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2.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5.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6.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84" r:id="rId3"/>
    <p:sldMasterId id="2147483696" r:id="rId4"/>
    <p:sldMasterId id="2147483703" r:id="rId5"/>
    <p:sldMasterId id="2147483716" r:id="rId6"/>
    <p:sldMasterId id="2147483728" r:id="rId7"/>
    <p:sldMasterId id="2147483741" r:id="rId8"/>
    <p:sldMasterId id="2147483762" r:id="rId9"/>
    <p:sldMasterId id="2147483775" r:id="rId10"/>
  </p:sldMasterIdLst>
  <p:notesMasterIdLst>
    <p:notesMasterId r:id="rId48"/>
  </p:notesMasterIdLst>
  <p:sldIdLst>
    <p:sldId id="403" r:id="rId11"/>
    <p:sldId id="260" r:id="rId12"/>
    <p:sldId id="262" r:id="rId13"/>
    <p:sldId id="261" r:id="rId14"/>
    <p:sldId id="258" r:id="rId15"/>
    <p:sldId id="263" r:id="rId16"/>
    <p:sldId id="264" r:id="rId17"/>
    <p:sldId id="259" r:id="rId18"/>
    <p:sldId id="269" r:id="rId19"/>
    <p:sldId id="268" r:id="rId20"/>
    <p:sldId id="270" r:id="rId21"/>
    <p:sldId id="286" r:id="rId22"/>
    <p:sldId id="271" r:id="rId23"/>
    <p:sldId id="272" r:id="rId24"/>
    <p:sldId id="274" r:id="rId25"/>
    <p:sldId id="289" r:id="rId26"/>
    <p:sldId id="290" r:id="rId27"/>
    <p:sldId id="383" r:id="rId28"/>
    <p:sldId id="288" r:id="rId29"/>
    <p:sldId id="292" r:id="rId30"/>
    <p:sldId id="305" r:id="rId31"/>
    <p:sldId id="309" r:id="rId32"/>
    <p:sldId id="310" r:id="rId33"/>
    <p:sldId id="311" r:id="rId34"/>
    <p:sldId id="313" r:id="rId35"/>
    <p:sldId id="316" r:id="rId36"/>
    <p:sldId id="317" r:id="rId37"/>
    <p:sldId id="402" r:id="rId38"/>
    <p:sldId id="384" r:id="rId39"/>
    <p:sldId id="315" r:id="rId40"/>
    <p:sldId id="381" r:id="rId41"/>
    <p:sldId id="382" r:id="rId42"/>
    <p:sldId id="385" r:id="rId43"/>
    <p:sldId id="386" r:id="rId44"/>
    <p:sldId id="388" r:id="rId45"/>
    <p:sldId id="389" r:id="rId46"/>
    <p:sldId id="390" r:id="rId47"/>
  </p:sldIdLst>
  <p:sldSz cx="9144000" cy="6858000" type="screen4x3"/>
  <p:notesSz cx="6858000" cy="9144000"/>
  <p:custDataLst>
    <p:tags r:id="rId49"/>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74" userDrawn="1">
          <p15:clr>
            <a:srgbClr val="A4A3A4"/>
          </p15:clr>
        </p15:guide>
        <p15:guide id="2" pos="28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一点 设计" initials="一点"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9" autoAdjust="0"/>
    <p:restoredTop sz="94660"/>
  </p:normalViewPr>
  <p:slideViewPr>
    <p:cSldViewPr showGuides="1">
      <p:cViewPr varScale="1">
        <p:scale>
          <a:sx n="110" d="100"/>
          <a:sy n="110" d="100"/>
        </p:scale>
        <p:origin x="1635" y="60"/>
      </p:cViewPr>
      <p:guideLst>
        <p:guide orient="horz" pos="2274"/>
        <p:guide pos="28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2023/5/28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a:p>
        </p:txBody>
      </p:sp>
      <p:sp>
        <p:nvSpPr>
          <p:cNvPr id="4" name="幻灯片编号占位符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DB303FA8-A3F3-7640-B13D-36C73B3E5587}" type="slidenum">
              <a:rPr kumimoji="0" lang="en-US"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mn-cs"/>
              </a:rPr>
              <a:t>3</a:t>
            </a:fld>
            <a:endPar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endParaRPr>
          </a:p>
        </p:txBody>
      </p:sp>
      <p:sp>
        <p:nvSpPr>
          <p:cNvPr id="5" name="日期占位符 4"/>
          <p:cNvSpPr>
            <a:spLocks noGrp="1"/>
          </p:cNvSpPr>
          <p:nvPr>
            <p:ph type="dt" idx="11"/>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76DFF1C-FCB9-4D7E-A416-5F3285BFC0E4}" type="datetime1">
              <a:rPr kumimoji="0" lang="zh-CN" altLang="en-US"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mn-cs"/>
              </a:rPr>
              <a:t>2023/5/28</a:t>
            </a:fld>
            <a:endPar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9D33BDA-8A3F-47D1-8BD6-F99B099C37F5}" type="slidenum">
              <a:rPr lang="zh-CN" altLang="en-US" smtClean="0"/>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9D33BDA-8A3F-47D1-8BD6-F99B099C37F5}"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p>
        </p:txBody>
      </p:sp>
      <p:sp>
        <p:nvSpPr>
          <p:cNvPr id="4" name="灯片编号占位符 3"/>
          <p:cNvSpPr>
            <a:spLocks noGrp="1"/>
          </p:cNvSpPr>
          <p:nvPr>
            <p:ph type="sldNum" sz="quarter" idx="10"/>
          </p:nvPr>
        </p:nvSpPr>
        <p:spPr/>
        <p:txBody>
          <a:bodyPr/>
          <a:lstStyle/>
          <a:p>
            <a:fld id="{CD16C689-FC90-4E15-9944-6EB0D604224D}"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p>
        </p:txBody>
      </p:sp>
      <p:sp>
        <p:nvSpPr>
          <p:cNvPr id="4" name="灯片编号占位符 3"/>
          <p:cNvSpPr>
            <a:spLocks noGrp="1"/>
          </p:cNvSpPr>
          <p:nvPr>
            <p:ph type="sldNum" sz="quarter" idx="10"/>
          </p:nvPr>
        </p:nvSpPr>
        <p:spPr/>
        <p:txBody>
          <a:bodyPr/>
          <a:lstStyle/>
          <a:p>
            <a:fld id="{CD16C689-FC90-4E15-9944-6EB0D604224D}" type="slidenum">
              <a:rPr lang="zh-CN" altLang="en-US" smtClean="0"/>
              <a:t>20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9D33BDA-8A3F-47D1-8BD6-F99B099C37F5}"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65.xml"/><Relationship Id="rId1" Type="http://schemas.openxmlformats.org/officeDocument/2006/relationships/tags" Target="../tags/tag264.xml"/><Relationship Id="rId4" Type="http://schemas.openxmlformats.org/officeDocument/2006/relationships/image" Target="../media/image41.png"/></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Master" Target="../slideMasters/slideMaster8.xml"/><Relationship Id="rId5" Type="http://schemas.openxmlformats.org/officeDocument/2006/relationships/tags" Target="../tags/tag270.xml"/><Relationship Id="rId4" Type="http://schemas.openxmlformats.org/officeDocument/2006/relationships/tags" Target="../tags/tag269.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15.png"/><Relationship Id="rId4"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4"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2.xml"/><Relationship Id="rId5" Type="http://schemas.openxmlformats.org/officeDocument/2006/relationships/tags" Target="../tags/tag61.xml"/><Relationship Id="rId4" Type="http://schemas.openxmlformats.org/officeDocument/2006/relationships/tags" Target="../tags/tag6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2.xml"/><Relationship Id="rId5" Type="http://schemas.openxmlformats.org/officeDocument/2006/relationships/tags" Target="../tags/tag66.xml"/><Relationship Id="rId4" Type="http://schemas.openxmlformats.org/officeDocument/2006/relationships/tags" Target="../tags/tag6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Master" Target="../slideMasters/slideMaster2.xml"/><Relationship Id="rId4" Type="http://schemas.openxmlformats.org/officeDocument/2006/relationships/tags" Target="../tags/tag7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2.xml"/><Relationship Id="rId4" Type="http://schemas.openxmlformats.org/officeDocument/2006/relationships/tags" Target="../tags/tag7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78.xml"/><Relationship Id="rId7"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audio" Target="../media/media1.mp3"/><Relationship Id="rId11" Type="http://schemas.openxmlformats.org/officeDocument/2006/relationships/image" Target="../media/image8.png"/><Relationship Id="rId5" Type="http://schemas.microsoft.com/office/2007/relationships/media" Target="../media/media1.mp3"/><Relationship Id="rId10" Type="http://schemas.openxmlformats.org/officeDocument/2006/relationships/image" Target="../media/image7.png"/><Relationship Id="rId4" Type="http://schemas.openxmlformats.org/officeDocument/2006/relationships/tags" Target="../tags/tag79.xml"/><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7.xml"/><Relationship Id="rId13" Type="http://schemas.microsoft.com/office/2007/relationships/hdphoto" Target="../media/hdphoto1.wdp"/><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10.png"/><Relationship Id="rId2" Type="http://schemas.openxmlformats.org/officeDocument/2006/relationships/tags" Target="../tags/tag81.xml"/><Relationship Id="rId16" Type="http://schemas.openxmlformats.org/officeDocument/2006/relationships/image" Target="../media/image13.jpe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9.jpeg"/><Relationship Id="rId5" Type="http://schemas.openxmlformats.org/officeDocument/2006/relationships/tags" Target="../tags/tag84.xml"/><Relationship Id="rId15" Type="http://schemas.openxmlformats.org/officeDocument/2006/relationships/image" Target="../media/image12.png"/><Relationship Id="rId10" Type="http://schemas.openxmlformats.org/officeDocument/2006/relationships/slideMaster" Target="../slideMasters/slideMaster2.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image" Target="../media/image11.GIF"/></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Master" Target="../slideMasters/slideMaster2.xml"/><Relationship Id="rId5" Type="http://schemas.openxmlformats.org/officeDocument/2006/relationships/tags" Target="../tags/tag93.xml"/><Relationship Id="rId4" Type="http://schemas.openxmlformats.org/officeDocument/2006/relationships/tags" Target="../tags/tag9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5.png"/><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16.jpeg"/></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19.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6.jpeg"/><Relationship Id="rId5" Type="http://schemas.openxmlformats.org/officeDocument/2006/relationships/slideMaster" Target="../slideMasters/slideMaster2.xml"/><Relationship Id="rId4" Type="http://schemas.openxmlformats.org/officeDocument/2006/relationships/tags" Target="../tags/tag11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5.png"/><Relationship Id="rId5" Type="http://schemas.openxmlformats.org/officeDocument/2006/relationships/slideMaster" Target="../slideMasters/slideMaster2.xml"/><Relationship Id="rId4" Type="http://schemas.openxmlformats.org/officeDocument/2006/relationships/tags" Target="../tags/tag1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0.png"/><Relationship Id="rId5" Type="http://schemas.openxmlformats.org/officeDocument/2006/relationships/slideMaster" Target="../slideMasters/slideMaster2.xml"/><Relationship Id="rId4" Type="http://schemas.openxmlformats.org/officeDocument/2006/relationships/tags" Target="../tags/tag118.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18" Type="http://schemas.openxmlformats.org/officeDocument/2006/relationships/tags" Target="../tags/tag134.xml"/><Relationship Id="rId26" Type="http://schemas.openxmlformats.org/officeDocument/2006/relationships/image" Target="../media/image8.png"/><Relationship Id="rId3" Type="http://schemas.openxmlformats.org/officeDocument/2006/relationships/tags" Target="../tags/tag121.xml"/><Relationship Id="rId21" Type="http://schemas.openxmlformats.org/officeDocument/2006/relationships/image" Target="../media/image21.jpeg"/><Relationship Id="rId7" Type="http://schemas.openxmlformats.org/officeDocument/2006/relationships/audio" Target="../media/media2.mp3"/><Relationship Id="rId12" Type="http://schemas.openxmlformats.org/officeDocument/2006/relationships/tags" Target="../tags/tag128.xml"/><Relationship Id="rId17" Type="http://schemas.openxmlformats.org/officeDocument/2006/relationships/tags" Target="../tags/tag133.xml"/><Relationship Id="rId25" Type="http://schemas.openxmlformats.org/officeDocument/2006/relationships/image" Target="../media/image24.png"/><Relationship Id="rId2" Type="http://schemas.openxmlformats.org/officeDocument/2006/relationships/tags" Target="../tags/tag120.xml"/><Relationship Id="rId16" Type="http://schemas.openxmlformats.org/officeDocument/2006/relationships/tags" Target="../tags/tag132.xml"/><Relationship Id="rId20" Type="http://schemas.openxmlformats.org/officeDocument/2006/relationships/image" Target="../media/image9.jpeg"/><Relationship Id="rId1" Type="http://schemas.openxmlformats.org/officeDocument/2006/relationships/tags" Target="../tags/tag119.xml"/><Relationship Id="rId6" Type="http://schemas.microsoft.com/office/2007/relationships/media" Target="../media/media2.mp3"/><Relationship Id="rId11" Type="http://schemas.openxmlformats.org/officeDocument/2006/relationships/tags" Target="../tags/tag127.xml"/><Relationship Id="rId24" Type="http://schemas.microsoft.com/office/2007/relationships/hdphoto" Target="../media/hdphoto2.wdp"/><Relationship Id="rId5" Type="http://schemas.openxmlformats.org/officeDocument/2006/relationships/tags" Target="../tags/tag123.xml"/><Relationship Id="rId15" Type="http://schemas.openxmlformats.org/officeDocument/2006/relationships/tags" Target="../tags/tag131.xml"/><Relationship Id="rId23" Type="http://schemas.openxmlformats.org/officeDocument/2006/relationships/image" Target="../media/image23.png"/><Relationship Id="rId10" Type="http://schemas.openxmlformats.org/officeDocument/2006/relationships/tags" Target="../tags/tag126.xml"/><Relationship Id="rId19" Type="http://schemas.openxmlformats.org/officeDocument/2006/relationships/slideMaster" Target="../slideMasters/slideMaster2.xml"/><Relationship Id="rId4" Type="http://schemas.openxmlformats.org/officeDocument/2006/relationships/tags" Target="../tags/tag122.xml"/><Relationship Id="rId9" Type="http://schemas.openxmlformats.org/officeDocument/2006/relationships/tags" Target="../tags/tag125.xml"/><Relationship Id="rId14" Type="http://schemas.openxmlformats.org/officeDocument/2006/relationships/tags" Target="../tags/tag130.xml"/><Relationship Id="rId22" Type="http://schemas.openxmlformats.org/officeDocument/2006/relationships/image" Target="../media/image22.jpeg"/></Relationships>
</file>

<file path=ppt/slideLayouts/_rels/slideLayout32.xml.rels><?xml version="1.0" encoding="UTF-8" standalone="yes"?>
<Relationships xmlns="http://schemas.openxmlformats.org/package/2006/relationships"><Relationship Id="rId8" Type="http://schemas.openxmlformats.org/officeDocument/2006/relationships/audio" Target="../media/media3.wav"/><Relationship Id="rId13" Type="http://schemas.openxmlformats.org/officeDocument/2006/relationships/image" Target="../media/image6.png"/><Relationship Id="rId18" Type="http://schemas.openxmlformats.org/officeDocument/2006/relationships/image" Target="../media/image8.png"/><Relationship Id="rId3" Type="http://schemas.openxmlformats.org/officeDocument/2006/relationships/tags" Target="../tags/tag137.xml"/><Relationship Id="rId7" Type="http://schemas.microsoft.com/office/2007/relationships/media" Target="../media/media3.wav"/><Relationship Id="rId12" Type="http://schemas.openxmlformats.org/officeDocument/2006/relationships/image" Target="../media/image5.jpeg"/><Relationship Id="rId17" Type="http://schemas.openxmlformats.org/officeDocument/2006/relationships/image" Target="../media/image27.png"/><Relationship Id="rId2" Type="http://schemas.openxmlformats.org/officeDocument/2006/relationships/tags" Target="../tags/tag136.xml"/><Relationship Id="rId16" Type="http://schemas.microsoft.com/office/2007/relationships/hdphoto" Target="../media/hdphoto3.wdp"/><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slideMaster" Target="../slideMasters/slideMaster2.xml"/><Relationship Id="rId5" Type="http://schemas.openxmlformats.org/officeDocument/2006/relationships/tags" Target="../tags/tag139.xml"/><Relationship Id="rId15" Type="http://schemas.openxmlformats.org/officeDocument/2006/relationships/image" Target="../media/image26.png"/><Relationship Id="rId10" Type="http://schemas.microsoft.com/office/2007/relationships/media" Target="../media/media4.mp3"/><Relationship Id="rId4" Type="http://schemas.openxmlformats.org/officeDocument/2006/relationships/tags" Target="../tags/tag138.xml"/><Relationship Id="rId9" Type="http://schemas.openxmlformats.org/officeDocument/2006/relationships/audio" Target="NULL" TargetMode="External"/><Relationship Id="rId1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2.xml"/><Relationship Id="rId5" Type="http://schemas.openxmlformats.org/officeDocument/2006/relationships/tags" Target="../tags/tag13.xml"/><Relationship Id="rId4" Type="http://schemas.openxmlformats.org/officeDocument/2006/relationships/tags" Target="../tags/tag1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2.xml"/><Relationship Id="rId5" Type="http://schemas.openxmlformats.org/officeDocument/2006/relationships/tags" Target="../tags/tag18.xml"/><Relationship Id="rId4" Type="http://schemas.openxmlformats.org/officeDocument/2006/relationships/tags" Target="../tags/tag1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2.xml"/><Relationship Id="rId5" Type="http://schemas.openxmlformats.org/officeDocument/2006/relationships/tags" Target="../tags/tag23.xml"/><Relationship Id="rId4" Type="http://schemas.openxmlformats.org/officeDocument/2006/relationships/tags" Target="../tags/tag2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66.xml"/><Relationship Id="rId7" Type="http://schemas.openxmlformats.org/officeDocument/2006/relationships/slideMaster" Target="../slideMasters/slideMaster8.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audio" Target="../media/media1.mp3"/><Relationship Id="rId11" Type="http://schemas.openxmlformats.org/officeDocument/2006/relationships/image" Target="../media/image8.png"/><Relationship Id="rId5" Type="http://schemas.microsoft.com/office/2007/relationships/media" Target="../media/media1.mp3"/><Relationship Id="rId10" Type="http://schemas.openxmlformats.org/officeDocument/2006/relationships/image" Target="../media/image7.png"/><Relationship Id="rId4" Type="http://schemas.openxmlformats.org/officeDocument/2006/relationships/tags" Target="../tags/tag167.xml"/><Relationship Id="rId9"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8.xml"/><Relationship Id="rId1" Type="http://schemas.openxmlformats.org/officeDocument/2006/relationships/tags" Target="../tags/tag171.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73.xml"/><Relationship Id="rId1" Type="http://schemas.openxmlformats.org/officeDocument/2006/relationships/tags" Target="../tags/tag172.xml"/><Relationship Id="rId4" Type="http://schemas.openxmlformats.org/officeDocument/2006/relationships/image" Target="../media/image16.jpeg"/></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19.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6.jpeg"/><Relationship Id="rId5" Type="http://schemas.openxmlformats.org/officeDocument/2006/relationships/slideMaster" Target="../slideMasters/slideMaster8.xml"/><Relationship Id="rId4" Type="http://schemas.openxmlformats.org/officeDocument/2006/relationships/tags" Target="../tags/tag17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90.xml.rels><?xml version="1.0" encoding="UTF-8" standalone="yes"?>
<Relationships xmlns="http://schemas.openxmlformats.org/package/2006/relationships"><Relationship Id="rId8" Type="http://schemas.openxmlformats.org/officeDocument/2006/relationships/tags" Target="../tags/tag185.xml"/><Relationship Id="rId13" Type="http://schemas.microsoft.com/office/2007/relationships/hdphoto" Target="../media/hdphoto1.wdp"/><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image" Target="../media/image10.png"/><Relationship Id="rId2" Type="http://schemas.openxmlformats.org/officeDocument/2006/relationships/tags" Target="../tags/tag179.xml"/><Relationship Id="rId16" Type="http://schemas.openxmlformats.org/officeDocument/2006/relationships/image" Target="../media/image13.jpeg"/><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9.jpeg"/><Relationship Id="rId5" Type="http://schemas.openxmlformats.org/officeDocument/2006/relationships/tags" Target="../tags/tag182.xml"/><Relationship Id="rId15" Type="http://schemas.openxmlformats.org/officeDocument/2006/relationships/image" Target="../media/image12.png"/><Relationship Id="rId10" Type="http://schemas.openxmlformats.org/officeDocument/2006/relationships/slideMaster" Target="../slideMasters/slideMaster8.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image" Target="../media/image11.GIF"/></Relationships>
</file>

<file path=ppt/slideLayouts/_rels/slideLayout91.xml.rels><?xml version="1.0" encoding="UTF-8" standalone="yes"?>
<Relationships xmlns="http://schemas.openxmlformats.org/package/2006/relationships"><Relationship Id="rId8" Type="http://schemas.microsoft.com/office/2007/relationships/media" Target="../media/media2.mp3"/><Relationship Id="rId13" Type="http://schemas.openxmlformats.org/officeDocument/2006/relationships/image" Target="../media/image9.jpeg"/><Relationship Id="rId18" Type="http://schemas.openxmlformats.org/officeDocument/2006/relationships/image" Target="../media/image8.pn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slideMaster" Target="../slideMasters/slideMaster8.xml"/><Relationship Id="rId17" Type="http://schemas.openxmlformats.org/officeDocument/2006/relationships/image" Target="../media/image24.png"/><Relationship Id="rId2" Type="http://schemas.openxmlformats.org/officeDocument/2006/relationships/tags" Target="../tags/tag188.xml"/><Relationship Id="rId16" Type="http://schemas.microsoft.com/office/2007/relationships/hdphoto" Target="../media/hdphoto2.wdp"/><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5.xml"/><Relationship Id="rId5" Type="http://schemas.openxmlformats.org/officeDocument/2006/relationships/tags" Target="../tags/tag191.xml"/><Relationship Id="rId15" Type="http://schemas.openxmlformats.org/officeDocument/2006/relationships/image" Target="../media/image23.png"/><Relationship Id="rId10" Type="http://schemas.openxmlformats.org/officeDocument/2006/relationships/tags" Target="../tags/tag194.xml"/><Relationship Id="rId4" Type="http://schemas.openxmlformats.org/officeDocument/2006/relationships/tags" Target="../tags/tag190.xml"/><Relationship Id="rId9" Type="http://schemas.openxmlformats.org/officeDocument/2006/relationships/audio" Target="../media/media2.mp3"/><Relationship Id="rId14" Type="http://schemas.openxmlformats.org/officeDocument/2006/relationships/image" Target="../media/image13.jpe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98.xml"/><Relationship Id="rId7" Type="http://schemas.openxmlformats.org/officeDocument/2006/relationships/image" Target="../media/image30.jpe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Master" Target="../slideMasters/slideMaster8.xml"/><Relationship Id="rId11" Type="http://schemas.openxmlformats.org/officeDocument/2006/relationships/image" Target="../media/image8.png"/><Relationship Id="rId5" Type="http://schemas.openxmlformats.org/officeDocument/2006/relationships/audio" Target="../media/media5.mp3"/><Relationship Id="rId10" Type="http://schemas.microsoft.com/office/2007/relationships/hdphoto" Target="../media/hdphoto4.wdp"/><Relationship Id="rId4" Type="http://schemas.microsoft.com/office/2007/relationships/media" Target="../media/media5.mp3"/><Relationship Id="rId9" Type="http://schemas.openxmlformats.org/officeDocument/2006/relationships/image" Target="../media/image32.png"/></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image" Target="../media/image8.png"/><Relationship Id="rId3" Type="http://schemas.openxmlformats.org/officeDocument/2006/relationships/tags" Target="../tags/tag201.xml"/><Relationship Id="rId7" Type="http://schemas.openxmlformats.org/officeDocument/2006/relationships/tags" Target="../tags/tag203.xml"/><Relationship Id="rId12" Type="http://schemas.openxmlformats.org/officeDocument/2006/relationships/image" Target="../media/image9.jpeg"/><Relationship Id="rId2" Type="http://schemas.openxmlformats.org/officeDocument/2006/relationships/tags" Target="../tags/tag200.xml"/><Relationship Id="rId16" Type="http://schemas.openxmlformats.org/officeDocument/2006/relationships/image" Target="../media/image34.png"/><Relationship Id="rId1" Type="http://schemas.openxmlformats.org/officeDocument/2006/relationships/tags" Target="../tags/tag199.xml"/><Relationship Id="rId6" Type="http://schemas.openxmlformats.org/officeDocument/2006/relationships/audio" Target="../media/media2.mp3"/><Relationship Id="rId11" Type="http://schemas.openxmlformats.org/officeDocument/2006/relationships/slideMaster" Target="../slideMasters/slideMaster8.xml"/><Relationship Id="rId5" Type="http://schemas.microsoft.com/office/2007/relationships/media" Target="../media/media2.mp3"/><Relationship Id="rId15" Type="http://schemas.microsoft.com/office/2007/relationships/hdphoto" Target="../media/hdphoto5.wdp"/><Relationship Id="rId10" Type="http://schemas.openxmlformats.org/officeDocument/2006/relationships/tags" Target="../tags/tag206.xml"/><Relationship Id="rId4" Type="http://schemas.openxmlformats.org/officeDocument/2006/relationships/tags" Target="../tags/tag202.xml"/><Relationship Id="rId9" Type="http://schemas.openxmlformats.org/officeDocument/2006/relationships/tags" Target="../tags/tag205.xml"/><Relationship Id="rId14" Type="http://schemas.openxmlformats.org/officeDocument/2006/relationships/image" Target="../media/image33.png"/></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microsoft.com/office/2007/relationships/media" Target="../media/media5.mp3"/><Relationship Id="rId7" Type="http://schemas.openxmlformats.org/officeDocument/2006/relationships/tags" Target="../tags/tag211.xml"/><Relationship Id="rId12" Type="http://schemas.openxmlformats.org/officeDocument/2006/relationships/image" Target="../media/image8.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0.xml"/><Relationship Id="rId11" Type="http://schemas.openxmlformats.org/officeDocument/2006/relationships/image" Target="../media/image37.png"/><Relationship Id="rId5" Type="http://schemas.openxmlformats.org/officeDocument/2006/relationships/tags" Target="../tags/tag209.xml"/><Relationship Id="rId10" Type="http://schemas.openxmlformats.org/officeDocument/2006/relationships/image" Target="../media/image36.png"/><Relationship Id="rId4" Type="http://schemas.openxmlformats.org/officeDocument/2006/relationships/audio" Target="../media/media5.mp3"/><Relationship Id="rId9" Type="http://schemas.openxmlformats.org/officeDocument/2006/relationships/image" Target="../media/image35.jpeg"/></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26" Type="http://schemas.openxmlformats.org/officeDocument/2006/relationships/image" Target="../media/image8.png"/><Relationship Id="rId3" Type="http://schemas.openxmlformats.org/officeDocument/2006/relationships/tags" Target="../tags/tag214.xml"/><Relationship Id="rId21" Type="http://schemas.openxmlformats.org/officeDocument/2006/relationships/tags" Target="../tags/tag230.xml"/><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5" Type="http://schemas.openxmlformats.org/officeDocument/2006/relationships/image" Target="../media/image22.jpeg"/><Relationship Id="rId2" Type="http://schemas.openxmlformats.org/officeDocument/2006/relationships/tags" Target="../tags/tag213.xml"/><Relationship Id="rId16" Type="http://schemas.openxmlformats.org/officeDocument/2006/relationships/tags" Target="../tags/tag225.xml"/><Relationship Id="rId20" Type="http://schemas.openxmlformats.org/officeDocument/2006/relationships/tags" Target="../tags/tag229.xml"/><Relationship Id="rId29" Type="http://schemas.openxmlformats.org/officeDocument/2006/relationships/image" Target="../media/image34.png"/><Relationship Id="rId1" Type="http://schemas.openxmlformats.org/officeDocument/2006/relationships/tags" Target="../tags/tag212.xml"/><Relationship Id="rId6" Type="http://schemas.openxmlformats.org/officeDocument/2006/relationships/audio" Target="../media/media2.mp3"/><Relationship Id="rId11" Type="http://schemas.openxmlformats.org/officeDocument/2006/relationships/tags" Target="../tags/tag220.xml"/><Relationship Id="rId24" Type="http://schemas.openxmlformats.org/officeDocument/2006/relationships/image" Target="../media/image21.jpeg"/><Relationship Id="rId5" Type="http://schemas.microsoft.com/office/2007/relationships/media" Target="../media/media2.mp3"/><Relationship Id="rId15" Type="http://schemas.openxmlformats.org/officeDocument/2006/relationships/tags" Target="../tags/tag224.xml"/><Relationship Id="rId23" Type="http://schemas.openxmlformats.org/officeDocument/2006/relationships/image" Target="../media/image9.jpeg"/><Relationship Id="rId28" Type="http://schemas.microsoft.com/office/2007/relationships/hdphoto" Target="../media/hdphoto5.wdp"/><Relationship Id="rId10" Type="http://schemas.openxmlformats.org/officeDocument/2006/relationships/tags" Target="../tags/tag219.xml"/><Relationship Id="rId19" Type="http://schemas.openxmlformats.org/officeDocument/2006/relationships/tags" Target="../tags/tag228.xml"/><Relationship Id="rId4" Type="http://schemas.openxmlformats.org/officeDocument/2006/relationships/tags" Target="../tags/tag215.xml"/><Relationship Id="rId9" Type="http://schemas.openxmlformats.org/officeDocument/2006/relationships/tags" Target="../tags/tag218.xml"/><Relationship Id="rId14" Type="http://schemas.openxmlformats.org/officeDocument/2006/relationships/tags" Target="../tags/tag223.xml"/><Relationship Id="rId22" Type="http://schemas.openxmlformats.org/officeDocument/2006/relationships/slideMaster" Target="../slideMasters/slideMaster8.xml"/><Relationship Id="rId27" Type="http://schemas.openxmlformats.org/officeDocument/2006/relationships/image" Target="../media/image33.png"/></Relationships>
</file>

<file path=ppt/slideLayouts/_rels/slideLayout96.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microsoft.com/office/2007/relationships/media" Target="../media/media5.mp3"/><Relationship Id="rId7" Type="http://schemas.openxmlformats.org/officeDocument/2006/relationships/tags" Target="../tags/tag235.xml"/><Relationship Id="rId12" Type="http://schemas.openxmlformats.org/officeDocument/2006/relationships/image" Target="../media/image8.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4.xml"/><Relationship Id="rId11" Type="http://schemas.openxmlformats.org/officeDocument/2006/relationships/image" Target="../media/image40.png"/><Relationship Id="rId5" Type="http://schemas.openxmlformats.org/officeDocument/2006/relationships/tags" Target="../tags/tag233.xml"/><Relationship Id="rId10" Type="http://schemas.openxmlformats.org/officeDocument/2006/relationships/image" Target="../media/image39.png"/><Relationship Id="rId4" Type="http://schemas.openxmlformats.org/officeDocument/2006/relationships/audio" Target="../media/media5.mp3"/><Relationship Id="rId9" Type="http://schemas.openxmlformats.org/officeDocument/2006/relationships/image" Target="../media/image38.jpeg"/></Relationships>
</file>

<file path=ppt/slideLayouts/_rels/slideLayout97.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tags" Target="../tags/tag246.xml"/><Relationship Id="rId18" Type="http://schemas.openxmlformats.org/officeDocument/2006/relationships/tags" Target="../tags/tag251.xml"/><Relationship Id="rId26" Type="http://schemas.openxmlformats.org/officeDocument/2006/relationships/image" Target="../media/image8.png"/><Relationship Id="rId3" Type="http://schemas.openxmlformats.org/officeDocument/2006/relationships/tags" Target="../tags/tag238.xml"/><Relationship Id="rId21" Type="http://schemas.openxmlformats.org/officeDocument/2006/relationships/image" Target="../media/image21.jpeg"/><Relationship Id="rId7" Type="http://schemas.openxmlformats.org/officeDocument/2006/relationships/audio" Target="../media/media2.mp3"/><Relationship Id="rId12" Type="http://schemas.openxmlformats.org/officeDocument/2006/relationships/tags" Target="../tags/tag245.xml"/><Relationship Id="rId17" Type="http://schemas.openxmlformats.org/officeDocument/2006/relationships/tags" Target="../tags/tag250.xml"/><Relationship Id="rId25" Type="http://schemas.openxmlformats.org/officeDocument/2006/relationships/image" Target="../media/image24.png"/><Relationship Id="rId2" Type="http://schemas.openxmlformats.org/officeDocument/2006/relationships/tags" Target="../tags/tag237.xml"/><Relationship Id="rId16" Type="http://schemas.openxmlformats.org/officeDocument/2006/relationships/tags" Target="../tags/tag249.xml"/><Relationship Id="rId20" Type="http://schemas.openxmlformats.org/officeDocument/2006/relationships/image" Target="../media/image9.jpeg"/><Relationship Id="rId1" Type="http://schemas.openxmlformats.org/officeDocument/2006/relationships/tags" Target="../tags/tag236.xml"/><Relationship Id="rId6" Type="http://schemas.microsoft.com/office/2007/relationships/media" Target="../media/media2.mp3"/><Relationship Id="rId11" Type="http://schemas.openxmlformats.org/officeDocument/2006/relationships/tags" Target="../tags/tag244.xml"/><Relationship Id="rId24" Type="http://schemas.microsoft.com/office/2007/relationships/hdphoto" Target="../media/hdphoto2.wdp"/><Relationship Id="rId5" Type="http://schemas.openxmlformats.org/officeDocument/2006/relationships/tags" Target="../tags/tag240.xml"/><Relationship Id="rId15" Type="http://schemas.openxmlformats.org/officeDocument/2006/relationships/tags" Target="../tags/tag248.xml"/><Relationship Id="rId23" Type="http://schemas.openxmlformats.org/officeDocument/2006/relationships/image" Target="../media/image23.png"/><Relationship Id="rId10" Type="http://schemas.openxmlformats.org/officeDocument/2006/relationships/tags" Target="../tags/tag243.xml"/><Relationship Id="rId19" Type="http://schemas.openxmlformats.org/officeDocument/2006/relationships/slideMaster" Target="../slideMasters/slideMaster8.xml"/><Relationship Id="rId4" Type="http://schemas.openxmlformats.org/officeDocument/2006/relationships/tags" Target="../tags/tag239.xml"/><Relationship Id="rId9" Type="http://schemas.openxmlformats.org/officeDocument/2006/relationships/tags" Target="../tags/tag242.xml"/><Relationship Id="rId14" Type="http://schemas.openxmlformats.org/officeDocument/2006/relationships/tags" Target="../tags/tag247.xml"/><Relationship Id="rId22" Type="http://schemas.openxmlformats.org/officeDocument/2006/relationships/image" Target="../media/image22.jpeg"/></Relationships>
</file>

<file path=ppt/slideLayouts/_rels/slideLayout98.xml.rels><?xml version="1.0" encoding="UTF-8" standalone="yes"?>
<Relationships xmlns="http://schemas.openxmlformats.org/package/2006/relationships"><Relationship Id="rId8" Type="http://schemas.openxmlformats.org/officeDocument/2006/relationships/audio" Target="../media/media3.wav"/><Relationship Id="rId13" Type="http://schemas.openxmlformats.org/officeDocument/2006/relationships/image" Target="../media/image6.png"/><Relationship Id="rId18" Type="http://schemas.openxmlformats.org/officeDocument/2006/relationships/image" Target="../media/image8.png"/><Relationship Id="rId3" Type="http://schemas.openxmlformats.org/officeDocument/2006/relationships/tags" Target="../tags/tag254.xml"/><Relationship Id="rId7" Type="http://schemas.microsoft.com/office/2007/relationships/media" Target="../media/media3.wav"/><Relationship Id="rId12" Type="http://schemas.openxmlformats.org/officeDocument/2006/relationships/image" Target="../media/image5.jpeg"/><Relationship Id="rId17" Type="http://schemas.openxmlformats.org/officeDocument/2006/relationships/image" Target="../media/image27.png"/><Relationship Id="rId2" Type="http://schemas.openxmlformats.org/officeDocument/2006/relationships/tags" Target="../tags/tag253.xml"/><Relationship Id="rId16" Type="http://schemas.microsoft.com/office/2007/relationships/hdphoto" Target="../media/hdphoto3.wdp"/><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slideMaster" Target="../slideMasters/slideMaster8.xml"/><Relationship Id="rId5" Type="http://schemas.openxmlformats.org/officeDocument/2006/relationships/tags" Target="../tags/tag256.xml"/><Relationship Id="rId15" Type="http://schemas.openxmlformats.org/officeDocument/2006/relationships/image" Target="../media/image26.png"/><Relationship Id="rId10" Type="http://schemas.microsoft.com/office/2007/relationships/media" Target="../media/media4.mp3"/><Relationship Id="rId4" Type="http://schemas.openxmlformats.org/officeDocument/2006/relationships/tags" Target="../tags/tag255.xml"/><Relationship Id="rId9" Type="http://schemas.openxmlformats.org/officeDocument/2006/relationships/audio" Target="NULL" TargetMode="External"/><Relationship Id="rId1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20.png"/><Relationship Id="rId5" Type="http://schemas.openxmlformats.org/officeDocument/2006/relationships/slideMaster" Target="../slideMasters/slideMaster8.xml"/><Relationship Id="rId4" Type="http://schemas.openxmlformats.org/officeDocument/2006/relationships/tags" Target="../tags/tag26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629841"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91159F4F-D056-4B6F-A3D2-A59478B46298}" type="datetimeFigureOut">
              <a:rPr lang="zh-CN" altLang="en-US" smtClean="0"/>
              <a:t>2023/5/28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课标解读">
    <p:spTree>
      <p:nvGrpSpPr>
        <p:cNvPr id="1" name=""/>
        <p:cNvGrpSpPr/>
        <p:nvPr/>
      </p:nvGrpSpPr>
      <p:grpSpPr>
        <a:xfrm>
          <a:off x="0" y="0"/>
          <a:ext cx="0" cy="0"/>
          <a:chOff x="0" y="0"/>
          <a:chExt cx="0" cy="0"/>
        </a:xfrm>
      </p:grpSpPr>
      <p:sp>
        <p:nvSpPr>
          <p:cNvPr id="5" name="文本占位符 8"/>
          <p:cNvSpPr>
            <a:spLocks noGrp="1"/>
          </p:cNvSpPr>
          <p:nvPr>
            <p:ph type="body" sz="quarter" idx="34" hasCustomPrompt="1"/>
            <p:custDataLst>
              <p:tags r:id="rId1"/>
            </p:custDataLst>
          </p:nvPr>
        </p:nvSpPr>
        <p:spPr>
          <a:xfrm>
            <a:off x="914164" y="335693"/>
            <a:ext cx="7315673" cy="52227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491" name="图片 490" descr="在黑暗中&#10;&#10;中度可信度描述已自动生成"/>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30586" y="257134"/>
            <a:ext cx="652992" cy="713538"/>
          </a:xfrm>
          <a:prstGeom prst="rect">
            <a:avLst/>
          </a:prstGeom>
        </p:spPr>
      </p:pic>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文字1">
    <p:spTree>
      <p:nvGrpSpPr>
        <p:cNvPr id="1" name=""/>
        <p:cNvGrpSpPr/>
        <p:nvPr/>
      </p:nvGrpSpPr>
      <p:grpSpPr>
        <a:xfrm>
          <a:off x="0" y="0"/>
          <a:ext cx="0" cy="0"/>
          <a:chOff x="0" y="0"/>
          <a:chExt cx="0" cy="0"/>
        </a:xfrm>
      </p:grpSpPr>
      <p:sp>
        <p:nvSpPr>
          <p:cNvPr id="4" name="文本占位符 8"/>
          <p:cNvSpPr>
            <a:spLocks noGrp="1"/>
          </p:cNvSpPr>
          <p:nvPr>
            <p:ph type="body" sz="quarter" idx="34" hasCustomPrompt="1"/>
            <p:custDataLst>
              <p:tags r:id="rId1"/>
            </p:custDataLst>
          </p:nvPr>
        </p:nvSpPr>
        <p:spPr>
          <a:xfrm>
            <a:off x="891539" y="407366"/>
            <a:ext cx="732710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7" name="图片 6" descr="图片包含 游戏机, 花, 树&#10;&#10;描述已自动生成"/>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86460" y="218760"/>
            <a:ext cx="663182" cy="884243"/>
          </a:xfrm>
          <a:prstGeom prst="rect">
            <a:avLst/>
          </a:prstGeom>
        </p:spPr>
      </p:pic>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过渡页">
    <p:bg>
      <p:bgPr>
        <a:solidFill>
          <a:srgbClr val="A9D18E"/>
        </a:solidFill>
        <a:effectLst/>
      </p:bgPr>
    </p:bg>
    <p:spTree>
      <p:nvGrpSpPr>
        <p:cNvPr id="1" name=""/>
        <p:cNvGrpSpPr/>
        <p:nvPr/>
      </p:nvGrpSpPr>
      <p:grpSpPr>
        <a:xfrm>
          <a:off x="0" y="0"/>
          <a:ext cx="0" cy="0"/>
          <a:chOff x="0" y="0"/>
          <a:chExt cx="0" cy="0"/>
        </a:xfrm>
      </p:grpSpPr>
      <p:sp>
        <p:nvSpPr>
          <p:cNvPr id="48" name="矩形: 圆角 47"/>
          <p:cNvSpPr/>
          <p:nvPr>
            <p:custDataLst>
              <p:tags r:id="rId1"/>
            </p:custDataLst>
          </p:nvPr>
        </p:nvSpPr>
        <p:spPr>
          <a:xfrm>
            <a:off x="1591220" y="1648733"/>
            <a:ext cx="5961560" cy="3293155"/>
          </a:xfrm>
          <a:prstGeom prst="roundRect">
            <a:avLst>
              <a:gd name="adj" fmla="val 376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329" name="文本占位符 290"/>
          <p:cNvSpPr>
            <a:spLocks noGrp="1"/>
          </p:cNvSpPr>
          <p:nvPr>
            <p:ph type="body" sz="quarter" idx="11" hasCustomPrompt="1"/>
            <p:custDataLst>
              <p:tags r:id="rId2"/>
            </p:custDataLst>
          </p:nvPr>
        </p:nvSpPr>
        <p:spPr>
          <a:xfrm>
            <a:off x="2547000" y="2889075"/>
            <a:ext cx="4050000" cy="12954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7200" b="1" cap="none" spc="0" baseline="0">
                <a:solidFill>
                  <a:schemeClr val="tx1"/>
                </a:solidFill>
                <a:latin typeface="微软雅黑" panose="020B0503020204020204" charset="-122"/>
                <a:ea typeface="微软雅黑" panose="020B0503020204020204" charset="-122"/>
              </a:defRPr>
            </a:lvl1pPr>
          </a:lstStyle>
          <a:p>
            <a:pPr lvl="0"/>
            <a:r>
              <a:rPr lang="zh-CN" altLang="en-US"/>
              <a:t>主题</a:t>
            </a:r>
          </a:p>
        </p:txBody>
      </p:sp>
      <p:sp>
        <p:nvSpPr>
          <p:cNvPr id="330" name="文本占位符 290"/>
          <p:cNvSpPr>
            <a:spLocks noGrp="1"/>
          </p:cNvSpPr>
          <p:nvPr>
            <p:ph type="body" sz="quarter" idx="15" hasCustomPrompt="1"/>
            <p:custDataLst>
              <p:tags r:id="rId3"/>
            </p:custDataLst>
          </p:nvPr>
        </p:nvSpPr>
        <p:spPr>
          <a:xfrm>
            <a:off x="2547000" y="2215810"/>
            <a:ext cx="4050000" cy="3600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2100" cap="all" spc="600" baseline="0">
                <a:solidFill>
                  <a:schemeClr val="tx1"/>
                </a:solidFill>
                <a:latin typeface="微软雅黑" panose="020B0503020204020204" charset="-122"/>
                <a:ea typeface="微软雅黑" panose="020B0503020204020204" charset="-122"/>
              </a:defRPr>
            </a:lvl1pPr>
          </a:lstStyle>
          <a:p>
            <a:pPr lvl="0"/>
            <a:r>
              <a:rPr lang="en-US" altLang="zh-CN"/>
              <a:t>Part</a:t>
            </a:r>
            <a:endParaRPr lang="zh-CN" altLang="en-US"/>
          </a:p>
        </p:txBody>
      </p:sp>
      <p:cxnSp>
        <p:nvCxnSpPr>
          <p:cNvPr id="333" name="直接连接符 332"/>
          <p:cNvCxnSpPr/>
          <p:nvPr>
            <p:custDataLst>
              <p:tags r:id="rId4"/>
            </p:custDataLst>
          </p:nvPr>
        </p:nvCxnSpPr>
        <p:spPr>
          <a:xfrm>
            <a:off x="254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0" name="直接连接符 589"/>
          <p:cNvCxnSpPr/>
          <p:nvPr>
            <p:custDataLst>
              <p:tags r:id="rId5"/>
            </p:custDataLst>
          </p:nvPr>
        </p:nvCxnSpPr>
        <p:spPr>
          <a:xfrm>
            <a:off x="551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说明文分析">
    <p:spTree>
      <p:nvGrpSpPr>
        <p:cNvPr id="1" name=""/>
        <p:cNvGrpSpPr/>
        <p:nvPr/>
      </p:nvGrpSpPr>
      <p:grpSpPr>
        <a:xfrm>
          <a:off x="0" y="0"/>
          <a:ext cx="0" cy="0"/>
          <a:chOff x="0" y="0"/>
          <a:chExt cx="0" cy="0"/>
        </a:xfrm>
      </p:grpSpPr>
      <p:sp>
        <p:nvSpPr>
          <p:cNvPr id="3" name="图形 2"/>
          <p:cNvSpPr/>
          <p:nvPr userDrawn="1">
            <p:custDataLst>
              <p:tags r:id="rId1"/>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5" name="文本占位符 8"/>
          <p:cNvSpPr>
            <a:spLocks noGrp="1"/>
          </p:cNvSpPr>
          <p:nvPr>
            <p:ph type="body" sz="quarter" idx="34" hasCustomPrompt="1"/>
            <p:custDataLst>
              <p:tags r:id="rId2"/>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7" name="图片 6" descr="黑色的伞&#10;&#10;低可信度描述已自动生成"/>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28650" y="6356350"/>
            <a:ext cx="2057400" cy="365125"/>
          </a:xfrm>
        </p:spPr>
        <p:txBody>
          <a:bodyPr/>
          <a:lstStyle/>
          <a:p>
            <a:fld id="{CED5C3AC-9582-40C9-B0E8-7574576F7236}" type="datetimeFigureOut">
              <a:rPr lang="zh-CN" altLang="en-US" smtClean="0"/>
              <a:t>2023/5/28</a:t>
            </a:fld>
            <a:endParaRPr lang="zh-CN" altLang="en-US"/>
          </a:p>
        </p:txBody>
      </p:sp>
      <p:sp>
        <p:nvSpPr>
          <p:cNvPr id="3" name="页脚占位符 2"/>
          <p:cNvSpPr>
            <a:spLocks noGrp="1"/>
          </p:cNvSpPr>
          <p:nvPr>
            <p:ph type="ftr" sz="quarter" idx="11"/>
            <p:custDataLst>
              <p:tags r:id="rId2"/>
            </p:custDataLst>
          </p:nvPr>
        </p:nvSpPr>
        <p:spPr>
          <a:xfrm>
            <a:off x="3028950" y="6356350"/>
            <a:ext cx="3086100" cy="365125"/>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6356350"/>
            <a:ext cx="2057400" cy="365125"/>
          </a:xfrm>
        </p:spPr>
        <p:txBody>
          <a:bodyPr/>
          <a:lstStyle/>
          <a:p>
            <a:fld id="{C82ADCC7-1F9E-4CCA-BBBC-13DF648A0506}" type="slidenum">
              <a:rPr lang="zh-CN" altLang="en-US" smtClean="0"/>
              <a:t>‹#›</a:t>
            </a:fld>
            <a:endParaRPr lang="zh-CN" alt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矩形 7"/>
          <p:cNvSpPr/>
          <p:nvPr userDrawn="1"/>
        </p:nvSpPr>
        <p:spPr>
          <a:xfrm>
            <a:off x="0" y="0"/>
            <a:ext cx="9144000" cy="6858001"/>
          </a:xfrm>
          <a:prstGeom prst="rect">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ctrTitle"/>
          </p:nvPr>
        </p:nvSpPr>
        <p:spPr>
          <a:xfrm>
            <a:off x="519101" y="774909"/>
            <a:ext cx="8105798" cy="1865448"/>
          </a:xfrm>
        </p:spPr>
        <p:txBody>
          <a:bodyPr anchor="ctr">
            <a:normAutofit/>
          </a:bodyPr>
          <a:lstStyle>
            <a:lvl1pPr algn="ctr">
              <a:lnSpc>
                <a:spcPct val="150000"/>
              </a:lnSpc>
              <a:defRPr sz="3600" b="1" i="0">
                <a:solidFill>
                  <a:schemeClr val="tx1"/>
                </a:solidFill>
              </a:defRPr>
            </a:lvl1pPr>
          </a:lstStyle>
          <a:p>
            <a:r>
              <a:rPr lang="zh-CN" altLang="en-US"/>
              <a:t>单击此处编辑母版标题样式</a:t>
            </a:r>
            <a:endParaRPr lang="en-US"/>
          </a:p>
        </p:txBody>
      </p:sp>
      <p:sp>
        <p:nvSpPr>
          <p:cNvPr id="99" name="Date Placeholder 3"/>
          <p:cNvSpPr>
            <a:spLocks noGrp="1"/>
          </p:cNvSpPr>
          <p:nvPr>
            <p:ph type="dt" sz="half" idx="10"/>
          </p:nvPr>
        </p:nvSpPr>
        <p:spPr/>
        <p:txBody>
          <a:bodyPr/>
          <a:lstStyle>
            <a:lvl1pPr>
              <a:defRPr/>
            </a:lvl1pPr>
          </a:lstStyle>
          <a:p>
            <a:pPr>
              <a:defRPr/>
            </a:pPr>
            <a:fld id="{CB1227B1-864B-47CB-B8FD-7D024961E14C}" type="datetimeFigureOut">
              <a:rPr lang="zh-CN" altLang="en-US"/>
              <a:t>2023/5/28</a:t>
            </a:fld>
            <a:endParaRPr lang="zh-CN" altLang="en-US"/>
          </a:p>
        </p:txBody>
      </p:sp>
      <p:sp>
        <p:nvSpPr>
          <p:cNvPr id="100" name="Footer Placeholder 4"/>
          <p:cNvSpPr>
            <a:spLocks noGrp="1"/>
          </p:cNvSpPr>
          <p:nvPr>
            <p:ph type="ftr" sz="quarter" idx="11"/>
          </p:nvPr>
        </p:nvSpPr>
        <p:spPr/>
        <p:txBody>
          <a:bodyPr/>
          <a:lstStyle>
            <a:lvl1pPr>
              <a:defRPr/>
            </a:lvl1pPr>
          </a:lstStyle>
          <a:p>
            <a:pPr>
              <a:defRPr/>
            </a:pPr>
            <a:endParaRPr lang="zh-CN" altLang="en-US"/>
          </a:p>
        </p:txBody>
      </p:sp>
      <p:sp>
        <p:nvSpPr>
          <p:cNvPr id="101" name="Slide Number Placeholder 5"/>
          <p:cNvSpPr>
            <a:spLocks noGrp="1"/>
          </p:cNvSpPr>
          <p:nvPr>
            <p:ph type="sldNum" sz="quarter" idx="12"/>
          </p:nvPr>
        </p:nvSpPr>
        <p:spPr/>
        <p:txBody>
          <a:bodyPr/>
          <a:lstStyle>
            <a:lvl1pPr>
              <a:defRPr/>
            </a:lvl1pPr>
          </a:lstStyle>
          <a:p>
            <a:pPr>
              <a:defRPr/>
            </a:pPr>
            <a:fld id="{83E7EE4C-9BF1-4250-B807-668456CE46A3}" type="slidenum">
              <a:rPr lang="zh-CN" altLang="en-US"/>
              <a:t>‹#›</a:t>
            </a:fld>
            <a:endParaRPr lang="zh-CN" altLang="en-US"/>
          </a:p>
        </p:txBody>
      </p:sp>
      <p:sp>
        <p:nvSpPr>
          <p:cNvPr id="3" name="Subtitle 2"/>
          <p:cNvSpPr>
            <a:spLocks noGrp="1"/>
          </p:cNvSpPr>
          <p:nvPr userDrawn="1">
            <p:ph type="subTitle" idx="1"/>
          </p:nvPr>
        </p:nvSpPr>
        <p:spPr>
          <a:xfrm>
            <a:off x="1236112" y="3013482"/>
            <a:ext cx="6671777" cy="877696"/>
          </a:xfrm>
        </p:spPr>
        <p:txBody>
          <a:bodyPr anchor="ctr">
            <a:noAutofit/>
          </a:bodyPr>
          <a:lstStyle>
            <a:lvl1pPr marL="0" indent="0" algn="ctr">
              <a:lnSpc>
                <a:spcPct val="150000"/>
              </a:lnSpc>
              <a:buNone/>
              <a:defRPr sz="21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p:txBody>
      </p:sp>
      <p:sp>
        <p:nvSpPr>
          <p:cNvPr id="4" name="Date Placeholder 3"/>
          <p:cNvSpPr>
            <a:spLocks noGrp="1"/>
          </p:cNvSpPr>
          <p:nvPr>
            <p:ph type="dt" sz="half" idx="10"/>
          </p:nvPr>
        </p:nvSpPr>
        <p:spPr/>
        <p:txBody>
          <a:bodyPr/>
          <a:lstStyle>
            <a:lvl1pPr>
              <a:defRPr/>
            </a:lvl1pPr>
          </a:lstStyle>
          <a:p>
            <a:pPr>
              <a:defRPr/>
            </a:pPr>
            <a:fld id="{71B29D4B-2CA7-47A8-86E5-FE890B1AEF36}" type="datetimeFigureOut">
              <a:rPr lang="zh-CN" altLang="en-US"/>
              <a:t>2023/5/28</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AA2127CC-6915-48A9-B008-AF3C75820C2D}" type="slidenum">
              <a:rPr lang="zh-CN" altLang="en-US"/>
              <a:t>‹#›</a:t>
            </a:fld>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矩形 7"/>
          <p:cNvSpPr/>
          <p:nvPr userDrawn="1"/>
        </p:nvSpPr>
        <p:spPr>
          <a:xfrm>
            <a:off x="0" y="0"/>
            <a:ext cx="9144000" cy="6858001"/>
          </a:xfrm>
          <a:prstGeom prst="rect">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title"/>
          </p:nvPr>
        </p:nvSpPr>
        <p:spPr>
          <a:xfrm>
            <a:off x="251942" y="877734"/>
            <a:ext cx="8640117" cy="1579716"/>
          </a:xfrm>
        </p:spPr>
        <p:txBody>
          <a:bodyPr anchor="ctr"/>
          <a:lstStyle>
            <a:lvl1pPr algn="ctr">
              <a:lnSpc>
                <a:spcPct val="150000"/>
              </a:lnSpc>
              <a:defRPr sz="4050">
                <a:solidFill>
                  <a:schemeClr val="accent1"/>
                </a:solidFill>
              </a:defRPr>
            </a:lvl1pPr>
          </a:lstStyle>
          <a:p>
            <a:r>
              <a:rPr lang="zh-CN" altLang="en-US"/>
              <a:t>单击此处编辑母版标题样式</a:t>
            </a:r>
            <a:endParaRPr lang="en-US"/>
          </a:p>
        </p:txBody>
      </p:sp>
      <p:sp>
        <p:nvSpPr>
          <p:cNvPr id="3" name="Text Placeholder 2"/>
          <p:cNvSpPr>
            <a:spLocks noGrp="1"/>
          </p:cNvSpPr>
          <p:nvPr>
            <p:ph type="body" idx="1"/>
          </p:nvPr>
        </p:nvSpPr>
        <p:spPr>
          <a:xfrm>
            <a:off x="989438" y="2908226"/>
            <a:ext cx="7165124" cy="855891"/>
          </a:xfrm>
        </p:spPr>
        <p:txBody>
          <a:bodyPr anchor="ctr"/>
          <a:lstStyle>
            <a:lvl1pPr marL="0" indent="0" algn="ctr">
              <a:lnSpc>
                <a:spcPct val="15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11" name="Date Placeholder 3"/>
          <p:cNvSpPr>
            <a:spLocks noGrp="1"/>
          </p:cNvSpPr>
          <p:nvPr>
            <p:ph type="dt" sz="half" idx="10"/>
          </p:nvPr>
        </p:nvSpPr>
        <p:spPr/>
        <p:txBody>
          <a:bodyPr/>
          <a:lstStyle>
            <a:lvl1pPr>
              <a:defRPr/>
            </a:lvl1pPr>
          </a:lstStyle>
          <a:p>
            <a:pPr>
              <a:defRPr/>
            </a:pPr>
            <a:fld id="{5F91990E-E653-4FD8-923B-A2D860A8A90E}" type="datetimeFigureOut">
              <a:rPr lang="zh-CN" altLang="en-US"/>
              <a:t>2023/5/28</a:t>
            </a:fld>
            <a:endParaRPr lang="zh-CN" altLang="en-US"/>
          </a:p>
        </p:txBody>
      </p:sp>
      <p:sp>
        <p:nvSpPr>
          <p:cNvPr id="12" name="Footer Placeholder 4"/>
          <p:cNvSpPr>
            <a:spLocks noGrp="1"/>
          </p:cNvSpPr>
          <p:nvPr>
            <p:ph type="ftr" sz="quarter" idx="11"/>
          </p:nvPr>
        </p:nvSpPr>
        <p:spPr/>
        <p:txBody>
          <a:bodyPr/>
          <a:lstStyle>
            <a:lvl1pPr>
              <a:defRPr/>
            </a:lvl1pPr>
          </a:lstStyle>
          <a:p>
            <a:pPr>
              <a:defRPr/>
            </a:pPr>
            <a:endParaRPr lang="zh-CN" altLang="en-US"/>
          </a:p>
        </p:txBody>
      </p:sp>
      <p:sp>
        <p:nvSpPr>
          <p:cNvPr id="13" name="Slide Number Placeholder 5"/>
          <p:cNvSpPr>
            <a:spLocks noGrp="1"/>
          </p:cNvSpPr>
          <p:nvPr>
            <p:ph type="sldNum" sz="quarter" idx="12"/>
          </p:nvPr>
        </p:nvSpPr>
        <p:spPr/>
        <p:txBody>
          <a:bodyPr/>
          <a:lstStyle>
            <a:lvl1pPr>
              <a:defRPr/>
            </a:lvl1pPr>
          </a:lstStyle>
          <a:p>
            <a:pPr>
              <a:defRPr/>
            </a:pPr>
            <a:fld id="{C66B55DE-A138-432A-8102-1E3083C6FACE}" type="slidenum">
              <a:rPr lang="zh-CN" altLang="en-US"/>
              <a:t>‹#›</a:t>
            </a:fld>
            <a:endParaRPr lang="zh-CN" alt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3"/>
          <p:cNvSpPr>
            <a:spLocks noGrp="1"/>
          </p:cNvSpPr>
          <p:nvPr>
            <p:ph type="dt" sz="half" idx="10"/>
          </p:nvPr>
        </p:nvSpPr>
        <p:spPr/>
        <p:txBody>
          <a:bodyPr/>
          <a:lstStyle>
            <a:lvl1pPr>
              <a:defRPr/>
            </a:lvl1pPr>
          </a:lstStyle>
          <a:p>
            <a:pPr>
              <a:defRPr/>
            </a:pPr>
            <a:fld id="{4F503295-1E4B-43CB-ACE7-ED4E99C07012}" type="datetimeFigureOut">
              <a:rPr lang="zh-CN" altLang="en-US"/>
              <a:t>2023/5/28</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C0F0ABD-4112-4B46-AE5F-F7B3FCC15149}" type="slidenum">
              <a:rPr lang="zh-CN" altLang="en-US"/>
              <a:t>‹#›</a:t>
            </a:fld>
            <a:endParaRPr lang="zh-CN" alt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3"/>
          <p:cNvSpPr>
            <a:spLocks noGrp="1"/>
          </p:cNvSpPr>
          <p:nvPr>
            <p:ph type="dt" sz="half" idx="10"/>
          </p:nvPr>
        </p:nvSpPr>
        <p:spPr/>
        <p:txBody>
          <a:bodyPr/>
          <a:lstStyle>
            <a:lvl1pPr>
              <a:defRPr/>
            </a:lvl1pPr>
          </a:lstStyle>
          <a:p>
            <a:pPr>
              <a:defRPr/>
            </a:pPr>
            <a:fld id="{741170D5-879E-4918-AA43-1581FF74425B}" type="datetimeFigureOut">
              <a:rPr lang="zh-CN" altLang="en-US"/>
              <a:t>2023/5/28</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14CF617F-1FAF-4B1F-8DA8-C199C45268F9}" type="slidenum">
              <a:rPr lang="zh-CN" altLang="en-US"/>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91159F4F-D056-4B6F-A3D2-A59478B46298}" type="datetimeFigureOut">
              <a:rPr lang="zh-CN" altLang="en-US" smtClean="0"/>
              <a:t>2023/5/28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3"/>
          <p:cNvSpPr>
            <a:spLocks noGrp="1"/>
          </p:cNvSpPr>
          <p:nvPr>
            <p:ph type="dt" sz="half" idx="10"/>
          </p:nvPr>
        </p:nvSpPr>
        <p:spPr/>
        <p:txBody>
          <a:bodyPr/>
          <a:lstStyle>
            <a:lvl1pPr>
              <a:defRPr/>
            </a:lvl1pPr>
          </a:lstStyle>
          <a:p>
            <a:pPr>
              <a:defRPr/>
            </a:pPr>
            <a:fld id="{1A7857CE-0B02-4E23-8C71-0AC50F027A2D}" type="datetimeFigureOut">
              <a:rPr lang="zh-CN" altLang="en-US"/>
              <a:t>2023/5/28</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61637C59-ACF1-46EC-AA2B-C1494FFFC09F}" type="slidenum">
              <a:rPr lang="zh-CN" altLang="en-US"/>
              <a:t>‹#›</a:t>
            </a:fld>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a:defRPr/>
            </a:pPr>
            <a:fld id="{9BEC2F33-1B8F-49A4-B81C-5C1A866997DB}" type="datetimeFigureOut">
              <a:rPr lang="zh-CN" altLang="en-US"/>
              <a:t>2023/5/28</a:t>
            </a:fld>
            <a:endParaRPr lang="zh-CN" altLang="en-US"/>
          </a:p>
        </p:txBody>
      </p:sp>
      <p:sp>
        <p:nvSpPr>
          <p:cNvPr id="4" name="Footer Placeholder 2"/>
          <p:cNvSpPr>
            <a:spLocks noGrp="1"/>
          </p:cNvSpPr>
          <p:nvPr>
            <p:ph type="ftr" sz="quarter" idx="11"/>
          </p:nvPr>
        </p:nvSpPr>
        <p:spPr/>
        <p:txBody>
          <a:bodyPr/>
          <a:lstStyle>
            <a:lvl1pPr>
              <a:defRPr/>
            </a:lvl1pPr>
          </a:lstStyle>
          <a:p>
            <a:pPr>
              <a:defRPr/>
            </a:pP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B5047A2D-2746-4C2C-8659-5794A5D30568}" type="slidenum">
              <a:rPr lang="zh-CN" altLang="en-US"/>
              <a:t>‹#›</a:t>
            </a:fld>
            <a:endParaRPr lang="zh-CN" altLang="en-US"/>
          </a:p>
        </p:txBody>
      </p:sp>
      <p:sp>
        <p:nvSpPr>
          <p:cNvPr id="7" name="矩形 6"/>
          <p:cNvSpPr/>
          <p:nvPr userDrawn="1"/>
        </p:nvSpPr>
        <p:spPr>
          <a:xfrm>
            <a:off x="0" y="0"/>
            <a:ext cx="9144002" cy="6858001"/>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800"/>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a:t>单击此处编辑母版标题样式</a:t>
            </a:r>
            <a:endParaRPr lang="en-US"/>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518EF24E-7ACB-4130-A95E-31B492E4DC89}" type="datetimeFigureOut">
              <a:rPr lang="zh-CN" altLang="en-US"/>
              <a:t>2023/5/28</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D47E9992-9A03-4D74-B6F7-FDB10D1C5093}" type="slidenum">
              <a:rPr lang="zh-CN" altLang="en-US"/>
              <a:t>‹#›</a:t>
            </a:fld>
            <a:endParaRPr lang="zh-CN" alt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3887391" y="987427"/>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1EF34395-4959-4A0C-96FB-5F242B3DEB06}" type="datetimeFigureOut">
              <a:rPr lang="zh-CN" altLang="en-US"/>
              <a:t>2023/5/28</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238EBC8F-9660-4E80-9F8E-C4E5D79BDABB}" type="slidenum">
              <a:rPr lang="zh-CN" altLang="en-US"/>
              <a:t>‹#›</a:t>
            </a:fld>
            <a:endParaRPr lang="zh-CN" alt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3D0CAE8C-B19C-4977-8BCA-B32C13833C88}" type="datetimeFigureOut">
              <a:rPr lang="zh-CN" altLang="en-US"/>
              <a:t>2023/5/28</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82A551E-31EC-4F7A-A252-B2FCA315F68C}" type="slidenum">
              <a:rPr lang="zh-CN" altLang="en-US"/>
              <a:t>‹#›</a:t>
            </a:fld>
            <a:endParaRPr lang="zh-CN" alt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EB0D3A26-0640-4C70-A709-B1491CCE26F4}" type="datetimeFigureOut">
              <a:rPr lang="zh-CN" altLang="en-US"/>
              <a:t>2023/5/28</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E231408-E647-409A-B508-321AFC4E7C0E}" type="slidenum">
              <a:rPr lang="zh-CN" altLang="en-US"/>
              <a:t>‹#›</a:t>
            </a:fld>
            <a:endParaRPr lang="zh-CN" alt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381" y="0"/>
            <a:ext cx="9141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动作按钮: 后退或前一项 2">
            <a:hlinkClick r:id="" action="ppaction://hlinkshowjump?jump=previousslide"/>
          </p:cNvPr>
          <p:cNvSpPr/>
          <p:nvPr userDrawn="1"/>
        </p:nvSpPr>
        <p:spPr>
          <a:xfrm>
            <a:off x="8252460" y="6427788"/>
            <a:ext cx="201454" cy="26860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动作按钮: 前进或下一项 3">
            <a:hlinkClick r:id="" action="ppaction://hlinkshowjump?jump=nextslide"/>
          </p:cNvPr>
          <p:cNvSpPr/>
          <p:nvPr userDrawn="1"/>
        </p:nvSpPr>
        <p:spPr>
          <a:xfrm>
            <a:off x="8537258" y="6427788"/>
            <a:ext cx="201454" cy="26860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动作按钮: 结束 4">
            <a:hlinkClick r:id="" action="ppaction://hlinkshowjump?jump=endshow"/>
          </p:cNvPr>
          <p:cNvSpPr/>
          <p:nvPr userDrawn="1"/>
        </p:nvSpPr>
        <p:spPr>
          <a:xfrm>
            <a:off x="8822055" y="6423660"/>
            <a:ext cx="207645" cy="276860"/>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圆角矩形 5">
            <a:hlinkClick r:id="" action="ppaction://noaction"/>
          </p:cNvPr>
          <p:cNvSpPr/>
          <p:nvPr userDrawn="1"/>
        </p:nvSpPr>
        <p:spPr>
          <a:xfrm>
            <a:off x="7639526" y="6447155"/>
            <a:ext cx="563404" cy="229870"/>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200" b="1">
                <a:solidFill>
                  <a:schemeClr val="tx1">
                    <a:lumMod val="65000"/>
                    <a:lumOff val="35000"/>
                  </a:schemeClr>
                </a:solidFill>
                <a:latin typeface="微软雅黑" panose="020B0503020204020204" charset="-122"/>
                <a:ea typeface="微软雅黑" panose="020B0503020204020204" charset="-122"/>
              </a:rPr>
              <a:t>目录</a:t>
            </a: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7"/>
            <a:ext cx="6858000" cy="1655763"/>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6356350"/>
            <a:ext cx="2057400" cy="366713"/>
          </a:xfrm>
        </p:spPr>
        <p:txBody>
          <a:bodyPr/>
          <a:lstStyle>
            <a:lvl1pPr>
              <a:defRPr/>
            </a:lvl1pPr>
          </a:lstStyle>
          <a:p>
            <a:pPr>
              <a:defRPr/>
            </a:pPr>
            <a:fld id="{45A9A8A7-C6F0-477E-BBD0-243ED63038AE}" type="datetimeFigureOut">
              <a:rPr lang="zh-CN" altLang="en-US"/>
              <a:t>2023/5/28</a:t>
            </a:fld>
            <a:endParaRPr lang="zh-CN" altLang="en-US"/>
          </a:p>
        </p:txBody>
      </p:sp>
      <p:sp>
        <p:nvSpPr>
          <p:cNvPr id="5" name="页脚占位符 4"/>
          <p:cNvSpPr>
            <a:spLocks noGrp="1"/>
          </p:cNvSpPr>
          <p:nvPr>
            <p:ph type="ftr" sz="quarter" idx="11"/>
          </p:nvPr>
        </p:nvSpPr>
        <p:spPr>
          <a:xfrm>
            <a:off x="3028950" y="6356350"/>
            <a:ext cx="3086100" cy="366713"/>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457950" y="6356350"/>
            <a:ext cx="2057400" cy="366713"/>
          </a:xfrm>
        </p:spPr>
        <p:txBody>
          <a:bodyPr lIns="68580" tIns="34290" rIns="68580" bIns="34290" anchor="t"/>
          <a:lstStyle>
            <a:lvl1pPr>
              <a:defRPr/>
            </a:lvl1pPr>
          </a:lstStyle>
          <a:p>
            <a:pPr>
              <a:defRPr/>
            </a:pPr>
            <a:fld id="{747DF694-5B7B-45F3-95F5-9EAABB528627}" type="slidenum">
              <a:rPr lang="zh-CN" altLang="en-US"/>
              <a:t>‹#›</a:t>
            </a:fld>
            <a:endParaRPr lang="zh-CN" altLang="en-US"/>
          </a:p>
        </p:txBody>
      </p:sp>
    </p:spTree>
  </p:cSld>
  <p:clrMapOvr>
    <a:masterClrMapping/>
  </p:clrMapOvr>
  <p:transition spd="slow" advClick="0" advTm="200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kumimoji="1"/>
            </a:lvl1pPr>
          </a:lstStyle>
          <a:p>
            <a:pPr>
              <a:defRPr/>
            </a:pPr>
            <a:fld id="{7153436A-E03F-467B-A79E-A58FFA1F9F68}" type="datetimeFigureOut">
              <a:rPr lang="zh-CN" altLang="en-US"/>
              <a:t>2023/5/28</a:t>
            </a:fld>
            <a:endParaRPr lang="zh-CN" altLang="en-US"/>
          </a:p>
        </p:txBody>
      </p:sp>
      <p:sp>
        <p:nvSpPr>
          <p:cNvPr id="5" name="页脚占位符 4"/>
          <p:cNvSpPr>
            <a:spLocks noGrp="1"/>
          </p:cNvSpPr>
          <p:nvPr>
            <p:ph type="ftr" sz="quarter" idx="11"/>
          </p:nvPr>
        </p:nvSpPr>
        <p:spPr/>
        <p:txBody>
          <a:bodyPr/>
          <a:lstStyle>
            <a:lvl1pPr>
              <a:defRPr kumimoji="1"/>
            </a:lvl1pPr>
          </a:lstStyle>
          <a:p>
            <a:pPr>
              <a:defRPr/>
            </a:pPr>
            <a:endParaRPr lang="zh-CN" altLang="en-US"/>
          </a:p>
        </p:txBody>
      </p:sp>
      <p:sp>
        <p:nvSpPr>
          <p:cNvPr id="6" name="幻灯片编号占位符 5"/>
          <p:cNvSpPr>
            <a:spLocks noGrp="1"/>
          </p:cNvSpPr>
          <p:nvPr>
            <p:ph type="sldNum" sz="quarter" idx="12"/>
          </p:nvPr>
        </p:nvSpPr>
        <p:spPr/>
        <p:txBody>
          <a:bodyPr/>
          <a:lstStyle>
            <a:lvl1pPr>
              <a:defRPr kumimoji="1"/>
            </a:lvl1pPr>
          </a:lstStyle>
          <a:p>
            <a:pPr>
              <a:defRPr/>
            </a:pPr>
            <a:fld id="{9875339E-C45C-4D22-822E-5686F4FBA00D}" type="slidenum">
              <a:rPr lang="zh-CN" altLang="en-US"/>
              <a:t>‹#›</a:t>
            </a:fld>
            <a:endParaRPr lang="zh-CN" alt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91159F4F-D056-4B6F-A3D2-A59478B46298}" type="datetimeFigureOut">
              <a:rPr lang="zh-CN" altLang="en-US" smtClean="0"/>
              <a:t>2023/5/28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9"/>
          <p:cNvSpPr/>
          <p:nvPr userDrawn="1"/>
        </p:nvSpPr>
        <p:spPr>
          <a:xfrm>
            <a:off x="8501063" y="322263"/>
            <a:ext cx="365522" cy="2873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9" tIns="45708" rIns="91419" bIns="45708" anchor="ctr"/>
          <a:lstStyle/>
          <a:p>
            <a:pPr algn="ctr" defTabSz="913765" fontAlgn="auto">
              <a:spcBef>
                <a:spcPct val="0"/>
              </a:spcBef>
              <a:spcAft>
                <a:spcPct val="0"/>
              </a:spcAft>
              <a:defRPr/>
            </a:pPr>
            <a:endParaRPr lang="en-US" sz="1800"/>
          </a:p>
        </p:txBody>
      </p:sp>
      <p:sp>
        <p:nvSpPr>
          <p:cNvPr id="3" name="Isosceles Triangle 10"/>
          <p:cNvSpPr/>
          <p:nvPr userDrawn="1"/>
        </p:nvSpPr>
        <p:spPr>
          <a:xfrm rot="10610802">
            <a:off x="8504635" y="420688"/>
            <a:ext cx="366713" cy="263525"/>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9" tIns="45708" rIns="91419" bIns="45708" anchor="ctr"/>
          <a:lstStyle/>
          <a:p>
            <a:pPr algn="ctr" defTabSz="913765" fontAlgn="auto">
              <a:spcBef>
                <a:spcPct val="0"/>
              </a:spcBef>
              <a:spcAft>
                <a:spcPct val="0"/>
              </a:spcAft>
              <a:defRPr/>
            </a:pPr>
            <a:endParaRPr lang="en-US" sz="1800"/>
          </a:p>
        </p:txBody>
      </p:sp>
      <p:sp>
        <p:nvSpPr>
          <p:cNvPr id="4" name="Slide Number Placeholder 5"/>
          <p:cNvSpPr txBox="1"/>
          <p:nvPr userDrawn="1"/>
        </p:nvSpPr>
        <p:spPr>
          <a:xfrm>
            <a:off x="8520113" y="273050"/>
            <a:ext cx="336947" cy="468313"/>
          </a:xfrm>
          <a:prstGeom prst="rect">
            <a:avLst/>
          </a:prstGeom>
        </p:spPr>
        <p:txBody>
          <a:bodyPr lIns="0" tIns="0" rIns="0" bIns="45708"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ct val="0"/>
              </a:spcBef>
              <a:spcAft>
                <a:spcPct val="0"/>
              </a:spcAft>
              <a:defRPr/>
            </a:pPr>
            <a:fld id="{1BEC06CC-4449-46AE-B01C-D6BF399F7F13}" type="slidenum">
              <a:rPr lang="en-US" sz="1000" smtClean="0"/>
              <a:t>‹#›</a:t>
            </a:fld>
            <a:endParaRPr lang="en-US" sz="1000"/>
          </a:p>
        </p:txBody>
      </p:sp>
      <p:grpSp>
        <p:nvGrpSpPr>
          <p:cNvPr id="5" name="Group 5"/>
          <p:cNvGrpSpPr/>
          <p:nvPr userDrawn="1"/>
        </p:nvGrpSpPr>
        <p:grpSpPr>
          <a:xfrm>
            <a:off x="347663" y="6310313"/>
            <a:ext cx="223838" cy="293687"/>
            <a:chOff x="4328868" y="5502988"/>
            <a:chExt cx="500307" cy="493774"/>
          </a:xfrm>
        </p:grpSpPr>
        <p:sp>
          <p:nvSpPr>
            <p:cNvPr id="6" name="Freeform 7">
              <a:hlinkClick r:id="" action="ppaction://hlinkshowjump?jump=previousslide"/>
            </p:cNvPr>
            <p:cNvSpPr/>
            <p:nvPr userDrawn="1"/>
          </p:nvSpPr>
          <p:spPr bwMode="auto">
            <a:xfrm>
              <a:off x="4520475" y="5649785"/>
              <a:ext cx="117093" cy="20018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sp>
          <p:nvSpPr>
            <p:cNvPr id="7"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grpSp>
      <p:grpSp>
        <p:nvGrpSpPr>
          <p:cNvPr id="8" name="Group 9"/>
          <p:cNvGrpSpPr/>
          <p:nvPr userDrawn="1"/>
        </p:nvGrpSpPr>
        <p:grpSpPr>
          <a:xfrm flipH="1">
            <a:off x="933450" y="6310313"/>
            <a:ext cx="223838" cy="293687"/>
            <a:chOff x="4328868" y="5502988"/>
            <a:chExt cx="500307" cy="493774"/>
          </a:xfrm>
        </p:grpSpPr>
        <p:sp>
          <p:nvSpPr>
            <p:cNvPr id="9" name="Freeform 10">
              <a:hlinkClick r:id="" action="ppaction://hlinkshowjump?jump=nextslide"/>
            </p:cNvPr>
            <p:cNvSpPr/>
            <p:nvPr userDrawn="1"/>
          </p:nvSpPr>
          <p:spPr bwMode="auto">
            <a:xfrm>
              <a:off x="4520475" y="5649785"/>
              <a:ext cx="117093" cy="20018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sp>
          <p:nvSpPr>
            <p:cNvPr id="10"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grpSp>
      <p:cxnSp>
        <p:nvCxnSpPr>
          <p:cNvPr id="11" name="Straight Connector 3"/>
          <p:cNvCxnSpPr/>
          <p:nvPr userDrawn="1"/>
        </p:nvCxnSpPr>
        <p:spPr>
          <a:xfrm>
            <a:off x="552450" y="6459538"/>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3" descr="C:\Users\Administrator\Desktop\微立体创业计划\005.png"/>
          <p:cNvPicPr>
            <a:picLocks noChangeAspect="1" noChangeArrowheads="1"/>
          </p:cNvPicPr>
          <p:nvPr userDrawn="1"/>
        </p:nvPicPr>
        <p:blipFill>
          <a:blip r:embed="rId2">
            <a:duotone>
              <a:schemeClr val="accent1">
                <a:shade val="45000"/>
                <a:satMod val="135000"/>
              </a:schemeClr>
              <a:prstClr val="white"/>
            </a:duotone>
          </a:blip>
          <a:stretch>
            <a:fillRect/>
          </a:stretch>
        </p:blipFill>
        <p:spPr bwMode="auto">
          <a:xfrm>
            <a:off x="395536" y="280459"/>
            <a:ext cx="609601" cy="812801"/>
          </a:xfrm>
          <a:prstGeom prst="rect">
            <a:avLst/>
          </a:prstGeom>
          <a:noFill/>
          <a:effectLst>
            <a:outerShdw blurRad="127000" dist="63500" dir="3000000" sx="104000" sy="104000" algn="tl" rotWithShape="0">
              <a:prstClr val="black">
                <a:alpha val="34000"/>
              </a:prstClr>
            </a:outerShdw>
          </a:effectLst>
        </p:spPr>
      </p:pic>
      <p:pic>
        <p:nvPicPr>
          <p:cNvPr id="13" name="Picture 4" descr="C:\Users\Administrator\Desktop\微立体创业计划\004.png"/>
          <p:cNvPicPr>
            <a:picLocks noChangeAspect="1" noChangeArrowheads="1"/>
          </p:cNvPicPr>
          <p:nvPr userDrawn="1"/>
        </p:nvPicPr>
        <p:blipFill>
          <a:blip r:embed="rId3"/>
          <a:stretch>
            <a:fillRect/>
          </a:stretch>
        </p:blipFill>
        <p:spPr bwMode="auto">
          <a:xfrm>
            <a:off x="547688" y="292100"/>
            <a:ext cx="609600" cy="812800"/>
          </a:xfrm>
          <a:prstGeom prst="rect">
            <a:avLst/>
          </a:prstGeom>
          <a:noFill/>
          <a:effectLst>
            <a:outerShdw blurRad="127000" dist="63500" dir="3000000" sx="104000" sy="104000" algn="tl" rotWithShape="0">
              <a:prstClr val="black">
                <a:alpha val="34000"/>
              </a:prstClr>
            </a:outerShdw>
          </a:effectLst>
        </p:spPr>
      </p:pic>
      <p:sp>
        <p:nvSpPr>
          <p:cNvPr id="14" name="矩形 3"/>
          <p:cNvSpPr>
            <a:spLocks noChangeArrowheads="1"/>
          </p:cNvSpPr>
          <p:nvPr userDrawn="1"/>
        </p:nvSpPr>
        <p:spPr bwMode="auto">
          <a:xfrm>
            <a:off x="1187054" y="722313"/>
            <a:ext cx="2559050" cy="229870"/>
          </a:xfrm>
          <a:prstGeom prst="rect">
            <a:avLst/>
          </a:prstGeom>
          <a:noFill/>
          <a:ln>
            <a:noFill/>
          </a:ln>
        </p:spPr>
        <p:txBody>
          <a:bodyPr wrap="none" lIns="68581" tIns="34291" rIns="68581" bIns="34291">
            <a:spAutoFit/>
          </a:bodyPr>
          <a:lstStyle/>
          <a:p>
            <a:pPr defTabSz="913765" fontAlgn="auto">
              <a:spcBef>
                <a:spcPct val="0"/>
              </a:spcBef>
              <a:spcAft>
                <a:spcPct val="0"/>
              </a:spcAft>
              <a:defRPr/>
            </a:pPr>
            <a:r>
              <a:rPr lang="en-US" altLang="zh-CN" sz="1050">
                <a:solidFill>
                  <a:schemeClr val="bg1">
                    <a:lumMod val="50000"/>
                  </a:schemeClr>
                </a:solidFill>
                <a:latin typeface="微软雅黑" panose="020B0503020204020204" charset="-122"/>
                <a:ea typeface="微软雅黑" panose="020B0503020204020204" charset="-122"/>
                <a:sym typeface="Arial" panose="020B0604020202020204" pitchFamily="34" charset="0"/>
              </a:rPr>
              <a:t>Click here to add the title text content</a:t>
            </a:r>
            <a:endParaRPr lang="zh-CN" altLang="en-US" sz="1050">
              <a:solidFill>
                <a:schemeClr val="bg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15" name="TextBox 18"/>
          <p:cNvSpPr txBox="1"/>
          <p:nvPr userDrawn="1"/>
        </p:nvSpPr>
        <p:spPr>
          <a:xfrm>
            <a:off x="1187053" y="357188"/>
            <a:ext cx="4712494" cy="368300"/>
          </a:xfrm>
          <a:prstGeom prst="rect">
            <a:avLst/>
          </a:prstGeom>
          <a:noFill/>
        </p:spPr>
        <p:txBody>
          <a:bodyPr>
            <a:spAutoFit/>
          </a:bodyPr>
          <a:lstStyle/>
          <a:p>
            <a:pPr defTabSz="913765" fontAlgn="auto">
              <a:spcBef>
                <a:spcPct val="0"/>
              </a:spcBef>
              <a:spcAft>
                <a:spcPct val="0"/>
              </a:spcAft>
              <a:defRPr/>
            </a:pPr>
            <a:r>
              <a:rPr lang="zh-CN" altLang="en-US" sz="1800">
                <a:solidFill>
                  <a:schemeClr val="bg1">
                    <a:lumMod val="50000"/>
                  </a:schemeClr>
                </a:solidFill>
                <a:latin typeface="微软雅黑" panose="020B0503020204020204" charset="-122"/>
                <a:ea typeface="微软雅黑" panose="020B0503020204020204" charset="-122"/>
              </a:rPr>
              <a:t>输入您的标题</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00" fill="hold"/>
                                        <p:tgtEl>
                                          <p:spTgt spid="12"/>
                                        </p:tgtEl>
                                        <p:attrNameLst>
                                          <p:attrName>ppt_x</p:attrName>
                                        </p:attrNameLst>
                                      </p:cBhvr>
                                      <p:tavLst>
                                        <p:tav tm="0">
                                          <p:val>
                                            <p:strVal val="0-#ppt_w/2"/>
                                          </p:val>
                                        </p:tav>
                                        <p:tav tm="100000">
                                          <p:val>
                                            <p:strVal val="#ppt_x"/>
                                          </p:val>
                                        </p:tav>
                                      </p:tavLst>
                                    </p:anim>
                                    <p:anim calcmode="lin" valueType="num">
                                      <p:cBhvr additive="base">
                                        <p:cTn id="8" dur="12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38616E1-296C-4D03-BF71-CA430223DDB2}" type="slidenum">
              <a:rPr lang="en-US" altLang="zh-CN"/>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91159F4F-D056-4B6F-A3D2-A59478B46298}" type="datetimeFigureOut">
              <a:rPr lang="zh-CN" altLang="en-US" smtClean="0"/>
              <a:t>2023/5/28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custDataLst>
              <p:tags r:id="rId3"/>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91159F4F-D056-4B6F-A3D2-A59478B46298}" type="datetimeFigureOut">
              <a:rPr lang="zh-CN" altLang="en-US" smtClean="0"/>
              <a:t>2023/5/28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自定义版式">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1650" y="442913"/>
            <a:ext cx="8140700" cy="442912"/>
          </a:xfrm>
        </p:spPr>
        <p:txBody>
          <a:bodyPr/>
          <a:lstStyle/>
          <a:p>
            <a:pPr fontAlgn="auto"/>
            <a:r>
              <a:rPr kumimoji="0" lang="zh-CN" altLang="en-US" sz="1800" b="1" i="0" u="none" strike="noStrike" kern="1200" cap="none" spc="200" normalizeH="0" baseline="0" noProof="1">
                <a:uLnTx/>
                <a:uFillTx/>
              </a:rPr>
              <a:t>单击此处编辑母版标题样式</a:t>
            </a:r>
          </a:p>
        </p:txBody>
      </p:sp>
      <p:sp>
        <p:nvSpPr>
          <p:cNvPr id="34819" name="灯片编号占位符 5"/>
          <p:cNvSpPr>
            <a:spLocks noGrp="1"/>
          </p:cNvSpPr>
          <p:nvPr>
            <p:ph type="sldNum" sz="quarter" idx="4"/>
            <p:custDataLst>
              <p:tags r:id="rId2"/>
            </p:custDataLst>
          </p:nvPr>
        </p:nvSpPr>
        <p:spPr>
          <a:xfrm>
            <a:off x="6457950" y="6350000"/>
            <a:ext cx="2025650" cy="317500"/>
          </a:xfrm>
          <a:prstGeom prst="rect">
            <a:avLst/>
          </a:prstGeom>
          <a:noFill/>
          <a:ln w="9525">
            <a:noFill/>
          </a:ln>
        </p:spPr>
        <p:txBody>
          <a:bodyPr lIns="91440" tIns="45720" rIns="91440" bIns="45720" anchor="ctr" anchorCtr="0"/>
          <a:lstStyle/>
          <a:p>
            <a:pPr algn="r" defTabSz="685800"/>
            <a:fld id="{9A0DB2DC-4C9A-4742-B13C-FB6460FD3503}" type="slidenum">
              <a:rPr lang="zh-CN" altLang="en-US">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
        <p:nvSpPr>
          <p:cNvPr id="34822" name="日期占位符 3"/>
          <p:cNvSpPr>
            <a:spLocks noGrp="1"/>
          </p:cNvSpPr>
          <p:nvPr>
            <p:ph type="dt" sz="half" idx="2"/>
            <p:custDataLst>
              <p:tags r:id="rId3"/>
            </p:custDataLst>
          </p:nvPr>
        </p:nvSpPr>
        <p:spPr>
          <a:xfrm>
            <a:off x="660400" y="6350000"/>
            <a:ext cx="2025650" cy="317500"/>
          </a:xfrm>
          <a:prstGeom prst="rect">
            <a:avLst/>
          </a:prstGeom>
          <a:noFill/>
          <a:ln w="9525">
            <a:noFill/>
          </a:ln>
        </p:spPr>
        <p:txBody>
          <a:bodyPr lIns="91440" tIns="45720" rIns="91440" bIns="45720" anchor="ctr" anchorCtr="0"/>
          <a:lstStyle/>
          <a:p>
            <a:pPr defTabSz="685800"/>
            <a:fld id="{BB962C8B-B14F-4D97-AF65-F5344CB8AC3E}" type="datetime1">
              <a:rPr lang="zh-CN" altLang="en-US">
                <a:latin typeface="微软雅黑" panose="020B0503020204020204" charset="-122"/>
                <a:ea typeface="微软雅黑" panose="020B0503020204020204" charset="-122"/>
              </a:rPr>
              <a:t>2023/5/28</a:t>
            </a:fld>
            <a:endParaRPr lang="zh-CN" altLang="en-US">
              <a:latin typeface="微软雅黑" panose="020B0503020204020204" charset="-122"/>
              <a:ea typeface="微软雅黑" panose="020B0503020204020204" charset="-122"/>
            </a:endParaRPr>
          </a:p>
        </p:txBody>
      </p:sp>
      <p:sp>
        <p:nvSpPr>
          <p:cNvPr id="34823" name="页脚占位符 4"/>
          <p:cNvSpPr>
            <a:spLocks noGrp="1"/>
          </p:cNvSpPr>
          <p:nvPr>
            <p:ph type="ftr" sz="quarter" idx="3"/>
            <p:custDataLst>
              <p:tags r:id="rId4"/>
            </p:custDataLst>
          </p:nvPr>
        </p:nvSpPr>
        <p:spPr>
          <a:xfrm>
            <a:off x="3087688" y="6350000"/>
            <a:ext cx="2970212" cy="317500"/>
          </a:xfrm>
          <a:prstGeom prst="rect">
            <a:avLst/>
          </a:prstGeom>
          <a:noFill/>
          <a:ln w="9525">
            <a:noFill/>
          </a:ln>
        </p:spPr>
        <p:txBody>
          <a:bodyPr lIns="91440" tIns="45720" rIns="91440" bIns="45720" anchor="ctr" anchorCtr="0"/>
          <a:lstStyle/>
          <a:p>
            <a:pPr algn="ctr" defTabSz="685800"/>
            <a:endParaRPr lang="zh-CN" altLang="en-US">
              <a:latin typeface="微软雅黑" panose="020B0503020204020204" charset="-122"/>
              <a:ea typeface="微软雅黑" panose="020B0503020204020204" charset="-122"/>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自定义版式">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1650" y="442913"/>
            <a:ext cx="8140700" cy="442912"/>
          </a:xfrm>
        </p:spPr>
        <p:txBody>
          <a:bodyPr/>
          <a:lstStyle/>
          <a:p>
            <a:pPr fontAlgn="auto"/>
            <a:r>
              <a:rPr kumimoji="0" lang="zh-CN" altLang="en-US" sz="1800" b="1" i="0" u="none" strike="noStrike" kern="1200" cap="none" spc="200" normalizeH="0" baseline="0" noProof="1">
                <a:uLnTx/>
                <a:uFillTx/>
              </a:rPr>
              <a:t>单击此处编辑母版标题样式</a:t>
            </a:r>
          </a:p>
        </p:txBody>
      </p:sp>
      <p:sp>
        <p:nvSpPr>
          <p:cNvPr id="33795" name="灯片编号占位符 5"/>
          <p:cNvSpPr>
            <a:spLocks noGrp="1"/>
          </p:cNvSpPr>
          <p:nvPr>
            <p:ph type="sldNum" sz="quarter" idx="4"/>
            <p:custDataLst>
              <p:tags r:id="rId2"/>
            </p:custDataLst>
          </p:nvPr>
        </p:nvSpPr>
        <p:spPr>
          <a:xfrm>
            <a:off x="6457950" y="6350000"/>
            <a:ext cx="2025650" cy="317500"/>
          </a:xfrm>
          <a:prstGeom prst="rect">
            <a:avLst/>
          </a:prstGeom>
          <a:noFill/>
          <a:ln w="9525">
            <a:noFill/>
          </a:ln>
        </p:spPr>
        <p:txBody>
          <a:bodyPr lIns="91440" tIns="45720" rIns="91440" bIns="45720" anchor="ctr" anchorCtr="0"/>
          <a:lstStyle/>
          <a:p>
            <a:pPr algn="r" defTabSz="685800"/>
            <a:fld id="{9A0DB2DC-4C9A-4742-B13C-FB6460FD3503}" type="slidenum">
              <a:rPr lang="zh-CN" altLang="en-US">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
        <p:nvSpPr>
          <p:cNvPr id="33798" name="日期占位符 3"/>
          <p:cNvSpPr>
            <a:spLocks noGrp="1"/>
          </p:cNvSpPr>
          <p:nvPr>
            <p:ph type="dt" sz="half" idx="2"/>
            <p:custDataLst>
              <p:tags r:id="rId3"/>
            </p:custDataLst>
          </p:nvPr>
        </p:nvSpPr>
        <p:spPr>
          <a:xfrm>
            <a:off x="660400" y="6350000"/>
            <a:ext cx="2025650" cy="317500"/>
          </a:xfrm>
          <a:prstGeom prst="rect">
            <a:avLst/>
          </a:prstGeom>
          <a:noFill/>
          <a:ln w="9525">
            <a:noFill/>
          </a:ln>
        </p:spPr>
        <p:txBody>
          <a:bodyPr lIns="91440" tIns="45720" rIns="91440" bIns="45720" anchor="ctr" anchorCtr="0"/>
          <a:lstStyle/>
          <a:p>
            <a:pPr defTabSz="685800"/>
            <a:fld id="{BB962C8B-B14F-4D97-AF65-F5344CB8AC3E}" type="datetime1">
              <a:rPr lang="zh-CN" altLang="en-US">
                <a:latin typeface="微软雅黑" panose="020B0503020204020204" charset="-122"/>
                <a:ea typeface="微软雅黑" panose="020B0503020204020204" charset="-122"/>
              </a:rPr>
              <a:t>2023/5/28</a:t>
            </a:fld>
            <a:endParaRPr lang="zh-CN" altLang="en-US">
              <a:latin typeface="微软雅黑" panose="020B0503020204020204" charset="-122"/>
              <a:ea typeface="微软雅黑" panose="020B0503020204020204" charset="-122"/>
            </a:endParaRPr>
          </a:p>
        </p:txBody>
      </p:sp>
      <p:sp>
        <p:nvSpPr>
          <p:cNvPr id="33799" name="页脚占位符 4"/>
          <p:cNvSpPr>
            <a:spLocks noGrp="1"/>
          </p:cNvSpPr>
          <p:nvPr>
            <p:ph type="ftr" sz="quarter" idx="3"/>
            <p:custDataLst>
              <p:tags r:id="rId4"/>
            </p:custDataLst>
          </p:nvPr>
        </p:nvSpPr>
        <p:spPr>
          <a:xfrm>
            <a:off x="3087688" y="6350000"/>
            <a:ext cx="2970212" cy="317500"/>
          </a:xfrm>
          <a:prstGeom prst="rect">
            <a:avLst/>
          </a:prstGeom>
          <a:noFill/>
          <a:ln w="9525">
            <a:noFill/>
          </a:ln>
        </p:spPr>
        <p:txBody>
          <a:bodyPr lIns="91440" tIns="45720" rIns="91440" bIns="45720" anchor="ctr" anchorCtr="0"/>
          <a:lstStyle/>
          <a:p>
            <a:pPr algn="ctr" defTabSz="685800"/>
            <a:endParaRPr lang="zh-CN" altLang="en-US">
              <a:latin typeface="微软雅黑" panose="020B0503020204020204" charset="-122"/>
              <a:ea typeface="微软雅黑" panose="020B0503020204020204"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 y="13383"/>
            <a:ext cx="9138162" cy="6856285"/>
          </a:xfrm>
          <a:prstGeom prst="rect">
            <a:avLst/>
          </a:prstGeom>
        </p:spPr>
      </p:pic>
    </p:spTree>
  </p:cSld>
  <p:clrMapOvr>
    <a:overrideClrMapping bg1="lt1" tx1="dk1" bg2="lt2" tx2="dk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游戏起始页">
    <p:spTree>
      <p:nvGrpSpPr>
        <p:cNvPr id="1" name=""/>
        <p:cNvGrpSpPr/>
        <p:nvPr/>
      </p:nvGrpSpPr>
      <p:grpSpPr>
        <a:xfrm>
          <a:off x="0" y="0"/>
          <a:ext cx="0" cy="0"/>
          <a:chOff x="0" y="0"/>
          <a:chExt cx="0" cy="0"/>
        </a:xfrm>
      </p:grpSpPr>
      <p:pic>
        <p:nvPicPr>
          <p:cNvPr id="3" name="图片 2" descr="图片包含 桌子, 行, 椅子, 夹&#10;&#10;描述已自动生成"/>
          <p:cNvPicPr>
            <a:picLocks noChangeAspect="1"/>
          </p:cNvPicPr>
          <p:nvPr userDrawn="1">
            <p:custDataLst>
              <p:tags r:id="rId1"/>
            </p:custDataLst>
          </p:nvPr>
        </p:nvPicPr>
        <p:blipFill>
          <a:blip r:embed="rId8" cstate="print">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0" name="矩形 9"/>
          <p:cNvSpPr/>
          <p:nvPr userDrawn="1">
            <p:custDataLst>
              <p:tags r:id="rId2"/>
            </p:custDataLst>
          </p:nvPr>
        </p:nvSpPr>
        <p:spPr>
          <a:xfrm>
            <a:off x="0" y="0"/>
            <a:ext cx="9144000" cy="6858000"/>
          </a:xfrm>
          <a:prstGeom prst="rect">
            <a:avLst/>
          </a:prstGeom>
          <a:solidFill>
            <a:srgbClr val="0D0D0D">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30" name="图片 29" descr="手机屏幕截图&#10;&#10;描述已自动生成"/>
          <p:cNvPicPr>
            <a:picLocks noChangeAspect="1"/>
          </p:cNvPicPr>
          <p:nvPr userDrawn="1">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71621" y="663457"/>
            <a:ext cx="7194735" cy="2540948"/>
          </a:xfrm>
          <a:prstGeom prst="rect">
            <a:avLst/>
          </a:prstGeom>
        </p:spPr>
      </p:pic>
      <p:pic>
        <p:nvPicPr>
          <p:cNvPr id="28" name="图片 27" descr="卡通人物&#10;&#10;低可信度描述已自动生成"/>
          <p:cNvPicPr>
            <a:picLocks noChangeAspect="1"/>
          </p:cNvPicPr>
          <p:nvPr userDrawn="1">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875639" y="1522866"/>
            <a:ext cx="5386700" cy="1443658"/>
          </a:xfrm>
          <a:prstGeom prst="rect">
            <a:avLst/>
          </a:prstGeom>
        </p:spPr>
      </p:pic>
      <p:pic>
        <p:nvPicPr>
          <p:cNvPr id="6" name="武侠笛子">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11"/>
          <a:stretch>
            <a:fillRect/>
          </a:stretch>
        </p:blipFill>
        <p:spPr>
          <a:xfrm>
            <a:off x="54055"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273" fill="hold"/>
                                        <p:tgtEl>
                                          <p:spTgt spid="28"/>
                                        </p:tgtEl>
                                        <p:attrNameLst>
                                          <p:attrName>ppt_w</p:attrName>
                                        </p:attrNameLst>
                                      </p:cBhvr>
                                      <p:tavLst>
                                        <p:tav tm="0">
                                          <p:val>
                                            <p:fltVal val="0"/>
                                          </p:val>
                                        </p:tav>
                                        <p:tav tm="100000">
                                          <p:val>
                                            <p:strVal val="#ppt_w"/>
                                          </p:val>
                                        </p:tav>
                                      </p:tavLst>
                                    </p:anim>
                                    <p:anim calcmode="lin" valueType="num">
                                      <p:cBhvr>
                                        <p:cTn id="12" dur="273" fill="hold"/>
                                        <p:tgtEl>
                                          <p:spTgt spid="28"/>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8"/>
                                        </p:tgtEl>
                                      </p:cBhvr>
                                      <p:by x="110000" y="110000"/>
                                      <p:from x="100000" y="100000"/>
                                      <p:to x="110000" y="110000"/>
                                    </p:animScale>
                                    <p:animScale>
                                      <p:cBhvr>
                                        <p:cTn id="14" dur="182" autoRev="1" fill="hold">
                                          <p:stCondLst>
                                            <p:cond delay="636"/>
                                          </p:stCondLst>
                                        </p:cTn>
                                        <p:tgtEl>
                                          <p:spTgt spid="28"/>
                                        </p:tgtEl>
                                      </p:cBhvr>
                                      <p:by x="95000" y="95000"/>
                                      <p:from x="100000" y="100000"/>
                                      <p:to x="95000" y="95000"/>
                                    </p:animScale>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6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图片 14" descr="卡通人物&#10;&#10;中度可信度描述已自动生成"/>
          <p:cNvPicPr>
            <a:picLocks noChangeAspect="1"/>
          </p:cNvPicPr>
          <p:nvPr userDrawn="1">
            <p:custDataLst>
              <p:tags r:id="rId2"/>
            </p:custDataLst>
          </p:nvPr>
        </p:nvPicPr>
        <p:blipFill>
          <a:blip r:embed="rId12" cstate="print">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227072" y="4130045"/>
            <a:ext cx="1714499" cy="2285998"/>
          </a:xfrm>
          <a:prstGeom prst="rect">
            <a:avLst/>
          </a:prstGeom>
        </p:spPr>
      </p:pic>
      <p:pic>
        <p:nvPicPr>
          <p:cNvPr id="16" name="图片 15" descr="形状&#10;&#10;低可信度描述已自动生成"/>
          <p:cNvPicPr>
            <a:picLocks noChangeAspect="1"/>
          </p:cNvPicPr>
          <p:nvPr userDrawn="1">
            <p:custDataLst>
              <p:tags r:id="rId3"/>
            </p:custDataLst>
          </p:nvPr>
        </p:nvPicPr>
        <p:blipFill>
          <a:blip r:embed="rId14"/>
          <a:stretch>
            <a:fillRect/>
          </a:stretch>
        </p:blipFill>
        <p:spPr>
          <a:xfrm flipH="1">
            <a:off x="-1950721" y="3703320"/>
            <a:ext cx="1714499" cy="2285998"/>
          </a:xfrm>
          <a:custGeom>
            <a:avLst/>
            <a:gdLst>
              <a:gd name="connsiteX0" fmla="*/ 0 w 6858000"/>
              <a:gd name="connsiteY0" fmla="*/ 0 h 6858000"/>
              <a:gd name="connsiteX1" fmla="*/ 1681385 w 6858000"/>
              <a:gd name="connsiteY1" fmla="*/ 0 h 6858000"/>
              <a:gd name="connsiteX2" fmla="*/ 1592327 w 6858000"/>
              <a:gd name="connsiteY2" fmla="*/ 107503 h 6858000"/>
              <a:gd name="connsiteX3" fmla="*/ 1371600 w 6858000"/>
              <a:gd name="connsiteY3" fmla="*/ 746760 h 6858000"/>
              <a:gd name="connsiteX4" fmla="*/ 3200400 w 6858000"/>
              <a:gd name="connsiteY4" fmla="*/ 2087880 h 6858000"/>
              <a:gd name="connsiteX5" fmla="*/ 5029200 w 6858000"/>
              <a:gd name="connsiteY5" fmla="*/ 746760 h 6858000"/>
              <a:gd name="connsiteX6" fmla="*/ 4808474 w 6858000"/>
              <a:gd name="connsiteY6" fmla="*/ 107503 h 6858000"/>
              <a:gd name="connsiteX7" fmla="*/ 4719415 w 6858000"/>
              <a:gd name="connsiteY7" fmla="*/ 0 h 6858000"/>
              <a:gd name="connsiteX8" fmla="*/ 6858000 w 6858000"/>
              <a:gd name="connsiteY8" fmla="*/ 0 h 6858000"/>
              <a:gd name="connsiteX9" fmla="*/ 6858000 w 6858000"/>
              <a:gd name="connsiteY9" fmla="*/ 6858000 h 6858000"/>
              <a:gd name="connsiteX10" fmla="*/ 0 w 6858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6858000">
                <a:moveTo>
                  <a:pt x="0" y="0"/>
                </a:moveTo>
                <a:lnTo>
                  <a:pt x="1681385" y="0"/>
                </a:lnTo>
                <a:lnTo>
                  <a:pt x="1592327" y="107503"/>
                </a:lnTo>
                <a:cubicBezTo>
                  <a:pt x="1451559" y="297530"/>
                  <a:pt x="1371600" y="515298"/>
                  <a:pt x="1371600" y="746760"/>
                </a:cubicBezTo>
                <a:cubicBezTo>
                  <a:pt x="1371600" y="1487440"/>
                  <a:pt x="2190382" y="2087880"/>
                  <a:pt x="3200400" y="2087880"/>
                </a:cubicBezTo>
                <a:cubicBezTo>
                  <a:pt x="4210418" y="2087880"/>
                  <a:pt x="5029200" y="1487440"/>
                  <a:pt x="5029200" y="746760"/>
                </a:cubicBezTo>
                <a:cubicBezTo>
                  <a:pt x="5029200" y="515298"/>
                  <a:pt x="4949241" y="297530"/>
                  <a:pt x="4808474" y="107503"/>
                </a:cubicBezTo>
                <a:lnTo>
                  <a:pt x="4719415" y="0"/>
                </a:lnTo>
                <a:lnTo>
                  <a:pt x="6858000" y="0"/>
                </a:lnTo>
                <a:lnTo>
                  <a:pt x="6858000" y="6858000"/>
                </a:lnTo>
                <a:lnTo>
                  <a:pt x="0" y="6858000"/>
                </a:lnTo>
                <a:close/>
              </a:path>
            </a:pathLst>
          </a:custGeom>
        </p:spPr>
      </p:pic>
      <p:pic>
        <p:nvPicPr>
          <p:cNvPr id="17" name="图片 16" descr="人的脸被修图的娃娃&#10;&#10;中度可信度描述已自动生成"/>
          <p:cNvPicPr>
            <a:picLocks noChangeAspect="1"/>
          </p:cNvPicPr>
          <p:nvPr userDrawn="1">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421130" y="807720"/>
            <a:ext cx="1447800" cy="2895600"/>
          </a:xfrm>
          <a:prstGeom prst="rect">
            <a:avLst/>
          </a:prstGeom>
        </p:spPr>
      </p:pic>
      <p:sp>
        <p:nvSpPr>
          <p:cNvPr id="8" name="矩形 7"/>
          <p:cNvSpPr/>
          <p:nvPr userDrawn="1">
            <p:custDataLst>
              <p:tags r:id="rId5"/>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10" name="图片 9" descr="图示&#10;&#10;描述已自动生成"/>
          <p:cNvPicPr>
            <a:picLocks noChangeAspect="1"/>
          </p:cNvPicPr>
          <p:nvPr userDrawn="1">
            <p:custDataLst>
              <p:tags r:id="rId6"/>
            </p:custDataLst>
          </p:nvPr>
        </p:nvPicPr>
        <p:blipFill>
          <a:blip r:embed="rId11" cstate="print">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5" name="组合 4"/>
          <p:cNvGrpSpPr/>
          <p:nvPr userDrawn="1">
            <p:custDataLst>
              <p:tags r:id="rId7"/>
            </p:custDataLst>
          </p:nvPr>
        </p:nvGrpSpPr>
        <p:grpSpPr>
          <a:xfrm>
            <a:off x="3863341" y="1940560"/>
            <a:ext cx="2606039" cy="2540005"/>
            <a:chOff x="5151121" y="1940560"/>
            <a:chExt cx="3474719" cy="2540005"/>
          </a:xfrm>
        </p:grpSpPr>
        <p:sp>
          <p:nvSpPr>
            <p:cNvPr id="2" name="矩形 1"/>
            <p:cNvSpPr/>
            <p:nvPr userDrawn="1">
              <p:custDataLst>
                <p:tags r:id="rId8"/>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3" name="图片 12" descr="图示&#10;&#10;描述已自动生成"/>
            <p:cNvPicPr>
              <a:picLocks noChangeAspect="1"/>
            </p:cNvPicPr>
            <p:nvPr userDrawn="1">
              <p:custDataLst>
                <p:tags r:id="rId9"/>
              </p:custDataLst>
            </p:nvPr>
          </p:nvPicPr>
          <p:blipFill>
            <a:blip r:embed="rId16" cstate="print">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25E-06 -2.96296E-06 L 0.34323 -0.3" pathEditMode="relative" rAng="0" ptsTypes="AA">
                                      <p:cBhvr>
                                        <p:cTn id="6" dur="1000" fill="hold"/>
                                        <p:tgtEl>
                                          <p:spTgt spid="16"/>
                                        </p:tgtEl>
                                        <p:attrNameLst>
                                          <p:attrName>ppt_x</p:attrName>
                                          <p:attrName>ppt_y</p:attrName>
                                        </p:attrNameLst>
                                      </p:cBhvr>
                                      <p:rCtr x="17161" y="-15000"/>
                                    </p:animMotion>
                                  </p:childTnLst>
                                </p:cTn>
                              </p:par>
                              <p:par>
                                <p:cTn id="7" presetID="6" presetClass="emph" presetSubtype="0" fill="hold" nodeType="withEffect">
                                  <p:stCondLst>
                                    <p:cond delay="0"/>
                                  </p:stCondLst>
                                  <p:childTnLst>
                                    <p:animScale>
                                      <p:cBhvr>
                                        <p:cTn id="8" dur="1000" fill="hold"/>
                                        <p:tgtEl>
                                          <p:spTgt spid="16"/>
                                        </p:tgtEl>
                                      </p:cBhvr>
                                      <p:by x="50000" y="50000"/>
                                    </p:animScale>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4.58333E-06 -1.48148E-06 L 0.38164 -0.40231" pathEditMode="relative" rAng="0" ptsTypes="AA">
                                      <p:cBhvr>
                                        <p:cTn id="11" dur="1000" fill="hold"/>
                                        <p:tgtEl>
                                          <p:spTgt spid="15"/>
                                        </p:tgtEl>
                                        <p:attrNameLst>
                                          <p:attrName>ppt_x</p:attrName>
                                          <p:attrName>ppt_y</p:attrName>
                                        </p:attrNameLst>
                                      </p:cBhvr>
                                      <p:rCtr x="19089" y="-20116"/>
                                    </p:animMotion>
                                  </p:childTnLst>
                                </p:cTn>
                              </p:par>
                              <p:par>
                                <p:cTn id="12" presetID="6" presetClass="emph" presetSubtype="0" fill="hold" nodeType="withEffect">
                                  <p:stCondLst>
                                    <p:cond delay="0"/>
                                  </p:stCondLst>
                                  <p:childTnLst>
                                    <p:animScale>
                                      <p:cBhvr>
                                        <p:cTn id="13" dur="1000" fill="hold"/>
                                        <p:tgtEl>
                                          <p:spTgt spid="15"/>
                                        </p:tgtEl>
                                      </p:cBhvr>
                                      <p:by x="50000" y="50000"/>
                                    </p:animScale>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过渡页">
    <p:bg>
      <p:bgPr>
        <a:solidFill>
          <a:srgbClr val="A9D18E"/>
        </a:solidFill>
        <a:effectLst/>
      </p:bgPr>
    </p:bg>
    <p:spTree>
      <p:nvGrpSpPr>
        <p:cNvPr id="1" name=""/>
        <p:cNvGrpSpPr/>
        <p:nvPr/>
      </p:nvGrpSpPr>
      <p:grpSpPr>
        <a:xfrm>
          <a:off x="0" y="0"/>
          <a:ext cx="0" cy="0"/>
          <a:chOff x="0" y="0"/>
          <a:chExt cx="0" cy="0"/>
        </a:xfrm>
      </p:grpSpPr>
      <p:sp>
        <p:nvSpPr>
          <p:cNvPr id="48" name="矩形: 圆角 47"/>
          <p:cNvSpPr/>
          <p:nvPr>
            <p:custDataLst>
              <p:tags r:id="rId1"/>
            </p:custDataLst>
          </p:nvPr>
        </p:nvSpPr>
        <p:spPr>
          <a:xfrm>
            <a:off x="1591220" y="1648733"/>
            <a:ext cx="5961560" cy="3293155"/>
          </a:xfrm>
          <a:prstGeom prst="roundRect">
            <a:avLst>
              <a:gd name="adj" fmla="val 376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329" name="文本占位符 290"/>
          <p:cNvSpPr>
            <a:spLocks noGrp="1"/>
          </p:cNvSpPr>
          <p:nvPr>
            <p:ph type="body" sz="quarter" idx="11" hasCustomPrompt="1"/>
            <p:custDataLst>
              <p:tags r:id="rId2"/>
            </p:custDataLst>
          </p:nvPr>
        </p:nvSpPr>
        <p:spPr>
          <a:xfrm>
            <a:off x="2547000" y="2889075"/>
            <a:ext cx="4050000" cy="12954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7200" b="1" cap="none" spc="0" baseline="0">
                <a:solidFill>
                  <a:schemeClr val="tx1"/>
                </a:solidFill>
                <a:latin typeface="微软雅黑" panose="020B0503020204020204" charset="-122"/>
                <a:ea typeface="微软雅黑" panose="020B0503020204020204" charset="-122"/>
              </a:defRPr>
            </a:lvl1pPr>
          </a:lstStyle>
          <a:p>
            <a:pPr lvl="0"/>
            <a:r>
              <a:rPr lang="zh-CN" altLang="en-US"/>
              <a:t>主题</a:t>
            </a:r>
          </a:p>
        </p:txBody>
      </p:sp>
      <p:sp>
        <p:nvSpPr>
          <p:cNvPr id="330" name="文本占位符 290"/>
          <p:cNvSpPr>
            <a:spLocks noGrp="1"/>
          </p:cNvSpPr>
          <p:nvPr>
            <p:ph type="body" sz="quarter" idx="15" hasCustomPrompt="1"/>
            <p:custDataLst>
              <p:tags r:id="rId3"/>
            </p:custDataLst>
          </p:nvPr>
        </p:nvSpPr>
        <p:spPr>
          <a:xfrm>
            <a:off x="2547000" y="2215810"/>
            <a:ext cx="4050000" cy="3600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2100" cap="all" spc="600" baseline="0">
                <a:solidFill>
                  <a:schemeClr val="tx1"/>
                </a:solidFill>
                <a:latin typeface="微软雅黑" panose="020B0503020204020204" charset="-122"/>
                <a:ea typeface="微软雅黑" panose="020B0503020204020204" charset="-122"/>
              </a:defRPr>
            </a:lvl1pPr>
          </a:lstStyle>
          <a:p>
            <a:pPr lvl="0"/>
            <a:r>
              <a:rPr lang="en-US" altLang="zh-CN"/>
              <a:t>Part</a:t>
            </a:r>
            <a:endParaRPr lang="zh-CN" altLang="en-US"/>
          </a:p>
        </p:txBody>
      </p:sp>
      <p:cxnSp>
        <p:nvCxnSpPr>
          <p:cNvPr id="333" name="直接连接符 332"/>
          <p:cNvCxnSpPr/>
          <p:nvPr>
            <p:custDataLst>
              <p:tags r:id="rId4"/>
            </p:custDataLst>
          </p:nvPr>
        </p:nvCxnSpPr>
        <p:spPr>
          <a:xfrm>
            <a:off x="254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0" name="直接连接符 589"/>
          <p:cNvCxnSpPr/>
          <p:nvPr>
            <p:custDataLst>
              <p:tags r:id="rId5"/>
            </p:custDataLst>
          </p:nvPr>
        </p:nvCxnSpPr>
        <p:spPr>
          <a:xfrm>
            <a:off x="551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课标解读">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914164" y="361773"/>
            <a:ext cx="7406876" cy="522273"/>
          </a:xfrm>
          <a:prstGeom prst="rect">
            <a:avLst/>
          </a:prstGeom>
          <a:ln>
            <a:noFill/>
          </a:ln>
        </p:spPr>
        <p:txBody>
          <a:bodyPr wrap="square" lIns="0" tIns="0" rIns="0" bIns="0" anchor="ctr" anchorCtr="0"/>
          <a:lstStyle/>
          <a:p>
            <a:pPr lvl="0" indent="0" defTabSz="619125">
              <a:lnSpc>
                <a:spcPct val="100000"/>
              </a:lnSpc>
              <a:spcBef>
                <a:spcPct val="0"/>
              </a:spcBef>
              <a:spcAft>
                <a:spcPct val="0"/>
              </a:spcAft>
              <a:buFont typeface="Arial" panose="020B0604020202020204" pitchFamily="34" charset="0"/>
              <a:buNone/>
            </a:pPr>
            <a:r>
              <a:rPr lang="zh-CN" altLang="en-US" sz="2100" b="1">
                <a:solidFill>
                  <a:schemeClr val="tx1"/>
                </a:solidFill>
                <a:latin typeface="Arial" panose="020B0604020202020204" pitchFamily="34" charset="0"/>
                <a:ea typeface="微软雅黑" panose="020B0503020204020204" charset="-122"/>
                <a:cs typeface="Arial" panose="020B0604020202020204" pitchFamily="34" charset="0"/>
              </a:rPr>
              <a:t>课标解读</a:t>
            </a:r>
          </a:p>
        </p:txBody>
      </p:sp>
      <p:pic>
        <p:nvPicPr>
          <p:cNvPr id="491" name="图片 490" descr="在黑暗中&#10;&#10;中度可信度描述已自动生成"/>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30586" y="257134"/>
            <a:ext cx="652992" cy="713538"/>
          </a:xfrm>
          <a:prstGeom prst="rect">
            <a:avLst/>
          </a:prstGeom>
        </p:spPr>
      </p:pic>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历年数据">
    <p:spTree>
      <p:nvGrpSpPr>
        <p:cNvPr id="1" name=""/>
        <p:cNvGrpSpPr/>
        <p:nvPr/>
      </p:nvGrpSpPr>
      <p:grpSpPr>
        <a:xfrm>
          <a:off x="0" y="0"/>
          <a:ext cx="0" cy="0"/>
          <a:chOff x="0" y="0"/>
          <a:chExt cx="0" cy="0"/>
        </a:xfrm>
      </p:grpSpPr>
      <p:sp>
        <p:nvSpPr>
          <p:cNvPr id="3" name="图形 2"/>
          <p:cNvSpPr/>
          <p:nvPr userDrawn="1">
            <p:custDataLst>
              <p:tags r:id="rId1"/>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6" name="文本占位符 8"/>
          <p:cNvSpPr>
            <a:spLocks noGrp="1"/>
          </p:cNvSpPr>
          <p:nvPr>
            <p:ph type="body" sz="quarter" idx="34" hasCustomPrompt="1"/>
            <p:custDataLst>
              <p:tags r:id="rId2"/>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8" name="图片 7" descr="黑色的伞&#10;&#10;低可信度描述已自动生成"/>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对话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4" name="矩形 3"/>
          <p:cNvSpPr/>
          <p:nvPr userDrawn="1">
            <p:custDataLst>
              <p:tags r:id="rId2"/>
            </p:custDataLst>
          </p:nvPr>
        </p:nvSpPr>
        <p:spPr>
          <a:xfrm>
            <a:off x="-27380" y="0"/>
            <a:ext cx="9234528" cy="6858000"/>
          </a:xfrm>
          <a:prstGeom prst="rect">
            <a:avLst/>
          </a:pr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小环节目录">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3"/>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小环节目录背景">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3"/>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竹林背景">
    <p:spTree>
      <p:nvGrpSpPr>
        <p:cNvPr id="1" name=""/>
        <p:cNvGrpSpPr/>
        <p:nvPr/>
      </p:nvGrpSpPr>
      <p:grpSpPr>
        <a:xfrm>
          <a:off x="0" y="0"/>
          <a:ext cx="0" cy="0"/>
          <a:chOff x="0" y="0"/>
          <a:chExt cx="0" cy="0"/>
        </a:xfrm>
      </p:grpSpPr>
      <p:pic>
        <p:nvPicPr>
          <p:cNvPr id="7" name="图片 6" descr="卡通人物&#10;&#10;低可信度描述已自动生成"/>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9" name="任意多边形: 形状 8"/>
          <p:cNvSpPr/>
          <p:nvPr userDrawn="1">
            <p:custDataLst>
              <p:tags r:id="rId2"/>
            </p:custDataLst>
          </p:nvPr>
        </p:nvSpPr>
        <p:spPr>
          <a:xfrm>
            <a:off x="-27380" y="-16570"/>
            <a:ext cx="9234528" cy="6874570"/>
          </a:xfrm>
          <a:custGeom>
            <a:avLst/>
            <a:gdLst>
              <a:gd name="connsiteX0" fmla="*/ 0 w 12312704"/>
              <a:gd name="connsiteY0" fmla="*/ 0 h 6874570"/>
              <a:gd name="connsiteX1" fmla="*/ 12312704 w 12312704"/>
              <a:gd name="connsiteY1" fmla="*/ 0 h 6874570"/>
              <a:gd name="connsiteX2" fmla="*/ 12312704 w 12312704"/>
              <a:gd name="connsiteY2" fmla="*/ 6874570 h 6874570"/>
              <a:gd name="connsiteX3" fmla="*/ 0 w 12312704"/>
              <a:gd name="connsiteY3" fmla="*/ 6874570 h 6874570"/>
            </a:gdLst>
            <a:ahLst/>
            <a:cxnLst>
              <a:cxn ang="0">
                <a:pos x="connsiteX0" y="connsiteY0"/>
              </a:cxn>
              <a:cxn ang="0">
                <a:pos x="connsiteX1" y="connsiteY1"/>
              </a:cxn>
              <a:cxn ang="0">
                <a:pos x="connsiteX2" y="connsiteY2"/>
              </a:cxn>
              <a:cxn ang="0">
                <a:pos x="connsiteX3" y="connsiteY3"/>
              </a:cxn>
            </a:cxnLst>
            <a:rect l="l" t="t" r="r" b="b"/>
            <a:pathLst>
              <a:path w="12312704" h="6874570">
                <a:moveTo>
                  <a:pt x="0" y="0"/>
                </a:moveTo>
                <a:lnTo>
                  <a:pt x="12312704" y="0"/>
                </a:lnTo>
                <a:lnTo>
                  <a:pt x="12312704" y="6874570"/>
                </a:lnTo>
                <a:lnTo>
                  <a:pt x="0" y="6874570"/>
                </a:lnTo>
                <a:close/>
              </a:path>
            </a:pathLst>
          </a:cu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3" name="图片 2" descr="手机屏幕截图&#10;&#10;描述已自动生成"/>
          <p:cNvPicPr>
            <a:picLocks noChangeAspect="1"/>
          </p:cNvPicPr>
          <p:nvPr userDrawn="1">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74199" y="-67864"/>
            <a:ext cx="2453749" cy="1179325"/>
          </a:xfrm>
          <a:prstGeom prst="rect">
            <a:avLst/>
          </a:prstGeom>
        </p:spPr>
      </p:pic>
      <p:sp>
        <p:nvSpPr>
          <p:cNvPr id="6" name="文本占位符 5"/>
          <p:cNvSpPr>
            <a:spLocks noGrp="1"/>
          </p:cNvSpPr>
          <p:nvPr>
            <p:ph type="body" sz="quarter" idx="10" hasCustomPrompt="1"/>
            <p:custDataLst>
              <p:tags r:id="rId4"/>
            </p:custDataLst>
          </p:nvPr>
        </p:nvSpPr>
        <p:spPr>
          <a:xfrm>
            <a:off x="595615" y="376542"/>
            <a:ext cx="1610915" cy="392112"/>
          </a:xfrm>
          <a:prstGeom prst="rect">
            <a:avLst/>
          </a:prstGeom>
        </p:spPr>
        <p:txBody>
          <a:bodyPr/>
          <a:lstStyle>
            <a:lvl1pPr marL="0" indent="0" algn="ctr" defTabSz="914400" rtl="0" eaLnBrk="1" latinLnBrk="0" hangingPunct="1">
              <a:buNone/>
              <a:defRPr lang="zh-CN" altLang="en-US" sz="2400" kern="1200">
                <a:solidFill>
                  <a:schemeClr val="tx2"/>
                </a:solidFill>
                <a:latin typeface="庞门正道粗书体" panose="02010600030101010101" pitchFamily="2" charset="-122"/>
                <a:ea typeface="庞门正道粗书体" panose="02010600030101010101" pitchFamily="2" charset="-122"/>
                <a:cs typeface="+mn-cs"/>
              </a:defRPr>
            </a:lvl1pPr>
          </a:lstStyle>
          <a:p>
            <a:pPr lvl="0"/>
            <a:r>
              <a:rPr lang="zh-CN" altLang="en-US"/>
              <a:t>标题</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文字3">
    <p:spTree>
      <p:nvGrpSpPr>
        <p:cNvPr id="1" name=""/>
        <p:cNvGrpSpPr/>
        <p:nvPr/>
      </p:nvGrpSpPr>
      <p:grpSpPr>
        <a:xfrm>
          <a:off x="0" y="0"/>
          <a:ext cx="0" cy="0"/>
          <a:chOff x="0" y="0"/>
          <a:chExt cx="0" cy="0"/>
        </a:xfrm>
      </p:grpSpPr>
      <p:sp>
        <p:nvSpPr>
          <p:cNvPr id="3" name="图形 2"/>
          <p:cNvSpPr/>
          <p:nvPr userDrawn="1">
            <p:custDataLst>
              <p:tags r:id="rId1"/>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2"/>
            </p:custDataLst>
          </p:nvPr>
        </p:nvSpPr>
        <p:spPr>
          <a:xfrm>
            <a:off x="298208" y="1007575"/>
            <a:ext cx="8008461" cy="5253595"/>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p>
        </p:txBody>
      </p:sp>
      <p:sp>
        <p:nvSpPr>
          <p:cNvPr id="6" name="文本占位符 8"/>
          <p:cNvSpPr>
            <a:spLocks noGrp="1"/>
          </p:cNvSpPr>
          <p:nvPr>
            <p:ph type="body" sz="quarter" idx="34" hasCustomPrompt="1"/>
            <p:custDataLst>
              <p:tags r:id="rId3"/>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8" name="图片 7" descr="黑色的伞&#10;&#10;低可信度描述已自动生成"/>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文字6">
    <p:spTree>
      <p:nvGrpSpPr>
        <p:cNvPr id="1" name=""/>
        <p:cNvGrpSpPr/>
        <p:nvPr/>
      </p:nvGrpSpPr>
      <p:grpSpPr>
        <a:xfrm>
          <a:off x="0" y="0"/>
          <a:ext cx="0" cy="0"/>
          <a:chOff x="0" y="0"/>
          <a:chExt cx="0" cy="0"/>
        </a:xfrm>
      </p:grpSpPr>
      <p:sp>
        <p:nvSpPr>
          <p:cNvPr id="3" name="图形 2"/>
          <p:cNvSpPr/>
          <p:nvPr userDrawn="1">
            <p:custDataLst>
              <p:tags r:id="rId1"/>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2"/>
            </p:custDataLst>
          </p:nvPr>
        </p:nvSpPr>
        <p:spPr>
          <a:xfrm>
            <a:off x="298208" y="830923"/>
            <a:ext cx="8008461" cy="5707529"/>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p>
        </p:txBody>
      </p:sp>
      <p:sp>
        <p:nvSpPr>
          <p:cNvPr id="6" name="文本占位符 8"/>
          <p:cNvSpPr>
            <a:spLocks noGrp="1"/>
          </p:cNvSpPr>
          <p:nvPr>
            <p:ph type="body" sz="quarter" idx="34" hasCustomPrompt="1"/>
            <p:custDataLst>
              <p:tags r:id="rId3"/>
            </p:custDataLst>
          </p:nvPr>
        </p:nvSpPr>
        <p:spPr>
          <a:xfrm>
            <a:off x="786089" y="138626"/>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8" name="图片 7" descr="黑色的伞&#10;&#10;低可信度描述已自动生成"/>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239215" y="187457"/>
            <a:ext cx="433310" cy="409373"/>
          </a:xfrm>
          <a:prstGeom prst="rect">
            <a:avLst/>
          </a:prstGeom>
        </p:spPr>
      </p:pic>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25" name="组合 24"/>
          <p:cNvGrpSpPr/>
          <p:nvPr userDrawn="1">
            <p:custDataLst>
              <p:tags r:id="rId1"/>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9"/>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10"/>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11"/>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12"/>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13"/>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4"/>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5"/>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6"/>
              </p:custDataLst>
            </p:nvPr>
          </p:nvPicPr>
          <p:blipFill>
            <a:blip r:embed="rId21" cstate="print">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17"/>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18"/>
              </p:custDataLst>
            </p:nvPr>
          </p:nvPicPr>
          <p:blipFill>
            <a:blip r:embed="rId22" cstate="print">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pic>
        <p:nvPicPr>
          <p:cNvPr id="17" name="图片 16" descr="卡通人物&#10;&#10;中度可信度描述已自动生成"/>
          <p:cNvPicPr>
            <a:picLocks noChangeAspect="1"/>
          </p:cNvPicPr>
          <p:nvPr userDrawn="1">
            <p:custDataLst>
              <p:tags r:id="rId2"/>
            </p:custDataLst>
          </p:nvPr>
        </p:nvPicPr>
        <p:blipFill>
          <a:blip r:embed="rId23" cstate="print">
            <a:extLst>
              <a:ext uri="{BEBA8EAE-BF5A-486C-A8C5-ECC9F3942E4B}">
                <a14:imgProps xmlns:a14="http://schemas.microsoft.com/office/drawing/2010/main">
                  <a14:imgLayer r:embed="rId2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107859" y="2531644"/>
            <a:ext cx="739136" cy="985515"/>
          </a:xfrm>
          <a:prstGeom prst="rect">
            <a:avLst/>
          </a:prstGeom>
        </p:spPr>
      </p:pic>
      <p:pic>
        <p:nvPicPr>
          <p:cNvPr id="18" name="图片 17" descr="人的脸被修图的娃娃&#10;&#10;中度可信度描述已自动生成"/>
          <p:cNvPicPr>
            <a:picLocks noChangeAspect="1"/>
          </p:cNvPicPr>
          <p:nvPr userDrawn="1">
            <p:custDataLst>
              <p:tags r:id="rId3"/>
            </p:custDataLst>
          </p:nvPr>
        </p:nvPicPr>
        <p:blipFill>
          <a:blip r:embed="rId25" cstate="print">
            <a:extLst>
              <a:ext uri="{28A0092B-C50C-407E-A947-70E740481C1C}">
                <a14:useLocalDpi xmlns:a14="http://schemas.microsoft.com/office/drawing/2010/main" val="0"/>
              </a:ext>
            </a:extLst>
          </a:blip>
          <a:stretch>
            <a:fillRect/>
          </a:stretch>
        </p:blipFill>
        <p:spPr>
          <a:xfrm>
            <a:off x="3587920" y="1307362"/>
            <a:ext cx="1371599" cy="2743198"/>
          </a:xfrm>
          <a:prstGeom prst="rect">
            <a:avLst/>
          </a:prstGeom>
        </p:spPr>
      </p:pic>
      <p:sp>
        <p:nvSpPr>
          <p:cNvPr id="16" name="矩形 15"/>
          <p:cNvSpPr/>
          <p:nvPr userDrawn="1">
            <p:custDataLst>
              <p:tags r:id="rId4"/>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9" name="矩形 18"/>
          <p:cNvSpPr/>
          <p:nvPr userDrawn="1">
            <p:custDataLst>
              <p:tags r:id="rId5"/>
            </p:custDataLst>
          </p:nvPr>
        </p:nvSpPr>
        <p:spPr>
          <a:xfrm>
            <a:off x="3275231" y="5143602"/>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pic>
        <p:nvPicPr>
          <p:cNvPr id="22" name="正确答案">
            <a:hlinkClick r:id="" action="ppaction://media"/>
          </p:cNvPr>
          <p:cNvPicPr>
            <a:picLocks noChangeAspect="1"/>
          </p:cNvPicPr>
          <p:nvPr userDrawn="1">
            <a:audioFile r:link="rId7"/>
            <p:extLst>
              <p:ext uri="{DAA4B4D4-6D71-4841-9C94-3DE7FCFB9230}">
                <p14:media xmlns:p14="http://schemas.microsoft.com/office/powerpoint/2010/main" r:embed="rId6"/>
              </p:ext>
            </p:extLst>
          </p:nvPr>
        </p:nvPicPr>
        <p:blipFill>
          <a:blip r:embed="rId26"/>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1.66667E-06 -2.22222E-06 L 0.09101 -0.04745 C 0.11002 -0.05787 0.13854 -0.06481 0.1694 -0.06852 C 0.2039 -0.07268 0.2319 -0.07291 0.25156 -0.06736 L 0.34596 -0.04305" pathEditMode="relative" rAng="21360000" ptsTypes="AAAAA">
                                      <p:cBhvr>
                                        <p:cTn id="6" dur="2000" fill="hold"/>
                                        <p:tgtEl>
                                          <p:spTgt spid="17"/>
                                        </p:tgtEl>
                                        <p:attrNameLst>
                                          <p:attrName>ppt_x</p:attrName>
                                          <p:attrName>ppt_y</p:attrName>
                                        </p:attrNameLst>
                                      </p:cBhvr>
                                      <p:rCtr x="17201" y="-4537"/>
                                    </p:animMotion>
                                  </p:childTnLst>
                                </p:cTn>
                              </p:par>
                              <p:par>
                                <p:cTn id="7" presetID="44" presetClass="path" presetSubtype="0" accel="50000" decel="50000" fill="hold" nodeType="withEffect">
                                  <p:stCondLst>
                                    <p:cond delay="0"/>
                                  </p:stCondLst>
                                  <p:childTnLst>
                                    <p:animMotion origin="layout" path="M 0.00039 0.0081 L 0.08867 -0.04954 C 0.10703 -0.06204 0.13515 -0.0706 0.1651 -0.07523 C 0.19896 -0.08055 0.22617 -0.08055 0.24544 -0.07384 L 0.3388 -0.04444" pathEditMode="relative" rAng="21300000" ptsTypes="AAAAA">
                                      <p:cBhvr>
                                        <p:cTn id="8" dur="2000" fill="hold"/>
                                        <p:tgtEl>
                                          <p:spTgt spid="18"/>
                                        </p:tgtEl>
                                        <p:attrNameLst>
                                          <p:attrName>ppt_x</p:attrName>
                                          <p:attrName>ppt_y</p:attrName>
                                        </p:attrNameLst>
                                      </p:cBhvr>
                                      <p:rCtr x="16771" y="-5509"/>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5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游戏通关页">
    <p:spTree>
      <p:nvGrpSpPr>
        <p:cNvPr id="1" name=""/>
        <p:cNvGrpSpPr/>
        <p:nvPr/>
      </p:nvGrpSpPr>
      <p:grpSpPr>
        <a:xfrm>
          <a:off x="0" y="0"/>
          <a:ext cx="0" cy="0"/>
          <a:chOff x="0" y="0"/>
          <a:chExt cx="0" cy="0"/>
        </a:xfrm>
      </p:grpSpPr>
      <p:pic>
        <p:nvPicPr>
          <p:cNvPr id="12" name="图片 11" descr="图片包含 桌子, 行, 椅子, 夹&#10;&#10;描述已自动生成"/>
          <p:cNvPicPr>
            <a:picLocks noChangeAspect="1"/>
          </p:cNvPicPr>
          <p:nvPr userDrawn="1">
            <p:custDataLst>
              <p:tags r:id="rId1"/>
            </p:custDataLst>
          </p:nvPr>
        </p:nvPicPr>
        <p:blipFill>
          <a:blip r:embed="rId12" cstate="print">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3" name="矩形 12"/>
          <p:cNvSpPr/>
          <p:nvPr userDrawn="1">
            <p:custDataLst>
              <p:tags r:id="rId2"/>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14" name="图片 13" descr="手机屏幕截图&#10;&#10;描述已自动生成"/>
          <p:cNvPicPr>
            <a:picLocks noChangeAspect="1"/>
          </p:cNvPicPr>
          <p:nvPr userDrawn="1">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974633" y="432371"/>
            <a:ext cx="7194735" cy="2540948"/>
          </a:xfrm>
          <a:prstGeom prst="rect">
            <a:avLst/>
          </a:prstGeom>
        </p:spPr>
      </p:pic>
      <p:pic>
        <p:nvPicPr>
          <p:cNvPr id="18" name="图片 17" descr="卡通人物&#10;&#10;描述已自动生成"/>
          <p:cNvPicPr>
            <a:picLocks noChangeAspect="1"/>
          </p:cNvPicPr>
          <p:nvPr userDrawn="1">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58225" y="2072640"/>
            <a:ext cx="3675314" cy="4900419"/>
          </a:xfrm>
          <a:prstGeom prst="rect">
            <a:avLst/>
          </a:prstGeom>
        </p:spPr>
      </p:pic>
      <p:pic>
        <p:nvPicPr>
          <p:cNvPr id="21" name="图片 20" descr="卡通人物&#10;&#10;描述已自动生成"/>
          <p:cNvPicPr>
            <a:picLocks noChangeAspect="1"/>
          </p:cNvPicPr>
          <p:nvPr userDrawn="1">
            <p:custDataLst>
              <p:tags r:id="rId5"/>
            </p:custDataLst>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083024" y="3893282"/>
            <a:ext cx="2086344" cy="2781792"/>
          </a:xfrm>
          <a:prstGeom prst="rect">
            <a:avLst/>
          </a:prstGeom>
        </p:spPr>
      </p:pic>
      <p:pic>
        <p:nvPicPr>
          <p:cNvPr id="23" name="图片 22" descr="文本&#10;&#10;中度可信度描述已自动生成"/>
          <p:cNvPicPr>
            <a:picLocks noChangeAspect="1"/>
          </p:cNvPicPr>
          <p:nvPr userDrawn="1">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2368943" y="1285698"/>
            <a:ext cx="4406115" cy="1573883"/>
          </a:xfrm>
          <a:prstGeom prst="rect">
            <a:avLst/>
          </a:prstGeom>
        </p:spPr>
      </p:pic>
      <p:pic>
        <p:nvPicPr>
          <p:cNvPr id="26" name="congratulations">
            <a:hlinkClick r:id="" action="ppaction://media"/>
          </p:cNvPr>
          <p:cNvPicPr>
            <a:picLocks noChangeAspect="1"/>
          </p:cNvPicPr>
          <p:nvPr userDrawn="1">
            <a:audioFile r:link="rId8"/>
            <p:extLst>
              <p:ext uri="{DAA4B4D4-6D71-4841-9C94-3DE7FCFB9230}">
                <p14:media xmlns:p14="http://schemas.microsoft.com/office/powerpoint/2010/main" r:embed="rId7"/>
              </p:ext>
            </p:extLst>
          </p:nvPr>
        </p:nvPicPr>
        <p:blipFill>
          <a:blip r:embed="rId18"/>
          <a:stretch>
            <a:fillRect/>
          </a:stretch>
        </p:blipFill>
        <p:spPr>
          <a:xfrm>
            <a:off x="593990" y="-487363"/>
            <a:ext cx="365522" cy="487363"/>
          </a:xfrm>
          <a:prstGeom prst="rect">
            <a:avLst/>
          </a:prstGeom>
        </p:spPr>
      </p:pic>
      <p:pic>
        <p:nvPicPr>
          <p:cNvPr id="27" name="武侠2背景音">
            <a:hlinkClick r:id="" action="ppaction://media"/>
          </p:cNvPr>
          <p:cNvPicPr>
            <a:picLocks noChangeAspect="1"/>
          </p:cNvPicPr>
          <p:nvPr userDrawn="1">
            <a:audioFile r:link="rId9"/>
            <p:extLst>
              <p:ext uri="{DAA4B4D4-6D71-4841-9C94-3DE7FCFB9230}">
                <p14:media xmlns:p14="http://schemas.microsoft.com/office/powerpoint/2010/main" r:embed="rId10">
                  <p14:trim st="29202" end="40213.875"/>
                  <p14:fade out="1000"/>
                </p14:media>
              </p:ext>
            </p:extLst>
          </p:nvPr>
        </p:nvPicPr>
        <p:blipFill>
          <a:blip r:embed="rId18"/>
          <a:stretch>
            <a:fillRect/>
          </a:stretch>
        </p:blipFill>
        <p:spPr>
          <a:xfrm>
            <a:off x="137637" y="-48736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73" fill="hold"/>
                                        <p:tgtEl>
                                          <p:spTgt spid="23"/>
                                        </p:tgtEl>
                                        <p:attrNameLst>
                                          <p:attrName>ppt_w</p:attrName>
                                        </p:attrNameLst>
                                      </p:cBhvr>
                                      <p:tavLst>
                                        <p:tav tm="0">
                                          <p:val>
                                            <p:fltVal val="0"/>
                                          </p:val>
                                        </p:tav>
                                        <p:tav tm="100000">
                                          <p:val>
                                            <p:strVal val="#ppt_w"/>
                                          </p:val>
                                        </p:tav>
                                      </p:tavLst>
                                    </p:anim>
                                    <p:anim calcmode="lin" valueType="num">
                                      <p:cBhvr>
                                        <p:cTn id="12" dur="273" fill="hold"/>
                                        <p:tgtEl>
                                          <p:spTgt spid="23"/>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3"/>
                                        </p:tgtEl>
                                      </p:cBhvr>
                                      <p:by x="110000" y="110000"/>
                                      <p:from x="100000" y="100000"/>
                                      <p:to x="110000" y="110000"/>
                                    </p:animScale>
                                    <p:animScale>
                                      <p:cBhvr>
                                        <p:cTn id="14" dur="182" autoRev="1" fill="hold">
                                          <p:stCondLst>
                                            <p:cond delay="636"/>
                                          </p:stCondLst>
                                        </p:cTn>
                                        <p:tgtEl>
                                          <p:spTgt spid="23"/>
                                        </p:tgtEl>
                                      </p:cBhvr>
                                      <p:by x="95000" y="95000"/>
                                      <p:from x="100000" y="100000"/>
                                      <p:to x="95000" y="95000"/>
                                    </p:animScale>
                                  </p:childTnLst>
                                </p:cTn>
                              </p:par>
                              <p:par>
                                <p:cTn id="15" presetID="1" presetClass="mediacall" presetSubtype="0" fill="hold" nodeType="withEffect">
                                  <p:stCondLst>
                                    <p:cond delay="0"/>
                                  </p:stCondLst>
                                  <p:childTnLst>
                                    <p:cmd type="call" cmd="playFrom(0.0)">
                                      <p:cBhvr>
                                        <p:cTn id="16" dur="28939" fill="hold"/>
                                        <p:tgtEl>
                                          <p:spTgt spid="27"/>
                                        </p:tgtEl>
                                      </p:cBhvr>
                                    </p:cmd>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338" fill="hold"/>
                                        <p:tgtEl>
                                          <p:spTgt spid="26"/>
                                        </p:tgtEl>
                                      </p:cBhvr>
                                    </p:cmd>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Prev" delay="0">
                      <p:tgtEl>
                        <p:sldTgt/>
                      </p:tgtEl>
                    </p:cond>
                    <p:cond evt="onStopAudio" delay="0">
                      <p:tgtEl>
                        <p:sldTgt/>
                      </p:tgtEl>
                    </p:cond>
                  </p:endCondLst>
                </p:cTn>
                <p:tgtEl>
                  <p:spTgt spid="27"/>
                </p:tgtEl>
              </p:cMediaNode>
            </p:audio>
            <p:audio>
              <p:cMediaNode vol="80000">
                <p:cTn id="36" fill="hold" display="0">
                  <p:stCondLst>
                    <p:cond delay="indefinite"/>
                  </p:stCondLst>
                  <p:endCondLst>
                    <p:cond evt="onPrev" delay="0">
                      <p:tgtEl>
                        <p:sldTgt/>
                      </p:tgtEl>
                    </p:cond>
                    <p:cond evt="onStopAudio" delay="0">
                      <p:tgtEl>
                        <p:sldTgt/>
                      </p:tgtEl>
                    </p:cond>
                  </p:endCondLst>
                </p:cTn>
                <p:tgtEl>
                  <p:spTgt spid="26"/>
                </p:tgtEl>
              </p:cMediaNode>
            </p:audio>
            <p:audio>
              <p:cMediaNode>
                <p:cTn id="3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t>‹#›</a:t>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alpha val="30000"/>
          </a:schemeClr>
        </a:solidFill>
        <a:effectLst/>
      </p:bgPr>
    </p:bg>
    <p:spTree>
      <p:nvGrpSpPr>
        <p:cNvPr id="1" name=""/>
        <p:cNvGrpSpPr/>
        <p:nvPr/>
      </p:nvGrpSpPr>
      <p:grpSpPr>
        <a:xfrm>
          <a:off x="0" y="0"/>
          <a:ext cx="0" cy="0"/>
          <a:chOff x="0" y="0"/>
          <a:chExt cx="0" cy="0"/>
        </a:xfrm>
      </p:grpSpPr>
      <p:sp>
        <p:nvSpPr>
          <p:cNvPr id="7" name="长方形 6"/>
          <p:cNvSpPr/>
          <p:nvPr userDrawn="1"/>
        </p:nvSpPr>
        <p:spPr>
          <a:xfrm>
            <a:off x="0" y="914400"/>
            <a:ext cx="9144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3" name="长方形 12"/>
          <p:cNvSpPr/>
          <p:nvPr userDrawn="1"/>
        </p:nvSpPr>
        <p:spPr>
          <a:xfrm>
            <a:off x="572569" y="2818150"/>
            <a:ext cx="6016191" cy="2571813"/>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8" name="标题 1"/>
          <p:cNvSpPr>
            <a:spLocks noGrp="1"/>
          </p:cNvSpPr>
          <p:nvPr>
            <p:ph type="title" hasCustomPrompt="1"/>
          </p:nvPr>
        </p:nvSpPr>
        <p:spPr>
          <a:xfrm>
            <a:off x="831323" y="3277472"/>
            <a:ext cx="4238470" cy="1086304"/>
          </a:xfrm>
          <a:prstGeom prst="rect">
            <a:avLst/>
          </a:prstGeom>
        </p:spPr>
        <p:txBody>
          <a:bodyPr lIns="91440" rIns="91440" rtlCol="0">
            <a:noAutofit/>
          </a:bodyPr>
          <a:lstStyle>
            <a:lvl1pPr algn="l">
              <a:defRPr sz="6600" b="1" i="0" spc="150" baseline="0">
                <a:solidFill>
                  <a:schemeClr val="accent3">
                    <a:lumMod val="90000"/>
                  </a:schemeClr>
                </a:solidFill>
                <a:latin typeface="Microsoft YaHei UI" panose="020B0503020204020204" pitchFamily="34" charset="-122"/>
                <a:ea typeface="Microsoft YaHei UI" panose="020B0503020204020204" pitchFamily="34" charset="-122"/>
              </a:defRPr>
            </a:lvl1pPr>
          </a:lstStyle>
          <a:p>
            <a:pPr rtl="0"/>
            <a:r>
              <a:rPr lang="en-US" noProof="0"/>
              <a:t>标题</a:t>
            </a:r>
          </a:p>
        </p:txBody>
      </p:sp>
      <p:sp>
        <p:nvSpPr>
          <p:cNvPr id="11" name="图片占位符 10"/>
          <p:cNvSpPr>
            <a:spLocks noGrp="1"/>
          </p:cNvSpPr>
          <p:nvPr>
            <p:ph type="pic" sz="quarter" idx="14"/>
          </p:nvPr>
        </p:nvSpPr>
        <p:spPr>
          <a:xfrm>
            <a:off x="4442344" y="0"/>
            <a:ext cx="4701656" cy="6858000"/>
          </a:xfrm>
          <a:custGeom>
            <a:avLst/>
            <a:gdLst>
              <a:gd name="connsiteX0" fmla="*/ 0 w 6268875"/>
              <a:gd name="connsiteY0" fmla="*/ 0 h 6858000"/>
              <a:gd name="connsiteX1" fmla="*/ 6268875 w 6268875"/>
              <a:gd name="connsiteY1" fmla="*/ 0 h 6858000"/>
              <a:gd name="connsiteX2" fmla="*/ 6268875 w 6268875"/>
              <a:gd name="connsiteY2" fmla="*/ 6858000 h 6858000"/>
              <a:gd name="connsiteX3" fmla="*/ 0 w 6268875"/>
              <a:gd name="connsiteY3" fmla="*/ 6858000 h 6858000"/>
              <a:gd name="connsiteX4" fmla="*/ 0 w 6268875"/>
              <a:gd name="connsiteY4" fmla="*/ 5389964 h 6858000"/>
              <a:gd name="connsiteX5" fmla="*/ 1047301 w 6268875"/>
              <a:gd name="connsiteY5" fmla="*/ 5389964 h 6858000"/>
              <a:gd name="connsiteX6" fmla="*/ 1047301 w 6268875"/>
              <a:gd name="connsiteY6" fmla="*/ 2814404 h 6858000"/>
              <a:gd name="connsiteX7" fmla="*/ 0 w 6268875"/>
              <a:gd name="connsiteY7" fmla="*/ 28144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8875" h="6858000">
                <a:moveTo>
                  <a:pt x="0" y="0"/>
                </a:moveTo>
                <a:lnTo>
                  <a:pt x="6268875" y="0"/>
                </a:lnTo>
                <a:lnTo>
                  <a:pt x="6268875" y="6858000"/>
                </a:lnTo>
                <a:lnTo>
                  <a:pt x="0" y="6858000"/>
                </a:lnTo>
                <a:lnTo>
                  <a:pt x="0" y="5389964"/>
                </a:lnTo>
                <a:lnTo>
                  <a:pt x="1047301" y="5389964"/>
                </a:lnTo>
                <a:lnTo>
                  <a:pt x="1047301" y="2814404"/>
                </a:lnTo>
                <a:lnTo>
                  <a:pt x="0" y="2814404"/>
                </a:lnTo>
                <a:close/>
              </a:path>
            </a:pathLst>
          </a:custGeom>
          <a:solidFill>
            <a:schemeClr val="bg2"/>
          </a:solidFill>
        </p:spPr>
        <p:txBody>
          <a:bodyPr wrap="square" rtlCol="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4" name="文本占位符 3"/>
          <p:cNvSpPr>
            <a:spLocks noGrp="1"/>
          </p:cNvSpPr>
          <p:nvPr>
            <p:ph type="body" sz="quarter" idx="15" hasCustomPrompt="1"/>
          </p:nvPr>
        </p:nvSpPr>
        <p:spPr>
          <a:xfrm>
            <a:off x="831323" y="4450080"/>
            <a:ext cx="4238471" cy="607103"/>
          </a:xfrm>
        </p:spPr>
        <p:txBody>
          <a:bodyPr rtlCol="0" anchor="ctr">
            <a:normAutofit/>
          </a:bodyPr>
          <a:lstStyle>
            <a:lvl1pPr marL="0" indent="0">
              <a:buNone/>
              <a:defRPr sz="1800" b="0" cap="all" spc="600" baseline="0">
                <a:solidFill>
                  <a:schemeClr val="bg1"/>
                </a:solidFill>
                <a:latin typeface="Microsoft YaHei UI" panose="020B0503020204020204" pitchFamily="34" charset="-122"/>
                <a:ea typeface="Microsoft YaHei UI" panose="020B0503020204020204" pitchFamily="34" charset="-122"/>
              </a:defRPr>
            </a:lvl1pPr>
          </a:lstStyle>
          <a:p>
            <a:pPr lvl="0" rtl="0"/>
            <a:r>
              <a:rPr lang="en-US" noProof="0"/>
              <a:t>副标题</a:t>
            </a:r>
          </a:p>
        </p:txBody>
      </p:sp>
      <p:pic>
        <p:nvPicPr>
          <p:cNvPr id="2" name="图形 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266" y="1985967"/>
            <a:ext cx="4657959" cy="1011030"/>
          </a:xfrm>
          <a:prstGeom prst="rect">
            <a:avLst/>
          </a:prstGeom>
        </p:spPr>
      </p:pic>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
    <p:bg>
      <p:bgPr>
        <a:solidFill>
          <a:schemeClr val="bg2">
            <a:alpha val="40000"/>
          </a:schemeClr>
        </a:solidFill>
        <a:effectLst/>
      </p:bgPr>
    </p:bg>
    <p:spTree>
      <p:nvGrpSpPr>
        <p:cNvPr id="1" name=""/>
        <p:cNvGrpSpPr/>
        <p:nvPr/>
      </p:nvGrpSpPr>
      <p:grpSpPr>
        <a:xfrm>
          <a:off x="0" y="0"/>
          <a:ext cx="0" cy="0"/>
          <a:chOff x="0" y="0"/>
          <a:chExt cx="0" cy="0"/>
        </a:xfrm>
      </p:grpSpPr>
      <p:sp>
        <p:nvSpPr>
          <p:cNvPr id="5" name="长方形 4"/>
          <p:cNvSpPr/>
          <p:nvPr userDrawn="1"/>
        </p:nvSpPr>
        <p:spPr>
          <a:xfrm>
            <a:off x="0" y="0"/>
            <a:ext cx="9144000" cy="986306"/>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6" name="长方形 5"/>
          <p:cNvSpPr/>
          <p:nvPr userDrawn="1"/>
        </p:nvSpPr>
        <p:spPr>
          <a:xfrm>
            <a:off x="262890" y="279792"/>
            <a:ext cx="860679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rtlCol="0" anchor="ctr"/>
          <a:lstStyle/>
          <a:p>
            <a:pPr rtl="0"/>
            <a:endParaRPr lang="en-US" sz="1800" b="1" noProof="0">
              <a:latin typeface="Microsoft YaHei UI" panose="020B0503020204020204" pitchFamily="34" charset="-122"/>
              <a:ea typeface="Microsoft YaHei UI" panose="020B0503020204020204" pitchFamily="34" charset="-122"/>
            </a:endParaRPr>
          </a:p>
        </p:txBody>
      </p:sp>
      <p:sp>
        <p:nvSpPr>
          <p:cNvPr id="8" name="标题 1"/>
          <p:cNvSpPr>
            <a:spLocks noGrp="1"/>
          </p:cNvSpPr>
          <p:nvPr>
            <p:ph type="title"/>
          </p:nvPr>
        </p:nvSpPr>
        <p:spPr>
          <a:xfrm>
            <a:off x="479560" y="483440"/>
            <a:ext cx="8178329"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3" name="页脚占位符 12"/>
          <p:cNvSpPr>
            <a:spLocks noGrp="1"/>
          </p:cNvSpPr>
          <p:nvPr>
            <p:ph type="ftr" sz="quarter" idx="11"/>
          </p:nvPr>
        </p:nvSpPr>
        <p:spPr>
          <a:xfrm>
            <a:off x="479435" y="6356350"/>
            <a:ext cx="5635615" cy="365125"/>
          </a:xfrm>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14" name="灯片编号占位符 13"/>
          <p:cNvSpPr>
            <a:spLocks noGrp="1"/>
          </p:cNvSpPr>
          <p:nvPr>
            <p:ph type="sldNum" sz="quarter" idx="12"/>
          </p:nvPr>
        </p:nvSpPr>
        <p:spPr>
          <a:xfrm>
            <a:off x="8258783" y="6356349"/>
            <a:ext cx="399105" cy="365125"/>
          </a:xfrm>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sp>
        <p:nvSpPr>
          <p:cNvPr id="16" name="内容占位符 15"/>
          <p:cNvSpPr>
            <a:spLocks noGrp="1"/>
          </p:cNvSpPr>
          <p:nvPr>
            <p:ph sz="quarter" idx="13"/>
          </p:nvPr>
        </p:nvSpPr>
        <p:spPr>
          <a:xfrm>
            <a:off x="479240" y="1470025"/>
            <a:ext cx="8178649" cy="4706938"/>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项内容 ">
    <p:bg>
      <p:bgPr>
        <a:solidFill>
          <a:schemeClr val="bg2">
            <a:alpha val="40000"/>
          </a:schemeClr>
        </a:solidFill>
        <a:effectLst/>
      </p:bgPr>
    </p:bg>
    <p:spTree>
      <p:nvGrpSpPr>
        <p:cNvPr id="1" name=""/>
        <p:cNvGrpSpPr/>
        <p:nvPr/>
      </p:nvGrpSpPr>
      <p:grpSpPr>
        <a:xfrm>
          <a:off x="0" y="0"/>
          <a:ext cx="0" cy="0"/>
          <a:chOff x="0" y="0"/>
          <a:chExt cx="0" cy="0"/>
        </a:xfrm>
      </p:grpSpPr>
      <p:sp>
        <p:nvSpPr>
          <p:cNvPr id="6" name="长方形 5"/>
          <p:cNvSpPr/>
          <p:nvPr userDrawn="1"/>
        </p:nvSpPr>
        <p:spPr>
          <a:xfrm>
            <a:off x="0" y="5871694"/>
            <a:ext cx="9144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7" name="长方形 6"/>
          <p:cNvSpPr/>
          <p:nvPr userDrawn="1"/>
        </p:nvSpPr>
        <p:spPr>
          <a:xfrm>
            <a:off x="3068053" y="0"/>
            <a:ext cx="6014987" cy="6858000"/>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12"/>
          </p:nvPr>
        </p:nvSpPr>
        <p:spPr>
          <a:xfrm>
            <a:off x="8327744" y="6356350"/>
            <a:ext cx="336821" cy="3651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sp>
        <p:nvSpPr>
          <p:cNvPr id="9" name="标题 1"/>
          <p:cNvSpPr>
            <a:spLocks noGrp="1"/>
          </p:cNvSpPr>
          <p:nvPr>
            <p:ph type="title"/>
          </p:nvPr>
        </p:nvSpPr>
        <p:spPr>
          <a:xfrm>
            <a:off x="5070838" y="681037"/>
            <a:ext cx="3593728"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2" name="图片占位符 10"/>
          <p:cNvSpPr>
            <a:spLocks noGrp="1"/>
          </p:cNvSpPr>
          <p:nvPr>
            <p:ph type="pic" sz="quarter" idx="14"/>
          </p:nvPr>
        </p:nvSpPr>
        <p:spPr>
          <a:xfrm>
            <a:off x="472164" y="571500"/>
            <a:ext cx="3180623" cy="5715000"/>
          </a:xfrm>
          <a:prstGeom prst="rect">
            <a:avLst/>
          </a:prstGeom>
          <a:solidFill>
            <a:schemeClr val="bg2"/>
          </a:solidFill>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5" name="页脚占位符 4"/>
          <p:cNvSpPr>
            <a:spLocks noGrp="1"/>
          </p:cNvSpPr>
          <p:nvPr>
            <p:ph type="ftr" sz="quarter" idx="15"/>
          </p:nvPr>
        </p:nvSpPr>
        <p:spPr>
          <a:xfrm>
            <a:off x="407194" y="6356350"/>
            <a:ext cx="5486400" cy="365125"/>
          </a:xfrm>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11" name="内容占位符 10"/>
          <p:cNvSpPr>
            <a:spLocks noGrp="1"/>
          </p:cNvSpPr>
          <p:nvPr>
            <p:ph sz="quarter" idx="16"/>
          </p:nvPr>
        </p:nvSpPr>
        <p:spPr>
          <a:xfrm>
            <a:off x="5070838" y="1265238"/>
            <a:ext cx="3593728" cy="49117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zh-CN" altLang="en-US" noProof="0"/>
              <a:t>单击此处编辑母版文本样式</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bg>
      <p:bgPr>
        <a:solidFill>
          <a:schemeClr val="bg2">
            <a:alpha val="40000"/>
          </a:schemeClr>
        </a:solidFill>
        <a:effectLst/>
      </p:bgPr>
    </p:bg>
    <p:spTree>
      <p:nvGrpSpPr>
        <p:cNvPr id="1" name=""/>
        <p:cNvGrpSpPr/>
        <p:nvPr/>
      </p:nvGrpSpPr>
      <p:grpSpPr>
        <a:xfrm>
          <a:off x="0" y="0"/>
          <a:ext cx="0" cy="0"/>
          <a:chOff x="0" y="0"/>
          <a:chExt cx="0" cy="0"/>
        </a:xfrm>
      </p:grpSpPr>
      <p:sp>
        <p:nvSpPr>
          <p:cNvPr id="16" name="长方形 15"/>
          <p:cNvSpPr/>
          <p:nvPr userDrawn="1"/>
        </p:nvSpPr>
        <p:spPr>
          <a:xfrm>
            <a:off x="0" y="0"/>
            <a:ext cx="9144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3" name="页脚占位符 2"/>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sp>
        <p:nvSpPr>
          <p:cNvPr id="6" name="长方形 5"/>
          <p:cNvSpPr/>
          <p:nvPr userDrawn="1"/>
        </p:nvSpPr>
        <p:spPr>
          <a:xfrm>
            <a:off x="262890" y="279792"/>
            <a:ext cx="860679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rtlCol="0" anchor="ctr"/>
          <a:lstStyle/>
          <a:p>
            <a:pPr rtl="0"/>
            <a:endParaRPr lang="en-US" sz="1800" b="1" noProof="0">
              <a:solidFill>
                <a:schemeClr val="bg1"/>
              </a:solidFill>
              <a:latin typeface="Microsoft YaHei UI" panose="020B0503020204020204" pitchFamily="34" charset="-122"/>
              <a:ea typeface="Microsoft YaHei UI" panose="020B0503020204020204" pitchFamily="34" charset="-122"/>
            </a:endParaRPr>
          </a:p>
        </p:txBody>
      </p:sp>
      <p:sp>
        <p:nvSpPr>
          <p:cNvPr id="8" name="标题 1"/>
          <p:cNvSpPr>
            <a:spLocks noGrp="1"/>
          </p:cNvSpPr>
          <p:nvPr>
            <p:ph type="title"/>
          </p:nvPr>
        </p:nvSpPr>
        <p:spPr>
          <a:xfrm>
            <a:off x="479560" y="483440"/>
            <a:ext cx="8178329"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0" name="文本占位符 2"/>
          <p:cNvSpPr>
            <a:spLocks noGrp="1"/>
          </p:cNvSpPr>
          <p:nvPr>
            <p:ph type="body" idx="1"/>
          </p:nvPr>
        </p:nvSpPr>
        <p:spPr>
          <a:xfrm>
            <a:off x="628651" y="2038570"/>
            <a:ext cx="3781985" cy="703135"/>
          </a:xfrm>
          <a:prstGeom prst="rect">
            <a:avLst/>
          </a:prstGeom>
        </p:spPr>
        <p:txBody>
          <a:bodyPr lIns="91440" rIns="91440" rtlCol="0" anchor="ctr">
            <a:normAutofit/>
          </a:bodyPr>
          <a:lstStyle>
            <a:lvl1pPr marL="0" indent="0" algn="l">
              <a:lnSpc>
                <a:spcPct val="150000"/>
              </a:lnSpc>
              <a:buNone/>
              <a:defRPr sz="1350" b="1" i="0" cap="all" spc="150" baseline="0">
                <a:solidFill>
                  <a:schemeClr val="accent3">
                    <a:lumMod val="50000"/>
                  </a:schemeClr>
                </a:solidFill>
                <a:latin typeface="Microsoft YaHei UI" panose="020B0503020204020204" pitchFamily="34" charset="-122"/>
                <a:ea typeface="Microsoft YaHei UI"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0"/>
              <a:t>单击此处编辑母版文本样式</a:t>
            </a:r>
          </a:p>
        </p:txBody>
      </p:sp>
      <p:sp>
        <p:nvSpPr>
          <p:cNvPr id="12" name="文本占位符 2"/>
          <p:cNvSpPr>
            <a:spLocks noGrp="1"/>
          </p:cNvSpPr>
          <p:nvPr>
            <p:ph type="body" idx="14"/>
          </p:nvPr>
        </p:nvSpPr>
        <p:spPr>
          <a:xfrm>
            <a:off x="4875904" y="2038570"/>
            <a:ext cx="3781985" cy="703135"/>
          </a:xfrm>
          <a:prstGeom prst="rect">
            <a:avLst/>
          </a:prstGeom>
        </p:spPr>
        <p:txBody>
          <a:bodyPr lIns="91440" rIns="91440" rtlCol="0" anchor="ctr">
            <a:normAutofit/>
          </a:bodyPr>
          <a:lstStyle>
            <a:lvl1pPr marL="0" indent="0" algn="l">
              <a:lnSpc>
                <a:spcPct val="150000"/>
              </a:lnSpc>
              <a:buNone/>
              <a:defRPr sz="1350" b="1" i="0" cap="all" spc="150" baseline="0">
                <a:solidFill>
                  <a:schemeClr val="accent3">
                    <a:lumMod val="50000"/>
                  </a:schemeClr>
                </a:solidFill>
                <a:latin typeface="Microsoft YaHei UI" panose="020B0503020204020204" pitchFamily="34" charset="-122"/>
                <a:ea typeface="Microsoft YaHei UI"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0"/>
              <a:t>单击此处编辑母版文本样式</a:t>
            </a:r>
          </a:p>
        </p:txBody>
      </p:sp>
      <p:cxnSp>
        <p:nvCxnSpPr>
          <p:cNvPr id="14" name="直接连接符​​(S) 13"/>
          <p:cNvCxnSpPr/>
          <p:nvPr userDrawn="1"/>
        </p:nvCxnSpPr>
        <p:spPr>
          <a:xfrm flipH="1">
            <a:off x="4625787" y="1613647"/>
            <a:ext cx="0" cy="4904068"/>
          </a:xfrm>
          <a:prstGeom prst="line">
            <a:avLst/>
          </a:prstGeom>
          <a:ln>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内容占位符 6"/>
          <p:cNvSpPr>
            <a:spLocks noGrp="1"/>
          </p:cNvSpPr>
          <p:nvPr>
            <p:ph sz="quarter" idx="15"/>
          </p:nvPr>
        </p:nvSpPr>
        <p:spPr>
          <a:xfrm>
            <a:off x="628650" y="2894471"/>
            <a:ext cx="3781425" cy="309357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sp>
        <p:nvSpPr>
          <p:cNvPr id="15" name="内容占位符 6"/>
          <p:cNvSpPr>
            <a:spLocks noGrp="1"/>
          </p:cNvSpPr>
          <p:nvPr>
            <p:ph sz="quarter" idx="16"/>
          </p:nvPr>
        </p:nvSpPr>
        <p:spPr>
          <a:xfrm>
            <a:off x="4875904" y="2894471"/>
            <a:ext cx="3781425" cy="309357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和字幕">
    <p:bg>
      <p:bgPr>
        <a:solidFill>
          <a:schemeClr val="bg2">
            <a:alpha val="40000"/>
          </a:schemeClr>
        </a:solidFill>
        <a:effectLst/>
      </p:bgPr>
    </p:bg>
    <p:spTree>
      <p:nvGrpSpPr>
        <p:cNvPr id="1" name=""/>
        <p:cNvGrpSpPr/>
        <p:nvPr/>
      </p:nvGrpSpPr>
      <p:grpSpPr>
        <a:xfrm>
          <a:off x="0" y="0"/>
          <a:ext cx="0" cy="0"/>
          <a:chOff x="0" y="0"/>
          <a:chExt cx="0" cy="0"/>
        </a:xfrm>
      </p:grpSpPr>
      <p:sp>
        <p:nvSpPr>
          <p:cNvPr id="10" name="矩形 9"/>
          <p:cNvSpPr/>
          <p:nvPr userDrawn="1"/>
        </p:nvSpPr>
        <p:spPr>
          <a:xfrm>
            <a:off x="0" y="914400"/>
            <a:ext cx="9144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1" name="矩形 10"/>
          <p:cNvSpPr/>
          <p:nvPr userDrawn="1"/>
        </p:nvSpPr>
        <p:spPr>
          <a:xfrm>
            <a:off x="4463716" y="1803214"/>
            <a:ext cx="4680284" cy="3252880"/>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2" name="日期占位符 1"/>
          <p:cNvSpPr>
            <a:spLocks noGrp="1"/>
          </p:cNvSpPr>
          <p:nvPr>
            <p:ph type="dt" sz="half" idx="10"/>
          </p:nvPr>
        </p:nvSpPr>
        <p:spPr>
          <a:xfrm>
            <a:off x="628650" y="6356350"/>
            <a:ext cx="2057400"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2F7E77FB-0806-4C98-8186-4A8C4DDBA0D7}" type="datetime1">
              <a:rPr lang="zh-CN" altLang="en-US" smtClean="0"/>
              <a:t>2023/5/28</a:t>
            </a:fld>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sp>
        <p:nvSpPr>
          <p:cNvPr id="9" name="标题 1"/>
          <p:cNvSpPr>
            <a:spLocks noGrp="1"/>
          </p:cNvSpPr>
          <p:nvPr>
            <p:ph type="title"/>
          </p:nvPr>
        </p:nvSpPr>
        <p:spPr>
          <a:xfrm>
            <a:off x="4870909" y="2028031"/>
            <a:ext cx="3793657"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3" name="图片占位符 10"/>
          <p:cNvSpPr>
            <a:spLocks noGrp="1"/>
          </p:cNvSpPr>
          <p:nvPr>
            <p:ph type="pic" sz="quarter" idx="14"/>
          </p:nvPr>
        </p:nvSpPr>
        <p:spPr>
          <a:xfrm>
            <a:off x="407194" y="0"/>
            <a:ext cx="4056522" cy="6858000"/>
          </a:xfrm>
          <a:prstGeom prst="rect">
            <a:avLst/>
          </a:prstGeom>
          <a:solidFill>
            <a:schemeClr val="bg2"/>
          </a:solidFill>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6" name="内容占位符 5"/>
          <p:cNvSpPr>
            <a:spLocks noGrp="1"/>
          </p:cNvSpPr>
          <p:nvPr>
            <p:ph sz="quarter" idx="15"/>
          </p:nvPr>
        </p:nvSpPr>
        <p:spPr>
          <a:xfrm>
            <a:off x="4870847" y="2611438"/>
            <a:ext cx="3793657" cy="2165350"/>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zh-CN" altLang="en-US" noProof="0"/>
              <a:t>单击此处编辑母版文本样式</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4">
            <a:alpha val="40000"/>
          </a:schemeClr>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r>
              <a:rPr lang="zh-CN" altLang="en-US"/>
              <a:t>单击此处编辑母版标题样式</a:t>
            </a:r>
            <a:endParaRPr lang="en-US"/>
          </a:p>
        </p:txBody>
      </p:sp>
      <p:sp>
        <p:nvSpPr>
          <p:cNvPr id="3" name="Content Placeholder 2"/>
          <p:cNvSpPr>
            <a:spLocks noGrp="1"/>
          </p:cNvSpPr>
          <p:nvPr>
            <p:ph idx="1"/>
          </p:nvPr>
        </p:nvSpPr>
        <p:spPr>
          <a:xfrm>
            <a:off x="802386" y="2121408"/>
            <a:ext cx="7543800" cy="405079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5973318" y="6272784"/>
            <a:ext cx="2455164" cy="365125"/>
          </a:xfrm>
        </p:spPr>
        <p:txBody>
          <a:bodyPr/>
          <a:lstStyle/>
          <a:p>
            <a:fld id="{DE68E2C4-2D10-43E4-BCD4-D3826EBB0AC2}" type="datetimeFigureOut">
              <a:rPr lang="zh-CN" altLang="en-US" smtClean="0"/>
              <a:t>2023/5/28</a:t>
            </a:fld>
            <a:endParaRPr lang="zh-CN" altLang="en-US"/>
          </a:p>
        </p:txBody>
      </p:sp>
      <p:sp>
        <p:nvSpPr>
          <p:cNvPr id="5" name="Footer Placeholder 4"/>
          <p:cNvSpPr>
            <a:spLocks noGrp="1"/>
          </p:cNvSpPr>
          <p:nvPr>
            <p:ph type="ftr" sz="quarter" idx="11"/>
          </p:nvPr>
        </p:nvSpPr>
        <p:spPr>
          <a:xfrm>
            <a:off x="816102" y="6272784"/>
            <a:ext cx="4745736" cy="365125"/>
          </a:xfrm>
        </p:spPr>
        <p:txBody>
          <a:bodyPr/>
          <a:lstStyle/>
          <a:p>
            <a:endParaRPr lang="zh-CN" altLang="en-US"/>
          </a:p>
        </p:txBody>
      </p:sp>
      <p:sp>
        <p:nvSpPr>
          <p:cNvPr id="6" name="Slide Number Placeholder 5"/>
          <p:cNvSpPr>
            <a:spLocks noGrp="1"/>
          </p:cNvSpPr>
          <p:nvPr>
            <p:ph type="sldNum" sz="quarter" idx="12"/>
          </p:nvPr>
        </p:nvSpPr>
        <p:spPr>
          <a:xfrm>
            <a:off x="8483346" y="6272784"/>
            <a:ext cx="480060" cy="365125"/>
          </a:xfrm>
        </p:spPr>
        <p:txBody>
          <a:bodyPr/>
          <a:lstStyle/>
          <a:p>
            <a:fld id="{8BC38E86-B085-4AE6-AF5F-FBA37FC243A8}" type="slidenum">
              <a:rPr lang="zh-CN" altLang="en-US" smtClean="0"/>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custDataLst>
              <p:tags r:id="rId2"/>
            </p:custDataLst>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custDataLst>
              <p:tags r:id="rId3"/>
            </p:custDataLst>
          </p:nvPr>
        </p:nvSpPr>
        <p:spPr/>
        <p:txBody>
          <a:body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3_两栏内容">
    <p:bg>
      <p:bgPr>
        <a:solidFill>
          <a:srgbClr val="F5F5F5"/>
        </a:solidFill>
        <a:effectLst/>
      </p:bgPr>
    </p:bg>
    <p:spTree>
      <p:nvGrpSpPr>
        <p:cNvPr id="1" name=""/>
        <p:cNvGrpSpPr/>
        <p:nvPr/>
      </p:nvGrpSpPr>
      <p:grpSpPr>
        <a:xfrm>
          <a:off x="0" y="0"/>
          <a:ext cx="0" cy="0"/>
          <a:chOff x="0" y="0"/>
          <a:chExt cx="0" cy="0"/>
        </a:xfrm>
      </p:grpSpPr>
      <p:sp>
        <p:nvSpPr>
          <p:cNvPr id="11" name="TextBox 15"/>
          <p:cNvSpPr txBox="1"/>
          <p:nvPr userDrawn="1"/>
        </p:nvSpPr>
        <p:spPr>
          <a:xfrm>
            <a:off x="8154113" y="405383"/>
            <a:ext cx="701040" cy="321945"/>
          </a:xfrm>
          <a:prstGeom prst="rect">
            <a:avLst/>
          </a:prstGeom>
          <a:noFill/>
        </p:spPr>
        <p:txBody>
          <a:bodyPr wrap="none" rtlCol="0">
            <a:spAutoFit/>
          </a:bodyPr>
          <a:lstStyle/>
          <a:p>
            <a:pPr algn="ctr"/>
            <a:r>
              <a:rPr lang="zh-CN" altLang="en-US" sz="1200" dirty="0">
                <a:solidFill>
                  <a:schemeClr val="tx1">
                    <a:lumMod val="50000"/>
                    <a:lumOff val="50000"/>
                  </a:schemeClr>
                </a:solidFill>
                <a:latin typeface="微软雅黑" panose="020B0503020204020204" charset="-122"/>
                <a:ea typeface="微软雅黑" panose="020B0503020204020204" charset="-122"/>
              </a:rPr>
              <a:t>第</a:t>
            </a:r>
            <a:r>
              <a:rPr lang="zh-CN" altLang="en-US" sz="1350" dirty="0">
                <a:solidFill>
                  <a:schemeClr val="tx1">
                    <a:lumMod val="50000"/>
                    <a:lumOff val="50000"/>
                  </a:schemeClr>
                </a:solidFill>
                <a:latin typeface="微软雅黑" panose="020B0503020204020204" charset="-122"/>
                <a:ea typeface="微软雅黑" panose="020B0503020204020204" charset="-122"/>
              </a:rPr>
              <a:t> </a:t>
            </a:r>
            <a:fld id="{2EEF1883-7A0E-4F66-9932-E581691AD397}" type="slidenum">
              <a:rPr lang="zh-CN" altLang="en-US" sz="1500" smtClean="0">
                <a:solidFill>
                  <a:schemeClr val="tx1">
                    <a:lumMod val="50000"/>
                    <a:lumOff val="50000"/>
                  </a:schemeClr>
                </a:solidFill>
                <a:latin typeface="微软雅黑" panose="020B0503020204020204" charset="-122"/>
                <a:ea typeface="微软雅黑" panose="020B0503020204020204" charset="-122"/>
              </a:rPr>
              <a:t>‹#›</a:t>
            </a:fld>
            <a:r>
              <a:rPr lang="zh-CN" altLang="en-US" sz="1350" dirty="0">
                <a:solidFill>
                  <a:schemeClr val="tx1">
                    <a:lumMod val="50000"/>
                    <a:lumOff val="50000"/>
                  </a:schemeClr>
                </a:solidFill>
                <a:latin typeface="微软雅黑" panose="020B0503020204020204" charset="-122"/>
                <a:ea typeface="微软雅黑" panose="020B0503020204020204" charset="-122"/>
              </a:rPr>
              <a:t> </a:t>
            </a:r>
            <a:r>
              <a:rPr lang="zh-CN" altLang="en-US" sz="1200" dirty="0">
                <a:solidFill>
                  <a:schemeClr val="tx1">
                    <a:lumMod val="50000"/>
                    <a:lumOff val="50000"/>
                  </a:schemeClr>
                </a:solidFill>
                <a:latin typeface="微软雅黑" panose="020B0503020204020204" charset="-122"/>
                <a:ea typeface="微软雅黑" panose="020B0503020204020204" charset="-122"/>
              </a:rPr>
              <a:t>页</a:t>
            </a:r>
            <a:endParaRPr lang="zh-CN" altLang="en-US" sz="1200" b="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kumimoji="1"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kumimoji="1"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kumimoji="1" lang="zh-CN" altLang="en-US"/>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hasCustomPrompt="1"/>
            <p:custDataLst>
              <p:tags r:id="rId2"/>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kumimoji="1" lang="zh-CN" altLang="en-US"/>
              <a:t>单击此处编辑母版标题样式</a:t>
            </a:r>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t>‹#›</a:t>
            </a:fld>
            <a:endParaRPr kumimoji="1"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23888" y="1709738"/>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3"/>
            </p:custDataLst>
          </p:nvPr>
        </p:nvSpPr>
        <p:spPr/>
        <p:txBody>
          <a:body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游戏起始页">
    <p:spTree>
      <p:nvGrpSpPr>
        <p:cNvPr id="1" name=""/>
        <p:cNvGrpSpPr/>
        <p:nvPr/>
      </p:nvGrpSpPr>
      <p:grpSpPr>
        <a:xfrm>
          <a:off x="0" y="0"/>
          <a:ext cx="0" cy="0"/>
          <a:chOff x="0" y="0"/>
          <a:chExt cx="0" cy="0"/>
        </a:xfrm>
      </p:grpSpPr>
      <p:pic>
        <p:nvPicPr>
          <p:cNvPr id="3" name="图片 2" descr="图片包含 桌子, 行, 椅子, 夹&#10;&#10;描述已自动生成"/>
          <p:cNvPicPr>
            <a:picLocks noChangeAspect="1"/>
          </p:cNvPicPr>
          <p:nvPr userDrawn="1">
            <p:custDataLst>
              <p:tags r:id="rId1"/>
            </p:custDataLst>
          </p:nvPr>
        </p:nvPicPr>
        <p:blipFill>
          <a:blip r:embed="rId8" cstate="print">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0" name="矩形 9"/>
          <p:cNvSpPr/>
          <p:nvPr userDrawn="1">
            <p:custDataLst>
              <p:tags r:id="rId2"/>
            </p:custDataLst>
          </p:nvPr>
        </p:nvSpPr>
        <p:spPr>
          <a:xfrm>
            <a:off x="0" y="0"/>
            <a:ext cx="9144000" cy="6858000"/>
          </a:xfrm>
          <a:prstGeom prst="rect">
            <a:avLst/>
          </a:prstGeom>
          <a:solidFill>
            <a:srgbClr val="0D0D0D">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30" name="图片 29" descr="手机屏幕截图&#10;&#10;描述已自动生成"/>
          <p:cNvPicPr>
            <a:picLocks noChangeAspect="1"/>
          </p:cNvPicPr>
          <p:nvPr userDrawn="1">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71621" y="663457"/>
            <a:ext cx="7194735" cy="2540948"/>
          </a:xfrm>
          <a:prstGeom prst="rect">
            <a:avLst/>
          </a:prstGeom>
        </p:spPr>
      </p:pic>
      <p:pic>
        <p:nvPicPr>
          <p:cNvPr id="28" name="图片 27" descr="卡通人物&#10;&#10;低可信度描述已自动生成"/>
          <p:cNvPicPr>
            <a:picLocks noChangeAspect="1"/>
          </p:cNvPicPr>
          <p:nvPr userDrawn="1">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875639" y="1522866"/>
            <a:ext cx="5386700" cy="1443658"/>
          </a:xfrm>
          <a:prstGeom prst="rect">
            <a:avLst/>
          </a:prstGeom>
        </p:spPr>
      </p:pic>
      <p:pic>
        <p:nvPicPr>
          <p:cNvPr id="6" name="武侠笛子">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11"/>
          <a:stretch>
            <a:fillRect/>
          </a:stretch>
        </p:blipFill>
        <p:spPr>
          <a:xfrm>
            <a:off x="54055"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273" fill="hold"/>
                                        <p:tgtEl>
                                          <p:spTgt spid="28"/>
                                        </p:tgtEl>
                                        <p:attrNameLst>
                                          <p:attrName>ppt_w</p:attrName>
                                        </p:attrNameLst>
                                      </p:cBhvr>
                                      <p:tavLst>
                                        <p:tav tm="0">
                                          <p:val>
                                            <p:fltVal val="0"/>
                                          </p:val>
                                        </p:tav>
                                        <p:tav tm="100000">
                                          <p:val>
                                            <p:strVal val="#ppt_w"/>
                                          </p:val>
                                        </p:tav>
                                      </p:tavLst>
                                    </p:anim>
                                    <p:anim calcmode="lin" valueType="num">
                                      <p:cBhvr>
                                        <p:cTn id="12" dur="273" fill="hold"/>
                                        <p:tgtEl>
                                          <p:spTgt spid="28"/>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8"/>
                                        </p:tgtEl>
                                      </p:cBhvr>
                                      <p:by x="110000" y="110000"/>
                                      <p:from x="100000" y="100000"/>
                                      <p:to x="110000" y="110000"/>
                                    </p:animScale>
                                    <p:animScale>
                                      <p:cBhvr>
                                        <p:cTn id="14" dur="182" autoRev="1" fill="hold">
                                          <p:stCondLst>
                                            <p:cond delay="636"/>
                                          </p:stCondLst>
                                        </p:cTn>
                                        <p:tgtEl>
                                          <p:spTgt spid="28"/>
                                        </p:tgtEl>
                                      </p:cBhvr>
                                      <p:by x="95000" y="95000"/>
                                      <p:from x="100000" y="100000"/>
                                      <p:to x="95000" y="95000"/>
                                    </p:animScale>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6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小环节目录">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3"/>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说明书等多文字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1"/>
            </p:custDataLst>
          </p:nvPr>
        </p:nvPicPr>
        <p:blipFill>
          <a:blip r:embed="rId3">
            <a:alphaModFix amt="5000"/>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对话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4" name="矩形 3"/>
          <p:cNvSpPr/>
          <p:nvPr userDrawn="1">
            <p:custDataLst>
              <p:tags r:id="rId2"/>
            </p:custDataLst>
          </p:nvPr>
        </p:nvSpPr>
        <p:spPr>
          <a:xfrm>
            <a:off x="-27380" y="0"/>
            <a:ext cx="9234528" cy="6858000"/>
          </a:xfrm>
          <a:prstGeom prst="rect">
            <a:avLst/>
          </a:pr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竹林背景">
    <p:spTree>
      <p:nvGrpSpPr>
        <p:cNvPr id="1" name=""/>
        <p:cNvGrpSpPr/>
        <p:nvPr/>
      </p:nvGrpSpPr>
      <p:grpSpPr>
        <a:xfrm>
          <a:off x="0" y="0"/>
          <a:ext cx="0" cy="0"/>
          <a:chOff x="0" y="0"/>
          <a:chExt cx="0" cy="0"/>
        </a:xfrm>
      </p:grpSpPr>
      <p:pic>
        <p:nvPicPr>
          <p:cNvPr id="7" name="图片 6" descr="卡通人物&#10;&#10;低可信度描述已自动生成"/>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9" name="任意多边形: 形状 8"/>
          <p:cNvSpPr/>
          <p:nvPr userDrawn="1">
            <p:custDataLst>
              <p:tags r:id="rId2"/>
            </p:custDataLst>
          </p:nvPr>
        </p:nvSpPr>
        <p:spPr>
          <a:xfrm>
            <a:off x="-27380" y="-16570"/>
            <a:ext cx="9234528" cy="6874570"/>
          </a:xfrm>
          <a:custGeom>
            <a:avLst/>
            <a:gdLst>
              <a:gd name="connsiteX0" fmla="*/ 0 w 12312704"/>
              <a:gd name="connsiteY0" fmla="*/ 0 h 6874570"/>
              <a:gd name="connsiteX1" fmla="*/ 12312704 w 12312704"/>
              <a:gd name="connsiteY1" fmla="*/ 0 h 6874570"/>
              <a:gd name="connsiteX2" fmla="*/ 12312704 w 12312704"/>
              <a:gd name="connsiteY2" fmla="*/ 6874570 h 6874570"/>
              <a:gd name="connsiteX3" fmla="*/ 0 w 12312704"/>
              <a:gd name="connsiteY3" fmla="*/ 6874570 h 6874570"/>
            </a:gdLst>
            <a:ahLst/>
            <a:cxnLst>
              <a:cxn ang="0">
                <a:pos x="connsiteX0" y="connsiteY0"/>
              </a:cxn>
              <a:cxn ang="0">
                <a:pos x="connsiteX1" y="connsiteY1"/>
              </a:cxn>
              <a:cxn ang="0">
                <a:pos x="connsiteX2" y="connsiteY2"/>
              </a:cxn>
              <a:cxn ang="0">
                <a:pos x="connsiteX3" y="connsiteY3"/>
              </a:cxn>
            </a:cxnLst>
            <a:rect l="l" t="t" r="r" b="b"/>
            <a:pathLst>
              <a:path w="12312704" h="6874570">
                <a:moveTo>
                  <a:pt x="0" y="0"/>
                </a:moveTo>
                <a:lnTo>
                  <a:pt x="12312704" y="0"/>
                </a:lnTo>
                <a:lnTo>
                  <a:pt x="12312704" y="6874570"/>
                </a:lnTo>
                <a:lnTo>
                  <a:pt x="0" y="6874570"/>
                </a:lnTo>
                <a:close/>
              </a:path>
            </a:pathLst>
          </a:cu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3" name="图片 2" descr="手机屏幕截图&#10;&#10;描述已自动生成"/>
          <p:cNvPicPr>
            <a:picLocks noChangeAspect="1"/>
          </p:cNvPicPr>
          <p:nvPr userDrawn="1">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74199" y="-67864"/>
            <a:ext cx="2453749" cy="1179325"/>
          </a:xfrm>
          <a:prstGeom prst="rect">
            <a:avLst/>
          </a:prstGeom>
        </p:spPr>
      </p:pic>
      <p:sp>
        <p:nvSpPr>
          <p:cNvPr id="6" name="文本占位符 5"/>
          <p:cNvSpPr>
            <a:spLocks noGrp="1"/>
          </p:cNvSpPr>
          <p:nvPr>
            <p:ph type="body" sz="quarter" idx="10" hasCustomPrompt="1"/>
            <p:custDataLst>
              <p:tags r:id="rId4"/>
            </p:custDataLst>
          </p:nvPr>
        </p:nvSpPr>
        <p:spPr>
          <a:xfrm>
            <a:off x="595615" y="376542"/>
            <a:ext cx="1610915" cy="392112"/>
          </a:xfrm>
          <a:prstGeom prst="rect">
            <a:avLst/>
          </a:prstGeom>
        </p:spPr>
        <p:txBody>
          <a:bodyPr/>
          <a:lstStyle>
            <a:lvl1pPr marL="0" indent="0" algn="ctr" defTabSz="914400" rtl="0" eaLnBrk="1" latinLnBrk="0" hangingPunct="1">
              <a:buNone/>
              <a:defRPr lang="zh-CN" altLang="en-US" sz="2400" kern="1200">
                <a:solidFill>
                  <a:schemeClr val="tx2"/>
                </a:solidFill>
                <a:latin typeface="庞门正道粗书体" panose="02010600030101010101" pitchFamily="2" charset="-122"/>
                <a:ea typeface="庞门正道粗书体" panose="02010600030101010101" pitchFamily="2" charset="-122"/>
                <a:cs typeface="+mn-cs"/>
              </a:defRPr>
            </a:lvl1pPr>
          </a:lstStyle>
          <a:p>
            <a:pPr lvl="0"/>
            <a:r>
              <a:rPr lang="zh-CN" altLang="en-US"/>
              <a:t>标题</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hasCustomPrompt="1"/>
            <p:custDataLst>
              <p:tags r:id="rId2"/>
            </p:custDataLst>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3"/>
            </p:custDataLst>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91159F4F-D056-4B6F-A3D2-A59478B46298}" type="datetimeFigureOut">
              <a:rPr lang="zh-CN" altLang="en-US" smtClean="0"/>
              <a:t>2023/5/28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9124DC20-B29F-44FD-A89B-3FD72EB4E071}" type="slidenum">
              <a:rPr lang="zh-CN" altLang="en-US" smtClean="0"/>
              <a:t>‹#›</a:t>
            </a:fld>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图片 14" descr="卡通人物&#10;&#10;中度可信度描述已自动生成"/>
          <p:cNvPicPr>
            <a:picLocks noChangeAspect="1"/>
          </p:cNvPicPr>
          <p:nvPr userDrawn="1">
            <p:custDataLst>
              <p:tags r:id="rId2"/>
            </p:custDataLst>
          </p:nvPr>
        </p:nvPicPr>
        <p:blipFill>
          <a:blip r:embed="rId12" cstate="print">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227072" y="4130045"/>
            <a:ext cx="1714499" cy="2285998"/>
          </a:xfrm>
          <a:prstGeom prst="rect">
            <a:avLst/>
          </a:prstGeom>
        </p:spPr>
      </p:pic>
      <p:pic>
        <p:nvPicPr>
          <p:cNvPr id="16" name="图片 15" descr="形状&#10;&#10;低可信度描述已自动生成"/>
          <p:cNvPicPr>
            <a:picLocks noChangeAspect="1"/>
          </p:cNvPicPr>
          <p:nvPr userDrawn="1">
            <p:custDataLst>
              <p:tags r:id="rId3"/>
            </p:custDataLst>
          </p:nvPr>
        </p:nvPicPr>
        <p:blipFill>
          <a:blip r:embed="rId14"/>
          <a:stretch>
            <a:fillRect/>
          </a:stretch>
        </p:blipFill>
        <p:spPr>
          <a:xfrm flipH="1">
            <a:off x="-1950721" y="3703320"/>
            <a:ext cx="1714499" cy="2285998"/>
          </a:xfrm>
          <a:custGeom>
            <a:avLst/>
            <a:gdLst>
              <a:gd name="connsiteX0" fmla="*/ 0 w 6858000"/>
              <a:gd name="connsiteY0" fmla="*/ 0 h 6858000"/>
              <a:gd name="connsiteX1" fmla="*/ 1681385 w 6858000"/>
              <a:gd name="connsiteY1" fmla="*/ 0 h 6858000"/>
              <a:gd name="connsiteX2" fmla="*/ 1592327 w 6858000"/>
              <a:gd name="connsiteY2" fmla="*/ 107503 h 6858000"/>
              <a:gd name="connsiteX3" fmla="*/ 1371600 w 6858000"/>
              <a:gd name="connsiteY3" fmla="*/ 746760 h 6858000"/>
              <a:gd name="connsiteX4" fmla="*/ 3200400 w 6858000"/>
              <a:gd name="connsiteY4" fmla="*/ 2087880 h 6858000"/>
              <a:gd name="connsiteX5" fmla="*/ 5029200 w 6858000"/>
              <a:gd name="connsiteY5" fmla="*/ 746760 h 6858000"/>
              <a:gd name="connsiteX6" fmla="*/ 4808474 w 6858000"/>
              <a:gd name="connsiteY6" fmla="*/ 107503 h 6858000"/>
              <a:gd name="connsiteX7" fmla="*/ 4719415 w 6858000"/>
              <a:gd name="connsiteY7" fmla="*/ 0 h 6858000"/>
              <a:gd name="connsiteX8" fmla="*/ 6858000 w 6858000"/>
              <a:gd name="connsiteY8" fmla="*/ 0 h 6858000"/>
              <a:gd name="connsiteX9" fmla="*/ 6858000 w 6858000"/>
              <a:gd name="connsiteY9" fmla="*/ 6858000 h 6858000"/>
              <a:gd name="connsiteX10" fmla="*/ 0 w 6858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6858000">
                <a:moveTo>
                  <a:pt x="0" y="0"/>
                </a:moveTo>
                <a:lnTo>
                  <a:pt x="1681385" y="0"/>
                </a:lnTo>
                <a:lnTo>
                  <a:pt x="1592327" y="107503"/>
                </a:lnTo>
                <a:cubicBezTo>
                  <a:pt x="1451559" y="297530"/>
                  <a:pt x="1371600" y="515298"/>
                  <a:pt x="1371600" y="746760"/>
                </a:cubicBezTo>
                <a:cubicBezTo>
                  <a:pt x="1371600" y="1487440"/>
                  <a:pt x="2190382" y="2087880"/>
                  <a:pt x="3200400" y="2087880"/>
                </a:cubicBezTo>
                <a:cubicBezTo>
                  <a:pt x="4210418" y="2087880"/>
                  <a:pt x="5029200" y="1487440"/>
                  <a:pt x="5029200" y="746760"/>
                </a:cubicBezTo>
                <a:cubicBezTo>
                  <a:pt x="5029200" y="515298"/>
                  <a:pt x="4949241" y="297530"/>
                  <a:pt x="4808474" y="107503"/>
                </a:cubicBezTo>
                <a:lnTo>
                  <a:pt x="4719415" y="0"/>
                </a:lnTo>
                <a:lnTo>
                  <a:pt x="6858000" y="0"/>
                </a:lnTo>
                <a:lnTo>
                  <a:pt x="6858000" y="6858000"/>
                </a:lnTo>
                <a:lnTo>
                  <a:pt x="0" y="6858000"/>
                </a:lnTo>
                <a:close/>
              </a:path>
            </a:pathLst>
          </a:custGeom>
        </p:spPr>
      </p:pic>
      <p:pic>
        <p:nvPicPr>
          <p:cNvPr id="17" name="图片 16" descr="人的脸被修图的娃娃&#10;&#10;中度可信度描述已自动生成"/>
          <p:cNvPicPr>
            <a:picLocks noChangeAspect="1"/>
          </p:cNvPicPr>
          <p:nvPr userDrawn="1">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421130" y="807720"/>
            <a:ext cx="1447800" cy="2895600"/>
          </a:xfrm>
          <a:prstGeom prst="rect">
            <a:avLst/>
          </a:prstGeom>
        </p:spPr>
      </p:pic>
      <p:sp>
        <p:nvSpPr>
          <p:cNvPr id="8" name="矩形 7"/>
          <p:cNvSpPr/>
          <p:nvPr userDrawn="1">
            <p:custDataLst>
              <p:tags r:id="rId5"/>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10" name="图片 9" descr="图示&#10;&#10;描述已自动生成"/>
          <p:cNvPicPr>
            <a:picLocks noChangeAspect="1"/>
          </p:cNvPicPr>
          <p:nvPr userDrawn="1">
            <p:custDataLst>
              <p:tags r:id="rId6"/>
            </p:custDataLst>
          </p:nvPr>
        </p:nvPicPr>
        <p:blipFill>
          <a:blip r:embed="rId11" cstate="print">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5" name="组合 4"/>
          <p:cNvGrpSpPr/>
          <p:nvPr userDrawn="1">
            <p:custDataLst>
              <p:tags r:id="rId7"/>
            </p:custDataLst>
          </p:nvPr>
        </p:nvGrpSpPr>
        <p:grpSpPr>
          <a:xfrm>
            <a:off x="3863341" y="1940560"/>
            <a:ext cx="2606039" cy="2540005"/>
            <a:chOff x="5151121" y="1940560"/>
            <a:chExt cx="3474719" cy="2540005"/>
          </a:xfrm>
        </p:grpSpPr>
        <p:sp>
          <p:nvSpPr>
            <p:cNvPr id="2" name="矩形 1"/>
            <p:cNvSpPr/>
            <p:nvPr userDrawn="1">
              <p:custDataLst>
                <p:tags r:id="rId8"/>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3" name="图片 12" descr="图示&#10;&#10;描述已自动生成"/>
            <p:cNvPicPr>
              <a:picLocks noChangeAspect="1"/>
            </p:cNvPicPr>
            <p:nvPr userDrawn="1">
              <p:custDataLst>
                <p:tags r:id="rId9"/>
              </p:custDataLst>
            </p:nvPr>
          </p:nvPicPr>
          <p:blipFill>
            <a:blip r:embed="rId16" cstate="print">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25E-06 -2.96296E-06 L 0.34323 -0.3" pathEditMode="relative" rAng="0" ptsTypes="AA">
                                      <p:cBhvr>
                                        <p:cTn id="6" dur="1000" fill="hold"/>
                                        <p:tgtEl>
                                          <p:spTgt spid="16"/>
                                        </p:tgtEl>
                                        <p:attrNameLst>
                                          <p:attrName>ppt_x</p:attrName>
                                          <p:attrName>ppt_y</p:attrName>
                                        </p:attrNameLst>
                                      </p:cBhvr>
                                      <p:rCtr x="17161" y="-15000"/>
                                    </p:animMotion>
                                  </p:childTnLst>
                                </p:cTn>
                              </p:par>
                              <p:par>
                                <p:cTn id="7" presetID="6" presetClass="emph" presetSubtype="0" fill="hold" nodeType="withEffect">
                                  <p:stCondLst>
                                    <p:cond delay="0"/>
                                  </p:stCondLst>
                                  <p:childTnLst>
                                    <p:animScale>
                                      <p:cBhvr>
                                        <p:cTn id="8" dur="1000" fill="hold"/>
                                        <p:tgtEl>
                                          <p:spTgt spid="16"/>
                                        </p:tgtEl>
                                      </p:cBhvr>
                                      <p:by x="50000" y="50000"/>
                                    </p:animScale>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4.58333E-06 -1.48148E-06 L 0.38164 -0.40231" pathEditMode="relative" rAng="0" ptsTypes="AA">
                                      <p:cBhvr>
                                        <p:cTn id="11" dur="1000" fill="hold"/>
                                        <p:tgtEl>
                                          <p:spTgt spid="15"/>
                                        </p:tgtEl>
                                        <p:attrNameLst>
                                          <p:attrName>ppt_x</p:attrName>
                                          <p:attrName>ppt_y</p:attrName>
                                        </p:attrNameLst>
                                      </p:cBhvr>
                                      <p:rCtr x="19089" y="-20116"/>
                                    </p:animMotion>
                                  </p:childTnLst>
                                </p:cTn>
                              </p:par>
                              <p:par>
                                <p:cTn id="12" presetID="6" presetClass="emph" presetSubtype="0" fill="hold" nodeType="withEffect">
                                  <p:stCondLst>
                                    <p:cond delay="0"/>
                                  </p:stCondLst>
                                  <p:childTnLst>
                                    <p:animScale>
                                      <p:cBhvr>
                                        <p:cTn id="13" dur="1000" fill="hold"/>
                                        <p:tgtEl>
                                          <p:spTgt spid="15"/>
                                        </p:tgtEl>
                                      </p:cBhvr>
                                      <p:by x="50000" y="50000"/>
                                    </p:animScale>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关卡1">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矩形 4"/>
          <p:cNvSpPr/>
          <p:nvPr userDrawn="1">
            <p:custDataLst>
              <p:tags r:id="rId2"/>
            </p:custDataLst>
          </p:nvPr>
        </p:nvSpPr>
        <p:spPr>
          <a:xfrm>
            <a:off x="4423410" y="411481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1</a:t>
            </a:r>
            <a:endParaRPr lang="zh-CN" altLang="en-US" sz="1800" b="1" cap="all" baseline="0">
              <a:solidFill>
                <a:schemeClr val="accent5">
                  <a:lumMod val="50000"/>
                </a:schemeClr>
              </a:solidFill>
              <a:effectLst/>
            </a:endParaRPr>
          </a:p>
        </p:txBody>
      </p:sp>
      <p:sp>
        <p:nvSpPr>
          <p:cNvPr id="6" name="矩形 5"/>
          <p:cNvSpPr/>
          <p:nvPr userDrawn="1">
            <p:custDataLst>
              <p:tags r:id="rId3"/>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8" name="图片 7" descr="图示&#10;&#10;描述已自动生成"/>
          <p:cNvPicPr>
            <a:picLocks noChangeAspect="1"/>
          </p:cNvPicPr>
          <p:nvPr userDrawn="1">
            <p:custDataLst>
              <p:tags r:id="rId4"/>
            </p:custDataLst>
          </p:nvPr>
        </p:nvPicPr>
        <p:blipFill>
          <a:blip r:embed="rId13" cstate="print">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9" name="组合 8"/>
          <p:cNvGrpSpPr/>
          <p:nvPr userDrawn="1">
            <p:custDataLst>
              <p:tags r:id="rId5"/>
            </p:custDataLst>
          </p:nvPr>
        </p:nvGrpSpPr>
        <p:grpSpPr>
          <a:xfrm>
            <a:off x="3863341" y="1940560"/>
            <a:ext cx="2606039" cy="2540005"/>
            <a:chOff x="5151121" y="1940560"/>
            <a:chExt cx="3474719" cy="2540005"/>
          </a:xfrm>
        </p:grpSpPr>
        <p:sp>
          <p:nvSpPr>
            <p:cNvPr id="10" name="矩形 9"/>
            <p:cNvSpPr/>
            <p:nvPr userDrawn="1">
              <p:custDataLst>
                <p:tags r:id="rId10"/>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1" name="图片 10" descr="图示&#10;&#10;描述已自动生成"/>
            <p:cNvPicPr>
              <a:picLocks noChangeAspect="1"/>
            </p:cNvPicPr>
            <p:nvPr userDrawn="1">
              <p:custDataLst>
                <p:tags r:id="rId11"/>
              </p:custDataLst>
            </p:nvPr>
          </p:nvPicPr>
          <p:blipFill>
            <a:blip r:embed="rId14" cstate="print">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pic>
        <p:nvPicPr>
          <p:cNvPr id="15" name="图片 14" descr="卡通人物&#10;&#10;中度可信度描述已自动生成"/>
          <p:cNvPicPr>
            <a:picLocks noChangeAspect="1"/>
          </p:cNvPicPr>
          <p:nvPr userDrawn="1">
            <p:custDataLst>
              <p:tags r:id="rId6"/>
            </p:custDataLst>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1028699" y="2184404"/>
            <a:ext cx="739136" cy="985515"/>
          </a:xfrm>
          <a:prstGeom prst="rect">
            <a:avLst/>
          </a:prstGeom>
        </p:spPr>
      </p:pic>
      <p:pic>
        <p:nvPicPr>
          <p:cNvPr id="17" name="图片 16" descr="人的脸被修图的娃娃&#10;&#10;中度可信度描述已自动生成"/>
          <p:cNvPicPr>
            <a:picLocks noChangeAspect="1"/>
          </p:cNvPicPr>
          <p:nvPr userDrawn="1">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508760" y="960122"/>
            <a:ext cx="1371599" cy="2743198"/>
          </a:xfrm>
          <a:prstGeom prst="rect">
            <a:avLst/>
          </a:prstGeom>
        </p:spPr>
      </p:pic>
      <p:pic>
        <p:nvPicPr>
          <p:cNvPr id="2" name="正确答案">
            <a:hlinkClick r:id="" action="ppaction://media"/>
          </p:cNvPr>
          <p:cNvPicPr>
            <a:picLocks noChangeAspect="1"/>
          </p:cNvPicPr>
          <p:nvPr userDrawn="1">
            <a:audioFile r:link="rId9"/>
            <p:extLst>
              <p:ext uri="{DAA4B4D4-6D71-4841-9C94-3DE7FCFB9230}">
                <p14:media xmlns:p14="http://schemas.microsoft.com/office/powerpoint/2010/main" r:embed="rId8"/>
              </p:ext>
            </p:extLst>
          </p:nvPr>
        </p:nvPicPr>
        <p:blipFill>
          <a:blip r:embed="rId18"/>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54167E-06 1.11111E-06 L 0.09101 -0.04745 C 0.11002 -0.05787 0.13893 -0.06482 0.1694 -0.06852 C 0.2039 -0.07269 0.2319 -0.07292 0.25156 -0.06736 L 0.34596 -0.04306" pathEditMode="relative" rAng="21360000" ptsTypes="AAAAA">
                                      <p:cBhvr>
                                        <p:cTn id="6" dur="2000" fill="hold"/>
                                        <p:tgtEl>
                                          <p:spTgt spid="15"/>
                                        </p:tgtEl>
                                        <p:attrNameLst>
                                          <p:attrName>ppt_x</p:attrName>
                                          <p:attrName>ppt_y</p:attrName>
                                        </p:attrNameLst>
                                      </p:cBhvr>
                                      <p:rCtr x="17201" y="-4514"/>
                                    </p:animMotion>
                                  </p:childTnLst>
                                </p:cTn>
                              </p:par>
                              <p:par>
                                <p:cTn id="7" presetID="44" presetClass="path" presetSubtype="0" accel="50000" decel="50000" fill="hold" nodeType="withEffect">
                                  <p:stCondLst>
                                    <p:cond delay="0"/>
                                  </p:stCondLst>
                                  <p:childTnLst>
                                    <p:animMotion origin="layout" path="M 0.00039 0.0081 L 0.08868 -0.04954 C 0.10704 -0.06204 0.13516 -0.07061 0.16511 -0.07524 C 0.19896 -0.08056 0.22618 -0.08056 0.24545 -0.07385 L 0.33881 -0.04445" pathEditMode="relative" rAng="21300000" ptsTypes="AAAAA">
                                      <p:cBhvr>
                                        <p:cTn id="8" dur="2000" fill="hold"/>
                                        <p:tgtEl>
                                          <p:spTgt spid="17"/>
                                        </p:tgtEl>
                                        <p:attrNameLst>
                                          <p:attrName>ppt_x</p:attrName>
                                          <p:attrName>ppt_y</p:attrName>
                                        </p:attrNameLst>
                                      </p:cBhvr>
                                      <p:rCtr x="16771" y="-5509"/>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关卡1通关">
    <p:spTree>
      <p:nvGrpSpPr>
        <p:cNvPr id="1" name=""/>
        <p:cNvGrpSpPr/>
        <p:nvPr/>
      </p:nvGrpSpPr>
      <p:grpSpPr>
        <a:xfrm>
          <a:off x="0" y="0"/>
          <a:ext cx="0" cy="0"/>
          <a:chOff x="0" y="0"/>
          <a:chExt cx="0" cy="0"/>
        </a:xfrm>
      </p:grpSpPr>
      <p:pic>
        <p:nvPicPr>
          <p:cNvPr id="14" name="图片 13" descr="绿色的植物&#10;&#10;描述已自动生成"/>
          <p:cNvPicPr>
            <a:picLocks noChangeAspect="1"/>
          </p:cNvPicPr>
          <p:nvPr userDrawn="1">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6" descr="徽标&#10;&#10;描述已自动生成"/>
          <p:cNvPicPr>
            <a:picLocks noChangeAspect="1"/>
          </p:cNvPicPr>
          <p:nvPr userDrawn="1">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817225" y="1099881"/>
            <a:ext cx="4515390" cy="6020520"/>
          </a:xfrm>
          <a:prstGeom prst="rect">
            <a:avLst/>
          </a:prstGeom>
        </p:spPr>
      </p:pic>
      <p:pic>
        <p:nvPicPr>
          <p:cNvPr id="9" name="图片 8" descr="卡通人物&#10;&#10;描述已自动生成"/>
          <p:cNvPicPr>
            <a:picLocks noChangeAspect="1"/>
          </p:cNvPicPr>
          <p:nvPr userDrawn="1">
            <p:custDataLst>
              <p:tags r:id="rId3"/>
            </p:custDataLst>
          </p:nvPr>
        </p:nvPicPr>
        <p:blipFill>
          <a:blip r:embed="rId9" cstate="print">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1073264" y="4746727"/>
            <a:ext cx="1583455" cy="2111273"/>
          </a:xfrm>
          <a:prstGeom prst="rect">
            <a:avLst/>
          </a:prstGeom>
        </p:spPr>
      </p:pic>
      <p:pic>
        <p:nvPicPr>
          <p:cNvPr id="15" name="风">
            <a:hlinkClick r:id="" action="ppaction://media"/>
          </p:cNvPr>
          <p:cNvPicPr>
            <a:picLocks noChangeAspect="1"/>
          </p:cNvPicPr>
          <p:nvPr userDrawn="1">
            <a:audioFile r:link="rId5"/>
            <p:extLst>
              <p:ext uri="{DAA4B4D4-6D71-4841-9C94-3DE7FCFB9230}">
                <p14:media xmlns:p14="http://schemas.microsoft.com/office/powerpoint/2010/main" r:embed="rId4"/>
              </p:ext>
            </p:extLst>
          </p:nvPr>
        </p:nvPicPr>
        <p:blipFill>
          <a:blip r:embed="rId11"/>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0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关卡2">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矩形 4"/>
          <p:cNvSpPr/>
          <p:nvPr userDrawn="1">
            <p:custDataLst>
              <p:tags r:id="rId2"/>
            </p:custDataLst>
          </p:nvPr>
        </p:nvSpPr>
        <p:spPr>
          <a:xfrm>
            <a:off x="4423410" y="411481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1</a:t>
            </a:r>
            <a:endParaRPr lang="zh-CN" altLang="en-US" sz="1800" b="1" cap="all" baseline="0">
              <a:solidFill>
                <a:schemeClr val="accent5">
                  <a:lumMod val="50000"/>
                </a:schemeClr>
              </a:solidFill>
              <a:effectLst/>
            </a:endParaRPr>
          </a:p>
        </p:txBody>
      </p:sp>
      <p:sp>
        <p:nvSpPr>
          <p:cNvPr id="6" name="矩形 5"/>
          <p:cNvSpPr/>
          <p:nvPr userDrawn="1">
            <p:custDataLst>
              <p:tags r:id="rId3"/>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grpSp>
        <p:nvGrpSpPr>
          <p:cNvPr id="2" name="组合 1"/>
          <p:cNvGrpSpPr/>
          <p:nvPr userDrawn="1">
            <p:custDataLst>
              <p:tags r:id="rId4"/>
            </p:custDataLst>
          </p:nvPr>
        </p:nvGrpSpPr>
        <p:grpSpPr>
          <a:xfrm>
            <a:off x="6743700" y="0"/>
            <a:ext cx="2400300" cy="3169925"/>
            <a:chOff x="8991600" y="0"/>
            <a:chExt cx="3200400" cy="3169925"/>
          </a:xfrm>
        </p:grpSpPr>
        <p:sp>
          <p:nvSpPr>
            <p:cNvPr id="8" name="矩形 7"/>
            <p:cNvSpPr/>
            <p:nvPr userDrawn="1">
              <p:custDataLst>
                <p:tags r:id="rId9"/>
              </p:custDataLst>
            </p:nvPr>
          </p:nvSpPr>
          <p:spPr>
            <a:xfrm>
              <a:off x="9997440" y="280417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9" name="图片 8" descr="图示&#10;&#10;描述已自动生成"/>
            <p:cNvPicPr>
              <a:picLocks noChangeAspect="1"/>
            </p:cNvPicPr>
            <p:nvPr userDrawn="1">
              <p:custDataLst>
                <p:tags r:id="rId10"/>
              </p:custDataLst>
            </p:nvPr>
          </p:nvPicPr>
          <p:blipFill>
            <a:blip r:embed="rId12" cstate="print">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8991600" y="0"/>
              <a:ext cx="32004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pic>
        <p:nvPicPr>
          <p:cNvPr id="10" name="正确答案">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13"/>
          <a:stretch>
            <a:fillRect/>
          </a:stretch>
        </p:blipFill>
        <p:spPr>
          <a:xfrm>
            <a:off x="144780" y="-487363"/>
            <a:ext cx="365522" cy="487363"/>
          </a:xfrm>
          <a:prstGeom prst="rect">
            <a:avLst/>
          </a:prstGeom>
        </p:spPr>
      </p:pic>
      <p:pic>
        <p:nvPicPr>
          <p:cNvPr id="15" name="图片 14" descr="卡通人物&#10;&#10;中度可信度描述已自动生成"/>
          <p:cNvPicPr>
            <a:picLocks noChangeAspect="1"/>
          </p:cNvPicPr>
          <p:nvPr userDrawn="1">
            <p:custDataLst>
              <p:tags r:id="rId7"/>
            </p:custDataLst>
          </p:nvPr>
        </p:nvPicPr>
        <p:blipFill>
          <a:blip r:embed="rId14" cstate="print">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4532952" y="2241916"/>
            <a:ext cx="490262" cy="653683"/>
          </a:xfrm>
          <a:prstGeom prst="rect">
            <a:avLst/>
          </a:prstGeom>
        </p:spPr>
      </p:pic>
      <p:pic>
        <p:nvPicPr>
          <p:cNvPr id="17" name="图片 16" descr="人的脸被修图的娃娃&#10;&#10;中度可信度描述已自动生成"/>
          <p:cNvPicPr>
            <a:picLocks noChangeAspect="1"/>
          </p:cNvPicPr>
          <p:nvPr userDrawn="1">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4922135" y="1353373"/>
            <a:ext cx="909770" cy="18195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95833E-06 0.00023 L 0.08346 -0.09468 C 0.10091 -0.11505 0.12851 -0.13565 0.15859 -0.15324 C 0.19257 -0.17315 0.22018 -0.18496 0.24166 -0.18611 L 0.3414 -0.19699" pathEditMode="relative" rAng="20520000" ptsTypes="AAAAA">
                                      <p:cBhvr>
                                        <p:cTn id="6" dur="2000" fill="hold"/>
                                        <p:tgtEl>
                                          <p:spTgt spid="15"/>
                                        </p:tgtEl>
                                        <p:attrNameLst>
                                          <p:attrName>ppt_x</p:attrName>
                                          <p:attrName>ppt_y</p:attrName>
                                        </p:attrNameLst>
                                      </p:cBhvr>
                                      <p:rCtr x="16549" y="-12685"/>
                                    </p:animMotion>
                                  </p:childTnLst>
                                </p:cTn>
                              </p:par>
                              <p:par>
                                <p:cTn id="7" presetID="44" presetClass="path" presetSubtype="0" accel="50000" decel="50000" fill="hold" nodeType="withEffect">
                                  <p:stCondLst>
                                    <p:cond delay="0"/>
                                  </p:stCondLst>
                                  <p:childTnLst>
                                    <p:animMotion origin="layout" path="M 5E-06 -3.7037E-06 L 0.08165 -0.09282 C 0.09844 -0.11458 0.12553 -0.13495 0.15547 -0.15231 C 0.18933 -0.17083 0.21654 -0.18356 0.23672 -0.18449 L 0.33555 -0.19189" pathEditMode="relative" rAng="20520000" ptsTypes="AAAAA">
                                      <p:cBhvr>
                                        <p:cTn id="8" dur="2000" fill="hold"/>
                                        <p:tgtEl>
                                          <p:spTgt spid="17"/>
                                        </p:tgtEl>
                                        <p:attrNameLst>
                                          <p:attrName>ppt_x</p:attrName>
                                          <p:attrName>ppt_y</p:attrName>
                                        </p:attrNameLst>
                                      </p:cBhvr>
                                      <p:rCtr x="16250" y="-12431"/>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关卡2通关">
    <p:spTree>
      <p:nvGrpSpPr>
        <p:cNvPr id="1" name=""/>
        <p:cNvGrpSpPr/>
        <p:nvPr/>
      </p:nvGrpSpPr>
      <p:grpSpPr>
        <a:xfrm>
          <a:off x="0" y="0"/>
          <a:ext cx="0" cy="0"/>
          <a:chOff x="0" y="0"/>
          <a:chExt cx="0" cy="0"/>
        </a:xfrm>
      </p:grpSpPr>
      <p:pic>
        <p:nvPicPr>
          <p:cNvPr id="4" name="图片 3" descr="绿色的树&#10;&#10;低可信度描述已自动生成"/>
          <p:cNvPicPr>
            <a:picLocks noChangeAspect="1"/>
          </p:cNvPicPr>
          <p:nvPr userDrawn="1">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9" name="组合 8"/>
          <p:cNvGrpSpPr/>
          <p:nvPr userDrawn="1">
            <p:custDataLst>
              <p:tags r:id="rId2"/>
            </p:custDataLst>
          </p:nvPr>
        </p:nvGrpSpPr>
        <p:grpSpPr>
          <a:xfrm>
            <a:off x="0" y="1318001"/>
            <a:ext cx="9144000" cy="5563018"/>
            <a:chOff x="-275771" y="1260178"/>
            <a:chExt cx="12888564" cy="5880849"/>
          </a:xfrm>
        </p:grpSpPr>
        <p:pic>
          <p:nvPicPr>
            <p:cNvPr id="6" name="图片 5" descr="卡通人物&#10;&#10;描述已自动生成"/>
            <p:cNvPicPr>
              <a:picLocks noChangeAspect="1"/>
            </p:cNvPicPr>
            <p:nvPr userDrawn="1">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2191656" y="1260178"/>
              <a:ext cx="7808686" cy="5856515"/>
            </a:xfrm>
            <a:prstGeom prst="rect">
              <a:avLst/>
            </a:prstGeom>
          </p:spPr>
        </p:pic>
        <p:pic>
          <p:nvPicPr>
            <p:cNvPr id="7" name="图片 6" descr="卡通人物&#10;&#10;描述已自动生成"/>
            <p:cNvPicPr>
              <a:picLocks noChangeAspect="1"/>
            </p:cNvPicPr>
            <p:nvPr userDrawn="1">
              <p:custDataLst>
                <p:tags r:id="rId6"/>
              </p:custDataLst>
            </p:nvPr>
          </p:nvPicPr>
          <p:blipFill>
            <a:blip r:embed="rId11">
              <a:extLst>
                <a:ext uri="{28A0092B-C50C-407E-A947-70E740481C1C}">
                  <a14:useLocalDpi xmlns:a14="http://schemas.microsoft.com/office/drawing/2010/main" val="0"/>
                </a:ext>
              </a:extLst>
            </a:blip>
            <a:srcRect l="84129" t="53987"/>
            <a:stretch>
              <a:fillRect/>
            </a:stretch>
          </p:blipFill>
          <p:spPr>
            <a:xfrm>
              <a:off x="10000343" y="4804028"/>
              <a:ext cx="2612450" cy="2336999"/>
            </a:xfrm>
            <a:prstGeom prst="rect">
              <a:avLst/>
            </a:prstGeom>
          </p:spPr>
        </p:pic>
        <p:pic>
          <p:nvPicPr>
            <p:cNvPr id="8" name="图片 7" descr="卡通人物&#10;&#10;描述已自动生成"/>
            <p:cNvPicPr>
              <a:picLocks noChangeAspect="1"/>
            </p:cNvPicPr>
            <p:nvPr userDrawn="1">
              <p:custDataLst>
                <p:tags r:id="rId7"/>
              </p:custDataLst>
            </p:nvPr>
          </p:nvPicPr>
          <p:blipFill>
            <a:blip r:embed="rId11">
              <a:extLst>
                <a:ext uri="{28A0092B-C50C-407E-A947-70E740481C1C}">
                  <a14:useLocalDpi xmlns:a14="http://schemas.microsoft.com/office/drawing/2010/main" val="0"/>
                </a:ext>
              </a:extLst>
            </a:blip>
            <a:srcRect l="84129" t="53987"/>
            <a:stretch>
              <a:fillRect/>
            </a:stretch>
          </p:blipFill>
          <p:spPr>
            <a:xfrm>
              <a:off x="-275771" y="4474537"/>
              <a:ext cx="2467428" cy="2666490"/>
            </a:xfrm>
            <a:prstGeom prst="rect">
              <a:avLst/>
            </a:prstGeom>
          </p:spPr>
        </p:pic>
      </p:grpSp>
      <p:pic>
        <p:nvPicPr>
          <p:cNvPr id="10" name="风">
            <a:hlinkClick r:id="" action="ppaction://media"/>
          </p:cNvPr>
          <p:cNvPicPr>
            <a:picLocks noChangeAspect="1"/>
          </p:cNvPicPr>
          <p:nvPr userDrawn="1">
            <a:audioFile r:link="rId4"/>
            <p:extLst>
              <p:ext uri="{DAA4B4D4-6D71-4841-9C94-3DE7FCFB9230}">
                <p14:media xmlns:p14="http://schemas.microsoft.com/office/powerpoint/2010/main" r:embed="rId3"/>
              </p:ext>
            </p:extLst>
          </p:nvPr>
        </p:nvPicPr>
        <p:blipFill>
          <a:blip r:embed="rId12"/>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26" presetClass="emph" presetSubtype="0" fill="hold" nodeType="withEffect">
                                  <p:stCondLst>
                                    <p:cond delay="0"/>
                                  </p:stCondLst>
                                  <p:childTnLst>
                                    <p:animEffect transition="out" filter="fade">
                                      <p:cBhvr>
                                        <p:cTn id="11" dur="300" tmFilter="0, 0; .2, .5; .8, .5; 1, 0"/>
                                        <p:tgtEl>
                                          <p:spTgt spid="9"/>
                                        </p:tgtEl>
                                      </p:cBhvr>
                                    </p:animEffect>
                                    <p:animScale>
                                      <p:cBhvr>
                                        <p:cTn id="12" dur="150" autoRev="1" fill="hold"/>
                                        <p:tgtEl>
                                          <p:spTgt spid="9"/>
                                        </p:tgtEl>
                                      </p:cBhvr>
                                      <p:by x="105000" y="105000"/>
                                    </p:animScale>
                                  </p:childTnLst>
                                </p:cTn>
                              </p:par>
                              <p:par>
                                <p:cTn id="13" presetID="1" presetClass="mediacall" presetSubtype="0" fill="hold" nodeType="withEffect">
                                  <p:stCondLst>
                                    <p:cond delay="0"/>
                                  </p:stCondLst>
                                  <p:childTnLst>
                                    <p:cmd type="call" cmd="playFrom(0.0)">
                                      <p:cBhvr>
                                        <p:cTn id="14" dur="10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关卡3">
    <p:spTree>
      <p:nvGrpSpPr>
        <p:cNvPr id="1" name=""/>
        <p:cNvGrpSpPr/>
        <p:nvPr/>
      </p:nvGrpSpPr>
      <p:grpSpPr>
        <a:xfrm>
          <a:off x="0" y="0"/>
          <a:ext cx="0" cy="0"/>
          <a:chOff x="0" y="0"/>
          <a:chExt cx="0" cy="0"/>
        </a:xfrm>
      </p:grpSpPr>
      <p:grpSp>
        <p:nvGrpSpPr>
          <p:cNvPr id="25" name="组合 24"/>
          <p:cNvGrpSpPr/>
          <p:nvPr userDrawn="1">
            <p:custDataLst>
              <p:tags r:id="rId1"/>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12"/>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13"/>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14"/>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15"/>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16"/>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7"/>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8"/>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9"/>
              </p:custDataLst>
            </p:nvPr>
          </p:nvPicPr>
          <p:blipFill>
            <a:blip r:embed="rId24" cstate="print">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20"/>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21"/>
              </p:custDataLst>
            </p:nvPr>
          </p:nvPicPr>
          <p:blipFill>
            <a:blip r:embed="rId25" cstate="print">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sp>
        <p:nvSpPr>
          <p:cNvPr id="17" name="矩形 16"/>
          <p:cNvSpPr/>
          <p:nvPr userDrawn="1">
            <p:custDataLst>
              <p:tags r:id="rId2"/>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8" name="矩形 17"/>
          <p:cNvSpPr/>
          <p:nvPr userDrawn="1">
            <p:custDataLst>
              <p:tags r:id="rId3"/>
            </p:custDataLst>
          </p:nvPr>
        </p:nvSpPr>
        <p:spPr>
          <a:xfrm>
            <a:off x="3275231" y="5150153"/>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grpSp>
        <p:nvGrpSpPr>
          <p:cNvPr id="6" name="组合 5"/>
          <p:cNvGrpSpPr/>
          <p:nvPr userDrawn="1">
            <p:custDataLst>
              <p:tags r:id="rId4"/>
            </p:custDataLst>
          </p:nvPr>
        </p:nvGrpSpPr>
        <p:grpSpPr>
          <a:xfrm>
            <a:off x="2513489" y="2310575"/>
            <a:ext cx="3036417" cy="3205333"/>
            <a:chOff x="3351319" y="2310575"/>
            <a:chExt cx="4048556" cy="3205333"/>
          </a:xfrm>
        </p:grpSpPr>
        <p:pic>
          <p:nvPicPr>
            <p:cNvPr id="35" name="图片 34" descr="图示&#10;&#10;描述已自动生成"/>
            <p:cNvPicPr>
              <a:picLocks noChangeAspect="1"/>
            </p:cNvPicPr>
            <p:nvPr userDrawn="1">
              <p:custDataLst>
                <p:tags r:id="rId9"/>
              </p:custDataLst>
            </p:nvPr>
          </p:nvPicPr>
          <p:blipFill>
            <a:blip r:embed="rId25" cstate="print">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sp>
          <p:nvSpPr>
            <p:cNvPr id="38" name="矩形 37"/>
            <p:cNvSpPr/>
            <p:nvPr userDrawn="1">
              <p:custDataLst>
                <p:tags r:id="rId10"/>
              </p:custDataLst>
            </p:nvPr>
          </p:nvSpPr>
          <p:spPr>
            <a:xfrm>
              <a:off x="4366975" y="5150153"/>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3">
                      <a:lumMod val="75000"/>
                    </a:schemeClr>
                  </a:solidFill>
                  <a:effectLst/>
                </a:rPr>
                <a:t> round 3</a:t>
              </a:r>
              <a:endParaRPr lang="zh-CN" altLang="en-US" sz="1800" b="1" cap="all" baseline="0">
                <a:solidFill>
                  <a:schemeClr val="accent3">
                    <a:lumMod val="75000"/>
                  </a:schemeClr>
                </a:solidFill>
                <a:effectLst/>
              </a:endParaRPr>
            </a:p>
          </p:txBody>
        </p:sp>
      </p:grpSp>
      <p:pic>
        <p:nvPicPr>
          <p:cNvPr id="39" name="正确答案">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26"/>
          <a:stretch>
            <a:fillRect/>
          </a:stretch>
        </p:blipFill>
        <p:spPr>
          <a:xfrm>
            <a:off x="513358" y="-469322"/>
            <a:ext cx="365522" cy="487363"/>
          </a:xfrm>
          <a:prstGeom prst="rect">
            <a:avLst/>
          </a:prstGeom>
        </p:spPr>
      </p:pic>
      <p:pic>
        <p:nvPicPr>
          <p:cNvPr id="15" name="图片 14" descr="卡通人物&#10;&#10;中度可信度描述已自动生成"/>
          <p:cNvPicPr>
            <a:picLocks noChangeAspect="1"/>
          </p:cNvPicPr>
          <p:nvPr userDrawn="1">
            <p:custDataLst>
              <p:tags r:id="rId7"/>
            </p:custDataLst>
          </p:nvPr>
        </p:nvPicPr>
        <p:blipFill>
          <a:blip r:embed="rId27" cstate="print">
            <a:extLst>
              <a:ext uri="{BEBA8EAE-BF5A-486C-A8C5-ECC9F3942E4B}">
                <a14:imgProps xmlns:a14="http://schemas.microsoft.com/office/drawing/2010/main">
                  <a14:imgLayer r:embed="rId2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696119" y="1790503"/>
            <a:ext cx="490262" cy="653683"/>
          </a:xfrm>
          <a:prstGeom prst="rect">
            <a:avLst/>
          </a:prstGeom>
        </p:spPr>
      </p:pic>
      <p:pic>
        <p:nvPicPr>
          <p:cNvPr id="16" name="图片 15" descr="人的脸被修图的娃娃&#10;&#10;中度可信度描述已自动生成"/>
          <p:cNvPicPr>
            <a:picLocks noChangeAspect="1"/>
          </p:cNvPicPr>
          <p:nvPr userDrawn="1">
            <p:custDataLst>
              <p:tags r:id="rId8"/>
            </p:custDataLst>
          </p:nvPr>
        </p:nvPicPr>
        <p:blipFill>
          <a:blip r:embed="rId29" cstate="print">
            <a:extLst>
              <a:ext uri="{28A0092B-C50C-407E-A947-70E740481C1C}">
                <a14:useLocalDpi xmlns:a14="http://schemas.microsoft.com/office/drawing/2010/main" val="0"/>
              </a:ext>
            </a:extLst>
          </a:blip>
          <a:stretch>
            <a:fillRect/>
          </a:stretch>
        </p:blipFill>
        <p:spPr>
          <a:xfrm>
            <a:off x="1085302" y="901960"/>
            <a:ext cx="909770" cy="18195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8.33333E-07 -2.96296E-06 L 0.09883 -0.10115 C 0.12083 -0.12731 0.14531 -0.12708 0.16979 -0.11227 C 0.19779 -0.10115 0.21693 -0.07615 0.22643 -0.03148 L 0.27318 0.15625" pathEditMode="relative" rAng="1080000" ptsTypes="AAAAA">
                                      <p:cBhvr>
                                        <p:cTn id="6" dur="2000" fill="hold"/>
                                        <p:tgtEl>
                                          <p:spTgt spid="15"/>
                                        </p:tgtEl>
                                        <p:attrNameLst>
                                          <p:attrName>ppt_x</p:attrName>
                                          <p:attrName>ppt_y</p:attrName>
                                        </p:attrNameLst>
                                      </p:cBhvr>
                                      <p:rCtr x="15391" y="-1690"/>
                                    </p:animMotion>
                                  </p:childTnLst>
                                </p:cTn>
                              </p:par>
                              <p:par>
                                <p:cTn id="7" presetID="44" presetClass="path" presetSubtype="0" accel="50000" decel="50000" fill="hold" nodeType="withEffect">
                                  <p:stCondLst>
                                    <p:cond delay="0"/>
                                  </p:stCondLst>
                                  <p:childTnLst>
                                    <p:animMotion origin="layout" path="M 0.00234 -0.00116 L 0.10807 -0.125 C 0.13203 -0.16111 0.15924 -0.16389 0.18607 -0.15 C 0.21536 -0.13148 0.23776 -0.11018 0.24779 -0.06319 L 0.29935 0.15833" pathEditMode="relative" rAng="960000" ptsTypes="AAAAA">
                                      <p:cBhvr>
                                        <p:cTn id="8" dur="2000" fill="hold"/>
                                        <p:tgtEl>
                                          <p:spTgt spid="16"/>
                                        </p:tgtEl>
                                        <p:attrNameLst>
                                          <p:attrName>ppt_x</p:attrName>
                                          <p:attrName>ppt_y</p:attrName>
                                        </p:attrNameLst>
                                      </p:cBhvr>
                                      <p:rCtr x="16654" y="-3241"/>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关卡3通关">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9">
            <a:extLst>
              <a:ext uri="{28A0092B-C50C-407E-A947-70E740481C1C}">
                <a14:useLocalDpi xmlns:a14="http://schemas.microsoft.com/office/drawing/2010/main" val="0"/>
              </a:ext>
            </a:extLst>
          </a:blip>
          <a:srcRect l="16625"/>
          <a:stretch>
            <a:fillRect/>
          </a:stretch>
        </p:blipFill>
        <p:spPr>
          <a:xfrm>
            <a:off x="0" y="0"/>
            <a:ext cx="9144000" cy="6858000"/>
          </a:xfrm>
          <a:prstGeom prst="rect">
            <a:avLst/>
          </a:prstGeom>
        </p:spPr>
      </p:pic>
      <p:grpSp>
        <p:nvGrpSpPr>
          <p:cNvPr id="14" name="组合 13"/>
          <p:cNvGrpSpPr/>
          <p:nvPr userDrawn="1">
            <p:custDataLst>
              <p:tags r:id="rId2"/>
            </p:custDataLst>
          </p:nvPr>
        </p:nvGrpSpPr>
        <p:grpSpPr>
          <a:xfrm>
            <a:off x="0" y="857250"/>
            <a:ext cx="9144000" cy="6000750"/>
            <a:chOff x="0" y="857250"/>
            <a:chExt cx="12192000" cy="6000750"/>
          </a:xfrm>
        </p:grpSpPr>
        <p:pic>
          <p:nvPicPr>
            <p:cNvPr id="10" name="图片 9" descr="卡通人物&#10;&#10;描述已自动生成"/>
            <p:cNvPicPr>
              <a:picLocks noChangeAspect="1"/>
            </p:cNvPicPr>
            <p:nvPr userDrawn="1">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2301240" y="857250"/>
              <a:ext cx="8001000" cy="6000750"/>
            </a:xfrm>
            <a:prstGeom prst="rect">
              <a:avLst/>
            </a:prstGeom>
          </p:spPr>
        </p:pic>
        <p:pic>
          <p:nvPicPr>
            <p:cNvPr id="12" name="图片 11" descr="卡通人物&#10;&#10;描述已自动生成"/>
            <p:cNvPicPr>
              <a:picLocks noChangeAspect="1"/>
            </p:cNvPicPr>
            <p:nvPr userDrawn="1">
              <p:custDataLst>
                <p:tags r:id="rId6"/>
              </p:custDataLst>
            </p:nvPr>
          </p:nvPicPr>
          <p:blipFill>
            <a:blip r:embed="rId11">
              <a:extLst>
                <a:ext uri="{28A0092B-C50C-407E-A947-70E740481C1C}">
                  <a14:useLocalDpi xmlns:a14="http://schemas.microsoft.com/office/drawing/2010/main" val="0"/>
                </a:ext>
              </a:extLst>
            </a:blip>
            <a:srcRect l="88192" t="38821"/>
            <a:stretch>
              <a:fillRect/>
            </a:stretch>
          </p:blipFill>
          <p:spPr>
            <a:xfrm>
              <a:off x="0" y="3063240"/>
              <a:ext cx="2301240" cy="3794760"/>
            </a:xfrm>
            <a:prstGeom prst="rect">
              <a:avLst/>
            </a:prstGeom>
          </p:spPr>
        </p:pic>
        <p:pic>
          <p:nvPicPr>
            <p:cNvPr id="13" name="图片 12" descr="卡通人物&#10;&#10;描述已自动生成"/>
            <p:cNvPicPr>
              <a:picLocks noChangeAspect="1"/>
            </p:cNvPicPr>
            <p:nvPr userDrawn="1">
              <p:custDataLst>
                <p:tags r:id="rId7"/>
              </p:custDataLst>
            </p:nvPr>
          </p:nvPicPr>
          <p:blipFill>
            <a:blip r:embed="rId11">
              <a:extLst>
                <a:ext uri="{28A0092B-C50C-407E-A947-70E740481C1C}">
                  <a14:useLocalDpi xmlns:a14="http://schemas.microsoft.com/office/drawing/2010/main" val="0"/>
                </a:ext>
              </a:extLst>
            </a:blip>
            <a:srcRect l="93588" t="38821"/>
            <a:stretch>
              <a:fillRect/>
            </a:stretch>
          </p:blipFill>
          <p:spPr>
            <a:xfrm flipH="1">
              <a:off x="10302240" y="3169920"/>
              <a:ext cx="1889760" cy="3688080"/>
            </a:xfrm>
            <a:prstGeom prst="rect">
              <a:avLst/>
            </a:prstGeom>
          </p:spPr>
        </p:pic>
      </p:grpSp>
      <p:pic>
        <p:nvPicPr>
          <p:cNvPr id="15" name="风">
            <a:hlinkClick r:id="" action="ppaction://media"/>
          </p:cNvPr>
          <p:cNvPicPr>
            <a:picLocks noChangeAspect="1"/>
          </p:cNvPicPr>
          <p:nvPr userDrawn="1">
            <a:audioFile r:link="rId4"/>
            <p:extLst>
              <p:ext uri="{DAA4B4D4-6D71-4841-9C94-3DE7FCFB9230}">
                <p14:media xmlns:p14="http://schemas.microsoft.com/office/powerpoint/2010/main" r:embed="rId3"/>
              </p:ext>
            </p:extLst>
          </p:nvPr>
        </p:nvPicPr>
        <p:blipFill>
          <a:blip r:embed="rId12"/>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6" presetClass="emph" presetSubtype="0" fill="hold" nodeType="with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par>
                                <p:cTn id="13" presetID="1" presetClass="mediacall" presetSubtype="0" fill="hold" nodeType="withEffect">
                                  <p:stCondLst>
                                    <p:cond delay="0"/>
                                  </p:stCondLst>
                                  <p:childTnLst>
                                    <p:cmd type="call" cmd="playFrom(0.0)">
                                      <p:cBhvr>
                                        <p:cTn id="14" dur="10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25" name="组合 24"/>
          <p:cNvGrpSpPr/>
          <p:nvPr userDrawn="1">
            <p:custDataLst>
              <p:tags r:id="rId1"/>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9"/>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10"/>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11"/>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12"/>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13"/>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4"/>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5"/>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6"/>
              </p:custDataLst>
            </p:nvPr>
          </p:nvPicPr>
          <p:blipFill>
            <a:blip r:embed="rId21" cstate="print">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17"/>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18"/>
              </p:custDataLst>
            </p:nvPr>
          </p:nvPicPr>
          <p:blipFill>
            <a:blip r:embed="rId22" cstate="print">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pic>
        <p:nvPicPr>
          <p:cNvPr id="17" name="图片 16" descr="卡通人物&#10;&#10;中度可信度描述已自动生成"/>
          <p:cNvPicPr>
            <a:picLocks noChangeAspect="1"/>
          </p:cNvPicPr>
          <p:nvPr userDrawn="1">
            <p:custDataLst>
              <p:tags r:id="rId2"/>
            </p:custDataLst>
          </p:nvPr>
        </p:nvPicPr>
        <p:blipFill>
          <a:blip r:embed="rId23" cstate="print">
            <a:extLst>
              <a:ext uri="{BEBA8EAE-BF5A-486C-A8C5-ECC9F3942E4B}">
                <a14:imgProps xmlns:a14="http://schemas.microsoft.com/office/drawing/2010/main">
                  <a14:imgLayer r:embed="rId2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107859" y="2531644"/>
            <a:ext cx="739136" cy="985515"/>
          </a:xfrm>
          <a:prstGeom prst="rect">
            <a:avLst/>
          </a:prstGeom>
        </p:spPr>
      </p:pic>
      <p:pic>
        <p:nvPicPr>
          <p:cNvPr id="18" name="图片 17" descr="人的脸被修图的娃娃&#10;&#10;中度可信度描述已自动生成"/>
          <p:cNvPicPr>
            <a:picLocks noChangeAspect="1"/>
          </p:cNvPicPr>
          <p:nvPr userDrawn="1">
            <p:custDataLst>
              <p:tags r:id="rId3"/>
            </p:custDataLst>
          </p:nvPr>
        </p:nvPicPr>
        <p:blipFill>
          <a:blip r:embed="rId25" cstate="print">
            <a:extLst>
              <a:ext uri="{28A0092B-C50C-407E-A947-70E740481C1C}">
                <a14:useLocalDpi xmlns:a14="http://schemas.microsoft.com/office/drawing/2010/main" val="0"/>
              </a:ext>
            </a:extLst>
          </a:blip>
          <a:stretch>
            <a:fillRect/>
          </a:stretch>
        </p:blipFill>
        <p:spPr>
          <a:xfrm>
            <a:off x="3587920" y="1307362"/>
            <a:ext cx="1371599" cy="2743198"/>
          </a:xfrm>
          <a:prstGeom prst="rect">
            <a:avLst/>
          </a:prstGeom>
        </p:spPr>
      </p:pic>
      <p:sp>
        <p:nvSpPr>
          <p:cNvPr id="16" name="矩形 15"/>
          <p:cNvSpPr/>
          <p:nvPr userDrawn="1">
            <p:custDataLst>
              <p:tags r:id="rId4"/>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9" name="矩形 18"/>
          <p:cNvSpPr/>
          <p:nvPr userDrawn="1">
            <p:custDataLst>
              <p:tags r:id="rId5"/>
            </p:custDataLst>
          </p:nvPr>
        </p:nvSpPr>
        <p:spPr>
          <a:xfrm>
            <a:off x="3275231" y="5143602"/>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pic>
        <p:nvPicPr>
          <p:cNvPr id="22" name="正确答案">
            <a:hlinkClick r:id="" action="ppaction://media"/>
          </p:cNvPr>
          <p:cNvPicPr>
            <a:picLocks noChangeAspect="1"/>
          </p:cNvPicPr>
          <p:nvPr userDrawn="1">
            <a:audioFile r:link="rId7"/>
            <p:extLst>
              <p:ext uri="{DAA4B4D4-6D71-4841-9C94-3DE7FCFB9230}">
                <p14:media xmlns:p14="http://schemas.microsoft.com/office/powerpoint/2010/main" r:embed="rId6"/>
              </p:ext>
            </p:extLst>
          </p:nvPr>
        </p:nvPicPr>
        <p:blipFill>
          <a:blip r:embed="rId26"/>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1.66667E-06 -2.22222E-06 L 0.09101 -0.04745 C 0.11002 -0.05787 0.13854 -0.06481 0.1694 -0.06852 C 0.2039 -0.07268 0.2319 -0.07291 0.25156 -0.06736 L 0.34596 -0.04305" pathEditMode="relative" rAng="21360000" ptsTypes="AAAAA">
                                      <p:cBhvr>
                                        <p:cTn id="6" dur="2000" fill="hold"/>
                                        <p:tgtEl>
                                          <p:spTgt spid="17"/>
                                        </p:tgtEl>
                                        <p:attrNameLst>
                                          <p:attrName>ppt_x</p:attrName>
                                          <p:attrName>ppt_y</p:attrName>
                                        </p:attrNameLst>
                                      </p:cBhvr>
                                      <p:rCtr x="17201" y="-4537"/>
                                    </p:animMotion>
                                  </p:childTnLst>
                                </p:cTn>
                              </p:par>
                              <p:par>
                                <p:cTn id="7" presetID="44" presetClass="path" presetSubtype="0" accel="50000" decel="50000" fill="hold" nodeType="withEffect">
                                  <p:stCondLst>
                                    <p:cond delay="0"/>
                                  </p:stCondLst>
                                  <p:childTnLst>
                                    <p:animMotion origin="layout" path="M 0.00039 0.0081 L 0.08867 -0.04954 C 0.10703 -0.06204 0.13515 -0.0706 0.1651 -0.07523 C 0.19896 -0.08055 0.22617 -0.08055 0.24544 -0.07384 L 0.3388 -0.04444" pathEditMode="relative" rAng="21300000" ptsTypes="AAAAA">
                                      <p:cBhvr>
                                        <p:cTn id="8" dur="2000" fill="hold"/>
                                        <p:tgtEl>
                                          <p:spTgt spid="18"/>
                                        </p:tgtEl>
                                        <p:attrNameLst>
                                          <p:attrName>ppt_x</p:attrName>
                                          <p:attrName>ppt_y</p:attrName>
                                        </p:attrNameLst>
                                      </p:cBhvr>
                                      <p:rCtr x="16771" y="-5509"/>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5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游戏通关页">
    <p:spTree>
      <p:nvGrpSpPr>
        <p:cNvPr id="1" name=""/>
        <p:cNvGrpSpPr/>
        <p:nvPr/>
      </p:nvGrpSpPr>
      <p:grpSpPr>
        <a:xfrm>
          <a:off x="0" y="0"/>
          <a:ext cx="0" cy="0"/>
          <a:chOff x="0" y="0"/>
          <a:chExt cx="0" cy="0"/>
        </a:xfrm>
      </p:grpSpPr>
      <p:pic>
        <p:nvPicPr>
          <p:cNvPr id="12" name="图片 11" descr="图片包含 桌子, 行, 椅子, 夹&#10;&#10;描述已自动生成"/>
          <p:cNvPicPr>
            <a:picLocks noChangeAspect="1"/>
          </p:cNvPicPr>
          <p:nvPr userDrawn="1">
            <p:custDataLst>
              <p:tags r:id="rId1"/>
            </p:custDataLst>
          </p:nvPr>
        </p:nvPicPr>
        <p:blipFill>
          <a:blip r:embed="rId12" cstate="print">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3" name="矩形 12"/>
          <p:cNvSpPr/>
          <p:nvPr userDrawn="1">
            <p:custDataLst>
              <p:tags r:id="rId2"/>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14" name="图片 13" descr="手机屏幕截图&#10;&#10;描述已自动生成"/>
          <p:cNvPicPr>
            <a:picLocks noChangeAspect="1"/>
          </p:cNvPicPr>
          <p:nvPr userDrawn="1">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974633" y="432371"/>
            <a:ext cx="7194735" cy="2540948"/>
          </a:xfrm>
          <a:prstGeom prst="rect">
            <a:avLst/>
          </a:prstGeom>
        </p:spPr>
      </p:pic>
      <p:pic>
        <p:nvPicPr>
          <p:cNvPr id="18" name="图片 17" descr="卡通人物&#10;&#10;描述已自动生成"/>
          <p:cNvPicPr>
            <a:picLocks noChangeAspect="1"/>
          </p:cNvPicPr>
          <p:nvPr userDrawn="1">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58225" y="2072640"/>
            <a:ext cx="3675314" cy="4900419"/>
          </a:xfrm>
          <a:prstGeom prst="rect">
            <a:avLst/>
          </a:prstGeom>
        </p:spPr>
      </p:pic>
      <p:pic>
        <p:nvPicPr>
          <p:cNvPr id="21" name="图片 20" descr="卡通人物&#10;&#10;描述已自动生成"/>
          <p:cNvPicPr>
            <a:picLocks noChangeAspect="1"/>
          </p:cNvPicPr>
          <p:nvPr userDrawn="1">
            <p:custDataLst>
              <p:tags r:id="rId5"/>
            </p:custDataLst>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083024" y="3893282"/>
            <a:ext cx="2086344" cy="2781792"/>
          </a:xfrm>
          <a:prstGeom prst="rect">
            <a:avLst/>
          </a:prstGeom>
        </p:spPr>
      </p:pic>
      <p:pic>
        <p:nvPicPr>
          <p:cNvPr id="23" name="图片 22" descr="文本&#10;&#10;中度可信度描述已自动生成"/>
          <p:cNvPicPr>
            <a:picLocks noChangeAspect="1"/>
          </p:cNvPicPr>
          <p:nvPr userDrawn="1">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2368943" y="1285698"/>
            <a:ext cx="4406115" cy="1573883"/>
          </a:xfrm>
          <a:prstGeom prst="rect">
            <a:avLst/>
          </a:prstGeom>
        </p:spPr>
      </p:pic>
      <p:pic>
        <p:nvPicPr>
          <p:cNvPr id="26" name="congratulations">
            <a:hlinkClick r:id="" action="ppaction://media"/>
          </p:cNvPr>
          <p:cNvPicPr>
            <a:picLocks noChangeAspect="1"/>
          </p:cNvPicPr>
          <p:nvPr userDrawn="1">
            <a:audioFile r:link="rId8"/>
            <p:extLst>
              <p:ext uri="{DAA4B4D4-6D71-4841-9C94-3DE7FCFB9230}">
                <p14:media xmlns:p14="http://schemas.microsoft.com/office/powerpoint/2010/main" r:embed="rId7"/>
              </p:ext>
            </p:extLst>
          </p:nvPr>
        </p:nvPicPr>
        <p:blipFill>
          <a:blip r:embed="rId18"/>
          <a:stretch>
            <a:fillRect/>
          </a:stretch>
        </p:blipFill>
        <p:spPr>
          <a:xfrm>
            <a:off x="593990" y="-487363"/>
            <a:ext cx="365522" cy="487363"/>
          </a:xfrm>
          <a:prstGeom prst="rect">
            <a:avLst/>
          </a:prstGeom>
        </p:spPr>
      </p:pic>
      <p:pic>
        <p:nvPicPr>
          <p:cNvPr id="27" name="武侠2背景音">
            <a:hlinkClick r:id="" action="ppaction://media"/>
          </p:cNvPr>
          <p:cNvPicPr>
            <a:picLocks noChangeAspect="1"/>
          </p:cNvPicPr>
          <p:nvPr userDrawn="1">
            <a:audioFile r:link="rId9"/>
            <p:extLst>
              <p:ext uri="{DAA4B4D4-6D71-4841-9C94-3DE7FCFB9230}">
                <p14:media xmlns:p14="http://schemas.microsoft.com/office/powerpoint/2010/main" r:embed="rId10">
                  <p14:trim st="29202" end="40213.875"/>
                  <p14:fade out="1000"/>
                </p14:media>
              </p:ext>
            </p:extLst>
          </p:nvPr>
        </p:nvPicPr>
        <p:blipFill>
          <a:blip r:embed="rId18"/>
          <a:stretch>
            <a:fillRect/>
          </a:stretch>
        </p:blipFill>
        <p:spPr>
          <a:xfrm>
            <a:off x="137637" y="-48736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73" fill="hold"/>
                                        <p:tgtEl>
                                          <p:spTgt spid="23"/>
                                        </p:tgtEl>
                                        <p:attrNameLst>
                                          <p:attrName>ppt_w</p:attrName>
                                        </p:attrNameLst>
                                      </p:cBhvr>
                                      <p:tavLst>
                                        <p:tav tm="0">
                                          <p:val>
                                            <p:fltVal val="0"/>
                                          </p:val>
                                        </p:tav>
                                        <p:tav tm="100000">
                                          <p:val>
                                            <p:strVal val="#ppt_w"/>
                                          </p:val>
                                        </p:tav>
                                      </p:tavLst>
                                    </p:anim>
                                    <p:anim calcmode="lin" valueType="num">
                                      <p:cBhvr>
                                        <p:cTn id="12" dur="273" fill="hold"/>
                                        <p:tgtEl>
                                          <p:spTgt spid="23"/>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3"/>
                                        </p:tgtEl>
                                      </p:cBhvr>
                                      <p:by x="110000" y="110000"/>
                                      <p:from x="100000" y="100000"/>
                                      <p:to x="110000" y="110000"/>
                                    </p:animScale>
                                    <p:animScale>
                                      <p:cBhvr>
                                        <p:cTn id="14" dur="182" autoRev="1" fill="hold">
                                          <p:stCondLst>
                                            <p:cond delay="636"/>
                                          </p:stCondLst>
                                        </p:cTn>
                                        <p:tgtEl>
                                          <p:spTgt spid="23"/>
                                        </p:tgtEl>
                                      </p:cBhvr>
                                      <p:by x="95000" y="95000"/>
                                      <p:from x="100000" y="100000"/>
                                      <p:to x="95000" y="95000"/>
                                    </p:animScale>
                                  </p:childTnLst>
                                </p:cTn>
                              </p:par>
                              <p:par>
                                <p:cTn id="15" presetID="1" presetClass="mediacall" presetSubtype="0" fill="hold" nodeType="withEffect">
                                  <p:stCondLst>
                                    <p:cond delay="0"/>
                                  </p:stCondLst>
                                  <p:childTnLst>
                                    <p:cmd type="call" cmd="playFrom(0.0)">
                                      <p:cBhvr>
                                        <p:cTn id="16" dur="28939" fill="hold"/>
                                        <p:tgtEl>
                                          <p:spTgt spid="27"/>
                                        </p:tgtEl>
                                      </p:cBhvr>
                                    </p:cmd>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338" fill="hold"/>
                                        <p:tgtEl>
                                          <p:spTgt spid="26"/>
                                        </p:tgtEl>
                                      </p:cBhvr>
                                    </p:cmd>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Prev" delay="0">
                      <p:tgtEl>
                        <p:sldTgt/>
                      </p:tgtEl>
                    </p:cond>
                    <p:cond evt="onStopAudio" delay="0">
                      <p:tgtEl>
                        <p:sldTgt/>
                      </p:tgtEl>
                    </p:cond>
                  </p:endCondLst>
                </p:cTn>
                <p:tgtEl>
                  <p:spTgt spid="27"/>
                </p:tgtEl>
              </p:cMediaNode>
            </p:audio>
            <p:audio>
              <p:cMediaNode vol="80000">
                <p:cTn id="36" fill="hold" display="0">
                  <p:stCondLst>
                    <p:cond delay="indefinite"/>
                  </p:stCondLst>
                  <p:endCondLst>
                    <p:cond evt="onPrev" delay="0">
                      <p:tgtEl>
                        <p:sldTgt/>
                      </p:tgtEl>
                    </p:cond>
                    <p:cond evt="onStopAudio" delay="0">
                      <p:tgtEl>
                        <p:sldTgt/>
                      </p:tgtEl>
                    </p:cond>
                  </p:endCondLst>
                </p:cTn>
                <p:tgtEl>
                  <p:spTgt spid="26"/>
                </p:tgtEl>
              </p:cMediaNode>
            </p:audio>
            <p:audio>
              <p:cMediaNode>
                <p:cTn id="3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文字6">
    <p:spTree>
      <p:nvGrpSpPr>
        <p:cNvPr id="1" name=""/>
        <p:cNvGrpSpPr/>
        <p:nvPr/>
      </p:nvGrpSpPr>
      <p:grpSpPr>
        <a:xfrm>
          <a:off x="0" y="0"/>
          <a:ext cx="0" cy="0"/>
          <a:chOff x="0" y="0"/>
          <a:chExt cx="0" cy="0"/>
        </a:xfrm>
      </p:grpSpPr>
      <p:sp>
        <p:nvSpPr>
          <p:cNvPr id="3" name="图形 2"/>
          <p:cNvSpPr/>
          <p:nvPr userDrawn="1">
            <p:custDataLst>
              <p:tags r:id="rId1"/>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2"/>
            </p:custDataLst>
          </p:nvPr>
        </p:nvSpPr>
        <p:spPr>
          <a:xfrm>
            <a:off x="298208" y="830923"/>
            <a:ext cx="8008461" cy="5707529"/>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p>
        </p:txBody>
      </p:sp>
      <p:sp>
        <p:nvSpPr>
          <p:cNvPr id="6" name="文本占位符 8"/>
          <p:cNvSpPr>
            <a:spLocks noGrp="1"/>
          </p:cNvSpPr>
          <p:nvPr>
            <p:ph type="body" sz="quarter" idx="34" hasCustomPrompt="1"/>
            <p:custDataLst>
              <p:tags r:id="rId3"/>
            </p:custDataLst>
          </p:nvPr>
        </p:nvSpPr>
        <p:spPr>
          <a:xfrm>
            <a:off x="786089" y="138626"/>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p>
        </p:txBody>
      </p:sp>
      <p:pic>
        <p:nvPicPr>
          <p:cNvPr id="8" name="图片 7" descr="黑色的伞&#10;&#10;低可信度描述已自动生成"/>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239215" y="187457"/>
            <a:ext cx="433310" cy="409373"/>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119.xml"/><Relationship Id="rId7" Type="http://schemas.openxmlformats.org/officeDocument/2006/relationships/image" Target="../media/image1.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10.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image" Target="../media/image2.png"/><Relationship Id="rId21" Type="http://schemas.openxmlformats.org/officeDocument/2006/relationships/slideLayout" Target="../slideLayouts/slideLayout26.xml"/><Relationship Id="rId34" Type="http://schemas.openxmlformats.org/officeDocument/2006/relationships/tags" Target="../tags/tag7.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tags" Target="../tags/tag6.xml"/><Relationship Id="rId38"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tags" Target="../tags/tag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tags" Target="../tags/tag5.xml"/><Relationship Id="rId37"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36"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tags" Target="../tags/tag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tags" Target="../tags/tag3.xml"/><Relationship Id="rId35" Type="http://schemas.openxmlformats.org/officeDocument/2006/relationships/tags" Target="../tags/tag8.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2.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file:///D:\qq&#25991;&#20214;\712321467\Image\C2C\Image2\%7b75232B38-A165-1FB7-499C-2E1C792CACB5%7d.png"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png"/><Relationship Id="rId4" Type="http://schemas.openxmlformats.org/officeDocument/2006/relationships/slideLayout" Target="../slideLayouts/slideLayout47.xml"/><Relationship Id="rId9" Type="http://schemas.openxmlformats.org/officeDocument/2006/relationships/image" Target="file:///D:\qq&#25991;&#20214;\712321467\Image\C2C\Image2\%7b75232B38-A165-1FB7-499C-2E1C792CACB5%7d.png"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tags" Target="../tags/tag145.xml"/><Relationship Id="rId39" Type="http://schemas.openxmlformats.org/officeDocument/2006/relationships/tags" Target="../tags/tag158.xml"/><Relationship Id="rId21" Type="http://schemas.openxmlformats.org/officeDocument/2006/relationships/theme" Target="../theme/theme8.xml"/><Relationship Id="rId34" Type="http://schemas.openxmlformats.org/officeDocument/2006/relationships/tags" Target="../tags/tag153.xml"/><Relationship Id="rId42" Type="http://schemas.openxmlformats.org/officeDocument/2006/relationships/tags" Target="../tags/tag161.xml"/><Relationship Id="rId47" Type="http://schemas.openxmlformats.org/officeDocument/2006/relationships/image" Target="../media/image2.png"/><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tags" Target="../tags/tag14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tags" Target="../tags/tag143.xml"/><Relationship Id="rId32" Type="http://schemas.openxmlformats.org/officeDocument/2006/relationships/tags" Target="../tags/tag151.xml"/><Relationship Id="rId37" Type="http://schemas.openxmlformats.org/officeDocument/2006/relationships/tags" Target="../tags/tag156.xml"/><Relationship Id="rId40" Type="http://schemas.openxmlformats.org/officeDocument/2006/relationships/tags" Target="../tags/tag159.xml"/><Relationship Id="rId45" Type="http://schemas.openxmlformats.org/officeDocument/2006/relationships/image" Target="../media/image1.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ags" Target="../tags/tag142.xml"/><Relationship Id="rId28" Type="http://schemas.openxmlformats.org/officeDocument/2006/relationships/tags" Target="../tags/tag147.xml"/><Relationship Id="rId36" Type="http://schemas.openxmlformats.org/officeDocument/2006/relationships/tags" Target="../tags/tag155.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tags" Target="../tags/tag150.xml"/><Relationship Id="rId44" Type="http://schemas.openxmlformats.org/officeDocument/2006/relationships/tags" Target="../tags/tag16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ags" Target="../tags/tag141.xml"/><Relationship Id="rId27" Type="http://schemas.openxmlformats.org/officeDocument/2006/relationships/tags" Target="../tags/tag146.xml"/><Relationship Id="rId30" Type="http://schemas.openxmlformats.org/officeDocument/2006/relationships/tags" Target="../tags/tag149.xml"/><Relationship Id="rId35" Type="http://schemas.openxmlformats.org/officeDocument/2006/relationships/tags" Target="../tags/tag154.xml"/><Relationship Id="rId43" Type="http://schemas.openxmlformats.org/officeDocument/2006/relationships/tags" Target="../tags/tag162.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ags" Target="../tags/tag144.xml"/><Relationship Id="rId33" Type="http://schemas.openxmlformats.org/officeDocument/2006/relationships/tags" Target="../tags/tag152.xml"/><Relationship Id="rId38" Type="http://schemas.openxmlformats.org/officeDocument/2006/relationships/tags" Target="../tags/tag157.xml"/><Relationship Id="rId46" Type="http://schemas.openxmlformats.org/officeDocument/2006/relationships/image" Target="file:///D:\qq&#25991;&#20214;\712321467\Image\C2C\Image2\%7b75232B38-A165-1FB7-499C-2E1C792CACB5%7d.png" TargetMode="External"/><Relationship Id="rId20" Type="http://schemas.openxmlformats.org/officeDocument/2006/relationships/slideLayout" Target="../slideLayouts/slideLayout104.xml"/><Relationship Id="rId41" Type="http://schemas.openxmlformats.org/officeDocument/2006/relationships/tags" Target="../tags/tag1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971799"/>
            <a:ext cx="2667000" cy="195580"/>
          </a:xfrm>
          <a:prstGeom prst="rect">
            <a:avLst/>
          </a:prstGeom>
          <a:noFill/>
        </p:spPr>
        <p:txBody>
          <a:bodyPr wrap="square" rtlCol="0">
            <a:spAutoFit/>
          </a:bodyPr>
          <a:lstStyle/>
          <a:p>
            <a:r>
              <a:rPr lang="zh-CN" altLang="en-US" sz="225">
                <a:solidFill>
                  <a:schemeClr val="bg1"/>
                </a:solidFill>
                <a:latin typeface="微软雅黑" panose="020B0503020204020204" charset="-122"/>
                <a:ea typeface="微软雅黑" panose="020B0503020204020204" charset="-122"/>
                <a:sym typeface="+mn-ea"/>
              </a:rPr>
              <a:t>感谢您下载</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平台上提供的</a:t>
            </a:r>
            <a:r>
              <a:rPr lang="en-US" altLang="zh-CN" sz="225">
                <a:solidFill>
                  <a:schemeClr val="bg1"/>
                </a:solidFill>
                <a:latin typeface="微软雅黑" panose="020B0503020204020204" charset="-122"/>
                <a:ea typeface="微软雅黑" panose="020B0503020204020204" charset="-122"/>
                <a:sym typeface="+mn-ea"/>
              </a:rPr>
              <a:t>PPT</a:t>
            </a:r>
            <a:r>
              <a:rPr lang="zh-CN" altLang="en-US" sz="225">
                <a:solidFill>
                  <a:schemeClr val="bg1"/>
                </a:solidFill>
                <a:latin typeface="微软雅黑" panose="020B0503020204020204" charset="-122"/>
                <a:ea typeface="微软雅黑" panose="020B0503020204020204" charset="-122"/>
                <a:sym typeface="+mn-ea"/>
              </a:rPr>
              <a:t>作品，为了您和</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以及原创作者的利益，请勿复制、传播、销售，否则将承担法律责任！</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将对作品进行维权，按照传播下载次数进行十倍的索取赔偿！</a:t>
            </a:r>
          </a:p>
          <a:p>
            <a:r>
              <a:rPr lang="en-US" altLang="zh-CN" sz="450">
                <a:solidFill>
                  <a:schemeClr val="bg1"/>
                </a:solidFill>
                <a:latin typeface="微软雅黑" panose="020B0503020204020204" charset="-122"/>
                <a:ea typeface="微软雅黑" panose="020B0503020204020204" charset="-122"/>
                <a:sym typeface="+mn-ea"/>
              </a:rPr>
              <a:t>ibaotu.com</a:t>
            </a:r>
          </a:p>
        </p:txBody>
      </p:sp>
      <p:pic>
        <p:nvPicPr>
          <p:cNvPr id="8" name="图片 1073743875" descr="学科网 zxxk.com"/>
          <p:cNvPicPr>
            <a:picLocks noChangeAspect="1"/>
          </p:cNvPicPr>
          <p:nvPr/>
        </p:nvPicPr>
        <p:blipFill>
          <a:blip r:embed="rId7" r:link="rId8"/>
          <a:stretch>
            <a:fillRect/>
          </a:stretch>
        </p:blipFill>
        <p:spPr>
          <a:xfrm>
            <a:off x="628650" y="365125"/>
            <a:ext cx="7144" cy="9525"/>
          </a:xfrm>
          <a:prstGeom prst="rect">
            <a:avLst/>
          </a:prstGeom>
          <a:noFill/>
          <a:ln>
            <a:noFill/>
            <a:miter lim="800000"/>
            <a:headEnd/>
            <a:tailEnd/>
          </a:ln>
        </p:spPr>
      </p:pic>
      <p:pic>
        <p:nvPicPr>
          <p:cNvPr id="2" name="图片 1" descr="水印">
            <a:extLst>
              <a:ext uri="{FF2B5EF4-FFF2-40B4-BE49-F238E27FC236}">
                <a16:creationId xmlns:a16="http://schemas.microsoft.com/office/drawing/2014/main" id="{DB46EDB4-BCB2-2C21-BF48-CA3D19B210DA}"/>
              </a:ext>
            </a:extLst>
          </p:cNvPr>
          <p:cNvPicPr>
            <a:picLocks noChangeAspect="1"/>
          </p:cNvPicPr>
          <p:nvPr userDrawn="1"/>
        </p:nvPicPr>
        <p:blipFill>
          <a:blip r:embed="rId9"/>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28" tIns="45714" rIns="91428" bIns="45714"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28" tIns="45714" rIns="91428" bIns="45714"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6713"/>
          </a:xfrm>
          <a:prstGeom prst="rect">
            <a:avLst/>
          </a:prstGeom>
        </p:spPr>
        <p:txBody>
          <a:bodyPr vert="horz" wrap="square" lIns="91428" tIns="45714" rIns="91428" bIns="45714" numCol="1" anchor="ctr" anchorCtr="0" compatLnSpc="1"/>
          <a:lstStyle>
            <a:lvl1pPr>
              <a:defRPr sz="1200">
                <a:solidFill>
                  <a:srgbClr val="898989"/>
                </a:solidFill>
                <a:latin typeface="Calibri" panose="020F0502020204030204" charset="0"/>
              </a:defRPr>
            </a:lvl1pPr>
          </a:lstStyle>
          <a:p>
            <a:pPr>
              <a:defRPr/>
            </a:pPr>
            <a:fld id="{A508438E-2E41-4E96-BB94-A2B5E2EEFFB9}" type="datetimeFigureOut">
              <a:rPr lang="zh-CN" altLang="en-US"/>
              <a:t>2023/5/28</a:t>
            </a:fld>
            <a:endParaRPr lang="zh-CN" altLang="en-US"/>
          </a:p>
        </p:txBody>
      </p:sp>
      <p:sp>
        <p:nvSpPr>
          <p:cNvPr id="5" name="页脚占位符 4"/>
          <p:cNvSpPr>
            <a:spLocks noGrp="1"/>
          </p:cNvSpPr>
          <p:nvPr>
            <p:ph type="ftr" sz="quarter" idx="3"/>
          </p:nvPr>
        </p:nvSpPr>
        <p:spPr>
          <a:xfrm>
            <a:off x="3124200" y="6356350"/>
            <a:ext cx="2895600" cy="366713"/>
          </a:xfrm>
          <a:prstGeom prst="rect">
            <a:avLst/>
          </a:prstGeom>
        </p:spPr>
        <p:txBody>
          <a:bodyPr vert="horz" wrap="square" lIns="91428" tIns="45714" rIns="91428" bIns="45714" numCol="1" anchor="ctr" anchorCtr="0" compatLnSpc="1"/>
          <a:lstStyle>
            <a:lvl1pPr algn="ctr">
              <a:defRPr sz="1200">
                <a:solidFill>
                  <a:srgbClr val="898989"/>
                </a:solidFill>
                <a:latin typeface="Calibri" panose="020F0502020204030204" charset="0"/>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6713"/>
          </a:xfrm>
          <a:prstGeom prst="rect">
            <a:avLst/>
          </a:prstGeom>
        </p:spPr>
        <p:txBody>
          <a:bodyPr vert="horz" wrap="square" lIns="91428" tIns="45714" rIns="91428" bIns="45714" numCol="1" anchor="ctr" anchorCtr="0" compatLnSpc="1"/>
          <a:lstStyle>
            <a:lvl1pPr algn="r">
              <a:defRPr sz="1200">
                <a:solidFill>
                  <a:srgbClr val="898989"/>
                </a:solidFill>
                <a:latin typeface="Calibri" panose="020F0502020204030204" charset="0"/>
              </a:defRPr>
            </a:lvl1pPr>
          </a:lstStyle>
          <a:p>
            <a:pPr>
              <a:defRPr/>
            </a:pPr>
            <a:fld id="{B32BCFCC-07BD-46B5-930C-B3A5D86E7C6A}" type="slidenum">
              <a:rPr lang="zh-CN" altLang="en-US"/>
              <a:t>‹#›</a:t>
            </a:fld>
            <a:endParaRPr lang="zh-CN" altLang="en-US"/>
          </a:p>
        </p:txBody>
      </p:sp>
      <p:pic>
        <p:nvPicPr>
          <p:cNvPr id="1028" name="图片 1073743875" descr="学科网 zxxk.com"/>
          <p:cNvPicPr>
            <a:picLocks noChangeAspect="1"/>
          </p:cNvPicPr>
          <p:nvPr/>
        </p:nvPicPr>
        <p:blipFill>
          <a:blip r:embed="rId7" r:link="rId8"/>
          <a:stretch>
            <a:fillRect/>
          </a:stretch>
        </p:blipFill>
        <p:spPr>
          <a:xfrm>
            <a:off x="628650" y="365125"/>
            <a:ext cx="7144" cy="9525"/>
          </a:xfrm>
          <a:prstGeom prst="rect">
            <a:avLst/>
          </a:prstGeom>
          <a:noFill/>
          <a:ln>
            <a:noFill/>
            <a:miter lim="800000"/>
            <a:headEnd/>
            <a:tailEnd/>
          </a:ln>
        </p:spPr>
      </p:pic>
      <p:pic>
        <p:nvPicPr>
          <p:cNvPr id="2" name="图片 1" descr="水印">
            <a:extLst>
              <a:ext uri="{FF2B5EF4-FFF2-40B4-BE49-F238E27FC236}">
                <a16:creationId xmlns:a16="http://schemas.microsoft.com/office/drawing/2014/main" id="{5C92828F-B993-B0AE-4E24-FA8163F22750}"/>
              </a:ext>
            </a:extLst>
          </p:cNvPr>
          <p:cNvPicPr>
            <a:picLocks noChangeAspect="1"/>
          </p:cNvPicPr>
          <p:nvPr userDrawn="1"/>
        </p:nvPicPr>
        <p:blipFill>
          <a:blip r:embed="rId9"/>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transition/>
  <p:txStyles>
    <p:titleStyle>
      <a:lvl1pPr algn="ctr" defTabSz="911860" rtl="0" eaLnBrk="0" fontAlgn="base" hangingPunct="0">
        <a:spcBef>
          <a:spcPct val="0"/>
        </a:spcBef>
        <a:spcAft>
          <a:spcPct val="0"/>
        </a:spcAft>
        <a:defRPr sz="4350" kern="1200">
          <a:solidFill>
            <a:schemeClr val="tx1"/>
          </a:solidFill>
          <a:latin typeface="+mj-lt"/>
          <a:ea typeface="+mj-ea"/>
          <a:cs typeface="+mj-cs"/>
        </a:defRPr>
      </a:lvl1pPr>
      <a:lvl2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2pPr>
      <a:lvl3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3pPr>
      <a:lvl4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4pPr>
      <a:lvl5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5pPr>
      <a:lvl6pPr marL="4572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defTabSz="911860" rtl="0" eaLnBrk="0" fontAlgn="base" hangingPunct="0">
        <a:spcBef>
          <a:spcPct val="19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1860" rtl="0" eaLnBrk="0" fontAlgn="base" hangingPunct="0">
        <a:spcBef>
          <a:spcPct val="19000"/>
        </a:spcBef>
        <a:spcAft>
          <a:spcPct val="0"/>
        </a:spcAft>
        <a:buFont typeface="Arial" panose="020B0604020202020204" pitchFamily="34" charset="0"/>
        <a:buChar char="–"/>
        <a:defRPr sz="2775" kern="1200">
          <a:solidFill>
            <a:schemeClr val="tx1"/>
          </a:solidFill>
          <a:latin typeface="+mn-lt"/>
          <a:ea typeface="+mn-ea"/>
          <a:cs typeface="+mn-cs"/>
        </a:defRPr>
      </a:lvl2pPr>
      <a:lvl3pPr marL="1143000" indent="-228600" algn="l" defTabSz="911860" rtl="0" eaLnBrk="0" fontAlgn="base" hangingPunct="0">
        <a:spcBef>
          <a:spcPct val="19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1860" rtl="0" eaLnBrk="0" fontAlgn="base" hangingPunct="0">
        <a:spcBef>
          <a:spcPct val="19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1860" rtl="0" eaLnBrk="0" fontAlgn="base" hangingPunct="0">
        <a:spcBef>
          <a:spcPct val="19000"/>
        </a:spcBef>
        <a:spcAft>
          <a:spcPct val="0"/>
        </a:spcAft>
        <a:buFont typeface="Arial" panose="020B0604020202020204" pitchFamily="34" charset="0"/>
        <a:buChar char="»"/>
        <a:defRPr sz="195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30"/>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31"/>
            </p:custDataLst>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159F4F-D056-4B6F-A3D2-A59478B46298}" type="datetimeFigureOut">
              <a:rPr lang="zh-CN" altLang="en-US" smtClean="0"/>
              <a:t>2023/5/28</a:t>
            </a:fld>
            <a:endParaRPr lang="zh-CN" altLang="en-US"/>
          </a:p>
        </p:txBody>
      </p:sp>
      <p:sp>
        <p:nvSpPr>
          <p:cNvPr id="5" name="页脚占位符 4"/>
          <p:cNvSpPr>
            <a:spLocks noGrp="1"/>
          </p:cNvSpPr>
          <p:nvPr>
            <p:ph type="ftr" sz="quarter" idx="3"/>
            <p:custDataLst>
              <p:tags r:id="rId32"/>
            </p:custDataLst>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3"/>
            </p:custDataLst>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24DC20-B29F-44FD-A89B-3FD72EB4E071}" type="slidenum">
              <a:rPr lang="zh-CN" altLang="en-US" smtClean="0"/>
              <a:t>‹#›</a:t>
            </a:fld>
            <a:endParaRPr lang="zh-CN" altLang="en-US"/>
          </a:p>
        </p:txBody>
      </p:sp>
      <p:pic>
        <p:nvPicPr>
          <p:cNvPr id="7" name="图片 1073743875" descr="学科网 zxxk.com"/>
          <p:cNvPicPr>
            <a:picLocks noChangeAspect="1"/>
          </p:cNvPicPr>
          <p:nvPr>
            <p:custDataLst>
              <p:tags r:id="rId34"/>
            </p:custDataLst>
          </p:nvPr>
        </p:nvPicPr>
        <p:blipFill>
          <a:blip r:embed="rId36" r:link="rId37"/>
          <a:stretch>
            <a:fillRect/>
          </a:stretch>
        </p:blipFill>
        <p:spPr>
          <a:xfrm>
            <a:off x="628650" y="365125"/>
            <a:ext cx="7144" cy="9525"/>
          </a:xfrm>
          <a:prstGeom prst="rect">
            <a:avLst/>
          </a:prstGeom>
          <a:noFill/>
          <a:ln>
            <a:noFill/>
            <a:miter lim="800000"/>
            <a:headEnd/>
            <a:tailEnd/>
          </a:ln>
        </p:spPr>
      </p:pic>
      <p:pic>
        <p:nvPicPr>
          <p:cNvPr id="8" name="图片 1073743875" descr="学科网 zxxk.com"/>
          <p:cNvPicPr>
            <a:picLocks noChangeAspect="1"/>
          </p:cNvPicPr>
          <p:nvPr>
            <p:custDataLst>
              <p:tags r:id="rId35"/>
            </p:custDataLst>
          </p:nvPr>
        </p:nvPicPr>
        <p:blipFill>
          <a:blip r:embed="rId38" r:link="rId37"/>
          <a:stretch>
            <a:fillRect/>
          </a:stretch>
        </p:blipFill>
        <p:spPr>
          <a:xfrm>
            <a:off x="628650" y="365125"/>
            <a:ext cx="7144" cy="9525"/>
          </a:xfrm>
          <a:prstGeom prst="rect">
            <a:avLst/>
          </a:prstGeom>
          <a:noFill/>
          <a:ln>
            <a:noFill/>
            <a:miter lim="800000"/>
            <a:headEnd/>
            <a:tailEnd/>
          </a:ln>
        </p:spPr>
      </p:pic>
      <p:pic>
        <p:nvPicPr>
          <p:cNvPr id="9" name="图片 8" descr="水印">
            <a:extLst>
              <a:ext uri="{FF2B5EF4-FFF2-40B4-BE49-F238E27FC236}">
                <a16:creationId xmlns:a16="http://schemas.microsoft.com/office/drawing/2014/main" id="{9C369A39-5E8F-249C-FC09-4DF8CBCC0B8B}"/>
              </a:ext>
            </a:extLst>
          </p:cNvPr>
          <p:cNvPicPr>
            <a:picLocks noChangeAspect="1"/>
          </p:cNvPicPr>
          <p:nvPr userDrawn="1"/>
        </p:nvPicPr>
        <p:blipFill>
          <a:blip r:embed="rId39"/>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07C95B-FFD0-4349-9273-E365A2AE28E3}" type="datetimeFigureOut">
              <a:rPr lang="zh-CN" altLang="en-US" smtClean="0"/>
              <a:t>2023/5/28</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4AD370-03C6-436F-B48D-EA0AB6593A5C}" type="slidenum">
              <a:rPr lang="zh-CN" altLang="en-US" smtClean="0"/>
              <a:t>‹#›</a:t>
            </a:fld>
            <a:endParaRPr lang="zh-CN" altLang="en-US"/>
          </a:p>
        </p:txBody>
      </p:sp>
      <p:pic>
        <p:nvPicPr>
          <p:cNvPr id="7" name="图片 1073743875" descr="学科网 zxxk.com"/>
          <p:cNvPicPr>
            <a:picLocks noChangeAspect="1"/>
          </p:cNvPicPr>
          <p:nvPr/>
        </p:nvPicPr>
        <p:blipFill>
          <a:blip r:embed="rId13" r:link="rId14"/>
          <a:stretch>
            <a:fillRect/>
          </a:stretch>
        </p:blipFill>
        <p:spPr>
          <a:xfrm>
            <a:off x="628650" y="365125"/>
            <a:ext cx="7144" cy="9525"/>
          </a:xfrm>
          <a:prstGeom prst="rect">
            <a:avLst/>
          </a:prstGeom>
          <a:noFill/>
          <a:ln>
            <a:noFill/>
            <a:miter lim="800000"/>
            <a:headEnd/>
            <a:tailEnd/>
          </a:ln>
        </p:spPr>
      </p:pic>
      <p:pic>
        <p:nvPicPr>
          <p:cNvPr id="8" name="图片 7" descr="水印">
            <a:extLst>
              <a:ext uri="{FF2B5EF4-FFF2-40B4-BE49-F238E27FC236}">
                <a16:creationId xmlns:a16="http://schemas.microsoft.com/office/drawing/2014/main" id="{205216A0-B974-C4B9-71C1-195D2AEB17DB}"/>
              </a:ext>
            </a:extLst>
          </p:cNvPr>
          <p:cNvPicPr>
            <a:picLocks noChangeAspect="1"/>
          </p:cNvPicPr>
          <p:nvPr userDrawn="1"/>
        </p:nvPicPr>
        <p:blipFill>
          <a:blip r:embed="rId15"/>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pPr rtl="0"/>
            <a:r>
              <a:rPr lang="en-US" noProof="0"/>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en-US" noProof="0"/>
              <a:t>单击此处编辑母版文本样式</a:t>
            </a:r>
          </a:p>
          <a:p>
            <a:pPr lvl="1" rtl="0"/>
            <a:r>
              <a:rPr lang="en-US" noProof="0"/>
              <a:t>第二级</a:t>
            </a:r>
          </a:p>
          <a:p>
            <a:pPr lvl="2" rtl="0"/>
            <a:r>
              <a:rPr lang="en-US" noProof="0"/>
              <a:t>第三级</a:t>
            </a:r>
          </a:p>
          <a:p>
            <a:pPr lvl="3" rtl="0"/>
            <a:r>
              <a:rPr lang="en-US" noProof="0"/>
              <a:t>第四级</a:t>
            </a:r>
          </a:p>
          <a:p>
            <a:pPr lvl="4" rtl="0"/>
            <a:r>
              <a:rPr lang="en-US" noProof="0"/>
              <a:t>第五级</a:t>
            </a:r>
          </a:p>
        </p:txBody>
      </p:sp>
      <p:sp>
        <p:nvSpPr>
          <p:cNvPr id="5" name="页脚占位符 4"/>
          <p:cNvSpPr>
            <a:spLocks noGrp="1"/>
          </p:cNvSpPr>
          <p:nvPr>
            <p:ph type="ftr" sz="quarter" idx="3"/>
          </p:nvPr>
        </p:nvSpPr>
        <p:spPr>
          <a:xfrm>
            <a:off x="628650" y="6356350"/>
            <a:ext cx="5486400" cy="365125"/>
          </a:xfrm>
          <a:prstGeom prst="rect">
            <a:avLst/>
          </a:prstGeom>
        </p:spPr>
        <p:txBody>
          <a:bodyPr vert="horz" lIns="91440" tIns="45720" rIns="91440" bIns="45720" rtlCol="0" anchor="ctr"/>
          <a:lstStyle>
            <a:lvl1pPr algn="l">
              <a:defRPr sz="675">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en-US"/>
          </a:p>
        </p:txBody>
      </p:sp>
      <p:sp>
        <p:nvSpPr>
          <p:cNvPr id="6" name="灯片编号占位符 5"/>
          <p:cNvSpPr>
            <a:spLocks noGrp="1"/>
          </p:cNvSpPr>
          <p:nvPr>
            <p:ph type="sldNum" sz="quarter" idx="4"/>
          </p:nvPr>
        </p:nvSpPr>
        <p:spPr>
          <a:xfrm>
            <a:off x="8178530" y="6356350"/>
            <a:ext cx="336821" cy="365125"/>
          </a:xfrm>
          <a:prstGeom prst="rect">
            <a:avLst/>
          </a:prstGeom>
        </p:spPr>
        <p:txBody>
          <a:bodyPr vert="horz" lIns="91440" tIns="45720" rIns="91440" bIns="45720" rtlCol="0" anchor="ctr"/>
          <a:lstStyle>
            <a:lvl1pPr algn="r">
              <a:defRPr sz="675">
                <a:solidFill>
                  <a:schemeClr val="tx1">
                    <a:tint val="75000"/>
                  </a:schemeClr>
                </a:solidFill>
                <a:latin typeface="Microsoft YaHei UI" panose="020B0503020204020204" pitchFamily="34" charset="-122"/>
                <a:ea typeface="Microsoft YaHei UI" panose="020B0503020204020204" pitchFamily="34" charset="-122"/>
              </a:defRPr>
            </a:lvl1pPr>
          </a:lstStyle>
          <a:p>
            <a:fld id="{6F705D35-D126-3B47-A82C-2A13EA9E0A67}" type="slidenum">
              <a:rPr lang="en-US" smtClean="0"/>
              <a:t>‹#›</a:t>
            </a:fld>
            <a:endParaRPr lang="en-US"/>
          </a:p>
        </p:txBody>
      </p:sp>
      <p:pic>
        <p:nvPicPr>
          <p:cNvPr id="7" name="图片 1073743875" descr="学科网 zxxk.com"/>
          <p:cNvPicPr>
            <a:picLocks noChangeAspect="1"/>
          </p:cNvPicPr>
          <p:nvPr/>
        </p:nvPicPr>
        <p:blipFill>
          <a:blip r:embed="rId8" r:link="rId9"/>
          <a:stretch>
            <a:fillRect/>
          </a:stretch>
        </p:blipFill>
        <p:spPr>
          <a:xfrm>
            <a:off x="628650" y="365125"/>
            <a:ext cx="7144" cy="9525"/>
          </a:xfrm>
          <a:prstGeom prst="rect">
            <a:avLst/>
          </a:prstGeom>
          <a:noFill/>
          <a:ln>
            <a:noFill/>
            <a:miter lim="800000"/>
            <a:headEnd/>
            <a:tailEnd/>
          </a:ln>
        </p:spPr>
      </p:pic>
      <p:pic>
        <p:nvPicPr>
          <p:cNvPr id="4" name="图片 3" descr="水印">
            <a:extLst>
              <a:ext uri="{FF2B5EF4-FFF2-40B4-BE49-F238E27FC236}">
                <a16:creationId xmlns:a16="http://schemas.microsoft.com/office/drawing/2014/main" id="{C714FB4A-0353-D3CD-3C44-94850A319D52}"/>
              </a:ext>
            </a:extLst>
          </p:cNvPr>
          <p:cNvPicPr>
            <a:picLocks noChangeAspect="1"/>
          </p:cNvPicPr>
          <p:nvPr userDrawn="1"/>
        </p:nvPicPr>
        <p:blipFill>
          <a:blip r:embed="rId10"/>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ransition/>
  <p:hf sldNum="0" hdr="0" ftr="0"/>
  <p:txStyles>
    <p:titleStyle>
      <a:lvl1pPr algn="l" defTabSz="685800" rtl="0" eaLnBrk="1" latinLnBrk="0" hangingPunct="1">
        <a:lnSpc>
          <a:spcPct val="90000"/>
        </a:lnSpc>
        <a:spcBef>
          <a:spcPct val="0"/>
        </a:spcBef>
        <a:buNone/>
        <a:defRPr sz="33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171450" indent="-171450" algn="l" defTabSz="685800" rtl="0" eaLnBrk="1" latinLnBrk="0" hangingPunct="1">
        <a:lnSpc>
          <a:spcPct val="150000"/>
        </a:lnSpc>
        <a:spcBef>
          <a:spcPts val="1125"/>
        </a:spcBef>
        <a:buClr>
          <a:schemeClr val="accent3">
            <a:lumMod val="75000"/>
          </a:schemeClr>
        </a:buClr>
        <a:buFont typeface="Wingdings" panose="05000000000000000000" pitchFamily="2" charset="2"/>
        <a:buChar char="§"/>
        <a:defRPr sz="1125"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5143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125"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8572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2001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15430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92A502-3EFD-4E72-9CF3-B4C117542CD0}" type="datetimeFigureOut">
              <a:rPr lang="zh-CN" altLang="en-US" smtClean="0"/>
              <a:t>2023/5/28</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873971-3151-479D-A2F3-0E7DC3B3DC13}" type="slidenum">
              <a:rPr lang="zh-CN" altLang="en-US" smtClean="0"/>
              <a:t>‹#›</a:t>
            </a:fld>
            <a:endParaRPr lang="zh-CN" altLang="en-US"/>
          </a:p>
        </p:txBody>
      </p:sp>
      <p:pic>
        <p:nvPicPr>
          <p:cNvPr id="7" name="图片 6" descr="水印">
            <a:extLst>
              <a:ext uri="{FF2B5EF4-FFF2-40B4-BE49-F238E27FC236}">
                <a16:creationId xmlns:a16="http://schemas.microsoft.com/office/drawing/2014/main" id="{B0126D64-F612-38E2-263A-8A33B8AC0099}"/>
              </a:ext>
            </a:extLst>
          </p:cNvPr>
          <p:cNvPicPr>
            <a:picLocks noChangeAspect="1"/>
          </p:cNvPicPr>
          <p:nvPr userDrawn="1"/>
        </p:nvPicPr>
        <p:blipFill>
          <a:blip r:embed="rId14"/>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18D24F-0CEB-A64E-A2B9-BF5C082A840C}" type="datetimeFigureOut">
              <a:rPr kumimoji="1" lang="zh-CN" altLang="en-US" smtClean="0"/>
              <a:t>2023/5/28</a:t>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233739-8A41-CD45-B7F7-2F83759EF0F1}" type="slidenum">
              <a:rPr kumimoji="1" lang="zh-CN" altLang="en-US" smtClean="0"/>
              <a:t>‹#›</a:t>
            </a:fld>
            <a:endParaRPr kumimoji="1" lang="zh-CN" altLang="en-US"/>
          </a:p>
        </p:txBody>
      </p:sp>
      <p:pic>
        <p:nvPicPr>
          <p:cNvPr id="7" name="图片 6" descr="水印">
            <a:extLst>
              <a:ext uri="{FF2B5EF4-FFF2-40B4-BE49-F238E27FC236}">
                <a16:creationId xmlns:a16="http://schemas.microsoft.com/office/drawing/2014/main" id="{E9DD2F5D-5AF3-56BF-0FAA-5FFB93F60759}"/>
              </a:ext>
            </a:extLst>
          </p:cNvPr>
          <p:cNvPicPr>
            <a:picLocks noChangeAspect="1"/>
          </p:cNvPicPr>
          <p:nvPr userDrawn="1"/>
        </p:nvPicPr>
        <p:blipFill>
          <a:blip r:embed="rId13"/>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indent="0"/>
            <a:r>
              <a:rPr lang="zh-CN" altLang="en-US" dirty="0"/>
              <a:t>单击此处编辑母版标题样式</a:t>
            </a:r>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lstStyle/>
          <a:p>
            <a:pPr lvl="0" indent="-342900"/>
            <a:r>
              <a:rPr lang="zh-CN" altLang="en-US" dirty="0"/>
              <a:t>单击此处编辑母版文本样式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pic>
        <p:nvPicPr>
          <p:cNvPr id="2" name="图片 1" descr="水印">
            <a:extLst>
              <a:ext uri="{FF2B5EF4-FFF2-40B4-BE49-F238E27FC236}">
                <a16:creationId xmlns:a16="http://schemas.microsoft.com/office/drawing/2014/main" id="{5C679C20-4E1E-AB2F-566C-7898A41EA477}"/>
              </a:ext>
            </a:extLst>
          </p:cNvPr>
          <p:cNvPicPr>
            <a:picLocks noChangeAspect="1"/>
          </p:cNvPicPr>
          <p:nvPr userDrawn="1"/>
        </p:nvPicPr>
        <p:blipFill>
          <a:blip r:embed="rId14"/>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占位符 290"/>
          <p:cNvSpPr txBox="1"/>
          <p:nvPr userDrawn="1">
            <p:custDataLst>
              <p:tags r:id="rId22"/>
            </p:custDataLst>
          </p:nvPr>
        </p:nvSpPr>
        <p:spPr>
          <a:xfrm>
            <a:off x="8206451" y="-148664"/>
            <a:ext cx="937550" cy="148664"/>
          </a:xfrm>
          <a:prstGeom prst="rect">
            <a:avLst/>
          </a:prstGeom>
          <a:ln w="12700">
            <a:noFill/>
            <a:prstDash val="solid"/>
          </a:ln>
        </p:spPr>
        <p:txBody>
          <a:bodyPr lIns="0" tIns="5400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00" b="1" cap="all">
                <a:solidFill>
                  <a:schemeClr val="bg1">
                    <a:lumMod val="85000"/>
                  </a:schemeClr>
                </a:solidFill>
                <a:latin typeface="Arial" panose="020B0604020202020204" pitchFamily="34" charset="0"/>
                <a:ea typeface="微软雅黑" panose="020B0503020204020204" charset="-122"/>
                <a:cs typeface="Arial" panose="020B0604020202020204" pitchFamily="34" charset="0"/>
              </a:rPr>
              <a:t>Model design by saber</a:t>
            </a:r>
            <a:endParaRPr lang="zh-CN" altLang="en-US" sz="300" b="1" cap="all">
              <a:solidFill>
                <a:schemeClr val="bg1">
                  <a:lumMod val="85000"/>
                </a:schemeClr>
              </a:solidFill>
              <a:latin typeface="Arial" panose="020B0604020202020204" pitchFamily="34" charset="0"/>
              <a:ea typeface="微软雅黑" panose="020B0503020204020204" charset="-122"/>
              <a:cs typeface="Arial" panose="020B0604020202020204" pitchFamily="34" charset="0"/>
            </a:endParaRPr>
          </a:p>
        </p:txBody>
      </p:sp>
      <p:grpSp>
        <p:nvGrpSpPr>
          <p:cNvPr id="9" name="组合 8"/>
          <p:cNvGrpSpPr/>
          <p:nvPr userDrawn="1">
            <p:custDataLst>
              <p:tags r:id="rId23"/>
            </p:custDataLst>
          </p:nvPr>
        </p:nvGrpSpPr>
        <p:grpSpPr>
          <a:xfrm>
            <a:off x="9144000" y="0"/>
            <a:ext cx="842704" cy="6858000"/>
            <a:chOff x="12245642" y="0"/>
            <a:chExt cx="1123605" cy="6858000"/>
          </a:xfrm>
        </p:grpSpPr>
        <p:sp>
          <p:nvSpPr>
            <p:cNvPr id="10" name="矩形 9"/>
            <p:cNvSpPr/>
            <p:nvPr>
              <p:custDataLst>
                <p:tags r:id="rId25"/>
              </p:custDataLst>
            </p:nvPr>
          </p:nvSpPr>
          <p:spPr>
            <a:xfrm>
              <a:off x="12245642" y="0"/>
              <a:ext cx="1123605"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nvGrpSpPr>
            <p:cNvPr id="11" name="组合 10"/>
            <p:cNvGrpSpPr/>
            <p:nvPr>
              <p:custDataLst>
                <p:tags r:id="rId26"/>
              </p:custDataLst>
            </p:nvPr>
          </p:nvGrpSpPr>
          <p:grpSpPr>
            <a:xfrm>
              <a:off x="12447444" y="328811"/>
              <a:ext cx="720000" cy="6200379"/>
              <a:chOff x="12450518" y="569215"/>
              <a:chExt cx="720000" cy="6200379"/>
            </a:xfrm>
          </p:grpSpPr>
          <p:grpSp>
            <p:nvGrpSpPr>
              <p:cNvPr id="12" name="组合 11"/>
              <p:cNvGrpSpPr/>
              <p:nvPr>
                <p:custDataLst>
                  <p:tags r:id="rId27"/>
                </p:custDataLst>
              </p:nvPr>
            </p:nvGrpSpPr>
            <p:grpSpPr>
              <a:xfrm>
                <a:off x="12450518" y="569215"/>
                <a:ext cx="720000" cy="809078"/>
                <a:chOff x="12450518" y="0"/>
                <a:chExt cx="720000" cy="809078"/>
              </a:xfrm>
            </p:grpSpPr>
            <p:sp>
              <p:nvSpPr>
                <p:cNvPr id="28" name="矩形 27"/>
                <p:cNvSpPr/>
                <p:nvPr>
                  <p:custDataLst>
                    <p:tags r:id="rId43"/>
                  </p:custDataLst>
                </p:nvPr>
              </p:nvSpPr>
              <p:spPr>
                <a:xfrm>
                  <a:off x="12450518" y="0"/>
                  <a:ext cx="720000" cy="540000"/>
                </a:xfrm>
                <a:prstGeom prst="rect">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9" name="任意多边形: 形状 28"/>
                <p:cNvSpPr/>
                <p:nvPr>
                  <p:custDataLst>
                    <p:tags r:id="rId44"/>
                  </p:custDataLst>
                </p:nvPr>
              </p:nvSpPr>
              <p:spPr>
                <a:xfrm>
                  <a:off x="12478832" y="600366"/>
                  <a:ext cx="663626" cy="208712"/>
                </a:xfrm>
                <a:custGeom>
                  <a:avLst/>
                  <a:gdLst/>
                  <a:ahLst/>
                  <a:cxnLst/>
                  <a:rect l="l" t="t" r="r" b="b"/>
                  <a:pathLst>
                    <a:path w="663626" h="208712">
                      <a:moveTo>
                        <a:pt x="568300" y="78396"/>
                      </a:moveTo>
                      <a:lnTo>
                        <a:pt x="568300" y="120258"/>
                      </a:lnTo>
                      <a:lnTo>
                        <a:pt x="625221" y="120258"/>
                      </a:lnTo>
                      <a:lnTo>
                        <a:pt x="625221" y="78396"/>
                      </a:lnTo>
                      <a:close/>
                      <a:moveTo>
                        <a:pt x="499034" y="78396"/>
                      </a:moveTo>
                      <a:lnTo>
                        <a:pt x="499034" y="120258"/>
                      </a:lnTo>
                      <a:lnTo>
                        <a:pt x="553441" y="120258"/>
                      </a:lnTo>
                      <a:lnTo>
                        <a:pt x="553441" y="78396"/>
                      </a:lnTo>
                      <a:close/>
                      <a:moveTo>
                        <a:pt x="278892" y="56464"/>
                      </a:moveTo>
                      <a:cubicBezTo>
                        <a:pt x="285060" y="71576"/>
                        <a:pt x="292441" y="85758"/>
                        <a:pt x="301038" y="99012"/>
                      </a:cubicBezTo>
                      <a:cubicBezTo>
                        <a:pt x="309634" y="112266"/>
                        <a:pt x="319473" y="124449"/>
                        <a:pt x="330556" y="135560"/>
                      </a:cubicBezTo>
                      <a:cubicBezTo>
                        <a:pt x="341052" y="125049"/>
                        <a:pt x="350349" y="113209"/>
                        <a:pt x="358445" y="100041"/>
                      </a:cubicBezTo>
                      <a:cubicBezTo>
                        <a:pt x="366541" y="86873"/>
                        <a:pt x="373552" y="72347"/>
                        <a:pt x="379476" y="56464"/>
                      </a:cubicBezTo>
                      <a:close/>
                      <a:moveTo>
                        <a:pt x="228143" y="41605"/>
                      </a:moveTo>
                      <a:lnTo>
                        <a:pt x="432740" y="41605"/>
                      </a:lnTo>
                      <a:lnTo>
                        <a:pt x="432740" y="56464"/>
                      </a:lnTo>
                      <a:lnTo>
                        <a:pt x="396621" y="56464"/>
                      </a:lnTo>
                      <a:cubicBezTo>
                        <a:pt x="390006" y="74828"/>
                        <a:pt x="382148" y="91421"/>
                        <a:pt x="373047" y="106242"/>
                      </a:cubicBezTo>
                      <a:cubicBezTo>
                        <a:pt x="363946" y="121063"/>
                        <a:pt x="353516" y="134341"/>
                        <a:pt x="341757" y="146075"/>
                      </a:cubicBezTo>
                      <a:cubicBezTo>
                        <a:pt x="354663" y="157191"/>
                        <a:pt x="368913" y="166792"/>
                        <a:pt x="384505" y="174879"/>
                      </a:cubicBezTo>
                      <a:cubicBezTo>
                        <a:pt x="400098" y="182966"/>
                        <a:pt x="417090" y="189367"/>
                        <a:pt x="435483" y="194081"/>
                      </a:cubicBezTo>
                      <a:cubicBezTo>
                        <a:pt x="433711" y="195796"/>
                        <a:pt x="431883" y="197968"/>
                        <a:pt x="429997" y="200597"/>
                      </a:cubicBezTo>
                      <a:cubicBezTo>
                        <a:pt x="428111" y="203225"/>
                        <a:pt x="426511" y="205626"/>
                        <a:pt x="425196" y="207797"/>
                      </a:cubicBezTo>
                      <a:cubicBezTo>
                        <a:pt x="406456" y="202625"/>
                        <a:pt x="389187" y="195767"/>
                        <a:pt x="373390" y="187223"/>
                      </a:cubicBezTo>
                      <a:cubicBezTo>
                        <a:pt x="357592" y="178680"/>
                        <a:pt x="343238" y="168621"/>
                        <a:pt x="330327" y="157048"/>
                      </a:cubicBezTo>
                      <a:cubicBezTo>
                        <a:pt x="317435" y="168331"/>
                        <a:pt x="303043" y="178227"/>
                        <a:pt x="287150" y="186738"/>
                      </a:cubicBezTo>
                      <a:cubicBezTo>
                        <a:pt x="271258" y="195248"/>
                        <a:pt x="253722" y="202573"/>
                        <a:pt x="234544" y="208712"/>
                      </a:cubicBezTo>
                      <a:cubicBezTo>
                        <a:pt x="233653" y="206845"/>
                        <a:pt x="232291" y="204521"/>
                        <a:pt x="230457" y="201740"/>
                      </a:cubicBezTo>
                      <a:cubicBezTo>
                        <a:pt x="228624" y="198958"/>
                        <a:pt x="226862" y="196634"/>
                        <a:pt x="225171" y="194767"/>
                      </a:cubicBezTo>
                      <a:cubicBezTo>
                        <a:pt x="244226" y="189190"/>
                        <a:pt x="261552" y="182399"/>
                        <a:pt x="277149" y="174393"/>
                      </a:cubicBezTo>
                      <a:cubicBezTo>
                        <a:pt x="292746" y="166387"/>
                        <a:pt x="306815" y="157024"/>
                        <a:pt x="319354" y="146304"/>
                      </a:cubicBezTo>
                      <a:cubicBezTo>
                        <a:pt x="307358" y="133931"/>
                        <a:pt x="296718" y="120215"/>
                        <a:pt x="287436" y="105156"/>
                      </a:cubicBezTo>
                      <a:cubicBezTo>
                        <a:pt x="278154" y="90097"/>
                        <a:pt x="270201" y="73866"/>
                        <a:pt x="263576" y="56464"/>
                      </a:cubicBezTo>
                      <a:lnTo>
                        <a:pt x="228143" y="56464"/>
                      </a:lnTo>
                      <a:close/>
                      <a:moveTo>
                        <a:pt x="521208" y="35190"/>
                      </a:moveTo>
                      <a:cubicBezTo>
                        <a:pt x="517412" y="40348"/>
                        <a:pt x="513345" y="45363"/>
                        <a:pt x="509007" y="50235"/>
                      </a:cubicBezTo>
                      <a:cubicBezTo>
                        <a:pt x="504668" y="55107"/>
                        <a:pt x="500201" y="59779"/>
                        <a:pt x="495605" y="64251"/>
                      </a:cubicBezTo>
                      <a:lnTo>
                        <a:pt x="557784" y="64251"/>
                      </a:lnTo>
                      <a:cubicBezTo>
                        <a:pt x="562175" y="60165"/>
                        <a:pt x="566480" y="55579"/>
                        <a:pt x="570700" y="50493"/>
                      </a:cubicBezTo>
                      <a:cubicBezTo>
                        <a:pt x="574920" y="45406"/>
                        <a:pt x="578768" y="40305"/>
                        <a:pt x="582244" y="35190"/>
                      </a:cubicBezTo>
                      <a:close/>
                      <a:moveTo>
                        <a:pt x="8687" y="18288"/>
                      </a:moveTo>
                      <a:lnTo>
                        <a:pt x="195910" y="18288"/>
                      </a:lnTo>
                      <a:lnTo>
                        <a:pt x="195910" y="32918"/>
                      </a:lnTo>
                      <a:lnTo>
                        <a:pt x="114986" y="32918"/>
                      </a:lnTo>
                      <a:lnTo>
                        <a:pt x="114986" y="95783"/>
                      </a:lnTo>
                      <a:lnTo>
                        <a:pt x="187452" y="95783"/>
                      </a:lnTo>
                      <a:lnTo>
                        <a:pt x="187452" y="110642"/>
                      </a:lnTo>
                      <a:lnTo>
                        <a:pt x="114986" y="110642"/>
                      </a:lnTo>
                      <a:lnTo>
                        <a:pt x="114986" y="184252"/>
                      </a:lnTo>
                      <a:lnTo>
                        <a:pt x="203454" y="184252"/>
                      </a:lnTo>
                      <a:lnTo>
                        <a:pt x="203454" y="199111"/>
                      </a:lnTo>
                      <a:lnTo>
                        <a:pt x="0" y="199111"/>
                      </a:lnTo>
                      <a:lnTo>
                        <a:pt x="0" y="184252"/>
                      </a:lnTo>
                      <a:lnTo>
                        <a:pt x="31547" y="184252"/>
                      </a:lnTo>
                      <a:lnTo>
                        <a:pt x="31547" y="75895"/>
                      </a:lnTo>
                      <a:lnTo>
                        <a:pt x="47092" y="75895"/>
                      </a:lnTo>
                      <a:lnTo>
                        <a:pt x="47092" y="184252"/>
                      </a:lnTo>
                      <a:lnTo>
                        <a:pt x="99213" y="184252"/>
                      </a:lnTo>
                      <a:lnTo>
                        <a:pt x="99213" y="32918"/>
                      </a:lnTo>
                      <a:lnTo>
                        <a:pt x="8687" y="32918"/>
                      </a:lnTo>
                      <a:close/>
                      <a:moveTo>
                        <a:pt x="526237" y="472"/>
                      </a:moveTo>
                      <a:lnTo>
                        <a:pt x="539953" y="5501"/>
                      </a:lnTo>
                      <a:cubicBezTo>
                        <a:pt x="538586" y="8230"/>
                        <a:pt x="537148" y="10887"/>
                        <a:pt x="535638" y="13473"/>
                      </a:cubicBezTo>
                      <a:cubicBezTo>
                        <a:pt x="534129" y="16059"/>
                        <a:pt x="532519" y="18660"/>
                        <a:pt x="530809" y="21274"/>
                      </a:cubicBezTo>
                      <a:lnTo>
                        <a:pt x="592303" y="21274"/>
                      </a:lnTo>
                      <a:lnTo>
                        <a:pt x="595503" y="20360"/>
                      </a:lnTo>
                      <a:lnTo>
                        <a:pt x="605333" y="27662"/>
                      </a:lnTo>
                      <a:cubicBezTo>
                        <a:pt x="601380" y="33796"/>
                        <a:pt x="596884" y="40034"/>
                        <a:pt x="591846" y="46377"/>
                      </a:cubicBezTo>
                      <a:cubicBezTo>
                        <a:pt x="586807" y="52719"/>
                        <a:pt x="581625" y="58678"/>
                        <a:pt x="576301" y="64251"/>
                      </a:cubicBezTo>
                      <a:lnTo>
                        <a:pt x="640309" y="64251"/>
                      </a:lnTo>
                      <a:lnTo>
                        <a:pt x="640309" y="145381"/>
                      </a:lnTo>
                      <a:lnTo>
                        <a:pt x="625221" y="145381"/>
                      </a:lnTo>
                      <a:lnTo>
                        <a:pt x="625221" y="134631"/>
                      </a:lnTo>
                      <a:lnTo>
                        <a:pt x="499034" y="134631"/>
                      </a:lnTo>
                      <a:lnTo>
                        <a:pt x="499034" y="174656"/>
                      </a:lnTo>
                      <a:cubicBezTo>
                        <a:pt x="498729" y="181165"/>
                        <a:pt x="500596" y="185644"/>
                        <a:pt x="504635" y="188093"/>
                      </a:cubicBezTo>
                      <a:cubicBezTo>
                        <a:pt x="508673" y="190542"/>
                        <a:pt x="516712" y="191705"/>
                        <a:pt x="528752" y="191581"/>
                      </a:cubicBezTo>
                      <a:lnTo>
                        <a:pt x="619963" y="191581"/>
                      </a:lnTo>
                      <a:cubicBezTo>
                        <a:pt x="627465" y="191691"/>
                        <a:pt x="633137" y="190759"/>
                        <a:pt x="636981" y="188786"/>
                      </a:cubicBezTo>
                      <a:cubicBezTo>
                        <a:pt x="640825" y="186812"/>
                        <a:pt x="643551" y="183136"/>
                        <a:pt x="645160" y="177757"/>
                      </a:cubicBezTo>
                      <a:cubicBezTo>
                        <a:pt x="646769" y="172378"/>
                        <a:pt x="647971" y="164635"/>
                        <a:pt x="648767" y="154529"/>
                      </a:cubicBezTo>
                      <a:cubicBezTo>
                        <a:pt x="650900" y="155911"/>
                        <a:pt x="653320" y="157093"/>
                        <a:pt x="656025" y="158074"/>
                      </a:cubicBezTo>
                      <a:cubicBezTo>
                        <a:pt x="658730" y="159056"/>
                        <a:pt x="661264" y="159780"/>
                        <a:pt x="663626" y="160247"/>
                      </a:cubicBezTo>
                      <a:cubicBezTo>
                        <a:pt x="662482" y="171891"/>
                        <a:pt x="660605" y="181018"/>
                        <a:pt x="657996" y="187628"/>
                      </a:cubicBezTo>
                      <a:cubicBezTo>
                        <a:pt x="655386" y="194239"/>
                        <a:pt x="651139" y="198893"/>
                        <a:pt x="645253" y="201591"/>
                      </a:cubicBezTo>
                      <a:cubicBezTo>
                        <a:pt x="639368" y="204288"/>
                        <a:pt x="630938" y="205591"/>
                        <a:pt x="619963" y="205497"/>
                      </a:cubicBezTo>
                      <a:lnTo>
                        <a:pt x="530124" y="205497"/>
                      </a:lnTo>
                      <a:cubicBezTo>
                        <a:pt x="513017" y="205774"/>
                        <a:pt x="501053" y="203738"/>
                        <a:pt x="494233" y="199389"/>
                      </a:cubicBezTo>
                      <a:cubicBezTo>
                        <a:pt x="487413" y="195041"/>
                        <a:pt x="484137" y="186720"/>
                        <a:pt x="484404" y="174427"/>
                      </a:cubicBezTo>
                      <a:lnTo>
                        <a:pt x="484404" y="74517"/>
                      </a:lnTo>
                      <a:cubicBezTo>
                        <a:pt x="480951" y="77596"/>
                        <a:pt x="477398" y="80519"/>
                        <a:pt x="473745" y="83286"/>
                      </a:cubicBezTo>
                      <a:cubicBezTo>
                        <a:pt x="470092" y="86054"/>
                        <a:pt x="466482" y="88694"/>
                        <a:pt x="462915" y="91206"/>
                      </a:cubicBezTo>
                      <a:cubicBezTo>
                        <a:pt x="462134" y="89328"/>
                        <a:pt x="460896" y="86964"/>
                        <a:pt x="459200" y="84115"/>
                      </a:cubicBezTo>
                      <a:cubicBezTo>
                        <a:pt x="457505" y="81265"/>
                        <a:pt x="455924" y="78903"/>
                        <a:pt x="454457" y="77027"/>
                      </a:cubicBezTo>
                      <a:cubicBezTo>
                        <a:pt x="468763" y="68187"/>
                        <a:pt x="482270" y="57142"/>
                        <a:pt x="494976" y="43893"/>
                      </a:cubicBezTo>
                      <a:cubicBezTo>
                        <a:pt x="507683" y="30643"/>
                        <a:pt x="518103" y="16169"/>
                        <a:pt x="526237" y="472"/>
                      </a:cubicBezTo>
                      <a:close/>
                      <a:moveTo>
                        <a:pt x="328498" y="0"/>
                      </a:moveTo>
                      <a:cubicBezTo>
                        <a:pt x="332161" y="5558"/>
                        <a:pt x="335694" y="11530"/>
                        <a:pt x="339100" y="17917"/>
                      </a:cubicBezTo>
                      <a:cubicBezTo>
                        <a:pt x="342505" y="24303"/>
                        <a:pt x="345067" y="29990"/>
                        <a:pt x="346786" y="34976"/>
                      </a:cubicBezTo>
                      <a:lnTo>
                        <a:pt x="330327" y="40234"/>
                      </a:lnTo>
                      <a:cubicBezTo>
                        <a:pt x="328846" y="35447"/>
                        <a:pt x="326493" y="29761"/>
                        <a:pt x="323269" y="23174"/>
                      </a:cubicBezTo>
                      <a:cubicBezTo>
                        <a:pt x="320045" y="16588"/>
                        <a:pt x="316606" y="10387"/>
                        <a:pt x="312954" y="4572"/>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3" name="组合 12"/>
              <p:cNvGrpSpPr/>
              <p:nvPr>
                <p:custDataLst>
                  <p:tags r:id="rId28"/>
                </p:custDataLst>
              </p:nvPr>
            </p:nvGrpSpPr>
            <p:grpSpPr>
              <a:xfrm>
                <a:off x="12450518" y="1646564"/>
                <a:ext cx="720000" cy="809990"/>
                <a:chOff x="12450518" y="1191600"/>
                <a:chExt cx="720000" cy="809990"/>
              </a:xfrm>
            </p:grpSpPr>
            <p:sp>
              <p:nvSpPr>
                <p:cNvPr id="26" name="矩形 25"/>
                <p:cNvSpPr/>
                <p:nvPr>
                  <p:custDataLst>
                    <p:tags r:id="rId41"/>
                  </p:custDataLst>
                </p:nvPr>
              </p:nvSpPr>
              <p:spPr>
                <a:xfrm>
                  <a:off x="12450518" y="1191600"/>
                  <a:ext cx="720000" cy="54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7" name="任意多边形: 形状 26"/>
                <p:cNvSpPr/>
                <p:nvPr>
                  <p:custDataLst>
                    <p:tags r:id="rId42"/>
                  </p:custDataLst>
                </p:nvPr>
              </p:nvSpPr>
              <p:spPr>
                <a:xfrm>
                  <a:off x="12479062" y="1792438"/>
                  <a:ext cx="663397" cy="209152"/>
                </a:xfrm>
                <a:custGeom>
                  <a:avLst/>
                  <a:gdLst/>
                  <a:ahLst/>
                  <a:cxnLst/>
                  <a:rect l="l" t="t" r="r" b="b"/>
                  <a:pathLst>
                    <a:path w="663397" h="209152">
                      <a:moveTo>
                        <a:pt x="368274" y="166169"/>
                      </a:moveTo>
                      <a:cubicBezTo>
                        <a:pt x="375323" y="168733"/>
                        <a:pt x="382663" y="171687"/>
                        <a:pt x="390296" y="175031"/>
                      </a:cubicBezTo>
                      <a:cubicBezTo>
                        <a:pt x="397929" y="178375"/>
                        <a:pt x="405168" y="181821"/>
                        <a:pt x="412013" y="185368"/>
                      </a:cubicBezTo>
                      <a:cubicBezTo>
                        <a:pt x="418858" y="188916"/>
                        <a:pt x="424624" y="192277"/>
                        <a:pt x="429311" y="195451"/>
                      </a:cubicBezTo>
                      <a:lnTo>
                        <a:pt x="419023" y="205491"/>
                      </a:lnTo>
                      <a:cubicBezTo>
                        <a:pt x="414564" y="202391"/>
                        <a:pt x="408979" y="199005"/>
                        <a:pt x="402268" y="195333"/>
                      </a:cubicBezTo>
                      <a:cubicBezTo>
                        <a:pt x="395557" y="191661"/>
                        <a:pt x="388414" y="188051"/>
                        <a:pt x="380839" y="184503"/>
                      </a:cubicBezTo>
                      <a:cubicBezTo>
                        <a:pt x="373264" y="180955"/>
                        <a:pt x="365952" y="177818"/>
                        <a:pt x="358902" y="175091"/>
                      </a:cubicBezTo>
                      <a:close/>
                      <a:moveTo>
                        <a:pt x="283235" y="165254"/>
                      </a:moveTo>
                      <a:lnTo>
                        <a:pt x="296951" y="170744"/>
                      </a:lnTo>
                      <a:cubicBezTo>
                        <a:pt x="289007" y="177369"/>
                        <a:pt x="279692" y="183679"/>
                        <a:pt x="269005" y="189672"/>
                      </a:cubicBezTo>
                      <a:cubicBezTo>
                        <a:pt x="258318" y="195665"/>
                        <a:pt x="247974" y="200710"/>
                        <a:pt x="237972" y="204807"/>
                      </a:cubicBezTo>
                      <a:cubicBezTo>
                        <a:pt x="236601" y="203310"/>
                        <a:pt x="234829" y="201456"/>
                        <a:pt x="232657" y="199246"/>
                      </a:cubicBezTo>
                      <a:cubicBezTo>
                        <a:pt x="230486" y="197035"/>
                        <a:pt x="228600" y="195236"/>
                        <a:pt x="226999" y="193850"/>
                      </a:cubicBezTo>
                      <a:cubicBezTo>
                        <a:pt x="237087" y="190356"/>
                        <a:pt x="247202" y="186134"/>
                        <a:pt x="257346" y="181182"/>
                      </a:cubicBezTo>
                      <a:cubicBezTo>
                        <a:pt x="267490" y="176230"/>
                        <a:pt x="276120" y="170920"/>
                        <a:pt x="283235" y="165254"/>
                      </a:cubicBezTo>
                      <a:close/>
                      <a:moveTo>
                        <a:pt x="48692" y="136217"/>
                      </a:moveTo>
                      <a:lnTo>
                        <a:pt x="48692" y="157734"/>
                      </a:lnTo>
                      <a:lnTo>
                        <a:pt x="155676" y="157734"/>
                      </a:lnTo>
                      <a:lnTo>
                        <a:pt x="155676" y="136217"/>
                      </a:lnTo>
                      <a:close/>
                      <a:moveTo>
                        <a:pt x="275234" y="123872"/>
                      </a:moveTo>
                      <a:lnTo>
                        <a:pt x="275234" y="147218"/>
                      </a:lnTo>
                      <a:lnTo>
                        <a:pt x="384733" y="147218"/>
                      </a:lnTo>
                      <a:lnTo>
                        <a:pt x="384733" y="123872"/>
                      </a:lnTo>
                      <a:close/>
                      <a:moveTo>
                        <a:pt x="260604" y="112471"/>
                      </a:moveTo>
                      <a:lnTo>
                        <a:pt x="400050" y="112471"/>
                      </a:lnTo>
                      <a:lnTo>
                        <a:pt x="400050" y="158619"/>
                      </a:lnTo>
                      <a:lnTo>
                        <a:pt x="337413" y="158619"/>
                      </a:lnTo>
                      <a:lnTo>
                        <a:pt x="337413" y="193850"/>
                      </a:lnTo>
                      <a:cubicBezTo>
                        <a:pt x="337466" y="197660"/>
                        <a:pt x="336904" y="200543"/>
                        <a:pt x="335727" y="202496"/>
                      </a:cubicBezTo>
                      <a:cubicBezTo>
                        <a:pt x="334551" y="204450"/>
                        <a:pt x="332446" y="205904"/>
                        <a:pt x="329412" y="206859"/>
                      </a:cubicBezTo>
                      <a:cubicBezTo>
                        <a:pt x="326264" y="207842"/>
                        <a:pt x="322045" y="208441"/>
                        <a:pt x="316754" y="208655"/>
                      </a:cubicBezTo>
                      <a:cubicBezTo>
                        <a:pt x="311462" y="208869"/>
                        <a:pt x="304785" y="208954"/>
                        <a:pt x="296723" y="208911"/>
                      </a:cubicBezTo>
                      <a:cubicBezTo>
                        <a:pt x="296346" y="206930"/>
                        <a:pt x="295727" y="204849"/>
                        <a:pt x="294865" y="202668"/>
                      </a:cubicBezTo>
                      <a:cubicBezTo>
                        <a:pt x="294003" y="200487"/>
                        <a:pt x="293098" y="198463"/>
                        <a:pt x="292151" y="196595"/>
                      </a:cubicBezTo>
                      <a:cubicBezTo>
                        <a:pt x="298451" y="196814"/>
                        <a:pt x="303966" y="196948"/>
                        <a:pt x="308695" y="196996"/>
                      </a:cubicBezTo>
                      <a:cubicBezTo>
                        <a:pt x="313425" y="197043"/>
                        <a:pt x="316596" y="197062"/>
                        <a:pt x="318211" y="197053"/>
                      </a:cubicBezTo>
                      <a:cubicBezTo>
                        <a:pt x="319783" y="196957"/>
                        <a:pt x="320868" y="196633"/>
                        <a:pt x="321468" y="196080"/>
                      </a:cubicBezTo>
                      <a:cubicBezTo>
                        <a:pt x="322069" y="195528"/>
                        <a:pt x="322354" y="194632"/>
                        <a:pt x="322326" y="193392"/>
                      </a:cubicBezTo>
                      <a:lnTo>
                        <a:pt x="322326" y="158619"/>
                      </a:lnTo>
                      <a:lnTo>
                        <a:pt x="260604" y="158619"/>
                      </a:lnTo>
                      <a:close/>
                      <a:moveTo>
                        <a:pt x="48692" y="103984"/>
                      </a:moveTo>
                      <a:lnTo>
                        <a:pt x="48692" y="124587"/>
                      </a:lnTo>
                      <a:lnTo>
                        <a:pt x="155676" y="124587"/>
                      </a:lnTo>
                      <a:lnTo>
                        <a:pt x="155676" y="103984"/>
                      </a:lnTo>
                      <a:close/>
                      <a:moveTo>
                        <a:pt x="33604" y="92125"/>
                      </a:moveTo>
                      <a:lnTo>
                        <a:pt x="171221" y="92125"/>
                      </a:lnTo>
                      <a:lnTo>
                        <a:pt x="171221" y="191562"/>
                      </a:lnTo>
                      <a:cubicBezTo>
                        <a:pt x="171264" y="195845"/>
                        <a:pt x="170607" y="199157"/>
                        <a:pt x="169249" y="201497"/>
                      </a:cubicBezTo>
                      <a:cubicBezTo>
                        <a:pt x="167892" y="203836"/>
                        <a:pt x="165578" y="205548"/>
                        <a:pt x="162306" y="206631"/>
                      </a:cubicBezTo>
                      <a:cubicBezTo>
                        <a:pt x="158910" y="207833"/>
                        <a:pt x="154214" y="208565"/>
                        <a:pt x="148218" y="208826"/>
                      </a:cubicBezTo>
                      <a:cubicBezTo>
                        <a:pt x="142222" y="209088"/>
                        <a:pt x="134726" y="209192"/>
                        <a:pt x="125730" y="209140"/>
                      </a:cubicBezTo>
                      <a:cubicBezTo>
                        <a:pt x="125334" y="207016"/>
                        <a:pt x="124639" y="204706"/>
                        <a:pt x="123644" y="202211"/>
                      </a:cubicBezTo>
                      <a:cubicBezTo>
                        <a:pt x="122648" y="199716"/>
                        <a:pt x="121667" y="197463"/>
                        <a:pt x="120701" y="195452"/>
                      </a:cubicBezTo>
                      <a:cubicBezTo>
                        <a:pt x="127644" y="195671"/>
                        <a:pt x="133931" y="195805"/>
                        <a:pt x="139560" y="195853"/>
                      </a:cubicBezTo>
                      <a:cubicBezTo>
                        <a:pt x="145189" y="195900"/>
                        <a:pt x="148961" y="195919"/>
                        <a:pt x="150876" y="195910"/>
                      </a:cubicBezTo>
                      <a:cubicBezTo>
                        <a:pt x="152676" y="195819"/>
                        <a:pt x="153933" y="195428"/>
                        <a:pt x="154648" y="194737"/>
                      </a:cubicBezTo>
                      <a:cubicBezTo>
                        <a:pt x="155362" y="194046"/>
                        <a:pt x="155705" y="192911"/>
                        <a:pt x="155676" y="191333"/>
                      </a:cubicBezTo>
                      <a:lnTo>
                        <a:pt x="155676" y="169364"/>
                      </a:lnTo>
                      <a:lnTo>
                        <a:pt x="48692" y="169364"/>
                      </a:lnTo>
                      <a:lnTo>
                        <a:pt x="48692" y="208912"/>
                      </a:lnTo>
                      <a:lnTo>
                        <a:pt x="33604" y="208912"/>
                      </a:lnTo>
                      <a:close/>
                      <a:moveTo>
                        <a:pt x="568071" y="77924"/>
                      </a:moveTo>
                      <a:lnTo>
                        <a:pt x="568071" y="119786"/>
                      </a:lnTo>
                      <a:lnTo>
                        <a:pt x="624992" y="119786"/>
                      </a:lnTo>
                      <a:lnTo>
                        <a:pt x="624992" y="77924"/>
                      </a:lnTo>
                      <a:close/>
                      <a:moveTo>
                        <a:pt x="498805" y="77924"/>
                      </a:moveTo>
                      <a:lnTo>
                        <a:pt x="498805" y="119786"/>
                      </a:lnTo>
                      <a:lnTo>
                        <a:pt x="553212" y="119786"/>
                      </a:lnTo>
                      <a:lnTo>
                        <a:pt x="553212" y="77924"/>
                      </a:lnTo>
                      <a:close/>
                      <a:moveTo>
                        <a:pt x="328498" y="71523"/>
                      </a:moveTo>
                      <a:cubicBezTo>
                        <a:pt x="330460" y="73846"/>
                        <a:pt x="332308" y="76356"/>
                        <a:pt x="334041" y="79052"/>
                      </a:cubicBezTo>
                      <a:cubicBezTo>
                        <a:pt x="335775" y="81748"/>
                        <a:pt x="337280" y="84429"/>
                        <a:pt x="338556" y="87096"/>
                      </a:cubicBezTo>
                      <a:lnTo>
                        <a:pt x="430225" y="87096"/>
                      </a:lnTo>
                      <a:lnTo>
                        <a:pt x="430225" y="99869"/>
                      </a:lnTo>
                      <a:lnTo>
                        <a:pt x="229057" y="99869"/>
                      </a:lnTo>
                      <a:lnTo>
                        <a:pt x="229057" y="87096"/>
                      </a:lnTo>
                      <a:lnTo>
                        <a:pt x="322554" y="87096"/>
                      </a:lnTo>
                      <a:cubicBezTo>
                        <a:pt x="321516" y="85135"/>
                        <a:pt x="320392" y="83217"/>
                        <a:pt x="319182" y="81342"/>
                      </a:cubicBezTo>
                      <a:cubicBezTo>
                        <a:pt x="317973" y="79467"/>
                        <a:pt x="316735" y="77721"/>
                        <a:pt x="315468" y="76103"/>
                      </a:cubicBezTo>
                      <a:close/>
                      <a:moveTo>
                        <a:pt x="269976" y="45234"/>
                      </a:moveTo>
                      <a:lnTo>
                        <a:pt x="269976" y="60807"/>
                      </a:lnTo>
                      <a:lnTo>
                        <a:pt x="389534" y="60807"/>
                      </a:lnTo>
                      <a:lnTo>
                        <a:pt x="389534" y="45234"/>
                      </a:lnTo>
                      <a:close/>
                      <a:moveTo>
                        <a:pt x="520979" y="34718"/>
                      </a:moveTo>
                      <a:cubicBezTo>
                        <a:pt x="517183" y="39876"/>
                        <a:pt x="513116" y="44891"/>
                        <a:pt x="508778" y="49763"/>
                      </a:cubicBezTo>
                      <a:cubicBezTo>
                        <a:pt x="504439" y="54635"/>
                        <a:pt x="499972" y="59307"/>
                        <a:pt x="495376" y="63779"/>
                      </a:cubicBezTo>
                      <a:lnTo>
                        <a:pt x="557555" y="63779"/>
                      </a:lnTo>
                      <a:cubicBezTo>
                        <a:pt x="561946" y="59693"/>
                        <a:pt x="566251" y="55107"/>
                        <a:pt x="570471" y="50021"/>
                      </a:cubicBezTo>
                      <a:cubicBezTo>
                        <a:pt x="574691" y="44934"/>
                        <a:pt x="578539" y="39833"/>
                        <a:pt x="582015" y="34718"/>
                      </a:cubicBezTo>
                      <a:close/>
                      <a:moveTo>
                        <a:pt x="269976" y="19859"/>
                      </a:moveTo>
                      <a:lnTo>
                        <a:pt x="269976" y="34975"/>
                      </a:lnTo>
                      <a:lnTo>
                        <a:pt x="389534" y="34975"/>
                      </a:lnTo>
                      <a:lnTo>
                        <a:pt x="389534" y="19859"/>
                      </a:lnTo>
                      <a:close/>
                      <a:moveTo>
                        <a:pt x="255346" y="9144"/>
                      </a:moveTo>
                      <a:lnTo>
                        <a:pt x="404622" y="9144"/>
                      </a:lnTo>
                      <a:lnTo>
                        <a:pt x="404622" y="71523"/>
                      </a:lnTo>
                      <a:lnTo>
                        <a:pt x="328498" y="71523"/>
                      </a:lnTo>
                      <a:lnTo>
                        <a:pt x="255346" y="71523"/>
                      </a:lnTo>
                      <a:close/>
                      <a:moveTo>
                        <a:pt x="113385" y="671"/>
                      </a:moveTo>
                      <a:lnTo>
                        <a:pt x="128702" y="671"/>
                      </a:lnTo>
                      <a:lnTo>
                        <a:pt x="128702" y="30160"/>
                      </a:lnTo>
                      <a:cubicBezTo>
                        <a:pt x="138731" y="27360"/>
                        <a:pt x="148447" y="24274"/>
                        <a:pt x="157848" y="20902"/>
                      </a:cubicBezTo>
                      <a:cubicBezTo>
                        <a:pt x="167249" y="17530"/>
                        <a:pt x="175136" y="14216"/>
                        <a:pt x="181508" y="10958"/>
                      </a:cubicBezTo>
                      <a:lnTo>
                        <a:pt x="192481" y="21931"/>
                      </a:lnTo>
                      <a:cubicBezTo>
                        <a:pt x="183580" y="25965"/>
                        <a:pt x="173493" y="29727"/>
                        <a:pt x="162220" y="33219"/>
                      </a:cubicBezTo>
                      <a:cubicBezTo>
                        <a:pt x="150947" y="36711"/>
                        <a:pt x="139774" y="39731"/>
                        <a:pt x="128702" y="42280"/>
                      </a:cubicBezTo>
                      <a:lnTo>
                        <a:pt x="128702" y="61490"/>
                      </a:lnTo>
                      <a:cubicBezTo>
                        <a:pt x="128559" y="64396"/>
                        <a:pt x="129302" y="66359"/>
                        <a:pt x="130930" y="67379"/>
                      </a:cubicBezTo>
                      <a:cubicBezTo>
                        <a:pt x="132559" y="68398"/>
                        <a:pt x="135931" y="68875"/>
                        <a:pt x="141046" y="68808"/>
                      </a:cubicBezTo>
                      <a:lnTo>
                        <a:pt x="177851" y="68808"/>
                      </a:lnTo>
                      <a:cubicBezTo>
                        <a:pt x="181737" y="69046"/>
                        <a:pt x="184366" y="67884"/>
                        <a:pt x="185737" y="65321"/>
                      </a:cubicBezTo>
                      <a:cubicBezTo>
                        <a:pt x="187109" y="62757"/>
                        <a:pt x="187909" y="57364"/>
                        <a:pt x="188138" y="49141"/>
                      </a:cubicBezTo>
                      <a:cubicBezTo>
                        <a:pt x="189952" y="50203"/>
                        <a:pt x="192152" y="51223"/>
                        <a:pt x="194738" y="52199"/>
                      </a:cubicBezTo>
                      <a:cubicBezTo>
                        <a:pt x="197324" y="53176"/>
                        <a:pt x="199696" y="53910"/>
                        <a:pt x="201854" y="54401"/>
                      </a:cubicBezTo>
                      <a:cubicBezTo>
                        <a:pt x="201225" y="65049"/>
                        <a:pt x="199282" y="72369"/>
                        <a:pt x="196024" y="76360"/>
                      </a:cubicBezTo>
                      <a:cubicBezTo>
                        <a:pt x="192767" y="80351"/>
                        <a:pt x="187166" y="82243"/>
                        <a:pt x="179222" y="82038"/>
                      </a:cubicBezTo>
                      <a:lnTo>
                        <a:pt x="139674" y="82038"/>
                      </a:lnTo>
                      <a:cubicBezTo>
                        <a:pt x="129478" y="82196"/>
                        <a:pt x="122496" y="80798"/>
                        <a:pt x="118729" y="77845"/>
                      </a:cubicBezTo>
                      <a:cubicBezTo>
                        <a:pt x="114962" y="74891"/>
                        <a:pt x="113181" y="69440"/>
                        <a:pt x="113385" y="61490"/>
                      </a:cubicBezTo>
                      <a:close/>
                      <a:moveTo>
                        <a:pt x="63551" y="442"/>
                      </a:moveTo>
                      <a:lnTo>
                        <a:pt x="78638" y="442"/>
                      </a:lnTo>
                      <a:lnTo>
                        <a:pt x="78638" y="84102"/>
                      </a:lnTo>
                      <a:lnTo>
                        <a:pt x="63551" y="84102"/>
                      </a:lnTo>
                      <a:lnTo>
                        <a:pt x="63551" y="66979"/>
                      </a:lnTo>
                      <a:cubicBezTo>
                        <a:pt x="52478" y="69162"/>
                        <a:pt x="41705" y="71245"/>
                        <a:pt x="31232" y="73227"/>
                      </a:cubicBezTo>
                      <a:cubicBezTo>
                        <a:pt x="20759" y="75209"/>
                        <a:pt x="11187" y="77006"/>
                        <a:pt x="2514" y="78617"/>
                      </a:cubicBezTo>
                      <a:lnTo>
                        <a:pt x="0" y="65378"/>
                      </a:lnTo>
                      <a:cubicBezTo>
                        <a:pt x="8363" y="64091"/>
                        <a:pt x="18040" y="62548"/>
                        <a:pt x="29032" y="60747"/>
                      </a:cubicBezTo>
                      <a:cubicBezTo>
                        <a:pt x="40024" y="58946"/>
                        <a:pt x="51530" y="57059"/>
                        <a:pt x="63551" y="55087"/>
                      </a:cubicBezTo>
                      <a:lnTo>
                        <a:pt x="63551" y="33361"/>
                      </a:lnTo>
                      <a:lnTo>
                        <a:pt x="5715" y="33361"/>
                      </a:lnTo>
                      <a:lnTo>
                        <a:pt x="5715" y="20788"/>
                      </a:lnTo>
                      <a:lnTo>
                        <a:pt x="63551" y="20788"/>
                      </a:lnTo>
                      <a:close/>
                      <a:moveTo>
                        <a:pt x="526008" y="0"/>
                      </a:moveTo>
                      <a:lnTo>
                        <a:pt x="539724" y="5029"/>
                      </a:lnTo>
                      <a:cubicBezTo>
                        <a:pt x="538357" y="7758"/>
                        <a:pt x="536919" y="10415"/>
                        <a:pt x="535409" y="13001"/>
                      </a:cubicBezTo>
                      <a:cubicBezTo>
                        <a:pt x="533900" y="15587"/>
                        <a:pt x="532290" y="18188"/>
                        <a:pt x="530580" y="20802"/>
                      </a:cubicBezTo>
                      <a:lnTo>
                        <a:pt x="592074" y="20802"/>
                      </a:lnTo>
                      <a:lnTo>
                        <a:pt x="595274" y="19888"/>
                      </a:lnTo>
                      <a:lnTo>
                        <a:pt x="605104" y="27190"/>
                      </a:lnTo>
                      <a:cubicBezTo>
                        <a:pt x="601151" y="33324"/>
                        <a:pt x="596655" y="39562"/>
                        <a:pt x="591617" y="45905"/>
                      </a:cubicBezTo>
                      <a:cubicBezTo>
                        <a:pt x="586578" y="52248"/>
                        <a:pt x="581396" y="58206"/>
                        <a:pt x="576072" y="63779"/>
                      </a:cubicBezTo>
                      <a:lnTo>
                        <a:pt x="640080" y="63779"/>
                      </a:lnTo>
                      <a:lnTo>
                        <a:pt x="640080" y="144909"/>
                      </a:lnTo>
                      <a:lnTo>
                        <a:pt x="624992" y="144909"/>
                      </a:lnTo>
                      <a:lnTo>
                        <a:pt x="624992" y="134159"/>
                      </a:lnTo>
                      <a:lnTo>
                        <a:pt x="498805" y="134159"/>
                      </a:lnTo>
                      <a:lnTo>
                        <a:pt x="498805" y="174184"/>
                      </a:lnTo>
                      <a:cubicBezTo>
                        <a:pt x="498500" y="180693"/>
                        <a:pt x="500367" y="185172"/>
                        <a:pt x="504406" y="187621"/>
                      </a:cubicBezTo>
                      <a:cubicBezTo>
                        <a:pt x="508444" y="190070"/>
                        <a:pt x="516483" y="191233"/>
                        <a:pt x="528523" y="191109"/>
                      </a:cubicBezTo>
                      <a:lnTo>
                        <a:pt x="619734" y="191109"/>
                      </a:lnTo>
                      <a:cubicBezTo>
                        <a:pt x="627236" y="191219"/>
                        <a:pt x="632908" y="190287"/>
                        <a:pt x="636752" y="188314"/>
                      </a:cubicBezTo>
                      <a:cubicBezTo>
                        <a:pt x="640596" y="186340"/>
                        <a:pt x="643322" y="182664"/>
                        <a:pt x="644931" y="177285"/>
                      </a:cubicBezTo>
                      <a:cubicBezTo>
                        <a:pt x="646540" y="171906"/>
                        <a:pt x="647742" y="164163"/>
                        <a:pt x="648538" y="154057"/>
                      </a:cubicBezTo>
                      <a:cubicBezTo>
                        <a:pt x="650671" y="155439"/>
                        <a:pt x="653091" y="156621"/>
                        <a:pt x="655796" y="157602"/>
                      </a:cubicBezTo>
                      <a:cubicBezTo>
                        <a:pt x="658501" y="158584"/>
                        <a:pt x="661035" y="159308"/>
                        <a:pt x="663397" y="159775"/>
                      </a:cubicBezTo>
                      <a:cubicBezTo>
                        <a:pt x="662253" y="171419"/>
                        <a:pt x="660376" y="180546"/>
                        <a:pt x="657767" y="187157"/>
                      </a:cubicBezTo>
                      <a:cubicBezTo>
                        <a:pt x="655157" y="193767"/>
                        <a:pt x="650910" y="198421"/>
                        <a:pt x="645024" y="201119"/>
                      </a:cubicBezTo>
                      <a:cubicBezTo>
                        <a:pt x="639139" y="203816"/>
                        <a:pt x="630709" y="205119"/>
                        <a:pt x="619734" y="205025"/>
                      </a:cubicBezTo>
                      <a:lnTo>
                        <a:pt x="529895" y="205025"/>
                      </a:lnTo>
                      <a:cubicBezTo>
                        <a:pt x="512788" y="205302"/>
                        <a:pt x="500824" y="203266"/>
                        <a:pt x="494004" y="198917"/>
                      </a:cubicBezTo>
                      <a:cubicBezTo>
                        <a:pt x="487184" y="194569"/>
                        <a:pt x="483908" y="186248"/>
                        <a:pt x="484175" y="173956"/>
                      </a:cubicBezTo>
                      <a:lnTo>
                        <a:pt x="484175" y="74045"/>
                      </a:lnTo>
                      <a:cubicBezTo>
                        <a:pt x="480722" y="77124"/>
                        <a:pt x="477169" y="80047"/>
                        <a:pt x="473516" y="82814"/>
                      </a:cubicBezTo>
                      <a:cubicBezTo>
                        <a:pt x="469863" y="85582"/>
                        <a:pt x="466253" y="88222"/>
                        <a:pt x="462686" y="90734"/>
                      </a:cubicBezTo>
                      <a:cubicBezTo>
                        <a:pt x="461905" y="88856"/>
                        <a:pt x="460667" y="86492"/>
                        <a:pt x="458971" y="83643"/>
                      </a:cubicBezTo>
                      <a:cubicBezTo>
                        <a:pt x="457276" y="80793"/>
                        <a:pt x="455695" y="78431"/>
                        <a:pt x="454228" y="76555"/>
                      </a:cubicBezTo>
                      <a:cubicBezTo>
                        <a:pt x="468534" y="67715"/>
                        <a:pt x="482041" y="56670"/>
                        <a:pt x="494747" y="43421"/>
                      </a:cubicBezTo>
                      <a:cubicBezTo>
                        <a:pt x="507454" y="30171"/>
                        <a:pt x="517874" y="15697"/>
                        <a:pt x="5260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4" name="组合 13"/>
              <p:cNvGrpSpPr/>
              <p:nvPr>
                <p:custDataLst>
                  <p:tags r:id="rId29"/>
                </p:custDataLst>
              </p:nvPr>
            </p:nvGrpSpPr>
            <p:grpSpPr>
              <a:xfrm>
                <a:off x="12450518" y="2724825"/>
                <a:ext cx="720000" cy="809308"/>
                <a:chOff x="12450518" y="2383200"/>
                <a:chExt cx="720000" cy="809308"/>
              </a:xfrm>
            </p:grpSpPr>
            <p:sp>
              <p:nvSpPr>
                <p:cNvPr id="24" name="矩形 23"/>
                <p:cNvSpPr/>
                <p:nvPr>
                  <p:custDataLst>
                    <p:tags r:id="rId39"/>
                  </p:custDataLst>
                </p:nvPr>
              </p:nvSpPr>
              <p:spPr>
                <a:xfrm>
                  <a:off x="12450518" y="2383200"/>
                  <a:ext cx="720000" cy="540000"/>
                </a:xfrm>
                <a:prstGeom prst="rect">
                  <a:avLst/>
                </a:prstGeom>
                <a:solidFill>
                  <a:srgbClr val="44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44546A"/>
                    </a:solidFill>
                    <a:latin typeface="微软雅黑" panose="020B0503020204020204" charset="-122"/>
                    <a:ea typeface="微软雅黑" panose="020B0503020204020204" charset="-122"/>
                  </a:endParaRPr>
                </a:p>
              </p:txBody>
            </p:sp>
            <p:sp>
              <p:nvSpPr>
                <p:cNvPr id="25" name="任意多边形: 形状 24"/>
                <p:cNvSpPr/>
                <p:nvPr>
                  <p:custDataLst>
                    <p:tags r:id="rId40"/>
                  </p:custDataLst>
                </p:nvPr>
              </p:nvSpPr>
              <p:spPr>
                <a:xfrm>
                  <a:off x="12472432" y="2984039"/>
                  <a:ext cx="670027" cy="208469"/>
                </a:xfrm>
                <a:custGeom>
                  <a:avLst/>
                  <a:gdLst/>
                  <a:ahLst/>
                  <a:cxnLst/>
                  <a:rect l="l" t="t" r="r" b="b"/>
                  <a:pathLst>
                    <a:path w="670027" h="208469">
                      <a:moveTo>
                        <a:pt x="397764" y="140117"/>
                      </a:moveTo>
                      <a:cubicBezTo>
                        <a:pt x="405122" y="145223"/>
                        <a:pt x="412638" y="150899"/>
                        <a:pt x="420310" y="157148"/>
                      </a:cubicBezTo>
                      <a:cubicBezTo>
                        <a:pt x="427982" y="163396"/>
                        <a:pt x="434183" y="169073"/>
                        <a:pt x="438912" y="174179"/>
                      </a:cubicBezTo>
                      <a:lnTo>
                        <a:pt x="429540" y="183323"/>
                      </a:lnTo>
                      <a:cubicBezTo>
                        <a:pt x="425049" y="178298"/>
                        <a:pt x="419000" y="172516"/>
                        <a:pt x="411395" y="165978"/>
                      </a:cubicBezTo>
                      <a:cubicBezTo>
                        <a:pt x="403789" y="159439"/>
                        <a:pt x="396197" y="153485"/>
                        <a:pt x="388620" y="148118"/>
                      </a:cubicBezTo>
                      <a:close/>
                      <a:moveTo>
                        <a:pt x="106985" y="113600"/>
                      </a:moveTo>
                      <a:lnTo>
                        <a:pt x="120930" y="116343"/>
                      </a:lnTo>
                      <a:cubicBezTo>
                        <a:pt x="117315" y="129773"/>
                        <a:pt x="112829" y="142575"/>
                        <a:pt x="107471" y="154748"/>
                      </a:cubicBezTo>
                      <a:cubicBezTo>
                        <a:pt x="102113" y="166920"/>
                        <a:pt x="96312" y="177436"/>
                        <a:pt x="90069" y="186294"/>
                      </a:cubicBezTo>
                      <a:cubicBezTo>
                        <a:pt x="88578" y="185166"/>
                        <a:pt x="86644" y="183765"/>
                        <a:pt x="84268" y="182094"/>
                      </a:cubicBezTo>
                      <a:cubicBezTo>
                        <a:pt x="81891" y="180422"/>
                        <a:pt x="79786" y="179079"/>
                        <a:pt x="77953" y="178065"/>
                      </a:cubicBezTo>
                      <a:cubicBezTo>
                        <a:pt x="84392" y="169878"/>
                        <a:pt x="90088" y="160134"/>
                        <a:pt x="95041" y="148833"/>
                      </a:cubicBezTo>
                      <a:cubicBezTo>
                        <a:pt x="99994" y="137531"/>
                        <a:pt x="103975" y="125787"/>
                        <a:pt x="106985" y="113600"/>
                      </a:cubicBezTo>
                      <a:close/>
                      <a:moveTo>
                        <a:pt x="184481" y="112914"/>
                      </a:moveTo>
                      <a:cubicBezTo>
                        <a:pt x="190229" y="124258"/>
                        <a:pt x="195534" y="136202"/>
                        <a:pt x="200397" y="148747"/>
                      </a:cubicBezTo>
                      <a:cubicBezTo>
                        <a:pt x="205259" y="161291"/>
                        <a:pt x="208793" y="172207"/>
                        <a:pt x="210998" y="181494"/>
                      </a:cubicBezTo>
                      <a:lnTo>
                        <a:pt x="197054" y="186523"/>
                      </a:lnTo>
                      <a:cubicBezTo>
                        <a:pt x="195792" y="180464"/>
                        <a:pt x="193870" y="173456"/>
                        <a:pt x="191288" y="165500"/>
                      </a:cubicBezTo>
                      <a:cubicBezTo>
                        <a:pt x="188705" y="157544"/>
                        <a:pt x="185717" y="149335"/>
                        <a:pt x="182321" y="140871"/>
                      </a:cubicBezTo>
                      <a:cubicBezTo>
                        <a:pt x="178926" y="132407"/>
                        <a:pt x="175379" y="124383"/>
                        <a:pt x="171679" y="116800"/>
                      </a:cubicBezTo>
                      <a:close/>
                      <a:moveTo>
                        <a:pt x="234315" y="98526"/>
                      </a:moveTo>
                      <a:lnTo>
                        <a:pt x="336957" y="98526"/>
                      </a:lnTo>
                      <a:lnTo>
                        <a:pt x="336957" y="110613"/>
                      </a:lnTo>
                      <a:lnTo>
                        <a:pt x="294209" y="110613"/>
                      </a:lnTo>
                      <a:lnTo>
                        <a:pt x="294209" y="136017"/>
                      </a:lnTo>
                      <a:lnTo>
                        <a:pt x="332842" y="136017"/>
                      </a:lnTo>
                      <a:lnTo>
                        <a:pt x="332842" y="147875"/>
                      </a:lnTo>
                      <a:lnTo>
                        <a:pt x="294209" y="147875"/>
                      </a:lnTo>
                      <a:lnTo>
                        <a:pt x="294209" y="181037"/>
                      </a:lnTo>
                      <a:cubicBezTo>
                        <a:pt x="303481" y="184932"/>
                        <a:pt x="314082" y="187542"/>
                        <a:pt x="326012" y="188866"/>
                      </a:cubicBezTo>
                      <a:cubicBezTo>
                        <a:pt x="337943" y="190190"/>
                        <a:pt x="351116" y="190857"/>
                        <a:pt x="365532" y="190866"/>
                      </a:cubicBezTo>
                      <a:cubicBezTo>
                        <a:pt x="368046" y="190868"/>
                        <a:pt x="372705" y="190865"/>
                        <a:pt x="379508" y="190859"/>
                      </a:cubicBezTo>
                      <a:cubicBezTo>
                        <a:pt x="386312" y="190853"/>
                        <a:pt x="393893" y="190837"/>
                        <a:pt x="402251" y="190809"/>
                      </a:cubicBezTo>
                      <a:cubicBezTo>
                        <a:pt x="410608" y="190782"/>
                        <a:pt x="418375" y="190737"/>
                        <a:pt x="425550" y="190673"/>
                      </a:cubicBezTo>
                      <a:cubicBezTo>
                        <a:pt x="432725" y="190610"/>
                        <a:pt x="437941" y="190522"/>
                        <a:pt x="441198" y="190409"/>
                      </a:cubicBezTo>
                      <a:cubicBezTo>
                        <a:pt x="440017" y="192205"/>
                        <a:pt x="438893" y="194329"/>
                        <a:pt x="437826" y="196781"/>
                      </a:cubicBezTo>
                      <a:cubicBezTo>
                        <a:pt x="436760" y="199234"/>
                        <a:pt x="435979" y="201530"/>
                        <a:pt x="435483" y="203668"/>
                      </a:cubicBezTo>
                      <a:lnTo>
                        <a:pt x="365303" y="203668"/>
                      </a:lnTo>
                      <a:cubicBezTo>
                        <a:pt x="348703" y="203789"/>
                        <a:pt x="333770" y="202912"/>
                        <a:pt x="320506" y="201035"/>
                      </a:cubicBezTo>
                      <a:cubicBezTo>
                        <a:pt x="307241" y="199158"/>
                        <a:pt x="295577" y="195554"/>
                        <a:pt x="285513" y="190223"/>
                      </a:cubicBezTo>
                      <a:cubicBezTo>
                        <a:pt x="275449" y="184892"/>
                        <a:pt x="266918" y="177105"/>
                        <a:pt x="259919" y="166863"/>
                      </a:cubicBezTo>
                      <a:cubicBezTo>
                        <a:pt x="258218" y="175102"/>
                        <a:pt x="255904" y="182684"/>
                        <a:pt x="252975" y="189609"/>
                      </a:cubicBezTo>
                      <a:cubicBezTo>
                        <a:pt x="250046" y="196534"/>
                        <a:pt x="246417" y="202744"/>
                        <a:pt x="242088" y="208240"/>
                      </a:cubicBezTo>
                      <a:cubicBezTo>
                        <a:pt x="240830" y="207130"/>
                        <a:pt x="239116" y="205806"/>
                        <a:pt x="236944" y="204268"/>
                      </a:cubicBezTo>
                      <a:cubicBezTo>
                        <a:pt x="234773" y="202730"/>
                        <a:pt x="232829" y="201463"/>
                        <a:pt x="231115" y="200468"/>
                      </a:cubicBezTo>
                      <a:cubicBezTo>
                        <a:pt x="238716" y="191581"/>
                        <a:pt x="244031" y="180494"/>
                        <a:pt x="247060" y="167206"/>
                      </a:cubicBezTo>
                      <a:cubicBezTo>
                        <a:pt x="250089" y="153919"/>
                        <a:pt x="251860" y="138946"/>
                        <a:pt x="252375" y="122286"/>
                      </a:cubicBezTo>
                      <a:lnTo>
                        <a:pt x="265405" y="123201"/>
                      </a:lnTo>
                      <a:cubicBezTo>
                        <a:pt x="265172" y="128106"/>
                        <a:pt x="264838" y="132869"/>
                        <a:pt x="264405" y="137488"/>
                      </a:cubicBezTo>
                      <a:cubicBezTo>
                        <a:pt x="263971" y="142108"/>
                        <a:pt x="263467" y="146642"/>
                        <a:pt x="262890" y="151090"/>
                      </a:cubicBezTo>
                      <a:cubicBezTo>
                        <a:pt x="267653" y="160427"/>
                        <a:pt x="273673" y="167813"/>
                        <a:pt x="280950" y="173250"/>
                      </a:cubicBezTo>
                      <a:lnTo>
                        <a:pt x="280950" y="110613"/>
                      </a:lnTo>
                      <a:lnTo>
                        <a:pt x="234315" y="110613"/>
                      </a:lnTo>
                      <a:close/>
                      <a:moveTo>
                        <a:pt x="574701" y="77924"/>
                      </a:moveTo>
                      <a:lnTo>
                        <a:pt x="574701" y="119786"/>
                      </a:lnTo>
                      <a:lnTo>
                        <a:pt x="631622" y="119786"/>
                      </a:lnTo>
                      <a:lnTo>
                        <a:pt x="631622" y="77924"/>
                      </a:lnTo>
                      <a:close/>
                      <a:moveTo>
                        <a:pt x="505435" y="77924"/>
                      </a:moveTo>
                      <a:lnTo>
                        <a:pt x="505435" y="119786"/>
                      </a:lnTo>
                      <a:lnTo>
                        <a:pt x="559842" y="119786"/>
                      </a:lnTo>
                      <a:lnTo>
                        <a:pt x="559842" y="77924"/>
                      </a:lnTo>
                      <a:close/>
                      <a:moveTo>
                        <a:pt x="90297" y="72909"/>
                      </a:moveTo>
                      <a:lnTo>
                        <a:pt x="210998" y="72909"/>
                      </a:lnTo>
                      <a:lnTo>
                        <a:pt x="210998" y="87311"/>
                      </a:lnTo>
                      <a:lnTo>
                        <a:pt x="154763" y="87311"/>
                      </a:lnTo>
                      <a:lnTo>
                        <a:pt x="154763" y="188809"/>
                      </a:lnTo>
                      <a:cubicBezTo>
                        <a:pt x="154815" y="193314"/>
                        <a:pt x="154253" y="196819"/>
                        <a:pt x="153077" y="199325"/>
                      </a:cubicBezTo>
                      <a:cubicBezTo>
                        <a:pt x="151900" y="201830"/>
                        <a:pt x="149795" y="203735"/>
                        <a:pt x="146761" y="205040"/>
                      </a:cubicBezTo>
                      <a:cubicBezTo>
                        <a:pt x="143590" y="206364"/>
                        <a:pt x="139303" y="207202"/>
                        <a:pt x="133903" y="207554"/>
                      </a:cubicBezTo>
                      <a:cubicBezTo>
                        <a:pt x="128502" y="207907"/>
                        <a:pt x="121816" y="208059"/>
                        <a:pt x="113843" y="208011"/>
                      </a:cubicBezTo>
                      <a:cubicBezTo>
                        <a:pt x="113572" y="205649"/>
                        <a:pt x="112972" y="203058"/>
                        <a:pt x="112043" y="200239"/>
                      </a:cubicBezTo>
                      <a:cubicBezTo>
                        <a:pt x="111114" y="197420"/>
                        <a:pt x="110114" y="194829"/>
                        <a:pt x="109043" y="192467"/>
                      </a:cubicBezTo>
                      <a:cubicBezTo>
                        <a:pt x="115343" y="192681"/>
                        <a:pt x="120858" y="192767"/>
                        <a:pt x="125587" y="192724"/>
                      </a:cubicBezTo>
                      <a:cubicBezTo>
                        <a:pt x="130317" y="192681"/>
                        <a:pt x="133488" y="192595"/>
                        <a:pt x="135103" y="192467"/>
                      </a:cubicBezTo>
                      <a:cubicBezTo>
                        <a:pt x="136784" y="192490"/>
                        <a:pt x="137937" y="192214"/>
                        <a:pt x="138560" y="191638"/>
                      </a:cubicBezTo>
                      <a:cubicBezTo>
                        <a:pt x="139184" y="191062"/>
                        <a:pt x="139480" y="190042"/>
                        <a:pt x="139446" y="188580"/>
                      </a:cubicBezTo>
                      <a:lnTo>
                        <a:pt x="139446" y="87311"/>
                      </a:lnTo>
                      <a:lnTo>
                        <a:pt x="90297" y="87311"/>
                      </a:lnTo>
                      <a:close/>
                      <a:moveTo>
                        <a:pt x="381305" y="69937"/>
                      </a:moveTo>
                      <a:lnTo>
                        <a:pt x="394335" y="69937"/>
                      </a:lnTo>
                      <a:cubicBezTo>
                        <a:pt x="394047" y="91400"/>
                        <a:pt x="392464" y="109637"/>
                        <a:pt x="389585" y="124649"/>
                      </a:cubicBezTo>
                      <a:cubicBezTo>
                        <a:pt x="386707" y="139660"/>
                        <a:pt x="381060" y="152055"/>
                        <a:pt x="372644" y="161834"/>
                      </a:cubicBezTo>
                      <a:cubicBezTo>
                        <a:pt x="364228" y="171613"/>
                        <a:pt x="351570" y="179386"/>
                        <a:pt x="334671" y="185151"/>
                      </a:cubicBezTo>
                      <a:cubicBezTo>
                        <a:pt x="333928" y="183565"/>
                        <a:pt x="332842" y="181765"/>
                        <a:pt x="331413" y="179751"/>
                      </a:cubicBezTo>
                      <a:cubicBezTo>
                        <a:pt x="329984" y="177736"/>
                        <a:pt x="328556" y="176107"/>
                        <a:pt x="327127" y="174864"/>
                      </a:cubicBezTo>
                      <a:cubicBezTo>
                        <a:pt x="342811" y="169861"/>
                        <a:pt x="354470" y="162977"/>
                        <a:pt x="362103" y="154214"/>
                      </a:cubicBezTo>
                      <a:cubicBezTo>
                        <a:pt x="369735" y="145451"/>
                        <a:pt x="374790" y="134199"/>
                        <a:pt x="377267" y="120458"/>
                      </a:cubicBezTo>
                      <a:cubicBezTo>
                        <a:pt x="379743" y="106716"/>
                        <a:pt x="381089" y="89876"/>
                        <a:pt x="381305" y="69937"/>
                      </a:cubicBezTo>
                      <a:close/>
                      <a:moveTo>
                        <a:pt x="261976" y="50949"/>
                      </a:moveTo>
                      <a:lnTo>
                        <a:pt x="261976" y="69494"/>
                      </a:lnTo>
                      <a:lnTo>
                        <a:pt x="310896" y="69494"/>
                      </a:lnTo>
                      <a:lnTo>
                        <a:pt x="310896" y="50949"/>
                      </a:lnTo>
                      <a:close/>
                      <a:moveTo>
                        <a:pt x="527609" y="34718"/>
                      </a:moveTo>
                      <a:cubicBezTo>
                        <a:pt x="523813" y="39876"/>
                        <a:pt x="519746" y="44891"/>
                        <a:pt x="515408" y="49763"/>
                      </a:cubicBezTo>
                      <a:cubicBezTo>
                        <a:pt x="511069" y="54635"/>
                        <a:pt x="506602" y="59307"/>
                        <a:pt x="502006" y="63779"/>
                      </a:cubicBezTo>
                      <a:lnTo>
                        <a:pt x="564185" y="63779"/>
                      </a:lnTo>
                      <a:cubicBezTo>
                        <a:pt x="568576" y="59694"/>
                        <a:pt x="572881" y="55107"/>
                        <a:pt x="577101" y="50021"/>
                      </a:cubicBezTo>
                      <a:cubicBezTo>
                        <a:pt x="581321" y="44934"/>
                        <a:pt x="585169" y="39833"/>
                        <a:pt x="588645" y="34718"/>
                      </a:cubicBezTo>
                      <a:close/>
                      <a:moveTo>
                        <a:pt x="261976" y="21688"/>
                      </a:moveTo>
                      <a:lnTo>
                        <a:pt x="261976" y="40005"/>
                      </a:lnTo>
                      <a:lnTo>
                        <a:pt x="310896" y="40005"/>
                      </a:lnTo>
                      <a:lnTo>
                        <a:pt x="310896" y="21688"/>
                      </a:lnTo>
                      <a:close/>
                      <a:moveTo>
                        <a:pt x="100127" y="18731"/>
                      </a:moveTo>
                      <a:lnTo>
                        <a:pt x="198882" y="18731"/>
                      </a:lnTo>
                      <a:lnTo>
                        <a:pt x="198882" y="32904"/>
                      </a:lnTo>
                      <a:lnTo>
                        <a:pt x="100127" y="32904"/>
                      </a:lnTo>
                      <a:close/>
                      <a:moveTo>
                        <a:pt x="336499" y="11187"/>
                      </a:moveTo>
                      <a:lnTo>
                        <a:pt x="439598" y="11187"/>
                      </a:lnTo>
                      <a:lnTo>
                        <a:pt x="439598" y="23760"/>
                      </a:lnTo>
                      <a:lnTo>
                        <a:pt x="393649" y="23760"/>
                      </a:lnTo>
                      <a:cubicBezTo>
                        <a:pt x="392159" y="27798"/>
                        <a:pt x="390682" y="31780"/>
                        <a:pt x="389220" y="35704"/>
                      </a:cubicBezTo>
                      <a:cubicBezTo>
                        <a:pt x="387758" y="39628"/>
                        <a:pt x="386339" y="43267"/>
                        <a:pt x="384963" y="46620"/>
                      </a:cubicBezTo>
                      <a:lnTo>
                        <a:pt x="428168" y="46620"/>
                      </a:lnTo>
                      <a:lnTo>
                        <a:pt x="428168" y="141946"/>
                      </a:lnTo>
                      <a:lnTo>
                        <a:pt x="414452" y="141946"/>
                      </a:lnTo>
                      <a:lnTo>
                        <a:pt x="414452" y="58507"/>
                      </a:lnTo>
                      <a:lnTo>
                        <a:pt x="359131" y="58507"/>
                      </a:lnTo>
                      <a:lnTo>
                        <a:pt x="359131" y="142402"/>
                      </a:lnTo>
                      <a:lnTo>
                        <a:pt x="346101" y="142402"/>
                      </a:lnTo>
                      <a:lnTo>
                        <a:pt x="346101" y="46620"/>
                      </a:lnTo>
                      <a:lnTo>
                        <a:pt x="371018" y="46620"/>
                      </a:lnTo>
                      <a:cubicBezTo>
                        <a:pt x="372394" y="43238"/>
                        <a:pt x="373699" y="39543"/>
                        <a:pt x="374933" y="35533"/>
                      </a:cubicBezTo>
                      <a:cubicBezTo>
                        <a:pt x="376166" y="31523"/>
                        <a:pt x="377300" y="27598"/>
                        <a:pt x="378333" y="23760"/>
                      </a:cubicBezTo>
                      <a:lnTo>
                        <a:pt x="336499" y="23760"/>
                      </a:lnTo>
                      <a:close/>
                      <a:moveTo>
                        <a:pt x="248260" y="10287"/>
                      </a:moveTo>
                      <a:lnTo>
                        <a:pt x="325069" y="10287"/>
                      </a:lnTo>
                      <a:lnTo>
                        <a:pt x="325069" y="80895"/>
                      </a:lnTo>
                      <a:lnTo>
                        <a:pt x="248260" y="80895"/>
                      </a:lnTo>
                      <a:close/>
                      <a:moveTo>
                        <a:pt x="41377" y="671"/>
                      </a:moveTo>
                      <a:lnTo>
                        <a:pt x="56465" y="671"/>
                      </a:lnTo>
                      <a:lnTo>
                        <a:pt x="56465" y="49363"/>
                      </a:lnTo>
                      <a:lnTo>
                        <a:pt x="86868" y="49363"/>
                      </a:lnTo>
                      <a:lnTo>
                        <a:pt x="86868" y="63765"/>
                      </a:lnTo>
                      <a:lnTo>
                        <a:pt x="56465" y="63765"/>
                      </a:lnTo>
                      <a:lnTo>
                        <a:pt x="56465" y="69937"/>
                      </a:lnTo>
                      <a:cubicBezTo>
                        <a:pt x="58923" y="72899"/>
                        <a:pt x="62287" y="77059"/>
                        <a:pt x="66557" y="82417"/>
                      </a:cubicBezTo>
                      <a:cubicBezTo>
                        <a:pt x="70827" y="87775"/>
                        <a:pt x="74970" y="93018"/>
                        <a:pt x="78986" y="98148"/>
                      </a:cubicBezTo>
                      <a:cubicBezTo>
                        <a:pt x="83002" y="103277"/>
                        <a:pt x="85858" y="106980"/>
                        <a:pt x="87554" y="109256"/>
                      </a:cubicBezTo>
                      <a:lnTo>
                        <a:pt x="78182" y="121372"/>
                      </a:lnTo>
                      <a:cubicBezTo>
                        <a:pt x="76062" y="117376"/>
                        <a:pt x="72928" y="112223"/>
                        <a:pt x="68780" y="105913"/>
                      </a:cubicBezTo>
                      <a:cubicBezTo>
                        <a:pt x="64632" y="99603"/>
                        <a:pt x="60527" y="93478"/>
                        <a:pt x="56465" y="87539"/>
                      </a:cubicBezTo>
                      <a:lnTo>
                        <a:pt x="56465" y="208469"/>
                      </a:lnTo>
                      <a:lnTo>
                        <a:pt x="41377" y="208469"/>
                      </a:lnTo>
                      <a:lnTo>
                        <a:pt x="41377" y="92111"/>
                      </a:lnTo>
                      <a:cubicBezTo>
                        <a:pt x="37081" y="104784"/>
                        <a:pt x="32128" y="116814"/>
                        <a:pt x="26518" y="128201"/>
                      </a:cubicBezTo>
                      <a:cubicBezTo>
                        <a:pt x="20908" y="139588"/>
                        <a:pt x="15040" y="149047"/>
                        <a:pt x="8916" y="156576"/>
                      </a:cubicBezTo>
                      <a:cubicBezTo>
                        <a:pt x="7916" y="154519"/>
                        <a:pt x="6544" y="152176"/>
                        <a:pt x="4801" y="149547"/>
                      </a:cubicBezTo>
                      <a:cubicBezTo>
                        <a:pt x="3058" y="146918"/>
                        <a:pt x="1458" y="144689"/>
                        <a:pt x="0" y="142860"/>
                      </a:cubicBezTo>
                      <a:cubicBezTo>
                        <a:pt x="5007" y="136948"/>
                        <a:pt x="9929" y="129672"/>
                        <a:pt x="14766" y="121033"/>
                      </a:cubicBezTo>
                      <a:cubicBezTo>
                        <a:pt x="19603" y="112394"/>
                        <a:pt x="24034" y="103121"/>
                        <a:pt x="28059" y="93212"/>
                      </a:cubicBezTo>
                      <a:cubicBezTo>
                        <a:pt x="32083" y="83303"/>
                        <a:pt x="35380" y="73487"/>
                        <a:pt x="37948" y="63765"/>
                      </a:cubicBezTo>
                      <a:lnTo>
                        <a:pt x="6173" y="63765"/>
                      </a:lnTo>
                      <a:lnTo>
                        <a:pt x="6173" y="49363"/>
                      </a:lnTo>
                      <a:lnTo>
                        <a:pt x="41377" y="49363"/>
                      </a:lnTo>
                      <a:close/>
                      <a:moveTo>
                        <a:pt x="532638" y="0"/>
                      </a:moveTo>
                      <a:lnTo>
                        <a:pt x="546354" y="5029"/>
                      </a:lnTo>
                      <a:cubicBezTo>
                        <a:pt x="544987" y="7758"/>
                        <a:pt x="543549" y="10415"/>
                        <a:pt x="542039" y="13001"/>
                      </a:cubicBezTo>
                      <a:cubicBezTo>
                        <a:pt x="540530" y="15587"/>
                        <a:pt x="538920" y="18188"/>
                        <a:pt x="537210" y="20802"/>
                      </a:cubicBezTo>
                      <a:lnTo>
                        <a:pt x="598704" y="20802"/>
                      </a:lnTo>
                      <a:lnTo>
                        <a:pt x="601904" y="19888"/>
                      </a:lnTo>
                      <a:lnTo>
                        <a:pt x="611734" y="27190"/>
                      </a:lnTo>
                      <a:cubicBezTo>
                        <a:pt x="607781" y="33324"/>
                        <a:pt x="603285" y="39562"/>
                        <a:pt x="598247" y="45905"/>
                      </a:cubicBezTo>
                      <a:cubicBezTo>
                        <a:pt x="593208" y="52248"/>
                        <a:pt x="588026" y="58206"/>
                        <a:pt x="582702" y="63779"/>
                      </a:cubicBezTo>
                      <a:lnTo>
                        <a:pt x="646710" y="63779"/>
                      </a:lnTo>
                      <a:lnTo>
                        <a:pt x="646710" y="144909"/>
                      </a:lnTo>
                      <a:lnTo>
                        <a:pt x="631622" y="144909"/>
                      </a:lnTo>
                      <a:lnTo>
                        <a:pt x="631622" y="134159"/>
                      </a:lnTo>
                      <a:lnTo>
                        <a:pt x="505435" y="134159"/>
                      </a:lnTo>
                      <a:lnTo>
                        <a:pt x="505435" y="174184"/>
                      </a:lnTo>
                      <a:cubicBezTo>
                        <a:pt x="505130" y="180693"/>
                        <a:pt x="506997" y="185172"/>
                        <a:pt x="511036" y="187621"/>
                      </a:cubicBezTo>
                      <a:cubicBezTo>
                        <a:pt x="515074" y="190070"/>
                        <a:pt x="523113" y="191233"/>
                        <a:pt x="535153" y="191109"/>
                      </a:cubicBezTo>
                      <a:lnTo>
                        <a:pt x="626364" y="191109"/>
                      </a:lnTo>
                      <a:cubicBezTo>
                        <a:pt x="633866" y="191219"/>
                        <a:pt x="639538" y="190288"/>
                        <a:pt x="643382" y="188314"/>
                      </a:cubicBezTo>
                      <a:cubicBezTo>
                        <a:pt x="647226" y="186340"/>
                        <a:pt x="649952" y="182664"/>
                        <a:pt x="651561" y="177285"/>
                      </a:cubicBezTo>
                      <a:cubicBezTo>
                        <a:pt x="653170" y="171906"/>
                        <a:pt x="654372" y="164163"/>
                        <a:pt x="655168" y="154057"/>
                      </a:cubicBezTo>
                      <a:cubicBezTo>
                        <a:pt x="657301" y="155439"/>
                        <a:pt x="659721" y="156621"/>
                        <a:pt x="662426" y="157602"/>
                      </a:cubicBezTo>
                      <a:cubicBezTo>
                        <a:pt x="665131" y="158584"/>
                        <a:pt x="667665" y="159308"/>
                        <a:pt x="670027" y="159775"/>
                      </a:cubicBezTo>
                      <a:cubicBezTo>
                        <a:pt x="668883" y="171419"/>
                        <a:pt x="667006" y="180546"/>
                        <a:pt x="664397" y="187157"/>
                      </a:cubicBezTo>
                      <a:cubicBezTo>
                        <a:pt x="661787" y="193767"/>
                        <a:pt x="657540" y="198421"/>
                        <a:pt x="651654" y="201119"/>
                      </a:cubicBezTo>
                      <a:cubicBezTo>
                        <a:pt x="645769" y="203816"/>
                        <a:pt x="637339" y="205119"/>
                        <a:pt x="626364" y="205025"/>
                      </a:cubicBezTo>
                      <a:lnTo>
                        <a:pt x="536525" y="205025"/>
                      </a:lnTo>
                      <a:cubicBezTo>
                        <a:pt x="519418" y="205302"/>
                        <a:pt x="507454" y="203266"/>
                        <a:pt x="500634" y="198917"/>
                      </a:cubicBezTo>
                      <a:cubicBezTo>
                        <a:pt x="493814" y="194569"/>
                        <a:pt x="490538" y="186248"/>
                        <a:pt x="490805" y="173956"/>
                      </a:cubicBezTo>
                      <a:lnTo>
                        <a:pt x="490805" y="74045"/>
                      </a:lnTo>
                      <a:cubicBezTo>
                        <a:pt x="487352" y="77124"/>
                        <a:pt x="483799" y="80047"/>
                        <a:pt x="480146" y="82815"/>
                      </a:cubicBezTo>
                      <a:cubicBezTo>
                        <a:pt x="476493" y="85582"/>
                        <a:pt x="472883" y="88222"/>
                        <a:pt x="469316" y="90734"/>
                      </a:cubicBezTo>
                      <a:cubicBezTo>
                        <a:pt x="468535" y="88856"/>
                        <a:pt x="467297" y="86492"/>
                        <a:pt x="465601" y="83643"/>
                      </a:cubicBezTo>
                      <a:cubicBezTo>
                        <a:pt x="463906" y="80793"/>
                        <a:pt x="462325" y="78431"/>
                        <a:pt x="460858" y="76555"/>
                      </a:cubicBezTo>
                      <a:cubicBezTo>
                        <a:pt x="475164" y="67715"/>
                        <a:pt x="488671" y="56670"/>
                        <a:pt x="501377" y="43421"/>
                      </a:cubicBezTo>
                      <a:cubicBezTo>
                        <a:pt x="514084" y="30171"/>
                        <a:pt x="524504" y="15697"/>
                        <a:pt x="53263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5" name="组合 14"/>
              <p:cNvGrpSpPr/>
              <p:nvPr>
                <p:custDataLst>
                  <p:tags r:id="rId30"/>
                </p:custDataLst>
              </p:nvPr>
            </p:nvGrpSpPr>
            <p:grpSpPr>
              <a:xfrm>
                <a:off x="12450518" y="3802404"/>
                <a:ext cx="720000" cy="809078"/>
                <a:chOff x="12450518" y="3574800"/>
                <a:chExt cx="720000" cy="809078"/>
              </a:xfrm>
            </p:grpSpPr>
            <p:sp>
              <p:nvSpPr>
                <p:cNvPr id="22" name="矩形 21"/>
                <p:cNvSpPr/>
                <p:nvPr>
                  <p:custDataLst>
                    <p:tags r:id="rId37"/>
                  </p:custDataLst>
                </p:nvPr>
              </p:nvSpPr>
              <p:spPr>
                <a:xfrm>
                  <a:off x="12450518" y="3574800"/>
                  <a:ext cx="720000" cy="54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3" name="任意多边形: 形状 22"/>
                <p:cNvSpPr/>
                <p:nvPr>
                  <p:custDataLst>
                    <p:tags r:id="rId38"/>
                  </p:custDataLst>
                </p:nvPr>
              </p:nvSpPr>
              <p:spPr>
                <a:xfrm>
                  <a:off x="12479748" y="4175638"/>
                  <a:ext cx="662711" cy="208240"/>
                </a:xfrm>
                <a:custGeom>
                  <a:avLst/>
                  <a:gdLst/>
                  <a:ahLst/>
                  <a:cxnLst/>
                  <a:rect l="l" t="t" r="r" b="b"/>
                  <a:pathLst>
                    <a:path w="662711" h="208240">
                      <a:moveTo>
                        <a:pt x="390448" y="140117"/>
                      </a:moveTo>
                      <a:cubicBezTo>
                        <a:pt x="397806" y="145223"/>
                        <a:pt x="405322" y="150900"/>
                        <a:pt x="412994" y="157148"/>
                      </a:cubicBezTo>
                      <a:cubicBezTo>
                        <a:pt x="420666" y="163396"/>
                        <a:pt x="426867" y="169073"/>
                        <a:pt x="431596" y="174179"/>
                      </a:cubicBezTo>
                      <a:lnTo>
                        <a:pt x="422224" y="183323"/>
                      </a:lnTo>
                      <a:cubicBezTo>
                        <a:pt x="417733" y="178298"/>
                        <a:pt x="411684" y="172517"/>
                        <a:pt x="404079" y="165978"/>
                      </a:cubicBezTo>
                      <a:cubicBezTo>
                        <a:pt x="396473" y="159439"/>
                        <a:pt x="388881" y="153486"/>
                        <a:pt x="381304" y="148118"/>
                      </a:cubicBezTo>
                      <a:close/>
                      <a:moveTo>
                        <a:pt x="226999" y="98526"/>
                      </a:moveTo>
                      <a:lnTo>
                        <a:pt x="329641" y="98526"/>
                      </a:lnTo>
                      <a:lnTo>
                        <a:pt x="329641" y="110614"/>
                      </a:lnTo>
                      <a:lnTo>
                        <a:pt x="286893" y="110614"/>
                      </a:lnTo>
                      <a:lnTo>
                        <a:pt x="286893" y="136017"/>
                      </a:lnTo>
                      <a:lnTo>
                        <a:pt x="325526" y="136017"/>
                      </a:lnTo>
                      <a:lnTo>
                        <a:pt x="325526" y="147875"/>
                      </a:lnTo>
                      <a:lnTo>
                        <a:pt x="286893" y="147875"/>
                      </a:lnTo>
                      <a:lnTo>
                        <a:pt x="286893" y="181037"/>
                      </a:lnTo>
                      <a:cubicBezTo>
                        <a:pt x="296165" y="184932"/>
                        <a:pt x="306766" y="187542"/>
                        <a:pt x="318696" y="188866"/>
                      </a:cubicBezTo>
                      <a:cubicBezTo>
                        <a:pt x="330627" y="190190"/>
                        <a:pt x="343800" y="190857"/>
                        <a:pt x="358216" y="190866"/>
                      </a:cubicBezTo>
                      <a:cubicBezTo>
                        <a:pt x="360730" y="190868"/>
                        <a:pt x="365389" y="190865"/>
                        <a:pt x="372192" y="190859"/>
                      </a:cubicBezTo>
                      <a:cubicBezTo>
                        <a:pt x="378996" y="190853"/>
                        <a:pt x="386577" y="190837"/>
                        <a:pt x="394935" y="190809"/>
                      </a:cubicBezTo>
                      <a:cubicBezTo>
                        <a:pt x="403292" y="190782"/>
                        <a:pt x="411059" y="190737"/>
                        <a:pt x="418234" y="190674"/>
                      </a:cubicBezTo>
                      <a:cubicBezTo>
                        <a:pt x="425409" y="190610"/>
                        <a:pt x="430625" y="190522"/>
                        <a:pt x="433882" y="190409"/>
                      </a:cubicBezTo>
                      <a:cubicBezTo>
                        <a:pt x="432701" y="192205"/>
                        <a:pt x="431577" y="194329"/>
                        <a:pt x="430510" y="196781"/>
                      </a:cubicBezTo>
                      <a:cubicBezTo>
                        <a:pt x="429444" y="199234"/>
                        <a:pt x="428663" y="201530"/>
                        <a:pt x="428167" y="203668"/>
                      </a:cubicBezTo>
                      <a:lnTo>
                        <a:pt x="357987" y="203668"/>
                      </a:lnTo>
                      <a:cubicBezTo>
                        <a:pt x="341387" y="203789"/>
                        <a:pt x="326454" y="202912"/>
                        <a:pt x="313190" y="201035"/>
                      </a:cubicBezTo>
                      <a:cubicBezTo>
                        <a:pt x="299925" y="199158"/>
                        <a:pt x="288261" y="195554"/>
                        <a:pt x="278197" y="190223"/>
                      </a:cubicBezTo>
                      <a:cubicBezTo>
                        <a:pt x="268133" y="184892"/>
                        <a:pt x="259602" y="177105"/>
                        <a:pt x="252603" y="166863"/>
                      </a:cubicBezTo>
                      <a:cubicBezTo>
                        <a:pt x="250902" y="175103"/>
                        <a:pt x="248588" y="182684"/>
                        <a:pt x="245659" y="189609"/>
                      </a:cubicBezTo>
                      <a:cubicBezTo>
                        <a:pt x="242730" y="196534"/>
                        <a:pt x="239101" y="202744"/>
                        <a:pt x="234772" y="208240"/>
                      </a:cubicBezTo>
                      <a:cubicBezTo>
                        <a:pt x="233514" y="207130"/>
                        <a:pt x="231800" y="205806"/>
                        <a:pt x="229628" y="204268"/>
                      </a:cubicBezTo>
                      <a:cubicBezTo>
                        <a:pt x="227457" y="202730"/>
                        <a:pt x="225513" y="201463"/>
                        <a:pt x="223799" y="200468"/>
                      </a:cubicBezTo>
                      <a:cubicBezTo>
                        <a:pt x="231400" y="191581"/>
                        <a:pt x="236715" y="180494"/>
                        <a:pt x="239744" y="167206"/>
                      </a:cubicBezTo>
                      <a:cubicBezTo>
                        <a:pt x="242773" y="153919"/>
                        <a:pt x="244544" y="138946"/>
                        <a:pt x="245059" y="122286"/>
                      </a:cubicBezTo>
                      <a:lnTo>
                        <a:pt x="258089" y="123201"/>
                      </a:lnTo>
                      <a:cubicBezTo>
                        <a:pt x="257856" y="128106"/>
                        <a:pt x="257522" y="132869"/>
                        <a:pt x="257089" y="137488"/>
                      </a:cubicBezTo>
                      <a:cubicBezTo>
                        <a:pt x="256655" y="142108"/>
                        <a:pt x="256151" y="146642"/>
                        <a:pt x="255574" y="151090"/>
                      </a:cubicBezTo>
                      <a:cubicBezTo>
                        <a:pt x="260337" y="160427"/>
                        <a:pt x="266357" y="167814"/>
                        <a:pt x="273634" y="173250"/>
                      </a:cubicBezTo>
                      <a:lnTo>
                        <a:pt x="273634" y="110614"/>
                      </a:lnTo>
                      <a:lnTo>
                        <a:pt x="226999" y="110614"/>
                      </a:lnTo>
                      <a:close/>
                      <a:moveTo>
                        <a:pt x="567385" y="77924"/>
                      </a:moveTo>
                      <a:lnTo>
                        <a:pt x="567385" y="119786"/>
                      </a:lnTo>
                      <a:lnTo>
                        <a:pt x="624306" y="119786"/>
                      </a:lnTo>
                      <a:lnTo>
                        <a:pt x="624306" y="77924"/>
                      </a:lnTo>
                      <a:close/>
                      <a:moveTo>
                        <a:pt x="498119" y="77924"/>
                      </a:moveTo>
                      <a:lnTo>
                        <a:pt x="498119" y="119786"/>
                      </a:lnTo>
                      <a:lnTo>
                        <a:pt x="552526" y="119786"/>
                      </a:lnTo>
                      <a:lnTo>
                        <a:pt x="552526" y="77924"/>
                      </a:lnTo>
                      <a:close/>
                      <a:moveTo>
                        <a:pt x="373989" y="69937"/>
                      </a:moveTo>
                      <a:lnTo>
                        <a:pt x="387019" y="69937"/>
                      </a:lnTo>
                      <a:cubicBezTo>
                        <a:pt x="386731" y="91400"/>
                        <a:pt x="385148" y="109637"/>
                        <a:pt x="382269" y="124649"/>
                      </a:cubicBezTo>
                      <a:cubicBezTo>
                        <a:pt x="379391" y="139660"/>
                        <a:pt x="373744" y="152055"/>
                        <a:pt x="365328" y="161834"/>
                      </a:cubicBezTo>
                      <a:cubicBezTo>
                        <a:pt x="356912" y="171613"/>
                        <a:pt x="344254" y="179386"/>
                        <a:pt x="327355" y="185151"/>
                      </a:cubicBezTo>
                      <a:cubicBezTo>
                        <a:pt x="326612" y="183566"/>
                        <a:pt x="325526" y="181765"/>
                        <a:pt x="324097" y="179751"/>
                      </a:cubicBezTo>
                      <a:cubicBezTo>
                        <a:pt x="322668" y="177736"/>
                        <a:pt x="321240" y="176107"/>
                        <a:pt x="319811" y="174864"/>
                      </a:cubicBezTo>
                      <a:cubicBezTo>
                        <a:pt x="335495" y="169861"/>
                        <a:pt x="347154" y="162977"/>
                        <a:pt x="354787" y="154214"/>
                      </a:cubicBezTo>
                      <a:cubicBezTo>
                        <a:pt x="362419" y="145451"/>
                        <a:pt x="367474" y="134199"/>
                        <a:pt x="369951" y="120458"/>
                      </a:cubicBezTo>
                      <a:cubicBezTo>
                        <a:pt x="372427" y="106716"/>
                        <a:pt x="373773" y="89876"/>
                        <a:pt x="373989" y="69937"/>
                      </a:cubicBezTo>
                      <a:close/>
                      <a:moveTo>
                        <a:pt x="254660" y="50949"/>
                      </a:moveTo>
                      <a:lnTo>
                        <a:pt x="254660" y="69494"/>
                      </a:lnTo>
                      <a:lnTo>
                        <a:pt x="303580" y="69494"/>
                      </a:lnTo>
                      <a:lnTo>
                        <a:pt x="303580" y="50949"/>
                      </a:lnTo>
                      <a:close/>
                      <a:moveTo>
                        <a:pt x="520293" y="34718"/>
                      </a:moveTo>
                      <a:cubicBezTo>
                        <a:pt x="516497" y="39876"/>
                        <a:pt x="512430" y="44891"/>
                        <a:pt x="508092" y="49764"/>
                      </a:cubicBezTo>
                      <a:cubicBezTo>
                        <a:pt x="503753" y="54636"/>
                        <a:pt x="499286" y="59307"/>
                        <a:pt x="494690" y="63779"/>
                      </a:cubicBezTo>
                      <a:lnTo>
                        <a:pt x="556869" y="63779"/>
                      </a:lnTo>
                      <a:cubicBezTo>
                        <a:pt x="561260" y="59694"/>
                        <a:pt x="565565" y="55108"/>
                        <a:pt x="569785" y="50021"/>
                      </a:cubicBezTo>
                      <a:cubicBezTo>
                        <a:pt x="574005" y="44934"/>
                        <a:pt x="577853" y="39833"/>
                        <a:pt x="581329" y="34718"/>
                      </a:cubicBezTo>
                      <a:close/>
                      <a:moveTo>
                        <a:pt x="254660" y="21688"/>
                      </a:moveTo>
                      <a:lnTo>
                        <a:pt x="254660" y="40005"/>
                      </a:lnTo>
                      <a:lnTo>
                        <a:pt x="303580" y="40005"/>
                      </a:lnTo>
                      <a:lnTo>
                        <a:pt x="303580" y="21688"/>
                      </a:lnTo>
                      <a:close/>
                      <a:moveTo>
                        <a:pt x="329183" y="11187"/>
                      </a:moveTo>
                      <a:lnTo>
                        <a:pt x="432282" y="11187"/>
                      </a:lnTo>
                      <a:lnTo>
                        <a:pt x="432282" y="23760"/>
                      </a:lnTo>
                      <a:lnTo>
                        <a:pt x="386333" y="23760"/>
                      </a:lnTo>
                      <a:cubicBezTo>
                        <a:pt x="384843" y="27798"/>
                        <a:pt x="383366" y="31780"/>
                        <a:pt x="381904" y="35704"/>
                      </a:cubicBezTo>
                      <a:cubicBezTo>
                        <a:pt x="380442" y="39628"/>
                        <a:pt x="379023" y="43267"/>
                        <a:pt x="377647" y="46620"/>
                      </a:cubicBezTo>
                      <a:lnTo>
                        <a:pt x="420852" y="46620"/>
                      </a:lnTo>
                      <a:lnTo>
                        <a:pt x="420852" y="141946"/>
                      </a:lnTo>
                      <a:lnTo>
                        <a:pt x="407136" y="141946"/>
                      </a:lnTo>
                      <a:lnTo>
                        <a:pt x="407136" y="58507"/>
                      </a:lnTo>
                      <a:lnTo>
                        <a:pt x="351815" y="58507"/>
                      </a:lnTo>
                      <a:lnTo>
                        <a:pt x="351815" y="142402"/>
                      </a:lnTo>
                      <a:lnTo>
                        <a:pt x="338785" y="142402"/>
                      </a:lnTo>
                      <a:lnTo>
                        <a:pt x="338785" y="46620"/>
                      </a:lnTo>
                      <a:lnTo>
                        <a:pt x="363702" y="46620"/>
                      </a:lnTo>
                      <a:cubicBezTo>
                        <a:pt x="365078" y="43238"/>
                        <a:pt x="366383" y="39543"/>
                        <a:pt x="367617" y="35533"/>
                      </a:cubicBezTo>
                      <a:cubicBezTo>
                        <a:pt x="368850" y="31523"/>
                        <a:pt x="369984" y="27598"/>
                        <a:pt x="371017" y="23760"/>
                      </a:cubicBezTo>
                      <a:lnTo>
                        <a:pt x="329183" y="23760"/>
                      </a:lnTo>
                      <a:close/>
                      <a:moveTo>
                        <a:pt x="240944" y="10287"/>
                      </a:moveTo>
                      <a:lnTo>
                        <a:pt x="317753" y="10287"/>
                      </a:lnTo>
                      <a:lnTo>
                        <a:pt x="317753" y="80896"/>
                      </a:lnTo>
                      <a:lnTo>
                        <a:pt x="240944" y="80896"/>
                      </a:lnTo>
                      <a:close/>
                      <a:moveTo>
                        <a:pt x="85496" y="1586"/>
                      </a:moveTo>
                      <a:cubicBezTo>
                        <a:pt x="93187" y="7167"/>
                        <a:pt x="100893" y="13377"/>
                        <a:pt x="108613" y="20217"/>
                      </a:cubicBezTo>
                      <a:cubicBezTo>
                        <a:pt x="116333" y="27055"/>
                        <a:pt x="122496" y="33266"/>
                        <a:pt x="127101" y="38847"/>
                      </a:cubicBezTo>
                      <a:lnTo>
                        <a:pt x="116357" y="46620"/>
                      </a:lnTo>
                      <a:lnTo>
                        <a:pt x="190881" y="46620"/>
                      </a:lnTo>
                      <a:lnTo>
                        <a:pt x="190881" y="61250"/>
                      </a:lnTo>
                      <a:lnTo>
                        <a:pt x="108585" y="61250"/>
                      </a:lnTo>
                      <a:lnTo>
                        <a:pt x="108585" y="113371"/>
                      </a:lnTo>
                      <a:lnTo>
                        <a:pt x="181508" y="113371"/>
                      </a:lnTo>
                      <a:lnTo>
                        <a:pt x="181508" y="128001"/>
                      </a:lnTo>
                      <a:lnTo>
                        <a:pt x="108585" y="128001"/>
                      </a:lnTo>
                      <a:lnTo>
                        <a:pt x="108585" y="186294"/>
                      </a:lnTo>
                      <a:lnTo>
                        <a:pt x="202311" y="186294"/>
                      </a:lnTo>
                      <a:lnTo>
                        <a:pt x="202311" y="201153"/>
                      </a:lnTo>
                      <a:lnTo>
                        <a:pt x="0" y="201153"/>
                      </a:lnTo>
                      <a:lnTo>
                        <a:pt x="0" y="186294"/>
                      </a:lnTo>
                      <a:lnTo>
                        <a:pt x="92583" y="186294"/>
                      </a:lnTo>
                      <a:lnTo>
                        <a:pt x="92583" y="128001"/>
                      </a:lnTo>
                      <a:lnTo>
                        <a:pt x="20802" y="128001"/>
                      </a:lnTo>
                      <a:lnTo>
                        <a:pt x="20802" y="113371"/>
                      </a:lnTo>
                      <a:lnTo>
                        <a:pt x="92583" y="113371"/>
                      </a:lnTo>
                      <a:lnTo>
                        <a:pt x="92583" y="61250"/>
                      </a:lnTo>
                      <a:lnTo>
                        <a:pt x="10744" y="61250"/>
                      </a:lnTo>
                      <a:lnTo>
                        <a:pt x="10744" y="46620"/>
                      </a:lnTo>
                      <a:lnTo>
                        <a:pt x="113157" y="46620"/>
                      </a:lnTo>
                      <a:cubicBezTo>
                        <a:pt x="108475" y="41067"/>
                        <a:pt x="102465" y="34971"/>
                        <a:pt x="95126" y="28332"/>
                      </a:cubicBezTo>
                      <a:cubicBezTo>
                        <a:pt x="87787" y="21693"/>
                        <a:pt x="80462" y="15597"/>
                        <a:pt x="73152" y="10044"/>
                      </a:cubicBezTo>
                      <a:close/>
                      <a:moveTo>
                        <a:pt x="525322" y="0"/>
                      </a:moveTo>
                      <a:lnTo>
                        <a:pt x="539038" y="5029"/>
                      </a:lnTo>
                      <a:cubicBezTo>
                        <a:pt x="537671" y="7758"/>
                        <a:pt x="536233" y="10415"/>
                        <a:pt x="534723" y="13001"/>
                      </a:cubicBezTo>
                      <a:cubicBezTo>
                        <a:pt x="533214" y="15587"/>
                        <a:pt x="531604" y="18188"/>
                        <a:pt x="529894" y="20802"/>
                      </a:cubicBezTo>
                      <a:lnTo>
                        <a:pt x="591388" y="20802"/>
                      </a:lnTo>
                      <a:lnTo>
                        <a:pt x="594588" y="19888"/>
                      </a:lnTo>
                      <a:lnTo>
                        <a:pt x="604418" y="27190"/>
                      </a:lnTo>
                      <a:cubicBezTo>
                        <a:pt x="600465" y="33324"/>
                        <a:pt x="595969" y="39562"/>
                        <a:pt x="590931" y="45905"/>
                      </a:cubicBezTo>
                      <a:cubicBezTo>
                        <a:pt x="585892" y="52248"/>
                        <a:pt x="580710" y="58206"/>
                        <a:pt x="575386" y="63779"/>
                      </a:cubicBezTo>
                      <a:lnTo>
                        <a:pt x="639394" y="63779"/>
                      </a:lnTo>
                      <a:lnTo>
                        <a:pt x="639394" y="144909"/>
                      </a:lnTo>
                      <a:lnTo>
                        <a:pt x="624306" y="144909"/>
                      </a:lnTo>
                      <a:lnTo>
                        <a:pt x="624306" y="134159"/>
                      </a:lnTo>
                      <a:lnTo>
                        <a:pt x="498119" y="134159"/>
                      </a:lnTo>
                      <a:lnTo>
                        <a:pt x="498119" y="174184"/>
                      </a:lnTo>
                      <a:cubicBezTo>
                        <a:pt x="497814" y="180693"/>
                        <a:pt x="499681" y="185172"/>
                        <a:pt x="503720" y="187621"/>
                      </a:cubicBezTo>
                      <a:cubicBezTo>
                        <a:pt x="507758" y="190071"/>
                        <a:pt x="515797" y="191233"/>
                        <a:pt x="527837" y="191109"/>
                      </a:cubicBezTo>
                      <a:lnTo>
                        <a:pt x="619048" y="191109"/>
                      </a:lnTo>
                      <a:cubicBezTo>
                        <a:pt x="626550" y="191219"/>
                        <a:pt x="632222" y="190288"/>
                        <a:pt x="636066" y="188314"/>
                      </a:cubicBezTo>
                      <a:cubicBezTo>
                        <a:pt x="639910" y="186340"/>
                        <a:pt x="642636" y="182664"/>
                        <a:pt x="644245" y="177285"/>
                      </a:cubicBezTo>
                      <a:cubicBezTo>
                        <a:pt x="645854" y="171906"/>
                        <a:pt x="647056" y="164163"/>
                        <a:pt x="647852" y="154057"/>
                      </a:cubicBezTo>
                      <a:cubicBezTo>
                        <a:pt x="649985" y="155439"/>
                        <a:pt x="652405" y="156621"/>
                        <a:pt x="655110" y="157603"/>
                      </a:cubicBezTo>
                      <a:cubicBezTo>
                        <a:pt x="657815" y="158584"/>
                        <a:pt x="660349" y="159308"/>
                        <a:pt x="662711" y="159775"/>
                      </a:cubicBezTo>
                      <a:cubicBezTo>
                        <a:pt x="661567" y="171419"/>
                        <a:pt x="659690" y="180546"/>
                        <a:pt x="657081" y="187157"/>
                      </a:cubicBezTo>
                      <a:cubicBezTo>
                        <a:pt x="654471" y="193767"/>
                        <a:pt x="650224" y="198421"/>
                        <a:pt x="644338" y="201119"/>
                      </a:cubicBezTo>
                      <a:cubicBezTo>
                        <a:pt x="638453" y="203817"/>
                        <a:pt x="630023" y="205119"/>
                        <a:pt x="619048" y="205025"/>
                      </a:cubicBezTo>
                      <a:lnTo>
                        <a:pt x="529209" y="205025"/>
                      </a:lnTo>
                      <a:cubicBezTo>
                        <a:pt x="512102" y="205302"/>
                        <a:pt x="500138" y="203266"/>
                        <a:pt x="493318" y="198917"/>
                      </a:cubicBezTo>
                      <a:cubicBezTo>
                        <a:pt x="486498" y="194569"/>
                        <a:pt x="483222" y="186248"/>
                        <a:pt x="483489" y="173956"/>
                      </a:cubicBezTo>
                      <a:lnTo>
                        <a:pt x="483489" y="74045"/>
                      </a:lnTo>
                      <a:cubicBezTo>
                        <a:pt x="480036" y="77124"/>
                        <a:pt x="476483" y="80047"/>
                        <a:pt x="472830" y="82815"/>
                      </a:cubicBezTo>
                      <a:cubicBezTo>
                        <a:pt x="469177" y="85582"/>
                        <a:pt x="465567" y="88222"/>
                        <a:pt x="462000" y="90734"/>
                      </a:cubicBezTo>
                      <a:cubicBezTo>
                        <a:pt x="461219" y="88856"/>
                        <a:pt x="459981" y="86493"/>
                        <a:pt x="458285" y="83643"/>
                      </a:cubicBezTo>
                      <a:cubicBezTo>
                        <a:pt x="456590" y="80793"/>
                        <a:pt x="455009" y="78431"/>
                        <a:pt x="453542" y="76555"/>
                      </a:cubicBezTo>
                      <a:cubicBezTo>
                        <a:pt x="467848" y="67715"/>
                        <a:pt x="481355" y="56671"/>
                        <a:pt x="494061" y="43421"/>
                      </a:cubicBezTo>
                      <a:cubicBezTo>
                        <a:pt x="506768" y="30171"/>
                        <a:pt x="517188" y="15697"/>
                        <a:pt x="525322"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6" name="组合 15"/>
              <p:cNvGrpSpPr/>
              <p:nvPr>
                <p:custDataLst>
                  <p:tags r:id="rId31"/>
                </p:custDataLst>
              </p:nvPr>
            </p:nvGrpSpPr>
            <p:grpSpPr>
              <a:xfrm>
                <a:off x="12450518" y="4879753"/>
                <a:ext cx="720000" cy="809978"/>
                <a:chOff x="12450518" y="4766400"/>
                <a:chExt cx="720000" cy="809978"/>
              </a:xfrm>
            </p:grpSpPr>
            <p:sp>
              <p:nvSpPr>
                <p:cNvPr id="20" name="矩形 19"/>
                <p:cNvSpPr/>
                <p:nvPr>
                  <p:custDataLst>
                    <p:tags r:id="rId35"/>
                  </p:custDataLst>
                </p:nvPr>
              </p:nvSpPr>
              <p:spPr>
                <a:xfrm>
                  <a:off x="12450518" y="4766400"/>
                  <a:ext cx="720000" cy="540000"/>
                </a:xfrm>
                <a:prstGeom prst="rect">
                  <a:avLst/>
                </a:prstGeom>
                <a:solidFill>
                  <a:srgbClr val="2692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1" name="任意多边形: 形状 20"/>
                <p:cNvSpPr/>
                <p:nvPr>
                  <p:custDataLst>
                    <p:tags r:id="rId36"/>
                  </p:custDataLst>
                </p:nvPr>
              </p:nvSpPr>
              <p:spPr>
                <a:xfrm>
                  <a:off x="12477462" y="5367238"/>
                  <a:ext cx="664997" cy="209140"/>
                </a:xfrm>
                <a:custGeom>
                  <a:avLst/>
                  <a:gdLst/>
                  <a:ahLst/>
                  <a:cxnLst/>
                  <a:rect l="l" t="t" r="r" b="b"/>
                  <a:pathLst>
                    <a:path w="664997" h="209138">
                      <a:moveTo>
                        <a:pt x="249845" y="154505"/>
                      </a:moveTo>
                      <a:lnTo>
                        <a:pt x="249845" y="179451"/>
                      </a:lnTo>
                      <a:lnTo>
                        <a:pt x="314796" y="179451"/>
                      </a:lnTo>
                      <a:lnTo>
                        <a:pt x="314796" y="154505"/>
                      </a:lnTo>
                      <a:close/>
                      <a:moveTo>
                        <a:pt x="99441" y="147875"/>
                      </a:moveTo>
                      <a:lnTo>
                        <a:pt x="99441" y="187223"/>
                      </a:lnTo>
                      <a:lnTo>
                        <a:pt x="171678" y="187223"/>
                      </a:lnTo>
                      <a:lnTo>
                        <a:pt x="171678" y="147875"/>
                      </a:lnTo>
                      <a:close/>
                      <a:moveTo>
                        <a:pt x="85039" y="134874"/>
                      </a:moveTo>
                      <a:lnTo>
                        <a:pt x="186537" y="134874"/>
                      </a:lnTo>
                      <a:lnTo>
                        <a:pt x="186537" y="209140"/>
                      </a:lnTo>
                      <a:lnTo>
                        <a:pt x="171678" y="209140"/>
                      </a:lnTo>
                      <a:lnTo>
                        <a:pt x="171678" y="200225"/>
                      </a:lnTo>
                      <a:lnTo>
                        <a:pt x="99441" y="200225"/>
                      </a:lnTo>
                      <a:lnTo>
                        <a:pt x="99441" y="209140"/>
                      </a:lnTo>
                      <a:lnTo>
                        <a:pt x="85039" y="209140"/>
                      </a:lnTo>
                      <a:close/>
                      <a:moveTo>
                        <a:pt x="569671" y="77924"/>
                      </a:moveTo>
                      <a:lnTo>
                        <a:pt x="569671" y="119786"/>
                      </a:lnTo>
                      <a:lnTo>
                        <a:pt x="626592" y="119786"/>
                      </a:lnTo>
                      <a:lnTo>
                        <a:pt x="626592" y="77924"/>
                      </a:lnTo>
                      <a:close/>
                      <a:moveTo>
                        <a:pt x="500405" y="77924"/>
                      </a:moveTo>
                      <a:lnTo>
                        <a:pt x="500405" y="119786"/>
                      </a:lnTo>
                      <a:lnTo>
                        <a:pt x="554812" y="119786"/>
                      </a:lnTo>
                      <a:lnTo>
                        <a:pt x="554812" y="77924"/>
                      </a:lnTo>
                      <a:close/>
                      <a:moveTo>
                        <a:pt x="298080" y="64208"/>
                      </a:moveTo>
                      <a:lnTo>
                        <a:pt x="298080" y="108126"/>
                      </a:lnTo>
                      <a:cubicBezTo>
                        <a:pt x="298037" y="109560"/>
                        <a:pt x="298237" y="110465"/>
                        <a:pt x="298681" y="110842"/>
                      </a:cubicBezTo>
                      <a:cubicBezTo>
                        <a:pt x="299124" y="111218"/>
                        <a:pt x="300069" y="111380"/>
                        <a:pt x="301514" y="111328"/>
                      </a:cubicBezTo>
                      <a:lnTo>
                        <a:pt x="310674" y="111328"/>
                      </a:lnTo>
                      <a:cubicBezTo>
                        <a:pt x="311891" y="111337"/>
                        <a:pt x="312721" y="111318"/>
                        <a:pt x="313164" y="111271"/>
                      </a:cubicBezTo>
                      <a:cubicBezTo>
                        <a:pt x="313608" y="111223"/>
                        <a:pt x="313923" y="111090"/>
                        <a:pt x="314109" y="110870"/>
                      </a:cubicBezTo>
                      <a:lnTo>
                        <a:pt x="314796" y="111328"/>
                      </a:lnTo>
                      <a:lnTo>
                        <a:pt x="314796" y="64208"/>
                      </a:lnTo>
                      <a:close/>
                      <a:moveTo>
                        <a:pt x="249845" y="64208"/>
                      </a:moveTo>
                      <a:lnTo>
                        <a:pt x="249845" y="142875"/>
                      </a:lnTo>
                      <a:lnTo>
                        <a:pt x="314796" y="142875"/>
                      </a:lnTo>
                      <a:lnTo>
                        <a:pt x="314796" y="120444"/>
                      </a:lnTo>
                      <a:cubicBezTo>
                        <a:pt x="314448" y="120553"/>
                        <a:pt x="314057" y="120620"/>
                        <a:pt x="313622" y="120643"/>
                      </a:cubicBezTo>
                      <a:cubicBezTo>
                        <a:pt x="313188" y="120667"/>
                        <a:pt x="312740" y="120677"/>
                        <a:pt x="312277" y="120672"/>
                      </a:cubicBezTo>
                      <a:lnTo>
                        <a:pt x="300827" y="120672"/>
                      </a:lnTo>
                      <a:cubicBezTo>
                        <a:pt x="296449" y="120819"/>
                        <a:pt x="293397" y="120069"/>
                        <a:pt x="291673" y="118420"/>
                      </a:cubicBezTo>
                      <a:cubicBezTo>
                        <a:pt x="289948" y="116771"/>
                        <a:pt x="289121" y="113340"/>
                        <a:pt x="289193" y="108126"/>
                      </a:cubicBezTo>
                      <a:lnTo>
                        <a:pt x="289193" y="64208"/>
                      </a:lnTo>
                      <a:lnTo>
                        <a:pt x="275448" y="64208"/>
                      </a:lnTo>
                      <a:lnTo>
                        <a:pt x="275448" y="82507"/>
                      </a:lnTo>
                      <a:cubicBezTo>
                        <a:pt x="275615" y="89802"/>
                        <a:pt x="274427" y="97567"/>
                        <a:pt x="271882" y="105801"/>
                      </a:cubicBezTo>
                      <a:cubicBezTo>
                        <a:pt x="269337" y="114034"/>
                        <a:pt x="264434" y="121509"/>
                        <a:pt x="257173" y="128226"/>
                      </a:cubicBezTo>
                      <a:cubicBezTo>
                        <a:pt x="256405" y="127238"/>
                        <a:pt x="255307" y="126123"/>
                        <a:pt x="253881" y="124878"/>
                      </a:cubicBezTo>
                      <a:cubicBezTo>
                        <a:pt x="252455" y="123633"/>
                        <a:pt x="251186" y="122689"/>
                        <a:pt x="250074" y="122045"/>
                      </a:cubicBezTo>
                      <a:cubicBezTo>
                        <a:pt x="256872" y="115985"/>
                        <a:pt x="261366" y="109448"/>
                        <a:pt x="263556" y="102432"/>
                      </a:cubicBezTo>
                      <a:cubicBezTo>
                        <a:pt x="265746" y="95416"/>
                        <a:pt x="266747" y="88698"/>
                        <a:pt x="266561" y="82278"/>
                      </a:cubicBezTo>
                      <a:lnTo>
                        <a:pt x="266561" y="64208"/>
                      </a:lnTo>
                      <a:close/>
                      <a:moveTo>
                        <a:pt x="522579" y="34718"/>
                      </a:moveTo>
                      <a:cubicBezTo>
                        <a:pt x="518783" y="39876"/>
                        <a:pt x="514716" y="44891"/>
                        <a:pt x="510378" y="49764"/>
                      </a:cubicBezTo>
                      <a:cubicBezTo>
                        <a:pt x="506039" y="54636"/>
                        <a:pt x="501572" y="59307"/>
                        <a:pt x="496976" y="63779"/>
                      </a:cubicBezTo>
                      <a:lnTo>
                        <a:pt x="559155" y="63779"/>
                      </a:lnTo>
                      <a:cubicBezTo>
                        <a:pt x="563546" y="59694"/>
                        <a:pt x="567851" y="55108"/>
                        <a:pt x="572071" y="50021"/>
                      </a:cubicBezTo>
                      <a:cubicBezTo>
                        <a:pt x="576291" y="44934"/>
                        <a:pt x="580139" y="39833"/>
                        <a:pt x="583615" y="34718"/>
                      </a:cubicBezTo>
                      <a:close/>
                      <a:moveTo>
                        <a:pt x="275920" y="23288"/>
                      </a:moveTo>
                      <a:lnTo>
                        <a:pt x="275920" y="51206"/>
                      </a:lnTo>
                      <a:lnTo>
                        <a:pt x="290093" y="51206"/>
                      </a:lnTo>
                      <a:lnTo>
                        <a:pt x="290093" y="23288"/>
                      </a:lnTo>
                      <a:close/>
                      <a:moveTo>
                        <a:pt x="344514" y="10730"/>
                      </a:moveTo>
                      <a:lnTo>
                        <a:pt x="428839" y="10730"/>
                      </a:lnTo>
                      <a:lnTo>
                        <a:pt x="428839" y="113142"/>
                      </a:lnTo>
                      <a:lnTo>
                        <a:pt x="414237" y="113142"/>
                      </a:lnTo>
                      <a:lnTo>
                        <a:pt x="414237" y="97369"/>
                      </a:lnTo>
                      <a:lnTo>
                        <a:pt x="360030" y="97369"/>
                      </a:lnTo>
                      <a:lnTo>
                        <a:pt x="360030" y="182180"/>
                      </a:lnTo>
                      <a:cubicBezTo>
                        <a:pt x="359892" y="186299"/>
                        <a:pt x="360683" y="189033"/>
                        <a:pt x="362403" y="190381"/>
                      </a:cubicBezTo>
                      <a:cubicBezTo>
                        <a:pt x="364123" y="191728"/>
                        <a:pt x="367602" y="192348"/>
                        <a:pt x="372839" y="192238"/>
                      </a:cubicBezTo>
                      <a:lnTo>
                        <a:pt x="410108" y="192238"/>
                      </a:lnTo>
                      <a:cubicBezTo>
                        <a:pt x="413561" y="192371"/>
                        <a:pt x="416180" y="191445"/>
                        <a:pt x="417965" y="189461"/>
                      </a:cubicBezTo>
                      <a:cubicBezTo>
                        <a:pt x="419750" y="187477"/>
                        <a:pt x="421014" y="183639"/>
                        <a:pt x="421758" y="177946"/>
                      </a:cubicBezTo>
                      <a:cubicBezTo>
                        <a:pt x="422502" y="172254"/>
                        <a:pt x="423038" y="163911"/>
                        <a:pt x="423367" y="152919"/>
                      </a:cubicBezTo>
                      <a:cubicBezTo>
                        <a:pt x="425286" y="154438"/>
                        <a:pt x="427562" y="155800"/>
                        <a:pt x="430196" y="157005"/>
                      </a:cubicBezTo>
                      <a:cubicBezTo>
                        <a:pt x="432830" y="158210"/>
                        <a:pt x="435278" y="159058"/>
                        <a:pt x="437540" y="159548"/>
                      </a:cubicBezTo>
                      <a:cubicBezTo>
                        <a:pt x="436787" y="177612"/>
                        <a:pt x="434578" y="190062"/>
                        <a:pt x="430912" y="196896"/>
                      </a:cubicBezTo>
                      <a:cubicBezTo>
                        <a:pt x="427246" y="203730"/>
                        <a:pt x="420468" y="206978"/>
                        <a:pt x="410578" y="206640"/>
                      </a:cubicBezTo>
                      <a:lnTo>
                        <a:pt x="371466" y="206640"/>
                      </a:lnTo>
                      <a:cubicBezTo>
                        <a:pt x="361575" y="206835"/>
                        <a:pt x="354684" y="205187"/>
                        <a:pt x="350793" y="201696"/>
                      </a:cubicBezTo>
                      <a:cubicBezTo>
                        <a:pt x="346902" y="198205"/>
                        <a:pt x="345038" y="191700"/>
                        <a:pt x="345200" y="182180"/>
                      </a:cubicBezTo>
                      <a:lnTo>
                        <a:pt x="345200" y="82739"/>
                      </a:lnTo>
                      <a:lnTo>
                        <a:pt x="414237" y="82739"/>
                      </a:lnTo>
                      <a:lnTo>
                        <a:pt x="414237" y="25360"/>
                      </a:lnTo>
                      <a:lnTo>
                        <a:pt x="344514" y="25360"/>
                      </a:lnTo>
                      <a:close/>
                      <a:moveTo>
                        <a:pt x="231586" y="9601"/>
                      </a:moveTo>
                      <a:lnTo>
                        <a:pt x="332598" y="9601"/>
                      </a:lnTo>
                      <a:lnTo>
                        <a:pt x="332598" y="23288"/>
                      </a:lnTo>
                      <a:lnTo>
                        <a:pt x="301294" y="23288"/>
                      </a:lnTo>
                      <a:lnTo>
                        <a:pt x="301294" y="51206"/>
                      </a:lnTo>
                      <a:lnTo>
                        <a:pt x="327569" y="51206"/>
                      </a:lnTo>
                      <a:lnTo>
                        <a:pt x="327569" y="204797"/>
                      </a:lnTo>
                      <a:lnTo>
                        <a:pt x="314796" y="204797"/>
                      </a:lnTo>
                      <a:lnTo>
                        <a:pt x="314796" y="191995"/>
                      </a:lnTo>
                      <a:lnTo>
                        <a:pt x="249845" y="191995"/>
                      </a:lnTo>
                      <a:lnTo>
                        <a:pt x="249845" y="207997"/>
                      </a:lnTo>
                      <a:lnTo>
                        <a:pt x="237301" y="207997"/>
                      </a:lnTo>
                      <a:lnTo>
                        <a:pt x="237301" y="51206"/>
                      </a:lnTo>
                      <a:lnTo>
                        <a:pt x="264718" y="51206"/>
                      </a:lnTo>
                      <a:lnTo>
                        <a:pt x="264718" y="23288"/>
                      </a:lnTo>
                      <a:lnTo>
                        <a:pt x="231586" y="23288"/>
                      </a:lnTo>
                      <a:close/>
                      <a:moveTo>
                        <a:pt x="96926" y="914"/>
                      </a:moveTo>
                      <a:lnTo>
                        <a:pt x="111328" y="914"/>
                      </a:lnTo>
                      <a:lnTo>
                        <a:pt x="111328" y="24460"/>
                      </a:lnTo>
                      <a:lnTo>
                        <a:pt x="157962" y="24460"/>
                      </a:lnTo>
                      <a:lnTo>
                        <a:pt x="157962" y="914"/>
                      </a:lnTo>
                      <a:lnTo>
                        <a:pt x="172364" y="914"/>
                      </a:lnTo>
                      <a:lnTo>
                        <a:pt x="172364" y="24460"/>
                      </a:lnTo>
                      <a:lnTo>
                        <a:pt x="205282" y="24460"/>
                      </a:lnTo>
                      <a:lnTo>
                        <a:pt x="205282" y="37919"/>
                      </a:lnTo>
                      <a:lnTo>
                        <a:pt x="172364" y="37919"/>
                      </a:lnTo>
                      <a:lnTo>
                        <a:pt x="172364" y="60552"/>
                      </a:lnTo>
                      <a:lnTo>
                        <a:pt x="157962" y="60552"/>
                      </a:lnTo>
                      <a:lnTo>
                        <a:pt x="157962" y="37919"/>
                      </a:lnTo>
                      <a:lnTo>
                        <a:pt x="111328" y="37919"/>
                      </a:lnTo>
                      <a:lnTo>
                        <a:pt x="111328" y="60552"/>
                      </a:lnTo>
                      <a:lnTo>
                        <a:pt x="96926" y="60552"/>
                      </a:lnTo>
                      <a:lnTo>
                        <a:pt x="96926" y="37919"/>
                      </a:lnTo>
                      <a:lnTo>
                        <a:pt x="64693" y="37919"/>
                      </a:lnTo>
                      <a:lnTo>
                        <a:pt x="64693" y="24460"/>
                      </a:lnTo>
                      <a:lnTo>
                        <a:pt x="96926" y="24460"/>
                      </a:lnTo>
                      <a:close/>
                      <a:moveTo>
                        <a:pt x="28803" y="686"/>
                      </a:moveTo>
                      <a:lnTo>
                        <a:pt x="43434" y="686"/>
                      </a:lnTo>
                      <a:lnTo>
                        <a:pt x="43434" y="47091"/>
                      </a:lnTo>
                      <a:lnTo>
                        <a:pt x="64465" y="47091"/>
                      </a:lnTo>
                      <a:lnTo>
                        <a:pt x="64465" y="61236"/>
                      </a:lnTo>
                      <a:lnTo>
                        <a:pt x="43434" y="61236"/>
                      </a:lnTo>
                      <a:lnTo>
                        <a:pt x="43434" y="102641"/>
                      </a:lnTo>
                      <a:lnTo>
                        <a:pt x="63779" y="93491"/>
                      </a:lnTo>
                      <a:lnTo>
                        <a:pt x="66522" y="106063"/>
                      </a:lnTo>
                      <a:cubicBezTo>
                        <a:pt x="80067" y="98494"/>
                        <a:pt x="92468" y="89967"/>
                        <a:pt x="103727" y="80482"/>
                      </a:cubicBezTo>
                      <a:cubicBezTo>
                        <a:pt x="114985" y="70997"/>
                        <a:pt x="124072" y="61388"/>
                        <a:pt x="130987" y="51654"/>
                      </a:cubicBezTo>
                      <a:lnTo>
                        <a:pt x="144932" y="56445"/>
                      </a:lnTo>
                      <a:cubicBezTo>
                        <a:pt x="144127" y="57576"/>
                        <a:pt x="143336" y="58679"/>
                        <a:pt x="142560" y="59754"/>
                      </a:cubicBezTo>
                      <a:cubicBezTo>
                        <a:pt x="141784" y="60828"/>
                        <a:pt x="141050" y="61933"/>
                        <a:pt x="140360" y="63066"/>
                      </a:cubicBezTo>
                      <a:cubicBezTo>
                        <a:pt x="148280" y="70682"/>
                        <a:pt x="158500" y="78726"/>
                        <a:pt x="171021" y="87198"/>
                      </a:cubicBezTo>
                      <a:cubicBezTo>
                        <a:pt x="183541" y="95670"/>
                        <a:pt x="196105" y="102794"/>
                        <a:pt x="208711" y="108572"/>
                      </a:cubicBezTo>
                      <a:cubicBezTo>
                        <a:pt x="207044" y="109940"/>
                        <a:pt x="205235" y="111766"/>
                        <a:pt x="203282" y="114050"/>
                      </a:cubicBezTo>
                      <a:cubicBezTo>
                        <a:pt x="201329" y="116333"/>
                        <a:pt x="199634" y="118390"/>
                        <a:pt x="198196" y="120221"/>
                      </a:cubicBezTo>
                      <a:cubicBezTo>
                        <a:pt x="193705" y="117904"/>
                        <a:pt x="189085" y="115276"/>
                        <a:pt x="184337" y="112337"/>
                      </a:cubicBezTo>
                      <a:cubicBezTo>
                        <a:pt x="179589" y="109399"/>
                        <a:pt x="174912" y="106319"/>
                        <a:pt x="170307" y="103097"/>
                      </a:cubicBezTo>
                      <a:lnTo>
                        <a:pt x="170307" y="115643"/>
                      </a:lnTo>
                      <a:lnTo>
                        <a:pt x="98755" y="115643"/>
                      </a:lnTo>
                      <a:lnTo>
                        <a:pt x="98755" y="102641"/>
                      </a:lnTo>
                      <a:lnTo>
                        <a:pt x="169621" y="102641"/>
                      </a:lnTo>
                      <a:cubicBezTo>
                        <a:pt x="162348" y="97547"/>
                        <a:pt x="155462" y="92409"/>
                        <a:pt x="148961" y="87229"/>
                      </a:cubicBezTo>
                      <a:cubicBezTo>
                        <a:pt x="142460" y="82048"/>
                        <a:pt x="136774" y="77197"/>
                        <a:pt x="131902" y="72674"/>
                      </a:cubicBezTo>
                      <a:cubicBezTo>
                        <a:pt x="123486" y="81991"/>
                        <a:pt x="113971" y="90747"/>
                        <a:pt x="103355" y="98942"/>
                      </a:cubicBezTo>
                      <a:cubicBezTo>
                        <a:pt x="92740" y="107138"/>
                        <a:pt x="81453" y="114460"/>
                        <a:pt x="69494" y="120908"/>
                      </a:cubicBezTo>
                      <a:cubicBezTo>
                        <a:pt x="68508" y="119559"/>
                        <a:pt x="67108" y="117910"/>
                        <a:pt x="65293" y="115963"/>
                      </a:cubicBezTo>
                      <a:cubicBezTo>
                        <a:pt x="63479" y="114015"/>
                        <a:pt x="61679" y="112312"/>
                        <a:pt x="59893" y="110853"/>
                      </a:cubicBezTo>
                      <a:lnTo>
                        <a:pt x="43434" y="118619"/>
                      </a:lnTo>
                      <a:lnTo>
                        <a:pt x="43434" y="189494"/>
                      </a:lnTo>
                      <a:cubicBezTo>
                        <a:pt x="43462" y="193880"/>
                        <a:pt x="42891" y="197281"/>
                        <a:pt x="41719" y="199696"/>
                      </a:cubicBezTo>
                      <a:cubicBezTo>
                        <a:pt x="40547" y="202111"/>
                        <a:pt x="38604" y="203968"/>
                        <a:pt x="35890" y="205268"/>
                      </a:cubicBezTo>
                      <a:cubicBezTo>
                        <a:pt x="33323" y="206397"/>
                        <a:pt x="29770" y="207168"/>
                        <a:pt x="25231" y="207583"/>
                      </a:cubicBezTo>
                      <a:cubicBezTo>
                        <a:pt x="20693" y="207997"/>
                        <a:pt x="14797" y="208140"/>
                        <a:pt x="7543" y="208011"/>
                      </a:cubicBezTo>
                      <a:cubicBezTo>
                        <a:pt x="7281" y="205983"/>
                        <a:pt x="6719" y="203639"/>
                        <a:pt x="5857" y="200982"/>
                      </a:cubicBezTo>
                      <a:cubicBezTo>
                        <a:pt x="4995" y="198325"/>
                        <a:pt x="4033" y="195867"/>
                        <a:pt x="2971" y="193610"/>
                      </a:cubicBezTo>
                      <a:cubicBezTo>
                        <a:pt x="8120" y="193724"/>
                        <a:pt x="12682" y="193781"/>
                        <a:pt x="16659" y="193781"/>
                      </a:cubicBezTo>
                      <a:cubicBezTo>
                        <a:pt x="20635" y="193781"/>
                        <a:pt x="23312" y="193724"/>
                        <a:pt x="24688" y="193610"/>
                      </a:cubicBezTo>
                      <a:cubicBezTo>
                        <a:pt x="26160" y="193638"/>
                        <a:pt x="27217" y="193352"/>
                        <a:pt x="27860" y="192752"/>
                      </a:cubicBezTo>
                      <a:cubicBezTo>
                        <a:pt x="28503" y="192152"/>
                        <a:pt x="28817" y="191066"/>
                        <a:pt x="28803" y="189494"/>
                      </a:cubicBezTo>
                      <a:lnTo>
                        <a:pt x="28803" y="125029"/>
                      </a:lnTo>
                      <a:lnTo>
                        <a:pt x="4572" y="136014"/>
                      </a:lnTo>
                      <a:lnTo>
                        <a:pt x="0" y="120679"/>
                      </a:lnTo>
                      <a:cubicBezTo>
                        <a:pt x="4014" y="119277"/>
                        <a:pt x="8443" y="117562"/>
                        <a:pt x="13287" y="115534"/>
                      </a:cubicBezTo>
                      <a:cubicBezTo>
                        <a:pt x="18130" y="113506"/>
                        <a:pt x="23302" y="111338"/>
                        <a:pt x="28803" y="109028"/>
                      </a:cubicBezTo>
                      <a:lnTo>
                        <a:pt x="28803" y="61236"/>
                      </a:lnTo>
                      <a:lnTo>
                        <a:pt x="685" y="61236"/>
                      </a:lnTo>
                      <a:lnTo>
                        <a:pt x="685" y="47091"/>
                      </a:lnTo>
                      <a:lnTo>
                        <a:pt x="28803" y="47091"/>
                      </a:lnTo>
                      <a:close/>
                      <a:moveTo>
                        <a:pt x="527608" y="0"/>
                      </a:moveTo>
                      <a:lnTo>
                        <a:pt x="541324" y="5029"/>
                      </a:lnTo>
                      <a:cubicBezTo>
                        <a:pt x="539957" y="7758"/>
                        <a:pt x="538519" y="10415"/>
                        <a:pt x="537009" y="13001"/>
                      </a:cubicBezTo>
                      <a:cubicBezTo>
                        <a:pt x="535500" y="15587"/>
                        <a:pt x="533890" y="18188"/>
                        <a:pt x="532180" y="20802"/>
                      </a:cubicBezTo>
                      <a:lnTo>
                        <a:pt x="593674" y="20802"/>
                      </a:lnTo>
                      <a:lnTo>
                        <a:pt x="596874" y="19888"/>
                      </a:lnTo>
                      <a:lnTo>
                        <a:pt x="606704" y="27190"/>
                      </a:lnTo>
                      <a:cubicBezTo>
                        <a:pt x="602751" y="33324"/>
                        <a:pt x="598255" y="39562"/>
                        <a:pt x="593217" y="45905"/>
                      </a:cubicBezTo>
                      <a:cubicBezTo>
                        <a:pt x="588178" y="52248"/>
                        <a:pt x="582996" y="58206"/>
                        <a:pt x="577672" y="63779"/>
                      </a:cubicBezTo>
                      <a:lnTo>
                        <a:pt x="641680" y="63779"/>
                      </a:lnTo>
                      <a:lnTo>
                        <a:pt x="641680" y="144909"/>
                      </a:lnTo>
                      <a:lnTo>
                        <a:pt x="626592" y="144909"/>
                      </a:lnTo>
                      <a:lnTo>
                        <a:pt x="626592" y="134159"/>
                      </a:lnTo>
                      <a:lnTo>
                        <a:pt x="500405" y="134159"/>
                      </a:lnTo>
                      <a:lnTo>
                        <a:pt x="500405" y="174184"/>
                      </a:lnTo>
                      <a:cubicBezTo>
                        <a:pt x="500100" y="180693"/>
                        <a:pt x="501967" y="185172"/>
                        <a:pt x="506006" y="187621"/>
                      </a:cubicBezTo>
                      <a:cubicBezTo>
                        <a:pt x="510044" y="190071"/>
                        <a:pt x="518083" y="191233"/>
                        <a:pt x="530123" y="191109"/>
                      </a:cubicBezTo>
                      <a:lnTo>
                        <a:pt x="621334" y="191109"/>
                      </a:lnTo>
                      <a:cubicBezTo>
                        <a:pt x="628836" y="191219"/>
                        <a:pt x="634508" y="190288"/>
                        <a:pt x="638352" y="188314"/>
                      </a:cubicBezTo>
                      <a:cubicBezTo>
                        <a:pt x="642196" y="186340"/>
                        <a:pt x="644922" y="182664"/>
                        <a:pt x="646531" y="177285"/>
                      </a:cubicBezTo>
                      <a:cubicBezTo>
                        <a:pt x="648140" y="171906"/>
                        <a:pt x="649342" y="164163"/>
                        <a:pt x="650138" y="154057"/>
                      </a:cubicBezTo>
                      <a:cubicBezTo>
                        <a:pt x="652271" y="155439"/>
                        <a:pt x="654691" y="156621"/>
                        <a:pt x="657396" y="157603"/>
                      </a:cubicBezTo>
                      <a:cubicBezTo>
                        <a:pt x="660101" y="158584"/>
                        <a:pt x="662635" y="159308"/>
                        <a:pt x="664997" y="159775"/>
                      </a:cubicBezTo>
                      <a:cubicBezTo>
                        <a:pt x="663853" y="171419"/>
                        <a:pt x="661976" y="180546"/>
                        <a:pt x="659367" y="187157"/>
                      </a:cubicBezTo>
                      <a:cubicBezTo>
                        <a:pt x="656757" y="193767"/>
                        <a:pt x="652510" y="198421"/>
                        <a:pt x="646624" y="201119"/>
                      </a:cubicBezTo>
                      <a:cubicBezTo>
                        <a:pt x="640739" y="203817"/>
                        <a:pt x="632309" y="205119"/>
                        <a:pt x="621334" y="205025"/>
                      </a:cubicBezTo>
                      <a:lnTo>
                        <a:pt x="531495" y="205025"/>
                      </a:lnTo>
                      <a:cubicBezTo>
                        <a:pt x="514388" y="205302"/>
                        <a:pt x="502424" y="203266"/>
                        <a:pt x="495604" y="198917"/>
                      </a:cubicBezTo>
                      <a:cubicBezTo>
                        <a:pt x="488784" y="194569"/>
                        <a:pt x="485508" y="186248"/>
                        <a:pt x="485775" y="173956"/>
                      </a:cubicBezTo>
                      <a:lnTo>
                        <a:pt x="485775" y="74045"/>
                      </a:lnTo>
                      <a:cubicBezTo>
                        <a:pt x="482322" y="77124"/>
                        <a:pt x="478769" y="80047"/>
                        <a:pt x="475116" y="82815"/>
                      </a:cubicBezTo>
                      <a:cubicBezTo>
                        <a:pt x="471463" y="85582"/>
                        <a:pt x="467853" y="88222"/>
                        <a:pt x="464286" y="90734"/>
                      </a:cubicBezTo>
                      <a:cubicBezTo>
                        <a:pt x="463505" y="88856"/>
                        <a:pt x="462267" y="86493"/>
                        <a:pt x="460571" y="83643"/>
                      </a:cubicBezTo>
                      <a:cubicBezTo>
                        <a:pt x="458876" y="80793"/>
                        <a:pt x="457295" y="78431"/>
                        <a:pt x="455828" y="76555"/>
                      </a:cubicBezTo>
                      <a:cubicBezTo>
                        <a:pt x="470134" y="67715"/>
                        <a:pt x="483641" y="56671"/>
                        <a:pt x="496347" y="43421"/>
                      </a:cubicBezTo>
                      <a:cubicBezTo>
                        <a:pt x="509054" y="30171"/>
                        <a:pt x="519474" y="15697"/>
                        <a:pt x="5276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7" name="组合 16"/>
              <p:cNvGrpSpPr/>
              <p:nvPr>
                <p:custDataLst>
                  <p:tags r:id="rId32"/>
                </p:custDataLst>
              </p:nvPr>
            </p:nvGrpSpPr>
            <p:grpSpPr>
              <a:xfrm>
                <a:off x="12450518" y="5958000"/>
                <a:ext cx="720000" cy="811594"/>
                <a:chOff x="12450518" y="5958000"/>
                <a:chExt cx="720000" cy="811594"/>
              </a:xfrm>
            </p:grpSpPr>
            <p:sp>
              <p:nvSpPr>
                <p:cNvPr id="18" name="矩形 17"/>
                <p:cNvSpPr/>
                <p:nvPr>
                  <p:custDataLst>
                    <p:tags r:id="rId33"/>
                  </p:custDataLst>
                </p:nvPr>
              </p:nvSpPr>
              <p:spPr>
                <a:xfrm>
                  <a:off x="12450518" y="5958000"/>
                  <a:ext cx="720000" cy="5400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19" name="任意多边形: 形状 18"/>
                <p:cNvSpPr/>
                <p:nvPr>
                  <p:custDataLst>
                    <p:tags r:id="rId34"/>
                  </p:custDataLst>
                </p:nvPr>
              </p:nvSpPr>
              <p:spPr>
                <a:xfrm>
                  <a:off x="12477918" y="6558839"/>
                  <a:ext cx="664540" cy="210755"/>
                </a:xfrm>
                <a:custGeom>
                  <a:avLst/>
                  <a:gdLst/>
                  <a:ahLst/>
                  <a:cxnLst/>
                  <a:rect l="l" t="t" r="r" b="b"/>
                  <a:pathLst>
                    <a:path w="664540" h="210755">
                      <a:moveTo>
                        <a:pt x="345857" y="131645"/>
                      </a:moveTo>
                      <a:lnTo>
                        <a:pt x="345857" y="160934"/>
                      </a:lnTo>
                      <a:lnTo>
                        <a:pt x="382676" y="160934"/>
                      </a:lnTo>
                      <a:lnTo>
                        <a:pt x="382676" y="131645"/>
                      </a:lnTo>
                      <a:close/>
                      <a:moveTo>
                        <a:pt x="333770" y="120015"/>
                      </a:moveTo>
                      <a:lnTo>
                        <a:pt x="394792" y="120015"/>
                      </a:lnTo>
                      <a:lnTo>
                        <a:pt x="394792" y="172564"/>
                      </a:lnTo>
                      <a:lnTo>
                        <a:pt x="345857" y="172564"/>
                      </a:lnTo>
                      <a:lnTo>
                        <a:pt x="345857" y="182858"/>
                      </a:lnTo>
                      <a:lnTo>
                        <a:pt x="333770" y="182858"/>
                      </a:lnTo>
                      <a:close/>
                      <a:moveTo>
                        <a:pt x="146532" y="102841"/>
                      </a:moveTo>
                      <a:lnTo>
                        <a:pt x="146532" y="137160"/>
                      </a:lnTo>
                      <a:lnTo>
                        <a:pt x="179908" y="137160"/>
                      </a:lnTo>
                      <a:lnTo>
                        <a:pt x="179908" y="102841"/>
                      </a:lnTo>
                      <a:close/>
                      <a:moveTo>
                        <a:pt x="99212" y="102841"/>
                      </a:moveTo>
                      <a:lnTo>
                        <a:pt x="99212" y="137160"/>
                      </a:lnTo>
                      <a:lnTo>
                        <a:pt x="131902" y="137160"/>
                      </a:lnTo>
                      <a:lnTo>
                        <a:pt x="131902" y="102841"/>
                      </a:lnTo>
                      <a:close/>
                      <a:moveTo>
                        <a:pt x="569214" y="77924"/>
                      </a:moveTo>
                      <a:lnTo>
                        <a:pt x="569214" y="119786"/>
                      </a:lnTo>
                      <a:lnTo>
                        <a:pt x="626135" y="119786"/>
                      </a:lnTo>
                      <a:lnTo>
                        <a:pt x="626135" y="77924"/>
                      </a:lnTo>
                      <a:close/>
                      <a:moveTo>
                        <a:pt x="499948" y="77924"/>
                      </a:moveTo>
                      <a:lnTo>
                        <a:pt x="499948" y="119786"/>
                      </a:lnTo>
                      <a:lnTo>
                        <a:pt x="554355" y="119786"/>
                      </a:lnTo>
                      <a:lnTo>
                        <a:pt x="554355" y="77924"/>
                      </a:lnTo>
                      <a:close/>
                      <a:moveTo>
                        <a:pt x="522122" y="34718"/>
                      </a:moveTo>
                      <a:cubicBezTo>
                        <a:pt x="518326" y="39876"/>
                        <a:pt x="514259" y="44891"/>
                        <a:pt x="509921" y="49764"/>
                      </a:cubicBezTo>
                      <a:cubicBezTo>
                        <a:pt x="505582" y="54636"/>
                        <a:pt x="501115" y="59307"/>
                        <a:pt x="496519" y="63779"/>
                      </a:cubicBezTo>
                      <a:lnTo>
                        <a:pt x="558698" y="63779"/>
                      </a:lnTo>
                      <a:cubicBezTo>
                        <a:pt x="563089" y="59694"/>
                        <a:pt x="567394" y="55108"/>
                        <a:pt x="571614" y="50021"/>
                      </a:cubicBezTo>
                      <a:cubicBezTo>
                        <a:pt x="575834" y="44934"/>
                        <a:pt x="579682" y="39833"/>
                        <a:pt x="583158" y="34718"/>
                      </a:cubicBezTo>
                      <a:close/>
                      <a:moveTo>
                        <a:pt x="358916" y="32211"/>
                      </a:moveTo>
                      <a:lnTo>
                        <a:pt x="371460" y="32211"/>
                      </a:lnTo>
                      <a:lnTo>
                        <a:pt x="371460" y="52121"/>
                      </a:lnTo>
                      <a:lnTo>
                        <a:pt x="397766" y="52121"/>
                      </a:lnTo>
                      <a:lnTo>
                        <a:pt x="397766" y="63979"/>
                      </a:lnTo>
                      <a:lnTo>
                        <a:pt x="371460" y="63979"/>
                      </a:lnTo>
                      <a:lnTo>
                        <a:pt x="371460" y="88697"/>
                      </a:lnTo>
                      <a:lnTo>
                        <a:pt x="404172" y="88697"/>
                      </a:lnTo>
                      <a:lnTo>
                        <a:pt x="404172" y="100327"/>
                      </a:lnTo>
                      <a:lnTo>
                        <a:pt x="328273" y="100327"/>
                      </a:lnTo>
                      <a:lnTo>
                        <a:pt x="328273" y="88697"/>
                      </a:lnTo>
                      <a:lnTo>
                        <a:pt x="358916" y="88697"/>
                      </a:lnTo>
                      <a:lnTo>
                        <a:pt x="358916" y="63979"/>
                      </a:lnTo>
                      <a:lnTo>
                        <a:pt x="333312" y="63979"/>
                      </a:lnTo>
                      <a:lnTo>
                        <a:pt x="333312" y="52121"/>
                      </a:lnTo>
                      <a:lnTo>
                        <a:pt x="358916" y="52121"/>
                      </a:lnTo>
                      <a:close/>
                      <a:moveTo>
                        <a:pt x="104698" y="25803"/>
                      </a:moveTo>
                      <a:lnTo>
                        <a:pt x="104698" y="55550"/>
                      </a:lnTo>
                      <a:lnTo>
                        <a:pt x="173507" y="55550"/>
                      </a:lnTo>
                      <a:lnTo>
                        <a:pt x="173507" y="25803"/>
                      </a:lnTo>
                      <a:close/>
                      <a:moveTo>
                        <a:pt x="90754" y="12801"/>
                      </a:moveTo>
                      <a:lnTo>
                        <a:pt x="187909" y="12801"/>
                      </a:lnTo>
                      <a:lnTo>
                        <a:pt x="187909" y="68551"/>
                      </a:lnTo>
                      <a:lnTo>
                        <a:pt x="146532" y="68551"/>
                      </a:lnTo>
                      <a:lnTo>
                        <a:pt x="146532" y="90068"/>
                      </a:lnTo>
                      <a:lnTo>
                        <a:pt x="194081" y="90068"/>
                      </a:lnTo>
                      <a:lnTo>
                        <a:pt x="194081" y="150161"/>
                      </a:lnTo>
                      <a:lnTo>
                        <a:pt x="146532" y="150161"/>
                      </a:lnTo>
                      <a:lnTo>
                        <a:pt x="146532" y="184008"/>
                      </a:lnTo>
                      <a:cubicBezTo>
                        <a:pt x="152019" y="183656"/>
                        <a:pt x="157562" y="183275"/>
                        <a:pt x="163163" y="182865"/>
                      </a:cubicBezTo>
                      <a:cubicBezTo>
                        <a:pt x="168764" y="182456"/>
                        <a:pt x="174422" y="182075"/>
                        <a:pt x="180136" y="181722"/>
                      </a:cubicBezTo>
                      <a:cubicBezTo>
                        <a:pt x="177831" y="178035"/>
                        <a:pt x="175469" y="174375"/>
                        <a:pt x="173050" y="170745"/>
                      </a:cubicBezTo>
                      <a:cubicBezTo>
                        <a:pt x="170631" y="167114"/>
                        <a:pt x="168268" y="163683"/>
                        <a:pt x="165963" y="160453"/>
                      </a:cubicBezTo>
                      <a:lnTo>
                        <a:pt x="178308" y="155193"/>
                      </a:lnTo>
                      <a:cubicBezTo>
                        <a:pt x="184428" y="163097"/>
                        <a:pt x="190190" y="171530"/>
                        <a:pt x="195596" y="180490"/>
                      </a:cubicBezTo>
                      <a:cubicBezTo>
                        <a:pt x="201001" y="189451"/>
                        <a:pt x="204992" y="197481"/>
                        <a:pt x="207568" y="204582"/>
                      </a:cubicBezTo>
                      <a:lnTo>
                        <a:pt x="194538" y="210755"/>
                      </a:lnTo>
                      <a:cubicBezTo>
                        <a:pt x="193733" y="208345"/>
                        <a:pt x="192714" y="205792"/>
                        <a:pt x="191481" y="203097"/>
                      </a:cubicBezTo>
                      <a:cubicBezTo>
                        <a:pt x="190247" y="200401"/>
                        <a:pt x="188828" y="197620"/>
                        <a:pt x="187223" y="194753"/>
                      </a:cubicBezTo>
                      <a:cubicBezTo>
                        <a:pt x="167149" y="196367"/>
                        <a:pt x="147518" y="197882"/>
                        <a:pt x="128330" y="199296"/>
                      </a:cubicBezTo>
                      <a:cubicBezTo>
                        <a:pt x="109142" y="200711"/>
                        <a:pt x="92197" y="201939"/>
                        <a:pt x="77495" y="202982"/>
                      </a:cubicBezTo>
                      <a:lnTo>
                        <a:pt x="75438" y="188352"/>
                      </a:lnTo>
                      <a:cubicBezTo>
                        <a:pt x="83034" y="187895"/>
                        <a:pt x="91616" y="187380"/>
                        <a:pt x="101184" y="186809"/>
                      </a:cubicBezTo>
                      <a:cubicBezTo>
                        <a:pt x="110752" y="186237"/>
                        <a:pt x="120991" y="185609"/>
                        <a:pt x="131902" y="184923"/>
                      </a:cubicBezTo>
                      <a:lnTo>
                        <a:pt x="131902" y="150161"/>
                      </a:lnTo>
                      <a:lnTo>
                        <a:pt x="85725" y="150161"/>
                      </a:lnTo>
                      <a:lnTo>
                        <a:pt x="85725" y="90068"/>
                      </a:lnTo>
                      <a:lnTo>
                        <a:pt x="131902" y="90068"/>
                      </a:lnTo>
                      <a:lnTo>
                        <a:pt x="131902" y="68551"/>
                      </a:lnTo>
                      <a:lnTo>
                        <a:pt x="90754" y="68551"/>
                      </a:lnTo>
                      <a:close/>
                      <a:moveTo>
                        <a:pt x="2286" y="12801"/>
                      </a:moveTo>
                      <a:lnTo>
                        <a:pt x="72009" y="12801"/>
                      </a:lnTo>
                      <a:lnTo>
                        <a:pt x="72009" y="77467"/>
                      </a:lnTo>
                      <a:lnTo>
                        <a:pt x="20802" y="77467"/>
                      </a:lnTo>
                      <a:cubicBezTo>
                        <a:pt x="20112" y="83941"/>
                        <a:pt x="19378" y="90452"/>
                        <a:pt x="18602" y="96998"/>
                      </a:cubicBezTo>
                      <a:cubicBezTo>
                        <a:pt x="17826" y="103545"/>
                        <a:pt x="17035" y="109769"/>
                        <a:pt x="16230" y="115671"/>
                      </a:cubicBezTo>
                      <a:lnTo>
                        <a:pt x="70637" y="115671"/>
                      </a:lnTo>
                      <a:cubicBezTo>
                        <a:pt x="70632" y="115828"/>
                        <a:pt x="70585" y="116712"/>
                        <a:pt x="70494" y="118323"/>
                      </a:cubicBezTo>
                      <a:cubicBezTo>
                        <a:pt x="70404" y="119934"/>
                        <a:pt x="70299" y="121332"/>
                        <a:pt x="70180" y="122515"/>
                      </a:cubicBezTo>
                      <a:cubicBezTo>
                        <a:pt x="69129" y="139767"/>
                        <a:pt x="68005" y="153755"/>
                        <a:pt x="66810" y="164480"/>
                      </a:cubicBezTo>
                      <a:cubicBezTo>
                        <a:pt x="65615" y="175204"/>
                        <a:pt x="64255" y="183401"/>
                        <a:pt x="62729" y="189069"/>
                      </a:cubicBezTo>
                      <a:cubicBezTo>
                        <a:pt x="61204" y="194738"/>
                        <a:pt x="59420" y="198613"/>
                        <a:pt x="57378" y="200695"/>
                      </a:cubicBezTo>
                      <a:cubicBezTo>
                        <a:pt x="55478" y="202929"/>
                        <a:pt x="53392" y="204506"/>
                        <a:pt x="51120" y="205428"/>
                      </a:cubicBezTo>
                      <a:cubicBezTo>
                        <a:pt x="48849" y="206350"/>
                        <a:pt x="46134" y="206902"/>
                        <a:pt x="42977" y="207083"/>
                      </a:cubicBezTo>
                      <a:cubicBezTo>
                        <a:pt x="40233" y="207321"/>
                        <a:pt x="36519" y="207416"/>
                        <a:pt x="31832" y="207369"/>
                      </a:cubicBezTo>
                      <a:cubicBezTo>
                        <a:pt x="27146" y="207321"/>
                        <a:pt x="22174" y="207073"/>
                        <a:pt x="16916" y="206626"/>
                      </a:cubicBezTo>
                      <a:cubicBezTo>
                        <a:pt x="16678" y="204492"/>
                        <a:pt x="16183" y="202144"/>
                        <a:pt x="15430" y="199583"/>
                      </a:cubicBezTo>
                      <a:cubicBezTo>
                        <a:pt x="14678" y="197021"/>
                        <a:pt x="13725" y="194730"/>
                        <a:pt x="12573" y="192709"/>
                      </a:cubicBezTo>
                      <a:cubicBezTo>
                        <a:pt x="17950" y="193157"/>
                        <a:pt x="22855" y="193462"/>
                        <a:pt x="27289" y="193624"/>
                      </a:cubicBezTo>
                      <a:cubicBezTo>
                        <a:pt x="31723" y="193786"/>
                        <a:pt x="34971" y="193862"/>
                        <a:pt x="37033" y="193853"/>
                      </a:cubicBezTo>
                      <a:cubicBezTo>
                        <a:pt x="38843" y="193891"/>
                        <a:pt x="40367" y="193757"/>
                        <a:pt x="41605" y="193452"/>
                      </a:cubicBezTo>
                      <a:cubicBezTo>
                        <a:pt x="42843" y="193147"/>
                        <a:pt x="43910" y="192442"/>
                        <a:pt x="44805" y="191336"/>
                      </a:cubicBezTo>
                      <a:cubicBezTo>
                        <a:pt x="47063" y="189539"/>
                        <a:pt x="49006" y="183869"/>
                        <a:pt x="50635" y="174325"/>
                      </a:cubicBezTo>
                      <a:cubicBezTo>
                        <a:pt x="52263" y="164781"/>
                        <a:pt x="53749" y="149792"/>
                        <a:pt x="55092" y="129359"/>
                      </a:cubicBezTo>
                      <a:lnTo>
                        <a:pt x="0" y="129359"/>
                      </a:lnTo>
                      <a:cubicBezTo>
                        <a:pt x="1652" y="120338"/>
                        <a:pt x="3262" y="109829"/>
                        <a:pt x="4829" y="97829"/>
                      </a:cubicBezTo>
                      <a:cubicBezTo>
                        <a:pt x="6396" y="85830"/>
                        <a:pt x="7605" y="74404"/>
                        <a:pt x="8458" y="63551"/>
                      </a:cubicBezTo>
                      <a:lnTo>
                        <a:pt x="57836" y="63551"/>
                      </a:lnTo>
                      <a:lnTo>
                        <a:pt x="57836" y="26718"/>
                      </a:lnTo>
                      <a:lnTo>
                        <a:pt x="2286" y="26718"/>
                      </a:lnTo>
                      <a:close/>
                      <a:moveTo>
                        <a:pt x="304966" y="11201"/>
                      </a:moveTo>
                      <a:lnTo>
                        <a:pt x="427010" y="11201"/>
                      </a:lnTo>
                      <a:lnTo>
                        <a:pt x="427010" y="189720"/>
                      </a:lnTo>
                      <a:cubicBezTo>
                        <a:pt x="427043" y="194122"/>
                        <a:pt x="426464" y="197552"/>
                        <a:pt x="425271" y="200010"/>
                      </a:cubicBezTo>
                      <a:cubicBezTo>
                        <a:pt x="424078" y="202468"/>
                        <a:pt x="422072" y="204297"/>
                        <a:pt x="419254" y="205497"/>
                      </a:cubicBezTo>
                      <a:cubicBezTo>
                        <a:pt x="416355" y="206616"/>
                        <a:pt x="412337" y="207349"/>
                        <a:pt x="407202" y="207697"/>
                      </a:cubicBezTo>
                      <a:cubicBezTo>
                        <a:pt x="402066" y="208045"/>
                        <a:pt x="395415" y="208150"/>
                        <a:pt x="387248" y="208011"/>
                      </a:cubicBezTo>
                      <a:cubicBezTo>
                        <a:pt x="386967" y="205973"/>
                        <a:pt x="386329" y="203649"/>
                        <a:pt x="385334" y="201039"/>
                      </a:cubicBezTo>
                      <a:cubicBezTo>
                        <a:pt x="384338" y="198429"/>
                        <a:pt x="383300" y="196105"/>
                        <a:pt x="382218" y="194067"/>
                      </a:cubicBezTo>
                      <a:cubicBezTo>
                        <a:pt x="388515" y="194291"/>
                        <a:pt x="394041" y="194414"/>
                        <a:pt x="398797" y="194438"/>
                      </a:cubicBezTo>
                      <a:cubicBezTo>
                        <a:pt x="403552" y="194462"/>
                        <a:pt x="406793" y="194415"/>
                        <a:pt x="408519" y="194295"/>
                      </a:cubicBezTo>
                      <a:cubicBezTo>
                        <a:pt x="410220" y="194324"/>
                        <a:pt x="411450" y="193981"/>
                        <a:pt x="412208" y="193266"/>
                      </a:cubicBezTo>
                      <a:cubicBezTo>
                        <a:pt x="412965" y="192551"/>
                        <a:pt x="413337" y="191293"/>
                        <a:pt x="413323" y="189492"/>
                      </a:cubicBezTo>
                      <a:lnTo>
                        <a:pt x="413323" y="24889"/>
                      </a:lnTo>
                      <a:lnTo>
                        <a:pt x="318425" y="24889"/>
                      </a:lnTo>
                      <a:lnTo>
                        <a:pt x="318425" y="95310"/>
                      </a:lnTo>
                      <a:cubicBezTo>
                        <a:pt x="318524" y="107146"/>
                        <a:pt x="317972" y="119838"/>
                        <a:pt x="316768" y="133387"/>
                      </a:cubicBezTo>
                      <a:cubicBezTo>
                        <a:pt x="315564" y="146935"/>
                        <a:pt x="313116" y="160257"/>
                        <a:pt x="309425" y="173350"/>
                      </a:cubicBezTo>
                      <a:cubicBezTo>
                        <a:pt x="305733" y="186444"/>
                        <a:pt x="300204" y="198226"/>
                        <a:pt x="292839" y="208697"/>
                      </a:cubicBezTo>
                      <a:cubicBezTo>
                        <a:pt x="291566" y="207349"/>
                        <a:pt x="289821" y="205873"/>
                        <a:pt x="287605" y="204268"/>
                      </a:cubicBezTo>
                      <a:cubicBezTo>
                        <a:pt x="285388" y="202663"/>
                        <a:pt x="283472" y="201473"/>
                        <a:pt x="281856" y="200696"/>
                      </a:cubicBezTo>
                      <a:cubicBezTo>
                        <a:pt x="285154" y="196004"/>
                        <a:pt x="287996" y="191097"/>
                        <a:pt x="290379" y="185975"/>
                      </a:cubicBezTo>
                      <a:cubicBezTo>
                        <a:pt x="292763" y="180853"/>
                        <a:pt x="294803" y="175547"/>
                        <a:pt x="296500" y="170056"/>
                      </a:cubicBezTo>
                      <a:cubicBezTo>
                        <a:pt x="286431" y="177867"/>
                        <a:pt x="278755" y="183866"/>
                        <a:pt x="273472" y="188053"/>
                      </a:cubicBezTo>
                      <a:cubicBezTo>
                        <a:pt x="268189" y="192239"/>
                        <a:pt x="264442" y="195308"/>
                        <a:pt x="262233" y="197258"/>
                      </a:cubicBezTo>
                      <a:cubicBezTo>
                        <a:pt x="260023" y="199209"/>
                        <a:pt x="258494" y="200736"/>
                        <a:pt x="257646" y="201839"/>
                      </a:cubicBezTo>
                      <a:cubicBezTo>
                        <a:pt x="256518" y="200358"/>
                        <a:pt x="255003" y="198577"/>
                        <a:pt x="253103" y="196495"/>
                      </a:cubicBezTo>
                      <a:cubicBezTo>
                        <a:pt x="251203" y="194414"/>
                        <a:pt x="249517" y="192689"/>
                        <a:pt x="248045" y="191322"/>
                      </a:cubicBezTo>
                      <a:cubicBezTo>
                        <a:pt x="250469" y="189677"/>
                        <a:pt x="253108" y="186847"/>
                        <a:pt x="255960" y="182831"/>
                      </a:cubicBezTo>
                      <a:cubicBezTo>
                        <a:pt x="258813" y="178815"/>
                        <a:pt x="260366" y="173873"/>
                        <a:pt x="260618" y="168003"/>
                      </a:cubicBezTo>
                      <a:lnTo>
                        <a:pt x="260618" y="86853"/>
                      </a:lnTo>
                      <a:lnTo>
                        <a:pt x="227700" y="86853"/>
                      </a:lnTo>
                      <a:lnTo>
                        <a:pt x="227700" y="72223"/>
                      </a:lnTo>
                      <a:lnTo>
                        <a:pt x="275220" y="72223"/>
                      </a:lnTo>
                      <a:lnTo>
                        <a:pt x="275220" y="169144"/>
                      </a:lnTo>
                      <a:lnTo>
                        <a:pt x="292610" y="156129"/>
                      </a:lnTo>
                      <a:cubicBezTo>
                        <a:pt x="293211" y="157792"/>
                        <a:pt x="293954" y="159611"/>
                        <a:pt x="294841" y="161586"/>
                      </a:cubicBezTo>
                      <a:cubicBezTo>
                        <a:pt x="295728" y="163560"/>
                        <a:pt x="296586" y="165319"/>
                        <a:pt x="297415" y="166863"/>
                      </a:cubicBezTo>
                      <a:cubicBezTo>
                        <a:pt x="300633" y="154952"/>
                        <a:pt x="302721" y="142827"/>
                        <a:pt x="303679" y="130490"/>
                      </a:cubicBezTo>
                      <a:cubicBezTo>
                        <a:pt x="304637" y="118153"/>
                        <a:pt x="305067" y="106426"/>
                        <a:pt x="304966" y="95310"/>
                      </a:cubicBezTo>
                      <a:close/>
                      <a:moveTo>
                        <a:pt x="252388" y="5943"/>
                      </a:moveTo>
                      <a:cubicBezTo>
                        <a:pt x="258789" y="11272"/>
                        <a:pt x="265233" y="17058"/>
                        <a:pt x="271720" y="23303"/>
                      </a:cubicBezTo>
                      <a:cubicBezTo>
                        <a:pt x="278206" y="29548"/>
                        <a:pt x="283339" y="35111"/>
                        <a:pt x="287118" y="39992"/>
                      </a:cubicBezTo>
                      <a:lnTo>
                        <a:pt x="276593" y="50519"/>
                      </a:lnTo>
                      <a:cubicBezTo>
                        <a:pt x="272841" y="45503"/>
                        <a:pt x="267789" y="39745"/>
                        <a:pt x="261437" y="33245"/>
                      </a:cubicBezTo>
                      <a:cubicBezTo>
                        <a:pt x="255085" y="26745"/>
                        <a:pt x="248716" y="20766"/>
                        <a:pt x="242330" y="15307"/>
                      </a:cubicBezTo>
                      <a:close/>
                      <a:moveTo>
                        <a:pt x="527151" y="0"/>
                      </a:moveTo>
                      <a:lnTo>
                        <a:pt x="540867" y="5029"/>
                      </a:lnTo>
                      <a:cubicBezTo>
                        <a:pt x="539500" y="7758"/>
                        <a:pt x="538062" y="10415"/>
                        <a:pt x="536552" y="13001"/>
                      </a:cubicBezTo>
                      <a:cubicBezTo>
                        <a:pt x="535043" y="15587"/>
                        <a:pt x="533433" y="18188"/>
                        <a:pt x="531723" y="20802"/>
                      </a:cubicBezTo>
                      <a:lnTo>
                        <a:pt x="593217" y="20802"/>
                      </a:lnTo>
                      <a:lnTo>
                        <a:pt x="596417" y="19888"/>
                      </a:lnTo>
                      <a:lnTo>
                        <a:pt x="606247" y="27190"/>
                      </a:lnTo>
                      <a:cubicBezTo>
                        <a:pt x="602294" y="33324"/>
                        <a:pt x="597798" y="39562"/>
                        <a:pt x="592760" y="45905"/>
                      </a:cubicBezTo>
                      <a:cubicBezTo>
                        <a:pt x="587721" y="52248"/>
                        <a:pt x="582539" y="58206"/>
                        <a:pt x="577215" y="63779"/>
                      </a:cubicBezTo>
                      <a:lnTo>
                        <a:pt x="641223" y="63779"/>
                      </a:lnTo>
                      <a:lnTo>
                        <a:pt x="641223" y="144909"/>
                      </a:lnTo>
                      <a:lnTo>
                        <a:pt x="626135" y="144909"/>
                      </a:lnTo>
                      <a:lnTo>
                        <a:pt x="626135" y="134159"/>
                      </a:lnTo>
                      <a:lnTo>
                        <a:pt x="499948" y="134159"/>
                      </a:lnTo>
                      <a:lnTo>
                        <a:pt x="499948" y="174184"/>
                      </a:lnTo>
                      <a:cubicBezTo>
                        <a:pt x="499643" y="180693"/>
                        <a:pt x="501510" y="185172"/>
                        <a:pt x="505549" y="187621"/>
                      </a:cubicBezTo>
                      <a:cubicBezTo>
                        <a:pt x="509587" y="190071"/>
                        <a:pt x="517626" y="191233"/>
                        <a:pt x="529666" y="191109"/>
                      </a:cubicBezTo>
                      <a:lnTo>
                        <a:pt x="620877" y="191109"/>
                      </a:lnTo>
                      <a:cubicBezTo>
                        <a:pt x="628379" y="191219"/>
                        <a:pt x="634051" y="190288"/>
                        <a:pt x="637895" y="188314"/>
                      </a:cubicBezTo>
                      <a:cubicBezTo>
                        <a:pt x="641739" y="186340"/>
                        <a:pt x="644465" y="182664"/>
                        <a:pt x="646074" y="177285"/>
                      </a:cubicBezTo>
                      <a:cubicBezTo>
                        <a:pt x="647683" y="171906"/>
                        <a:pt x="648885" y="164163"/>
                        <a:pt x="649681" y="154057"/>
                      </a:cubicBezTo>
                      <a:cubicBezTo>
                        <a:pt x="651814" y="155439"/>
                        <a:pt x="654234" y="156621"/>
                        <a:pt x="656939" y="157603"/>
                      </a:cubicBezTo>
                      <a:cubicBezTo>
                        <a:pt x="659644" y="158584"/>
                        <a:pt x="662178" y="159308"/>
                        <a:pt x="664540" y="159775"/>
                      </a:cubicBezTo>
                      <a:cubicBezTo>
                        <a:pt x="663396" y="171419"/>
                        <a:pt x="661519" y="180546"/>
                        <a:pt x="658910" y="187157"/>
                      </a:cubicBezTo>
                      <a:cubicBezTo>
                        <a:pt x="656300" y="193767"/>
                        <a:pt x="652053" y="198421"/>
                        <a:pt x="646167" y="201119"/>
                      </a:cubicBezTo>
                      <a:cubicBezTo>
                        <a:pt x="640282" y="203817"/>
                        <a:pt x="631852" y="205119"/>
                        <a:pt x="620877" y="205025"/>
                      </a:cubicBezTo>
                      <a:lnTo>
                        <a:pt x="531038" y="205025"/>
                      </a:lnTo>
                      <a:cubicBezTo>
                        <a:pt x="513931" y="205302"/>
                        <a:pt x="501967" y="203266"/>
                        <a:pt x="495147" y="198917"/>
                      </a:cubicBezTo>
                      <a:cubicBezTo>
                        <a:pt x="488327" y="194569"/>
                        <a:pt x="485051" y="186248"/>
                        <a:pt x="485318" y="173956"/>
                      </a:cubicBezTo>
                      <a:lnTo>
                        <a:pt x="485318" y="74045"/>
                      </a:lnTo>
                      <a:cubicBezTo>
                        <a:pt x="481865" y="77124"/>
                        <a:pt x="478312" y="80047"/>
                        <a:pt x="474659" y="82815"/>
                      </a:cubicBezTo>
                      <a:cubicBezTo>
                        <a:pt x="471006" y="85582"/>
                        <a:pt x="467396" y="88222"/>
                        <a:pt x="463829" y="90734"/>
                      </a:cubicBezTo>
                      <a:cubicBezTo>
                        <a:pt x="463048" y="88856"/>
                        <a:pt x="461810" y="86493"/>
                        <a:pt x="460114" y="83643"/>
                      </a:cubicBezTo>
                      <a:cubicBezTo>
                        <a:pt x="458419" y="80793"/>
                        <a:pt x="456838" y="78431"/>
                        <a:pt x="455371" y="76555"/>
                      </a:cubicBezTo>
                      <a:cubicBezTo>
                        <a:pt x="469677" y="67715"/>
                        <a:pt x="483184" y="56671"/>
                        <a:pt x="495890" y="43421"/>
                      </a:cubicBezTo>
                      <a:cubicBezTo>
                        <a:pt x="508597" y="30171"/>
                        <a:pt x="519017" y="15697"/>
                        <a:pt x="527151"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grpSp>
      <p:pic>
        <p:nvPicPr>
          <p:cNvPr id="30" name="图片 1073743875" descr="学科网 zxxk.com"/>
          <p:cNvPicPr>
            <a:picLocks noChangeAspect="1"/>
          </p:cNvPicPr>
          <p:nvPr>
            <p:custDataLst>
              <p:tags r:id="rId24"/>
            </p:custDataLst>
          </p:nvPr>
        </p:nvPicPr>
        <p:blipFill>
          <a:blip r:embed="rId45" r:link="rId46"/>
          <a:stretch>
            <a:fillRect/>
          </a:stretch>
        </p:blipFill>
        <p:spPr>
          <a:xfrm>
            <a:off x="628650" y="365125"/>
            <a:ext cx="7144" cy="9525"/>
          </a:xfrm>
          <a:prstGeom prst="rect">
            <a:avLst/>
          </a:prstGeom>
          <a:noFill/>
          <a:ln>
            <a:noFill/>
            <a:miter lim="800000"/>
            <a:headEnd/>
            <a:tailEnd/>
          </a:ln>
        </p:spPr>
      </p:pic>
      <p:pic>
        <p:nvPicPr>
          <p:cNvPr id="2" name="图片 1" descr="水印">
            <a:extLst>
              <a:ext uri="{FF2B5EF4-FFF2-40B4-BE49-F238E27FC236}">
                <a16:creationId xmlns:a16="http://schemas.microsoft.com/office/drawing/2014/main" id="{1650CCA2-C9E3-110B-9ED0-A32181356EE1}"/>
              </a:ext>
            </a:extLst>
          </p:cNvPr>
          <p:cNvPicPr>
            <a:picLocks noChangeAspect="1"/>
          </p:cNvPicPr>
          <p:nvPr userDrawn="1"/>
        </p:nvPicPr>
        <p:blipFill>
          <a:blip r:embed="rId47"/>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nvSpPr>
        <p:spPr>
          <a:xfrm>
            <a:off x="-1" y="0"/>
            <a:ext cx="9144002" cy="6858001"/>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800"/>
          </a:p>
        </p:txBody>
      </p:sp>
      <p:sp>
        <p:nvSpPr>
          <p:cNvPr id="1027" name="Text Placeholder 2"/>
          <p:cNvSpPr>
            <a:spLocks noGrp="1"/>
          </p:cNvSpPr>
          <p:nvPr>
            <p:ph type="body" idx="1"/>
          </p:nvPr>
        </p:nvSpPr>
        <p:spPr bwMode="auto">
          <a:xfrm>
            <a:off x="565547" y="1769806"/>
            <a:ext cx="8010525" cy="458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1218565" eaLnBrk="1" fontAlgn="auto" hangingPunct="1">
              <a:spcBef>
                <a:spcPct val="0"/>
              </a:spcBef>
              <a:spcAft>
                <a:spcPct val="0"/>
              </a:spcAft>
              <a:defRPr sz="900">
                <a:solidFill>
                  <a:schemeClr val="bg1">
                    <a:lumMod val="65000"/>
                  </a:schemeClr>
                </a:solidFill>
                <a:latin typeface="+mn-lt"/>
                <a:ea typeface="+mn-ea"/>
              </a:defRPr>
            </a:lvl1pPr>
          </a:lstStyle>
          <a:p>
            <a:pPr>
              <a:defRPr/>
            </a:pPr>
            <a:fld id="{CE9557E7-78E4-435A-A3A8-EB5A40A4B307}" type="datetimeFigureOut">
              <a:rPr lang="zh-CN" altLang="en-US"/>
              <a:t>2023/5/28</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1218565" eaLnBrk="1" fontAlgn="auto" hangingPunct="1">
              <a:spcBef>
                <a:spcPct val="0"/>
              </a:spcBef>
              <a:spcAft>
                <a:spcPct val="0"/>
              </a:spcAft>
              <a:defRPr sz="900">
                <a:solidFill>
                  <a:schemeClr val="bg1">
                    <a:lumMod val="6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1218565" eaLnBrk="1" fontAlgn="auto" hangingPunct="1">
              <a:spcBef>
                <a:spcPct val="0"/>
              </a:spcBef>
              <a:spcAft>
                <a:spcPct val="0"/>
              </a:spcAft>
              <a:defRPr sz="900">
                <a:solidFill>
                  <a:schemeClr val="bg1">
                    <a:lumMod val="65000"/>
                  </a:schemeClr>
                </a:solidFill>
                <a:latin typeface="+mn-lt"/>
                <a:ea typeface="+mn-ea"/>
              </a:defRPr>
            </a:lvl1pPr>
          </a:lstStyle>
          <a:p>
            <a:pPr>
              <a:defRPr/>
            </a:pPr>
            <a:fld id="{EB3DC92C-287B-43BD-8FAB-B84E3B43B89E}" type="slidenum">
              <a:rPr lang="zh-CN" altLang="en-US"/>
              <a:t>‹#›</a:t>
            </a:fld>
            <a:endParaRPr lang="zh-CN" altLang="en-US"/>
          </a:p>
        </p:txBody>
      </p:sp>
      <p:sp>
        <p:nvSpPr>
          <p:cNvPr id="1031" name="Title Placeholder 1"/>
          <p:cNvSpPr>
            <a:spLocks noGrp="1"/>
          </p:cNvSpPr>
          <p:nvPr>
            <p:ph type="title"/>
          </p:nvPr>
        </p:nvSpPr>
        <p:spPr bwMode="auto">
          <a:xfrm>
            <a:off x="565547" y="162393"/>
            <a:ext cx="8010525" cy="111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pic>
        <p:nvPicPr>
          <p:cNvPr id="2" name="图片 1" descr="水印">
            <a:extLst>
              <a:ext uri="{FF2B5EF4-FFF2-40B4-BE49-F238E27FC236}">
                <a16:creationId xmlns:a16="http://schemas.microsoft.com/office/drawing/2014/main" id="{5F4D1AD4-7F01-DCC6-C409-E71085EF121F}"/>
              </a:ext>
            </a:extLst>
          </p:cNvPr>
          <p:cNvPicPr>
            <a:picLocks noChangeAspect="1"/>
          </p:cNvPicPr>
          <p:nvPr userDrawn="1"/>
        </p:nvPicPr>
        <p:blipFill>
          <a:blip r:embed="rId14"/>
          <a:stretch>
            <a:fillRect/>
          </a:stretch>
        </p:blipFill>
        <p:spPr>
          <a:xfrm>
            <a:off x="5364088" y="188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p:txStyles>
    <p:titleStyle>
      <a:lvl1pPr algn="l" rtl="0" eaLnBrk="0" fontAlgn="base" hangingPunct="0">
        <a:lnSpc>
          <a:spcPct val="90000"/>
        </a:lnSpc>
        <a:spcBef>
          <a:spcPct val="0"/>
        </a:spcBef>
        <a:spcAft>
          <a:spcPct val="0"/>
        </a:spcAft>
        <a:defRPr sz="3300" kern="1200">
          <a:solidFill>
            <a:schemeClr val="tx1"/>
          </a:solidFill>
          <a:effectLst/>
          <a:latin typeface="+mj-lt"/>
          <a:ea typeface="+mj-ea"/>
          <a:cs typeface="+mj-cs"/>
        </a:defRPr>
      </a:lvl1pPr>
      <a:lvl2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5pPr>
      <a:lvl6pPr marL="4572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6pPr>
      <a:lvl7pPr marL="9144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7pPr>
      <a:lvl8pPr marL="13716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8pPr>
      <a:lvl9pPr marL="18288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9pPr>
    </p:titleStyle>
    <p:bodyStyle>
      <a:lvl1pPr marL="267970" indent="-267970" algn="l" rtl="0" eaLnBrk="0" fontAlgn="base" hangingPunct="0">
        <a:lnSpc>
          <a:spcPct val="90000"/>
        </a:lnSpc>
        <a:spcBef>
          <a:spcPts val="1350"/>
        </a:spcBef>
        <a:spcAft>
          <a:spcPct val="0"/>
        </a:spcAft>
        <a:buClr>
          <a:schemeClr val="tx1"/>
        </a:buClr>
        <a:buSzPct val="80000"/>
        <a:buFont typeface="Wingdings 2" panose="05020102010507070707" pitchFamily="18" charset="2"/>
        <a:buChar char="ê"/>
        <a:defRPr sz="1800" kern="1200">
          <a:solidFill>
            <a:schemeClr val="tx1"/>
          </a:solidFill>
          <a:latin typeface="+mn-lt"/>
          <a:ea typeface="+mn-ea"/>
          <a:cs typeface="+mn-cs"/>
        </a:defRPr>
      </a:lvl1pPr>
      <a:lvl2pPr marL="267970" indent="-267970" algn="l" rtl="0" eaLnBrk="0" fontAlgn="base" hangingPunct="0">
        <a:lnSpc>
          <a:spcPct val="130000"/>
        </a:lnSpc>
        <a:spcBef>
          <a:spcPct val="0"/>
        </a:spcBef>
        <a:spcAft>
          <a:spcPct val="0"/>
        </a:spcAft>
        <a:buClr>
          <a:schemeClr val="tx1"/>
        </a:buClr>
        <a:buFont typeface="Wingdings 2" panose="05020102010507070707" pitchFamily="18" charset="2"/>
        <a:buChar char="ê"/>
        <a:defRPr sz="12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262626"/>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262626"/>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rgbClr val="26262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314.xml"/></Relationships>
</file>

<file path=ppt/slides/_rels/slide11.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slideLayout" Target="../slideLayouts/slideLayout63.xml"/><Relationship Id="rId5" Type="http://schemas.openxmlformats.org/officeDocument/2006/relationships/tags" Target="../tags/tag319.xml"/><Relationship Id="rId4" Type="http://schemas.openxmlformats.org/officeDocument/2006/relationships/tags" Target="../tags/tag3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21.xml"/><Relationship Id="rId1" Type="http://schemas.openxmlformats.org/officeDocument/2006/relationships/tags" Target="../tags/tag3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23.xml"/><Relationship Id="rId1" Type="http://schemas.openxmlformats.org/officeDocument/2006/relationships/tags" Target="../tags/tag322.xml"/></Relationships>
</file>

<file path=ppt/slides/_rels/slide1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4"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4"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63.xml"/><Relationship Id="rId5" Type="http://schemas.openxmlformats.org/officeDocument/2006/relationships/tags" Target="../tags/tag334.xml"/><Relationship Id="rId4" Type="http://schemas.openxmlformats.org/officeDocument/2006/relationships/tags" Target="../tags/tag333.xml"/></Relationships>
</file>

<file path=ppt/slides/_rels/slide17.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4"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279.xml"/><Relationship Id="rId7" Type="http://schemas.openxmlformats.org/officeDocument/2006/relationships/image" Target="../media/image47.jpe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Layout" Target="../slideLayouts/slideLayout34.xml"/><Relationship Id="rId5" Type="http://schemas.openxmlformats.org/officeDocument/2006/relationships/tags" Target="../tags/tag281.xml"/><Relationship Id="rId4" Type="http://schemas.openxmlformats.org/officeDocument/2006/relationships/tags" Target="../tags/tag280.xml"/><Relationship Id="rId9" Type="http://schemas.openxmlformats.org/officeDocument/2006/relationships/image" Target="../media/image49.svg"/></Relationships>
</file>

<file path=ppt/slides/_rels/slide20.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notesSlide" Target="../notesSlides/notesSlide5.xml"/><Relationship Id="rId5" Type="http://schemas.openxmlformats.org/officeDocument/2006/relationships/slideLayout" Target="../slideLayouts/slideLayout51.xml"/><Relationship Id="rId4" Type="http://schemas.openxmlformats.org/officeDocument/2006/relationships/tags" Target="../tags/tag341.xml"/></Relationships>
</file>

<file path=ppt/slides/_rels/slide21.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4"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slideLayout" Target="../slideLayouts/slideLayout51.xml"/><Relationship Id="rId4" Type="http://schemas.openxmlformats.org/officeDocument/2006/relationships/tags" Target="../tags/tag348.xml"/></Relationships>
</file>

<file path=ppt/slides/_rels/slide23.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5" Type="http://schemas.openxmlformats.org/officeDocument/2006/relationships/slideLayout" Target="../slideLayouts/slideLayout51.xml"/><Relationship Id="rId4" Type="http://schemas.openxmlformats.org/officeDocument/2006/relationships/tags" Target="../tags/tag355.xml"/></Relationships>
</file>

<file path=ppt/slides/_rels/slide25.xml.rels><?xml version="1.0" encoding="UTF-8" standalone="yes"?>
<Relationships xmlns="http://schemas.openxmlformats.org/package/2006/relationships"><Relationship Id="rId3" Type="http://schemas.openxmlformats.org/officeDocument/2006/relationships/tags" Target="../tags/tag358.xml"/><Relationship Id="rId7" Type="http://schemas.openxmlformats.org/officeDocument/2006/relationships/slideLayout" Target="../slideLayouts/slideLayout63.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s>
</file>

<file path=ppt/slides/_rels/slide26.xml.rels><?xml version="1.0" encoding="UTF-8" standalone="yes"?>
<Relationships xmlns="http://schemas.openxmlformats.org/package/2006/relationships"><Relationship Id="rId3" Type="http://schemas.openxmlformats.org/officeDocument/2006/relationships/tags" Target="../tags/tag364.xml"/><Relationship Id="rId7" Type="http://schemas.openxmlformats.org/officeDocument/2006/relationships/slideLayout" Target="../slideLayouts/slideLayout63.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tags" Target="../tags/tag370.xml"/><Relationship Id="rId7" Type="http://schemas.openxmlformats.org/officeDocument/2006/relationships/tags" Target="../tags/tag374.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tags" Target="../tags/tag385.xml"/><Relationship Id="rId3" Type="http://schemas.openxmlformats.org/officeDocument/2006/relationships/tags" Target="../tags/tag380.xml"/><Relationship Id="rId7" Type="http://schemas.openxmlformats.org/officeDocument/2006/relationships/tags" Target="../tags/tag384.xml"/><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9"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8" Type="http://schemas.openxmlformats.org/officeDocument/2006/relationships/tags" Target="../tags/tag393.xml"/><Relationship Id="rId3" Type="http://schemas.openxmlformats.org/officeDocument/2006/relationships/tags" Target="../tags/tag388.xml"/><Relationship Id="rId7" Type="http://schemas.openxmlformats.org/officeDocument/2006/relationships/tags" Target="../tags/tag392.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tags" Target="../tags/tag391.xml"/><Relationship Id="rId5" Type="http://schemas.openxmlformats.org/officeDocument/2006/relationships/tags" Target="../tags/tag390.xml"/><Relationship Id="rId4" Type="http://schemas.openxmlformats.org/officeDocument/2006/relationships/tags" Target="../tags/tag389.xml"/><Relationship Id="rId9"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tags" Target="../tags/tag396.xml"/><Relationship Id="rId7" Type="http://schemas.openxmlformats.org/officeDocument/2006/relationships/slideLayout" Target="../slideLayouts/slideLayout51.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s>
</file>

<file path=ppt/slides/_rels/slide36.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slideLayout" Target="../slideLayouts/slideLayout51.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407.xml"/><Relationship Id="rId1" Type="http://schemas.openxmlformats.org/officeDocument/2006/relationships/tags" Target="../tags/tag406.xml"/></Relationships>
</file>

<file path=ppt/slides/_rels/slide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sv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87.xml"/><Relationship Id="rId7" Type="http://schemas.openxmlformats.org/officeDocument/2006/relationships/image" Target="../media/image56.png"/><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slideLayout" Target="../slideLayouts/slideLayout2.xml"/><Relationship Id="rId5" Type="http://schemas.openxmlformats.org/officeDocument/2006/relationships/tags" Target="../tags/tag289.xml"/><Relationship Id="rId4" Type="http://schemas.openxmlformats.org/officeDocument/2006/relationships/tags" Target="../tags/tag288.xml"/><Relationship Id="rId9" Type="http://schemas.openxmlformats.org/officeDocument/2006/relationships/image" Target="../media/image53.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94.xml"/><Relationship Id="rId7" Type="http://schemas.openxmlformats.org/officeDocument/2006/relationships/image" Target="../media/image26.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notesSlide" Target="../notesSlides/notesSlide2.xml"/><Relationship Id="rId5" Type="http://schemas.openxmlformats.org/officeDocument/2006/relationships/slideLayout" Target="../slideLayouts/slideLayout20.xml"/><Relationship Id="rId4" Type="http://schemas.openxmlformats.org/officeDocument/2006/relationships/tags" Target="../tags/tag295.xml"/><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slideLayout" Target="../slideLayouts/slideLayout26.xml"/><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tags" Target="../tags/tag310.xml"/><Relationship Id="rId17" Type="http://schemas.microsoft.com/office/2007/relationships/hdphoto" Target="../media/hdphoto6.wdp"/><Relationship Id="rId2" Type="http://schemas.openxmlformats.org/officeDocument/2006/relationships/tags" Target="../tags/tag300.xml"/><Relationship Id="rId16" Type="http://schemas.openxmlformats.org/officeDocument/2006/relationships/image" Target="../media/image59.png"/><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5" Type="http://schemas.openxmlformats.org/officeDocument/2006/relationships/tags" Target="../tags/tag303.xml"/><Relationship Id="rId15" Type="http://schemas.openxmlformats.org/officeDocument/2006/relationships/image" Target="../media/image58.png"/><Relationship Id="rId10" Type="http://schemas.openxmlformats.org/officeDocument/2006/relationships/tags" Target="../tags/tag308.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1" y="1792129"/>
            <a:ext cx="490394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39" y="256270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2069782"/>
            <a:ext cx="2702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58791" y="2484199"/>
            <a:ext cx="1448276" cy="46037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研究报告</a:t>
            </a:r>
          </a:p>
        </p:txBody>
      </p:sp>
      <p:sp>
        <p:nvSpPr>
          <p:cNvPr id="6" name="Freeform 5"/>
          <p:cNvSpPr/>
          <p:nvPr/>
        </p:nvSpPr>
        <p:spPr bwMode="auto">
          <a:xfrm>
            <a:off x="3320891" y="1470184"/>
            <a:ext cx="149066" cy="284368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E8102"/>
          </a:solidFill>
          <a:ln>
            <a:noFill/>
          </a:ln>
        </p:spPr>
        <p:txBody>
          <a:bodyPr vert="horz" wrap="square" lIns="91440" tIns="45720" rIns="91440" bIns="45720" numCol="1" anchor="t" anchorCtr="0" compatLnSpc="1"/>
          <a:lstStyle/>
          <a:p>
            <a:endParaRPr lang="zh-CN" altLang="en-US" sz="1800">
              <a:latin typeface="微软雅黑" panose="020B0503020204020204" charset="-122"/>
              <a:ea typeface="微软雅黑" panose="020B0503020204020204" charset="-122"/>
            </a:endParaRPr>
          </a:p>
        </p:txBody>
      </p:sp>
      <p:sp>
        <p:nvSpPr>
          <p:cNvPr id="7" name="圆角矩形 6"/>
          <p:cNvSpPr/>
          <p:nvPr/>
        </p:nvSpPr>
        <p:spPr>
          <a:xfrm>
            <a:off x="3451384" y="1414951"/>
            <a:ext cx="1664494"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研究结果</a:t>
            </a:r>
          </a:p>
        </p:txBody>
      </p:sp>
      <p:sp>
        <p:nvSpPr>
          <p:cNvPr id="9" name="圆角矩形 8"/>
          <p:cNvSpPr/>
          <p:nvPr/>
        </p:nvSpPr>
        <p:spPr>
          <a:xfrm>
            <a:off x="3451384" y="2223147"/>
            <a:ext cx="1664494"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研究方法</a:t>
            </a:r>
          </a:p>
        </p:txBody>
      </p:sp>
      <p:sp>
        <p:nvSpPr>
          <p:cNvPr id="10" name="圆角矩形 9"/>
          <p:cNvSpPr/>
          <p:nvPr/>
        </p:nvSpPr>
        <p:spPr>
          <a:xfrm>
            <a:off x="3451384" y="3167074"/>
            <a:ext cx="1584008"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结论阐述</a:t>
            </a:r>
          </a:p>
        </p:txBody>
      </p:sp>
      <p:sp>
        <p:nvSpPr>
          <p:cNvPr id="13" name="圆角矩形 12"/>
          <p:cNvSpPr/>
          <p:nvPr/>
        </p:nvSpPr>
        <p:spPr>
          <a:xfrm>
            <a:off x="3451384" y="3974318"/>
            <a:ext cx="1681163"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专家评议</a:t>
            </a:r>
          </a:p>
        </p:txBody>
      </p:sp>
      <p:sp>
        <p:nvSpPr>
          <p:cNvPr id="14" name="右箭头 13"/>
          <p:cNvSpPr/>
          <p:nvPr/>
        </p:nvSpPr>
        <p:spPr>
          <a:xfrm rot="10800000">
            <a:off x="5138261" y="1578293"/>
            <a:ext cx="449104" cy="125254"/>
          </a:xfrm>
          <a:prstGeom prst="rightArrow">
            <a:avLst/>
          </a:prstGeom>
          <a:solidFill>
            <a:srgbClr val="2E8102"/>
          </a:solidFill>
          <a:ln>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nvSpPr>
        <p:spPr>
          <a:xfrm>
            <a:off x="5609749" y="1323975"/>
            <a:ext cx="1317784"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2100" b="1" u="sng">
                <a:solidFill>
                  <a:schemeClr val="tx1"/>
                </a:solidFill>
              </a:rPr>
              <a:t>主旨大意最佳标题</a:t>
            </a:r>
          </a:p>
        </p:txBody>
      </p:sp>
      <p:cxnSp>
        <p:nvCxnSpPr>
          <p:cNvPr id="18" name="直接箭头连接符 17"/>
          <p:cNvCxnSpPr/>
          <p:nvPr/>
        </p:nvCxnSpPr>
        <p:spPr>
          <a:xfrm flipH="1" flipV="1">
            <a:off x="5117306" y="2504599"/>
            <a:ext cx="509111" cy="10001"/>
          </a:xfrm>
          <a:prstGeom prst="straightConnector1">
            <a:avLst/>
          </a:prstGeom>
          <a:ln w="60325" cmpd="sng">
            <a:solidFill>
              <a:srgbClr val="2E8102">
                <a:alpha val="94000"/>
              </a:srgb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5057775" y="3419951"/>
            <a:ext cx="431483" cy="10478"/>
          </a:xfrm>
          <a:prstGeom prst="straightConnector1">
            <a:avLst/>
          </a:prstGeom>
          <a:ln w="63500" cmpd="sng">
            <a:solidFill>
              <a:srgbClr val="2E810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587365" y="2405539"/>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2100" b="1">
                <a:solidFill>
                  <a:schemeClr val="tx1"/>
                </a:solidFill>
              </a:rPr>
              <a:t>细节理解</a:t>
            </a:r>
            <a:r>
              <a:rPr lang="en-US" altLang="zh-CN" sz="2100" b="1">
                <a:solidFill>
                  <a:schemeClr val="tx1"/>
                </a:solidFill>
              </a:rPr>
              <a:t>/</a:t>
            </a:r>
            <a:r>
              <a:rPr lang="zh-CN" altLang="en-US" sz="2100" b="1">
                <a:solidFill>
                  <a:schemeClr val="tx1"/>
                </a:solidFill>
              </a:rPr>
              <a:t>推断</a:t>
            </a:r>
          </a:p>
        </p:txBody>
      </p:sp>
      <p:sp>
        <p:nvSpPr>
          <p:cNvPr id="23" name="右箭头 22"/>
          <p:cNvSpPr/>
          <p:nvPr/>
        </p:nvSpPr>
        <p:spPr>
          <a:xfrm rot="10800000">
            <a:off x="5121593" y="4258151"/>
            <a:ext cx="379095" cy="57150"/>
          </a:xfrm>
          <a:prstGeom prst="rightArrow">
            <a:avLst>
              <a:gd name="adj1" fmla="val 50000"/>
              <a:gd name="adj2" fmla="val 124861"/>
            </a:avLst>
          </a:prstGeom>
          <a:solidFill>
            <a:srgbClr val="2E8102"/>
          </a:solidFill>
          <a:ln>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文本框 23"/>
          <p:cNvSpPr txBox="1"/>
          <p:nvPr/>
        </p:nvSpPr>
        <p:spPr>
          <a:xfrm>
            <a:off x="5502593" y="4090988"/>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sz="2100" b="1">
                <a:solidFill>
                  <a:schemeClr val="tx1"/>
                </a:solidFill>
              </a:rPr>
              <a:t>细节理解</a:t>
            </a:r>
            <a:r>
              <a:rPr lang="en-US" altLang="zh-CN" sz="2100" b="1">
                <a:solidFill>
                  <a:schemeClr val="tx1"/>
                </a:solidFill>
              </a:rPr>
              <a:t>/</a:t>
            </a:r>
            <a:r>
              <a:rPr lang="zh-CN" altLang="en-US" sz="2100" b="1">
                <a:solidFill>
                  <a:schemeClr val="tx1"/>
                </a:solidFill>
              </a:rPr>
              <a:t>推断</a:t>
            </a:r>
          </a:p>
        </p:txBody>
      </p:sp>
      <p:sp>
        <p:nvSpPr>
          <p:cNvPr id="25" name="文本框 24"/>
          <p:cNvSpPr txBox="1"/>
          <p:nvPr/>
        </p:nvSpPr>
        <p:spPr>
          <a:xfrm>
            <a:off x="5489258" y="4387691"/>
            <a:ext cx="1311593" cy="4140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sz="2100" b="1" u="sng">
                <a:solidFill>
                  <a:schemeClr val="tx1"/>
                </a:solidFill>
              </a:rPr>
              <a:t>情感态度</a:t>
            </a:r>
          </a:p>
        </p:txBody>
      </p:sp>
      <p:sp>
        <p:nvSpPr>
          <p:cNvPr id="33" name="线形标注 1(无边框) 32"/>
          <p:cNvSpPr/>
          <p:nvPr/>
        </p:nvSpPr>
        <p:spPr>
          <a:xfrm>
            <a:off x="7255669" y="823436"/>
            <a:ext cx="1804511" cy="1582103"/>
          </a:xfrm>
          <a:prstGeom prst="callout1">
            <a:avLst>
              <a:gd name="adj1" fmla="val 18748"/>
              <a:gd name="adj2" fmla="val -8653"/>
              <a:gd name="adj3" fmla="val 43694"/>
              <a:gd name="adj4" fmla="val -52078"/>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rPr>
              <a:t>新高考Ⅰ</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2022.D</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2021.D</a:t>
            </a:r>
            <a:endPar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2022.1C 2021.6C, </a:t>
            </a:r>
          </a:p>
          <a:p>
            <a:pPr algn="l"/>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2021.1C, </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5" name="对角圆角矩形 34"/>
          <p:cNvSpPr/>
          <p:nvPr/>
        </p:nvSpPr>
        <p:spPr>
          <a:xfrm>
            <a:off x="7462838" y="2472690"/>
            <a:ext cx="1548765" cy="506254"/>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2022,C28,</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2020.7C28</a:t>
            </a:r>
          </a:p>
        </p:txBody>
      </p:sp>
      <p:sp>
        <p:nvSpPr>
          <p:cNvPr id="36" name="对角圆角矩形 35"/>
          <p:cNvSpPr/>
          <p:nvPr/>
        </p:nvSpPr>
        <p:spPr>
          <a:xfrm>
            <a:off x="7339965" y="3090386"/>
            <a:ext cx="1742599" cy="919639"/>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2021.6C29,</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2020.7C29</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2020.1C28</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29 </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7" name="对角圆角矩形 36"/>
          <p:cNvSpPr/>
          <p:nvPr/>
        </p:nvSpPr>
        <p:spPr>
          <a:xfrm>
            <a:off x="6800850" y="4482465"/>
            <a:ext cx="2125980" cy="760095"/>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新高考Ⅰ</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2022.D35</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2021,1C27</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28</a:t>
            </a: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2020.1C27</a:t>
            </a:r>
          </a:p>
        </p:txBody>
      </p:sp>
      <p:sp>
        <p:nvSpPr>
          <p:cNvPr id="38" name="文本框 37"/>
          <p:cNvSpPr txBox="1"/>
          <p:nvPr/>
        </p:nvSpPr>
        <p:spPr>
          <a:xfrm>
            <a:off x="5500688" y="3182779"/>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sz="2100" b="1">
                <a:solidFill>
                  <a:schemeClr val="tx1"/>
                </a:solidFill>
              </a:rPr>
              <a:t>细节理解</a:t>
            </a:r>
            <a:r>
              <a:rPr lang="en-US" altLang="zh-CN" sz="2100" b="1">
                <a:solidFill>
                  <a:schemeClr val="tx1"/>
                </a:solidFill>
              </a:rPr>
              <a:t>/</a:t>
            </a:r>
            <a:r>
              <a:rPr lang="zh-CN" altLang="en-US" sz="2100" b="1">
                <a:solidFill>
                  <a:schemeClr val="tx1"/>
                </a:solidFill>
              </a:rPr>
              <a:t>推断</a:t>
            </a:r>
          </a:p>
        </p:txBody>
      </p:sp>
      <p:sp>
        <p:nvSpPr>
          <p:cNvPr id="39" name="文本框 38"/>
          <p:cNvSpPr txBox="1"/>
          <p:nvPr/>
        </p:nvSpPr>
        <p:spPr>
          <a:xfrm>
            <a:off x="5489258" y="3524726"/>
            <a:ext cx="1438275" cy="4140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2100" b="1" u="sng">
                <a:solidFill>
                  <a:schemeClr val="tx1"/>
                </a:solidFill>
              </a:rPr>
              <a:t>说明方法</a:t>
            </a:r>
          </a:p>
        </p:txBody>
      </p:sp>
      <p:sp>
        <p:nvSpPr>
          <p:cNvPr id="5" name="右箭头 4"/>
          <p:cNvSpPr/>
          <p:nvPr/>
        </p:nvSpPr>
        <p:spPr>
          <a:xfrm rot="5400000">
            <a:off x="332423" y="3065145"/>
            <a:ext cx="3093720" cy="397669"/>
          </a:xfrm>
          <a:prstGeom prst="rightArrow">
            <a:avLst/>
          </a:prstGeom>
          <a:solidFill>
            <a:schemeClr val="accent4">
              <a:lumMod val="60000"/>
              <a:lumOff val="40000"/>
            </a:schemeClr>
          </a:solidFill>
          <a:ln w="12700" cmpd="sng">
            <a:solidFill>
              <a:srgbClr val="1D41D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圆角矩形 10"/>
          <p:cNvSpPr/>
          <p:nvPr/>
        </p:nvSpPr>
        <p:spPr>
          <a:xfrm>
            <a:off x="1022509" y="4778432"/>
            <a:ext cx="2497931" cy="5077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具体（</a:t>
            </a:r>
            <a:r>
              <a:rPr lang="en-US" altLang="zh-CN"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Specific)</a:t>
            </a:r>
          </a:p>
        </p:txBody>
      </p:sp>
      <p:sp>
        <p:nvSpPr>
          <p:cNvPr id="4" name="圆角矩形 3"/>
          <p:cNvSpPr/>
          <p:nvPr/>
        </p:nvSpPr>
        <p:spPr>
          <a:xfrm>
            <a:off x="779621" y="1209413"/>
            <a:ext cx="2497931" cy="5077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概括</a:t>
            </a:r>
            <a:r>
              <a:rPr lang="en-US" altLang="zh-CN"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(General)</a:t>
            </a:r>
          </a:p>
        </p:txBody>
      </p:sp>
      <p:sp>
        <p:nvSpPr>
          <p:cNvPr id="15" name="矩形 14"/>
          <p:cNvSpPr/>
          <p:nvPr>
            <p:custDataLst>
              <p:tags r:id="rId1"/>
            </p:custDataLst>
          </p:nvPr>
        </p:nvSpPr>
        <p:spPr>
          <a:xfrm>
            <a:off x="-36195" y="-30480"/>
            <a:ext cx="7981950" cy="583565"/>
          </a:xfrm>
          <a:prstGeom prst="rect">
            <a:avLst/>
          </a:prstGeom>
          <a:solidFill>
            <a:srgbClr val="FFFF00"/>
          </a:solidFill>
        </p:spPr>
        <p:txBody>
          <a:bodyPr wrap="square">
            <a:spAutoFit/>
          </a:bodyPr>
          <a:lstStyle/>
          <a:p>
            <a:r>
              <a:rPr kumimoji="1" lang="zh-CN" altLang="en-US" sz="3200" b="1" dirty="0">
                <a:solidFill>
                  <a:srgbClr val="FF0000"/>
                </a:solidFill>
                <a:latin typeface="微软雅黑" panose="020B0503020204020204" charset="-122"/>
                <a:ea typeface="微软雅黑" panose="020B0503020204020204" charset="-122"/>
              </a:rPr>
              <a:t>策略一：</a:t>
            </a:r>
            <a:r>
              <a:rPr kumimoji="1" lang="zh-CN" altLang="en-US" sz="3200" b="1" dirty="0">
                <a:solidFill>
                  <a:srgbClr val="FF0000"/>
                </a:solidFill>
                <a:latin typeface="微软雅黑" panose="020B0503020204020204" charset="-122"/>
                <a:ea typeface="微软雅黑" panose="020B0503020204020204" charset="-122"/>
                <a:sym typeface="+mn-ea"/>
              </a:rPr>
              <a:t>语篇结构之</a:t>
            </a:r>
            <a:r>
              <a:rPr kumimoji="1" lang="zh-CN" altLang="en-US" sz="3200" b="1" dirty="0">
                <a:solidFill>
                  <a:srgbClr val="FF0000"/>
                </a:solidFill>
                <a:latin typeface="微软雅黑" panose="020B0503020204020204" charset="-122"/>
                <a:ea typeface="微软雅黑" panose="020B0503020204020204" charset="-122"/>
              </a:rPr>
              <a:t>研究报告类</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ox(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linds(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2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linds(horizont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linds(horizont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ox(in)">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box(in)">
                                      <p:cBhvr>
                                        <p:cTn id="95" dur="2000"/>
                                        <p:tgtEl>
                                          <p:spTgt spid="39"/>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blinds(horizontal)">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box(in)">
                                      <p:cBhvr>
                                        <p:cTn id="110" dur="20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box(in)">
                                      <p:cBhvr>
                                        <p:cTn id="115" dur="20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blinds(horizontal)">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9" grpId="0" bldLvl="0" animBg="1"/>
      <p:bldP spid="10" grpId="0" bldLvl="0" animBg="1"/>
      <p:bldP spid="13" grpId="0" bldLvl="0" animBg="1"/>
      <p:bldP spid="14" grpId="0" bldLvl="0" animBg="1"/>
      <p:bldP spid="16" grpId="0" bldLvl="0" animBg="1"/>
      <p:bldP spid="22" grpId="0" bldLvl="0" animBg="1"/>
      <p:bldP spid="23" grpId="0" bldLvl="0" animBg="1"/>
      <p:bldP spid="24" grpId="0" bldLvl="0" animBg="1"/>
      <p:bldP spid="25" grpId="0" bldLvl="0" animBg="1"/>
      <p:bldP spid="33" grpId="0" bldLvl="0" animBg="1"/>
      <p:bldP spid="35" grpId="0" bldLvl="0" animBg="1"/>
      <p:bldP spid="36" grpId="0" bldLvl="0" animBg="1"/>
      <p:bldP spid="37" grpId="0" bldLvl="0" animBg="1"/>
      <p:bldP spid="38" grpId="0" bldLvl="0" animBg="1"/>
      <p:bldP spid="39" grpId="0" bldLvl="0" animBg="1"/>
      <p:bldP spid="5" grpId="0" bldLvl="0" animBg="1"/>
      <p:bldP spid="11"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5560" y="533442"/>
            <a:ext cx="9144000" cy="3268980"/>
          </a:xfrm>
          <a:prstGeom prst="rect">
            <a:avLst/>
          </a:prstGeom>
          <a:noFill/>
          <a:ln w="9525">
            <a:noFill/>
            <a:miter lim="800000"/>
          </a:ln>
          <a:effectLst/>
        </p:spPr>
        <p:txBody>
          <a:bodyPr vert="horz" wrap="square" lIns="68580" tIns="34290" rIns="68580" bIns="34290" numCol="1" anchor="ctr" anchorCtr="0" compatLnSpc="1">
            <a:sp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ea"/>
              </a:rPr>
              <a:t>p</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ara1</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Human speech contains more than 2,000 different sounds, from the common </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to the rare clicks of some</a:t>
            </a:r>
            <a:r>
              <a:rPr kumimoji="0" lang="en-US" altLang="zh-CN" sz="2800" b="0" i="0" u="none" strike="noStrike" cap="none" normalizeH="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southern African languages. But why are certain sounds more common than others? A ground-breaking, </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five-year study shows that diet-related changes in human bite led to new speech sounds that are now found in half the world</a:t>
            </a:r>
            <a:r>
              <a:rPr kumimoji="0" lang="en-US" altLang="zh-CN" sz="2800" b="0" i="0" u="none" strike="noStrike" cap="none" normalizeH="0" baseline="0" dirty="0">
                <a:ln>
                  <a:noFill/>
                </a:ln>
                <a:solidFill>
                  <a:srgbClr val="FF0000"/>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languages. </a:t>
            </a:r>
            <a:endParaRPr kumimoji="0" lang="en-US" altLang="zh-CN" sz="2800" b="0"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6195" y="116873"/>
            <a:ext cx="4660265" cy="645160"/>
          </a:xfrm>
          <a:prstGeom prst="rect">
            <a:avLst/>
          </a:prstGeom>
          <a:solidFill>
            <a:srgbClr val="FFFF00"/>
          </a:solidFill>
        </p:spPr>
        <p:txBody>
          <a:bodyPr wrap="none">
            <a:spAutoFit/>
          </a:bodyPr>
          <a:lstStyle/>
          <a:p>
            <a:pPr lvl="0" indent="133350" fontAlgn="ctr">
              <a:spcBef>
                <a:spcPct val="0"/>
              </a:spcBef>
              <a:spcAft>
                <a:spcPct val="0"/>
              </a:spcAft>
            </a:pPr>
            <a:r>
              <a:rPr lang="zh-CN" altLang="en-US" sz="3600" b="1" dirty="0">
                <a:latin typeface="Calibri" panose="020F0502020204030204" charset="0"/>
                <a:ea typeface="宋体" panose="02010600030101010101" pitchFamily="2" charset="-122"/>
                <a:cs typeface="Times New Roman" panose="02020603050405020304" pitchFamily="18" charset="0"/>
              </a:rPr>
              <a:t>（</a:t>
            </a:r>
            <a:r>
              <a:rPr lang="en-US" altLang="zh-CN" sz="3600" b="1" dirty="0">
                <a:latin typeface="Calibri" panose="020F0502020204030204" charset="0"/>
                <a:ea typeface="宋体" panose="02010600030101010101" pitchFamily="2" charset="-122"/>
                <a:cs typeface="Times New Roman" panose="02020603050405020304" pitchFamily="18" charset="0"/>
              </a:rPr>
              <a:t>2022</a:t>
            </a:r>
            <a:r>
              <a:rPr lang="zh-CN" altLang="en-US" sz="3600" b="1" dirty="0">
                <a:latin typeface="Calibri" panose="020F0502020204030204" charset="0"/>
                <a:ea typeface="宋体" panose="02010600030101010101" pitchFamily="2" charset="-122"/>
                <a:cs typeface="Times New Roman" panose="02020603050405020304" pitchFamily="18" charset="0"/>
              </a:rPr>
              <a:t>年全国</a:t>
            </a:r>
            <a:r>
              <a:rPr lang="en-US" altLang="zh-CN" sz="3600" b="1" dirty="0">
                <a:latin typeface="Calibri" panose="020F0502020204030204" charset="0"/>
                <a:ea typeface="宋体" panose="02010600030101010101" pitchFamily="2" charset="-122"/>
                <a:cs typeface="Times New Roman" panose="02020603050405020304" pitchFamily="18" charset="0"/>
              </a:rPr>
              <a:t>1</a:t>
            </a:r>
            <a:r>
              <a:rPr lang="zh-CN" altLang="en-US" sz="3600" b="1" dirty="0">
                <a:latin typeface="Calibri" panose="020F0502020204030204" charset="0"/>
                <a:ea typeface="宋体" panose="02010600030101010101" pitchFamily="2" charset="-122"/>
                <a:cs typeface="Times New Roman" panose="02020603050405020304" pitchFamily="18" charset="0"/>
              </a:rPr>
              <a:t>卷</a:t>
            </a:r>
            <a:r>
              <a:rPr lang="en-US" altLang="zh-CN" sz="3600" b="1" dirty="0">
                <a:latin typeface="Calibri" panose="020F0502020204030204" charset="0"/>
                <a:ea typeface="宋体" panose="02010600030101010101" pitchFamily="2" charset="-122"/>
                <a:cs typeface="Times New Roman" panose="02020603050405020304" pitchFamily="18" charset="0"/>
              </a:rPr>
              <a:t>D</a:t>
            </a:r>
            <a:r>
              <a:rPr lang="zh-CN" altLang="en-US" sz="3600" b="1" dirty="0">
                <a:latin typeface="Calibri" panose="020F0502020204030204" charset="0"/>
                <a:ea typeface="宋体" panose="02010600030101010101" pitchFamily="2" charset="-122"/>
                <a:cs typeface="Times New Roman" panose="02020603050405020304" pitchFamily="18" charset="0"/>
              </a:rPr>
              <a:t>篇</a:t>
            </a:r>
            <a:r>
              <a:rPr lang="en-US" altLang="zh-CN" sz="3600" b="1" dirty="0">
                <a:latin typeface="Calibri" panose="020F0502020204030204" charset="0"/>
                <a:ea typeface="宋体" panose="02010600030101010101" pitchFamily="2" charset="-122"/>
                <a:cs typeface="Times New Roman" panose="02020603050405020304" pitchFamily="18" charset="0"/>
              </a:rPr>
              <a:t>)</a:t>
            </a:r>
          </a:p>
        </p:txBody>
      </p:sp>
      <p:sp>
        <p:nvSpPr>
          <p:cNvPr id="8" name="TextBox 7"/>
          <p:cNvSpPr txBox="1"/>
          <p:nvPr>
            <p:custDataLst>
              <p:tags r:id="rId1"/>
            </p:custDataLst>
          </p:nvPr>
        </p:nvSpPr>
        <p:spPr>
          <a:xfrm>
            <a:off x="635" y="3368040"/>
            <a:ext cx="9143365" cy="3463290"/>
          </a:xfrm>
          <a:prstGeom prst="rect">
            <a:avLst/>
          </a:prstGeom>
          <a:solidFill>
            <a:srgbClr val="00B0F0"/>
          </a:solidFill>
        </p:spPr>
        <p:txBody>
          <a:bodyPr wrap="none" rtlCol="0">
            <a:noAutofit/>
          </a:bodyPr>
          <a:lstStyle/>
          <a:p>
            <a:pPr algn="l"/>
            <a:r>
              <a:rPr lang="en-US" altLang="zh-CN" sz="2800" dirty="0">
                <a:sym typeface="+mn-ea"/>
              </a:rPr>
              <a:t>  </a:t>
            </a:r>
            <a:r>
              <a:rPr lang="en-US" altLang="zh-CN" sz="2800" dirty="0">
                <a:latin typeface="Aharoni" panose="02010803020104030203" charset="0"/>
                <a:cs typeface="Aharoni" panose="02010803020104030203" charset="0"/>
                <a:sym typeface="+mn-ea"/>
              </a:rPr>
              <a:t>Task1</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sym typeface="+mn-ea"/>
            </a:endParaRPr>
          </a:p>
          <a:p>
            <a:pPr algn="l"/>
            <a:r>
              <a:rPr lang="en-US" altLang="zh-CN" sz="2800">
                <a:solidFill>
                  <a:srgbClr val="FF0000"/>
                </a:solidFill>
                <a:latin typeface="Times New Roman" panose="02020603050405020304" pitchFamily="18" charset="0"/>
                <a:sym typeface="+mn-ea"/>
              </a:rPr>
              <a:t>the research/study/report showed/ found/discovered that.....</a:t>
            </a:r>
          </a:p>
          <a:p>
            <a:pPr algn="l"/>
            <a:endParaRPr lang="en-US" altLang="zh-CN" sz="2800">
              <a:solidFill>
                <a:srgbClr val="FF0000"/>
              </a:solidFill>
              <a:latin typeface="Times New Roman" panose="02020603050405020304" pitchFamily="18" charset="0"/>
              <a:ea typeface="宋体" panose="02010600030101010101" pitchFamily="2" charset="-122"/>
              <a:sym typeface="+mn-ea"/>
            </a:endParaRPr>
          </a:p>
          <a:p>
            <a:pPr algn="l"/>
            <a:endParaRPr lang="en-US" altLang="zh-CN" sz="2800">
              <a:solidFill>
                <a:srgbClr val="FF0000"/>
              </a:solidFill>
              <a:latin typeface="Times New Roman" panose="02020603050405020304" pitchFamily="18" charset="0"/>
              <a:ea typeface="宋体" panose="02010600030101010101" pitchFamily="2" charset="-122"/>
            </a:endParaRPr>
          </a:p>
          <a:p>
            <a:pPr algn="l"/>
            <a:r>
              <a:rPr lang="en-US" altLang="zh-CN" sz="2800" dirty="0"/>
              <a:t>        </a:t>
            </a:r>
          </a:p>
          <a:p>
            <a:pPr algn="l"/>
            <a:r>
              <a:rPr lang="en-US" altLang="zh-CN" sz="2800" dirty="0"/>
              <a:t>           </a:t>
            </a:r>
            <a:endParaRPr lang="zh-CN" altLang="en-US" sz="2800" dirty="0"/>
          </a:p>
        </p:txBody>
      </p:sp>
      <p:sp>
        <p:nvSpPr>
          <p:cNvPr id="3" name="箭头: 下 14"/>
          <p:cNvSpPr/>
          <p:nvPr>
            <p:custDataLst>
              <p:tags r:id="rId2"/>
            </p:custDataLst>
          </p:nvPr>
        </p:nvSpPr>
        <p:spPr>
          <a:xfrm>
            <a:off x="3564255" y="4796790"/>
            <a:ext cx="297815" cy="111506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3"/>
            </p:custDataLst>
          </p:nvPr>
        </p:nvSpPr>
        <p:spPr>
          <a:xfrm>
            <a:off x="1764030" y="5911850"/>
            <a:ext cx="6632575" cy="521970"/>
          </a:xfrm>
          <a:prstGeom prst="rect">
            <a:avLst/>
          </a:prstGeom>
          <a:solidFill>
            <a:srgbClr val="00B0F0"/>
          </a:solidFill>
        </p:spPr>
        <p:txBody>
          <a:bodyPr wrap="square" rtlCol="0">
            <a:spAutoFit/>
          </a:bodyPr>
          <a:lstStyle/>
          <a:p>
            <a:pPr algn="l"/>
            <a:r>
              <a:rPr lang="en-US" altLang="zh-CN" sz="2800" dirty="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_____________</a:t>
            </a:r>
            <a:r>
              <a:rPr lang="en-US" altLang="zh-CN" sz="2800" dirty="0">
                <a:latin typeface="Aharoni" panose="02010803020104030203" charset="0"/>
                <a:cs typeface="Aharoni" panose="02010803020104030203" charset="0"/>
                <a:sym typeface="+mn-ea"/>
              </a:rPr>
              <a:t>of the research</a:t>
            </a:r>
            <a:endParaRPr lang="zh-CN" altLang="en-US" sz="2800" dirty="0">
              <a:latin typeface="Aharoni" panose="02010803020104030203" charset="0"/>
              <a:cs typeface="Aharoni" panose="02010803020104030203" charset="0"/>
            </a:endParaRPr>
          </a:p>
        </p:txBody>
      </p:sp>
      <p:sp>
        <p:nvSpPr>
          <p:cNvPr id="4" name="文本框 3"/>
          <p:cNvSpPr txBox="1"/>
          <p:nvPr>
            <p:custDataLst>
              <p:tags r:id="rId4"/>
            </p:custDataLst>
          </p:nvPr>
        </p:nvSpPr>
        <p:spPr>
          <a:xfrm>
            <a:off x="2700020" y="5805170"/>
            <a:ext cx="1723390" cy="583565"/>
          </a:xfrm>
          <a:prstGeom prst="rect">
            <a:avLst/>
          </a:prstGeom>
          <a:noFill/>
        </p:spPr>
        <p:txBody>
          <a:bodyPr wrap="square" rtlCol="0">
            <a:spAutoFit/>
          </a:bodyPr>
          <a:lstStyle/>
          <a:p>
            <a:r>
              <a:rPr lang="en-US" altLang="zh-CN" sz="3200" dirty="0">
                <a:latin typeface="Aharoni" panose="02010803020104030203" charset="0"/>
                <a:cs typeface="Aharoni" panose="02010803020104030203" charset="0"/>
                <a:sym typeface="+mn-ea"/>
              </a:rPr>
              <a:t>result </a:t>
            </a:r>
            <a:endParaRPr sz="3200" dirty="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
        <p:nvSpPr>
          <p:cNvPr id="15" name="矩形 14"/>
          <p:cNvSpPr/>
          <p:nvPr>
            <p:custDataLst>
              <p:tags r:id="rId5"/>
            </p:custDataLst>
          </p:nvPr>
        </p:nvSpPr>
        <p:spPr>
          <a:xfrm>
            <a:off x="172085" y="3789045"/>
            <a:ext cx="8789670" cy="21113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altLang="zh-CN" sz="2800">
                <a:solidFill>
                  <a:schemeClr val="tx1"/>
                </a:solidFill>
                <a:latin typeface="Times New Roman" panose="02020603050405020304" pitchFamily="18" charset="0"/>
                <a:sym typeface="+mn-ea"/>
              </a:rPr>
              <a:t>说明实验结论或调查结果的句子。如their studies  show  that…， the  experiment  shows that…， scientists/researchers have found that…或there  is  evidence  suggesting that… 中that从句的内容通常就是主旨。也可能是主题。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2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bldLvl="0" animBg="1"/>
      <p:bldP spid="7" grpId="0" bldLvl="0" animBg="1"/>
      <p:bldP spid="7" grpId="1" animBg="1"/>
      <p:bldP spid="4" grpId="0"/>
      <p:bldP spid="4" grpId="1"/>
      <p:bldP spid="1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5560" y="779505"/>
            <a:ext cx="9144000" cy="277685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algn="l" defTabSz="914400" rtl="0" eaLnBrk="0" fontAlgn="ctr" latinLnBrk="0" hangingPunct="0">
              <a:lnSpc>
                <a:spcPct val="100000"/>
              </a:lnSpc>
              <a:spcBef>
                <a:spcPct val="0"/>
              </a:spcBef>
              <a:spcAft>
                <a:spcPct val="0"/>
              </a:spcAft>
              <a:buClrTx/>
              <a:buSzTx/>
              <a:buFontTx/>
              <a:buNone/>
            </a:pPr>
            <a:r>
              <a:rPr kumimoji="0" lang="en-US" altLang="zh-CN" sz="15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sym typeface="+mn-ea"/>
              </a:rPr>
              <a:t>para2</a:t>
            </a:r>
            <a:r>
              <a:rPr lang="en-US" altLang="zh-CN" sz="3600" dirty="0">
                <a:ln>
                  <a:noFill/>
                </a:ln>
                <a:solidFill>
                  <a:srgbClr val="FF0000"/>
                </a:solidFill>
                <a:effectLst/>
                <a:latin typeface="Times New Roman" panose="02020603050405020304" pitchFamily="18" charset="0"/>
                <a:cs typeface="Times New Roman" panose="02020603050405020304" pitchFamily="18" charset="0"/>
                <a:sym typeface="+mn-ea"/>
              </a:rPr>
              <a:t> </a:t>
            </a:r>
            <a:r>
              <a:rPr kumimoji="0" lang="en-US" altLang="zh-CN" sz="3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a:ln>
                  <a:noFill/>
                </a:ln>
                <a:solidFill>
                  <a:srgbClr val="FF0000"/>
                </a:solidFill>
                <a:effectLst/>
                <a:latin typeface="Times New Roman" panose="02020603050405020304" pitchFamily="18" charset="0"/>
                <a:cs typeface="Times New Roman" panose="02020603050405020304" pitchFamily="18" charset="0"/>
                <a:sym typeface="+mn-ea"/>
              </a:rPr>
              <a:t> More than 30 years ago, the scholar Charles </a:t>
            </a:r>
            <a:r>
              <a:rPr lang="en-US" altLang="zh-CN" sz="2800" dirty="0" err="1">
                <a:ln>
                  <a:noFill/>
                </a:ln>
                <a:solidFill>
                  <a:srgbClr val="FF0000"/>
                </a:solidFill>
                <a:effectLst/>
                <a:latin typeface="Times New Roman" panose="02020603050405020304" pitchFamily="18" charset="0"/>
                <a:cs typeface="Times New Roman" panose="02020603050405020304" pitchFamily="18" charset="0"/>
                <a:sym typeface="+mn-ea"/>
              </a:rPr>
              <a:t>Hockett</a:t>
            </a:r>
            <a:r>
              <a:rPr lang="en-US" altLang="zh-CN" sz="2800" dirty="0">
                <a:ln>
                  <a:noFill/>
                </a:ln>
                <a:solidFill>
                  <a:srgbClr val="FF0000"/>
                </a:solidFill>
                <a:effectLst/>
                <a:latin typeface="Times New Roman" panose="02020603050405020304" pitchFamily="18" charset="0"/>
                <a:cs typeface="Times New Roman" panose="02020603050405020304" pitchFamily="18" charset="0"/>
                <a:sym typeface="+mn-ea"/>
              </a:rPr>
              <a:t> noted</a:t>
            </a:r>
            <a:r>
              <a:rPr lang="en-US" altLang="zh-CN" sz="2800" dirty="0">
                <a:ln>
                  <a:noFill/>
                </a:ln>
                <a:effectLst/>
                <a:latin typeface="Times New Roman" panose="02020603050405020304" pitchFamily="18" charset="0"/>
                <a:cs typeface="Times New Roman" panose="02020603050405020304" pitchFamily="18" charset="0"/>
                <a:sym typeface="+mn-ea"/>
              </a:rPr>
              <a:t> that speech sounds called labiodentals, such as </a:t>
            </a:r>
            <a:r>
              <a:rPr lang="en-US" altLang="zh-CN" sz="2800" dirty="0">
                <a:ln>
                  <a:noFill/>
                </a:ln>
                <a:effectLst/>
                <a:latin typeface="Calibri" panose="020F0502020204030204"/>
                <a:cs typeface="Times New Roman" panose="02020603050405020304" pitchFamily="18" charset="0"/>
                <a:sym typeface="+mn-ea"/>
              </a:rPr>
              <a:t>“</a:t>
            </a:r>
            <a:r>
              <a:rPr lang="en-US" altLang="zh-CN" sz="2800" dirty="0">
                <a:ln>
                  <a:noFill/>
                </a:ln>
                <a:effectLst/>
                <a:latin typeface="Times New Roman" panose="02020603050405020304" pitchFamily="18" charset="0"/>
                <a:cs typeface="Times New Roman" panose="02020603050405020304" pitchFamily="18" charset="0"/>
                <a:sym typeface="+mn-ea"/>
              </a:rPr>
              <a:t>f</a:t>
            </a:r>
            <a:r>
              <a:rPr lang="en-US" altLang="zh-CN" sz="2800" dirty="0">
                <a:ln>
                  <a:noFill/>
                </a:ln>
                <a:effectLst/>
                <a:latin typeface="Calibri" panose="020F0502020204030204"/>
                <a:cs typeface="Times New Roman" panose="02020603050405020304" pitchFamily="18" charset="0"/>
                <a:sym typeface="+mn-ea"/>
              </a:rPr>
              <a:t>”</a:t>
            </a:r>
            <a:r>
              <a:rPr lang="en-US" altLang="zh-CN" sz="2800" dirty="0">
                <a:ln>
                  <a:noFill/>
                </a:ln>
                <a:effectLst/>
                <a:latin typeface="Times New Roman" panose="02020603050405020304" pitchFamily="18" charset="0"/>
                <a:cs typeface="Times New Roman" panose="02020603050405020304" pitchFamily="18" charset="0"/>
                <a:sym typeface="+mn-ea"/>
              </a:rPr>
              <a:t> and </a:t>
            </a:r>
            <a:r>
              <a:rPr lang="en-US" altLang="zh-CN" sz="2800" dirty="0">
                <a:ln>
                  <a:noFill/>
                </a:ln>
                <a:effectLst/>
                <a:latin typeface="Calibri" panose="020F0502020204030204"/>
                <a:cs typeface="Times New Roman" panose="02020603050405020304" pitchFamily="18" charset="0"/>
                <a:sym typeface="+mn-ea"/>
              </a:rPr>
              <a:t>“</a:t>
            </a:r>
            <a:r>
              <a:rPr lang="en-US" altLang="zh-CN" sz="2800" dirty="0">
                <a:ln>
                  <a:noFill/>
                </a:ln>
                <a:effectLst/>
                <a:latin typeface="Times New Roman" panose="02020603050405020304" pitchFamily="18" charset="0"/>
                <a:cs typeface="Times New Roman" panose="02020603050405020304" pitchFamily="18" charset="0"/>
                <a:sym typeface="+mn-ea"/>
              </a:rPr>
              <a:t>v</a:t>
            </a:r>
            <a:r>
              <a:rPr lang="en-US" altLang="zh-CN" sz="2800" dirty="0">
                <a:ln>
                  <a:noFill/>
                </a:ln>
                <a:effectLst/>
                <a:latin typeface="Calibri" panose="020F0502020204030204"/>
                <a:cs typeface="Times New Roman" panose="02020603050405020304" pitchFamily="18" charset="0"/>
                <a:sym typeface="+mn-ea"/>
              </a:rPr>
              <a:t>”</a:t>
            </a:r>
            <a:r>
              <a:rPr lang="en-US" altLang="zh-CN" sz="2800" dirty="0">
                <a:ln>
                  <a:noFill/>
                </a:ln>
                <a:effectLst/>
                <a:latin typeface="Times New Roman" panose="02020603050405020304" pitchFamily="18" charset="0"/>
                <a:cs typeface="Times New Roman" panose="02020603050405020304" pitchFamily="18" charset="0"/>
                <a:sym typeface="+mn-ea"/>
              </a:rPr>
              <a:t>, were more common in the languages of societies that ate softer foods. Now a team of researchers led by</a:t>
            </a:r>
            <a:endPar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buNone/>
            </a:pPr>
            <a:r>
              <a:rPr lang="en-US" altLang="zh-CN" sz="2800" dirty="0">
                <a:ln>
                  <a:noFill/>
                </a:ln>
                <a:effectLst/>
                <a:latin typeface="Times New Roman" panose="02020603050405020304" pitchFamily="18" charset="0"/>
                <a:cs typeface="Times New Roman" panose="02020603050405020304" pitchFamily="18" charset="0"/>
                <a:sym typeface="+mn-ea"/>
              </a:rPr>
              <a:t> </a:t>
            </a:r>
            <a:r>
              <a:rPr lang="en-US" altLang="zh-CN" sz="2800" dirty="0" err="1">
                <a:ln>
                  <a:noFill/>
                </a:ln>
                <a:effectLst/>
                <a:latin typeface="Times New Roman" panose="02020603050405020304" pitchFamily="18" charset="0"/>
                <a:cs typeface="Times New Roman" panose="02020603050405020304" pitchFamily="18" charset="0"/>
                <a:sym typeface="+mn-ea"/>
              </a:rPr>
              <a:t>Dami</a:t>
            </a:r>
            <a:r>
              <a:rPr lang="en-US" altLang="zh-CN" sz="2800" dirty="0" err="1">
                <a:ln>
                  <a:noFill/>
                </a:ln>
                <a:effectLst/>
                <a:latin typeface="Calibri" panose="020F0502020204030204"/>
                <a:cs typeface="Times New Roman" panose="02020603050405020304" pitchFamily="18" charset="0"/>
                <a:sym typeface="+mn-ea"/>
              </a:rPr>
              <a:t>á</a:t>
            </a:r>
            <a:r>
              <a:rPr lang="en-US" altLang="zh-CN" sz="2800" dirty="0" err="1">
                <a:ln>
                  <a:noFill/>
                </a:ln>
                <a:effectLst/>
                <a:latin typeface="Times New Roman" panose="02020603050405020304" pitchFamily="18" charset="0"/>
                <a:cs typeface="Times New Roman" panose="02020603050405020304" pitchFamily="18" charset="0"/>
                <a:sym typeface="+mn-ea"/>
              </a:rPr>
              <a:t>n</a:t>
            </a:r>
            <a:r>
              <a:rPr lang="en-US" altLang="zh-CN" sz="2800" dirty="0">
                <a:ln>
                  <a:noFill/>
                </a:ln>
                <a:effectLst/>
                <a:latin typeface="Times New Roman" panose="02020603050405020304" pitchFamily="18" charset="0"/>
                <a:cs typeface="Times New Roman" panose="02020603050405020304" pitchFamily="18" charset="0"/>
                <a:sym typeface="+mn-ea"/>
              </a:rPr>
              <a:t> </a:t>
            </a:r>
            <a:r>
              <a:rPr lang="en-US" altLang="zh-CN" sz="2800" dirty="0" err="1">
                <a:ln>
                  <a:noFill/>
                </a:ln>
                <a:effectLst/>
                <a:latin typeface="Times New Roman" panose="02020603050405020304" pitchFamily="18" charset="0"/>
                <a:cs typeface="Times New Roman" panose="02020603050405020304" pitchFamily="18" charset="0"/>
                <a:sym typeface="+mn-ea"/>
              </a:rPr>
              <a:t>Blasi</a:t>
            </a:r>
            <a:r>
              <a:rPr lang="en-US" altLang="zh-CN" sz="2800" dirty="0">
                <a:ln>
                  <a:noFill/>
                </a:ln>
                <a:effectLst/>
                <a:latin typeface="Times New Roman" panose="02020603050405020304" pitchFamily="18" charset="0"/>
                <a:cs typeface="Times New Roman" panose="02020603050405020304" pitchFamily="18" charset="0"/>
                <a:sym typeface="+mn-ea"/>
              </a:rPr>
              <a:t> at the University of Zurich, Switzerland, has found how and why this trend arose.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6195" y="116873"/>
            <a:ext cx="4660265" cy="645160"/>
          </a:xfrm>
          <a:prstGeom prst="rect">
            <a:avLst/>
          </a:prstGeom>
          <a:solidFill>
            <a:srgbClr val="FFFF00"/>
          </a:solidFill>
        </p:spPr>
        <p:txBody>
          <a:bodyPr wrap="none">
            <a:spAutoFit/>
          </a:bodyPr>
          <a:lstStyle/>
          <a:p>
            <a:pPr lvl="0" indent="133350" fontAlgn="ctr">
              <a:spcBef>
                <a:spcPct val="0"/>
              </a:spcBef>
              <a:spcAft>
                <a:spcPct val="0"/>
              </a:spcAft>
            </a:pPr>
            <a:r>
              <a:rPr lang="zh-CN" altLang="en-US" sz="3600" b="1" dirty="0">
                <a:latin typeface="Calibri" panose="020F0502020204030204" charset="0"/>
                <a:ea typeface="宋体" panose="02010600030101010101" pitchFamily="2" charset="-122"/>
                <a:cs typeface="Times New Roman" panose="02020603050405020304" pitchFamily="18" charset="0"/>
              </a:rPr>
              <a:t>（</a:t>
            </a:r>
            <a:r>
              <a:rPr lang="en-US" altLang="zh-CN" sz="3600" b="1" dirty="0">
                <a:latin typeface="Calibri" panose="020F0502020204030204" charset="0"/>
                <a:ea typeface="宋体" panose="02010600030101010101" pitchFamily="2" charset="-122"/>
                <a:cs typeface="Times New Roman" panose="02020603050405020304" pitchFamily="18" charset="0"/>
              </a:rPr>
              <a:t>2022</a:t>
            </a:r>
            <a:r>
              <a:rPr lang="zh-CN" altLang="en-US" sz="3600" b="1" dirty="0">
                <a:latin typeface="Calibri" panose="020F0502020204030204" charset="0"/>
                <a:ea typeface="宋体" panose="02010600030101010101" pitchFamily="2" charset="-122"/>
                <a:cs typeface="Times New Roman" panose="02020603050405020304" pitchFamily="18" charset="0"/>
              </a:rPr>
              <a:t>年全国</a:t>
            </a:r>
            <a:r>
              <a:rPr lang="en-US" altLang="zh-CN" sz="3600" b="1" dirty="0">
                <a:latin typeface="Calibri" panose="020F0502020204030204" charset="0"/>
                <a:ea typeface="宋体" panose="02010600030101010101" pitchFamily="2" charset="-122"/>
                <a:cs typeface="Times New Roman" panose="02020603050405020304" pitchFamily="18" charset="0"/>
              </a:rPr>
              <a:t>1</a:t>
            </a:r>
            <a:r>
              <a:rPr lang="zh-CN" altLang="en-US" sz="3600" b="1" dirty="0">
                <a:latin typeface="Calibri" panose="020F0502020204030204" charset="0"/>
                <a:ea typeface="宋体" panose="02010600030101010101" pitchFamily="2" charset="-122"/>
                <a:cs typeface="Times New Roman" panose="02020603050405020304" pitchFamily="18" charset="0"/>
              </a:rPr>
              <a:t>卷</a:t>
            </a:r>
            <a:r>
              <a:rPr lang="en-US" altLang="zh-CN" sz="3600" b="1" dirty="0">
                <a:latin typeface="Calibri" panose="020F0502020204030204" charset="0"/>
                <a:ea typeface="宋体" panose="02010600030101010101" pitchFamily="2" charset="-122"/>
                <a:cs typeface="Times New Roman" panose="02020603050405020304" pitchFamily="18" charset="0"/>
              </a:rPr>
              <a:t>D</a:t>
            </a:r>
            <a:r>
              <a:rPr lang="zh-CN" altLang="en-US" sz="3600" b="1" dirty="0">
                <a:latin typeface="Calibri" panose="020F0502020204030204" charset="0"/>
                <a:ea typeface="宋体" panose="02010600030101010101" pitchFamily="2" charset="-122"/>
                <a:cs typeface="Times New Roman" panose="02020603050405020304" pitchFamily="18" charset="0"/>
              </a:rPr>
              <a:t>篇</a:t>
            </a:r>
            <a:r>
              <a:rPr lang="en-US" altLang="zh-CN" sz="3600" b="1" dirty="0">
                <a:latin typeface="Calibri" panose="020F0502020204030204" charset="0"/>
                <a:ea typeface="宋体" panose="02010600030101010101" pitchFamily="2" charset="-122"/>
                <a:cs typeface="Times New Roman" panose="02020603050405020304" pitchFamily="18" charset="0"/>
              </a:rPr>
              <a:t>)</a:t>
            </a:r>
          </a:p>
        </p:txBody>
      </p:sp>
      <p:sp>
        <p:nvSpPr>
          <p:cNvPr id="6" name="TextBox 5"/>
          <p:cNvSpPr txBox="1"/>
          <p:nvPr/>
        </p:nvSpPr>
        <p:spPr>
          <a:xfrm>
            <a:off x="179705" y="3860800"/>
            <a:ext cx="8796020" cy="2404745"/>
          </a:xfrm>
          <a:prstGeom prst="rect">
            <a:avLst/>
          </a:prstGeom>
          <a:solidFill>
            <a:srgbClr val="00B0F0"/>
          </a:solidFill>
        </p:spPr>
        <p:txBody>
          <a:bodyPr wrap="square" rtlCol="0">
            <a:noAutofit/>
          </a:bodyPr>
          <a:lstStyle/>
          <a:p>
            <a:r>
              <a:rPr lang="en-US" altLang="zh-CN" sz="2800" dirty="0">
                <a:latin typeface="Aharoni" panose="02010803020104030203" charset="0"/>
                <a:cs typeface="Aharoni" panose="02010803020104030203" charset="0"/>
              </a:rPr>
              <a:t>Task 2</a:t>
            </a:r>
            <a:r>
              <a:rPr lang="zh-CN" altLang="en-US" sz="2800" dirty="0">
                <a:latin typeface="Aharoni" panose="02010803020104030203" charset="0"/>
                <a:cs typeface="Aharoni" panose="02010803020104030203" charset="0"/>
              </a:rPr>
              <a:t>：</a:t>
            </a:r>
            <a:r>
              <a:rPr lang="en-US" altLang="zh-CN" sz="2800" dirty="0">
                <a:latin typeface="Aharoni" panose="02010803020104030203" charset="0"/>
                <a:cs typeface="Aharoni" panose="02010803020104030203" charset="0"/>
              </a:rPr>
              <a:t>find the  main idea of this paragraph</a:t>
            </a:r>
          </a:p>
          <a:p>
            <a:r>
              <a:rPr lang="en-US" altLang="zh-CN" sz="2800" dirty="0">
                <a:latin typeface="Aharoni" panose="02010803020104030203" charset="0"/>
                <a:cs typeface="Aharoni" panose="02010803020104030203" charset="0"/>
              </a:rPr>
              <a:t>       </a:t>
            </a:r>
            <a:r>
              <a:rPr lang="en-US" altLang="zh-CN" sz="2800" dirty="0">
                <a:ln>
                  <a:noFill/>
                </a:ln>
                <a:solidFill>
                  <a:srgbClr val="FF0000"/>
                </a:solidFill>
                <a:effectLst/>
                <a:latin typeface="Aharoni" panose="02010803020104030203" charset="0"/>
                <a:cs typeface="Aharoni" panose="02010803020104030203" charset="0"/>
                <a:sym typeface="+mn-ea"/>
              </a:rPr>
              <a:t>       </a:t>
            </a:r>
            <a:endParaRPr lang="zh-CN" altLang="en-US" sz="2800" dirty="0">
              <a:latin typeface="Aharoni" panose="02010803020104030203" charset="0"/>
              <a:cs typeface="Aharoni" panose="02010803020104030203" charset="0"/>
            </a:endParaRPr>
          </a:p>
        </p:txBody>
      </p:sp>
      <p:sp>
        <p:nvSpPr>
          <p:cNvPr id="7" name="TextBox 6"/>
          <p:cNvSpPr txBox="1"/>
          <p:nvPr>
            <p:custDataLst>
              <p:tags r:id="rId1"/>
            </p:custDataLst>
          </p:nvPr>
        </p:nvSpPr>
        <p:spPr>
          <a:xfrm>
            <a:off x="827162" y="5157540"/>
            <a:ext cx="6536690" cy="521970"/>
          </a:xfrm>
          <a:prstGeom prst="rect">
            <a:avLst/>
          </a:prstGeom>
          <a:solidFill>
            <a:srgbClr val="00B0F0"/>
          </a:solidFill>
        </p:spPr>
        <p:txBody>
          <a:bodyPr wrap="none" rtlCol="0">
            <a:spAutoFit/>
          </a:bodyPr>
          <a:lstStyle/>
          <a:p>
            <a:r>
              <a:rPr lang="en-US" altLang="zh-CN" sz="2800" dirty="0">
                <a:latin typeface="Aharoni" panose="02010803020104030203" charset="0"/>
                <a:cs typeface="Aharoni" panose="02010803020104030203" charset="0"/>
              </a:rPr>
              <a:t>The reason of conducting the research</a:t>
            </a:r>
            <a:endParaRPr lang="zh-CN" altLang="en-US" sz="2800" dirty="0">
              <a:latin typeface="Aharoni" panose="02010803020104030203" charset="0"/>
              <a:cs typeface="Aharoni" panose="02010803020104030203" charset="0"/>
            </a:endParaRPr>
          </a:p>
        </p:txBody>
      </p:sp>
      <p:sp>
        <p:nvSpPr>
          <p:cNvPr id="18" name="箭头: 下 14"/>
          <p:cNvSpPr/>
          <p:nvPr>
            <p:custDataLst>
              <p:tags r:id="rId2"/>
            </p:custDataLst>
          </p:nvPr>
        </p:nvSpPr>
        <p:spPr>
          <a:xfrm>
            <a:off x="3420110" y="4293235"/>
            <a:ext cx="298450" cy="93535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6195" y="476885"/>
            <a:ext cx="9144000" cy="592201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lang="en-US" altLang="zh-CN" sz="3600" b="1" dirty="0" err="1">
                <a:solidFill>
                  <a:srgbClr val="FF0000"/>
                </a:solidFill>
                <a:latin typeface="Times New Roman" panose="02020603050405020304" pitchFamily="18" charset="0"/>
                <a:cs typeface="Times New Roman" panose="02020603050405020304" pitchFamily="18" charset="0"/>
                <a:sym typeface="+mn-ea"/>
              </a:rPr>
              <a:t>   para3.4</a:t>
            </a:r>
            <a:r>
              <a:rPr kumimoji="0" lang="en-US" altLang="zh-CN" sz="3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They discovered that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upper and lower front teeth of ancient human adults were aligned (</a:t>
            </a:r>
            <a:r>
              <a:rPr kumimoji="0" lang="zh-CN" altLang="en-US"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对齐</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making it hard to produce labiodentals, which are formed by touching the lower lip to the upper teeth. Later, our jaws changed to an </a:t>
            </a: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overbite structure (</a:t>
            </a:r>
            <a:r>
              <a:rPr kumimoji="0" lang="zh-CN" altLang="en-US"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结构</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making it easier to produce such sounds.</a:t>
            </a:r>
            <a:endParaRPr kumimoji="0" lang="en-US" altLang="zh-CN"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The team showed that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this change in bite was connected with the development of agriculture in the Neolithic period. Food became easier to chew at this point. The jawbone didn</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 have to do as much work and so didn</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 grow to be so large.</a:t>
            </a:r>
            <a:endParaRPr kumimoji="0" lang="en-US" altLang="zh-CN"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107950" y="33"/>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a:latin typeface="Calibri" panose="020F0502020204030204" charset="0"/>
                <a:ea typeface="宋体" panose="02010600030101010101" pitchFamily="2" charset="-122"/>
                <a:cs typeface="Times New Roman" panose="02020603050405020304" pitchFamily="18" charset="0"/>
              </a:rPr>
              <a:t>（</a:t>
            </a:r>
            <a:r>
              <a:rPr lang="en-US" altLang="zh-CN" sz="2800" b="1" dirty="0">
                <a:latin typeface="Calibri" panose="020F0502020204030204" charset="0"/>
                <a:ea typeface="宋体" panose="02010600030101010101" pitchFamily="2" charset="-122"/>
                <a:cs typeface="Times New Roman" panose="02020603050405020304" pitchFamily="18" charset="0"/>
              </a:rPr>
              <a:t>2022</a:t>
            </a:r>
            <a:r>
              <a:rPr lang="zh-CN" altLang="en-US" sz="2800" b="1" dirty="0">
                <a:latin typeface="Calibri" panose="020F0502020204030204" charset="0"/>
                <a:ea typeface="宋体" panose="02010600030101010101" pitchFamily="2" charset="-122"/>
                <a:cs typeface="Times New Roman" panose="02020603050405020304" pitchFamily="18" charset="0"/>
              </a:rPr>
              <a:t>年全国</a:t>
            </a:r>
            <a:r>
              <a:rPr lang="en-US" altLang="zh-CN" sz="2800" b="1" dirty="0">
                <a:latin typeface="Calibri" panose="020F0502020204030204" charset="0"/>
                <a:ea typeface="宋体" panose="02010600030101010101" pitchFamily="2" charset="-122"/>
                <a:cs typeface="Times New Roman" panose="02020603050405020304" pitchFamily="18" charset="0"/>
              </a:rPr>
              <a:t>1</a:t>
            </a:r>
            <a:r>
              <a:rPr lang="zh-CN" altLang="en-US" sz="2800" b="1" dirty="0">
                <a:latin typeface="Calibri" panose="020F0502020204030204" charset="0"/>
                <a:ea typeface="宋体" panose="02010600030101010101" pitchFamily="2" charset="-122"/>
                <a:cs typeface="Times New Roman" panose="02020603050405020304" pitchFamily="18" charset="0"/>
              </a:rPr>
              <a:t>卷</a:t>
            </a:r>
            <a:r>
              <a:rPr lang="en-US" altLang="zh-CN" sz="2800" b="1" dirty="0">
                <a:latin typeface="Calibri" panose="020F0502020204030204" charset="0"/>
                <a:ea typeface="宋体" panose="02010600030101010101" pitchFamily="2" charset="-122"/>
                <a:cs typeface="Times New Roman" panose="02020603050405020304" pitchFamily="18" charset="0"/>
              </a:rPr>
              <a:t>D</a:t>
            </a:r>
            <a:r>
              <a:rPr lang="zh-CN" altLang="en-US" sz="2800" b="1" dirty="0">
                <a:latin typeface="Calibri" panose="020F0502020204030204" charset="0"/>
                <a:ea typeface="宋体" panose="02010600030101010101" pitchFamily="2" charset="-122"/>
                <a:cs typeface="Times New Roman" panose="02020603050405020304" pitchFamily="18" charset="0"/>
              </a:rPr>
              <a:t>篇</a:t>
            </a:r>
            <a:r>
              <a:rPr lang="en-US" altLang="zh-CN" sz="2800" b="1" dirty="0">
                <a:latin typeface="Calibri" panose="020F0502020204030204" charset="0"/>
                <a:ea typeface="宋体" panose="02010600030101010101" pitchFamily="2" charset="-122"/>
                <a:cs typeface="Times New Roman" panose="02020603050405020304" pitchFamily="18" charset="0"/>
              </a:rPr>
              <a:t>)</a:t>
            </a:r>
          </a:p>
        </p:txBody>
      </p:sp>
      <p:sp>
        <p:nvSpPr>
          <p:cNvPr id="8" name="TextBox 7"/>
          <p:cNvSpPr txBox="1"/>
          <p:nvPr/>
        </p:nvSpPr>
        <p:spPr>
          <a:xfrm>
            <a:off x="635" y="5394960"/>
            <a:ext cx="9143365" cy="1752600"/>
          </a:xfrm>
          <a:prstGeom prst="rect">
            <a:avLst/>
          </a:prstGeom>
          <a:solidFill>
            <a:srgbClr val="00B0F0"/>
          </a:solidFill>
        </p:spPr>
        <p:txBody>
          <a:bodyPr wrap="none" rtlCol="0">
            <a:noAutofit/>
          </a:bodyPr>
          <a:lstStyle/>
          <a:p>
            <a:pPr algn="l"/>
            <a:r>
              <a:rPr lang="en-US" altLang="zh-CN" sz="2800" dirty="0">
                <a:sym typeface="+mn-ea"/>
              </a:rPr>
              <a:t>  </a:t>
            </a:r>
            <a:r>
              <a:rPr lang="en-US" altLang="zh-CN" sz="2800" dirty="0">
                <a:latin typeface="Aharoni" panose="02010803020104030203" charset="0"/>
                <a:cs typeface="Aharoni" panose="02010803020104030203" charset="0"/>
                <a:sym typeface="+mn-ea"/>
              </a:rPr>
              <a:t>Task 3</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latin typeface="Aharoni" panose="02010803020104030203" charset="0"/>
              <a:cs typeface="Aharoni" panose="02010803020104030203" charset="0"/>
            </a:endParaRPr>
          </a:p>
          <a:p>
            <a:pPr algn="l"/>
            <a:r>
              <a:rPr lang="en-US" altLang="zh-CN" sz="2800" dirty="0"/>
              <a:t>        </a:t>
            </a:r>
            <a:endParaRPr lang="zh-CN" altLang="en-US" sz="2800" dirty="0"/>
          </a:p>
        </p:txBody>
      </p:sp>
      <p:sp>
        <p:nvSpPr>
          <p:cNvPr id="7" name="TextBox 6"/>
          <p:cNvSpPr txBox="1"/>
          <p:nvPr>
            <p:custDataLst>
              <p:tags r:id="rId1"/>
            </p:custDataLst>
          </p:nvPr>
        </p:nvSpPr>
        <p:spPr>
          <a:xfrm>
            <a:off x="982980" y="6372225"/>
            <a:ext cx="7328535" cy="528955"/>
          </a:xfrm>
          <a:prstGeom prst="rect">
            <a:avLst/>
          </a:prstGeom>
          <a:solidFill>
            <a:srgbClr val="00B0F0"/>
          </a:solidFill>
        </p:spPr>
        <p:txBody>
          <a:bodyPr wrap="square" rtlCol="0">
            <a:noAutofit/>
          </a:bodyPr>
          <a:lstStyle/>
          <a:p>
            <a:pPr algn="l"/>
            <a:r>
              <a:rPr lang="en-US" altLang="zh-CN" sz="2800" dirty="0">
                <a:latin typeface="Aharoni" panose="02010803020104030203" charset="0"/>
                <a:cs typeface="Aharoni" panose="02010803020104030203" charset="0"/>
                <a:sym typeface="+mn-ea"/>
              </a:rPr>
              <a:t>The discovery and possible explanation</a:t>
            </a:r>
            <a:endParaRPr lang="zh-CN" altLang="en-US" sz="2800" dirty="0">
              <a:latin typeface="Aharoni" panose="02010803020104030203" charset="0"/>
              <a:cs typeface="Aharoni" panose="02010803020104030203" charset="0"/>
            </a:endParaRPr>
          </a:p>
          <a:p>
            <a:pPr algn="l"/>
            <a:endParaRPr lang="zh-CN" altLang="en-US" sz="2800" dirty="0">
              <a:latin typeface="Aharoni" panose="02010803020104030203" charset="0"/>
              <a:cs typeface="Aharoni" panose="02010803020104030203" charset="0"/>
            </a:endParaRPr>
          </a:p>
        </p:txBody>
      </p:sp>
      <p:sp>
        <p:nvSpPr>
          <p:cNvPr id="3" name="箭头: 下 14"/>
          <p:cNvSpPr/>
          <p:nvPr>
            <p:custDataLst>
              <p:tags r:id="rId2"/>
            </p:custDataLst>
          </p:nvPr>
        </p:nvSpPr>
        <p:spPr>
          <a:xfrm>
            <a:off x="3060065" y="5805170"/>
            <a:ext cx="235585" cy="80264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2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bldLvl="0" animBg="1"/>
      <p:bldP spid="7" grpId="1"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79705" y="-1178560"/>
            <a:ext cx="9189085" cy="765302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sym typeface="+mn-ea"/>
              </a:rPr>
              <a:t>para5</a:t>
            </a:r>
            <a:r>
              <a:rPr kumimoji="0" lang="en-US" altLang="zh-CN" sz="15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Analyses of a language database also confirmed tha</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there was a global change in the sound of world languages after</a:t>
            </a:r>
            <a:r>
              <a:rPr kumimoji="0" lang="en-US" altLang="zh-CN" sz="2800" b="0" i="0" u="none" strike="noStrike" cap="none" normalizeH="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Neolithic age, with the use of </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v</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increasing remarkably during the last few thousand years. These sounds are still not found in the languages of many hunter-gatherer people today.</a:t>
            </a:r>
          </a:p>
          <a:p>
            <a:pPr marL="0" marR="0" lvl="0" algn="l" defTabSz="914400" rtl="0" eaLnBrk="1" fontAlgn="ctr" latinLnBrk="0" hangingPunct="1">
              <a:lnSpc>
                <a:spcPct val="100000"/>
              </a:lnSpc>
              <a:spcBef>
                <a:spcPct val="0"/>
              </a:spcBef>
              <a:spcAft>
                <a:spcPct val="0"/>
              </a:spcAft>
              <a:buClrTx/>
              <a:buSzTx/>
              <a:buFontTx/>
              <a:buNone/>
            </a:pPr>
            <a:endParaRPr lang="en-US" altLang="zh-CN" sz="2800" dirty="0"/>
          </a:p>
          <a:p>
            <a:pPr marL="0" marR="0" lvl="0" algn="l" defTabSz="914400" rtl="0" eaLnBrk="1" fontAlgn="ctr" latinLnBrk="0" hangingPunct="1">
              <a:lnSpc>
                <a:spcPct val="100000"/>
              </a:lnSpc>
              <a:spcBef>
                <a:spcPct val="0"/>
              </a:spcBef>
              <a:spcAft>
                <a:spcPct val="0"/>
              </a:spcAft>
              <a:buClrTx/>
              <a:buSzTx/>
              <a:buFontTx/>
              <a:buNone/>
            </a:pPr>
            <a:endParaRPr kumimoji="0" lang="en-US" altLang="zh-CN"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5560" y="116873"/>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a:latin typeface="Calibri" panose="020F0502020204030204" charset="0"/>
                <a:ea typeface="宋体" panose="02010600030101010101" pitchFamily="2" charset="-122"/>
                <a:cs typeface="Times New Roman" panose="02020603050405020304" pitchFamily="18" charset="0"/>
              </a:rPr>
              <a:t>（</a:t>
            </a:r>
            <a:r>
              <a:rPr lang="en-US" altLang="zh-CN" sz="2800" b="1" dirty="0">
                <a:latin typeface="Calibri" panose="020F0502020204030204" charset="0"/>
                <a:ea typeface="宋体" panose="02010600030101010101" pitchFamily="2" charset="-122"/>
                <a:cs typeface="Times New Roman" panose="02020603050405020304" pitchFamily="18" charset="0"/>
              </a:rPr>
              <a:t>2022</a:t>
            </a:r>
            <a:r>
              <a:rPr lang="zh-CN" altLang="en-US" sz="2800" b="1" dirty="0">
                <a:latin typeface="Calibri" panose="020F0502020204030204" charset="0"/>
                <a:ea typeface="宋体" panose="02010600030101010101" pitchFamily="2" charset="-122"/>
                <a:cs typeface="Times New Roman" panose="02020603050405020304" pitchFamily="18" charset="0"/>
              </a:rPr>
              <a:t>年全国</a:t>
            </a:r>
            <a:r>
              <a:rPr lang="en-US" altLang="zh-CN" sz="2800" b="1" dirty="0">
                <a:latin typeface="Calibri" panose="020F0502020204030204" charset="0"/>
                <a:ea typeface="宋体" panose="02010600030101010101" pitchFamily="2" charset="-122"/>
                <a:cs typeface="Times New Roman" panose="02020603050405020304" pitchFamily="18" charset="0"/>
              </a:rPr>
              <a:t>1</a:t>
            </a:r>
            <a:r>
              <a:rPr lang="zh-CN" altLang="en-US" sz="2800" b="1" dirty="0">
                <a:latin typeface="Calibri" panose="020F0502020204030204" charset="0"/>
                <a:ea typeface="宋体" panose="02010600030101010101" pitchFamily="2" charset="-122"/>
                <a:cs typeface="Times New Roman" panose="02020603050405020304" pitchFamily="18" charset="0"/>
              </a:rPr>
              <a:t>卷</a:t>
            </a:r>
            <a:r>
              <a:rPr lang="en-US" altLang="zh-CN" sz="2800" b="1" dirty="0">
                <a:latin typeface="Calibri" panose="020F0502020204030204" charset="0"/>
                <a:ea typeface="宋体" panose="02010600030101010101" pitchFamily="2" charset="-122"/>
                <a:cs typeface="Times New Roman" panose="02020603050405020304" pitchFamily="18" charset="0"/>
              </a:rPr>
              <a:t>D</a:t>
            </a:r>
            <a:r>
              <a:rPr lang="zh-CN" altLang="en-US" sz="2800" b="1" dirty="0">
                <a:latin typeface="Calibri" panose="020F0502020204030204" charset="0"/>
                <a:ea typeface="宋体" panose="02010600030101010101" pitchFamily="2" charset="-122"/>
                <a:cs typeface="Times New Roman" panose="02020603050405020304" pitchFamily="18" charset="0"/>
              </a:rPr>
              <a:t>篇</a:t>
            </a:r>
            <a:r>
              <a:rPr lang="en-US" altLang="zh-CN" sz="2800" b="1" dirty="0">
                <a:latin typeface="Calibri" panose="020F0502020204030204" charset="0"/>
                <a:ea typeface="宋体" panose="02010600030101010101" pitchFamily="2" charset="-122"/>
                <a:cs typeface="Times New Roman" panose="02020603050405020304" pitchFamily="18" charset="0"/>
              </a:rPr>
              <a:t>)</a:t>
            </a:r>
          </a:p>
        </p:txBody>
      </p:sp>
      <p:sp>
        <p:nvSpPr>
          <p:cNvPr id="9" name="TextBox 8"/>
          <p:cNvSpPr txBox="1"/>
          <p:nvPr/>
        </p:nvSpPr>
        <p:spPr>
          <a:xfrm>
            <a:off x="53975" y="3355975"/>
            <a:ext cx="9013825" cy="3502025"/>
          </a:xfrm>
          <a:prstGeom prst="rect">
            <a:avLst/>
          </a:prstGeom>
          <a:solidFill>
            <a:srgbClr val="00B0F0"/>
          </a:solidFill>
        </p:spPr>
        <p:txBody>
          <a:bodyPr wrap="square" rtlCol="0">
            <a:noAutofit/>
          </a:bodyPr>
          <a:lstStyle/>
          <a:p>
            <a:r>
              <a:rPr lang="en-US" altLang="zh-CN" sz="2800" dirty="0">
                <a:sym typeface="+mn-ea"/>
              </a:rPr>
              <a:t> </a:t>
            </a:r>
          </a:p>
          <a:p>
            <a:r>
              <a:rPr lang="en-US" altLang="zh-CN" sz="2800" dirty="0">
                <a:latin typeface="Aharoni" panose="02010803020104030203" charset="0"/>
                <a:cs typeface="Aharoni" panose="02010803020104030203" charset="0"/>
                <a:sym typeface="+mn-ea"/>
              </a:rPr>
              <a:t>Task 4</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r>
              <a:rPr lang="en-US" altLang="zh-CN" sz="2800" dirty="0">
                <a:sym typeface="+mn-ea"/>
              </a:rPr>
              <a:t>               </a:t>
            </a:r>
          </a:p>
          <a:p>
            <a:endParaRPr lang="en-US" altLang="zh-CN" sz="2800" dirty="0">
              <a:sym typeface="+mn-ea"/>
            </a:endParaRPr>
          </a:p>
          <a:p>
            <a:endParaRPr lang="en-US" altLang="zh-CN" sz="2800" dirty="0">
              <a:sym typeface="+mn-ea"/>
            </a:endParaRPr>
          </a:p>
          <a:p>
            <a:r>
              <a:rPr lang="en-US" altLang="zh-CN" sz="2800" dirty="0">
                <a:sym typeface="+mn-ea"/>
              </a:rPr>
              <a:t>                          </a:t>
            </a:r>
            <a:endParaRPr lang="en-US" altLang="zh-CN" sz="2800" dirty="0"/>
          </a:p>
        </p:txBody>
      </p:sp>
      <p:sp>
        <p:nvSpPr>
          <p:cNvPr id="18" name="箭头: 下 14"/>
          <p:cNvSpPr/>
          <p:nvPr>
            <p:custDataLst>
              <p:tags r:id="rId1"/>
            </p:custDataLst>
          </p:nvPr>
        </p:nvSpPr>
        <p:spPr>
          <a:xfrm>
            <a:off x="3420110" y="4293235"/>
            <a:ext cx="481965" cy="131508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2"/>
            </p:custDataLst>
          </p:nvPr>
        </p:nvSpPr>
        <p:spPr>
          <a:xfrm>
            <a:off x="1764030" y="5911850"/>
            <a:ext cx="4382135" cy="521970"/>
          </a:xfrm>
          <a:prstGeom prst="rect">
            <a:avLst/>
          </a:prstGeom>
          <a:solidFill>
            <a:srgbClr val="00B0F0"/>
          </a:solidFill>
        </p:spPr>
        <p:txBody>
          <a:bodyPr wrap="square" rtlCol="0">
            <a:spAutoFit/>
          </a:bodyPr>
          <a:lstStyle/>
          <a:p>
            <a:pPr algn="l"/>
            <a:r>
              <a:rPr lang="en-US" altLang="zh-CN" sz="2800" dirty="0">
                <a:latin typeface="Aharoni" panose="02010803020104030203" charset="0"/>
                <a:cs typeface="Aharoni" panose="02010803020104030203" charset="0"/>
                <a:sym typeface="+mn-ea"/>
              </a:rPr>
              <a:t>Further evidence</a:t>
            </a:r>
            <a:endParaRPr lang="zh-CN" altLang="en-US" sz="2800" dirty="0">
              <a:latin typeface="Aharoni" panose="02010803020104030203" charset="0"/>
              <a:cs typeface="Aharoni" panose="02010803020104030203" charset="0"/>
            </a:endParaRPr>
          </a:p>
        </p:txBody>
      </p:sp>
      <p:sp>
        <p:nvSpPr>
          <p:cNvPr id="15" name="矩形 14"/>
          <p:cNvSpPr/>
          <p:nvPr>
            <p:custDataLst>
              <p:tags r:id="rId3"/>
            </p:custDataLst>
          </p:nvPr>
        </p:nvSpPr>
        <p:spPr>
          <a:xfrm>
            <a:off x="180340" y="1484630"/>
            <a:ext cx="8887460" cy="21113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altLang="zh-CN" sz="2800">
                <a:solidFill>
                  <a:schemeClr val="tx1"/>
                </a:solidFill>
                <a:latin typeface="Times New Roman" panose="02020603050405020304" pitchFamily="18" charset="0"/>
                <a:sym typeface="+mn-ea"/>
              </a:rPr>
              <a:t>说明实验结论或调查结果的句子。如their studies  show  that…， the  experiment  shows that…， scientists/researchers have found that…或there  is  evidence  suggesting that… 中that从句的内容通常就是主旨。也可能是主题。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8" grpId="0" bldLvl="0" animBg="1"/>
      <p:bldP spid="7" grpId="0" bldLvl="0" animBg="1"/>
      <p:bldP spid="7" grpId="1" animBg="1"/>
      <p:bldP spid="1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635"/>
            <a:ext cx="9144000" cy="463423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marL="0" marR="0" lvl="0" algn="l" defTabSz="914400" rtl="0" eaLnBrk="1" fontAlgn="ctr" latinLnBrk="0" hangingPunct="1">
              <a:lnSpc>
                <a:spcPct val="100000"/>
              </a:lnSpc>
              <a:spcBef>
                <a:spcPct val="0"/>
              </a:spcBef>
              <a:spcAft>
                <a:spcPct val="0"/>
              </a:spcAft>
              <a:buClrTx/>
              <a:buSzTx/>
              <a:buFontTx/>
              <a:buNone/>
            </a:pPr>
            <a:r>
              <a:rPr lang="en-US" altLang="zh-CN" sz="3600" b="1" dirty="0" err="1">
                <a:solidFill>
                  <a:srgbClr val="FF0000"/>
                </a:solidFill>
                <a:latin typeface="Times New Roman" panose="02020603050405020304" pitchFamily="18" charset="0"/>
                <a:cs typeface="Times New Roman" panose="02020603050405020304" pitchFamily="18" charset="0"/>
                <a:sym typeface="+mn-ea"/>
              </a:rPr>
              <a:t>para6 </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  </a:t>
            </a:r>
            <a:r>
              <a:rPr kumimoji="0" lang="en-US" altLang="zh-CN" sz="2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This research overturns the popular view that </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all human speech sounds were present when human beings evolved around 300,000 years ago. </a:t>
            </a:r>
            <a:r>
              <a:rPr kumimoji="0" lang="en-US" altLang="zh-CN" sz="2800" b="0" i="0" u="none" strike="noStrike" cap="none" normalizeH="0" baseline="0" dirty="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set of speech sounds we use has not necessarily remained stable since the appearance of human beings, but rather the huge variety of speech sounds that we find today is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the product of a complex interplay of things like biological change and cultural evolution,“ said Steven Moran, a member of the research team.</a:t>
            </a:r>
          </a:p>
        </p:txBody>
      </p:sp>
      <p:sp>
        <p:nvSpPr>
          <p:cNvPr id="5" name="矩形 4"/>
          <p:cNvSpPr/>
          <p:nvPr/>
        </p:nvSpPr>
        <p:spPr>
          <a:xfrm>
            <a:off x="34925" y="188628"/>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a:latin typeface="Calibri" panose="020F0502020204030204" charset="0"/>
                <a:ea typeface="宋体" panose="02010600030101010101" pitchFamily="2" charset="-122"/>
                <a:cs typeface="Times New Roman" panose="02020603050405020304" pitchFamily="18" charset="0"/>
              </a:rPr>
              <a:t>（</a:t>
            </a:r>
            <a:r>
              <a:rPr lang="en-US" altLang="zh-CN" sz="2800" b="1" dirty="0">
                <a:latin typeface="Calibri" panose="020F0502020204030204" charset="0"/>
                <a:ea typeface="宋体" panose="02010600030101010101" pitchFamily="2" charset="-122"/>
                <a:cs typeface="Times New Roman" panose="02020603050405020304" pitchFamily="18" charset="0"/>
              </a:rPr>
              <a:t>2022</a:t>
            </a:r>
            <a:r>
              <a:rPr lang="zh-CN" altLang="en-US" sz="2800" b="1" dirty="0">
                <a:latin typeface="Calibri" panose="020F0502020204030204" charset="0"/>
                <a:ea typeface="宋体" panose="02010600030101010101" pitchFamily="2" charset="-122"/>
                <a:cs typeface="Times New Roman" panose="02020603050405020304" pitchFamily="18" charset="0"/>
              </a:rPr>
              <a:t>年全国</a:t>
            </a:r>
            <a:r>
              <a:rPr lang="en-US" altLang="zh-CN" sz="2800" b="1" dirty="0">
                <a:latin typeface="Calibri" panose="020F0502020204030204" charset="0"/>
                <a:ea typeface="宋体" panose="02010600030101010101" pitchFamily="2" charset="-122"/>
                <a:cs typeface="Times New Roman" panose="02020603050405020304" pitchFamily="18" charset="0"/>
              </a:rPr>
              <a:t>1</a:t>
            </a:r>
            <a:r>
              <a:rPr lang="zh-CN" altLang="en-US" sz="2800" b="1" dirty="0">
                <a:latin typeface="Calibri" panose="020F0502020204030204" charset="0"/>
                <a:ea typeface="宋体" panose="02010600030101010101" pitchFamily="2" charset="-122"/>
                <a:cs typeface="Times New Roman" panose="02020603050405020304" pitchFamily="18" charset="0"/>
              </a:rPr>
              <a:t>卷</a:t>
            </a:r>
            <a:r>
              <a:rPr lang="en-US" altLang="zh-CN" sz="2800" b="1" dirty="0">
                <a:latin typeface="Calibri" panose="020F0502020204030204" charset="0"/>
                <a:ea typeface="宋体" panose="02010600030101010101" pitchFamily="2" charset="-122"/>
                <a:cs typeface="Times New Roman" panose="02020603050405020304" pitchFamily="18" charset="0"/>
              </a:rPr>
              <a:t>D</a:t>
            </a:r>
            <a:r>
              <a:rPr lang="zh-CN" altLang="en-US" sz="2800" b="1" dirty="0">
                <a:latin typeface="Calibri" panose="020F0502020204030204" charset="0"/>
                <a:ea typeface="宋体" panose="02010600030101010101" pitchFamily="2" charset="-122"/>
                <a:cs typeface="Times New Roman" panose="02020603050405020304" pitchFamily="18" charset="0"/>
              </a:rPr>
              <a:t>篇</a:t>
            </a:r>
            <a:r>
              <a:rPr lang="en-US" altLang="zh-CN" sz="2800" b="1" dirty="0">
                <a:latin typeface="Calibri" panose="020F0502020204030204" charset="0"/>
                <a:ea typeface="宋体" panose="02010600030101010101" pitchFamily="2" charset="-122"/>
                <a:cs typeface="Times New Roman" panose="02020603050405020304" pitchFamily="18" charset="0"/>
              </a:rPr>
              <a:t>)</a:t>
            </a:r>
          </a:p>
        </p:txBody>
      </p:sp>
      <p:sp>
        <p:nvSpPr>
          <p:cNvPr id="10" name="TextBox 9"/>
          <p:cNvSpPr txBox="1"/>
          <p:nvPr/>
        </p:nvSpPr>
        <p:spPr>
          <a:xfrm>
            <a:off x="635" y="4509135"/>
            <a:ext cx="9117965" cy="225044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Task 5</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sym typeface="+mn-ea"/>
            </a:endParaRPr>
          </a:p>
          <a:p>
            <a:pPr algn="l"/>
            <a:endParaRPr lang="en-US" altLang="zh-CN" sz="2800" dirty="0"/>
          </a:p>
          <a:p>
            <a:pPr algn="l"/>
            <a:r>
              <a:rPr lang="en-US" altLang="zh-CN" sz="2800" dirty="0"/>
              <a:t>     </a:t>
            </a:r>
            <a:endParaRPr lang="zh-CN" altLang="en-US" sz="2800" dirty="0"/>
          </a:p>
        </p:txBody>
      </p:sp>
      <p:sp>
        <p:nvSpPr>
          <p:cNvPr id="18" name="箭头: 下 14"/>
          <p:cNvSpPr/>
          <p:nvPr>
            <p:custDataLst>
              <p:tags r:id="rId1"/>
            </p:custDataLst>
          </p:nvPr>
        </p:nvSpPr>
        <p:spPr>
          <a:xfrm>
            <a:off x="3636010" y="4940935"/>
            <a:ext cx="287020" cy="89344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2"/>
            </p:custDataLst>
          </p:nvPr>
        </p:nvSpPr>
        <p:spPr>
          <a:xfrm>
            <a:off x="395362" y="5805240"/>
            <a:ext cx="5798820" cy="521970"/>
          </a:xfrm>
          <a:prstGeom prst="rect">
            <a:avLst/>
          </a:prstGeom>
          <a:solidFill>
            <a:srgbClr val="00B0F0"/>
          </a:solidFill>
        </p:spPr>
        <p:txBody>
          <a:bodyPr wrap="none" rtlCol="0">
            <a:spAutoFit/>
          </a:bodyPr>
          <a:lstStyle/>
          <a:p>
            <a:pPr algn="l"/>
            <a:r>
              <a:rPr lang="en-US" altLang="zh-CN" sz="2800" dirty="0">
                <a:latin typeface="Aharoni" panose="02010803020104030203" charset="0"/>
                <a:cs typeface="Aharoni" panose="02010803020104030203" charset="0"/>
                <a:sym typeface="+mn-ea"/>
              </a:rPr>
              <a:t>The</a:t>
            </a:r>
            <a:r>
              <a:rPr sz="2800" b="1">
                <a:latin typeface="Aharoni" panose="02010803020104030203" charset="0"/>
                <a:cs typeface="Aharoni" panose="02010803020104030203" charset="0"/>
                <a:sym typeface="+mn-ea"/>
              </a:rPr>
              <a:t>_____________</a:t>
            </a:r>
            <a:r>
              <a:rPr lang="en-US" altLang="zh-CN" sz="2800" dirty="0">
                <a:latin typeface="Aharoni" panose="02010803020104030203" charset="0"/>
                <a:cs typeface="Aharoni" panose="02010803020104030203" charset="0"/>
                <a:sym typeface="+mn-ea"/>
              </a:rPr>
              <a:t>  of the research</a:t>
            </a:r>
            <a:endParaRPr lang="zh-CN" altLang="en-US" sz="2800" dirty="0">
              <a:latin typeface="Aharoni" panose="02010803020104030203" charset="0"/>
              <a:cs typeface="Aharoni" panose="02010803020104030203" charset="0"/>
            </a:endParaRPr>
          </a:p>
        </p:txBody>
      </p:sp>
      <p:sp>
        <p:nvSpPr>
          <p:cNvPr id="4" name="文本框 3"/>
          <p:cNvSpPr txBox="1"/>
          <p:nvPr>
            <p:custDataLst>
              <p:tags r:id="rId3"/>
            </p:custDataLst>
          </p:nvPr>
        </p:nvSpPr>
        <p:spPr>
          <a:xfrm>
            <a:off x="1256665" y="5589270"/>
            <a:ext cx="2666365" cy="578485"/>
          </a:xfrm>
          <a:prstGeom prst="rect">
            <a:avLst/>
          </a:prstGeom>
          <a:noFill/>
        </p:spPr>
        <p:txBody>
          <a:bodyPr wrap="square" rtlCol="0">
            <a:noAutofit/>
          </a:bodyPr>
          <a:lstStyle/>
          <a:p>
            <a:r>
              <a:rPr lang="en-US" altLang="zh-CN" sz="3200" dirty="0">
                <a:latin typeface="Aharoni" panose="02010803020104030203" charset="0"/>
                <a:cs typeface="Aharoni" panose="02010803020104030203" charset="0"/>
                <a:sym typeface="+mn-ea"/>
              </a:rPr>
              <a:t>significance</a:t>
            </a:r>
            <a:r>
              <a:rPr lang="en-US" altLang="zh-CN" sz="3200" dirty="0">
                <a:sym typeface="+mn-ea"/>
              </a:rPr>
              <a:t> </a:t>
            </a:r>
            <a:endParaRPr sz="3200" dirty="0">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1935" y="45720"/>
            <a:ext cx="4152265" cy="6775450"/>
          </a:xfrm>
          <a:prstGeom prst="rect">
            <a:avLst/>
          </a:prstGeom>
          <a:solidFill>
            <a:schemeClr val="accent5">
              <a:lumMod val="20000"/>
              <a:lumOff val="80000"/>
            </a:schemeClr>
          </a:solidFill>
        </p:spPr>
        <p:txBody>
          <a:bodyPr wrap="square">
            <a:noAutofit/>
          </a:bodyPr>
          <a:lstStyle/>
          <a:p>
            <a:pPr lvl="0" fontAlgn="ctr">
              <a:spcBef>
                <a:spcPct val="0"/>
              </a:spcBef>
              <a:spcAft>
                <a:spcPct val="0"/>
              </a:spcAft>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Human speech contains more than 2,000 different sounds, from the common </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m</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and </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a</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to the rare clicks of some southern African languages. But why are certain sounds more common than others? A ground-breaking, five-year study shows that diet-related changes in human bite led to new speech sounds that </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are now found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in half the world</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s languages. </a:t>
            </a:r>
            <a:endParaRPr lang="en-US" altLang="zh-CN" sz="1600" dirty="0">
              <a:latin typeface="Arial" panose="020B0604020202020204" pitchFamily="34" charset="0"/>
              <a:ea typeface="宋体" panose="02010600030101010101" pitchFamily="2" charset="-122"/>
              <a:cs typeface="宋体" panose="02010600030101010101" pitchFamily="2" charset="-122"/>
            </a:endParaRPr>
          </a:p>
          <a:p>
            <a:pPr lvl="0" eaLnBrk="0" fontAlgn="ctr" hangingPunct="0">
              <a:spcBef>
                <a:spcPct val="0"/>
              </a:spcBef>
              <a:spcAft>
                <a:spcPct val="0"/>
              </a:spcAft>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More than 30 years ago, the scholar Charles </a:t>
            </a: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Hockett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noted that speech sounds called labiodentals, such as </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dirty="0">
                <a:latin typeface="Calibri" panose="020F0502020204030204"/>
                <a:ea typeface="宋体"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and </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v</a:t>
            </a:r>
            <a:r>
              <a:rPr lang="en-US" altLang="zh-CN" sz="1600" dirty="0">
                <a:latin typeface="Calibri" panose="020F0502020204030204"/>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were more common in the languages of societies that ate softer foods. Now a team of researchers led by </a:t>
            </a: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Dami</a:t>
            </a:r>
            <a:r>
              <a:rPr lang="en-US" altLang="zh-CN" sz="1600" dirty="0" err="1">
                <a:latin typeface="Calibri" panose="020F0502020204030204"/>
                <a:ea typeface="宋体" panose="02010600030101010101" pitchFamily="2" charset="-122"/>
                <a:cs typeface="Times New Roman" panose="02020603050405020304" pitchFamily="18" charset="0"/>
              </a:rPr>
              <a:t>á</a:t>
            </a: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n</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Blasi</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at the University of Zurich, Switzerland, has </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found</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how and why this trend arose. </a:t>
            </a:r>
            <a:endParaRPr lang="en-US" altLang="zh-CN" sz="1600" dirty="0">
              <a:latin typeface="Arial" panose="020B0604020202020204" pitchFamily="34" charset="0"/>
              <a:ea typeface="宋体" panose="02010600030101010101" pitchFamily="2" charset="-122"/>
              <a:cs typeface="宋体" panose="02010600030101010101" pitchFamily="2" charset="-122"/>
            </a:endParaRPr>
          </a:p>
          <a:p>
            <a:pPr lvl="0" eaLnBrk="0" fontAlgn="ctr" hangingPunct="0">
              <a:spcBef>
                <a:spcPct val="0"/>
              </a:spcBef>
              <a:spcAft>
                <a:spcPct val="0"/>
              </a:spcAft>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They discovered that the upper and lower front teeth of ancient human adults were aligned (</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对齐</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making it </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hard</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to produce labiodentals, which are formed by touching the lower lip to the upper teeth. Later, our jaws changed to an overbite structure (</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结构</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making it easier to produce such soun</a:t>
            </a:r>
            <a:r>
              <a:rPr lang="en-US" altLang="zh-CN" sz="1500" dirty="0">
                <a:latin typeface="Times New Roman" panose="02020603050405020304" pitchFamily="18" charset="0"/>
                <a:ea typeface="宋体" panose="02010600030101010101" pitchFamily="2" charset="-122"/>
                <a:cs typeface="Times New Roman" panose="02020603050405020304" pitchFamily="18" charset="0"/>
              </a:rPr>
              <a:t>ds.</a:t>
            </a:r>
            <a:endParaRPr lang="en-US" altLang="zh-CN" sz="1500" dirty="0">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4539615" y="45720"/>
            <a:ext cx="4507865" cy="479107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lstStyle/>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 Which aspect of the human speech sound does </a:t>
            </a: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Dami</a:t>
            </a:r>
            <a:r>
              <a:rPr kumimoji="0" lang="en-US" altLang="zh-CN" sz="1800" b="0" i="0" u="none" strike="noStrike" cap="none" normalizeH="0" baseline="0" dirty="0" err="1">
                <a:ln>
                  <a:noFill/>
                </a:ln>
                <a:solidFill>
                  <a:schemeClr val="tx1"/>
                </a:solidFill>
                <a:effectLst/>
                <a:latin typeface="Calibri" panose="020F0502020204030204"/>
                <a:ea typeface="宋体" panose="02010600030101010101" pitchFamily="2" charset="-122"/>
                <a:cs typeface="Times New Roman" panose="02020603050405020304" pitchFamily="18" charset="0"/>
              </a:rPr>
              <a:t>á</a:t>
            </a: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Blasi</a:t>
            </a:r>
            <a:r>
              <a:rPr kumimoji="0" lang="en-US" altLang="zh-CN" sz="1800" b="0" i="0" u="none" strike="noStrike" cap="none" normalizeH="0" baseline="0" dirty="0" err="1">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research focus on?</a:t>
            </a: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133350" algn="l" defTabSz="914400" rtl="0" eaLnBrk="0" fontAlgn="ctr" latinLnBrk="0" hangingPunct="0">
              <a:lnSpc>
                <a:spcPct val="100000"/>
              </a:lnSpc>
              <a:spcBef>
                <a:spcPct val="0"/>
              </a:spcBef>
              <a:spcAft>
                <a:spcPct val="0"/>
              </a:spcAft>
              <a:buClrTx/>
              <a:buSzTx/>
              <a:buFontTx/>
              <a:buAutoNum type="alphaUcPeriod"/>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Its variety.	</a:t>
            </a: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Its distribution</a:t>
            </a: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Its quantity.	</a:t>
            </a:r>
          </a:p>
          <a:p>
            <a:pPr marL="0" marR="0" lvl="0" indent="133350" algn="l" defTabSz="914400" rtl="0" eaLnBrk="0" fontAlgn="ctr" latinLnBrk="0" hangingPunct="0">
              <a:lnSpc>
                <a:spcPct val="100000"/>
              </a:lnSpc>
              <a:spcBef>
                <a:spcPct val="0"/>
              </a:spcBef>
              <a:spcAft>
                <a:spcPct val="0"/>
              </a:spcAft>
              <a:buClrTx/>
              <a:buSzTx/>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 Its development.</a:t>
            </a:r>
          </a:p>
          <a:p>
            <a:pPr marL="0" marR="0" lvl="0" indent="133350" algn="l" defTabSz="914400" rtl="0" eaLnBrk="0" fontAlgn="ctr" latinLnBrk="0" hangingPunct="0">
              <a:lnSpc>
                <a:spcPct val="100000"/>
              </a:lnSpc>
              <a:spcBef>
                <a:spcPct val="0"/>
              </a:spcBef>
              <a:spcAft>
                <a:spcPct val="0"/>
              </a:spcAft>
              <a:buClrTx/>
              <a:buSzTx/>
              <a:tabLst>
                <a:tab pos="1317625" algn="l"/>
                <a:tab pos="2636520" algn="l"/>
                <a:tab pos="3956050" algn="l"/>
              </a:tabLst>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 Why was it </a:t>
            </a: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difficult</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for </a:t>
            </a:r>
            <a:r>
              <a:rPr kumimoji="0" lang="en-US" altLang="zh-CN" sz="1800" b="0" i="0" u="none" strike="noStrike" cap="none" normalizeH="0" baseline="0" dirty="0">
                <a:ln>
                  <a:noFill/>
                </a:ln>
                <a:solidFill>
                  <a:srgbClr val="2C4AFC"/>
                </a:solidFill>
                <a:effectLst/>
                <a:latin typeface="Times New Roman" panose="02020603050405020304" pitchFamily="18" charset="0"/>
                <a:ea typeface="宋体" panose="02010600030101010101" pitchFamily="2" charset="-122"/>
                <a:cs typeface="Times New Roman" panose="02020603050405020304" pitchFamily="18" charset="0"/>
              </a:rPr>
              <a:t>ancient human adults </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to produce labiodentals?</a:t>
            </a: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133350" algn="l" defTabSz="914400" rtl="0" eaLnBrk="0" fontAlgn="ctr" latinLnBrk="0" hangingPunct="0">
              <a:lnSpc>
                <a:spcPct val="100000"/>
              </a:lnSpc>
              <a:spcBef>
                <a:spcPct val="0"/>
              </a:spcBef>
              <a:spcAft>
                <a:spcPct val="0"/>
              </a:spcAft>
              <a:buClrTx/>
              <a:buSzTx/>
              <a:buFontTx/>
              <a:buAutoNum type="alphaUcPeriod"/>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They had fewer upper teeth than lower teeth.   </a:t>
            </a: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They could not open and close their lips easily.</a:t>
            </a: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Their jaws were not conveniently structured. </a:t>
            </a: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 Their lower front teeth were not large enough.</a:t>
            </a: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 name="圆角矩形 16"/>
          <p:cNvSpPr/>
          <p:nvPr/>
        </p:nvSpPr>
        <p:spPr>
          <a:xfrm>
            <a:off x="5150142" y="820972"/>
            <a:ext cx="2119936"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16"/>
          <p:cNvSpPr/>
          <p:nvPr/>
        </p:nvSpPr>
        <p:spPr>
          <a:xfrm>
            <a:off x="2195600" y="3019716"/>
            <a:ext cx="2119936"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圆角矩形 16"/>
          <p:cNvSpPr/>
          <p:nvPr/>
        </p:nvSpPr>
        <p:spPr>
          <a:xfrm>
            <a:off x="348615" y="3219450"/>
            <a:ext cx="1078865" cy="36703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flipV="1">
            <a:off x="5001895" y="1988820"/>
            <a:ext cx="1586865" cy="18542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星形: 五角 19"/>
          <p:cNvSpPr/>
          <p:nvPr/>
        </p:nvSpPr>
        <p:spPr>
          <a:xfrm>
            <a:off x="4644127" y="1844583"/>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1403723" y="3500758"/>
            <a:ext cx="2767405" cy="21759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3132343" y="1318821"/>
            <a:ext cx="68579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箭头连接符 12"/>
          <p:cNvCxnSpPr/>
          <p:nvPr/>
        </p:nvCxnSpPr>
        <p:spPr>
          <a:xfrm>
            <a:off x="3275208" y="1484481"/>
            <a:ext cx="2520315" cy="6661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1691453" y="2135020"/>
            <a:ext cx="4157345" cy="13677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星形: 五角 19"/>
          <p:cNvSpPr/>
          <p:nvPr/>
        </p:nvSpPr>
        <p:spPr>
          <a:xfrm>
            <a:off x="4574818" y="3813223"/>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圆角矩形 16"/>
          <p:cNvSpPr/>
          <p:nvPr/>
        </p:nvSpPr>
        <p:spPr>
          <a:xfrm>
            <a:off x="7167245" y="2493010"/>
            <a:ext cx="1811020" cy="37338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16"/>
          <p:cNvSpPr/>
          <p:nvPr/>
        </p:nvSpPr>
        <p:spPr>
          <a:xfrm>
            <a:off x="1475692" y="4293416"/>
            <a:ext cx="1718541" cy="216667"/>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nvSpPr>
        <p:spPr>
          <a:xfrm>
            <a:off x="369570" y="5013325"/>
            <a:ext cx="3672840" cy="43497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矩形 23"/>
          <p:cNvSpPr/>
          <p:nvPr/>
        </p:nvSpPr>
        <p:spPr>
          <a:xfrm>
            <a:off x="5316855" y="3860800"/>
            <a:ext cx="478790" cy="28956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nvSpPr>
        <p:spPr>
          <a:xfrm>
            <a:off x="7968946" y="3860825"/>
            <a:ext cx="911710" cy="21759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6" name="直接箭头连接符 25"/>
          <p:cNvCxnSpPr/>
          <p:nvPr/>
        </p:nvCxnSpPr>
        <p:spPr>
          <a:xfrm flipV="1">
            <a:off x="2627534" y="4037602"/>
            <a:ext cx="2811876" cy="101342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72662" y="45720"/>
            <a:ext cx="1740535" cy="414020"/>
          </a:xfrm>
          <a:prstGeom prst="rect">
            <a:avLst/>
          </a:prstGeom>
          <a:solidFill>
            <a:srgbClr val="00B0F0"/>
          </a:solidFill>
        </p:spPr>
        <p:txBody>
          <a:bodyPr wrap="none" rtlCol="0">
            <a:spAutoFit/>
          </a:bodyPr>
          <a:lstStyle/>
          <a:p>
            <a:r>
              <a:rPr lang="zh-CN" altLang="en-US" sz="2100" dirty="0"/>
              <a:t>（</a:t>
            </a:r>
            <a:r>
              <a:rPr lang="en-US" altLang="zh-CN" sz="2100" dirty="0"/>
              <a:t>Para.1-2</a:t>
            </a:r>
            <a:r>
              <a:rPr lang="zh-CN" altLang="en-US" sz="2100" dirty="0"/>
              <a:t>）</a:t>
            </a:r>
          </a:p>
        </p:txBody>
      </p:sp>
      <p:sp>
        <p:nvSpPr>
          <p:cNvPr id="29" name="TextBox 28"/>
          <p:cNvSpPr txBox="1"/>
          <p:nvPr/>
        </p:nvSpPr>
        <p:spPr>
          <a:xfrm>
            <a:off x="7523938" y="2060540"/>
            <a:ext cx="1356948" cy="414020"/>
          </a:xfrm>
          <a:prstGeom prst="rect">
            <a:avLst/>
          </a:prstGeom>
          <a:solidFill>
            <a:srgbClr val="00B0F0"/>
          </a:solidFill>
        </p:spPr>
        <p:txBody>
          <a:bodyPr wrap="square" rtlCol="0">
            <a:spAutoFit/>
          </a:bodyPr>
          <a:lstStyle/>
          <a:p>
            <a:r>
              <a:rPr lang="zh-CN" altLang="en-US" sz="2100" dirty="0"/>
              <a:t>（</a:t>
            </a:r>
            <a:r>
              <a:rPr lang="en-US" altLang="zh-CN" sz="2100" dirty="0"/>
              <a:t>Para.3</a:t>
            </a:r>
            <a:r>
              <a:rPr lang="zh-CN" altLang="en-US" sz="2100" dirty="0"/>
              <a:t>）</a:t>
            </a:r>
          </a:p>
        </p:txBody>
      </p:sp>
      <p:sp>
        <p:nvSpPr>
          <p:cNvPr id="2" name="Rectangle"/>
          <p:cNvSpPr/>
          <p:nvPr>
            <p:custDataLst>
              <p:tags r:id="rId1"/>
            </p:custDataLst>
          </p:nvPr>
        </p:nvSpPr>
        <p:spPr>
          <a:xfrm>
            <a:off x="5673090" y="4725035"/>
            <a:ext cx="308610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p>
        </p:txBody>
      </p:sp>
      <p:sp>
        <p:nvSpPr>
          <p:cNvPr id="15" name="箭头: 下 14"/>
          <p:cNvSpPr/>
          <p:nvPr>
            <p:custDataLst>
              <p:tags r:id="rId2"/>
            </p:custDataLst>
          </p:nvPr>
        </p:nvSpPr>
        <p:spPr>
          <a:xfrm>
            <a:off x="7235587" y="5300915"/>
            <a:ext cx="241613" cy="337162"/>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p:cNvSpPr/>
          <p:nvPr>
            <p:custDataLst>
              <p:tags r:id="rId3"/>
            </p:custDataLst>
          </p:nvPr>
        </p:nvSpPr>
        <p:spPr>
          <a:xfrm>
            <a:off x="5723891" y="5464727"/>
            <a:ext cx="3045296" cy="507033"/>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4"/>
            </p:custDataLst>
          </p:nvPr>
        </p:nvSpPr>
        <p:spPr>
          <a:xfrm>
            <a:off x="5724525" y="6292215"/>
            <a:ext cx="316992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5"/>
            </p:custDataLst>
          </p:nvPr>
        </p:nvSpPr>
        <p:spPr>
          <a:xfrm>
            <a:off x="7236460" y="6021070"/>
            <a:ext cx="217170" cy="33718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22" presetClass="entr" presetSubtype="1"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up)">
                                      <p:cBhvr>
                                        <p:cTn id="79" dur="25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22" presetClass="entr" presetSubtype="1"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20" grpId="0" bldLvl="0" animBg="1"/>
      <p:bldP spid="21" grpId="0" bldLvl="0" animBg="1"/>
      <p:bldP spid="22" grpId="0" bldLvl="0" animBg="1"/>
      <p:bldP spid="23" grpId="0" bldLvl="0" animBg="1"/>
      <p:bldP spid="24" grpId="0" bldLvl="0" animBg="1"/>
      <p:bldP spid="25" grpId="0" bldLvl="0" animBg="1"/>
      <p:bldP spid="28" grpId="0" bldLvl="0" animBg="1"/>
      <p:bldP spid="29" grpId="0" bldLvl="0" animBg="1"/>
      <p:bldP spid="2" grpId="0" bldLvl="0" animBg="1"/>
      <p:bldP spid="15" grpId="0" bldLvl="0" animBg="1"/>
      <p:bldP spid="17" grpId="0" bldLvl="0" animBg="1"/>
      <p:bldP spid="27"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1935" y="59690"/>
            <a:ext cx="4152265" cy="6779895"/>
          </a:xfrm>
          <a:prstGeom prst="rect">
            <a:avLst/>
          </a:prstGeom>
          <a:solidFill>
            <a:schemeClr val="accent5">
              <a:lumMod val="20000"/>
              <a:lumOff val="80000"/>
            </a:schemeClr>
          </a:solidFill>
        </p:spPr>
        <p:txBody>
          <a:bodyPr wrap="square">
            <a:noAutofit/>
          </a:bodyPr>
          <a:lstStyle/>
          <a:p>
            <a:pPr algn="just" fontAlgn="ctr"/>
            <a:r>
              <a:rPr lang="en-US" altLang="zh-CN" sz="15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The team showed that this change in bite was connected with the development of agriculture in the Neolithic period. Food became easier to chew at this point. The jawbone didn’t have to do as much work and so didn’t grow to be so large.</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pPr algn="just" font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Analyses of a language database also confirmed that there was a global change in the sound of world languages after the Neolithic age, with the use of “f” and “v” increasing remarkably during the last few thousand years. These sounds are still not found in the languages of many hunter-gatherer people today.</a:t>
            </a:r>
            <a:endParaRPr lang="zh-CN" altLang="en-US" sz="16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endParaRPr>
          </a:p>
          <a:p>
            <a:pPr algn="just" font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This research overturns the popular view that all human speech sounds were present when human beings evolved around 300,000 years ago. ”The set of speech sounds we use has not necessarily remained stable since the appearance of human beings, but rather the huge variety of speech sounds that we find today is the product of a complex interplay of things like biological change and cultural evolution,“ said Steven Moran, a member of the research team.</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21" name="Rectangle 1"/>
          <p:cNvSpPr>
            <a:spLocks noChangeArrowheads="1"/>
          </p:cNvSpPr>
          <p:nvPr/>
        </p:nvSpPr>
        <p:spPr bwMode="auto">
          <a:xfrm>
            <a:off x="4344670" y="499110"/>
            <a:ext cx="4866005" cy="6340475"/>
          </a:xfrm>
          <a:prstGeom prst="rect">
            <a:avLst/>
          </a:prstGeom>
          <a:noFill/>
          <a:ln w="38100">
            <a:solidFill>
              <a:schemeClr val="accent2">
                <a:lumMod val="60000"/>
                <a:lumOff val="40000"/>
              </a:schemeClr>
            </a:solidFill>
            <a:miter lim="800000"/>
          </a:ln>
          <a:effectLst/>
        </p:spPr>
        <p:txBody>
          <a:bodyPr vert="horz" wrap="none" lIns="68580" tIns="34290" rIns="68580" bIns="34290" numCol="1" anchor="ctr" anchorCtr="0" compatLnSpc="1">
            <a:noAutofit/>
          </a:bodyPr>
          <a:lstStyle/>
          <a:p>
            <a:pPr marL="0" marR="0" lvl="0" indent="133350" algn="l" defTabSz="914400" rtl="0" eaLnBrk="1" fontAlgn="ctr" latinLnBrk="0" hangingPunct="1">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34. What is paragraph 5 mainly about?</a:t>
            </a: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A. Supporting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evidence</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for the research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results</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B. Potential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application</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of the research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findings</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C. A further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explanation</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of the research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methods</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 A reasonable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doubt</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about the research </a:t>
            </a:r>
            <a:r>
              <a:rPr lang="en-US" altLang="zh-CN" sz="1800" dirty="0">
                <a:solidFill>
                  <a:srgbClr val="2C4AFC"/>
                </a:solidFill>
                <a:latin typeface="Times New Roman" panose="02020603050405020304" pitchFamily="18" charset="0"/>
                <a:ea typeface="宋体" panose="02010600030101010101" pitchFamily="2" charset="-122"/>
                <a:cs typeface="Times New Roman" panose="02020603050405020304" pitchFamily="18" charset="0"/>
              </a:rPr>
              <a:t>process</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35. What does Steven Moran say about the </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set of human speech sounds?</a:t>
            </a: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A. It is key to effective communication.	</a:t>
            </a: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B. It contributes much to cultural diversity.</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C. It is a complex and dynamic system.	</a:t>
            </a: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 It drives the evolution of human beings.</a:t>
            </a:r>
          </a:p>
        </p:txBody>
      </p:sp>
      <p:sp>
        <p:nvSpPr>
          <p:cNvPr id="6" name="圆角矩形 16"/>
          <p:cNvSpPr/>
          <p:nvPr/>
        </p:nvSpPr>
        <p:spPr>
          <a:xfrm>
            <a:off x="5796236" y="1052523"/>
            <a:ext cx="1046860"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51460" y="1833245"/>
            <a:ext cx="1035050" cy="20510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1619662" y="1849531"/>
            <a:ext cx="235457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星形: 五角 19"/>
          <p:cNvSpPr/>
          <p:nvPr/>
        </p:nvSpPr>
        <p:spPr>
          <a:xfrm>
            <a:off x="4715899" y="1354130"/>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4" name="直接箭头连接符 13"/>
          <p:cNvCxnSpPr>
            <a:stCxn id="9" idx="3"/>
          </p:cNvCxnSpPr>
          <p:nvPr/>
        </p:nvCxnSpPr>
        <p:spPr>
          <a:xfrm flipV="1">
            <a:off x="1286323" y="1575062"/>
            <a:ext cx="7332345" cy="3613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3275666" y="1527736"/>
            <a:ext cx="4972685" cy="40830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56597" y="116568"/>
            <a:ext cx="3053443" cy="368300"/>
          </a:xfrm>
          <a:prstGeom prst="rect">
            <a:avLst/>
          </a:prstGeom>
          <a:solidFill>
            <a:srgbClr val="00B0F0"/>
          </a:solidFill>
        </p:spPr>
        <p:txBody>
          <a:bodyPr wrap="square" rtlCol="0">
            <a:spAutoFit/>
          </a:bodyPr>
          <a:lstStyle/>
          <a:p>
            <a:r>
              <a:rPr lang="zh-CN" altLang="en-US" sz="1800" dirty="0"/>
              <a:t>（</a:t>
            </a:r>
            <a:r>
              <a:rPr lang="en-US" altLang="zh-CN" sz="1800" dirty="0"/>
              <a:t>Para.1 result</a:t>
            </a:r>
            <a:r>
              <a:rPr lang="zh-CN" altLang="en-US" sz="1800" dirty="0"/>
              <a:t>： </a:t>
            </a:r>
            <a:r>
              <a:rPr lang="en-US" altLang="zh-CN" sz="1800" dirty="0"/>
              <a:t>changes</a:t>
            </a:r>
            <a:r>
              <a:rPr lang="zh-CN" altLang="en-US" sz="1800" dirty="0"/>
              <a:t>）</a:t>
            </a:r>
          </a:p>
        </p:txBody>
      </p:sp>
      <p:sp>
        <p:nvSpPr>
          <p:cNvPr id="20" name="上箭头 19"/>
          <p:cNvSpPr/>
          <p:nvPr/>
        </p:nvSpPr>
        <p:spPr>
          <a:xfrm>
            <a:off x="8316686" y="620396"/>
            <a:ext cx="195943" cy="3265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圆角矩形 16"/>
          <p:cNvSpPr/>
          <p:nvPr/>
        </p:nvSpPr>
        <p:spPr>
          <a:xfrm>
            <a:off x="6084164" y="4593282"/>
            <a:ext cx="1257979" cy="301466"/>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16"/>
          <p:cNvSpPr/>
          <p:nvPr/>
        </p:nvSpPr>
        <p:spPr>
          <a:xfrm>
            <a:off x="3314294" y="5229225"/>
            <a:ext cx="1119186" cy="259793"/>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星形: 五角 25"/>
          <p:cNvSpPr/>
          <p:nvPr/>
        </p:nvSpPr>
        <p:spPr>
          <a:xfrm>
            <a:off x="4500521" y="573318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矩形 23"/>
          <p:cNvSpPr/>
          <p:nvPr/>
        </p:nvSpPr>
        <p:spPr>
          <a:xfrm>
            <a:off x="611638" y="5013587"/>
            <a:ext cx="82026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nvSpPr>
        <p:spPr>
          <a:xfrm>
            <a:off x="2358390" y="5143976"/>
            <a:ext cx="1707833" cy="2152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矩形 25"/>
          <p:cNvSpPr/>
          <p:nvPr/>
        </p:nvSpPr>
        <p:spPr>
          <a:xfrm>
            <a:off x="395605" y="5229225"/>
            <a:ext cx="2666365" cy="2038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矩形 26"/>
          <p:cNvSpPr/>
          <p:nvPr/>
        </p:nvSpPr>
        <p:spPr>
          <a:xfrm>
            <a:off x="5436496" y="5804909"/>
            <a:ext cx="1967305"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8" name="直接箭头连接符 27"/>
          <p:cNvCxnSpPr/>
          <p:nvPr/>
        </p:nvCxnSpPr>
        <p:spPr>
          <a:xfrm>
            <a:off x="1619586" y="5157733"/>
            <a:ext cx="5367655" cy="6477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2771813" y="5229526"/>
            <a:ext cx="3816350" cy="64833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p:cNvSpPr/>
          <p:nvPr>
            <p:custDataLst>
              <p:tags r:id="rId1"/>
            </p:custDataLst>
          </p:nvPr>
        </p:nvSpPr>
        <p:spPr>
          <a:xfrm>
            <a:off x="4858385" y="2493010"/>
            <a:ext cx="354457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：寻找主题句</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2"/>
            </p:custDataLst>
          </p:nvPr>
        </p:nvSpPr>
        <p:spPr>
          <a:xfrm>
            <a:off x="6443980" y="2997200"/>
            <a:ext cx="217170" cy="33718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p:cNvSpPr/>
          <p:nvPr>
            <p:custDataLst>
              <p:tags r:id="rId3"/>
            </p:custDataLst>
          </p:nvPr>
        </p:nvSpPr>
        <p:spPr>
          <a:xfrm>
            <a:off x="5073651" y="3357162"/>
            <a:ext cx="3045296" cy="507033"/>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：信息归纳</a:t>
            </a:r>
            <a:endParaRPr lang="en-US" altLang="zh-CN" sz="240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22" presetClass="entr" presetSubtype="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5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3"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 grpId="0" bldLvl="0" animBg="1"/>
      <p:bldP spid="18" grpId="0" bldLvl="0" animBg="1"/>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64030" y="116840"/>
            <a:ext cx="4909820" cy="553085"/>
          </a:xfrm>
          <a:prstGeom prst="rect">
            <a:avLst/>
          </a:prstGeom>
          <a:solidFill>
            <a:srgbClr val="0099A9"/>
          </a:solidFill>
        </p:spPr>
        <p:txBody>
          <a:bodyPr wrap="square">
            <a:spAutoFit/>
          </a:bodyPr>
          <a:lstStyle/>
          <a:p>
            <a:r>
              <a:rPr lang="zh-CN" altLang="en-US" sz="3000" b="1">
                <a:solidFill>
                  <a:schemeClr val="bg1"/>
                </a:solidFill>
              </a:rPr>
              <a:t>              细节理解题</a:t>
            </a:r>
          </a:p>
        </p:txBody>
      </p:sp>
      <p:sp>
        <p:nvSpPr>
          <p:cNvPr id="13" name="文本框 12"/>
          <p:cNvSpPr txBox="1"/>
          <p:nvPr/>
        </p:nvSpPr>
        <p:spPr>
          <a:xfrm>
            <a:off x="-108045" y="1124275"/>
            <a:ext cx="9144000" cy="1983740"/>
          </a:xfrm>
          <a:prstGeom prst="rect">
            <a:avLst/>
          </a:prstGeom>
          <a:solidFill>
            <a:schemeClr val="bg1">
              <a:lumMod val="95000"/>
            </a:schemeClr>
          </a:solidFill>
        </p:spPr>
        <p:txBody>
          <a:bodyPr wrap="square" rtlCol="0">
            <a:spAutoFit/>
          </a:bodyPr>
          <a:lstStyle/>
          <a:p>
            <a:r>
              <a:rPr lang="en-US" altLang="zh-CN" sz="2100" b="1">
                <a:solidFill>
                  <a:srgbClr val="1B1684"/>
                </a:solidFill>
                <a:latin typeface="宋体" panose="02010600030101010101" pitchFamily="2" charset="-122"/>
                <a:ea typeface="宋体" panose="02010600030101010101" pitchFamily="2" charset="-122"/>
                <a:cs typeface="Times New Roman" panose="02020603050405020304" pitchFamily="18" charset="0"/>
              </a:rPr>
              <a:t> </a:t>
            </a:r>
            <a:r>
              <a:rPr lang="zh-CN" altLang="en-US" sz="2100" b="1">
                <a:solidFill>
                  <a:srgbClr val="1B1684"/>
                </a:solidFill>
                <a:latin typeface="宋体" panose="02010600030101010101" pitchFamily="2" charset="-122"/>
                <a:ea typeface="宋体" panose="02010600030101010101" pitchFamily="2" charset="-122"/>
                <a:cs typeface="Times New Roman" panose="02020603050405020304" pitchFamily="18" charset="0"/>
              </a:rPr>
              <a:t>正确选项特征：  </a:t>
            </a:r>
            <a:endParaRPr lang="en-US" altLang="zh-CN" sz="2100" b="1">
              <a:solidFill>
                <a:srgbClr val="1B1684"/>
              </a:solidFill>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 1.</a:t>
            </a:r>
            <a:r>
              <a:rPr lang="zh-CN" altLang="en-US" sz="2100" b="1">
                <a:latin typeface="宋体" panose="02010600030101010101" pitchFamily="2" charset="-122"/>
                <a:ea typeface="宋体" panose="02010600030101010101" pitchFamily="2" charset="-122"/>
                <a:cs typeface="Times New Roman" panose="02020603050405020304" pitchFamily="18" charset="0"/>
              </a:rPr>
              <a:t>原文原词</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 2.</a:t>
            </a:r>
            <a:r>
              <a:rPr lang="zh-CN" altLang="en-US" sz="2100" b="1">
                <a:latin typeface="宋体" panose="02010600030101010101" pitchFamily="2" charset="-122"/>
                <a:ea typeface="宋体" panose="02010600030101010101" pitchFamily="2" charset="-122"/>
                <a:cs typeface="Times New Roman" panose="02020603050405020304" pitchFamily="18" charset="0"/>
              </a:rPr>
              <a:t>同义替换：</a:t>
            </a:r>
            <a:r>
              <a:rPr lang="en-US" altLang="zh-CN" sz="2100" b="1">
                <a:latin typeface="宋体" panose="02010600030101010101" pitchFamily="2" charset="-122"/>
                <a:ea typeface="宋体" panose="02010600030101010101" pitchFamily="2" charset="-122"/>
                <a:cs typeface="Times New Roman" panose="02020603050405020304" pitchFamily="18" charset="0"/>
              </a:rPr>
              <a:t>lose one’s job </a:t>
            </a:r>
            <a:r>
              <a:rPr lang="zh-CN" altLang="en-US" sz="2100" b="1">
                <a:latin typeface="宋体" panose="02010600030101010101" pitchFamily="2" charset="-122"/>
                <a:ea typeface="宋体" panose="02010600030101010101" pitchFamily="2" charset="-122"/>
                <a:cs typeface="Times New Roman" panose="02020603050405020304" pitchFamily="18" charset="0"/>
              </a:rPr>
              <a:t>换成 </a:t>
            </a:r>
            <a:r>
              <a:rPr lang="en-US" altLang="zh-CN" sz="2100" b="1">
                <a:latin typeface="宋体" panose="02010600030101010101" pitchFamily="2" charset="-122"/>
                <a:ea typeface="宋体" panose="02010600030101010101" pitchFamily="2" charset="-122"/>
                <a:cs typeface="Times New Roman" panose="02020603050405020304" pitchFamily="18" charset="0"/>
              </a:rPr>
              <a:t>be out of work</a:t>
            </a:r>
            <a:r>
              <a:rPr lang="zh-CN" altLang="en-US" sz="2100" b="1">
                <a:latin typeface="宋体" panose="02010600030101010101" pitchFamily="2" charset="-122"/>
                <a:ea typeface="宋体" panose="02010600030101010101" pitchFamily="2" charset="-122"/>
                <a:cs typeface="Times New Roman" panose="02020603050405020304" pitchFamily="18" charset="0"/>
              </a:rPr>
              <a:t>；</a:t>
            </a:r>
            <a:r>
              <a:rPr lang="en-US" altLang="zh-CN" sz="2100" b="1">
                <a:latin typeface="宋体" panose="02010600030101010101" pitchFamily="2" charset="-122"/>
                <a:ea typeface="宋体" panose="02010600030101010101" pitchFamily="2" charset="-122"/>
                <a:cs typeface="Times New Roman" panose="02020603050405020304" pitchFamily="18" charset="0"/>
              </a:rPr>
              <a:t> disability </a:t>
            </a:r>
            <a:r>
              <a:rPr lang="zh-CN" altLang="en-US" sz="2100" b="1">
                <a:latin typeface="宋体" panose="02010600030101010101" pitchFamily="2" charset="-122"/>
                <a:ea typeface="宋体" panose="02010600030101010101" pitchFamily="2" charset="-122"/>
                <a:cs typeface="Times New Roman" panose="02020603050405020304" pitchFamily="18" charset="0"/>
              </a:rPr>
              <a:t>换成</a:t>
            </a:r>
            <a:r>
              <a:rPr lang="en-US" altLang="zh-CN" sz="2100" b="1">
                <a:latin typeface="宋体" panose="02010600030101010101" pitchFamily="2" charset="-122"/>
                <a:ea typeface="宋体" panose="02010600030101010101" pitchFamily="2" charset="-122"/>
                <a:cs typeface="Times New Roman" panose="02020603050405020304" pitchFamily="18" charset="0"/>
              </a:rPr>
              <a:t>  disabled </a:t>
            </a:r>
          </a:p>
          <a:p>
            <a:r>
              <a:rPr lang="en-US" altLang="zh-CN" sz="2100" b="1">
                <a:latin typeface="宋体" panose="02010600030101010101" pitchFamily="2" charset="-122"/>
                <a:ea typeface="宋体" panose="02010600030101010101" pitchFamily="2" charset="-122"/>
                <a:cs typeface="Times New Roman" panose="02020603050405020304" pitchFamily="18" charset="0"/>
              </a:rPr>
              <a:t> 3.</a:t>
            </a:r>
            <a:r>
              <a:rPr lang="zh-CN" altLang="en-US" sz="2100" b="1">
                <a:latin typeface="宋体" panose="02010600030101010101" pitchFamily="2" charset="-122"/>
                <a:ea typeface="宋体" panose="02010600030101010101" pitchFamily="2" charset="-122"/>
                <a:cs typeface="Times New Roman" panose="02020603050405020304" pitchFamily="18" charset="0"/>
              </a:rPr>
              <a:t>信息归纳（用精炼的语言概括原文中分散或复杂信息）</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r>
              <a:rPr lang="en-US" altLang="zh-CN" sz="1800"/>
              <a:t> </a:t>
            </a:r>
          </a:p>
        </p:txBody>
      </p:sp>
      <p:sp>
        <p:nvSpPr>
          <p:cNvPr id="15" name="文本框 14"/>
          <p:cNvSpPr txBox="1"/>
          <p:nvPr/>
        </p:nvSpPr>
        <p:spPr>
          <a:xfrm>
            <a:off x="3131771" y="2921953"/>
            <a:ext cx="2894401" cy="414020"/>
          </a:xfrm>
          <a:prstGeom prst="rect">
            <a:avLst/>
          </a:prstGeom>
          <a:noFill/>
        </p:spPr>
        <p:txBody>
          <a:bodyPr wrap="square" rtlCol="0">
            <a:spAutoFit/>
          </a:bodyPr>
          <a:lstStyle/>
          <a:p>
            <a:r>
              <a:rPr lang="zh-CN" altLang="en-US" sz="2100" b="1">
                <a:solidFill>
                  <a:srgbClr val="1B1684"/>
                </a:solidFill>
                <a:latin typeface="宋体" panose="02010600030101010101" pitchFamily="2" charset="-122"/>
                <a:ea typeface="宋体" panose="02010600030101010101" pitchFamily="2" charset="-122"/>
              </a:rPr>
              <a:t>概括细节理解题</a:t>
            </a:r>
          </a:p>
        </p:txBody>
      </p:sp>
      <p:sp>
        <p:nvSpPr>
          <p:cNvPr id="17" name="右箭头 16"/>
          <p:cNvSpPr/>
          <p:nvPr/>
        </p:nvSpPr>
        <p:spPr>
          <a:xfrm>
            <a:off x="251578" y="2922244"/>
            <a:ext cx="674739" cy="287594"/>
          </a:xfrm>
          <a:prstGeom prst="rightArrow">
            <a:avLst/>
          </a:prstGeom>
          <a:solidFill>
            <a:srgbClr val="0099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p:nvSpPr>
        <p:spPr>
          <a:xfrm>
            <a:off x="323121" y="3303233"/>
            <a:ext cx="2058670" cy="414020"/>
          </a:xfrm>
          <a:prstGeom prst="rect">
            <a:avLst/>
          </a:prstGeom>
          <a:solidFill>
            <a:schemeClr val="bg2">
              <a:lumMod val="95000"/>
            </a:schemeClr>
          </a:solidFill>
        </p:spPr>
        <p:txBody>
          <a:bodyPr wrap="none">
            <a:spAutoFit/>
          </a:bodyPr>
          <a:lstStyle/>
          <a:p>
            <a:r>
              <a:rPr lang="zh-CN" altLang="en-US" sz="2100" b="1">
                <a:solidFill>
                  <a:srgbClr val="2C0BA5"/>
                </a:solidFill>
              </a:rPr>
              <a:t>干扰选项特征：</a:t>
            </a:r>
          </a:p>
        </p:txBody>
      </p:sp>
      <p:pic>
        <p:nvPicPr>
          <p:cNvPr id="19" name="图片 18"/>
          <p:cNvPicPr>
            <a:picLocks noChangeAspect="1"/>
          </p:cNvPicPr>
          <p:nvPr/>
        </p:nvPicPr>
        <p:blipFill>
          <a:blip r:embed="rId2"/>
          <a:srcRect l="8770" t="63839" r="8344" b="4019"/>
          <a:stretch>
            <a:fillRect/>
          </a:stretch>
        </p:blipFill>
        <p:spPr>
          <a:xfrm>
            <a:off x="251460" y="3717290"/>
            <a:ext cx="8316595" cy="23056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图片 22531"/>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2535" name="矩形 22534"/>
          <p:cNvSpPr/>
          <p:nvPr/>
        </p:nvSpPr>
        <p:spPr>
          <a:xfrm>
            <a:off x="574675" y="4226719"/>
            <a:ext cx="8569325" cy="1076325"/>
          </a:xfrm>
          <a:prstGeom prst="rect">
            <a:avLst/>
          </a:prstGeom>
          <a:noFill/>
          <a:ln w="9525">
            <a:noFill/>
          </a:ln>
        </p:spPr>
        <p:txBody>
          <a:bodyPr anchor="ctr" anchorCtr="0">
            <a:spAutoFit/>
          </a:bodyPr>
          <a:lstStyle/>
          <a:p>
            <a:endParaRPr lang="en-US" altLang="zh-CN" sz="3200">
              <a:solidFill>
                <a:srgbClr val="FF0000"/>
              </a:solidFill>
              <a:latin typeface="Times New Roman" panose="02020603050405020304" pitchFamily="18" charset="0"/>
              <a:ea typeface="宋体" panose="02010600030101010101" pitchFamily="2" charset="-122"/>
            </a:endParaRPr>
          </a:p>
          <a:p>
            <a:endParaRPr lang="en-US" altLang="zh-CN" sz="3200">
              <a:solidFill>
                <a:srgbClr val="FF000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ox(in)">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905" y="-635"/>
            <a:ext cx="9140190" cy="6001385"/>
          </a:xfrm>
          <a:prstGeom prst="rect">
            <a:avLst/>
          </a:prstGeom>
        </p:spPr>
      </p:pic>
      <p:pic>
        <p:nvPicPr>
          <p:cNvPr id="14" name="图形 1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18922" y="5376122"/>
            <a:ext cx="367904" cy="367904"/>
          </a:xfrm>
          <a:prstGeom prst="rect">
            <a:avLst/>
          </a:prstGeom>
        </p:spPr>
      </p:pic>
      <p:sp>
        <p:nvSpPr>
          <p:cNvPr id="2" name="TextBox 6"/>
          <p:cNvSpPr txBox="1">
            <a:spLocks noChangeArrowheads="1"/>
          </p:cNvSpPr>
          <p:nvPr/>
        </p:nvSpPr>
        <p:spPr bwMode="auto">
          <a:xfrm>
            <a:off x="106045" y="128270"/>
            <a:ext cx="8966200" cy="3855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54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zh-CN" sz="40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 name="TextBox 6"/>
          <p:cNvSpPr txBox="1">
            <a:spLocks noChangeArrowheads="1"/>
          </p:cNvSpPr>
          <p:nvPr/>
        </p:nvSpPr>
        <p:spPr bwMode="auto">
          <a:xfrm>
            <a:off x="755650" y="4653280"/>
            <a:ext cx="561086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p>
        </p:txBody>
      </p:sp>
      <p:sp>
        <p:nvSpPr>
          <p:cNvPr id="7" name="文本框 6"/>
          <p:cNvSpPr txBox="1"/>
          <p:nvPr/>
        </p:nvSpPr>
        <p:spPr>
          <a:xfrm>
            <a:off x="10353675" y="2457450"/>
            <a:ext cx="3048000" cy="368300"/>
          </a:xfrm>
          <a:prstGeom prst="rect">
            <a:avLst/>
          </a:prstGeom>
          <a:noFill/>
        </p:spPr>
        <p:txBody>
          <a:bodyPr wrap="square" rtlCol="0">
            <a:spAutoFit/>
          </a:bodyPr>
          <a:lstStyle/>
          <a:p>
            <a:endParaRPr lang="zh-CN" altLang="en-US"/>
          </a:p>
        </p:txBody>
      </p:sp>
      <p:sp>
        <p:nvSpPr>
          <p:cNvPr id="5" name="Rectangle"/>
          <p:cNvSpPr/>
          <p:nvPr>
            <p:custDataLst>
              <p:tags r:id="rId2"/>
            </p:custDataLst>
          </p:nvPr>
        </p:nvSpPr>
        <p:spPr>
          <a:xfrm>
            <a:off x="179705" y="260350"/>
            <a:ext cx="6614160" cy="73660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zh-CN" altLang="zh-CN"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冲刺</a:t>
            </a:r>
            <a:r>
              <a:rPr lang="en-US" altLang="zh-CN"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2023</a:t>
            </a:r>
            <a:r>
              <a:rPr lang="zh-CN" altLang="en-US"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新高考满分攻略系列</a:t>
            </a:r>
            <a:endParaRPr lang="zh-CN" altLang="en-US" sz="2800">
              <a:solidFill>
                <a:schemeClr val="bg1"/>
              </a:solidFill>
              <a:latin typeface="微软雅黑" panose="020B0503020204020204" charset="-122"/>
              <a:ea typeface="微软雅黑" panose="020B0503020204020204" charset="-122"/>
            </a:endParaRPr>
          </a:p>
        </p:txBody>
      </p:sp>
      <p:sp>
        <p:nvSpPr>
          <p:cNvPr id="4" name="Rectangle"/>
          <p:cNvSpPr/>
          <p:nvPr>
            <p:custDataLst>
              <p:tags r:id="rId3"/>
            </p:custDataLst>
          </p:nvPr>
        </p:nvSpPr>
        <p:spPr>
          <a:xfrm>
            <a:off x="179705" y="1831340"/>
            <a:ext cx="6614160" cy="932815"/>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变</a:t>
            </a:r>
            <a:r>
              <a:rPr lang="en-US" altLang="zh-CN"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与</a:t>
            </a:r>
            <a:r>
              <a:rPr lang="en-US" altLang="zh-CN"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不变</a:t>
            </a:r>
            <a:r>
              <a:rPr lang="en-US" altLang="zh-CN" sz="36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3600">
              <a:solidFill>
                <a:schemeClr val="bg1"/>
              </a:solidFill>
              <a:latin typeface="微软雅黑" panose="020B0503020204020204" charset="-122"/>
              <a:ea typeface="微软雅黑" panose="020B0503020204020204" charset="-122"/>
            </a:endParaRPr>
          </a:p>
        </p:txBody>
      </p:sp>
      <p:sp>
        <p:nvSpPr>
          <p:cNvPr id="8" name="Rectangle"/>
          <p:cNvSpPr/>
          <p:nvPr>
            <p:custDataLst>
              <p:tags r:id="rId4"/>
            </p:custDataLst>
          </p:nvPr>
        </p:nvSpPr>
        <p:spPr>
          <a:xfrm>
            <a:off x="179705" y="3356610"/>
            <a:ext cx="6614160" cy="936625"/>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zh-CN" altLang="en-US"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阅读理解</a:t>
            </a:r>
            <a:r>
              <a:rPr lang="en-US" altLang="zh-CN"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28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篇满分攻略</a:t>
            </a:r>
            <a:endParaRPr lang="zh-CN" altLang="en-US" sz="2800">
              <a:solidFill>
                <a:schemeClr val="bg1"/>
              </a:solidFill>
              <a:latin typeface="微软雅黑" panose="020B0503020204020204" charset="-122"/>
              <a:ea typeface="微软雅黑" panose="020B0503020204020204" charset="-122"/>
            </a:endParaRPr>
          </a:p>
        </p:txBody>
      </p:sp>
      <p:sp>
        <p:nvSpPr>
          <p:cNvPr id="9" name="Rectangle"/>
          <p:cNvSpPr/>
          <p:nvPr>
            <p:custDataLst>
              <p:tags r:id="rId5"/>
            </p:custDataLst>
          </p:nvPr>
        </p:nvSpPr>
        <p:spPr>
          <a:xfrm>
            <a:off x="179705" y="5290820"/>
            <a:ext cx="6614160" cy="453390"/>
          </a:xfrm>
          <a:prstGeom prst="roundRect">
            <a:avLst>
              <a:gd name="adj" fmla="val 8836"/>
            </a:avLst>
          </a:prstGeom>
          <a:solidFill>
            <a:schemeClr val="accent6">
              <a:lumMod val="75000"/>
            </a:schemeClr>
          </a:solidFill>
          <a:ln w="12700">
            <a:miter lim="400000"/>
          </a:ln>
          <a:effectLst/>
        </p:spPr>
        <p:txBody>
          <a:bodyPr lIns="0" tIns="0" rIns="0" bIns="0" anchor="ctr"/>
          <a:lstStyle/>
          <a:p>
            <a:pPr marL="0" marR="0" lvl="0" indent="0" algn="l" defTabSz="974725" rtl="0" eaLnBrk="0" fontAlgn="base" latinLnBrk="0" hangingPunct="0">
              <a:lnSpc>
                <a:spcPct val="100000"/>
              </a:lnSpc>
              <a:spcBef>
                <a:spcPct val="0"/>
              </a:spcBef>
              <a:spcAft>
                <a:spcPct val="0"/>
              </a:spcAft>
              <a:buClrTx/>
              <a:buSzTx/>
              <a:buFontTx/>
              <a:buNone/>
              <a:defRPr/>
            </a:pPr>
            <a:r>
              <a:rPr lang="en-US" altLang="zh-CN" sz="2800" noProof="0">
                <a:ln>
                  <a:noFill/>
                </a:ln>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800" noProof="0">
                <a:ln>
                  <a:noFill/>
                </a:ln>
                <a:effectLst/>
                <a:uLnTx/>
                <a:uFillTx/>
                <a:latin typeface="微软雅黑" panose="020B0503020204020204" charset="-122"/>
                <a:ea typeface="微软雅黑" panose="020B0503020204020204" charset="-122"/>
                <a:cs typeface="微软雅黑" panose="020B0503020204020204" charset="-122"/>
                <a:sym typeface="+mn-ea"/>
              </a:rPr>
              <a:t>江西省上饶中学</a:t>
            </a:r>
            <a:r>
              <a:rPr lang="en-US" altLang="zh-CN" sz="2800" noProof="0">
                <a:ln>
                  <a:noFill/>
                </a:ln>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800" noProof="0">
                <a:ln>
                  <a:noFill/>
                </a:ln>
                <a:effectLst/>
                <a:uLnTx/>
                <a:uFillTx/>
                <a:latin typeface="微软雅黑" panose="020B0503020204020204" charset="-122"/>
                <a:ea typeface="微软雅黑" panose="020B0503020204020204" charset="-122"/>
                <a:cs typeface="微软雅黑" panose="020B0503020204020204" charset="-122"/>
                <a:sym typeface="+mn-ea"/>
              </a:rPr>
              <a:t>陈德荣</a:t>
            </a:r>
            <a:r>
              <a:rPr lang="en-US" altLang="zh-CN" sz="2800" noProof="0">
                <a:ln>
                  <a:noFill/>
                </a:ln>
                <a:effectLst/>
                <a:uLnTx/>
                <a:uFillTx/>
                <a:latin typeface="微软雅黑" panose="020B0503020204020204" charset="-122"/>
                <a:ea typeface="微软雅黑" panose="020B0503020204020204" charset="-122"/>
                <a:cs typeface="微软雅黑" panose="020B0503020204020204" charset="-122"/>
                <a:sym typeface="+mn-ea"/>
              </a:rPr>
              <a:t>   2023.5</a:t>
            </a:r>
            <a:endParaRPr lang="zh-CN" altLang="en-US" sz="2800">
              <a:solidFill>
                <a:schemeClr val="bg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P spid="8" grpId="0" bldLvl="0" animBg="1"/>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2699544" y="2739231"/>
            <a:ext cx="182880" cy="272129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E8102"/>
          </a:solidFill>
          <a:ln>
            <a:noFill/>
          </a:ln>
        </p:spPr>
        <p:txBody>
          <a:bodyPr vert="horz" wrap="square" lIns="91440" tIns="45720" rIns="91440" bIns="45720" numCol="1" anchor="t" anchorCtr="0" compatLnSpc="1"/>
          <a:lstStyle/>
          <a:p>
            <a:endParaRPr lang="zh-CN" altLang="en-US" sz="1800">
              <a:latin typeface="微软雅黑" panose="020B0503020204020204" charset="-122"/>
              <a:ea typeface="微软雅黑" panose="020B0503020204020204" charset="-122"/>
            </a:endParaRPr>
          </a:p>
        </p:txBody>
      </p:sp>
      <p:sp>
        <p:nvSpPr>
          <p:cNvPr id="3" name="矩形 2"/>
          <p:cNvSpPr/>
          <p:nvPr/>
        </p:nvSpPr>
        <p:spPr>
          <a:xfrm>
            <a:off x="827405" y="3788807"/>
            <a:ext cx="1470660" cy="46037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4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新事物</a:t>
            </a:r>
          </a:p>
        </p:txBody>
      </p:sp>
      <p:sp>
        <p:nvSpPr>
          <p:cNvPr id="11" name="圆角矩形 10"/>
          <p:cNvSpPr/>
          <p:nvPr/>
        </p:nvSpPr>
        <p:spPr>
          <a:xfrm>
            <a:off x="3059113" y="2355072"/>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defTabSz="1087755">
              <a:buClrTx/>
              <a:buSzTx/>
              <a:buFontTx/>
            </a:pPr>
            <a:r>
              <a:rPr lang="zh-CN" altLang="en-US" sz="21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引入新事物</a:t>
            </a:r>
          </a:p>
        </p:txBody>
      </p:sp>
      <p:sp>
        <p:nvSpPr>
          <p:cNvPr id="15" name="圆角矩形 14"/>
          <p:cNvSpPr/>
          <p:nvPr/>
        </p:nvSpPr>
        <p:spPr>
          <a:xfrm>
            <a:off x="2915285" y="3004360"/>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defTabSz="1087755">
              <a:buClrTx/>
              <a:buSzTx/>
              <a:buFontTx/>
            </a:pPr>
            <a:r>
              <a:rPr lang="zh-CN" altLang="en-US" sz="21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产生背景</a:t>
            </a:r>
          </a:p>
        </p:txBody>
      </p:sp>
      <p:sp>
        <p:nvSpPr>
          <p:cNvPr id="17" name="圆角矩形 16"/>
          <p:cNvSpPr/>
          <p:nvPr/>
        </p:nvSpPr>
        <p:spPr>
          <a:xfrm>
            <a:off x="2998470" y="3725055"/>
            <a:ext cx="1560830" cy="458816"/>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defTabSz="1087755">
              <a:buClrTx/>
              <a:buSzTx/>
              <a:buFontTx/>
            </a:pPr>
            <a:r>
              <a:rPr lang="zh-CN" altLang="en-US" sz="21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运行原理</a:t>
            </a:r>
          </a:p>
        </p:txBody>
      </p:sp>
      <p:sp>
        <p:nvSpPr>
          <p:cNvPr id="27" name="圆角矩形 26"/>
          <p:cNvSpPr/>
          <p:nvPr/>
        </p:nvSpPr>
        <p:spPr>
          <a:xfrm>
            <a:off x="2998311" y="4412790"/>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ctr" defTabSz="1087755">
              <a:buClrTx/>
              <a:buSzTx/>
              <a:buFontTx/>
            </a:pPr>
            <a:r>
              <a:rPr lang="zh-CN" altLang="en-US" sz="21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优缺点</a:t>
            </a:r>
          </a:p>
        </p:txBody>
      </p:sp>
      <p:sp>
        <p:nvSpPr>
          <p:cNvPr id="28" name="圆角矩形 27"/>
          <p:cNvSpPr/>
          <p:nvPr/>
        </p:nvSpPr>
        <p:spPr>
          <a:xfrm>
            <a:off x="2898775" y="5096020"/>
            <a:ext cx="1717040" cy="458816"/>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defTabSz="1087755">
              <a:buClrTx/>
              <a:buSzTx/>
              <a:buFontTx/>
            </a:pPr>
            <a:r>
              <a:rPr lang="zh-CN" altLang="en-US" sz="2100" b="1" dirty="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评议、改进</a:t>
            </a:r>
          </a:p>
        </p:txBody>
      </p:sp>
      <p:sp>
        <p:nvSpPr>
          <p:cNvPr id="100" name="文本框 99"/>
          <p:cNvSpPr txBox="1"/>
          <p:nvPr/>
        </p:nvSpPr>
        <p:spPr>
          <a:xfrm>
            <a:off x="5227320" y="3118485"/>
            <a:ext cx="3860959" cy="506730"/>
          </a:xfrm>
          <a:prstGeom prst="rect">
            <a:avLst/>
          </a:prstGeom>
          <a:noFill/>
          <a:ln w="9525">
            <a:noFill/>
          </a:ln>
        </p:spPr>
        <p:txBody>
          <a:bodyPr wrap="square">
            <a:spAutoFit/>
          </a:bodyPr>
          <a:lstStyle/>
          <a:p>
            <a:pPr indent="0"/>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2019·全国卷I</a:t>
            </a:r>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28. Why do the researchers develop the smart keyboard?</a:t>
            </a:r>
            <a:r>
              <a:rPr lang="en-US" sz="1350" b="0">
                <a:highlight>
                  <a:srgbClr val="00FF00"/>
                </a:highlight>
                <a:ea typeface="宋体" panose="02010600030101010101" pitchFamily="2" charset="-122"/>
              </a:rPr>
              <a:t> </a:t>
            </a:r>
            <a:r>
              <a:rPr lang="zh-CN" altLang="en-US" sz="1350" b="1">
                <a:solidFill>
                  <a:srgbClr val="FF0000"/>
                </a:solidFill>
                <a:ea typeface="宋体" panose="02010600030101010101" pitchFamily="2" charset="-122"/>
              </a:rPr>
              <a:t>细节理解</a:t>
            </a:r>
          </a:p>
        </p:txBody>
      </p:sp>
      <p:sp>
        <p:nvSpPr>
          <p:cNvPr id="29" name="文本框 28"/>
          <p:cNvSpPr txBox="1"/>
          <p:nvPr/>
        </p:nvSpPr>
        <p:spPr>
          <a:xfrm>
            <a:off x="5029676" y="4113371"/>
            <a:ext cx="3810000" cy="506730"/>
          </a:xfrm>
          <a:prstGeom prst="rect">
            <a:avLst/>
          </a:prstGeom>
          <a:noFill/>
          <a:ln w="9525">
            <a:noFill/>
          </a:ln>
        </p:spPr>
        <p:txBody>
          <a:bodyPr>
            <a:spAutoFit/>
          </a:bodyPr>
          <a:lstStyle/>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29. What makes the invention of the smart keyboard possible</a:t>
            </a:r>
            <a:r>
              <a:rPr lang="zh-CN" sz="1350" b="0">
                <a:solidFill>
                  <a:srgbClr val="000000"/>
                </a:solidFill>
                <a:highlight>
                  <a:srgbClr val="FFFF00"/>
                </a:highlight>
                <a:ea typeface="宋体" panose="02010600030101010101" pitchFamily="2" charset="-122"/>
              </a:rPr>
              <a:t>？</a:t>
            </a:r>
            <a:r>
              <a:rPr lang="zh-CN" altLang="en-US" sz="1350" b="1">
                <a:solidFill>
                  <a:srgbClr val="FF0000"/>
                </a:solidFill>
                <a:ea typeface="宋体" panose="02010600030101010101" pitchFamily="2" charset="-122"/>
                <a:sym typeface="+mn-ea"/>
              </a:rPr>
              <a:t>细节理解</a:t>
            </a:r>
          </a:p>
        </p:txBody>
      </p:sp>
      <p:sp>
        <p:nvSpPr>
          <p:cNvPr id="30" name="文本框 29"/>
          <p:cNvSpPr txBox="1"/>
          <p:nvPr/>
        </p:nvSpPr>
        <p:spPr>
          <a:xfrm>
            <a:off x="5159216" y="4954429"/>
            <a:ext cx="3810000" cy="506730"/>
          </a:xfrm>
          <a:prstGeom prst="rect">
            <a:avLst/>
          </a:prstGeom>
          <a:noFill/>
          <a:ln w="9525">
            <a:noFill/>
          </a:ln>
        </p:spPr>
        <p:txBody>
          <a:bodyPr>
            <a:spAutoFit/>
          </a:bodyPr>
          <a:lstStyle/>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30. What do the researchers expect of the smart keyboard</a:t>
            </a:r>
            <a:r>
              <a:rPr lang="zh-CN" sz="1350" b="0">
                <a:solidFill>
                  <a:srgbClr val="000000"/>
                </a:solidFill>
                <a:highlight>
                  <a:srgbClr val="FFFF00"/>
                </a:highlight>
                <a:ea typeface="宋体" panose="02010600030101010101" pitchFamily="2" charset="-122"/>
              </a:rPr>
              <a:t>？</a:t>
            </a:r>
            <a:r>
              <a:rPr lang="en-US" altLang="zh-CN" sz="1350" b="0">
                <a:solidFill>
                  <a:srgbClr val="000000"/>
                </a:solidFill>
                <a:highlight>
                  <a:srgbClr val="FFFF00"/>
                </a:highlight>
                <a:ea typeface="宋体" panose="02010600030101010101" pitchFamily="2" charset="-122"/>
              </a:rPr>
              <a:t> </a:t>
            </a:r>
            <a:r>
              <a:rPr lang="zh-CN" altLang="en-US" sz="1350" b="1">
                <a:solidFill>
                  <a:srgbClr val="FF0000"/>
                </a:solidFill>
                <a:ea typeface="宋体" panose="02010600030101010101" pitchFamily="2" charset="-122"/>
              </a:rPr>
              <a:t>细节推断</a:t>
            </a:r>
          </a:p>
        </p:txBody>
      </p:sp>
      <p:sp>
        <p:nvSpPr>
          <p:cNvPr id="31" name="文本框 30"/>
          <p:cNvSpPr txBox="1"/>
          <p:nvPr/>
        </p:nvSpPr>
        <p:spPr>
          <a:xfrm>
            <a:off x="5154454" y="1883093"/>
            <a:ext cx="3543300" cy="506730"/>
          </a:xfrm>
          <a:prstGeom prst="rect">
            <a:avLst/>
          </a:prstGeom>
          <a:noFill/>
          <a:ln w="9525">
            <a:noFill/>
          </a:ln>
        </p:spPr>
        <p:txBody>
          <a:bodyPr wrap="square">
            <a:spAutoFit/>
          </a:bodyPr>
          <a:lstStyle/>
          <a:p>
            <a:pPr indent="26670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31. Where is this text most likely from? </a:t>
            </a:r>
            <a:r>
              <a:rPr lang="zh-CN" altLang="en-US" sz="1350" b="1">
                <a:solidFill>
                  <a:srgbClr val="FF0000"/>
                </a:solidFill>
                <a:latin typeface="Times New Roman" panose="02020603050405020304" pitchFamily="18" charset="0"/>
                <a:ea typeface="宋体" panose="02010600030101010101" pitchFamily="2" charset="-122"/>
              </a:rPr>
              <a:t>文章来源</a:t>
            </a:r>
          </a:p>
        </p:txBody>
      </p:sp>
      <p:sp>
        <p:nvSpPr>
          <p:cNvPr id="32" name="文本框 31"/>
          <p:cNvSpPr txBox="1"/>
          <p:nvPr/>
        </p:nvSpPr>
        <p:spPr>
          <a:xfrm>
            <a:off x="5212556" y="2303145"/>
            <a:ext cx="3627120" cy="714375"/>
          </a:xfrm>
          <a:prstGeom prst="rect">
            <a:avLst/>
          </a:prstGeom>
          <a:noFill/>
          <a:ln w="9525">
            <a:noFill/>
          </a:ln>
        </p:spPr>
        <p:txBody>
          <a:bodyPr wrap="square">
            <a:spAutoFit/>
          </a:bodyPr>
          <a:lstStyle/>
          <a:p>
            <a:pPr indent="266700"/>
            <a:r>
              <a:rPr lang="en-US" sz="1350" b="0">
                <a:highlight>
                  <a:srgbClr val="FFFF00"/>
                </a:highlight>
                <a:latin typeface="Times New Roman" panose="02020603050405020304" pitchFamily="18" charset="0"/>
                <a:ea typeface="宋体" panose="02010600030101010101" pitchFamily="2" charset="-122"/>
              </a:rPr>
              <a:t>（2020·浙江卷）25. What does the underlined word “that” in paragraph 2 refer to? </a:t>
            </a:r>
            <a:r>
              <a:rPr lang="zh-CN" altLang="en-US" sz="1350" b="1">
                <a:solidFill>
                  <a:srgbClr val="FF0000"/>
                </a:solidFill>
                <a:latin typeface="Times New Roman" panose="02020603050405020304" pitchFamily="18" charset="0"/>
                <a:ea typeface="宋体" panose="02010600030101010101" pitchFamily="2" charset="-122"/>
              </a:rPr>
              <a:t>（代词指代）</a:t>
            </a:r>
          </a:p>
        </p:txBody>
      </p:sp>
      <p:sp>
        <p:nvSpPr>
          <p:cNvPr id="33" name="文本框 32"/>
          <p:cNvSpPr txBox="1"/>
          <p:nvPr/>
        </p:nvSpPr>
        <p:spPr>
          <a:xfrm>
            <a:off x="5029676" y="4525328"/>
            <a:ext cx="3810000" cy="506730"/>
          </a:xfrm>
          <a:prstGeom prst="rect">
            <a:avLst/>
          </a:prstGeom>
          <a:noFill/>
          <a:ln w="9525">
            <a:noFill/>
          </a:ln>
        </p:spPr>
        <p:txBody>
          <a:bodyPr>
            <a:spAutoFit/>
          </a:bodyPr>
          <a:lstStyle/>
          <a:p>
            <a:pPr indent="266700"/>
            <a:r>
              <a:rPr lang="en-US" sz="1350">
                <a:highlight>
                  <a:srgbClr val="00FF00"/>
                </a:highlight>
                <a:latin typeface="Times New Roman" panose="02020603050405020304" pitchFamily="18" charset="0"/>
                <a:ea typeface="宋体" panose="02010600030101010101" pitchFamily="2" charset="-122"/>
                <a:sym typeface="+mn-ea"/>
              </a:rPr>
              <a:t>（2020·浙江卷）</a:t>
            </a:r>
            <a:r>
              <a:rPr lang="en-US" sz="1350" b="0">
                <a:highlight>
                  <a:srgbClr val="00FF00"/>
                </a:highlight>
                <a:latin typeface="Times New Roman" panose="02020603050405020304" pitchFamily="18" charset="0"/>
                <a:ea typeface="宋体" panose="02010600030101010101" pitchFamily="2" charset="-122"/>
              </a:rPr>
              <a:t>26. What does Kevin Balke say about adaptive signals?  </a:t>
            </a:r>
            <a:r>
              <a:rPr lang="zh-CN" altLang="en-US" sz="1350" b="1">
                <a:solidFill>
                  <a:srgbClr val="FF0000"/>
                </a:solidFill>
                <a:ea typeface="宋体" panose="02010600030101010101" pitchFamily="2" charset="-122"/>
                <a:sym typeface="+mn-ea"/>
              </a:rPr>
              <a:t>细节推断</a:t>
            </a:r>
            <a:endParaRPr lang="zh-CN" altLang="en-US" sz="1350" b="1">
              <a:solidFill>
                <a:srgbClr val="FF0000"/>
              </a:solidFill>
              <a:latin typeface="Times New Roman" panose="02020603050405020304" pitchFamily="18" charset="0"/>
              <a:ea typeface="宋体" panose="02010600030101010101" pitchFamily="2" charset="-122"/>
              <a:sym typeface="+mn-ea"/>
            </a:endParaRPr>
          </a:p>
        </p:txBody>
      </p:sp>
      <p:sp>
        <p:nvSpPr>
          <p:cNvPr id="34" name="文本框 33"/>
          <p:cNvSpPr txBox="1"/>
          <p:nvPr/>
        </p:nvSpPr>
        <p:spPr>
          <a:xfrm>
            <a:off x="4894898" y="5363051"/>
            <a:ext cx="4149090" cy="506730"/>
          </a:xfrm>
          <a:prstGeom prst="rect">
            <a:avLst/>
          </a:prstGeom>
          <a:noFill/>
          <a:ln w="9525">
            <a:noFill/>
          </a:ln>
        </p:spPr>
        <p:txBody>
          <a:bodyPr wrap="square">
            <a:spAutoFit/>
          </a:bodyPr>
          <a:lstStyle/>
          <a:p>
            <a:pPr indent="266700"/>
            <a:r>
              <a:rPr lang="en-US" sz="1350">
                <a:highlight>
                  <a:srgbClr val="FFFF00"/>
                </a:highlight>
                <a:latin typeface="Times New Roman" panose="02020603050405020304" pitchFamily="18" charset="0"/>
                <a:ea typeface="宋体" panose="02010600030101010101" pitchFamily="2" charset="-122"/>
                <a:sym typeface="+mn-ea"/>
              </a:rPr>
              <a:t>（2020·浙江卷）</a:t>
            </a:r>
            <a:r>
              <a:rPr lang="en-US" sz="1350" b="0">
                <a:highlight>
                  <a:srgbClr val="FFFF00"/>
                </a:highlight>
                <a:latin typeface="Times New Roman" panose="02020603050405020304" pitchFamily="18" charset="0"/>
                <a:ea typeface="宋体" panose="02010600030101010101" pitchFamily="2" charset="-122"/>
              </a:rPr>
              <a:t>27. What can we learn from Bellevue’s success? </a:t>
            </a:r>
            <a:r>
              <a:rPr lang="zh-CN" altLang="en-US" sz="1350" b="1">
                <a:solidFill>
                  <a:srgbClr val="FF0000"/>
                </a:solidFill>
                <a:latin typeface="Times New Roman" panose="02020603050405020304" pitchFamily="18" charset="0"/>
                <a:ea typeface="宋体" panose="02010600030101010101" pitchFamily="2" charset="-122"/>
              </a:rPr>
              <a:t>细节推断</a:t>
            </a:r>
          </a:p>
        </p:txBody>
      </p:sp>
      <p:sp>
        <p:nvSpPr>
          <p:cNvPr id="4" name="文本框 3"/>
          <p:cNvSpPr txBox="1"/>
          <p:nvPr>
            <p:custDataLst>
              <p:tags r:id="rId1"/>
            </p:custDataLst>
          </p:nvPr>
        </p:nvSpPr>
        <p:spPr>
          <a:xfrm>
            <a:off x="5186839" y="2754630"/>
            <a:ext cx="3837146" cy="506730"/>
          </a:xfrm>
          <a:prstGeom prst="rect">
            <a:avLst/>
          </a:prstGeom>
          <a:noFill/>
          <a:ln w="9525">
            <a:noFill/>
          </a:ln>
        </p:spPr>
        <p:txBody>
          <a:bodyPr wrap="square">
            <a:spAutoFit/>
          </a:bodyPr>
          <a:lstStyle/>
          <a:p>
            <a:pPr indent="0"/>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20</a:t>
            </a:r>
            <a:r>
              <a:rPr lang="en-US" sz="1350" b="0">
                <a:highlight>
                  <a:srgbClr val="00FF00"/>
                </a:highlight>
                <a:ea typeface="宋体" panose="02010600030101010101" pitchFamily="2" charset="-122"/>
              </a:rPr>
              <a:t>23</a:t>
            </a:r>
            <a:r>
              <a:rPr sz="1350" b="0">
                <a:highlight>
                  <a:srgbClr val="00FF00"/>
                </a:highlight>
                <a:ea typeface="宋体" panose="02010600030101010101" pitchFamily="2" charset="-122"/>
              </a:rPr>
              <a:t>·</a:t>
            </a:r>
            <a:r>
              <a:rPr lang="en-US" sz="1350" b="0">
                <a:highlight>
                  <a:srgbClr val="00FF00"/>
                </a:highlight>
                <a:ea typeface="宋体" panose="02010600030101010101" pitchFamily="2" charset="-122"/>
              </a:rPr>
              <a:t>1</a:t>
            </a:r>
            <a:r>
              <a:rPr lang="zh-CN" sz="1350" b="0">
                <a:highlight>
                  <a:srgbClr val="00FF00"/>
                </a:highlight>
                <a:ea typeface="宋体" panose="02010600030101010101" pitchFamily="2" charset="-122"/>
              </a:rPr>
              <a:t>浙江</a:t>
            </a:r>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32. What do solar developers often ignore?</a:t>
            </a:r>
            <a:r>
              <a:rPr lang="en-US" sz="1350" b="0">
                <a:highlight>
                  <a:srgbClr val="00FF00"/>
                </a:highlight>
                <a:ea typeface="宋体" panose="02010600030101010101" pitchFamily="2" charset="-122"/>
              </a:rPr>
              <a:t> </a:t>
            </a:r>
            <a:r>
              <a:rPr lang="zh-CN" altLang="en-US" sz="1350" b="1">
                <a:solidFill>
                  <a:srgbClr val="FF0000"/>
                </a:solidFill>
                <a:ea typeface="宋体" panose="02010600030101010101" pitchFamily="2" charset="-122"/>
              </a:rPr>
              <a:t>细节理解</a:t>
            </a:r>
          </a:p>
        </p:txBody>
      </p:sp>
      <p:sp>
        <p:nvSpPr>
          <p:cNvPr id="9" name="文本框 8"/>
          <p:cNvSpPr txBox="1"/>
          <p:nvPr/>
        </p:nvSpPr>
        <p:spPr>
          <a:xfrm>
            <a:off x="5003959" y="3557111"/>
            <a:ext cx="4252913" cy="506730"/>
          </a:xfrm>
          <a:prstGeom prst="rect">
            <a:avLst/>
          </a:prstGeom>
          <a:noFill/>
          <a:ln w="9525">
            <a:noFill/>
          </a:ln>
        </p:spPr>
        <p:txBody>
          <a:bodyPr wrap="square">
            <a:spAutoFit/>
          </a:bodyPr>
          <a:lstStyle/>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a:t>
            </a:r>
            <a:r>
              <a:rPr lang="en-US" sz="1350">
                <a:highlight>
                  <a:srgbClr val="FFFF00"/>
                </a:highlight>
                <a:ea typeface="宋体" panose="02010600030101010101" pitchFamily="2" charset="-122"/>
                <a:sym typeface="+mn-ea"/>
              </a:rPr>
              <a:t>23</a:t>
            </a:r>
            <a:r>
              <a:rPr sz="1350">
                <a:highlight>
                  <a:srgbClr val="FFFF00"/>
                </a:highlight>
                <a:ea typeface="宋体" panose="02010600030101010101" pitchFamily="2" charset="-122"/>
                <a:sym typeface="+mn-ea"/>
              </a:rPr>
              <a:t>·</a:t>
            </a:r>
            <a:r>
              <a:rPr lang="en-US" sz="1350">
                <a:highlight>
                  <a:srgbClr val="FFFF00"/>
                </a:highlight>
                <a:ea typeface="宋体" panose="02010600030101010101" pitchFamily="2" charset="-122"/>
                <a:sym typeface="+mn-ea"/>
              </a:rPr>
              <a:t>1</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rPr>
              <a:t>33. What does InSPIRE aim to do?</a:t>
            </a:r>
            <a:r>
              <a:rPr lang="zh-CN" altLang="en-US" sz="1350" b="1">
                <a:solidFill>
                  <a:srgbClr val="FF0000"/>
                </a:solidFill>
                <a:highlight>
                  <a:srgbClr val="FFFF00"/>
                </a:highlight>
                <a:ea typeface="宋体" panose="02010600030101010101" pitchFamily="2" charset="-122"/>
                <a:sym typeface="+mn-ea"/>
              </a:rPr>
              <a:t>细节理解</a:t>
            </a:r>
            <a:endParaRPr lang="zh-CN" altLang="en-US" sz="1350" b="1">
              <a:solidFill>
                <a:srgbClr val="FF0000"/>
              </a:solidFill>
              <a:highlight>
                <a:srgbClr val="FFFF00"/>
              </a:highlight>
              <a:latin typeface="Times New Roman" panose="02020603050405020304" pitchFamily="18" charset="0"/>
              <a:ea typeface="宋体" panose="02010600030101010101" pitchFamily="2" charset="-122"/>
              <a:sym typeface="+mn-ea"/>
            </a:endParaRPr>
          </a:p>
        </p:txBody>
      </p:sp>
      <p:sp>
        <p:nvSpPr>
          <p:cNvPr id="10" name="文本框 9"/>
          <p:cNvSpPr txBox="1"/>
          <p:nvPr>
            <p:custDataLst>
              <p:tags r:id="rId2"/>
            </p:custDataLst>
          </p:nvPr>
        </p:nvSpPr>
        <p:spPr>
          <a:xfrm>
            <a:off x="5003959" y="3732848"/>
            <a:ext cx="4252913" cy="506730"/>
          </a:xfrm>
          <a:prstGeom prst="rect">
            <a:avLst/>
          </a:prstGeom>
          <a:noFill/>
          <a:ln w="9525">
            <a:noFill/>
          </a:ln>
        </p:spPr>
        <p:txBody>
          <a:bodyPr wrap="square">
            <a:spAutoFit/>
          </a:bodyPr>
          <a:lstStyle/>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a:t>
            </a:r>
            <a:r>
              <a:rPr lang="en-US" sz="1350">
                <a:highlight>
                  <a:srgbClr val="FFFF00"/>
                </a:highlight>
                <a:ea typeface="宋体" panose="02010600030101010101" pitchFamily="2" charset="-122"/>
                <a:sym typeface="+mn-ea"/>
              </a:rPr>
              <a:t>23</a:t>
            </a:r>
            <a:r>
              <a:rPr sz="1350">
                <a:highlight>
                  <a:srgbClr val="FFFF00"/>
                </a:highlight>
                <a:ea typeface="宋体" panose="02010600030101010101" pitchFamily="2" charset="-122"/>
                <a:sym typeface="+mn-ea"/>
              </a:rPr>
              <a:t>·</a:t>
            </a:r>
            <a:r>
              <a:rPr lang="en-US" sz="1350">
                <a:highlight>
                  <a:srgbClr val="FFFF00"/>
                </a:highlight>
                <a:ea typeface="宋体" panose="02010600030101010101" pitchFamily="2" charset="-122"/>
                <a:sym typeface="+mn-ea"/>
              </a:rPr>
              <a:t>1</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rPr>
              <a:t>34. What is the purpose of the laws mentioned in paragraph 4?</a:t>
            </a:r>
            <a:r>
              <a:rPr lang="zh-CN" altLang="en-US" sz="1350" b="1">
                <a:solidFill>
                  <a:srgbClr val="FF0000"/>
                </a:solidFill>
                <a:highlight>
                  <a:srgbClr val="FFFF00"/>
                </a:highlight>
                <a:ea typeface="宋体" panose="02010600030101010101" pitchFamily="2" charset="-122"/>
                <a:sym typeface="+mn-ea"/>
              </a:rPr>
              <a:t>细节理解</a:t>
            </a:r>
            <a:endParaRPr lang="zh-CN" altLang="en-US" sz="1350" b="1">
              <a:solidFill>
                <a:srgbClr val="FF0000"/>
              </a:solidFill>
              <a:highlight>
                <a:srgbClr val="FFFF00"/>
              </a:highlight>
              <a:latin typeface="Times New Roman" panose="02020603050405020304" pitchFamily="18" charset="0"/>
              <a:ea typeface="宋体" panose="02010600030101010101" pitchFamily="2" charset="-122"/>
              <a:sym typeface="+mn-ea"/>
            </a:endParaRPr>
          </a:p>
        </p:txBody>
      </p:sp>
      <p:sp>
        <p:nvSpPr>
          <p:cNvPr id="13" name="文本框 12"/>
          <p:cNvSpPr txBox="1"/>
          <p:nvPr>
            <p:custDataLst>
              <p:tags r:id="rId3"/>
            </p:custDataLst>
          </p:nvPr>
        </p:nvSpPr>
        <p:spPr>
          <a:xfrm>
            <a:off x="5296376" y="1487805"/>
            <a:ext cx="3543300" cy="506730"/>
          </a:xfrm>
          <a:prstGeom prst="rect">
            <a:avLst/>
          </a:prstGeom>
          <a:noFill/>
          <a:ln w="9525">
            <a:noFill/>
          </a:ln>
        </p:spPr>
        <p:txBody>
          <a:bodyPr wrap="square">
            <a:spAutoFit/>
          </a:bodyPr>
          <a:lstStyle/>
          <a:p>
            <a:pPr indent="266700"/>
            <a:r>
              <a:rPr lang="en-US" sz="1350">
                <a:highlight>
                  <a:srgbClr val="FFFF00"/>
                </a:highlight>
                <a:ea typeface="宋体" panose="02010600030101010101" pitchFamily="2" charset="-122"/>
                <a:sym typeface="+mn-ea"/>
              </a:rPr>
              <a:t>(2023.1</a:t>
            </a:r>
            <a:r>
              <a:rPr sz="1350">
                <a:highlight>
                  <a:srgbClr val="FFFF00"/>
                </a:highlight>
                <a:ea typeface="宋体" panose="02010600030101010101" pitchFamily="2" charset="-122"/>
                <a:sym typeface="+mn-ea"/>
              </a:rPr>
              <a:t>·</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35. Which of the following is the best title for the text?</a:t>
            </a:r>
            <a:r>
              <a:rPr lang="zh-CN" altLang="en-US" sz="1350" b="1">
                <a:solidFill>
                  <a:srgbClr val="FF0000"/>
                </a:solidFill>
                <a:latin typeface="Times New Roman" panose="02020603050405020304" pitchFamily="18" charset="0"/>
                <a:ea typeface="宋体" panose="02010600030101010101" pitchFamily="2" charset="-122"/>
              </a:rPr>
              <a:t>文章主旨</a:t>
            </a:r>
          </a:p>
        </p:txBody>
      </p:sp>
      <p:sp>
        <p:nvSpPr>
          <p:cNvPr id="16" name="矩形 15"/>
          <p:cNvSpPr/>
          <p:nvPr>
            <p:custDataLst>
              <p:tags r:id="rId4"/>
            </p:custDataLst>
          </p:nvPr>
        </p:nvSpPr>
        <p:spPr>
          <a:xfrm>
            <a:off x="48895" y="52070"/>
            <a:ext cx="4304030" cy="52197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1087755"/>
            <a:r>
              <a:rPr kumimoji="1" lang="zh-CN" altLang="en-US" sz="2800" b="1" dirty="0">
                <a:solidFill>
                  <a:srgbClr val="FF0000"/>
                </a:solidFill>
                <a:latin typeface="微软雅黑" panose="020B0503020204020204" charset="-122"/>
                <a:ea typeface="微软雅黑" panose="020B0503020204020204" charset="-122"/>
                <a:sym typeface="+mn-ea"/>
              </a:rPr>
              <a:t>二：语篇结构之</a:t>
            </a:r>
            <a:r>
              <a:rPr lang="zh-CN" altLang="en-US" sz="2800" b="1" dirty="0">
                <a:solidFill>
                  <a:srgbClr val="FF0000"/>
                </a:solidFill>
                <a:latin typeface="微软雅黑" panose="020B0503020204020204" charset="-122"/>
                <a:ea typeface="微软雅黑" panose="020B0503020204020204" charset="-122"/>
                <a:cs typeface="Open Sans" panose="020B0606030504020204" pitchFamily="34" charset="0"/>
                <a:sym typeface="+mn-ea"/>
              </a:rPr>
              <a:t>新事物</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1000"/>
                                        <p:tgtEl>
                                          <p:spTgt spid="100"/>
                                        </p:tgtEl>
                                      </p:cBhvr>
                                    </p:animEffect>
                                    <p:anim calcmode="lin" valueType="num">
                                      <p:cBhvr>
                                        <p:cTn id="69" dur="1000" fill="hold"/>
                                        <p:tgtEl>
                                          <p:spTgt spid="100"/>
                                        </p:tgtEl>
                                        <p:attrNameLst>
                                          <p:attrName>ppt_x</p:attrName>
                                        </p:attrNameLst>
                                      </p:cBhvr>
                                      <p:tavLst>
                                        <p:tav tm="0">
                                          <p:val>
                                            <p:strVal val="#ppt_x"/>
                                          </p:val>
                                        </p:tav>
                                        <p:tav tm="100000">
                                          <p:val>
                                            <p:strVal val="#ppt_x"/>
                                          </p:val>
                                        </p:tav>
                                      </p:tavLst>
                                    </p:anim>
                                    <p:anim calcmode="lin" valueType="num">
                                      <p:cBhvr>
                                        <p:cTn id="7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blinds(horizontal)">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blinds(horizontal)">
                                      <p:cBhvr>
                                        <p:cTn id="10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P spid="11" grpId="0" bldLvl="0" animBg="1"/>
      <p:bldP spid="15" grpId="0" bldLvl="0" animBg="1"/>
      <p:bldP spid="17" grpId="0" bldLvl="0" animBg="1"/>
      <p:bldP spid="27" grpId="0" bldLvl="0" animBg="1"/>
      <p:bldP spid="28" grpId="0" bldLvl="0" animBg="1"/>
      <p:bldP spid="100" grpId="0"/>
      <p:bldP spid="29" grpId="0"/>
      <p:bldP spid="30" grpId="0"/>
      <p:bldP spid="31" grpId="0"/>
      <p:bldP spid="32" grpId="0"/>
      <p:bldP spid="33" grpId="0"/>
      <p:bldP spid="34" grpId="0"/>
      <p:bldP spid="4" grpId="0"/>
      <p:bldP spid="9"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para1.2</a:t>
            </a:r>
            <a:r>
              <a:rPr lang="en-US" sz="2000" b="0">
                <a:solidFill>
                  <a:srgbClr val="000000"/>
                </a:solidFill>
                <a:latin typeface="Times New Roman" panose="02020603050405020304" pitchFamily="18" charset="0"/>
              </a:rPr>
              <a:t>    </a:t>
            </a:r>
          </a:p>
          <a:p>
            <a:pPr indent="262890"/>
            <a:r>
              <a:rPr lang="en-US" sz="2000" b="0">
                <a:solidFill>
                  <a:srgbClr val="000000"/>
                </a:solidFill>
                <a:latin typeface="Times New Roman" panose="02020603050405020304" pitchFamily="18" charset="0"/>
              </a:rPr>
              <a:t>   </a:t>
            </a:r>
            <a:r>
              <a:rPr lang="en-US" sz="2400" b="0">
                <a:solidFill>
                  <a:srgbClr val="000000"/>
                </a:solidFill>
                <a:latin typeface="Times New Roman" panose="02020603050405020304" pitchFamily="18" charset="0"/>
              </a:rPr>
              <a:t>According to the Solar Energy Industry Association, the number of solar panels installed (</a:t>
            </a:r>
            <a:r>
              <a:rPr lang="zh-CN" sz="2400" b="0">
                <a:solidFill>
                  <a:srgbClr val="000000"/>
                </a:solidFill>
                <a:ea typeface="宋体" panose="02010600030101010101" pitchFamily="2" charset="-122"/>
              </a:rPr>
              <a:t>安</a:t>
            </a:r>
            <a:r>
              <a:rPr lang="en-US" sz="2400" b="0">
                <a:solidFill>
                  <a:srgbClr val="000000"/>
                </a:solidFill>
                <a:latin typeface="宋体" panose="02010600030101010101" pitchFamily="2" charset="-122"/>
              </a:rPr>
              <a:t> </a:t>
            </a:r>
            <a:r>
              <a:rPr lang="zh-CN" sz="2400" b="0">
                <a:solidFill>
                  <a:srgbClr val="000000"/>
                </a:solidFill>
                <a:ea typeface="宋体" panose="02010600030101010101" pitchFamily="2" charset="-122"/>
              </a:rPr>
              <a:t>装</a:t>
            </a:r>
            <a:r>
              <a:rPr lang="en-US" sz="2400" b="0">
                <a:solidFill>
                  <a:srgbClr val="000000"/>
                </a:solidFill>
                <a:latin typeface="Times New Roman" panose="02020603050405020304" pitchFamily="18" charset="0"/>
              </a:rPr>
              <a:t>) has grown rapidly in the past decade, and it has to grow even faster to meet climate goals. </a:t>
            </a:r>
            <a:r>
              <a:rPr lang="en-US" sz="2400" b="0">
                <a:solidFill>
                  <a:srgbClr val="FF0000"/>
                </a:solidFill>
                <a:latin typeface="Times New Roman" panose="02020603050405020304" pitchFamily="18" charset="0"/>
              </a:rPr>
              <a:t>But all of that growth will take up a lot of space, and though more and more people accept the concept of solar energy, few like large solar panels to be installed near them.</a:t>
            </a:r>
            <a:r>
              <a:rPr lang="en-US" sz="2400">
                <a:solidFill>
                  <a:srgbClr val="000000"/>
                </a:solidFill>
                <a:latin typeface="Times New Roman" panose="02020603050405020304" pitchFamily="18" charset="0"/>
                <a:sym typeface="+mn-ea"/>
              </a:rPr>
              <a:t>  </a:t>
            </a:r>
          </a:p>
          <a:p>
            <a:pPr indent="262890"/>
            <a:r>
              <a:rPr lang="en-US" sz="2400">
                <a:solidFill>
                  <a:srgbClr val="000000"/>
                </a:solidFill>
                <a:latin typeface="Times New Roman" panose="02020603050405020304" pitchFamily="18" charset="0"/>
                <a:sym typeface="+mn-ea"/>
              </a:rPr>
              <a:t>   Solar developers want to put up panels as quickly and cheaply as possible, so they haven't given much thought to what they put under them. Often, they'll end up filling the area with small stones and using chemicals to control weeds. The result is that many communities, especially in farming regions, see solar farms as destroyers of the soil.</a:t>
            </a:r>
          </a:p>
          <a:p>
            <a:pPr indent="262890"/>
            <a:endParaRPr lang="en-US" altLang="en-US" sz="24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635" y="4830445"/>
            <a:ext cx="9117965" cy="192913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Task 1</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sym typeface="+mn-ea"/>
            </a:endParaRPr>
          </a:p>
          <a:p>
            <a:pPr algn="l"/>
            <a:endParaRPr lang="en-US" altLang="zh-CN" sz="2800" dirty="0"/>
          </a:p>
          <a:p>
            <a:pPr algn="l"/>
            <a:r>
              <a:rPr lang="en-US" altLang="zh-CN" sz="2800" dirty="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08400" y="5229225"/>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3"/>
            </p:custDataLst>
          </p:nvPr>
        </p:nvSpPr>
        <p:spPr>
          <a:xfrm>
            <a:off x="1403107" y="5949385"/>
            <a:ext cx="6368415" cy="521970"/>
          </a:xfrm>
          <a:prstGeom prst="rect">
            <a:avLst/>
          </a:prstGeom>
          <a:solidFill>
            <a:srgbClr val="00B0F0"/>
          </a:solidFill>
        </p:spPr>
        <p:txBody>
          <a:bodyPr wrap="none" rtlCol="0">
            <a:spAutoFit/>
          </a:bodyPr>
          <a:lstStyle/>
          <a:p>
            <a:pPr algn="l"/>
            <a:r>
              <a:rPr lang="en-US" altLang="zh-CN" sz="2800" dirty="0">
                <a:latin typeface="Aharoni" panose="02010803020104030203" charset="0"/>
                <a:cs typeface="Aharoni" panose="02010803020104030203" charset="0"/>
                <a:sym typeface="+mn-ea"/>
              </a:rPr>
              <a:t>The background of the </a:t>
            </a:r>
            <a:r>
              <a:rPr lang="en-US" sz="2800">
                <a:latin typeface="Aharoni" panose="02010803020104030203" charset="0"/>
                <a:cs typeface="Aharoni" panose="02010803020104030203" charset="0"/>
                <a:sym typeface="+mn-ea"/>
              </a:rPr>
              <a:t>Solar projects</a:t>
            </a:r>
            <a:endParaRPr lang="zh-CN" altLang="en-US" sz="2800" dirty="0">
              <a:latin typeface="Aharoni" panose="02010803020104030203" charset="0"/>
              <a:cs typeface="Aharoni" panose="02010803020104030203" charset="0"/>
            </a:endParaRP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para3</a:t>
            </a:r>
            <a:r>
              <a:rPr lang="en-US" sz="2000" b="0">
                <a:solidFill>
                  <a:srgbClr val="000000"/>
                </a:solidFill>
                <a:latin typeface="Times New Roman" panose="02020603050405020304" pitchFamily="18" charset="0"/>
              </a:rPr>
              <a:t>  </a:t>
            </a:r>
          </a:p>
          <a:p>
            <a:pPr indent="262890"/>
            <a:r>
              <a:rPr lang="en-US" sz="2000" b="0">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sym typeface="+mn-ea"/>
              </a:rPr>
              <a:t> “</a:t>
            </a:r>
            <a:r>
              <a:rPr lang="en-US" sz="2800">
                <a:solidFill>
                  <a:srgbClr val="FF0000"/>
                </a:solidFill>
                <a:latin typeface="Times New Roman" panose="02020603050405020304" pitchFamily="18" charset="0"/>
                <a:sym typeface="+mn-ea"/>
              </a:rPr>
              <a:t>Solar projects </a:t>
            </a:r>
            <a:r>
              <a:rPr lang="en-US" sz="2800">
                <a:solidFill>
                  <a:srgbClr val="000000"/>
                </a:solidFill>
                <a:latin typeface="Times New Roman" panose="02020603050405020304" pitchFamily="18" charset="0"/>
                <a:sym typeface="+mn-ea"/>
              </a:rPr>
              <a:t>need to be good neighbors,” says Jordan Macknick, the head of the Innovative Site Preparation and Impact Reductions on the Environment(InSPIRE) project. “They need to be protectors of the land and contribute to the agricultural economy.” InSPIRE is investigating practical approaches to “low-impact” </a:t>
            </a:r>
            <a:r>
              <a:rPr lang="en-US" sz="2800">
                <a:solidFill>
                  <a:srgbClr val="FF0000"/>
                </a:solidFill>
                <a:latin typeface="Times New Roman" panose="02020603050405020304" pitchFamily="18" charset="0"/>
                <a:sym typeface="+mn-ea"/>
              </a:rPr>
              <a:t>solar development</a:t>
            </a:r>
            <a:r>
              <a:rPr lang="en-US" sz="2800">
                <a:solidFill>
                  <a:srgbClr val="000000"/>
                </a:solidFill>
                <a:latin typeface="Times New Roman" panose="02020603050405020304" pitchFamily="18" charset="0"/>
                <a:sym typeface="+mn-ea"/>
              </a:rPr>
              <a:t>, which focuses on establishing and operating solar farms in a way that is kinder to the land.     One of the easiest low-impact solar strategies is providing habitat for pollinators(</a:t>
            </a:r>
            <a:r>
              <a:rPr lang="zh-CN" sz="2800">
                <a:solidFill>
                  <a:srgbClr val="000000"/>
                </a:solidFill>
                <a:ea typeface="宋体" panose="02010600030101010101" pitchFamily="2" charset="-122"/>
                <a:sym typeface="+mn-ea"/>
              </a:rPr>
              <a:t>传粉昆虫</a:t>
            </a:r>
            <a:r>
              <a:rPr lang="en-US" sz="2800">
                <a:solidFill>
                  <a:srgbClr val="000000"/>
                </a:solidFill>
                <a:latin typeface="Times New Roman" panose="02020603050405020304" pitchFamily="18" charset="0"/>
                <a:sym typeface="+mn-ea"/>
              </a:rPr>
              <a:t>).</a:t>
            </a:r>
          </a:p>
          <a:p>
            <a:pPr indent="262890"/>
            <a:endParaRPr lang="en-US" sz="2800">
              <a:solidFill>
                <a:srgbClr val="000000"/>
              </a:solidFill>
              <a:latin typeface="Times New Roman" panose="02020603050405020304" pitchFamily="18" charset="0"/>
              <a:sym typeface="+mn-ea"/>
            </a:endParaRPr>
          </a:p>
          <a:p>
            <a:pPr indent="262890"/>
            <a:endParaRPr lang="en-US" altLang="en-US" sz="28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635" y="5050790"/>
            <a:ext cx="9117965" cy="1708785"/>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Task 2</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sym typeface="+mn-ea"/>
            </a:endParaRPr>
          </a:p>
          <a:p>
            <a:pPr algn="l"/>
            <a:r>
              <a:rPr lang="en-US" altLang="zh-CN" sz="2800" dirty="0"/>
              <a:t>     </a:t>
            </a:r>
          </a:p>
          <a:p>
            <a:pPr algn="l"/>
            <a:r>
              <a:rPr lang="en-US" altLang="zh-CN" sz="2800" dirty="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80155" y="5373370"/>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3"/>
            </p:custDataLst>
          </p:nvPr>
        </p:nvSpPr>
        <p:spPr>
          <a:xfrm>
            <a:off x="683260" y="6071235"/>
            <a:ext cx="8246110" cy="68834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a:t>
            </a:r>
            <a:r>
              <a:rPr lang="en-US" altLang="zh-CN" sz="2800" dirty="0">
                <a:latin typeface="Aharoni" panose="02010803020104030203" charset="0"/>
                <a:cs typeface="Aharoni" panose="02010803020104030203" charset="0"/>
                <a:sym typeface="+mn-ea"/>
              </a:rPr>
              <a:t> of the  </a:t>
            </a:r>
            <a:r>
              <a:rPr lang="en-US" altLang="zh-CN" sz="2800" dirty="0">
                <a:ln>
                  <a:noFill/>
                </a:ln>
                <a:effectLst/>
                <a:latin typeface="Aharoni" panose="02010803020104030203" charset="0"/>
                <a:cs typeface="Aharoni" panose="02010803020104030203" charset="0"/>
                <a:sym typeface="+mn-ea"/>
              </a:rPr>
              <a:t>Solar Farms</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
        <p:nvSpPr>
          <p:cNvPr id="5" name="文本框 4"/>
          <p:cNvSpPr txBox="1"/>
          <p:nvPr>
            <p:custDataLst>
              <p:tags r:id="rId4"/>
            </p:custDataLst>
          </p:nvPr>
        </p:nvSpPr>
        <p:spPr>
          <a:xfrm>
            <a:off x="1511935" y="5733415"/>
            <a:ext cx="2753360" cy="583565"/>
          </a:xfrm>
          <a:prstGeom prst="rect">
            <a:avLst/>
          </a:prstGeom>
          <a:noFill/>
        </p:spPr>
        <p:txBody>
          <a:bodyPr wrap="square" rtlCol="0">
            <a:spAutoFit/>
          </a:bodyPr>
          <a:lstStyle/>
          <a:p>
            <a:r>
              <a:rPr lang="en-US" altLang="zh-CN" sz="3200" dirty="0">
                <a:latin typeface="Aharoni" panose="02010803020104030203" charset="0"/>
                <a:cs typeface="Aharoni" panose="02010803020104030203" charset="0"/>
                <a:sym typeface="+mn-ea"/>
              </a:rPr>
              <a:t>introduction</a:t>
            </a:r>
            <a:endParaRPr sz="3200" dirty="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para4</a:t>
            </a:r>
            <a:r>
              <a:rPr lang="en-US" sz="2000" b="0">
                <a:solidFill>
                  <a:srgbClr val="000000"/>
                </a:solidFill>
                <a:latin typeface="Times New Roman" panose="02020603050405020304" pitchFamily="18" charset="0"/>
              </a:rPr>
              <a:t>   </a:t>
            </a:r>
          </a:p>
          <a:p>
            <a:pPr indent="262890"/>
            <a:r>
              <a:rPr lang="en-US" sz="2000" b="0">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sym typeface="+mn-ea"/>
              </a:rPr>
              <a:t> Habitat   loss,   pesticide   use,   and   climate   change   have   caused   dramatic   declines   in pollinator populations over the past couple of decades, which has damaged the U.S. agricultural economy. Over 28 states have passed laws related to pollinator habitat protection and pesticide use. Conservation    organizations    put    out    pollinator-friendliness    guidelines    for    home gardens, businesses, schools, cities—and now there are guidelines for solar farms.</a:t>
            </a:r>
          </a:p>
          <a:p>
            <a:pPr indent="262890"/>
            <a:endParaRPr lang="en-US" altLang="en-US" sz="2800" b="0">
              <a:solidFill>
                <a:srgbClr val="000000"/>
              </a:solidFill>
              <a:latin typeface="Times New Roman" panose="02020603050405020304" pitchFamily="18" charset="0"/>
              <a:sym typeface="+mn-ea"/>
            </a:endParaRPr>
          </a:p>
        </p:txBody>
      </p:sp>
      <p:sp>
        <p:nvSpPr>
          <p:cNvPr id="10" name="TextBox 9"/>
          <p:cNvSpPr txBox="1"/>
          <p:nvPr>
            <p:custDataLst>
              <p:tags r:id="rId1"/>
            </p:custDataLst>
          </p:nvPr>
        </p:nvSpPr>
        <p:spPr>
          <a:xfrm>
            <a:off x="635" y="4830445"/>
            <a:ext cx="9117965" cy="192913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Task 3</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latin typeface="Aharoni" panose="02010803020104030203" charset="0"/>
              <a:cs typeface="Aharoni" panose="02010803020104030203" charset="0"/>
              <a:sym typeface="+mn-ea"/>
            </a:endParaRPr>
          </a:p>
          <a:p>
            <a:pPr algn="l"/>
            <a:endParaRPr lang="en-US" altLang="zh-CN" sz="2800" dirty="0"/>
          </a:p>
          <a:p>
            <a:pPr algn="l"/>
            <a:r>
              <a:rPr lang="en-US" altLang="zh-CN" sz="2800" dirty="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08400" y="5229225"/>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3"/>
            </p:custDataLst>
          </p:nvPr>
        </p:nvSpPr>
        <p:spPr>
          <a:xfrm>
            <a:off x="1907540" y="6021070"/>
            <a:ext cx="4948555" cy="44958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how </a:t>
            </a:r>
            <a:r>
              <a:rPr lang="en-US" altLang="zh-CN" sz="2800" dirty="0">
                <a:ln>
                  <a:noFill/>
                </a:ln>
                <a:effectLst/>
                <a:latin typeface="Aharoni" panose="02010803020104030203" charset="0"/>
                <a:cs typeface="Aharoni" panose="02010803020104030203" charset="0"/>
                <a:sym typeface="+mn-ea"/>
              </a:rPr>
              <a:t>Solar Farms</a:t>
            </a:r>
            <a:r>
              <a:rPr lang="en-US" sz="2800">
                <a:latin typeface="Aharoni" panose="02010803020104030203" charset="0"/>
                <a:cs typeface="Aharoni" panose="02010803020104030203" charset="0"/>
                <a:sym typeface="+mn-ea"/>
              </a:rPr>
              <a:t> work</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ea"/>
              </a:rPr>
              <a:t>para5</a:t>
            </a:r>
            <a:r>
              <a:rPr lang="en-US" sz="2000" b="0">
                <a:solidFill>
                  <a:srgbClr val="000000"/>
                </a:solidFill>
                <a:latin typeface="Times New Roman" panose="02020603050405020304" pitchFamily="18" charset="0"/>
              </a:rPr>
              <a:t>    </a:t>
            </a:r>
          </a:p>
          <a:p>
            <a:pPr indent="262890"/>
            <a:r>
              <a:rPr lang="en-US" sz="2000" b="0">
                <a:solidFill>
                  <a:srgbClr val="000000"/>
                </a:solidFill>
                <a:latin typeface="Times New Roman" panose="02020603050405020304" pitchFamily="18" charset="0"/>
              </a:rPr>
              <a:t>   </a:t>
            </a:r>
            <a:r>
              <a:rPr lang="en-US" sz="2400">
                <a:solidFill>
                  <a:srgbClr val="000000"/>
                </a:solidFill>
                <a:latin typeface="Times New Roman" panose="02020603050405020304" pitchFamily="18" charset="0"/>
                <a:sym typeface="+mn-ea"/>
              </a:rPr>
              <a:t> </a:t>
            </a:r>
            <a:r>
              <a:rPr lang="en-US" sz="3200">
                <a:solidFill>
                  <a:srgbClr val="000000"/>
                </a:solidFill>
                <a:latin typeface="Times New Roman" panose="02020603050405020304" pitchFamily="18" charset="0"/>
                <a:sym typeface="+mn-ea"/>
              </a:rPr>
              <a:t>Over the past few years, many solar farm developers have transformed the space under their solar panels into</a:t>
            </a:r>
            <a:r>
              <a:rPr lang="en-US" sz="3200">
                <a:solidFill>
                  <a:srgbClr val="FF0000"/>
                </a:solidFill>
                <a:latin typeface="Times New Roman" panose="02020603050405020304" pitchFamily="18" charset="0"/>
                <a:sym typeface="+mn-ea"/>
              </a:rPr>
              <a:t> a shelter for</a:t>
            </a:r>
            <a:r>
              <a:rPr lang="en-US" sz="3200">
                <a:solidFill>
                  <a:srgbClr val="000000"/>
                </a:solidFill>
                <a:latin typeface="Times New Roman" panose="02020603050405020304" pitchFamily="18" charset="0"/>
                <a:sym typeface="+mn-ea"/>
              </a:rPr>
              <a:t> various kinds of pollinators, </a:t>
            </a:r>
            <a:r>
              <a:rPr lang="en-US" sz="3200">
                <a:solidFill>
                  <a:srgbClr val="FF0000"/>
                </a:solidFill>
                <a:latin typeface="Times New Roman" panose="02020603050405020304" pitchFamily="18" charset="0"/>
                <a:sym typeface="+mn-ea"/>
              </a:rPr>
              <a:t>resulting in </a:t>
            </a:r>
            <a:r>
              <a:rPr lang="en-US" sz="3200">
                <a:solidFill>
                  <a:srgbClr val="000000"/>
                </a:solidFill>
                <a:latin typeface="Times New Roman" panose="02020603050405020304" pitchFamily="18" charset="0"/>
                <a:sym typeface="+mn-ea"/>
              </a:rPr>
              <a:t>soil improvement and carbon reduction. “</a:t>
            </a:r>
            <a:r>
              <a:rPr lang="en-US" sz="3200">
                <a:solidFill>
                  <a:srgbClr val="FF0000"/>
                </a:solidFill>
                <a:latin typeface="Times New Roman" panose="02020603050405020304" pitchFamily="18" charset="0"/>
                <a:sym typeface="+mn-ea"/>
              </a:rPr>
              <a:t>These pollinator-friendly</a:t>
            </a:r>
            <a:r>
              <a:rPr lang="en-US" sz="3200">
                <a:solidFill>
                  <a:srgbClr val="000000"/>
                </a:solidFill>
                <a:latin typeface="Times New Roman" panose="02020603050405020304" pitchFamily="18" charset="0"/>
                <a:sym typeface="+mn-ea"/>
              </a:rPr>
              <a:t> solar farms can </a:t>
            </a:r>
            <a:r>
              <a:rPr lang="en-US" sz="3200">
                <a:solidFill>
                  <a:srgbClr val="FF0000"/>
                </a:solidFill>
                <a:latin typeface="Times New Roman" panose="02020603050405020304" pitchFamily="18" charset="0"/>
                <a:sym typeface="+mn-ea"/>
              </a:rPr>
              <a:t>have a valuable impact on</a:t>
            </a:r>
            <a:r>
              <a:rPr lang="en-US" sz="3200">
                <a:solidFill>
                  <a:srgbClr val="000000"/>
                </a:solidFill>
                <a:latin typeface="Times New Roman" panose="02020603050405020304" pitchFamily="18" charset="0"/>
                <a:sym typeface="+mn-ea"/>
              </a:rPr>
              <a:t> everything that's going on in the landscape,” says Macknick</a:t>
            </a:r>
            <a:endParaRPr lang="en-US" altLang="en-US" sz="32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149860" y="4119880"/>
            <a:ext cx="8968740" cy="2639695"/>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Task 4</a:t>
            </a:r>
            <a:r>
              <a:rPr lang="zh-CN" altLang="en-US" sz="2800" dirty="0">
                <a:latin typeface="Aharoni" panose="02010803020104030203" charset="0"/>
                <a:cs typeface="Aharoni" panose="02010803020104030203" charset="0"/>
                <a:sym typeface="+mn-ea"/>
              </a:rPr>
              <a:t>：</a:t>
            </a:r>
            <a:r>
              <a:rPr lang="en-US" altLang="zh-CN" sz="2800" dirty="0">
                <a:latin typeface="Aharoni" panose="02010803020104030203" charset="0"/>
                <a:cs typeface="Aharoni" panose="02010803020104030203" charset="0"/>
                <a:sym typeface="+mn-ea"/>
              </a:rPr>
              <a:t>find the  main idea of this paragraph</a:t>
            </a:r>
          </a:p>
          <a:p>
            <a:pPr algn="l"/>
            <a:endParaRPr lang="en-US" altLang="zh-CN" sz="2800" dirty="0">
              <a:sym typeface="+mn-ea"/>
            </a:endParaRPr>
          </a:p>
          <a:p>
            <a:pPr algn="l"/>
            <a:endParaRPr lang="en-US" altLang="zh-CN" sz="2800" dirty="0"/>
          </a:p>
          <a:p>
            <a:pPr algn="l"/>
            <a:r>
              <a:rPr lang="en-US" altLang="zh-CN" sz="2800" dirty="0"/>
              <a:t>    </a:t>
            </a:r>
          </a:p>
          <a:p>
            <a:pPr algn="l"/>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80155" y="4580890"/>
            <a:ext cx="335280" cy="140589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custDataLst>
              <p:tags r:id="rId3"/>
            </p:custDataLst>
          </p:nvPr>
        </p:nvSpPr>
        <p:spPr>
          <a:xfrm>
            <a:off x="820420" y="5796280"/>
            <a:ext cx="8265795" cy="745490"/>
          </a:xfrm>
          <a:prstGeom prst="rect">
            <a:avLst/>
          </a:prstGeom>
          <a:solidFill>
            <a:srgbClr val="00B0F0"/>
          </a:solidFill>
        </p:spPr>
        <p:txBody>
          <a:bodyPr wrap="none" rtlCol="0">
            <a:noAutofit/>
          </a:bodyPr>
          <a:lstStyle/>
          <a:p>
            <a:pPr algn="l"/>
            <a:r>
              <a:rPr lang="en-US" altLang="zh-CN" sz="2800" dirty="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_____________</a:t>
            </a:r>
            <a:r>
              <a:rPr lang="en-US" altLang="zh-CN" sz="2800" dirty="0">
                <a:latin typeface="Aharoni" panose="02010803020104030203" charset="0"/>
                <a:cs typeface="Aharoni" panose="02010803020104030203" charset="0"/>
                <a:sym typeface="+mn-ea"/>
              </a:rPr>
              <a:t> of the </a:t>
            </a:r>
            <a:r>
              <a:rPr lang="en-US" altLang="zh-CN" sz="2800" dirty="0">
                <a:ln>
                  <a:noFill/>
                </a:ln>
                <a:effectLst/>
                <a:latin typeface="Aharoni" panose="02010803020104030203" charset="0"/>
                <a:cs typeface="Aharoni" panose="02010803020104030203" charset="0"/>
                <a:sym typeface="+mn-ea"/>
              </a:rPr>
              <a:t>Solar Farms</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
        <p:nvSpPr>
          <p:cNvPr id="5" name="文本框 4"/>
          <p:cNvSpPr txBox="1"/>
          <p:nvPr>
            <p:custDataLst>
              <p:tags r:id="rId4"/>
            </p:custDataLst>
          </p:nvPr>
        </p:nvSpPr>
        <p:spPr>
          <a:xfrm>
            <a:off x="1763395" y="5589270"/>
            <a:ext cx="2753360" cy="583565"/>
          </a:xfrm>
          <a:prstGeom prst="rect">
            <a:avLst/>
          </a:prstGeom>
          <a:noFill/>
        </p:spPr>
        <p:txBody>
          <a:bodyPr wrap="square" rtlCol="0">
            <a:spAutoFit/>
          </a:bodyPr>
          <a:lstStyle/>
          <a:p>
            <a:r>
              <a:rPr lang="en-US" altLang="zh-CN" sz="3200" dirty="0">
                <a:latin typeface="Aharoni" panose="02010803020104030203" charset="0"/>
                <a:cs typeface="Aharoni" panose="02010803020104030203" charset="0"/>
                <a:sym typeface="+mn-ea"/>
              </a:rPr>
              <a:t>advantage</a:t>
            </a:r>
            <a:endParaRPr sz="3200" dirty="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0190" y="185420"/>
            <a:ext cx="4152265" cy="5458460"/>
          </a:xfrm>
          <a:prstGeom prst="rect">
            <a:avLst/>
          </a:prstGeom>
          <a:solidFill>
            <a:schemeClr val="accent5">
              <a:lumMod val="20000"/>
              <a:lumOff val="80000"/>
            </a:schemeClr>
          </a:solidFill>
        </p:spPr>
        <p:txBody>
          <a:bodyPr wrap="square">
            <a:noAutofit/>
          </a:bodyPr>
          <a:lstStyle/>
          <a:p>
            <a:pPr lvl="0" algn="just" fontAlgn="ctr">
              <a:spcBef>
                <a:spcPct val="0"/>
              </a:spcBef>
              <a:spcAft>
                <a:spcPct val="0"/>
              </a:spcAft>
            </a:pPr>
            <a:r>
              <a:rPr lang="en-US" altLang="zh-CN" sz="20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According to the Solar Energy Industry Association, the number of solar panels installed（安装）has grown rapidly in the past decade, and it has to grow even faster to meet climate goals. But all of that growth will take up a lot of space, and though more and more people accept the concept of solar energy, few like large solar panels to be installed near them.</a:t>
            </a:r>
          </a:p>
          <a:p>
            <a:pPr lvl="0" algn="just" fontAlgn="ctr">
              <a:spcBef>
                <a:spcPct val="0"/>
              </a:spcBef>
              <a:spcAft>
                <a:spcPct val="0"/>
              </a:spcAft>
            </a:pPr>
            <a:endParaRPr lang="en-US" altLang="zh-CN" sz="20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r>
              <a:rPr lang="en-US" altLang="zh-CN" sz="20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Solar developers want to put up panels as quickly and cheaply as possible, so they haven't given much thought to what they put under them. Often, they'll end up filling the area with small stones and using chemicals to control weeds. The result is that many communities, especially in farming regions, see solar farms as destroyers of the soil.</a:t>
            </a:r>
          </a:p>
          <a:p>
            <a:pPr lvl="0" algn="just" fontAlgn="ctr">
              <a:spcBef>
                <a:spcPct val="0"/>
              </a:spcBef>
              <a:spcAft>
                <a:spcPct val="0"/>
              </a:spcAft>
            </a:pPr>
            <a:endParaRPr lang="en-US" altLang="zh-CN" sz="165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endParaRPr lang="en-US" altLang="zh-CN" sz="165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841" name="Rectangle 1"/>
          <p:cNvSpPr>
            <a:spLocks noChangeArrowheads="1"/>
          </p:cNvSpPr>
          <p:nvPr/>
        </p:nvSpPr>
        <p:spPr bwMode="auto">
          <a:xfrm>
            <a:off x="4825365" y="-2886710"/>
            <a:ext cx="3888740" cy="974534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lstStyle/>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 What do solar developers often ignore?</a:t>
            </a: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A.The decline in the demand for solar energy.</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B.The negative impact of installing solar panels.</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C.The rising labor cost of building solar farms.</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D.The most recent advances in solar technology.</a:t>
            </a: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星形: 五角 19"/>
          <p:cNvSpPr/>
          <p:nvPr/>
        </p:nvSpPr>
        <p:spPr>
          <a:xfrm>
            <a:off x="4860203" y="1773230"/>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16"/>
          <p:cNvSpPr/>
          <p:nvPr/>
        </p:nvSpPr>
        <p:spPr>
          <a:xfrm>
            <a:off x="6300470" y="332740"/>
            <a:ext cx="1814830" cy="33210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圆角矩形 16"/>
          <p:cNvSpPr/>
          <p:nvPr/>
        </p:nvSpPr>
        <p:spPr>
          <a:xfrm>
            <a:off x="250190" y="3644583"/>
            <a:ext cx="2072164"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507990" y="1700530"/>
            <a:ext cx="1541780" cy="29591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20675" y="3933190"/>
            <a:ext cx="3181350" cy="81026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9" name="直接箭头连接符 18"/>
          <p:cNvCxnSpPr/>
          <p:nvPr/>
        </p:nvCxnSpPr>
        <p:spPr>
          <a:xfrm flipV="1">
            <a:off x="3276254" y="1844461"/>
            <a:ext cx="2520950" cy="38887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0675" y="5445125"/>
            <a:ext cx="4114800" cy="116459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 name="直接箭头连接符 14"/>
          <p:cNvCxnSpPr/>
          <p:nvPr>
            <p:custDataLst>
              <p:tags r:id="rId1"/>
            </p:custDataLst>
          </p:nvPr>
        </p:nvCxnSpPr>
        <p:spPr>
          <a:xfrm flipV="1">
            <a:off x="2772064" y="1988606"/>
            <a:ext cx="2952115" cy="266382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p:cNvSpPr/>
          <p:nvPr>
            <p:custDataLst>
              <p:tags r:id="rId2"/>
            </p:custDataLst>
          </p:nvPr>
        </p:nvSpPr>
        <p:spPr>
          <a:xfrm>
            <a:off x="5029200" y="3535680"/>
            <a:ext cx="308610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p>
        </p:txBody>
      </p:sp>
      <p:sp>
        <p:nvSpPr>
          <p:cNvPr id="17" name="Rectangle"/>
          <p:cNvSpPr/>
          <p:nvPr>
            <p:custDataLst>
              <p:tags r:id="rId3"/>
            </p:custDataLst>
          </p:nvPr>
        </p:nvSpPr>
        <p:spPr>
          <a:xfrm>
            <a:off x="5147946" y="4500162"/>
            <a:ext cx="3045296" cy="507033"/>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4"/>
            </p:custDataLst>
          </p:nvPr>
        </p:nvSpPr>
        <p:spPr>
          <a:xfrm>
            <a:off x="5003800" y="5635625"/>
            <a:ext cx="316992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5"/>
            </p:custDataLst>
          </p:nvPr>
        </p:nvSpPr>
        <p:spPr>
          <a:xfrm>
            <a:off x="6372225" y="5085080"/>
            <a:ext cx="523240" cy="57531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下 14"/>
          <p:cNvSpPr/>
          <p:nvPr>
            <p:custDataLst>
              <p:tags r:id="rId6"/>
            </p:custDataLst>
          </p:nvPr>
        </p:nvSpPr>
        <p:spPr>
          <a:xfrm>
            <a:off x="6693535" y="4042410"/>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250"/>
                                        <p:tgtEl>
                                          <p:spTgt spid="1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6" grpId="0" bldLvl="0" animBg="1"/>
      <p:bldP spid="3" grpId="0" bldLvl="0" animBg="1"/>
      <p:bldP spid="5" grpId="0" bldLvl="0" animBg="1"/>
      <p:bldP spid="7" grpId="0" bldLvl="0" animBg="1"/>
      <p:bldP spid="10" grpId="0" bldLvl="0" animBg="1"/>
      <p:bldP spid="2" grpId="0" bldLvl="0" animBg="1"/>
      <p:bldP spid="17" grpId="0" bldLvl="0" animBg="1"/>
      <p:bldP spid="27" grpId="0" bldLvl="0" animBg="1"/>
      <p:bldP spid="18" grpId="0" bldLvl="0" animBg="1"/>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9555" y="-171450"/>
            <a:ext cx="4152265" cy="6757670"/>
          </a:xfrm>
          <a:prstGeom prst="rect">
            <a:avLst/>
          </a:prstGeom>
          <a:solidFill>
            <a:schemeClr val="accent5">
              <a:lumMod val="20000"/>
              <a:lumOff val="80000"/>
            </a:schemeClr>
          </a:solidFill>
        </p:spPr>
        <p:txBody>
          <a:bodyPr wrap="square">
            <a:noAutofit/>
          </a:bodyPr>
          <a:lstStyle/>
          <a:p>
            <a:pPr lvl="0" algn="just" fontAlgn="ctr">
              <a:spcBef>
                <a:spcPct val="0"/>
              </a:spcBef>
              <a:spcAft>
                <a:spcPct val="0"/>
              </a:spcAft>
            </a:pPr>
            <a:r>
              <a:rPr lang="en-US" altLang="zh-CN" sz="165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“Solar projects need to be good neighbors,” says Jordan Macknick, the head of the Innovative Site Preparation and Impact Reductions on the Environment (InSPIRE) project."They need to be protectors of the land and contribute to the agricultural economy." InSPIRE is investigating practical approaches to "low-impact'' solar development, which focuses on establishing and operating solar farms in a way that is kinder to the land. One of the easiest low-impact solar strategies is providing habitat for pollinators（传粉昆虫）.</a:t>
            </a:r>
          </a:p>
          <a:p>
            <a:pPr lvl="0" algn="just" fontAlgn="ctr">
              <a:spcBef>
                <a:spcPct val="0"/>
              </a:spcBef>
              <a:spcAft>
                <a:spcPct val="0"/>
              </a:spcAft>
            </a:pPr>
            <a:endParaRPr lang="en-US" altLang="zh-CN" sz="16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r>
              <a:rPr lang="en-US" altLang="zh-CN" sz="16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Habitat loss, pesticide use, and climate change have caused dramatic declines in pollinator populations over the past couple of decades, which has damaged the U.S.agricultural economy. Over 28 states have passed laws related to pollinator habitat protection and pesticide use. Conservation organizations put out pollinator-friendliness guidelines for home gardens, businesses, schools, cities—and now there are guidelines for solar farms.</a:t>
            </a:r>
          </a:p>
        </p:txBody>
      </p:sp>
      <p:sp>
        <p:nvSpPr>
          <p:cNvPr id="35841" name="Rectangle 1"/>
          <p:cNvSpPr>
            <a:spLocks noChangeArrowheads="1"/>
          </p:cNvSpPr>
          <p:nvPr/>
        </p:nvSpPr>
        <p:spPr bwMode="auto">
          <a:xfrm>
            <a:off x="4458970" y="-943610"/>
            <a:ext cx="4255135" cy="680148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lstStyle/>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33.What does InSPIRE aim to do?</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A.Improve the productivity of local farms.</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B.Invent new methods for controlling weeds.</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C.Make solar projects environmentally friendly.</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D.Promote the use of solar energy in rural areas.</a:t>
            </a: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34.What is the purpose of the laws mentioned in paragraph 4?</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A.To conserve pollinators.</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B.To restrict solar development.</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C.To diversify the economy. </a:t>
            </a: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D.To ensure the supply of energy.</a:t>
            </a:r>
          </a:p>
        </p:txBody>
      </p:sp>
      <p:sp>
        <p:nvSpPr>
          <p:cNvPr id="20" name="星形: 五角 19"/>
          <p:cNvSpPr/>
          <p:nvPr/>
        </p:nvSpPr>
        <p:spPr>
          <a:xfrm>
            <a:off x="4467773" y="134079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星形: 五角 19"/>
          <p:cNvSpPr/>
          <p:nvPr/>
        </p:nvSpPr>
        <p:spPr>
          <a:xfrm>
            <a:off x="4502698" y="3212934"/>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16"/>
          <p:cNvSpPr/>
          <p:nvPr/>
        </p:nvSpPr>
        <p:spPr>
          <a:xfrm>
            <a:off x="5827395" y="535940"/>
            <a:ext cx="1109345" cy="34290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圆角矩形 16"/>
          <p:cNvSpPr/>
          <p:nvPr/>
        </p:nvSpPr>
        <p:spPr>
          <a:xfrm>
            <a:off x="2051685" y="548640"/>
            <a:ext cx="2303780" cy="3384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4500245" y="1643539"/>
            <a:ext cx="2621756" cy="28813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9" name="直接箭头连接符 18"/>
          <p:cNvCxnSpPr/>
          <p:nvPr/>
        </p:nvCxnSpPr>
        <p:spPr>
          <a:xfrm>
            <a:off x="1403639" y="980226"/>
            <a:ext cx="3888740" cy="84582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圆角矩形 16"/>
          <p:cNvSpPr/>
          <p:nvPr/>
        </p:nvSpPr>
        <p:spPr>
          <a:xfrm>
            <a:off x="7596505" y="2780665"/>
            <a:ext cx="1045845" cy="27178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358775" y="871220"/>
            <a:ext cx="3996690" cy="140652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1" name="直接箭头连接符 10"/>
          <p:cNvCxnSpPr/>
          <p:nvPr/>
        </p:nvCxnSpPr>
        <p:spPr>
          <a:xfrm flipV="1">
            <a:off x="3851723" y="3429103"/>
            <a:ext cx="881380" cy="100838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076190" y="3319780"/>
            <a:ext cx="814705" cy="3435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2195830" y="4298315"/>
            <a:ext cx="2176145" cy="25527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圆角矩形 16"/>
          <p:cNvSpPr/>
          <p:nvPr>
            <p:custDataLst>
              <p:tags r:id="rId1"/>
            </p:custDataLst>
          </p:nvPr>
        </p:nvSpPr>
        <p:spPr>
          <a:xfrm>
            <a:off x="2411730" y="3977640"/>
            <a:ext cx="1907540" cy="320675"/>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Rectangle"/>
          <p:cNvSpPr/>
          <p:nvPr>
            <p:custDataLst>
              <p:tags r:id="rId2"/>
            </p:custDataLst>
          </p:nvPr>
        </p:nvSpPr>
        <p:spPr>
          <a:xfrm>
            <a:off x="5217795" y="4444365"/>
            <a:ext cx="308610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p>
        </p:txBody>
      </p:sp>
      <p:sp>
        <p:nvSpPr>
          <p:cNvPr id="7" name="箭头: 下 14"/>
          <p:cNvSpPr/>
          <p:nvPr>
            <p:custDataLst>
              <p:tags r:id="rId3"/>
            </p:custDataLst>
          </p:nvPr>
        </p:nvSpPr>
        <p:spPr>
          <a:xfrm>
            <a:off x="6443980" y="5061585"/>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p:cNvSpPr/>
          <p:nvPr>
            <p:custDataLst>
              <p:tags r:id="rId4"/>
            </p:custDataLst>
          </p:nvPr>
        </p:nvSpPr>
        <p:spPr>
          <a:xfrm>
            <a:off x="5220336" y="5351062"/>
            <a:ext cx="3045296" cy="507033"/>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5"/>
            </p:custDataLst>
          </p:nvPr>
        </p:nvSpPr>
        <p:spPr>
          <a:xfrm>
            <a:off x="5147945" y="6104255"/>
            <a:ext cx="3169920" cy="50673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5" name="箭头: 下 14"/>
          <p:cNvSpPr/>
          <p:nvPr>
            <p:custDataLst>
              <p:tags r:id="rId6"/>
            </p:custDataLst>
          </p:nvPr>
        </p:nvSpPr>
        <p:spPr>
          <a:xfrm>
            <a:off x="6570980" y="5757545"/>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22" presetClass="entr" presetSubtype="1"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up)">
                                      <p:cBhvr>
                                        <p:cTn id="53" dur="25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2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25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 grpId="0" bldLvl="0" animBg="1"/>
      <p:bldP spid="6" grpId="0" bldLvl="0" animBg="1"/>
      <p:bldP spid="3" grpId="0" bldLvl="0" animBg="1"/>
      <p:bldP spid="9" grpId="0" bldLvl="0" animBg="1"/>
      <p:bldP spid="8" grpId="0" bldLvl="0" animBg="1"/>
      <p:bldP spid="10" grpId="0" bldLvl="0" animBg="1"/>
      <p:bldP spid="12" grpId="0" bldLvl="0" animBg="1"/>
      <p:bldP spid="14" grpId="0" bldLvl="0" animBg="1"/>
      <p:bldP spid="16" grpId="0" bldLvl="0" animBg="1"/>
      <p:bldP spid="5" grpId="0" bldLvl="0" animBg="1"/>
      <p:bldP spid="7" grpId="0" bldLvl="0" animBg="1"/>
      <p:bldP spid="17" grpId="0" bldLvl="0" animBg="1"/>
      <p:bldP spid="27" grpId="0" bldLvl="0" animBg="1"/>
      <p:bldP spid="1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0190" y="502285"/>
            <a:ext cx="5300980" cy="5742305"/>
          </a:xfrm>
          <a:prstGeom prst="rect">
            <a:avLst/>
          </a:prstGeom>
          <a:solidFill>
            <a:schemeClr val="accent5">
              <a:lumMod val="20000"/>
              <a:lumOff val="80000"/>
            </a:schemeClr>
          </a:solidFill>
        </p:spPr>
        <p:txBody>
          <a:bodyPr wrap="square">
            <a:noAutofit/>
          </a:bodyPr>
          <a:lstStyle/>
          <a:p>
            <a:pPr lvl="0" algn="just" fontAlgn="ctr">
              <a:spcBef>
                <a:spcPct val="0"/>
              </a:spcBef>
              <a:spcAft>
                <a:spcPct val="0"/>
              </a:spcAft>
            </a:pPr>
            <a:r>
              <a:rPr lang="en-US" altLang="zh-CN" sz="165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000000"/>
                </a:solidFill>
                <a:latin typeface="Times New Roman" panose="02020603050405020304" pitchFamily="18" charset="0"/>
                <a:sym typeface="+mn-ea"/>
              </a:rPr>
              <a:t>Over the past few years, many solar farm developers have transformed the space under their solar panels into a shelter for various kinds of pollinators, resulting in soil improvement and carbon reduction. “These pollinator-friendly solar farms can have a valuable impact on everything that's going on in the landscape,” says Macknick.</a:t>
            </a:r>
            <a:endParaRPr lang="en-US" altLang="en-US" sz="2800" b="0">
              <a:solidFill>
                <a:srgbClr val="000000"/>
              </a:solidFill>
              <a:latin typeface="Times New Roman" panose="02020603050405020304" pitchFamily="18" charset="0"/>
            </a:endParaRPr>
          </a:p>
          <a:p>
            <a:pPr lvl="0" algn="just" fontAlgn="ctr">
              <a:spcBef>
                <a:spcPct val="0"/>
              </a:spcBef>
              <a:spcAft>
                <a:spcPct val="0"/>
              </a:spcAft>
            </a:pPr>
            <a:r>
              <a:rPr lang="en-US" altLang="zh-CN" sz="2800" dirty="0">
                <a:solidFill>
                  <a:schemeClr val="accent1"/>
                </a:solidFill>
                <a:uFillTx/>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35841" name="Rectangle 1"/>
          <p:cNvSpPr>
            <a:spLocks noChangeArrowheads="1"/>
          </p:cNvSpPr>
          <p:nvPr/>
        </p:nvSpPr>
        <p:spPr bwMode="auto">
          <a:xfrm>
            <a:off x="5633720" y="506095"/>
            <a:ext cx="3279775" cy="4662170"/>
          </a:xfrm>
          <a:prstGeom prst="rect">
            <a:avLst/>
          </a:prstGeom>
          <a:noFill/>
          <a:ln w="38100">
            <a:solidFill>
              <a:srgbClr val="FFC000"/>
            </a:solidFill>
            <a:miter lim="800000"/>
          </a:ln>
          <a:effectLst/>
        </p:spPr>
        <p:txBody>
          <a:bodyPr vert="horz" wrap="square" lIns="68580" tIns="34290" rIns="68580" bIns="34290" numCol="1" anchor="ctr" anchorCtr="0" compatLnSpc="1">
            <a:noAutofit/>
          </a:bodyPr>
          <a:lstStyle/>
          <a:p>
            <a:pPr marL="0" marR="0" lvl="0" indent="0" algn="just" defTabSz="914400" rtl="0" fontAlgn="ctr">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35. Which of the following is the best title for the text?</a:t>
            </a:r>
          </a:p>
          <a:p>
            <a:pPr marL="0" marR="0" lvl="0" indent="0" algn="just" defTabSz="914400" rtl="0" fontAlgn="ctr">
              <a:lnSpc>
                <a:spcPct val="100000"/>
              </a:lnSpc>
              <a:spcBef>
                <a:spcPct val="0"/>
              </a:spcBef>
              <a:spcAft>
                <a:spcPct val="0"/>
              </a:spcAft>
              <a:buClrTx/>
              <a:buSzTx/>
              <a:buFontTx/>
              <a:buNone/>
            </a:pPr>
            <a:endPar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A.Pollinators:To Leave or to Stay</a:t>
            </a:r>
          </a:p>
          <a:p>
            <a:pPr marL="0" marR="0" lvl="0" indent="0" algn="just" defTabSz="914400" rtl="0" fontAlgn="ctr">
              <a:lnSpc>
                <a:spcPct val="100000"/>
              </a:lnSpc>
              <a:spcBef>
                <a:spcPct val="0"/>
              </a:spcBef>
              <a:spcAft>
                <a:spcPct val="0"/>
              </a:spcAft>
              <a:buClrTx/>
              <a:buSzTx/>
              <a:buFontTx/>
              <a:buNone/>
            </a:pPr>
            <a:endPar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B.Solar Energy: Hope for the Future</a:t>
            </a:r>
          </a:p>
          <a:p>
            <a:pPr marL="0" marR="0" lvl="0" indent="0" algn="just" defTabSz="914400" rtl="0" fontAlgn="ctr">
              <a:lnSpc>
                <a:spcPct val="100000"/>
              </a:lnSpc>
              <a:spcBef>
                <a:spcPct val="0"/>
              </a:spcBef>
              <a:spcAft>
                <a:spcPct val="0"/>
              </a:spcAft>
              <a:buClrTx/>
              <a:buSzTx/>
              <a:buFontTx/>
              <a:buNone/>
            </a:pPr>
            <a:endPar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C.InSPIRE: A Leader in Agriculture</a:t>
            </a:r>
          </a:p>
          <a:p>
            <a:pPr marL="0" marR="0" lvl="0" indent="0" algn="just" defTabSz="914400" rtl="0" fontAlgn="ctr">
              <a:lnSpc>
                <a:spcPct val="100000"/>
              </a:lnSpc>
              <a:spcBef>
                <a:spcPct val="0"/>
              </a:spcBef>
              <a:spcAft>
                <a:spcPct val="0"/>
              </a:spcAft>
              <a:buClrTx/>
              <a:buSzTx/>
              <a:buFontTx/>
              <a:buNone/>
            </a:pPr>
            <a:endPar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D.Solar Farms: A New Development</a:t>
            </a:r>
          </a:p>
        </p:txBody>
      </p:sp>
      <p:sp>
        <p:nvSpPr>
          <p:cNvPr id="8" name="圆角矩形 16"/>
          <p:cNvSpPr/>
          <p:nvPr>
            <p:custDataLst>
              <p:tags r:id="rId1"/>
            </p:custDataLst>
          </p:nvPr>
        </p:nvSpPr>
        <p:spPr>
          <a:xfrm>
            <a:off x="5651500" y="1341120"/>
            <a:ext cx="920115" cy="200025"/>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圆角矩形 16"/>
          <p:cNvSpPr/>
          <p:nvPr>
            <p:custDataLst>
              <p:tags r:id="rId2"/>
            </p:custDataLst>
          </p:nvPr>
        </p:nvSpPr>
        <p:spPr>
          <a:xfrm>
            <a:off x="3117850" y="3575685"/>
            <a:ext cx="1725930" cy="341630"/>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custDataLst>
              <p:tags r:id="rId3"/>
            </p:custDataLst>
          </p:nvPr>
        </p:nvSpPr>
        <p:spPr>
          <a:xfrm>
            <a:off x="311785" y="3902710"/>
            <a:ext cx="5238750" cy="94805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custDataLst>
              <p:tags r:id="rId4"/>
            </p:custDataLst>
          </p:nvPr>
        </p:nvSpPr>
        <p:spPr>
          <a:xfrm>
            <a:off x="5735955" y="4045585"/>
            <a:ext cx="2061210" cy="31877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1" name="直接箭头连接符 10"/>
          <p:cNvCxnSpPr/>
          <p:nvPr>
            <p:custDataLst>
              <p:tags r:id="rId5"/>
            </p:custDataLst>
          </p:nvPr>
        </p:nvCxnSpPr>
        <p:spPr>
          <a:xfrm flipV="1">
            <a:off x="3923478" y="4149193"/>
            <a:ext cx="2232660" cy="3613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星形: 五角 19"/>
          <p:cNvSpPr/>
          <p:nvPr>
            <p:custDataLst>
              <p:tags r:id="rId6"/>
            </p:custDataLst>
          </p:nvPr>
        </p:nvSpPr>
        <p:spPr>
          <a:xfrm>
            <a:off x="5735868" y="400525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Rectangle"/>
          <p:cNvSpPr/>
          <p:nvPr>
            <p:custDataLst>
              <p:tags r:id="rId7"/>
            </p:custDataLst>
          </p:nvPr>
        </p:nvSpPr>
        <p:spPr>
          <a:xfrm>
            <a:off x="5550535" y="4970145"/>
            <a:ext cx="3498215" cy="1850390"/>
          </a:xfrm>
          <a:prstGeom prst="roundRect">
            <a:avLst>
              <a:gd name="adj" fmla="val 8836"/>
            </a:avLst>
          </a:prstGeom>
          <a:solidFill>
            <a:schemeClr val="accent6">
              <a:lumMod val="75000"/>
            </a:schemeClr>
          </a:solidFill>
          <a:ln w="12700">
            <a:miter lim="400000"/>
          </a:ln>
          <a:effectLst/>
        </p:spPr>
        <p:txBody>
          <a:bodyPr lIns="0" tIns="0" rIns="0" bIns="0" anchor="ctr"/>
          <a:lstStyle/>
          <a:p>
            <a:pPr algn="ctr"/>
            <a:r>
              <a:rPr lang="en-US" altLang="zh-CN" sz="2400">
                <a:solidFill>
                  <a:schemeClr val="bg1"/>
                </a:solidFill>
                <a:latin typeface="微软雅黑" panose="020B0503020204020204" charset="-122"/>
                <a:ea typeface="微软雅黑" panose="020B0503020204020204" charset="-122"/>
              </a:rPr>
              <a:t>Tip</a:t>
            </a:r>
            <a:r>
              <a:rPr lang="zh-CN" altLang="en-US" sz="2400">
                <a:solidFill>
                  <a:schemeClr val="bg1"/>
                </a:solidFill>
                <a:latin typeface="微软雅黑" panose="020B0503020204020204" charset="-122"/>
                <a:ea typeface="微软雅黑" panose="020B0503020204020204" charset="-122"/>
              </a:rPr>
              <a:t>：属于新事物的说明文，新事物就是说明的对象也是文章的主要观点。</a:t>
            </a:r>
            <a:endParaRPr lang="en-US" altLang="zh-CN" sz="240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14" grpId="0" bldLvl="0" animBg="1"/>
      <p:bldP spid="12" grpId="0" bldLvl="0" animBg="1"/>
      <p:bldP spid="20" grpId="0"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EB"/>
        </a:solidFill>
        <a:effectLst/>
      </p:bgPr>
    </p:bg>
    <p:spTree>
      <p:nvGrpSpPr>
        <p:cNvPr id="1" name=""/>
        <p:cNvGrpSpPr/>
        <p:nvPr/>
      </p:nvGrpSpPr>
      <p:grpSpPr>
        <a:xfrm>
          <a:off x="0" y="0"/>
          <a:ext cx="0" cy="0"/>
          <a:chOff x="0" y="0"/>
          <a:chExt cx="0" cy="0"/>
        </a:xfrm>
      </p:grpSpPr>
      <p:sp>
        <p:nvSpPr>
          <p:cNvPr id="5" name="矩形 4"/>
          <p:cNvSpPr/>
          <p:nvPr userDrawn="1"/>
        </p:nvSpPr>
        <p:spPr>
          <a:xfrm>
            <a:off x="-15240" y="0"/>
            <a:ext cx="9144000" cy="1397000"/>
          </a:xfrm>
          <a:prstGeom prst="rect">
            <a:avLst/>
          </a:prstGeom>
          <a:gradFill>
            <a:gsLst>
              <a:gs pos="0">
                <a:srgbClr val="002060"/>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78" rIns="68559" bIns="34278" anchor="ctr"/>
          <a:lstStyle/>
          <a:p>
            <a:pPr algn="ctr" eaLnBrk="1" fontAlgn="auto" hangingPunct="1">
              <a:spcBef>
                <a:spcPct val="0"/>
              </a:spcBef>
              <a:spcAft>
                <a:spcPct val="0"/>
              </a:spcAft>
              <a:defRPr/>
            </a:pPr>
            <a:r>
              <a:rPr lang="en-US" altLang="zh-CN" sz="100"/>
              <a:t> </a:t>
            </a:r>
            <a:endParaRPr lang="zh-CN" altLang="en-US" sz="100"/>
          </a:p>
        </p:txBody>
      </p:sp>
      <p:sp>
        <p:nvSpPr>
          <p:cNvPr id="2" name="TextBox 4"/>
          <p:cNvSpPr txBox="1"/>
          <p:nvPr userDrawn="1"/>
        </p:nvSpPr>
        <p:spPr>
          <a:xfrm>
            <a:off x="0" y="0"/>
            <a:ext cx="9087485" cy="1278255"/>
          </a:xfrm>
          <a:prstGeom prst="rect">
            <a:avLst/>
          </a:prstGeom>
        </p:spPr>
        <p:txBody>
          <a:bodyPr wrap="square">
            <a:noAutofit/>
          </a:bodyPr>
          <a:lstStyle>
            <a:defPPr>
              <a:defRPr lang="zh-CN"/>
            </a:defPPr>
            <a:lvl1pPr>
              <a:defRPr sz="2000" b="1">
                <a:solidFill>
                  <a:srgbClr val="4F0D0D"/>
                </a:solidFill>
                <a:latin typeface="微软雅黑" panose="020B0503020204020204" charset="-122"/>
                <a:ea typeface="微软雅黑" panose="020B0503020204020204" charset="-122"/>
              </a:defRPr>
            </a:lvl1pPr>
          </a:lstStyle>
          <a:p>
            <a:r>
              <a:rPr lang="zh-CN" altLang="en-US" sz="3000">
                <a:solidFill>
                  <a:srgbClr val="FF0000"/>
                </a:solidFill>
                <a:latin typeface="方正姚体" panose="02010601030101010101" charset="-122"/>
                <a:ea typeface="方正姚体" panose="02010601030101010101" charset="-122"/>
                <a:sym typeface="+mn-ea"/>
              </a:rPr>
              <a:t>找主题句</a:t>
            </a:r>
          </a:p>
        </p:txBody>
      </p:sp>
      <p:sp>
        <p:nvSpPr>
          <p:cNvPr id="33795" name="文本框 99"/>
          <p:cNvSpPr txBox="1"/>
          <p:nvPr/>
        </p:nvSpPr>
        <p:spPr>
          <a:xfrm>
            <a:off x="635" y="1867535"/>
            <a:ext cx="9128125" cy="4923155"/>
          </a:xfrm>
          <a:prstGeom prst="rect">
            <a:avLst/>
          </a:prstGeom>
          <a:noFill/>
          <a:ln w="9525">
            <a:noFill/>
          </a:ln>
        </p:spPr>
        <p:txBody>
          <a:bodyPr wrap="square" anchor="t">
            <a:noAutofit/>
          </a:bodyPr>
          <a:lstStyle/>
          <a:p>
            <a:pPr indent="457200" algn="just" eaLnBrk="1" latinLnBrk="0" hangingPunct="1">
              <a:lnSpc>
                <a:spcPct val="130000"/>
              </a:lnSpc>
            </a:pPr>
            <a:r>
              <a:rPr lang="en-US" altLang="zh-CN" sz="1800" b="1">
                <a:latin typeface="方正姚体" panose="02010601030101010101" charset="-122"/>
                <a:ea typeface="方正姚体" panose="02010601030101010101" charset="-122"/>
                <a:cs typeface="方正姚体" panose="02010601030101010101" charset="-122"/>
                <a:sym typeface="+mn-ea"/>
              </a:rPr>
              <a:t>(1) Now(</a:t>
            </a:r>
            <a:r>
              <a:rPr lang="zh-CN" altLang="zh-CN" sz="1800" b="1">
                <a:latin typeface="方正姚体" panose="02010601030101010101" charset="-122"/>
                <a:ea typeface="方正姚体" panose="02010601030101010101" charset="-122"/>
                <a:cs typeface="方正姚体" panose="02010601030101010101" charset="-122"/>
                <a:sym typeface="+mn-ea"/>
              </a:rPr>
              <a:t>如今</a:t>
            </a:r>
            <a:r>
              <a:rPr lang="en-US" altLang="zh-CN" sz="1800" b="1">
                <a:latin typeface="方正姚体" panose="02010601030101010101" charset="-122"/>
                <a:ea typeface="方正姚体" panose="02010601030101010101" charset="-122"/>
                <a:cs typeface="方正姚体" panose="02010601030101010101" charset="-122"/>
                <a:sym typeface="+mn-ea"/>
              </a:rPr>
              <a:t>)…</a:t>
            </a:r>
            <a:r>
              <a:rPr lang="zh-CN" altLang="zh-CN" sz="1800" b="1">
                <a:latin typeface="方正姚体" panose="02010601030101010101" charset="-122"/>
                <a:ea typeface="方正姚体" panose="02010601030101010101" charset="-122"/>
                <a:cs typeface="方正姚体" panose="02010601030101010101" charset="-122"/>
                <a:sym typeface="+mn-ea"/>
              </a:rPr>
              <a:t>暗示本文即将要讲的事很有可能与以往不同。</a:t>
            </a:r>
            <a:endParaRPr lang="zh-CN" altLang="zh-CN" sz="1800" b="1">
              <a:latin typeface="方正姚体" panose="02010601030101010101" charset="-122"/>
              <a:ea typeface="方正姚体" panose="02010601030101010101" charset="-122"/>
              <a:cs typeface="方正姚体" panose="02010601030101010101" charset="-122"/>
            </a:endParaRPr>
          </a:p>
          <a:p>
            <a:pPr indent="457200" algn="just" eaLnBrk="1" latinLnBrk="0" hangingPunct="1">
              <a:lnSpc>
                <a:spcPct val="130000"/>
              </a:lnSpc>
            </a:pPr>
            <a:r>
              <a:rPr lang="en-US" altLang="zh-CN" sz="1800" b="1">
                <a:latin typeface="方正姚体" panose="02010601030101010101" charset="-122"/>
                <a:ea typeface="方正姚体" panose="02010601030101010101" charset="-122"/>
                <a:cs typeface="方正姚体" panose="02010601030101010101" charset="-122"/>
                <a:sym typeface="+mn-ea"/>
              </a:rPr>
              <a:t>(2) </a:t>
            </a:r>
            <a:r>
              <a:rPr lang="zh-CN" altLang="zh-CN" sz="1800" b="1">
                <a:latin typeface="方正姚体" panose="02010601030101010101" charset="-122"/>
                <a:ea typeface="方正姚体" panose="02010601030101010101" charset="-122"/>
                <a:cs typeface="方正姚体" panose="02010601030101010101" charset="-122"/>
                <a:sym typeface="+mn-ea"/>
              </a:rPr>
              <a:t>表转折的词。段落中出现</a:t>
            </a:r>
            <a:r>
              <a:rPr lang="en-US" altLang="zh-CN" sz="1800" b="1">
                <a:latin typeface="方正姚体" panose="02010601030101010101" charset="-122"/>
                <a:ea typeface="方正姚体" panose="02010601030101010101" charset="-122"/>
                <a:cs typeface="方正姚体" panose="02010601030101010101" charset="-122"/>
                <a:sym typeface="+mn-ea"/>
              </a:rPr>
              <a:t>but,  however, actually,  while,  in fact,  on  the contrary,  in    contrast</a:t>
            </a:r>
            <a:r>
              <a:rPr lang="zh-CN" altLang="zh-CN" sz="1800" b="1">
                <a:latin typeface="方正姚体" panose="02010601030101010101" charset="-122"/>
                <a:ea typeface="方正姚体" panose="02010601030101010101" charset="-122"/>
                <a:cs typeface="方正姚体" panose="02010601030101010101" charset="-122"/>
                <a:sym typeface="+mn-ea"/>
              </a:rPr>
              <a:t>等时，其后的内容往往是作者真正要表达的观点。</a:t>
            </a:r>
            <a:endParaRPr lang="zh-CN" altLang="zh-CN" sz="1800" b="1">
              <a:latin typeface="方正姚体" panose="02010601030101010101" charset="-122"/>
              <a:ea typeface="方正姚体" panose="02010601030101010101" charset="-122"/>
              <a:cs typeface="方正姚体" panose="02010601030101010101" charset="-122"/>
            </a:endParaRPr>
          </a:p>
          <a:p>
            <a:pPr indent="457200" algn="just" eaLnBrk="1" latinLnBrk="0" hangingPunct="1">
              <a:lnSpc>
                <a:spcPct val="120000"/>
              </a:lnSpc>
            </a:pPr>
            <a:r>
              <a:rPr lang="en-US" altLang="zh-CN" sz="1800" b="1">
                <a:latin typeface="方正姚体" panose="02010601030101010101" charset="-122"/>
                <a:ea typeface="方正姚体" panose="02010601030101010101" charset="-122"/>
                <a:cs typeface="方正姚体" panose="02010601030101010101" charset="-122"/>
                <a:sym typeface="+mn-ea"/>
              </a:rPr>
              <a:t>(3)</a:t>
            </a:r>
            <a:r>
              <a:rPr lang="zh-CN" altLang="zh-CN" sz="1800" b="1">
                <a:latin typeface="方正姚体" panose="02010601030101010101" charset="-122"/>
                <a:ea typeface="方正姚体" panose="02010601030101010101" charset="-122"/>
                <a:cs typeface="方正姚体" panose="02010601030101010101" charset="-122"/>
                <a:sym typeface="+mn-ea"/>
              </a:rPr>
              <a:t>表总结的词。如</a:t>
            </a:r>
            <a:r>
              <a:rPr lang="en-US" altLang="zh-CN" sz="1800" b="1">
                <a:latin typeface="方正姚体" panose="02010601030101010101" charset="-122"/>
                <a:ea typeface="方正姚体" panose="02010601030101010101" charset="-122"/>
                <a:cs typeface="方正姚体" panose="02010601030101010101" charset="-122"/>
                <a:sym typeface="+mn-ea"/>
              </a:rPr>
              <a:t>therefore, thus, in short, conclude, conclusion</a:t>
            </a:r>
            <a:r>
              <a:rPr lang="zh-CN" altLang="zh-CN" sz="1800" b="1">
                <a:latin typeface="方正姚体" panose="02010601030101010101" charset="-122"/>
                <a:ea typeface="方正姚体" panose="02010601030101010101" charset="-122"/>
                <a:cs typeface="方正姚体" panose="02010601030101010101" charset="-122"/>
                <a:sym typeface="+mn-ea"/>
              </a:rPr>
              <a:t>等词后内容也可能是主题。</a:t>
            </a:r>
          </a:p>
          <a:p>
            <a:pPr indent="457200" algn="just" eaLnBrk="1" latinLnBrk="0" hangingPunct="1">
              <a:lnSpc>
                <a:spcPct val="120000"/>
              </a:lnSpc>
            </a:pPr>
            <a:r>
              <a:rPr lang="en-US" altLang="zh-CN" sz="1800" b="1">
                <a:latin typeface="方正姚体" panose="02010601030101010101" charset="-122"/>
                <a:ea typeface="方正姚体" panose="02010601030101010101" charset="-122"/>
                <a:cs typeface="方正姚体" panose="02010601030101010101" charset="-122"/>
                <a:sym typeface="+mn-ea"/>
              </a:rPr>
              <a:t>(4) </a:t>
            </a:r>
            <a:r>
              <a:rPr lang="zh-CN" altLang="zh-CN" sz="1800" b="1">
                <a:latin typeface="方正姚体" panose="02010601030101010101" charset="-122"/>
                <a:ea typeface="方正姚体" panose="02010601030101010101" charset="-122"/>
                <a:cs typeface="方正姚体" panose="02010601030101010101" charset="-122"/>
                <a:sym typeface="+mn-ea"/>
              </a:rPr>
              <a:t>多次重复的词。如果一篇文章中多次出现某个词，该词往往是体现文章主旨的关键词。</a:t>
            </a:r>
            <a:endParaRPr lang="zh-CN" altLang="zh-CN" sz="1800" b="1">
              <a:latin typeface="方正姚体" panose="02010601030101010101" charset="-122"/>
              <a:ea typeface="方正姚体" panose="02010601030101010101" charset="-122"/>
              <a:cs typeface="方正姚体" panose="02010601030101010101" charset="-122"/>
            </a:endParaRPr>
          </a:p>
          <a:p>
            <a:pPr indent="457200" algn="just" eaLnBrk="1" latinLnBrk="0" hangingPunct="1">
              <a:lnSpc>
                <a:spcPct val="130000"/>
              </a:lnSpc>
            </a:pPr>
            <a:r>
              <a:rPr lang="en-US" altLang="zh-CN" sz="1800" b="1">
                <a:latin typeface="方正姚体" panose="02010601030101010101" charset="-122"/>
                <a:ea typeface="方正姚体" panose="02010601030101010101" charset="-122"/>
                <a:cs typeface="方正姚体" panose="02010601030101010101" charset="-122"/>
                <a:sym typeface="+mn-ea"/>
              </a:rPr>
              <a:t>(5) </a:t>
            </a:r>
            <a:r>
              <a:rPr lang="zh-CN" altLang="zh-CN" sz="1800" b="1">
                <a:latin typeface="方正姚体" panose="02010601030101010101" charset="-122"/>
                <a:ea typeface="方正姚体" panose="02010601030101010101" charset="-122"/>
                <a:cs typeface="方正姚体" panose="02010601030101010101" charset="-122"/>
                <a:sym typeface="+mn-ea"/>
              </a:rPr>
              <a:t>若首段出现疑问句时，对该问题的回答很可能就是文章的主旨。</a:t>
            </a:r>
            <a:endParaRPr lang="zh-CN" altLang="zh-CN" sz="1800" b="1">
              <a:latin typeface="方正姚体" panose="02010601030101010101" charset="-122"/>
              <a:ea typeface="方正姚体" panose="02010601030101010101" charset="-122"/>
              <a:cs typeface="方正姚体" panose="02010601030101010101" charset="-122"/>
            </a:endParaRPr>
          </a:p>
          <a:p>
            <a:pPr indent="457200" algn="just" eaLnBrk="1" latinLnBrk="0" hangingPunct="1">
              <a:lnSpc>
                <a:spcPct val="120000"/>
              </a:lnSpc>
              <a:buClrTx/>
              <a:buSzTx/>
              <a:buFontTx/>
            </a:pPr>
            <a:r>
              <a:rPr lang="en-US" altLang="zh-CN" sz="1800" b="1">
                <a:latin typeface="方正姚体" panose="02010601030101010101" charset="-122"/>
                <a:ea typeface="方正姚体" panose="02010601030101010101" charset="-122"/>
                <a:cs typeface="方正姚体" panose="02010601030101010101" charset="-122"/>
                <a:sym typeface="+mn-ea"/>
              </a:rPr>
              <a:t>(6) 说明实验结论或调查结果的句子。如their studies  show  that…， the  experiment  shows that…， scientists/researchers have found that…或there  is  evidence  suggesting that… 中that从句的内容通常就是主旨。</a:t>
            </a:r>
            <a:endParaRPr lang="zh-CN" altLang="zh-CN" sz="1800" b="1">
              <a:solidFill>
                <a:schemeClr val="tx1"/>
              </a:solidFill>
              <a:uFillTx/>
              <a:latin typeface="方正姚体" panose="02010601030101010101" charset="-122"/>
              <a:ea typeface="方正姚体" panose="02010601030101010101" charset="-122"/>
              <a:cs typeface="方正姚体" panose="02010601030101010101" charset="-122"/>
            </a:endParaRPr>
          </a:p>
        </p:txBody>
      </p:sp>
      <p:sp>
        <p:nvSpPr>
          <p:cNvPr id="14338" name="文本框 1"/>
          <p:cNvSpPr txBox="1"/>
          <p:nvPr/>
        </p:nvSpPr>
        <p:spPr>
          <a:xfrm>
            <a:off x="-15557" y="1412875"/>
            <a:ext cx="5591651" cy="460375"/>
          </a:xfrm>
          <a:prstGeom prst="rect">
            <a:avLst/>
          </a:prstGeom>
          <a:noFill/>
          <a:ln w="9525">
            <a:noFill/>
          </a:ln>
        </p:spPr>
        <p:txBody>
          <a:bodyPr wrap="square" anchor="t">
            <a:spAutoFit/>
          </a:bodyPr>
          <a:lstStyle/>
          <a:p>
            <a:r>
              <a:rPr lang="en-US" altLang="zh-CN" sz="2400" b="1">
                <a:solidFill>
                  <a:srgbClr val="F85208"/>
                </a:solidFill>
                <a:latin typeface="方正姚体" panose="02010601030101010101" charset="-122"/>
                <a:ea typeface="方正姚体" panose="02010601030101010101" charset="-122"/>
                <a:cs typeface="方正姚体" panose="02010601030101010101" charset="-122"/>
                <a:sym typeface="+mn-ea"/>
              </a:rPr>
              <a:t>Tips</a:t>
            </a:r>
            <a:r>
              <a:rPr lang="zh-CN" altLang="en-US" sz="2400" b="1">
                <a:solidFill>
                  <a:srgbClr val="F85208"/>
                </a:solidFill>
                <a:latin typeface="方正姚体" panose="02010601030101010101" charset="-122"/>
                <a:ea typeface="方正姚体" panose="02010601030101010101" charset="-122"/>
                <a:cs typeface="方正姚体" panose="02010601030101010101" charset="-122"/>
                <a:sym typeface="+mn-ea"/>
              </a:rPr>
              <a:t>：</a:t>
            </a:r>
            <a:r>
              <a:rPr lang="zh-CN" altLang="zh-CN" sz="2400" b="1">
                <a:solidFill>
                  <a:srgbClr val="F85208"/>
                </a:solidFill>
                <a:latin typeface="方正姚体" panose="02010601030101010101" charset="-122"/>
                <a:ea typeface="方正姚体" panose="02010601030101010101" charset="-122"/>
                <a:cs typeface="方正姚体" panose="02010601030101010101" charset="-122"/>
              </a:rPr>
              <a:t>寻找主题句的6个微技能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6EB"/>
        </a:solidFill>
        <a:effectLst/>
      </p:bgPr>
    </p:bg>
    <p:spTree>
      <p:nvGrpSpPr>
        <p:cNvPr id="1" name=""/>
        <p:cNvGrpSpPr/>
        <p:nvPr/>
      </p:nvGrpSpPr>
      <p:grpSpPr>
        <a:xfrm>
          <a:off x="0" y="0"/>
          <a:ext cx="0" cy="0"/>
          <a:chOff x="0" y="0"/>
          <a:chExt cx="0" cy="0"/>
        </a:xfrm>
      </p:grpSpPr>
      <p:sp>
        <p:nvSpPr>
          <p:cNvPr id="5" name="矩形 4"/>
          <p:cNvSpPr/>
          <p:nvPr userDrawn="1"/>
        </p:nvSpPr>
        <p:spPr>
          <a:xfrm>
            <a:off x="-36830" y="3810"/>
            <a:ext cx="9144000" cy="1299210"/>
          </a:xfrm>
          <a:prstGeom prst="rect">
            <a:avLst/>
          </a:prstGeom>
          <a:gradFill>
            <a:gsLst>
              <a:gs pos="0">
                <a:srgbClr val="002060"/>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78" rIns="68559" bIns="34278" anchor="ctr"/>
          <a:lstStyle/>
          <a:p>
            <a:pPr algn="ctr" eaLnBrk="1" fontAlgn="auto" hangingPunct="1">
              <a:spcBef>
                <a:spcPct val="0"/>
              </a:spcBef>
              <a:spcAft>
                <a:spcPct val="0"/>
              </a:spcAft>
              <a:defRPr/>
            </a:pPr>
            <a:r>
              <a:rPr lang="en-US" altLang="zh-CN" sz="100">
                <a:latin typeface="微软雅黑" panose="020B0503020204020204" charset="-122"/>
                <a:ea typeface="微软雅黑" panose="020B0503020204020204" charset="-122"/>
              </a:rPr>
              <a:t> </a:t>
            </a:r>
          </a:p>
        </p:txBody>
      </p:sp>
      <p:sp>
        <p:nvSpPr>
          <p:cNvPr id="2" name="TextBox 4"/>
          <p:cNvSpPr txBox="1"/>
          <p:nvPr userDrawn="1"/>
        </p:nvSpPr>
        <p:spPr>
          <a:xfrm>
            <a:off x="34925" y="-38259"/>
            <a:ext cx="5791200" cy="1014730"/>
          </a:xfrm>
          <a:prstGeom prst="rect">
            <a:avLst/>
          </a:prstGeom>
        </p:spPr>
        <p:txBody>
          <a:bodyPr wrap="square">
            <a:spAutoFit/>
          </a:bodyPr>
          <a:lstStyle>
            <a:defPPr>
              <a:defRPr lang="zh-CN"/>
            </a:defPPr>
            <a:lvl1pPr>
              <a:defRPr sz="2000" b="1">
                <a:solidFill>
                  <a:srgbClr val="4F0D0D"/>
                </a:solidFill>
                <a:latin typeface="微软雅黑" panose="020B0503020204020204" charset="-122"/>
                <a:ea typeface="微软雅黑" panose="020B0503020204020204" charset="-122"/>
              </a:defRPr>
            </a:lvl1pPr>
          </a:lstStyle>
          <a:p>
            <a:r>
              <a:rPr lang="zh-CN" altLang="en-US" sz="3000">
                <a:solidFill>
                  <a:schemeClr val="bg1">
                    <a:lumMod val="95000"/>
                  </a:schemeClr>
                </a:solidFill>
                <a:latin typeface="方正姚体" panose="02010601030101010101" charset="-122"/>
                <a:ea typeface="方正姚体" panose="02010601030101010101" charset="-122"/>
                <a:sym typeface="+mn-ea"/>
              </a:rPr>
              <a:t>总结概括大意</a:t>
            </a:r>
            <a:endParaRPr lang="zh-CN" altLang="en-US" sz="3000">
              <a:solidFill>
                <a:schemeClr val="bg1">
                  <a:lumMod val="95000"/>
                </a:schemeClr>
              </a:solidFill>
              <a:latin typeface="方正姚体" panose="02010601030101010101" charset="-122"/>
              <a:ea typeface="方正姚体" panose="02010601030101010101" charset="-122"/>
            </a:endParaRPr>
          </a:p>
          <a:p>
            <a:endParaRPr lang="zh-CN" altLang="en-US" sz="3000">
              <a:solidFill>
                <a:schemeClr val="bg1">
                  <a:lumMod val="95000"/>
                </a:schemeClr>
              </a:solidFill>
              <a:latin typeface="方正姚体" panose="02010601030101010101" charset="-122"/>
              <a:ea typeface="方正姚体" panose="02010601030101010101" charset="-122"/>
            </a:endParaRPr>
          </a:p>
        </p:txBody>
      </p:sp>
      <p:sp>
        <p:nvSpPr>
          <p:cNvPr id="6" name="文本框 1"/>
          <p:cNvSpPr txBox="1"/>
          <p:nvPr/>
        </p:nvSpPr>
        <p:spPr>
          <a:xfrm>
            <a:off x="-36830" y="1287304"/>
            <a:ext cx="5591651" cy="460375"/>
          </a:xfrm>
          <a:prstGeom prst="rect">
            <a:avLst/>
          </a:prstGeom>
          <a:noFill/>
          <a:ln w="9525">
            <a:noFill/>
          </a:ln>
        </p:spPr>
        <p:txBody>
          <a:bodyPr wrap="square" anchor="t">
            <a:spAutoFit/>
          </a:bodyPr>
          <a:lstStyle/>
          <a:p>
            <a:r>
              <a:rPr lang="zh-CN" altLang="en-US" sz="2400">
                <a:solidFill>
                  <a:srgbClr val="F85208"/>
                </a:solidFill>
                <a:latin typeface="方正姚体" panose="02010601030101010101" charset="-122"/>
                <a:ea typeface="方正姚体" panose="02010601030101010101" charset="-122"/>
                <a:cs typeface="微软雅黑" panose="020B0503020204020204" charset="-122"/>
                <a:sym typeface="+mn-ea"/>
              </a:rPr>
              <a:t>如何选文章标题：</a:t>
            </a:r>
          </a:p>
        </p:txBody>
      </p:sp>
      <p:grpSp>
        <p:nvGrpSpPr>
          <p:cNvPr id="50178" name="组合 86"/>
          <p:cNvGrpSpPr/>
          <p:nvPr/>
        </p:nvGrpSpPr>
        <p:grpSpPr>
          <a:xfrm>
            <a:off x="903209" y="3174206"/>
            <a:ext cx="1830467" cy="2297192"/>
            <a:chOff x="283" y="3260"/>
            <a:chExt cx="3843" cy="4824"/>
          </a:xfrm>
        </p:grpSpPr>
        <p:grpSp>
          <p:nvGrpSpPr>
            <p:cNvPr id="50179" name="组合 83"/>
            <p:cNvGrpSpPr/>
            <p:nvPr/>
          </p:nvGrpSpPr>
          <p:grpSpPr>
            <a:xfrm>
              <a:off x="283" y="5265"/>
              <a:ext cx="3843" cy="1097"/>
              <a:chOff x="622" y="4926"/>
              <a:chExt cx="3843" cy="1097"/>
            </a:xfrm>
          </p:grpSpPr>
          <p:sp>
            <p:nvSpPr>
              <p:cNvPr id="47" name="圆角矩形 46"/>
              <p:cNvSpPr/>
              <p:nvPr/>
            </p:nvSpPr>
            <p:spPr>
              <a:xfrm>
                <a:off x="622" y="4926"/>
                <a:ext cx="3269" cy="1097"/>
              </a:xfrm>
              <a:prstGeom prst="roundRect">
                <a:avLst/>
              </a:prstGeom>
              <a:solidFill>
                <a:srgbClr val="3193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0181" name="文本框 48"/>
              <p:cNvSpPr txBox="1"/>
              <p:nvPr/>
            </p:nvSpPr>
            <p:spPr>
              <a:xfrm>
                <a:off x="850" y="5044"/>
                <a:ext cx="3615" cy="869"/>
              </a:xfrm>
              <a:prstGeom prst="rect">
                <a:avLst/>
              </a:prstGeom>
              <a:noFill/>
              <a:ln w="9525">
                <a:noFill/>
              </a:ln>
            </p:spPr>
            <p:txBody>
              <a:bodyPr wrap="square" anchor="t">
                <a:spAutoFit/>
              </a:bodyPr>
              <a:lstStyle/>
              <a:p>
                <a:r>
                  <a:rPr lang="zh-CN" altLang="en-US" sz="2100">
                    <a:latin typeface="微软雅黑" panose="020B0503020204020204" charset="-122"/>
                    <a:ea typeface="微软雅黑" panose="020B0503020204020204" charset="-122"/>
                  </a:rPr>
                  <a:t>文章标题</a:t>
                </a:r>
              </a:p>
            </p:txBody>
          </p:sp>
        </p:grpSp>
        <p:sp>
          <p:nvSpPr>
            <p:cNvPr id="50" name="任意多边形 49"/>
            <p:cNvSpPr/>
            <p:nvPr/>
          </p:nvSpPr>
          <p:spPr>
            <a:xfrm>
              <a:off x="818" y="3260"/>
              <a:ext cx="1169" cy="1930"/>
            </a:xfrm>
            <a:custGeom>
              <a:avLst/>
              <a:gdLst>
                <a:gd name="connisteX0" fmla="*/ 0 w 1201420"/>
                <a:gd name="connsiteY0" fmla="*/ 1047750 h 1047750"/>
                <a:gd name="connisteX1" fmla="*/ 279400 w 1201420"/>
                <a:gd name="connsiteY1" fmla="*/ 349250 h 1047750"/>
                <a:gd name="connisteX2" fmla="*/ 1201420 w 1201420"/>
                <a:gd name="connsiteY2" fmla="*/ 0 h 1047750"/>
              </a:gdLst>
              <a:ahLst/>
              <a:cxnLst>
                <a:cxn ang="0">
                  <a:pos x="connisteX0" y="connsiteY0"/>
                </a:cxn>
                <a:cxn ang="0">
                  <a:pos x="connisteX1" y="connsiteY1"/>
                </a:cxn>
                <a:cxn ang="0">
                  <a:pos x="connisteX2" y="connsiteY2"/>
                </a:cxn>
              </a:cxnLst>
              <a:rect l="l" t="t" r="r" b="b"/>
              <a:pathLst>
                <a:path w="1201420" h="1047750">
                  <a:moveTo>
                    <a:pt x="0" y="1047750"/>
                  </a:moveTo>
                  <a:cubicBezTo>
                    <a:pt x="37465" y="915035"/>
                    <a:pt x="39370" y="558800"/>
                    <a:pt x="279400" y="349250"/>
                  </a:cubicBezTo>
                  <a:cubicBezTo>
                    <a:pt x="519430" y="139700"/>
                    <a:pt x="1022350" y="55880"/>
                    <a:pt x="1201420" y="0"/>
                  </a:cubicBezTo>
                </a:path>
              </a:pathLst>
            </a:custGeom>
            <a:noFill/>
            <a:ln w="57150">
              <a:solidFill>
                <a:srgbClr val="00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1" name="任意多边形 50"/>
            <p:cNvSpPr/>
            <p:nvPr/>
          </p:nvSpPr>
          <p:spPr>
            <a:xfrm rot="16980000">
              <a:off x="630" y="6527"/>
              <a:ext cx="1567" cy="1546"/>
            </a:xfrm>
            <a:custGeom>
              <a:avLst/>
              <a:gdLst>
                <a:gd name="connisteX0" fmla="*/ 0 w 1201420"/>
                <a:gd name="connsiteY0" fmla="*/ 1047750 h 1047750"/>
                <a:gd name="connisteX1" fmla="*/ 279400 w 1201420"/>
                <a:gd name="connsiteY1" fmla="*/ 349250 h 1047750"/>
                <a:gd name="connisteX2" fmla="*/ 1201420 w 1201420"/>
                <a:gd name="connsiteY2" fmla="*/ 0 h 1047750"/>
              </a:gdLst>
              <a:ahLst/>
              <a:cxnLst>
                <a:cxn ang="0">
                  <a:pos x="connisteX0" y="connsiteY0"/>
                </a:cxn>
                <a:cxn ang="0">
                  <a:pos x="connisteX1" y="connsiteY1"/>
                </a:cxn>
                <a:cxn ang="0">
                  <a:pos x="connisteX2" y="connsiteY2"/>
                </a:cxn>
              </a:cxnLst>
              <a:rect l="l" t="t" r="r" b="b"/>
              <a:pathLst>
                <a:path w="1201420" h="1047750">
                  <a:moveTo>
                    <a:pt x="0" y="1047750"/>
                  </a:moveTo>
                  <a:cubicBezTo>
                    <a:pt x="37465" y="915035"/>
                    <a:pt x="39370" y="558800"/>
                    <a:pt x="279400" y="349250"/>
                  </a:cubicBezTo>
                  <a:cubicBezTo>
                    <a:pt x="519430" y="139700"/>
                    <a:pt x="1022350" y="55880"/>
                    <a:pt x="1201420" y="0"/>
                  </a:cubicBezTo>
                </a:path>
              </a:pathLst>
            </a:custGeom>
            <a:noFill/>
            <a:ln w="57150">
              <a:solidFill>
                <a:srgbClr val="00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grpSp>
      <p:grpSp>
        <p:nvGrpSpPr>
          <p:cNvPr id="74" name="组合 73"/>
          <p:cNvGrpSpPr/>
          <p:nvPr/>
        </p:nvGrpSpPr>
        <p:grpSpPr>
          <a:xfrm>
            <a:off x="1714739" y="1914525"/>
            <a:ext cx="6191250" cy="1755934"/>
            <a:chOff x="1988" y="850"/>
            <a:chExt cx="12999" cy="3687"/>
          </a:xfrm>
        </p:grpSpPr>
        <p:sp>
          <p:nvSpPr>
            <p:cNvPr id="50193" name="文本框 18"/>
            <p:cNvSpPr txBox="1"/>
            <p:nvPr/>
          </p:nvSpPr>
          <p:spPr>
            <a:xfrm>
              <a:off x="1988" y="2228"/>
              <a:ext cx="1808" cy="1645"/>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rPr>
                <a:t>四大特性</a:t>
              </a:r>
            </a:p>
          </p:txBody>
        </p:sp>
        <p:sp>
          <p:nvSpPr>
            <p:cNvPr id="50194" name="文本框 65"/>
            <p:cNvSpPr txBox="1"/>
            <p:nvPr/>
          </p:nvSpPr>
          <p:spPr>
            <a:xfrm>
              <a:off x="4211" y="850"/>
              <a:ext cx="10776" cy="3681"/>
            </a:xfrm>
            <a:prstGeom prst="rect">
              <a:avLst/>
            </a:prstGeom>
            <a:noFill/>
            <a:ln w="9525">
              <a:noFill/>
            </a:ln>
          </p:spPr>
          <p:txBody>
            <a:bodyPr wrap="square" anchor="t">
              <a:spAutoFit/>
            </a:bodyPr>
            <a:lstStyle/>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概括性    概括全文</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体现主旨</a:t>
              </a:r>
            </a:p>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针对性    内涵相符</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范围一致</a:t>
              </a:r>
            </a:p>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新颖性    新颖奇特</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吸引眼球     </a:t>
              </a:r>
            </a:p>
            <a:p>
              <a:pPr>
                <a:lnSpc>
                  <a:spcPct val="150000"/>
                </a:lnSpc>
              </a:pP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简短性    名词短语</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动名词短语或祈使句</a:t>
              </a:r>
            </a:p>
          </p:txBody>
        </p:sp>
        <p:sp>
          <p:nvSpPr>
            <p:cNvPr id="67" name="左中括号 66"/>
            <p:cNvSpPr/>
            <p:nvPr/>
          </p:nvSpPr>
          <p:spPr>
            <a:xfrm>
              <a:off x="4104" y="1800"/>
              <a:ext cx="120" cy="2719"/>
            </a:xfrm>
            <a:prstGeom prst="leftBracket">
              <a:avLst>
                <a:gd name="adj" fmla="val 363333"/>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68" name="直接连接符 67"/>
            <p:cNvCxnSpPr/>
            <p:nvPr/>
          </p:nvCxnSpPr>
          <p:spPr>
            <a:xfrm flipV="1">
              <a:off x="4217" y="1771"/>
              <a:ext cx="7292" cy="24"/>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4078" y="2673"/>
              <a:ext cx="7431" cy="5"/>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4078" y="3577"/>
              <a:ext cx="7431" cy="9"/>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4191" y="4525"/>
              <a:ext cx="10040" cy="12"/>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3802" y="3053"/>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grpSp>
        <p:nvGrpSpPr>
          <p:cNvPr id="86" name="组合 85"/>
          <p:cNvGrpSpPr/>
          <p:nvPr/>
        </p:nvGrpSpPr>
        <p:grpSpPr>
          <a:xfrm>
            <a:off x="2460070" y="3651644"/>
            <a:ext cx="6143625" cy="1587532"/>
            <a:chOff x="3623" y="3822"/>
            <a:chExt cx="12899" cy="3334"/>
          </a:xfrm>
        </p:grpSpPr>
        <p:sp>
          <p:nvSpPr>
            <p:cNvPr id="56" name="流程图: 过程 55"/>
            <p:cNvSpPr/>
            <p:nvPr/>
          </p:nvSpPr>
          <p:spPr>
            <a:xfrm>
              <a:off x="3623" y="5441"/>
              <a:ext cx="405" cy="126"/>
            </a:xfrm>
            <a:prstGeom prst="flowChartProcess">
              <a:avLst/>
            </a:prstGeom>
            <a:solidFill>
              <a:srgbClr val="008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0203" name="文本框 76"/>
            <p:cNvSpPr txBox="1"/>
            <p:nvPr/>
          </p:nvSpPr>
          <p:spPr>
            <a:xfrm>
              <a:off x="6732" y="3822"/>
              <a:ext cx="9790" cy="2631"/>
            </a:xfrm>
            <a:prstGeom prst="rect">
              <a:avLst/>
            </a:prstGeom>
            <a:noFill/>
            <a:ln w="9525">
              <a:noFill/>
            </a:ln>
          </p:spPr>
          <p:txBody>
            <a:bodyPr wrap="square" anchor="t">
              <a:spAutoFit/>
            </a:bodyPr>
            <a:lstStyle/>
            <a:p>
              <a:pPr>
                <a:lnSpc>
                  <a:spcPct val="14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断章取义   仅为文中一细节</a:t>
              </a:r>
            </a:p>
            <a:p>
              <a:pPr>
                <a:lnSpc>
                  <a:spcPct val="14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以偏概全</a:t>
              </a:r>
            </a:p>
            <a:p>
              <a:pPr>
                <a:lnSpc>
                  <a:spcPct val="140000"/>
                </a:lnSpc>
              </a:pP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离题太远</a:t>
              </a:r>
            </a:p>
          </p:txBody>
        </p:sp>
        <p:grpSp>
          <p:nvGrpSpPr>
            <p:cNvPr id="50204" name="组合 84"/>
            <p:cNvGrpSpPr/>
            <p:nvPr/>
          </p:nvGrpSpPr>
          <p:grpSpPr>
            <a:xfrm>
              <a:off x="3900" y="4606"/>
              <a:ext cx="9311" cy="2550"/>
              <a:chOff x="3900" y="4606"/>
              <a:chExt cx="9311" cy="2550"/>
            </a:xfrm>
          </p:grpSpPr>
          <p:sp>
            <p:nvSpPr>
              <p:cNvPr id="50205" name="文本框 52"/>
              <p:cNvSpPr txBox="1"/>
              <p:nvPr/>
            </p:nvSpPr>
            <p:spPr>
              <a:xfrm>
                <a:off x="3900" y="4784"/>
                <a:ext cx="2210" cy="2372"/>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干扰项特    点</a:t>
                </a:r>
                <a:r>
                  <a:rPr lang="en-US" altLang="zh-CN" sz="225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endParaRPr lang="zh-CN" altLang="en-US" sz="2250">
                  <a:latin typeface="微软雅黑" panose="020B0503020204020204" charset="-122"/>
                  <a:ea typeface="微软雅黑" panose="020B0503020204020204" charset="-122"/>
                  <a:cs typeface="微软雅黑" panose="020B0503020204020204" charset="-122"/>
                </a:endParaRPr>
              </a:p>
            </p:txBody>
          </p:sp>
          <p:sp>
            <p:nvSpPr>
              <p:cNvPr id="78" name="左中括号 77"/>
              <p:cNvSpPr/>
              <p:nvPr/>
            </p:nvSpPr>
            <p:spPr>
              <a:xfrm>
                <a:off x="6433" y="4671"/>
                <a:ext cx="120" cy="1782"/>
              </a:xfrm>
              <a:prstGeom prst="leftBracket">
                <a:avLst>
                  <a:gd name="adj" fmla="val 363333"/>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79" name="直接连接符 78"/>
              <p:cNvCxnSpPr/>
              <p:nvPr/>
            </p:nvCxnSpPr>
            <p:spPr>
              <a:xfrm flipV="1">
                <a:off x="6546" y="4606"/>
                <a:ext cx="6665" cy="60"/>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6407" y="5513"/>
                <a:ext cx="2722" cy="31"/>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V="1">
                <a:off x="6553" y="6421"/>
                <a:ext cx="2576" cy="27"/>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V="1">
                <a:off x="6125" y="5533"/>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grpSp>
      <p:grpSp>
        <p:nvGrpSpPr>
          <p:cNvPr id="63" name="组合 62"/>
          <p:cNvGrpSpPr/>
          <p:nvPr/>
        </p:nvGrpSpPr>
        <p:grpSpPr>
          <a:xfrm>
            <a:off x="1740456" y="4992767"/>
            <a:ext cx="6410801" cy="943207"/>
            <a:chOff x="2191" y="6829"/>
            <a:chExt cx="13461" cy="1981"/>
          </a:xfrm>
        </p:grpSpPr>
        <p:sp>
          <p:nvSpPr>
            <p:cNvPr id="50185" name="文本框 42"/>
            <p:cNvSpPr txBox="1"/>
            <p:nvPr/>
          </p:nvSpPr>
          <p:spPr>
            <a:xfrm>
              <a:off x="2191" y="7164"/>
              <a:ext cx="1809" cy="1646"/>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rPr>
                <a:t>解题方法</a:t>
              </a:r>
            </a:p>
          </p:txBody>
        </p:sp>
        <p:sp>
          <p:nvSpPr>
            <p:cNvPr id="50186" name="文本框 56"/>
            <p:cNvSpPr txBox="1"/>
            <p:nvPr/>
          </p:nvSpPr>
          <p:spPr>
            <a:xfrm>
              <a:off x="4107" y="6829"/>
              <a:ext cx="11545" cy="847"/>
            </a:xfrm>
            <a:prstGeom prst="rect">
              <a:avLst/>
            </a:prstGeom>
            <a:noFill/>
            <a:ln w="9525">
              <a:noFill/>
            </a:ln>
          </p:spPr>
          <p:txBody>
            <a:bodyPr wrap="square" anchor="t">
              <a:spAutoFit/>
            </a:bodyPr>
            <a:lstStyle/>
            <a:p>
              <a:r>
                <a:rPr lang="en-US" altLang="zh-CN" sz="2025">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主题词法     根据主题句，提炼主题词</a:t>
              </a:r>
              <a:endPar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0187" name="文本框 57"/>
            <p:cNvSpPr txBox="1"/>
            <p:nvPr/>
          </p:nvSpPr>
          <p:spPr>
            <a:xfrm>
              <a:off x="4298" y="7720"/>
              <a:ext cx="10451" cy="774"/>
            </a:xfrm>
            <a:prstGeom prst="rect">
              <a:avLst/>
            </a:prstGeom>
            <a:noFill/>
            <a:ln w="9525">
              <a:noFill/>
            </a:ln>
          </p:spPr>
          <p:txBody>
            <a:bodyPr wrap="square" anchor="t">
              <a:spAutoFit/>
            </a:bodyPr>
            <a:lstStyle/>
            <a:p>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写作法        以此作标题，我应怎么写</a:t>
              </a:r>
            </a:p>
          </p:txBody>
        </p:sp>
        <p:sp>
          <p:nvSpPr>
            <p:cNvPr id="59" name="左中括号 58"/>
            <p:cNvSpPr/>
            <p:nvPr/>
          </p:nvSpPr>
          <p:spPr>
            <a:xfrm>
              <a:off x="4340" y="7633"/>
              <a:ext cx="271" cy="878"/>
            </a:xfrm>
            <a:prstGeom prst="leftBracket">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60" name="直接连接符 59"/>
            <p:cNvCxnSpPr/>
            <p:nvPr/>
          </p:nvCxnSpPr>
          <p:spPr>
            <a:xfrm>
              <a:off x="4411" y="7633"/>
              <a:ext cx="9139" cy="35"/>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498" y="8511"/>
              <a:ext cx="9052" cy="64"/>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4006" y="8048"/>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标题 9"/>
          <p:cNvSpPr>
            <a:spLocks noGrp="1"/>
          </p:cNvSpPr>
          <p:nvPr>
            <p:ph type="title"/>
          </p:nvPr>
        </p:nvSpPr>
        <p:spPr>
          <a:xfrm>
            <a:off x="709295" y="2970530"/>
            <a:ext cx="5906770" cy="1188085"/>
          </a:xfrm>
        </p:spPr>
        <p:txBody>
          <a:bodyPr rtlCol="0"/>
          <a:lstStyle/>
          <a:p>
            <a:pPr rtl="0"/>
            <a:r>
              <a:rPr lang="en-US" altLang="zh-CN" sz="4050" spc="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2023</a:t>
            </a:r>
            <a:r>
              <a:rPr lang="zh-CN" altLang="en-US" sz="4050" spc="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新高考满分攻略阅读理解</a:t>
            </a:r>
            <a:r>
              <a:rPr lang="zh-CN" altLang="en-US" sz="405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之</a:t>
            </a:r>
            <a:r>
              <a:rPr lang="en-US" altLang="zh-CN" sz="405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405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篇</a:t>
            </a:r>
            <a:endParaRPr lang="zh-CN" altLang="en-US" sz="4050">
              <a:solidFill>
                <a:srgbClr val="E1D5B9"/>
              </a:solidFill>
              <a:latin typeface="方正舒体" panose="02010601030101010101" pitchFamily="2" charset="-122"/>
              <a:ea typeface="方正舒体" panose="02010601030101010101" pitchFamily="2" charset="-122"/>
            </a:endParaRPr>
          </a:p>
        </p:txBody>
      </p:sp>
      <p:pic>
        <p:nvPicPr>
          <p:cNvPr id="9" name="图形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077" y="5509792"/>
            <a:ext cx="408438" cy="4084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图片 22531"/>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2535" name="矩形 22534"/>
          <p:cNvSpPr/>
          <p:nvPr/>
        </p:nvSpPr>
        <p:spPr>
          <a:xfrm>
            <a:off x="574675" y="4473099"/>
            <a:ext cx="8569325" cy="583565"/>
          </a:xfrm>
          <a:prstGeom prst="rect">
            <a:avLst/>
          </a:prstGeom>
          <a:noFill/>
          <a:ln w="9525">
            <a:noFill/>
          </a:ln>
        </p:spPr>
        <p:txBody>
          <a:bodyPr anchor="ctr" anchorCtr="0">
            <a:spAutoFit/>
          </a:bodyPr>
          <a:lstStyle/>
          <a:p>
            <a:endParaRPr lang="en-US" altLang="zh-CN" sz="3200">
              <a:solidFill>
                <a:srgbClr val="FF000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ox(in)">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6700" y="1412875"/>
            <a:ext cx="7953375" cy="5407025"/>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indent="0"/>
            <a:r>
              <a:rPr lang="zh-CN" sz="2400" u="sng">
                <a:solidFill>
                  <a:srgbClr val="000000"/>
                </a:solidFill>
                <a:latin typeface="Times New Roman" panose="02020603050405020304" pitchFamily="18" charset="0"/>
                <a:ea typeface="宋体" panose="02010600030101010101" pitchFamily="2" charset="-122"/>
              </a:rPr>
              <a:t>常见写作手法：</a:t>
            </a: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b="1">
                <a:solidFill>
                  <a:srgbClr val="000000"/>
                </a:solidFill>
                <a:latin typeface="Times New Roman" panose="02020603050405020304" pitchFamily="18" charset="0"/>
                <a:ea typeface="宋体" panose="02010600030101010101" pitchFamily="2" charset="-122"/>
              </a:rPr>
              <a:t>分类法（</a:t>
            </a:r>
            <a:r>
              <a:rPr lang="en-US" sz="2400" b="1">
                <a:solidFill>
                  <a:srgbClr val="000000"/>
                </a:solidFill>
                <a:latin typeface="Times New Roman" panose="02020603050405020304" pitchFamily="18" charset="0"/>
                <a:ea typeface="宋体" panose="02010600030101010101" pitchFamily="2" charset="-122"/>
              </a:rPr>
              <a:t>by classification</a:t>
            </a:r>
            <a:r>
              <a:rPr lang="zh-CN" sz="2400" b="1">
                <a:solidFill>
                  <a:srgbClr val="000000"/>
                </a:solidFill>
                <a:latin typeface="Times New Roman" panose="02020603050405020304" pitchFamily="18" charset="0"/>
                <a:ea typeface="宋体" panose="02010600030101010101" pitchFamily="2" charset="-122"/>
              </a:rPr>
              <a:t>）</a:t>
            </a:r>
          </a:p>
          <a:p>
            <a:pPr indent="0"/>
            <a:r>
              <a:rPr lang="zh-CN" sz="2400" b="1">
                <a:solidFill>
                  <a:srgbClr val="000000"/>
                </a:solidFill>
                <a:latin typeface="Times New Roman" panose="02020603050405020304" pitchFamily="18" charset="0"/>
                <a:ea typeface="宋体" panose="02010600030101010101" pitchFamily="2" charset="-122"/>
              </a:rPr>
              <a:t>★比较法（</a:t>
            </a:r>
            <a:r>
              <a:rPr lang="en-US" sz="2400" b="1">
                <a:solidFill>
                  <a:srgbClr val="000000"/>
                </a:solidFill>
                <a:latin typeface="Times New Roman" panose="02020603050405020304" pitchFamily="18" charset="0"/>
                <a:ea typeface="宋体" panose="02010600030101010101" pitchFamily="2" charset="-122"/>
              </a:rPr>
              <a:t>by comparison</a:t>
            </a:r>
            <a:r>
              <a:rPr lang="zh-CN" sz="2400" b="1">
                <a:solidFill>
                  <a:srgbClr val="000000"/>
                </a:solidFill>
                <a:latin typeface="Times New Roman" panose="02020603050405020304" pitchFamily="18" charset="0"/>
                <a:ea typeface="宋体" panose="02010600030101010101" pitchFamily="2" charset="-122"/>
              </a:rPr>
              <a:t>）</a:t>
            </a:r>
          </a:p>
          <a:p>
            <a:pPr indent="0"/>
            <a:r>
              <a:rPr lang="zh-CN" sz="2400" b="1">
                <a:solidFill>
                  <a:srgbClr val="000000"/>
                </a:solidFill>
                <a:latin typeface="Times New Roman" panose="02020603050405020304" pitchFamily="18" charset="0"/>
                <a:ea typeface="宋体" panose="02010600030101010101" pitchFamily="2" charset="-122"/>
              </a:rPr>
              <a:t>★举例法（</a:t>
            </a:r>
            <a:r>
              <a:rPr lang="en-US" sz="2400" b="1">
                <a:solidFill>
                  <a:srgbClr val="000000"/>
                </a:solidFill>
                <a:latin typeface="Times New Roman" panose="02020603050405020304" pitchFamily="18" charset="0"/>
                <a:ea typeface="宋体" panose="02010600030101010101" pitchFamily="2" charset="-122"/>
              </a:rPr>
              <a:t>by example</a:t>
            </a:r>
            <a:r>
              <a:rPr lang="zh-CN" sz="2400" b="1">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程序法（</a:t>
            </a:r>
            <a:r>
              <a:rPr lang="en-US" sz="2400">
                <a:solidFill>
                  <a:srgbClr val="000000"/>
                </a:solidFill>
                <a:latin typeface="Times New Roman" panose="02020603050405020304" pitchFamily="18" charset="0"/>
                <a:ea typeface="宋体" panose="02010600030101010101" pitchFamily="2" charset="-122"/>
              </a:rPr>
              <a:t>by process</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rPr>
              <a:t>★因果法（</a:t>
            </a:r>
            <a:r>
              <a:rPr lang="en-US" sz="2400">
                <a:solidFill>
                  <a:srgbClr val="000000"/>
                </a:solidFill>
                <a:latin typeface="Times New Roman" panose="02020603050405020304" pitchFamily="18" charset="0"/>
                <a:ea typeface="宋体" panose="02010600030101010101" pitchFamily="2" charset="-122"/>
              </a:rPr>
              <a:t>by cause and effect</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定义法（</a:t>
            </a:r>
            <a:r>
              <a:rPr lang="en-US" sz="2400">
                <a:solidFill>
                  <a:srgbClr val="000000"/>
                </a:solidFill>
                <a:latin typeface="Times New Roman" panose="02020603050405020304" pitchFamily="18" charset="0"/>
                <a:ea typeface="宋体" panose="02010600030101010101" pitchFamily="2" charset="-122"/>
              </a:rPr>
              <a:t>by definition</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rPr>
              <a:t>★时序法（</a:t>
            </a:r>
            <a:r>
              <a:rPr lang="en-US" sz="2400">
                <a:solidFill>
                  <a:srgbClr val="000000"/>
                </a:solidFill>
                <a:latin typeface="Times New Roman" panose="02020603050405020304" pitchFamily="18" charset="0"/>
                <a:ea typeface="宋体" panose="02010600030101010101" pitchFamily="2" charset="-122"/>
              </a:rPr>
              <a:t>by following the order of time</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重要性法（</a:t>
            </a:r>
            <a:r>
              <a:rPr lang="en-US" sz="2400">
                <a:solidFill>
                  <a:srgbClr val="000000"/>
                </a:solidFill>
                <a:latin typeface="Times New Roman" panose="02020603050405020304" pitchFamily="18" charset="0"/>
                <a:ea typeface="宋体" panose="02010600030101010101" pitchFamily="2" charset="-122"/>
              </a:rPr>
              <a:t>by importance,</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rPr>
              <a:t>★分析原因法（</a:t>
            </a:r>
            <a:r>
              <a:rPr lang="en-US" sz="2400">
                <a:solidFill>
                  <a:srgbClr val="000000"/>
                </a:solidFill>
                <a:latin typeface="Times New Roman" panose="02020603050405020304" pitchFamily="18" charset="0"/>
                <a:ea typeface="宋体" panose="02010600030101010101" pitchFamily="2" charset="-122"/>
              </a:rPr>
              <a:t>by analyzing cause</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rPr>
              <a:t>★引入数据或研究（</a:t>
            </a:r>
            <a:r>
              <a:rPr lang="en-US" sz="2400">
                <a:solidFill>
                  <a:srgbClr val="000000"/>
                </a:solidFill>
                <a:latin typeface="Times New Roman" panose="02020603050405020304" pitchFamily="18" charset="0"/>
                <a:ea typeface="宋体" panose="02010600030101010101" pitchFamily="2" charset="-122"/>
              </a:rPr>
              <a:t>by using data or mentioning some studies</a:t>
            </a:r>
            <a:r>
              <a:rPr lang="zh-CN" sz="2400">
                <a:solidFill>
                  <a:srgbClr val="000000"/>
                </a:solidFill>
                <a:latin typeface="Times New Roman" panose="02020603050405020304" pitchFamily="18" charset="0"/>
                <a:ea typeface="宋体" panose="02010600030101010101" pitchFamily="2" charset="-122"/>
              </a:rPr>
              <a:t>）</a:t>
            </a:r>
          </a:p>
          <a:p>
            <a:pPr indent="0"/>
            <a:r>
              <a:rPr lang="zh-CN" sz="2400">
                <a:solidFill>
                  <a:srgbClr val="000000"/>
                </a:solidFill>
                <a:latin typeface="Times New Roman" panose="02020603050405020304" pitchFamily="18" charset="0"/>
                <a:ea typeface="宋体" panose="02010600030101010101" pitchFamily="2" charset="-122"/>
              </a:rPr>
              <a:t>★描述法（</a:t>
            </a:r>
            <a:r>
              <a:rPr lang="en-US" sz="2400">
                <a:solidFill>
                  <a:srgbClr val="000000"/>
                </a:solidFill>
                <a:latin typeface="Times New Roman" panose="02020603050405020304" pitchFamily="18" charset="0"/>
                <a:ea typeface="宋体" panose="02010600030101010101" pitchFamily="2" charset="-122"/>
              </a:rPr>
              <a:t>by description</a:t>
            </a:r>
            <a:r>
              <a:rPr lang="zh-CN" sz="2400">
                <a:solidFill>
                  <a:srgbClr val="000000"/>
                </a:solidFill>
                <a:latin typeface="Times New Roman" panose="02020603050405020304" pitchFamily="18" charset="0"/>
                <a:ea typeface="宋体" panose="02010600030101010101" pitchFamily="2" charset="-122"/>
              </a:rPr>
              <a:t>）</a:t>
            </a:r>
            <a:endParaRPr lang="zh-CN" altLang="en-US" sz="2400">
              <a:solidFill>
                <a:srgbClr val="000000"/>
              </a:solidFill>
              <a:latin typeface="Times New Roman" panose="02020603050405020304" pitchFamily="18" charset="0"/>
              <a:ea typeface="宋体" panose="02010600030101010101" pitchFamily="2" charset="-122"/>
            </a:endParaRPr>
          </a:p>
        </p:txBody>
      </p:sp>
      <p:sp>
        <p:nvSpPr>
          <p:cNvPr id="8" name="矩形 7"/>
          <p:cNvSpPr/>
          <p:nvPr/>
        </p:nvSpPr>
        <p:spPr>
          <a:xfrm>
            <a:off x="188595" y="9525"/>
            <a:ext cx="8693785" cy="133921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algn="l" defTabSz="1087755"/>
            <a:r>
              <a:rPr kumimoji="1" lang="zh-CN" altLang="en-US" sz="3200" b="1" dirty="0">
                <a:solidFill>
                  <a:srgbClr val="FF0000"/>
                </a:solidFill>
                <a:latin typeface="微软雅黑" panose="020B0503020204020204" charset="-122"/>
                <a:ea typeface="微软雅黑" panose="020B0503020204020204" charset="-122"/>
                <a:sym typeface="+mn-ea"/>
              </a:rPr>
              <a:t>策略二</a:t>
            </a:r>
            <a:r>
              <a:rPr lang="zh-CN" altLang="en-US" sz="3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32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188595" y="1325880"/>
            <a:ext cx="8510111" cy="414020"/>
          </a:xfrm>
          <a:prstGeom prst="rect">
            <a:avLst/>
          </a:prstGeom>
          <a:noFill/>
        </p:spPr>
        <p:txBody>
          <a:bodyPr wrap="square" rtlCol="0" anchor="t">
            <a:spAutoFit/>
          </a:bodyPr>
          <a:lstStyle/>
          <a:p>
            <a:endParaRPr lang="zh-CN" altLang="en-US" sz="210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9" y="116840"/>
            <a:ext cx="7634764" cy="5835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087755"/>
            <a:r>
              <a:rPr kumimoji="1" lang="zh-CN" altLang="en-US" sz="3200" b="1" dirty="0">
                <a:solidFill>
                  <a:srgbClr val="FF0000"/>
                </a:solidFill>
                <a:latin typeface="微软雅黑" panose="020B0503020204020204" charset="-122"/>
                <a:ea typeface="微软雅黑" panose="020B0503020204020204" charset="-122"/>
                <a:sym typeface="+mn-ea"/>
              </a:rPr>
              <a:t>策略二</a:t>
            </a:r>
            <a:r>
              <a:rPr lang="zh-CN" altLang="en-US" sz="3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32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32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842010"/>
            <a:ext cx="8822055" cy="5716270"/>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lstStyle/>
          <a:p>
            <a:pPr indent="0"/>
            <a:r>
              <a:rPr lang="zh-CN" sz="1800">
                <a:latin typeface="Times New Roman" panose="02020603050405020304" pitchFamily="18" charset="0"/>
                <a:ea typeface="宋体" panose="02010600030101010101" pitchFamily="2" charset="-122"/>
                <a:cs typeface="Times New Roman" panose="02020603050405020304" pitchFamily="18" charset="0"/>
              </a:rPr>
              <a:t>（</a:t>
            </a:r>
            <a:r>
              <a:rPr lang="en-US" altLang="zh-CN" sz="1800">
                <a:latin typeface="Times New Roman" panose="02020603050405020304" pitchFamily="18" charset="0"/>
                <a:ea typeface="宋体" panose="02010600030101010101" pitchFamily="2" charset="-122"/>
                <a:cs typeface="Times New Roman" panose="02020603050405020304" pitchFamily="18" charset="0"/>
              </a:rPr>
              <a:t>2023</a:t>
            </a:r>
            <a:r>
              <a:rPr lang="en-US" sz="1800">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1800">
                <a:latin typeface="Times New Roman" panose="02020603050405020304" pitchFamily="18" charset="0"/>
                <a:ea typeface="宋体" panose="02010600030101010101" pitchFamily="2" charset="-122"/>
                <a:cs typeface="Times New Roman" panose="02020603050405020304" pitchFamily="18" charset="0"/>
              </a:rPr>
              <a:t>)</a:t>
            </a:r>
            <a:r>
              <a:rPr sz="1800">
                <a:latin typeface="Times New Roman" panose="02020603050405020304" pitchFamily="18" charset="0"/>
                <a:ea typeface="宋体" panose="02010600030101010101" pitchFamily="2" charset="-122"/>
                <a:cs typeface="Times New Roman" panose="02020603050405020304" pitchFamily="18" charset="0"/>
              </a:rPr>
              <a:t>A machine can now not only beat you at chess, it can also outperform you in debate. Last week, in a public debate in San Francisco, a software program called Project Debater beat its human opponents, including Noa Ovadia, Israel's former national debating champion.</a:t>
            </a:r>
          </a:p>
          <a:p>
            <a:pPr indent="0"/>
            <a:r>
              <a:rPr lang="en-US" sz="1800">
                <a:latin typeface="Times New Roman" panose="02020603050405020304" pitchFamily="18" charset="0"/>
                <a:ea typeface="宋体" panose="02010600030101010101" pitchFamily="2" charset="-122"/>
                <a:cs typeface="Times New Roman" panose="02020603050405020304" pitchFamily="18" charset="0"/>
              </a:rPr>
              <a:t>       </a:t>
            </a:r>
            <a:r>
              <a:rPr sz="1800">
                <a:latin typeface="Times New Roman" panose="02020603050405020304" pitchFamily="18" charset="0"/>
                <a:ea typeface="宋体" panose="02010600030101010101" pitchFamily="2" charset="-122"/>
                <a:cs typeface="Times New Roman" panose="02020603050405020304" pitchFamily="18" charset="0"/>
              </a:rPr>
              <a:t>Brilliant though it is, Project Debater has some weaknesses. It takes sentences from its library of documents and prebuilt arguments and strings them together. This can lead to the kinds of errors no human would make.  Such wrinkles will no  doubt be ironed out, yet they also point to  a fundamental problem. As Kristian Hammond, professor of electrical engineering and computer science at Northwestern University, put it: “There's never a stage at which the system knows what it's talking about.”</a:t>
            </a:r>
          </a:p>
          <a:p>
            <a:pPr indent="0"/>
            <a:r>
              <a:rPr lang="en-US" sz="1500" b="0">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4" name="文本框 3"/>
          <p:cNvSpPr txBox="1"/>
          <p:nvPr>
            <p:custDataLst>
              <p:tags r:id="rId1"/>
            </p:custDataLst>
          </p:nvPr>
        </p:nvSpPr>
        <p:spPr>
          <a:xfrm>
            <a:off x="539750" y="4077335"/>
            <a:ext cx="7828598"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2100" b="0">
                <a:latin typeface="Times New Roman" panose="02020603050405020304" pitchFamily="18" charset="0"/>
                <a:ea typeface="宋体" panose="02010600030101010101" pitchFamily="2" charset="-122"/>
              </a:rPr>
              <a:t>28. Why does the author mention Noa Ovadia in the first paragraph?</a:t>
            </a:r>
          </a:p>
          <a:p>
            <a:pPr indent="0"/>
            <a:r>
              <a:rPr lang="en-US" sz="2100" b="0">
                <a:latin typeface="Times New Roman" panose="02020603050405020304" pitchFamily="18" charset="0"/>
                <a:ea typeface="宋体" panose="02010600030101010101" pitchFamily="2" charset="-122"/>
              </a:rPr>
              <a:t>A. To explain the use of a software program.</a:t>
            </a:r>
          </a:p>
          <a:p>
            <a:pPr indent="0"/>
            <a:r>
              <a:rPr lang="en-US" sz="2100" b="0">
                <a:latin typeface="Times New Roman" panose="02020603050405020304" pitchFamily="18" charset="0"/>
                <a:ea typeface="宋体" panose="02010600030101010101" pitchFamily="2" charset="-122"/>
              </a:rPr>
              <a:t>B. To show the cleverness of Project Debater.</a:t>
            </a:r>
          </a:p>
          <a:p>
            <a:pPr indent="0"/>
            <a:r>
              <a:rPr lang="en-US" sz="2100" b="0">
                <a:latin typeface="Times New Roman" panose="02020603050405020304" pitchFamily="18" charset="0"/>
                <a:ea typeface="宋体" panose="02010600030101010101" pitchFamily="2" charset="-122"/>
              </a:rPr>
              <a:t>C. To introduce the designer of Project Debater.</a:t>
            </a:r>
          </a:p>
          <a:p>
            <a:pPr indent="0"/>
            <a:r>
              <a:rPr lang="en-US" sz="2100" b="0">
                <a:latin typeface="Times New Roman" panose="02020603050405020304" pitchFamily="18" charset="0"/>
                <a:ea typeface="宋体" panose="02010600030101010101" pitchFamily="2" charset="-122"/>
              </a:rPr>
              <a:t>D. To emphasize the fairness of the competition.</a:t>
            </a:r>
          </a:p>
        </p:txBody>
      </p:sp>
      <p:sp>
        <p:nvSpPr>
          <p:cNvPr id="5" name="笑脸 4"/>
          <p:cNvSpPr/>
          <p:nvPr>
            <p:custDataLst>
              <p:tags r:id="rId2"/>
            </p:custDataLst>
          </p:nvPr>
        </p:nvSpPr>
        <p:spPr>
          <a:xfrm>
            <a:off x="613886" y="480504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5"/>
          <p:cNvSpPr/>
          <p:nvPr>
            <p:custDataLst>
              <p:tags r:id="rId3"/>
            </p:custDataLst>
          </p:nvPr>
        </p:nvSpPr>
        <p:spPr>
          <a:xfrm>
            <a:off x="4792980" y="3560921"/>
            <a:ext cx="319135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charset="-122"/>
                <a:ea typeface="微软雅黑" panose="020B0503020204020204" charset="-122"/>
              </a:rPr>
              <a:t>用举例法说明它聪明</a:t>
            </a:r>
            <a:endParaRPr lang="en-US" altLang="zh-CN" sz="2100">
              <a:solidFill>
                <a:schemeClr val="tx1"/>
              </a:solidFill>
              <a:latin typeface="微软雅黑" panose="020B0503020204020204" charset="-122"/>
              <a:ea typeface="微软雅黑" panose="020B0503020204020204" charset="-122"/>
            </a:endParaRPr>
          </a:p>
        </p:txBody>
      </p:sp>
      <p:sp>
        <p:nvSpPr>
          <p:cNvPr id="2" name="圆角矩形 16"/>
          <p:cNvSpPr/>
          <p:nvPr>
            <p:custDataLst>
              <p:tags r:id="rId4"/>
            </p:custDataLst>
          </p:nvPr>
        </p:nvSpPr>
        <p:spPr>
          <a:xfrm>
            <a:off x="3431540" y="1412875"/>
            <a:ext cx="207264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16"/>
          <p:cNvSpPr/>
          <p:nvPr>
            <p:custDataLst>
              <p:tags r:id="rId5"/>
            </p:custDataLst>
          </p:nvPr>
        </p:nvSpPr>
        <p:spPr>
          <a:xfrm>
            <a:off x="4211955" y="4077335"/>
            <a:ext cx="136842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custDataLst>
              <p:tags r:id="rId6"/>
            </p:custDataLst>
          </p:nvPr>
        </p:nvSpPr>
        <p:spPr>
          <a:xfrm>
            <a:off x="323215" y="1484630"/>
            <a:ext cx="3048000" cy="26479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 8"/>
          <p:cNvSpPr/>
          <p:nvPr>
            <p:custDataLst>
              <p:tags r:id="rId7"/>
            </p:custDataLst>
          </p:nvPr>
        </p:nvSpPr>
        <p:spPr>
          <a:xfrm>
            <a:off x="1763395" y="4791075"/>
            <a:ext cx="1722120" cy="26924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9" name="直接箭头连接符 18"/>
          <p:cNvCxnSpPr/>
          <p:nvPr>
            <p:custDataLst>
              <p:tags r:id="rId8"/>
            </p:custDataLst>
          </p:nvPr>
        </p:nvCxnSpPr>
        <p:spPr>
          <a:xfrm>
            <a:off x="1907829" y="1628561"/>
            <a:ext cx="1296670" cy="32219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4" grpId="0" bldLvl="0" animBg="1"/>
      <p:bldP spid="5" grpId="0" bldLvl="0" animBg="1"/>
      <p:bldP spid="6" grpId="0" bldLvl="0" animBg="1"/>
      <p:bldP spid="2" grpId="0" bldLvl="0" animBg="1"/>
      <p:bldP spid="3" grpId="0" bldLvl="0" animBg="1"/>
      <p:bldP spid="7" grpId="0" bldLvl="0" animBg="1"/>
      <p:bldP spid="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5719" y="44450"/>
            <a:ext cx="7634764" cy="3683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087755"/>
            <a:r>
              <a:rPr kumimoji="1" lang="zh-CN" altLang="en-US" sz="1800" b="1" dirty="0">
                <a:solidFill>
                  <a:srgbClr val="FF0000"/>
                </a:solidFill>
                <a:latin typeface="微软雅黑" panose="020B0503020204020204" charset="-122"/>
                <a:ea typeface="微软雅黑" panose="020B0503020204020204" charset="-122"/>
                <a:sym typeface="+mn-ea"/>
              </a:rPr>
              <a:t>策略二</a:t>
            </a:r>
            <a:r>
              <a:rPr lang="zh-CN" altLang="en-US" sz="1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1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576580"/>
            <a:ext cx="8822055" cy="4432300"/>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lstStyle/>
          <a:p>
            <a:pPr indent="0"/>
            <a:r>
              <a:rPr lang="zh-CN" sz="200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a:latin typeface="Times New Roman" panose="02020603050405020304" pitchFamily="18" charset="0"/>
                <a:ea typeface="宋体" panose="02010600030101010101" pitchFamily="2" charset="-122"/>
                <a:cs typeface="Times New Roman" panose="02020603050405020304" pitchFamily="18" charset="0"/>
              </a:rPr>
              <a:t>2022</a:t>
            </a:r>
            <a:r>
              <a:rPr lang="zh-CN" altLang="en-US" sz="2000">
                <a:latin typeface="Times New Roman" panose="02020603050405020304" pitchFamily="18" charset="0"/>
                <a:ea typeface="宋体" panose="02010600030101010101" pitchFamily="2" charset="-122"/>
                <a:cs typeface="Times New Roman" panose="02020603050405020304" pitchFamily="18" charset="0"/>
              </a:rPr>
              <a:t>新高考</a:t>
            </a:r>
            <a:r>
              <a:rPr lang="en-US" altLang="zh-CN" sz="2000">
                <a:latin typeface="Times New Roman" panose="02020603050405020304" pitchFamily="18" charset="0"/>
                <a:ea typeface="宋体" panose="02010600030101010101" pitchFamily="2" charset="-122"/>
                <a:cs typeface="Times New Roman" panose="02020603050405020304" pitchFamily="18" charset="0"/>
              </a:rPr>
              <a:t>1)</a:t>
            </a:r>
            <a:r>
              <a:rPr sz="2000">
                <a:latin typeface="Times New Roman" panose="02020603050405020304" pitchFamily="18" charset="0"/>
                <a:ea typeface="宋体" panose="02010600030101010101" pitchFamily="2" charset="-122"/>
                <a:cs typeface="Times New Roman" panose="02020603050405020304" pitchFamily="18" charset="0"/>
              </a:rPr>
              <a:t>Like most of us, I try to be mindful of food that goes to waste. The arugula (芝麻菜)was to make a nice green salad, rounding out a roast chicken dinner. But I ended up working late. Then friends called with a dinner invitation. I stuck the chicken in the freezer. But as days passed, the arugula went bad. Even worse, I had unthinkingly bought way too much; I could have made six salads with what I threw out.</a:t>
            </a:r>
          </a:p>
          <a:p>
            <a:pPr indent="0"/>
            <a:r>
              <a:rPr lang="en-US" sz="2000">
                <a:latin typeface="Times New Roman" panose="02020603050405020304" pitchFamily="18" charset="0"/>
                <a:ea typeface="宋体" panose="02010600030101010101" pitchFamily="2" charset="-122"/>
                <a:cs typeface="Times New Roman" panose="02020603050405020304" pitchFamily="18" charset="0"/>
              </a:rPr>
              <a:t>      </a:t>
            </a:r>
            <a:r>
              <a:rPr sz="2000">
                <a:latin typeface="Times New Roman" panose="02020603050405020304" pitchFamily="18" charset="0"/>
                <a:ea typeface="宋体" panose="02010600030101010101" pitchFamily="2" charset="-122"/>
                <a:cs typeface="Times New Roman" panose="02020603050405020304" pitchFamily="18" charset="0"/>
              </a:rPr>
              <a:t>In a world where nearly 800 million people a year go hungry, “food waste goes against the moral grain,” as Elizabeth Royte writes in this month’s cover story. It’s jaw-dropping how much perfectly good food is thrown away — from “ugly” (but quite eatable) vegetables rejected by grocers to large amounts of uneaten dishes thrown into restaurant garbage cans.</a:t>
            </a:r>
          </a:p>
          <a:p>
            <a:pPr indent="0"/>
            <a:r>
              <a:rPr lang="en-US" sz="2000">
                <a:latin typeface="Times New Roman" panose="02020603050405020304" pitchFamily="18" charset="0"/>
                <a:ea typeface="宋体" panose="02010600030101010101" pitchFamily="2" charset="-122"/>
                <a:cs typeface="Times New Roman" panose="02020603050405020304" pitchFamily="18" charset="0"/>
              </a:rPr>
              <a:t>     </a:t>
            </a:r>
            <a:r>
              <a:rPr sz="2000">
                <a:latin typeface="Times New Roman" panose="02020603050405020304" pitchFamily="18" charset="0"/>
                <a:ea typeface="宋体" panose="02010600030101010101" pitchFamily="2" charset="-122"/>
                <a:cs typeface="Times New Roman" panose="02020603050405020304" pitchFamily="18" charset="0"/>
              </a:rPr>
              <a:t>Producing food that no one eats wastes the water, fuel, and other resources used to grow it. That makes food waste an environmental problem. In fact, Royte writes, “if food waste were a country, it would be the third largest producer of greenhouse gases in the world.”</a:t>
            </a:r>
            <a:r>
              <a:rPr lang="en-US" sz="2000" b="0">
                <a:latin typeface="Times New Roman" panose="02020603050405020304" pitchFamily="18" charset="0"/>
                <a:ea typeface="宋体" panose="02010600030101010101" pitchFamily="2" charset="-122"/>
                <a:cs typeface="Times New Roman" panose="02020603050405020304" pitchFamily="18" charset="0"/>
              </a:rPr>
              <a:t>    </a:t>
            </a:r>
          </a:p>
          <a:p>
            <a:pPr indent="0"/>
            <a:r>
              <a:rPr lang="en-US" sz="2000" b="0">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2" name="文本框 1"/>
          <p:cNvSpPr txBox="1"/>
          <p:nvPr>
            <p:custDataLst>
              <p:tags r:id="rId1"/>
            </p:custDataLst>
          </p:nvPr>
        </p:nvSpPr>
        <p:spPr>
          <a:xfrm>
            <a:off x="155575" y="5157470"/>
            <a:ext cx="8893810"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2100" b="0">
                <a:latin typeface="Times New Roman" panose="02020603050405020304" pitchFamily="18" charset="0"/>
                <a:ea typeface="宋体" panose="02010600030101010101" pitchFamily="2" charset="-122"/>
              </a:rPr>
              <a:t>24. What does the author want to show by telling the arugula story?</a:t>
            </a:r>
          </a:p>
          <a:p>
            <a:pPr indent="0"/>
            <a:r>
              <a:rPr lang="en-US" sz="2100" b="0">
                <a:latin typeface="Times New Roman" panose="02020603050405020304" pitchFamily="18" charset="0"/>
                <a:ea typeface="宋体" panose="02010600030101010101" pitchFamily="2" charset="-122"/>
              </a:rPr>
              <a:t>    A. We pay little attention to food waste.	</a:t>
            </a:r>
          </a:p>
          <a:p>
            <a:pPr indent="0"/>
            <a:r>
              <a:rPr lang="en-US" sz="2100" b="0">
                <a:latin typeface="Times New Roman" panose="02020603050405020304" pitchFamily="18" charset="0"/>
                <a:ea typeface="宋体" panose="02010600030101010101" pitchFamily="2" charset="-122"/>
              </a:rPr>
              <a:t>   B. We waste food unintentionally at times.</a:t>
            </a:r>
          </a:p>
          <a:p>
            <a:pPr indent="0"/>
            <a:r>
              <a:rPr lang="en-US" sz="2100" b="0">
                <a:latin typeface="Times New Roman" panose="02020603050405020304" pitchFamily="18" charset="0"/>
                <a:ea typeface="宋体" panose="02010600030101010101" pitchFamily="2" charset="-122"/>
              </a:rPr>
              <a:t>   C. We waste more vegetables than meat.	</a:t>
            </a:r>
          </a:p>
          <a:p>
            <a:pPr indent="0"/>
            <a:r>
              <a:rPr lang="en-US" sz="2100" b="0">
                <a:latin typeface="Times New Roman" panose="02020603050405020304" pitchFamily="18" charset="0"/>
                <a:ea typeface="宋体" panose="02010600030101010101" pitchFamily="2" charset="-122"/>
              </a:rPr>
              <a:t>   D. We have good reasons for wasting food.</a:t>
            </a:r>
          </a:p>
        </p:txBody>
      </p:sp>
      <p:sp>
        <p:nvSpPr>
          <p:cNvPr id="3" name="笑脸 2"/>
          <p:cNvSpPr/>
          <p:nvPr>
            <p:custDataLst>
              <p:tags r:id="rId2"/>
            </p:custDataLst>
          </p:nvPr>
        </p:nvSpPr>
        <p:spPr>
          <a:xfrm>
            <a:off x="419259" y="594931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圆角矩形 9"/>
          <p:cNvSpPr/>
          <p:nvPr>
            <p:custDataLst>
              <p:tags r:id="rId3"/>
            </p:custDataLst>
          </p:nvPr>
        </p:nvSpPr>
        <p:spPr>
          <a:xfrm>
            <a:off x="4859655" y="4724876"/>
            <a:ext cx="319135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charset="-122"/>
                <a:ea typeface="微软雅黑" panose="020B0503020204020204" charset="-122"/>
              </a:rPr>
              <a:t>用举例法引出话题</a:t>
            </a:r>
            <a:endParaRPr lang="en-US" altLang="zh-CN" sz="2100">
              <a:solidFill>
                <a:schemeClr val="tx1"/>
              </a:solidFill>
              <a:latin typeface="微软雅黑" panose="020B0503020204020204" charset="-122"/>
              <a:ea typeface="微软雅黑" panose="020B0503020204020204" charset="-122"/>
            </a:endParaRPr>
          </a:p>
        </p:txBody>
      </p:sp>
      <p:sp>
        <p:nvSpPr>
          <p:cNvPr id="4" name="圆角矩形 16"/>
          <p:cNvSpPr/>
          <p:nvPr>
            <p:custDataLst>
              <p:tags r:id="rId4"/>
            </p:custDataLst>
          </p:nvPr>
        </p:nvSpPr>
        <p:spPr>
          <a:xfrm>
            <a:off x="251460" y="836930"/>
            <a:ext cx="171069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16"/>
          <p:cNvSpPr/>
          <p:nvPr>
            <p:custDataLst>
              <p:tags r:id="rId5"/>
            </p:custDataLst>
          </p:nvPr>
        </p:nvSpPr>
        <p:spPr>
          <a:xfrm>
            <a:off x="5939790" y="5157470"/>
            <a:ext cx="139255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custDataLst>
              <p:tags r:id="rId6"/>
            </p:custDataLst>
          </p:nvPr>
        </p:nvSpPr>
        <p:spPr>
          <a:xfrm>
            <a:off x="2529205" y="1525905"/>
            <a:ext cx="6322060" cy="66230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5"/>
          <p:cNvSpPr/>
          <p:nvPr>
            <p:custDataLst>
              <p:tags r:id="rId7"/>
            </p:custDataLst>
          </p:nvPr>
        </p:nvSpPr>
        <p:spPr>
          <a:xfrm>
            <a:off x="1187450" y="5883910"/>
            <a:ext cx="2883535" cy="3162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9" name="直接箭头连接符 18"/>
          <p:cNvCxnSpPr/>
          <p:nvPr>
            <p:custDataLst>
              <p:tags r:id="rId8"/>
            </p:custDataLst>
          </p:nvPr>
        </p:nvCxnSpPr>
        <p:spPr>
          <a:xfrm flipH="1">
            <a:off x="2772064" y="2060361"/>
            <a:ext cx="1656080" cy="396049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P spid="3" grpId="0" bldLvl="0" animBg="1"/>
      <p:bldP spid="10" grpId="0" bldLvl="0" animBg="1"/>
      <p:bldP spid="4" grpId="0" bldLvl="0" animBg="1"/>
      <p:bldP spid="5" grpId="0" bldLvl="0" animBg="1"/>
      <p:bldP spid="9" grpId="0" bldLvl="0" animBg="1"/>
      <p:bldP spid="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5719" y="44450"/>
            <a:ext cx="7634764" cy="6451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087755"/>
            <a:r>
              <a:rPr kumimoji="1" lang="zh-CN" altLang="en-US" sz="1800" b="1" dirty="0">
                <a:solidFill>
                  <a:srgbClr val="FF0000"/>
                </a:solidFill>
                <a:latin typeface="微软雅黑" panose="020B0503020204020204" charset="-122"/>
                <a:ea typeface="微软雅黑" panose="020B0503020204020204" charset="-122"/>
                <a:sym typeface="+mn-ea"/>
              </a:rPr>
              <a:t>策略二</a:t>
            </a:r>
            <a:r>
              <a:rPr lang="zh-CN" altLang="en-US" sz="1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1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738505"/>
            <a:ext cx="8822055" cy="4824095"/>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lstStyle/>
          <a:p>
            <a:pPr indent="0"/>
            <a:r>
              <a:rPr lang="en-US" altLang="zh-CN" sz="1800">
                <a:latin typeface="Times New Roman" panose="02020603050405020304" pitchFamily="18" charset="0"/>
                <a:ea typeface="宋体" panose="02010600030101010101" pitchFamily="2" charset="-122"/>
              </a:rPr>
              <a:t> 1</a:t>
            </a:r>
            <a:r>
              <a:rPr lang="zh-CN" sz="1800">
                <a:latin typeface="Times New Roman" panose="02020603050405020304" pitchFamily="18" charset="0"/>
                <a:ea typeface="宋体" panose="02010600030101010101" pitchFamily="2" charset="-122"/>
              </a:rPr>
              <a:t>（</a:t>
            </a:r>
            <a:r>
              <a:rPr lang="en-US" sz="1800">
                <a:latin typeface="Times New Roman" panose="02020603050405020304" pitchFamily="18" charset="0"/>
                <a:ea typeface="宋体" panose="02010600030101010101" pitchFamily="2" charset="-122"/>
              </a:rPr>
              <a:t>2020</a:t>
            </a:r>
            <a:r>
              <a:rPr lang="zh-CN" sz="1800">
                <a:latin typeface="Times New Roman" panose="02020603050405020304" pitchFamily="18" charset="0"/>
                <a:ea typeface="宋体" panose="02010600030101010101" pitchFamily="2" charset="-122"/>
              </a:rPr>
              <a:t>年</a:t>
            </a:r>
            <a:r>
              <a:rPr lang="en-US" sz="1800">
                <a:latin typeface="Times New Roman" panose="02020603050405020304" pitchFamily="18" charset="0"/>
                <a:ea typeface="宋体" panose="02010600030101010101" pitchFamily="2" charset="-122"/>
              </a:rPr>
              <a:t>7</a:t>
            </a:r>
            <a:r>
              <a:rPr lang="zh-CN" sz="1800">
                <a:latin typeface="Times New Roman" panose="02020603050405020304" pitchFamily="18" charset="0"/>
                <a:ea typeface="宋体" panose="02010600030101010101" pitchFamily="2" charset="-122"/>
              </a:rPr>
              <a:t>月</a:t>
            </a:r>
            <a:r>
              <a:rPr lang="en-US" sz="1800">
                <a:latin typeface="Times New Roman" panose="02020603050405020304" pitchFamily="18" charset="0"/>
                <a:ea typeface="宋体" panose="02010600030101010101" pitchFamily="2" charset="-122"/>
              </a:rPr>
              <a:t>C</a:t>
            </a:r>
            <a:r>
              <a:rPr lang="zh-CN" sz="1800">
                <a:latin typeface="Times New Roman" panose="02020603050405020304" pitchFamily="18" charset="0"/>
                <a:ea typeface="宋体" panose="02010600030101010101" pitchFamily="2" charset="-122"/>
              </a:rPr>
              <a:t>）</a:t>
            </a:r>
            <a:r>
              <a:rPr lang="en-US" sz="1800" b="0">
                <a:latin typeface="Times New Roman" panose="02020603050405020304" pitchFamily="18" charset="0"/>
                <a:ea typeface="宋体" panose="02010600030101010101" pitchFamily="2" charset="-122"/>
              </a:rPr>
              <a:t>Challenging work that requires lots of analytical thinking, planning and other managerial skills might help your brain stay sharp as you age, a study published Wednesday in the journal </a:t>
            </a:r>
            <a:r>
              <a:rPr lang="en-US" sz="1800" b="0" i="1">
                <a:latin typeface="Times New Roman" panose="02020603050405020304" pitchFamily="18" charset="0"/>
                <a:ea typeface="宋体" panose="02010600030101010101" pitchFamily="2" charset="-122"/>
              </a:rPr>
              <a:t>Neurology</a:t>
            </a:r>
            <a:r>
              <a:rPr lang="en-US" sz="1800" b="0">
                <a:latin typeface="Times New Roman" panose="02020603050405020304" pitchFamily="18" charset="0"/>
                <a:ea typeface="宋体" panose="02010600030101010101" pitchFamily="2" charset="-122"/>
              </a:rPr>
              <a:t> suggests.</a:t>
            </a:r>
          </a:p>
          <a:p>
            <a:pPr indent="0"/>
            <a:r>
              <a:rPr lang="en-US" sz="1800" b="0">
                <a:latin typeface="Times New Roman" panose="02020603050405020304" pitchFamily="18" charset="0"/>
                <a:ea typeface="宋体" panose="02010600030101010101" pitchFamily="2" charset="-122"/>
              </a:rPr>
              <a:t>  2     Researchers from the University of Leipzig in Germany gathered more than 1, 000 retired workers who were over age 75 and assessed the volunteers’ memory and thinking skills through a battery of tests. Then, for eight years, the scientists asked the same group to come back to the lab every 18 months to take the same sorts of tests.</a:t>
            </a:r>
          </a:p>
          <a:p>
            <a:pPr indent="0"/>
            <a:r>
              <a:rPr lang="en-US" sz="1800" b="0">
                <a:latin typeface="Times New Roman" panose="02020603050405020304" pitchFamily="18" charset="0"/>
                <a:ea typeface="宋体" panose="02010600030101010101" pitchFamily="2" charset="-122"/>
              </a:rPr>
              <a:t>  3    Those who had held mentally stimulating(</a:t>
            </a:r>
            <a:r>
              <a:rPr lang="zh-CN" sz="1800" b="0">
                <a:ea typeface="宋体" panose="02010600030101010101" pitchFamily="2" charset="-122"/>
              </a:rPr>
              <a:t>刺激</a:t>
            </a:r>
            <a:r>
              <a:rPr lang="en-US" sz="1800" b="0">
                <a:latin typeface="Times New Roman" panose="02020603050405020304" pitchFamily="18" charset="0"/>
                <a:ea typeface="宋体" panose="02010600030101010101" pitchFamily="2" charset="-122"/>
              </a:rPr>
              <a:t>), demanding jobs before retirement tended to do the best on the tests. And they tended to lose cognitive(</a:t>
            </a:r>
            <a:r>
              <a:rPr lang="zh-CN" sz="1800" b="0">
                <a:ea typeface="宋体" panose="02010600030101010101" pitchFamily="2" charset="-122"/>
              </a:rPr>
              <a:t>认知</a:t>
            </a:r>
            <a:r>
              <a:rPr lang="en-US" sz="1800" b="0">
                <a:latin typeface="Times New Roman" panose="02020603050405020304" pitchFamily="18" charset="0"/>
                <a:ea typeface="宋体" panose="02010600030101010101" pitchFamily="2" charset="-122"/>
              </a:rPr>
              <a:t>) function at a much slower rate than those with the least mentally challenging jobs. The results held true even after the scientists accounted for the participants’ overall health status.</a:t>
            </a:r>
          </a:p>
          <a:p>
            <a:pPr indent="0"/>
            <a:r>
              <a:rPr lang="en-US" sz="1800" b="0">
                <a:latin typeface="Times New Roman" panose="02020603050405020304" pitchFamily="18" charset="0"/>
                <a:ea typeface="宋体" panose="02010600030101010101" pitchFamily="2" charset="-122"/>
              </a:rPr>
              <a:t>  4    “This works just like physical exercise, ” says Francisca Then, who led the study. “After a long run, you may feel like you’re in pain, you may feel tired. But it makes you fit. After a long day at work-sure, you will feel tired, but it can help your brain stay healthy. ”</a:t>
            </a:r>
          </a:p>
          <a:p>
            <a:pPr indent="0"/>
            <a:r>
              <a:rPr lang="en-US" sz="1500" b="0">
                <a:latin typeface="Times New Roman" panose="02020603050405020304" pitchFamily="18" charset="0"/>
                <a:ea typeface="宋体" panose="02010600030101010101" pitchFamily="2" charset="-122"/>
              </a:rPr>
              <a:t>      ......</a:t>
            </a:r>
          </a:p>
        </p:txBody>
      </p:sp>
      <p:sp>
        <p:nvSpPr>
          <p:cNvPr id="6" name="圆角矩形 5"/>
          <p:cNvSpPr/>
          <p:nvPr/>
        </p:nvSpPr>
        <p:spPr>
          <a:xfrm>
            <a:off x="260350" y="3861435"/>
            <a:ext cx="8624570" cy="81343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文本框 21"/>
          <p:cNvSpPr txBox="1"/>
          <p:nvPr/>
        </p:nvSpPr>
        <p:spPr>
          <a:xfrm>
            <a:off x="467360" y="4984115"/>
            <a:ext cx="7238365" cy="1873885"/>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noAutofit/>
          </a:bodyPr>
          <a:lstStyle/>
          <a:p>
            <a:pPr indent="0"/>
            <a:r>
              <a:rPr lang="en-US" sz="2100" b="0">
                <a:latin typeface="Times New Roman" panose="02020603050405020304" pitchFamily="18" charset="0"/>
                <a:ea typeface="宋体" panose="02010600030101010101" pitchFamily="2" charset="-122"/>
              </a:rPr>
              <a:t>29.How does Francisca Then explain her findings in paragraph 4?</a:t>
            </a:r>
          </a:p>
          <a:p>
            <a:pPr indent="0"/>
            <a:r>
              <a:rPr lang="en-US" sz="2100" b="0">
                <a:latin typeface="Times New Roman" panose="02020603050405020304" pitchFamily="18" charset="0"/>
                <a:ea typeface="宋体" panose="02010600030101010101" pitchFamily="2" charset="-122"/>
              </a:rPr>
              <a:t>  </a:t>
            </a:r>
          </a:p>
          <a:p>
            <a:pPr indent="0"/>
            <a:r>
              <a:rPr lang="en-US" sz="2100" b="0">
                <a:latin typeface="Times New Roman" panose="02020603050405020304" pitchFamily="18" charset="0"/>
                <a:ea typeface="宋体" panose="02010600030101010101" pitchFamily="2" charset="-122"/>
              </a:rPr>
              <a:t> A.By using an expert’s words.	B.By making acomparison.</a:t>
            </a:r>
          </a:p>
          <a:p>
            <a:pPr indent="0"/>
            <a:r>
              <a:rPr lang="en-US" sz="2100" b="0">
                <a:latin typeface="Times New Roman" panose="02020603050405020304" pitchFamily="18" charset="0"/>
                <a:ea typeface="宋体" panose="02010600030101010101" pitchFamily="2" charset="-122"/>
              </a:rPr>
              <a:t>  </a:t>
            </a:r>
          </a:p>
          <a:p>
            <a:pPr indent="0"/>
            <a:r>
              <a:rPr lang="en-US" sz="2100" b="0">
                <a:latin typeface="Times New Roman" panose="02020603050405020304" pitchFamily="18" charset="0"/>
                <a:ea typeface="宋体" panose="02010600030101010101" pitchFamily="2" charset="-122"/>
              </a:rPr>
              <a:t>C.By referring to another study.	D.By introducing a concept.</a:t>
            </a:r>
          </a:p>
        </p:txBody>
      </p:sp>
      <p:sp>
        <p:nvSpPr>
          <p:cNvPr id="27" name="笑脸 26"/>
          <p:cNvSpPr/>
          <p:nvPr/>
        </p:nvSpPr>
        <p:spPr>
          <a:xfrm>
            <a:off x="4211955" y="573341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圆角矩形 9"/>
          <p:cNvSpPr/>
          <p:nvPr>
            <p:custDataLst>
              <p:tags r:id="rId1"/>
            </p:custDataLst>
          </p:nvPr>
        </p:nvSpPr>
        <p:spPr>
          <a:xfrm>
            <a:off x="6659721" y="4652963"/>
            <a:ext cx="199501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charset="-122"/>
                <a:ea typeface="微软雅黑" panose="020B0503020204020204" charset="-122"/>
              </a:rPr>
              <a:t>用比较法</a:t>
            </a:r>
            <a:endParaRPr lang="en-US" altLang="zh-CN" sz="2100">
              <a:solidFill>
                <a:schemeClr val="tx1"/>
              </a:solidFill>
              <a:latin typeface="微软雅黑" panose="020B0503020204020204" charset="-122"/>
              <a:ea typeface="微软雅黑" panose="020B0503020204020204" charset="-122"/>
            </a:endParaRPr>
          </a:p>
        </p:txBody>
      </p:sp>
      <p:sp>
        <p:nvSpPr>
          <p:cNvPr id="2" name="圆角矩形 16"/>
          <p:cNvSpPr/>
          <p:nvPr>
            <p:custDataLst>
              <p:tags r:id="rId2"/>
            </p:custDataLst>
          </p:nvPr>
        </p:nvSpPr>
        <p:spPr>
          <a:xfrm>
            <a:off x="5939790" y="5013325"/>
            <a:ext cx="166179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16"/>
          <p:cNvSpPr/>
          <p:nvPr>
            <p:custDataLst>
              <p:tags r:id="rId3"/>
            </p:custDataLst>
          </p:nvPr>
        </p:nvSpPr>
        <p:spPr>
          <a:xfrm>
            <a:off x="3995420" y="4364990"/>
            <a:ext cx="4260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16"/>
          <p:cNvSpPr/>
          <p:nvPr>
            <p:custDataLst>
              <p:tags r:id="rId4"/>
            </p:custDataLst>
          </p:nvPr>
        </p:nvSpPr>
        <p:spPr>
          <a:xfrm>
            <a:off x="6113145" y="4074795"/>
            <a:ext cx="572770" cy="28956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custDataLst>
              <p:tags r:id="rId5"/>
            </p:custDataLst>
          </p:nvPr>
        </p:nvSpPr>
        <p:spPr>
          <a:xfrm>
            <a:off x="4860290" y="5685790"/>
            <a:ext cx="2322195" cy="3162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9" name="直接箭头连接符 18"/>
          <p:cNvCxnSpPr/>
          <p:nvPr>
            <p:custDataLst>
              <p:tags r:id="rId6"/>
            </p:custDataLst>
          </p:nvPr>
        </p:nvCxnSpPr>
        <p:spPr>
          <a:xfrm>
            <a:off x="4572289" y="4293021"/>
            <a:ext cx="1008380" cy="15836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6" grpId="0" bldLvl="0" animBg="1"/>
      <p:bldP spid="22" grpId="0" bldLvl="0" animBg="1"/>
      <p:bldP spid="27" grpId="0" bldLvl="0" animBg="1"/>
      <p:bldP spid="10" grpId="0" bldLvl="0" animBg="1"/>
      <p:bldP spid="2" grpId="0" bldLvl="0" animBg="1"/>
      <p:bldP spid="3" grpId="0" bldLvl="0" animBg="1"/>
      <p:bldP spid="4" grpId="0" bldLvl="0" animBg="1"/>
      <p:bldP spid="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6679" y="1338263"/>
            <a:ext cx="8854440" cy="424624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0"/>
            <a:r>
              <a:rPr lang="zh-CN" sz="1500">
                <a:latin typeface="Times New Roman" panose="02020603050405020304" pitchFamily="18" charset="0"/>
                <a:ea typeface="宋体" panose="02010600030101010101" pitchFamily="2" charset="-122"/>
              </a:rPr>
              <a:t>（</a:t>
            </a:r>
            <a:r>
              <a:rPr lang="en-US" sz="1800">
                <a:latin typeface="Times New Roman" panose="02020603050405020304" pitchFamily="18" charset="0"/>
                <a:ea typeface="宋体" panose="02010600030101010101" pitchFamily="2" charset="-122"/>
              </a:rPr>
              <a:t>2019</a:t>
            </a:r>
            <a:r>
              <a:rPr lang="zh-CN" sz="1800">
                <a:latin typeface="Times New Roman" panose="02020603050405020304" pitchFamily="18" charset="0"/>
                <a:ea typeface="宋体" panose="02010600030101010101" pitchFamily="2" charset="-122"/>
              </a:rPr>
              <a:t>年</a:t>
            </a:r>
            <a:r>
              <a:rPr lang="en-US" sz="1800">
                <a:latin typeface="Times New Roman" panose="02020603050405020304" pitchFamily="18" charset="0"/>
                <a:ea typeface="宋体" panose="02010600030101010101" pitchFamily="2" charset="-122"/>
              </a:rPr>
              <a:t>6</a:t>
            </a:r>
            <a:r>
              <a:rPr lang="zh-CN" sz="1800">
                <a:latin typeface="Times New Roman" panose="02020603050405020304" pitchFamily="18" charset="0"/>
                <a:ea typeface="宋体" panose="02010600030101010101" pitchFamily="2" charset="-122"/>
              </a:rPr>
              <a:t>月</a:t>
            </a:r>
            <a:r>
              <a:rPr lang="en-US" sz="1800">
                <a:latin typeface="Times New Roman" panose="02020603050405020304" pitchFamily="18" charset="0"/>
                <a:ea typeface="宋体" panose="02010600030101010101" pitchFamily="2" charset="-122"/>
              </a:rPr>
              <a:t>C</a:t>
            </a:r>
            <a:r>
              <a:rPr lang="zh-CN" sz="1800">
                <a:latin typeface="Times New Roman" panose="02020603050405020304" pitchFamily="18" charset="0"/>
                <a:ea typeface="宋体" panose="02010600030101010101" pitchFamily="2" charset="-122"/>
              </a:rPr>
              <a:t>）</a:t>
            </a:r>
            <a:r>
              <a:rPr lang="en-US" sz="1800" b="0">
                <a:latin typeface="Times New Roman" panose="02020603050405020304" pitchFamily="18" charset="0"/>
                <a:ea typeface="宋体" panose="02010600030101010101" pitchFamily="2" charset="-122"/>
              </a:rPr>
              <a:t>California has lost half its big trees since the 1930s, according to a study to be published Tuesday and climate change seems to be a major factor(</a:t>
            </a:r>
            <a:r>
              <a:rPr lang="zh-CN" sz="1800" b="0">
                <a:ea typeface="宋体" panose="02010600030101010101" pitchFamily="2" charset="-122"/>
              </a:rPr>
              <a:t>因素</a:t>
            </a:r>
            <a:r>
              <a:rPr lang="en-US" sz="1800" b="0">
                <a:latin typeface="Times New Roman" panose="02020603050405020304" pitchFamily="18" charset="0"/>
                <a:ea typeface="宋体" panose="02010600030101010101" pitchFamily="2" charset="-122"/>
              </a:rPr>
              <a:t>).</a:t>
            </a:r>
          </a:p>
          <a:p>
            <a:pPr indent="0"/>
            <a:r>
              <a:rPr lang="en-US" sz="1800" b="0">
                <a:latin typeface="Times New Roman" panose="02020603050405020304" pitchFamily="18" charset="0"/>
                <a:ea typeface="宋体" panose="02010600030101010101" pitchFamily="2" charset="-122"/>
              </a:rPr>
              <a:t>       The number of trees larger than two feet across has declined by 50 percent on more than 46, 000 square miles of California forests, the new study finds. No area was spared or unaffected, from the foggy northern coast to the Sierra Nevada Mountains to the San Gabriels above Los Angeles. In the Sierra high country, the number of big trees has fallen by more than 55 percent; in parts of southern California the decline was nearly 75 percent.</a:t>
            </a:r>
          </a:p>
          <a:p>
            <a:pPr indent="0"/>
            <a:r>
              <a:rPr lang="en-US" sz="1800" b="0">
                <a:latin typeface="Times New Roman" panose="02020603050405020304" pitchFamily="18" charset="0"/>
                <a:ea typeface="宋体" panose="02010600030101010101" pitchFamily="2" charset="-122"/>
              </a:rPr>
              <a:t>       Many factors contributed to the decline, said Patrick McIntyre, an ecologist who was the lead author of the study. Woodcutters targeted big trees. Housing development pushed into the woods. Aggressive wildfire control has left California forests crowded with small trees that compete with big trees for resources(</a:t>
            </a:r>
            <a:r>
              <a:rPr lang="zh-CN" sz="1800" b="0">
                <a:ea typeface="宋体" panose="02010600030101010101" pitchFamily="2" charset="-122"/>
              </a:rPr>
              <a:t>资源</a:t>
            </a:r>
            <a:r>
              <a:rPr lang="en-US" sz="1800" b="0">
                <a:latin typeface="Times New Roman" panose="02020603050405020304" pitchFamily="18" charset="0"/>
                <a:ea typeface="宋体" panose="02010600030101010101" pitchFamily="2" charset="-122"/>
              </a:rPr>
              <a:t>).</a:t>
            </a:r>
          </a:p>
          <a:p>
            <a:pPr indent="0"/>
            <a:r>
              <a:rPr lang="en-US" sz="1800" b="0">
                <a:latin typeface="Times New Roman" panose="02020603050405020304" pitchFamily="18" charset="0"/>
                <a:ea typeface="宋体" panose="02010600030101010101" pitchFamily="2" charset="-122"/>
              </a:rPr>
              <a:t>       But in comparing a study of California forests done in the 1920s and 1930s with another one between 2001 and 2010, McIntyre and his colleagues documented a widespread death of big trees that was evident even in wildlands protected from woodcutting or development.</a:t>
            </a:r>
          </a:p>
          <a:p>
            <a:pPr indent="0"/>
            <a:r>
              <a:rPr lang="en-US" sz="1800" b="0">
                <a:latin typeface="Times New Roman" panose="02020603050405020304" pitchFamily="18" charset="0"/>
                <a:ea typeface="宋体" panose="02010600030101010101" pitchFamily="2" charset="-122"/>
              </a:rPr>
              <a:t>      </a:t>
            </a:r>
            <a:r>
              <a:rPr lang="en-US" sz="1500" b="0">
                <a:latin typeface="Times New Roman" panose="02020603050405020304" pitchFamily="18" charset="0"/>
                <a:ea typeface="宋体" panose="02010600030101010101" pitchFamily="2" charset="-122"/>
              </a:rPr>
              <a:t>  ......</a:t>
            </a:r>
            <a:endParaRPr lang="en-US" altLang="en-US" sz="1500" b="0">
              <a:latin typeface="Times New Roman" panose="02020603050405020304" pitchFamily="18" charset="0"/>
              <a:ea typeface="宋体" panose="02010600030101010101" pitchFamily="2" charset="-122"/>
            </a:endParaRPr>
          </a:p>
        </p:txBody>
      </p:sp>
      <p:sp>
        <p:nvSpPr>
          <p:cNvPr id="8" name="矩形 7"/>
          <p:cNvSpPr/>
          <p:nvPr/>
        </p:nvSpPr>
        <p:spPr>
          <a:xfrm>
            <a:off x="96679" y="-27305"/>
            <a:ext cx="7634764" cy="9531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087755"/>
            <a:r>
              <a:rPr kumimoji="1" lang="zh-CN" altLang="en-US" sz="2800" b="1" dirty="0">
                <a:solidFill>
                  <a:srgbClr val="FF0000"/>
                </a:solidFill>
                <a:latin typeface="微软雅黑" panose="020B0503020204020204" charset="-122"/>
                <a:ea typeface="微软雅黑" panose="020B0503020204020204" charset="-122"/>
                <a:sym typeface="+mn-ea"/>
              </a:rPr>
              <a:t>策略二</a:t>
            </a: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2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6" name="圆角矩形 5"/>
          <p:cNvSpPr/>
          <p:nvPr/>
        </p:nvSpPr>
        <p:spPr>
          <a:xfrm>
            <a:off x="6370796" y="1939290"/>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6"/>
          <p:cNvSpPr/>
          <p:nvPr/>
        </p:nvSpPr>
        <p:spPr>
          <a:xfrm>
            <a:off x="96679" y="2172176"/>
            <a:ext cx="2003584"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 8"/>
          <p:cNvSpPr/>
          <p:nvPr/>
        </p:nvSpPr>
        <p:spPr>
          <a:xfrm>
            <a:off x="7800023" y="2770346"/>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圆角矩形 9"/>
          <p:cNvSpPr/>
          <p:nvPr/>
        </p:nvSpPr>
        <p:spPr>
          <a:xfrm>
            <a:off x="96679" y="2988945"/>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圆角矩形 10"/>
          <p:cNvSpPr/>
          <p:nvPr/>
        </p:nvSpPr>
        <p:spPr>
          <a:xfrm>
            <a:off x="5471636" y="3069431"/>
            <a:ext cx="1728311"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圆角矩形 11"/>
          <p:cNvSpPr/>
          <p:nvPr/>
        </p:nvSpPr>
        <p:spPr>
          <a:xfrm>
            <a:off x="5471636" y="1558766"/>
            <a:ext cx="3572828"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00">
                <a:solidFill>
                  <a:schemeClr val="tx1"/>
                </a:solidFill>
                <a:latin typeface="微软雅黑" panose="020B0503020204020204" charset="-122"/>
                <a:ea typeface="微软雅黑" panose="020B0503020204020204" charset="-122"/>
              </a:rPr>
              <a:t>列数据说明其大树丧失严重</a:t>
            </a:r>
          </a:p>
        </p:txBody>
      </p:sp>
      <p:sp>
        <p:nvSpPr>
          <p:cNvPr id="13" name="文本框 12"/>
          <p:cNvSpPr txBox="1"/>
          <p:nvPr/>
        </p:nvSpPr>
        <p:spPr>
          <a:xfrm>
            <a:off x="755333" y="5229225"/>
            <a:ext cx="7059930"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2100" b="0">
                <a:latin typeface="Times New Roman" panose="02020603050405020304" pitchFamily="18" charset="0"/>
                <a:ea typeface="宋体" panose="02010600030101010101" pitchFamily="2" charset="-122"/>
              </a:rPr>
              <a:t>27.What is the second paragraph mainly about?</a:t>
            </a:r>
          </a:p>
          <a:p>
            <a:pPr indent="0"/>
            <a:r>
              <a:rPr lang="en-US" sz="2100" b="0">
                <a:latin typeface="Times New Roman" panose="02020603050405020304" pitchFamily="18" charset="0"/>
                <a:ea typeface="宋体" panose="02010600030101010101" pitchFamily="2" charset="-122"/>
              </a:rPr>
              <a:t>   A.The seriousness of big-tree loss in California.      </a:t>
            </a:r>
          </a:p>
          <a:p>
            <a:pPr indent="0"/>
            <a:r>
              <a:rPr lang="en-US" sz="2100" b="0">
                <a:latin typeface="Times New Roman" panose="02020603050405020304" pitchFamily="18" charset="0"/>
                <a:ea typeface="宋体" panose="02010600030101010101" pitchFamily="2" charset="-122"/>
              </a:rPr>
              <a:t>   B.The increasing variety of California big trees.</a:t>
            </a:r>
          </a:p>
          <a:p>
            <a:pPr indent="0"/>
            <a:r>
              <a:rPr lang="en-US" sz="2100" b="0">
                <a:latin typeface="Times New Roman" panose="02020603050405020304" pitchFamily="18" charset="0"/>
                <a:ea typeface="宋体" panose="02010600030101010101" pitchFamily="2" charset="-122"/>
              </a:rPr>
              <a:t>   C.The distribution of big trees in California forests.   </a:t>
            </a:r>
          </a:p>
          <a:p>
            <a:pPr indent="0"/>
            <a:r>
              <a:rPr lang="en-US" sz="2100" b="0">
                <a:latin typeface="Times New Roman" panose="02020603050405020304" pitchFamily="18" charset="0"/>
                <a:ea typeface="宋体" panose="02010600030101010101" pitchFamily="2" charset="-122"/>
              </a:rPr>
              <a:t>   D.The influence of farming on big trees in California.</a:t>
            </a:r>
          </a:p>
        </p:txBody>
      </p:sp>
      <p:sp>
        <p:nvSpPr>
          <p:cNvPr id="27" name="笑脸 26"/>
          <p:cNvSpPr/>
          <p:nvPr/>
        </p:nvSpPr>
        <p:spPr>
          <a:xfrm>
            <a:off x="1044099" y="563689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圆角矩形 16"/>
          <p:cNvSpPr/>
          <p:nvPr>
            <p:custDataLst>
              <p:tags r:id="rId1"/>
            </p:custDataLst>
          </p:nvPr>
        </p:nvSpPr>
        <p:spPr>
          <a:xfrm>
            <a:off x="2051685" y="5300980"/>
            <a:ext cx="232791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16"/>
          <p:cNvSpPr/>
          <p:nvPr>
            <p:custDataLst>
              <p:tags r:id="rId2"/>
            </p:custDataLst>
          </p:nvPr>
        </p:nvSpPr>
        <p:spPr>
          <a:xfrm>
            <a:off x="4378960" y="2997200"/>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16"/>
          <p:cNvSpPr/>
          <p:nvPr>
            <p:custDataLst>
              <p:tags r:id="rId3"/>
            </p:custDataLst>
          </p:nvPr>
        </p:nvSpPr>
        <p:spPr>
          <a:xfrm>
            <a:off x="6948170" y="2722245"/>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16"/>
          <p:cNvSpPr/>
          <p:nvPr>
            <p:custDataLst>
              <p:tags r:id="rId4"/>
            </p:custDataLst>
          </p:nvPr>
        </p:nvSpPr>
        <p:spPr>
          <a:xfrm>
            <a:off x="5363845" y="1917065"/>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custDataLst>
              <p:tags r:id="rId5"/>
            </p:custDataLst>
          </p:nvPr>
        </p:nvCxnSpPr>
        <p:spPr>
          <a:xfrm flipH="1">
            <a:off x="4859944" y="2132751"/>
            <a:ext cx="1080135" cy="374396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圆角矩形 13"/>
          <p:cNvSpPr/>
          <p:nvPr>
            <p:custDataLst>
              <p:tags r:id="rId6"/>
            </p:custDataLst>
          </p:nvPr>
        </p:nvSpPr>
        <p:spPr>
          <a:xfrm>
            <a:off x="4204970" y="5695950"/>
            <a:ext cx="449580" cy="20320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6" grpId="0" bldLvl="0" animBg="1"/>
      <p:bldP spid="7" grpId="0" bldLvl="0" animBg="1"/>
      <p:bldP spid="9" grpId="0" bldLvl="0" animBg="1"/>
      <p:bldP spid="10" grpId="0" bldLvl="0" animBg="1"/>
      <p:bldP spid="11" grpId="0" bldLvl="0" animBg="1"/>
      <p:bldP spid="12" grpId="0" bldLvl="0" animBg="1"/>
      <p:bldP spid="13" grpId="0" bldLvl="0" animBg="1"/>
      <p:bldP spid="27" grpId="0" bldLvl="0" animBg="1"/>
      <p:bldP spid="2" grpId="0" bldLvl="0" animBg="1"/>
      <p:bldP spid="3" grpId="0" bldLvl="0" animBg="1"/>
      <p:bldP spid="4" grpId="0" bldLvl="0" animBg="1"/>
      <p:bldP spid="5" grpId="0" bldLvl="0" animBg="1"/>
      <p:bldP spid="1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0587" y="2780944"/>
            <a:ext cx="8501870" cy="29997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133350"/>
            <a:r>
              <a:rPr lang="en-US" sz="2100" b="0">
                <a:solidFill>
                  <a:srgbClr val="000000"/>
                </a:solidFill>
                <a:latin typeface="Times New Roman" panose="02020603050405020304" pitchFamily="18" charset="0"/>
                <a:ea typeface="宋体" panose="02010600030101010101" pitchFamily="2" charset="-122"/>
                <a:cs typeface="Helvetica Neue" charset="0"/>
              </a:rPr>
              <a:t>     Honeybees and ants are both capable of learning. One Chinese study found that bees can be trained to learn and remember a route to a food source. The researchers also found that bees can be taught to recognize hidden objects and use the concepts of "sameness" and "difference" to accomplish certain tasks. Ants take this one step further. Recent American research has shown that ants not only have the ability to learn, but also can teach their foraging skills to other younger ants. They observed that older ants accompany young ants in search of food and teach them the route and how to avoid obstacles.</a:t>
            </a:r>
            <a:endParaRPr lang="en-US" altLang="en-US" sz="2100" b="0">
              <a:solidFill>
                <a:srgbClr val="000000"/>
              </a:solidFill>
              <a:latin typeface="Times New Roman" panose="02020603050405020304" pitchFamily="18" charset="0"/>
              <a:ea typeface="宋体" panose="02010600030101010101" pitchFamily="2" charset="-122"/>
              <a:cs typeface="Helvetica Neue" charset="0"/>
            </a:endParaRPr>
          </a:p>
        </p:txBody>
      </p:sp>
      <p:sp>
        <p:nvSpPr>
          <p:cNvPr id="2" name="文本框 1"/>
          <p:cNvSpPr txBox="1"/>
          <p:nvPr/>
        </p:nvSpPr>
        <p:spPr>
          <a:xfrm>
            <a:off x="360587" y="1193903"/>
            <a:ext cx="8517107" cy="1383665"/>
          </a:xfrm>
          <a:prstGeom prst="rect">
            <a:avLst/>
          </a:prstGeom>
          <a:noFill/>
          <a:ln w="9525">
            <a:noFill/>
          </a:ln>
        </p:spPr>
        <p:txBody>
          <a:bodyPr wrap="square">
            <a:spAutoFit/>
          </a:bodyPr>
          <a:lstStyle/>
          <a:p>
            <a:pPr indent="0"/>
            <a:r>
              <a:rPr lang="en-US" sz="2100">
                <a:latin typeface="Times New Roman" panose="02020603050405020304" pitchFamily="18" charset="0"/>
                <a:ea typeface="宋体" panose="02010600030101010101" pitchFamily="2" charset="-122"/>
                <a:cs typeface="Times New Roman" panose="02020603050405020304" pitchFamily="18" charset="0"/>
              </a:rPr>
              <a:t>In this paragraph </a:t>
            </a:r>
            <a:r>
              <a:rPr lang="en-US" sz="21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how</a:t>
            </a:r>
            <a:r>
              <a:rPr lang="en-US" sz="2100">
                <a:latin typeface="Times New Roman" panose="02020603050405020304" pitchFamily="18" charset="0"/>
                <a:ea typeface="宋体" panose="02010600030101010101" pitchFamily="2" charset="-122"/>
                <a:cs typeface="Times New Roman" panose="02020603050405020304" pitchFamily="18" charset="0"/>
              </a:rPr>
              <a:t> does the author </a:t>
            </a:r>
            <a:r>
              <a:rPr lang="en-US" sz="21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demonstrate the idea</a:t>
            </a:r>
            <a:r>
              <a:rPr lang="en-US" sz="2100">
                <a:latin typeface="Times New Roman" panose="02020603050405020304" pitchFamily="18" charset="0"/>
                <a:ea typeface="宋体" panose="02010600030101010101" pitchFamily="2" charset="-122"/>
                <a:cs typeface="Times New Roman" panose="02020603050405020304" pitchFamily="18" charset="0"/>
              </a:rPr>
              <a:t> that Honeybees and ants are both capable of learning? </a:t>
            </a:r>
            <a:endParaRPr lang="en-US" sz="2100" b="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100" b="0">
                <a:latin typeface="Times New Roman" panose="02020603050405020304" pitchFamily="18" charset="0"/>
                <a:ea typeface="宋体" panose="02010600030101010101" pitchFamily="2" charset="-122"/>
                <a:cs typeface="Times New Roman" panose="02020603050405020304" pitchFamily="18" charset="0"/>
              </a:rPr>
              <a:t>A. By using statistics.               B. By explaining reasons.</a:t>
            </a:r>
          </a:p>
          <a:p>
            <a:pPr indent="0"/>
            <a:r>
              <a:rPr lang="en-US" sz="2100" b="0">
                <a:latin typeface="Times New Roman" panose="02020603050405020304" pitchFamily="18" charset="0"/>
                <a:ea typeface="宋体" panose="02010600030101010101" pitchFamily="2" charset="-122"/>
                <a:cs typeface="Times New Roman" panose="02020603050405020304" pitchFamily="18" charset="0"/>
              </a:rPr>
              <a:t>C. By referencing opinions.      D. By presenting study findings.</a:t>
            </a:r>
            <a:endParaRPr lang="en-US" altLang="en-US" sz="21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椭圆 15"/>
          <p:cNvSpPr/>
          <p:nvPr/>
        </p:nvSpPr>
        <p:spPr>
          <a:xfrm>
            <a:off x="6158810" y="2727137"/>
            <a:ext cx="2272721"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椭圆 2"/>
          <p:cNvSpPr/>
          <p:nvPr/>
        </p:nvSpPr>
        <p:spPr>
          <a:xfrm>
            <a:off x="306781" y="3375194"/>
            <a:ext cx="3487409"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椭圆 3"/>
          <p:cNvSpPr/>
          <p:nvPr/>
        </p:nvSpPr>
        <p:spPr>
          <a:xfrm>
            <a:off x="4410343" y="4023250"/>
            <a:ext cx="4072136"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7" name="直接箭头连接符 16"/>
          <p:cNvCxnSpPr/>
          <p:nvPr/>
        </p:nvCxnSpPr>
        <p:spPr>
          <a:xfrm flipH="1" flipV="1">
            <a:off x="3924182" y="2349065"/>
            <a:ext cx="2267959" cy="594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a:stCxn id="3" idx="7"/>
          </p:cNvCxnSpPr>
          <p:nvPr/>
        </p:nvCxnSpPr>
        <p:spPr>
          <a:xfrm flipV="1">
            <a:off x="3283268" y="2403347"/>
            <a:ext cx="587108" cy="10427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flipV="1">
            <a:off x="3978464" y="2349065"/>
            <a:ext cx="1295636" cy="1727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5719" y="44450"/>
            <a:ext cx="7634764" cy="9531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defTabSz="1087755"/>
            <a:r>
              <a:rPr kumimoji="1" lang="zh-CN" altLang="en-US" sz="2800" b="1" dirty="0">
                <a:solidFill>
                  <a:srgbClr val="FF0000"/>
                </a:solidFill>
                <a:latin typeface="微软雅黑" panose="020B0503020204020204" charset="-122"/>
                <a:ea typeface="微软雅黑" panose="020B0503020204020204" charset="-122"/>
                <a:sym typeface="+mn-ea"/>
              </a:rPr>
              <a:t>策略二</a:t>
            </a: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2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2" name="圆角矩形 11"/>
          <p:cNvSpPr/>
          <p:nvPr/>
        </p:nvSpPr>
        <p:spPr>
          <a:xfrm>
            <a:off x="7307104" y="2226469"/>
            <a:ext cx="1358265"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00">
                <a:solidFill>
                  <a:schemeClr val="tx1"/>
                </a:solidFill>
                <a:latin typeface="微软雅黑" panose="020B0503020204020204" charset="-122"/>
                <a:ea typeface="微软雅黑" panose="020B0503020204020204" charset="-122"/>
              </a:rPr>
              <a:t>引入研究</a:t>
            </a:r>
          </a:p>
        </p:txBody>
      </p:sp>
      <p:sp>
        <p:nvSpPr>
          <p:cNvPr id="9" name="圆角矩形 16"/>
          <p:cNvSpPr/>
          <p:nvPr>
            <p:custDataLst>
              <p:tags r:id="rId1"/>
            </p:custDataLst>
          </p:nvPr>
        </p:nvSpPr>
        <p:spPr>
          <a:xfrm>
            <a:off x="349885" y="1557020"/>
            <a:ext cx="427990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16"/>
          <p:cNvSpPr/>
          <p:nvPr>
            <p:custDataLst>
              <p:tags r:id="rId2"/>
            </p:custDataLst>
          </p:nvPr>
        </p:nvSpPr>
        <p:spPr>
          <a:xfrm>
            <a:off x="828040" y="2774950"/>
            <a:ext cx="533082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6" grpId="0" bldLvl="0" animBg="1"/>
      <p:bldP spid="16" grpId="1" animBg="1"/>
      <p:bldP spid="3" grpId="0" bldLvl="0" animBg="1"/>
      <p:bldP spid="3" grpId="1" animBg="1"/>
      <p:bldP spid="4" grpId="0" bldLvl="0" animBg="1"/>
      <p:bldP spid="4" grpId="1" animBg="1"/>
      <p:bldP spid="12" grpId="0" bldLvl="0" animBg="1"/>
      <p:bldP spid="9" grpId="0" bldLvl="0" animBg="1"/>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形 25"/>
          <p:cNvPicPr>
            <a:picLocks noChangeAspect="1"/>
          </p:cNvPicPr>
          <p:nvPr/>
        </p:nvPicPr>
        <p:blipFill>
          <a:blip r:embed="rId2">
            <a:extLst>
              <a:ext uri="{96DAC541-7B7A-43D3-8B79-37D633B846F1}">
                <asvg:svgBlip xmlns:asvg="http://schemas.microsoft.com/office/drawing/2016/SVG/main" r:embed="rId3"/>
              </a:ext>
            </a:extLst>
          </a:blip>
          <a:srcRect t="15852" r="16973" b="33261"/>
          <a:stretch>
            <a:fillRect/>
          </a:stretch>
        </p:blipFill>
        <p:spPr>
          <a:xfrm>
            <a:off x="751864" y="857249"/>
            <a:ext cx="8392136" cy="5143500"/>
          </a:xfrm>
          <a:prstGeom prst="rect">
            <a:avLst/>
          </a:prstGeom>
        </p:spPr>
      </p:pic>
      <p:pic>
        <p:nvPicPr>
          <p:cNvPr id="24" name="图形 2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2852" y="5274579"/>
            <a:ext cx="408438" cy="408438"/>
          </a:xfrm>
          <a:prstGeom prst="rect">
            <a:avLst/>
          </a:prstGeom>
        </p:spPr>
      </p:pic>
      <p:sp>
        <p:nvSpPr>
          <p:cNvPr id="10" name="矩形 9"/>
          <p:cNvSpPr/>
          <p:nvPr/>
        </p:nvSpPr>
        <p:spPr>
          <a:xfrm>
            <a:off x="168910" y="0"/>
            <a:ext cx="9010650" cy="5665470"/>
          </a:xfrm>
          <a:prstGeom prst="rect">
            <a:avLst/>
          </a:prstGeom>
          <a:solidFill>
            <a:srgbClr val="C6BE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1" name="TextBox 6"/>
          <p:cNvSpPr txBox="1">
            <a:spLocks noChangeArrowheads="1"/>
          </p:cNvSpPr>
          <p:nvPr/>
        </p:nvSpPr>
        <p:spPr bwMode="auto">
          <a:xfrm>
            <a:off x="323963" y="1557179"/>
            <a:ext cx="7905001"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lang="zh-CN" altLang="en-US" sz="3375" b="1">
                <a:solidFill>
                  <a:srgbClr val="302C1D"/>
                </a:solidFill>
                <a:latin typeface="微软雅黑" panose="020B0503020204020204" charset="-122"/>
                <a:ea typeface="微软雅黑" panose="020B0503020204020204" charset="-122"/>
                <a:sym typeface="+mn-ea"/>
              </a:rPr>
              <a:t>高考</a:t>
            </a:r>
            <a:r>
              <a:rPr kumimoji="0" lang="zh-CN" altLang="en-US" sz="3375" b="1"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mn-cs"/>
                <a:sym typeface="+mn-ea"/>
              </a:rPr>
              <a:t>阅读理解之</a:t>
            </a:r>
            <a:r>
              <a:rPr lang="en-US"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篇</a:t>
            </a:r>
            <a:r>
              <a:rPr kumimoji="0" lang="zh-CN" altLang="en-US" sz="3375" b="1" i="0" u="sng"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mn-cs"/>
                <a:sym typeface="+mn-ea"/>
              </a:rPr>
              <a:t>命题特点</a:t>
            </a: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3375"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3375"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3" name="TextBox 6"/>
          <p:cNvSpPr txBox="1">
            <a:spLocks noChangeArrowheads="1"/>
          </p:cNvSpPr>
          <p:nvPr/>
        </p:nvSpPr>
        <p:spPr bwMode="auto">
          <a:xfrm>
            <a:off x="231100" y="857098"/>
            <a:ext cx="3722613"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Part Ⅰ</a:t>
            </a:r>
            <a:r>
              <a:rPr kumimoji="0" lang="en-US" altLang="zh-CN"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4" name="TextBox 6"/>
          <p:cNvSpPr txBox="1">
            <a:spLocks noChangeArrowheads="1"/>
          </p:cNvSpPr>
          <p:nvPr/>
        </p:nvSpPr>
        <p:spPr bwMode="auto">
          <a:xfrm>
            <a:off x="169024" y="2564639"/>
            <a:ext cx="3722613"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Part Ⅱ </a:t>
            </a:r>
            <a:endParaRPr kumimoji="0" lang="zh-CN" altLang="en-US" sz="32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TextBox 6"/>
          <p:cNvSpPr txBox="1">
            <a:spLocks noChangeArrowheads="1"/>
          </p:cNvSpPr>
          <p:nvPr/>
        </p:nvSpPr>
        <p:spPr bwMode="auto">
          <a:xfrm>
            <a:off x="423658" y="3428684"/>
            <a:ext cx="6899162" cy="610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zh-CN" altLang="en-US" sz="3375" b="1"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sym typeface="+mn-ea"/>
              </a:rPr>
              <a:t>高考阅读理解之</a:t>
            </a:r>
            <a:r>
              <a:rPr lang="en-US"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篇</a:t>
            </a:r>
            <a:r>
              <a:rPr kumimoji="0" lang="zh-CN" altLang="en-US" sz="3375" b="1" i="0" u="sng"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sym typeface="+mn-ea"/>
              </a:rPr>
              <a:t>解题策略</a:t>
            </a:r>
            <a:endParaRPr kumimoji="0" lang="zh-CN" altLang="en-US" sz="3375" b="1" i="0" u="sng"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2852" y="5274579"/>
            <a:ext cx="408438" cy="408438"/>
          </a:xfrm>
          <a:prstGeom prst="rect">
            <a:avLst/>
          </a:prstGeom>
        </p:spPr>
      </p:pic>
      <p:sp>
        <p:nvSpPr>
          <p:cNvPr id="6"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p>
        </p:txBody>
      </p:sp>
      <p:cxnSp>
        <p:nvCxnSpPr>
          <p:cNvPr id="7" name="直接连接符 6"/>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8"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1. </a:t>
            </a: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主题语境</a:t>
            </a:r>
          </a:p>
        </p:txBody>
      </p:sp>
      <p:graphicFrame>
        <p:nvGraphicFramePr>
          <p:cNvPr id="9" name="表格 8"/>
          <p:cNvGraphicFramePr>
            <a:graphicFrameLocks noGrp="1"/>
          </p:cNvGraphicFramePr>
          <p:nvPr>
            <p:custDataLst>
              <p:tags r:id="rId1"/>
            </p:custDataLst>
          </p:nvPr>
        </p:nvGraphicFramePr>
        <p:xfrm>
          <a:off x="149225" y="1960245"/>
          <a:ext cx="9144000" cy="4641850"/>
        </p:xfrm>
        <a:graphic>
          <a:graphicData uri="http://schemas.openxmlformats.org/drawingml/2006/table">
            <a:tbl>
              <a:tblPr firstRow="1" bandRow="1">
                <a:tableStyleId>{793D81CF-94F2-401A-BA57-92F5A7B2D0C5}</a:tableStyleId>
              </a:tblPr>
              <a:tblGrid>
                <a:gridCol w="929640">
                  <a:extLst>
                    <a:ext uri="{9D8B030D-6E8A-4147-A177-3AD203B41FA5}">
                      <a16:colId xmlns:a16="http://schemas.microsoft.com/office/drawing/2014/main" val="20000"/>
                    </a:ext>
                  </a:extLst>
                </a:gridCol>
                <a:gridCol w="614680">
                  <a:extLst>
                    <a:ext uri="{9D8B030D-6E8A-4147-A177-3AD203B41FA5}">
                      <a16:colId xmlns:a16="http://schemas.microsoft.com/office/drawing/2014/main" val="20001"/>
                    </a:ext>
                  </a:extLst>
                </a:gridCol>
                <a:gridCol w="1201420">
                  <a:extLst>
                    <a:ext uri="{9D8B030D-6E8A-4147-A177-3AD203B41FA5}">
                      <a16:colId xmlns:a16="http://schemas.microsoft.com/office/drawing/2014/main" val="20002"/>
                    </a:ext>
                  </a:extLst>
                </a:gridCol>
                <a:gridCol w="4366260">
                  <a:extLst>
                    <a:ext uri="{9D8B030D-6E8A-4147-A177-3AD203B41FA5}">
                      <a16:colId xmlns:a16="http://schemas.microsoft.com/office/drawing/2014/main" val="20003"/>
                    </a:ext>
                  </a:extLst>
                </a:gridCol>
                <a:gridCol w="933450">
                  <a:extLst>
                    <a:ext uri="{9D8B030D-6E8A-4147-A177-3AD203B41FA5}">
                      <a16:colId xmlns:a16="http://schemas.microsoft.com/office/drawing/2014/main" val="20004"/>
                    </a:ext>
                  </a:extLst>
                </a:gridCol>
                <a:gridCol w="1098550">
                  <a:extLst>
                    <a:ext uri="{9D8B030D-6E8A-4147-A177-3AD203B41FA5}">
                      <a16:colId xmlns:a16="http://schemas.microsoft.com/office/drawing/2014/main" val="20005"/>
                    </a:ext>
                  </a:extLst>
                </a:gridCol>
              </a:tblGrid>
              <a:tr h="404495">
                <a:tc>
                  <a:txBody>
                    <a:bodyPr/>
                    <a:lstStyle/>
                    <a:p>
                      <a:pPr algn="ctr">
                        <a:buNone/>
                      </a:pPr>
                      <a:r>
                        <a:rPr lang="zh-CN" altLang="en-US" sz="1800" b="0" kern="1200">
                          <a:solidFill>
                            <a:schemeClr val="tx1"/>
                          </a:solidFill>
                        </a:rPr>
                        <a:t>时间</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a:lstStyle/>
                    <a:p>
                      <a:pPr algn="ctr">
                        <a:buNone/>
                      </a:pPr>
                      <a:r>
                        <a:rPr lang="zh-CN" altLang="en-US" sz="1800" b="0" kern="1200">
                          <a:solidFill>
                            <a:schemeClr val="tx1"/>
                          </a:solidFill>
                        </a:rPr>
                        <a:t>篇目</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a:lstStyle/>
                    <a:p>
                      <a:pPr algn="ctr">
                        <a:buNone/>
                      </a:pPr>
                      <a:r>
                        <a:rPr lang="zh-CN" altLang="en-US" sz="1800" b="0" kern="1200">
                          <a:solidFill>
                            <a:schemeClr val="tx1"/>
                          </a:solidFill>
                        </a:rPr>
                        <a:t>主题语境</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a:lstStyle/>
                    <a:p>
                      <a:pPr algn="ctr">
                        <a:buNone/>
                      </a:pPr>
                      <a:r>
                        <a:rPr lang="zh-CN" altLang="en-US" sz="1800" b="0">
                          <a:solidFill>
                            <a:schemeClr val="tx1"/>
                          </a:solidFill>
                        </a:rPr>
                        <a:t>话题</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a:lstStyle/>
                    <a:p>
                      <a:pPr algn="ctr">
                        <a:buNone/>
                      </a:pPr>
                      <a:r>
                        <a:rPr lang="zh-CN" altLang="en-US" sz="1800" b="0">
                          <a:solidFill>
                            <a:schemeClr val="tx1"/>
                          </a:solidFill>
                        </a:rPr>
                        <a:t>体裁</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a:lstStyle/>
                    <a:p>
                      <a:pPr algn="ctr">
                        <a:buNone/>
                      </a:pPr>
                      <a:r>
                        <a:rPr lang="zh-CN" altLang="en-US" sz="1800" b="0">
                          <a:solidFill>
                            <a:schemeClr val="tx1"/>
                          </a:solidFill>
                        </a:rPr>
                        <a:t>说明对象</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extLst>
                  <a:ext uri="{0D108BD9-81ED-4DB2-BD59-A6C34878D82A}">
                    <a16:rowId xmlns:a16="http://schemas.microsoft.com/office/drawing/2014/main" val="10000"/>
                  </a:ext>
                </a:extLst>
              </a:tr>
              <a:tr h="727710">
                <a:tc rowSpan="2">
                  <a:txBody>
                    <a:bodyPr/>
                    <a:lstStyle/>
                    <a:p>
                      <a:pPr algn="ctr">
                        <a:buNone/>
                      </a:pPr>
                      <a:r>
                        <a:rPr lang="en-US" altLang="zh-CN" sz="1800" b="0"/>
                        <a:t>2023.1</a:t>
                      </a:r>
                    </a:p>
                    <a:p>
                      <a:pPr algn="ctr">
                        <a:buNone/>
                      </a:pPr>
                      <a:r>
                        <a:rPr lang="zh-CN" altLang="en-US" sz="1800" b="0"/>
                        <a:t>浙江</a:t>
                      </a:r>
                      <a:endParaRPr lang="zh-CN" altLang="en-US" sz="1800" b="0">
                        <a:latin typeface="微软雅黑" panose="020B0503020204020204" charset="-122"/>
                        <a:ea typeface="微软雅黑" panose="020B0503020204020204" charset="-122"/>
                      </a:endParaRPr>
                    </a:p>
                  </a:txBody>
                  <a:tcPr marL="68567" marR="68567" marT="34283" marB="3428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402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rPr>
                        <a:t>人与自然</a:t>
                      </a: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zh-CN" altLang="en-US" sz="1800" b="0"/>
                        <a:t>太阳能农场</a:t>
                      </a: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t>说明文</a:t>
                      </a: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sym typeface="+mn-ea"/>
                        </a:rPr>
                        <a:t>新事物</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4175">
                <a:tc rowSpan="3">
                  <a:txBody>
                    <a:bodyPr/>
                    <a:lstStyle/>
                    <a:p>
                      <a:pPr algn="ctr">
                        <a:buNone/>
                      </a:pPr>
                      <a:r>
                        <a:rPr lang="zh-CN" altLang="en-US" sz="1800" b="0">
                          <a:sym typeface="+mn-ea"/>
                        </a:rPr>
                        <a:t>202</a:t>
                      </a:r>
                      <a:r>
                        <a:rPr lang="en-US" altLang="zh-CN" sz="1800" b="0">
                          <a:sym typeface="+mn-ea"/>
                        </a:rPr>
                        <a:t>2.6</a:t>
                      </a: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212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0386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sym typeface="+mn-ea"/>
                        </a:rPr>
                        <a:t>人与社会</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zh-CN" altLang="en-US" sz="1800" b="0">
                          <a:sym typeface="+mn-ea"/>
                        </a:rPr>
                        <a:t>人类语音的发展与农业之间的关系</a:t>
                      </a: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sym typeface="+mn-ea"/>
                        </a:rPr>
                        <a:t>说明文</a:t>
                      </a: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sym typeface="+mn-ea"/>
                        </a:rPr>
                        <a:t>研究报告</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99490">
                <a:tc>
                  <a:txBody>
                    <a:bodyPr/>
                    <a:lstStyle/>
                    <a:p>
                      <a:pPr algn="ctr">
                        <a:buNone/>
                      </a:pPr>
                      <a:endParaRPr lang="zh-CN" altLang="en-US" sz="1800" b="0">
                        <a:sym typeface="+mn-ea"/>
                      </a:endParaRPr>
                    </a:p>
                    <a:p>
                      <a:pPr algn="ctr">
                        <a:buNone/>
                      </a:pPr>
                      <a:endParaRPr lang="zh-CN" altLang="en-US" sz="1800" b="0">
                        <a:sym typeface="+mn-ea"/>
                      </a:endParaRPr>
                    </a:p>
                    <a:p>
                      <a:pPr algn="ctr">
                        <a:buNone/>
                      </a:pPr>
                      <a:r>
                        <a:rPr lang="zh-CN" altLang="en-US" sz="1800" b="0">
                          <a:sym typeface="+mn-ea"/>
                        </a:rPr>
                        <a:t>202</a:t>
                      </a:r>
                      <a:r>
                        <a:rPr lang="en-US" altLang="zh-CN" sz="1800" b="0">
                          <a:sym typeface="+mn-ea"/>
                        </a:rPr>
                        <a:t>1.6</a:t>
                      </a: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altLang="zh-CN" sz="1800">
                          <a:sym typeface="+mn-ea"/>
                        </a:rPr>
                        <a:t>D</a:t>
                      </a:r>
                      <a:endParaRPr lang="en-US" altLang="zh-CN"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a:solidFill>
                          <a:schemeClr val="accent6">
                            <a:lumMod val="50000"/>
                          </a:schemeClr>
                        </a:solidFill>
                        <a:sym typeface="+mn-ea"/>
                      </a:endParaRPr>
                    </a:p>
                    <a:p>
                      <a:pPr>
                        <a:buNone/>
                      </a:pPr>
                      <a:endParaRPr lang="zh-CN" altLang="en-US" sz="1800">
                        <a:solidFill>
                          <a:schemeClr val="accent6">
                            <a:lumMod val="50000"/>
                          </a:schemeClr>
                        </a:solidFill>
                        <a:sym typeface="+mn-ea"/>
                      </a:endParaRPr>
                    </a:p>
                    <a:p>
                      <a:pPr>
                        <a:buNone/>
                      </a:pPr>
                      <a:r>
                        <a:rPr lang="zh-CN" altLang="en-US" sz="1800">
                          <a:solidFill>
                            <a:schemeClr val="accent6">
                              <a:lumMod val="50000"/>
                            </a:schemeClr>
                          </a:solidFill>
                          <a:sym typeface="+mn-ea"/>
                        </a:rPr>
                        <a:t>人与社会</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1">
                        <a:latin typeface="等线" panose="02010600030101010101" charset="-122"/>
                        <a:ea typeface="等线" panose="02010600030101010101" charset="-122"/>
                        <a:sym typeface="+mn-ea"/>
                      </a:endParaRPr>
                    </a:p>
                    <a:p>
                      <a:pPr>
                        <a:buNone/>
                      </a:pPr>
                      <a:endParaRPr lang="zh-CN" altLang="en-US" sz="1800" b="1">
                        <a:latin typeface="等线" panose="02010600030101010101" charset="-122"/>
                        <a:ea typeface="等线" panose="02010600030101010101" charset="-122"/>
                        <a:sym typeface="+mn-ea"/>
                      </a:endParaRPr>
                    </a:p>
                    <a:p>
                      <a:pPr>
                        <a:buNone/>
                      </a:pPr>
                      <a:r>
                        <a:rPr lang="zh-CN" altLang="en-US" sz="1800" b="1">
                          <a:latin typeface="等线" panose="02010600030101010101" charset="-122"/>
                          <a:ea typeface="等线" panose="02010600030101010101" charset="-122"/>
                          <a:sym typeface="+mn-ea"/>
                        </a:rPr>
                        <a:t>情商的定义以及对有关于情商未来研究的</a:t>
                      </a:r>
                    </a:p>
                    <a:p>
                      <a:pPr>
                        <a:buNone/>
                      </a:pPr>
                      <a:r>
                        <a:rPr lang="zh-CN" altLang="en-US" sz="1800" b="1">
                          <a:latin typeface="等线" panose="02010600030101010101" charset="-122"/>
                          <a:ea typeface="等线" panose="02010600030101010101" charset="-122"/>
                          <a:sym typeface="+mn-ea"/>
                        </a:rPr>
                        <a:t>期望</a:t>
                      </a: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1">
                        <a:latin typeface="等线" panose="02010600030101010101" charset="-122"/>
                        <a:ea typeface="等线" panose="02010600030101010101" charset="-122"/>
                        <a:sym typeface="+mn-ea"/>
                      </a:endParaRPr>
                    </a:p>
                    <a:p>
                      <a:pPr>
                        <a:buNone/>
                      </a:pPr>
                      <a:endParaRPr lang="zh-CN" altLang="en-US" sz="1800" b="1">
                        <a:latin typeface="等线" panose="02010600030101010101" charset="-122"/>
                        <a:ea typeface="等线" panose="02010600030101010101" charset="-122"/>
                        <a:sym typeface="+mn-ea"/>
                      </a:endParaRPr>
                    </a:p>
                    <a:p>
                      <a:pPr>
                        <a:buNone/>
                      </a:pPr>
                      <a:r>
                        <a:rPr lang="zh-CN" altLang="en-US" sz="1800" b="1">
                          <a:latin typeface="等线" panose="02010600030101010101" charset="-122"/>
                          <a:ea typeface="等线" panose="02010600030101010101" charset="-122"/>
                          <a:sym typeface="+mn-ea"/>
                        </a:rPr>
                        <a:t>说明文</a:t>
                      </a: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a:solidFill>
                          <a:schemeClr val="accent6">
                            <a:lumMod val="50000"/>
                          </a:schemeClr>
                        </a:solidFill>
                        <a:sym typeface="+mn-ea"/>
                      </a:endParaRPr>
                    </a:p>
                    <a:p>
                      <a:pPr>
                        <a:buNone/>
                      </a:pPr>
                      <a:endParaRPr lang="zh-CN" altLang="en-US" sz="1800">
                        <a:solidFill>
                          <a:schemeClr val="accent6">
                            <a:lumMod val="50000"/>
                          </a:schemeClr>
                        </a:solidFill>
                        <a:sym typeface="+mn-ea"/>
                      </a:endParaRPr>
                    </a:p>
                    <a:p>
                      <a:pPr>
                        <a:buNone/>
                      </a:pPr>
                      <a:r>
                        <a:rPr lang="zh-CN" altLang="en-US" sz="1800">
                          <a:solidFill>
                            <a:schemeClr val="accent6">
                              <a:lumMod val="50000"/>
                            </a:schemeClr>
                          </a:solidFill>
                          <a:sym typeface="+mn-ea"/>
                        </a:rPr>
                        <a:t>研究报告</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51485">
                <a:tc rowSpan="2">
                  <a:txBody>
                    <a:bodyPr/>
                    <a:lstStyle/>
                    <a:p>
                      <a:pPr algn="ctr">
                        <a:buNone/>
                      </a:pPr>
                      <a:r>
                        <a:rPr lang="zh-CN" altLang="en-US" sz="1800" b="0">
                          <a:sym typeface="宋体" panose="02010600030101010101" pitchFamily="2" charset="-122"/>
                        </a:rPr>
                        <a:t>2020</a:t>
                      </a:r>
                      <a:r>
                        <a:rPr lang="en-US" altLang="zh-CN" sz="1800" b="0">
                          <a:sym typeface="宋体" panose="02010600030101010101" pitchFamily="2" charset="-122"/>
                        </a:rPr>
                        <a:t>.6</a:t>
                      </a: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buNone/>
                      </a:pPr>
                      <a:endParaRPr lang="en-US" altLang="zh-CN"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0449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sym typeface="+mn-ea"/>
                        </a:rPr>
                        <a:t>人与社会</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buNone/>
                      </a:pPr>
                      <a:r>
                        <a:rPr lang="zh-CN" altLang="en-US" sz="1800" b="0">
                          <a:sym typeface="+mn-ea"/>
                        </a:rPr>
                        <a:t>就餐同伴对饮食习惯的影响</a:t>
                      </a: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buNone/>
                      </a:pPr>
                      <a:r>
                        <a:rPr lang="zh-CN" altLang="en-US" sz="1800" b="0">
                          <a:sym typeface="+mn-ea"/>
                        </a:rPr>
                        <a:t>说明文</a:t>
                      </a:r>
                      <a:endParaRPr lang="zh-CN" altLang="en-US" sz="1800" b="0">
                        <a:latin typeface="微软雅黑" panose="020B0503020204020204" charset="-122"/>
                        <a:ea typeface="微软雅黑" panose="020B0503020204020204" charset="-122"/>
                        <a:sym typeface="+mn-ea"/>
                      </a:endParaRPr>
                    </a:p>
                  </a:txBody>
                  <a:tcPr marL="68567" marR="68567" marT="34283" marB="342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buNone/>
                      </a:pPr>
                      <a:r>
                        <a:rPr lang="zh-CN" altLang="en-US" sz="1800" b="0">
                          <a:solidFill>
                            <a:schemeClr val="accent6">
                              <a:lumMod val="50000"/>
                            </a:schemeClr>
                          </a:solidFill>
                          <a:sym typeface="+mn-ea"/>
                        </a:rPr>
                        <a:t>研究报告</a:t>
                      </a: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4" name="标注: 弯曲线形(带边框和强调线) 13"/>
          <p:cNvSpPr/>
          <p:nvPr/>
        </p:nvSpPr>
        <p:spPr>
          <a:xfrm>
            <a:off x="2555641" y="3500706"/>
            <a:ext cx="5644748" cy="1191311"/>
          </a:xfrm>
          <a:prstGeom prst="accentBorderCallout2">
            <a:avLst>
              <a:gd name="adj1" fmla="val 22920"/>
              <a:gd name="adj2" fmla="val -3272"/>
              <a:gd name="adj3" fmla="val 22920"/>
              <a:gd name="adj4" fmla="val -8086"/>
              <a:gd name="adj5" fmla="val 84979"/>
              <a:gd name="adj6" fmla="val -22222"/>
            </a:avLst>
          </a:prstGeom>
          <a:solidFill>
            <a:srgbClr val="412D01"/>
          </a:solidFill>
          <a:ln w="28575" cap="flat" cmpd="sng" algn="ctr">
            <a:solidFill>
              <a:srgbClr val="412D01"/>
            </a:solidFill>
            <a:prstDash val="solid"/>
            <a:miter lim="800000"/>
          </a:ln>
          <a:effectLst/>
        </p:spPr>
        <p:txBody>
          <a:bodyPr rtlCol="0" anchor="ctr"/>
          <a:lstStyle/>
          <a:p>
            <a:pPr marL="0" marR="0" lvl="0" indent="0" defTabSz="457200" eaLnBrk="1" fontAlgn="auto"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以“人与自然，人与社会”两大主题语境为主，涉及科学与技术、自然生态与环境等多个主题。</a:t>
            </a:r>
          </a:p>
        </p:txBody>
      </p:sp>
      <p:sp>
        <p:nvSpPr>
          <p:cNvPr id="16" name="淘宝店chenying0907出品 9"/>
          <p:cNvSpPr txBox="1"/>
          <p:nvPr>
            <p:custDataLst>
              <p:tags r:id="rId2"/>
            </p:custDataLst>
          </p:nvPr>
        </p:nvSpPr>
        <p:spPr>
          <a:xfrm>
            <a:off x="5302250" y="288925"/>
            <a:ext cx="3163570" cy="1020445"/>
          </a:xfrm>
          <a:prstGeom prst="rect">
            <a:avLst/>
          </a:prstGeom>
          <a:noFill/>
          <a:effectLst>
            <a:outerShdw blurRad="76200" dist="63500" dir="5400000" algn="ctr" rotWithShape="0">
              <a:srgbClr val="000000">
                <a:alpha val="50000"/>
              </a:srgbClr>
            </a:outerShdw>
          </a:effectLst>
        </p:spPr>
        <p:txBody>
          <a:bodyPr wrap="square" lIns="0" tIns="0" rIns="0" bIns="0">
            <a:noAutofit/>
          </a:bodyPr>
          <a:lstStyle/>
          <a:p>
            <a:pPr marL="0" lvl="1" defTabSz="913765" fontAlgn="auto">
              <a:spcBef>
                <a:spcPct val="0"/>
              </a:spcBef>
              <a:spcAft>
                <a:spcPct val="0"/>
              </a:spcAft>
              <a:defRPr/>
            </a:pPr>
            <a:endParaRPr lang="zh-CN" altLang="en-US" sz="3735">
              <a:solidFill>
                <a:schemeClr val="bg1"/>
              </a:solidFill>
              <a:latin typeface="微软雅黑" panose="020B0503020204020204" charset="-122"/>
              <a:ea typeface="微软雅黑" panose="020B0503020204020204" charset="-122"/>
            </a:endParaRPr>
          </a:p>
        </p:txBody>
      </p:sp>
      <p:sp>
        <p:nvSpPr>
          <p:cNvPr id="17" name="五边形 16"/>
          <p:cNvSpPr/>
          <p:nvPr>
            <p:custDataLst>
              <p:tags r:id="rId3"/>
            </p:custDataLst>
          </p:nvPr>
        </p:nvSpPr>
        <p:spPr>
          <a:xfrm flipH="1">
            <a:off x="0" y="203200"/>
            <a:ext cx="9144635" cy="1143000"/>
          </a:xfrm>
          <a:prstGeom prst="homePlate">
            <a:avLst/>
          </a:prstGeom>
          <a:solidFill>
            <a:schemeClr val="accent3"/>
          </a:solidFill>
          <a:ln>
            <a:noFill/>
          </a:ln>
          <a:effectLst>
            <a:outerShdw blurRad="76200" dist="635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noProof="0">
                <a:ln>
                  <a:noFill/>
                </a:ln>
                <a:solidFill>
                  <a:srgbClr val="FF0000"/>
                </a:solidFill>
                <a:effectLst/>
                <a:uLnTx/>
                <a:uFillTx/>
                <a:latin typeface="Arial" panose="020B0604020202020204"/>
                <a:ea typeface="微软雅黑" panose="020B0503020204020204" charset="-122"/>
                <a:cs typeface="+mn-ea"/>
                <a:sym typeface="+mn-lt"/>
              </a:rPr>
              <a:t>命题特点命题特点 </a:t>
            </a:r>
            <a:r>
              <a:rPr lang="en-US" altLang="zh-CN" sz="2800" noProof="0">
                <a:ln>
                  <a:noFill/>
                </a:ln>
                <a:solidFill>
                  <a:srgbClr val="FF0000"/>
                </a:solidFill>
                <a:effectLst/>
                <a:uLnTx/>
                <a:uFillTx/>
                <a:latin typeface="Arial" panose="020B0604020202020204"/>
                <a:ea typeface="微软雅黑" panose="020B0503020204020204" charset="-122"/>
                <a:cs typeface="+mn-ea"/>
                <a:sym typeface="+mn-lt"/>
              </a:rPr>
              <a:t>| 1. </a:t>
            </a:r>
            <a:r>
              <a:rPr lang="zh-CN" altLang="en-US" sz="2800" noProof="0">
                <a:ln>
                  <a:noFill/>
                </a:ln>
                <a:solidFill>
                  <a:srgbClr val="FF0000"/>
                </a:solidFill>
                <a:effectLst/>
                <a:uLnTx/>
                <a:uFillTx/>
                <a:latin typeface="Arial" panose="020B0604020202020204"/>
                <a:ea typeface="微软雅黑" panose="020B0503020204020204" charset="-122"/>
                <a:cs typeface="+mn-ea"/>
                <a:sym typeface="+mn-lt"/>
              </a:rPr>
              <a:t>主题语境 </a:t>
            </a:r>
            <a:r>
              <a:rPr lang="en-US" altLang="zh-CN" sz="2800" noProof="0">
                <a:ln>
                  <a:noFill/>
                </a:ln>
                <a:solidFill>
                  <a:srgbClr val="FF0000"/>
                </a:solidFill>
                <a:effectLst/>
                <a:uLnTx/>
                <a:uFillTx/>
                <a:latin typeface="Arial" panose="020B0604020202020204"/>
                <a:ea typeface="微软雅黑" panose="020B0503020204020204" charset="-122"/>
                <a:cs typeface="+mn-ea"/>
                <a:sym typeface="+mn-lt"/>
              </a:rPr>
              <a:t>|</a:t>
            </a:r>
            <a:endParaRPr lang="zh-CN" altLang="en-US" sz="2800">
              <a:solidFill>
                <a:srgbClr val="FF0000"/>
              </a:solidFill>
              <a:latin typeface="Arial" panose="020B0604020202020204"/>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p>
        </p:txBody>
      </p:sp>
      <p:cxnSp>
        <p:nvCxnSpPr>
          <p:cNvPr id="5" name="直接连接符 4"/>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6"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2. </a:t>
            </a:r>
            <a:r>
              <a:rPr lang="zh-CN" altLang="en-US" sz="2700">
                <a:solidFill>
                  <a:prstClr val="white"/>
                </a:solidFill>
                <a:latin typeface="Arial" panose="020B0604020202020204"/>
                <a:ea typeface="微软雅黑" panose="020B0503020204020204" charset="-122"/>
                <a:cs typeface="+mn-ea"/>
                <a:sym typeface="+mn-lt"/>
              </a:rPr>
              <a:t>内容倾向</a:t>
            </a:r>
            <a:endPar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pic>
        <p:nvPicPr>
          <p:cNvPr id="7" name="图片 6"/>
          <p:cNvPicPr>
            <a:picLocks noChangeAspect="1"/>
          </p:cNvPicPr>
          <p:nvPr/>
        </p:nvPicPr>
        <p:blipFill>
          <a:blip r:embed="rId7"/>
          <a:srcRect l="2722" r="1189" b="56790"/>
          <a:stretch>
            <a:fillRect/>
          </a:stretch>
        </p:blipFill>
        <p:spPr>
          <a:xfrm>
            <a:off x="345339" y="2169132"/>
            <a:ext cx="5614200" cy="3069718"/>
          </a:xfrm>
          <a:prstGeom prst="rect">
            <a:avLst/>
          </a:prstGeom>
        </p:spPr>
      </p:pic>
      <p:sp>
        <p:nvSpPr>
          <p:cNvPr id="8" name="矩形 7"/>
          <p:cNvSpPr/>
          <p:nvPr/>
        </p:nvSpPr>
        <p:spPr>
          <a:xfrm>
            <a:off x="1430098" y="3394557"/>
            <a:ext cx="2748314"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32" name="圆角矩形 20"/>
          <p:cNvSpPr/>
          <p:nvPr/>
        </p:nvSpPr>
        <p:spPr>
          <a:xfrm>
            <a:off x="503566" y="3867590"/>
            <a:ext cx="520778" cy="315902"/>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34" name="直接连接符 33"/>
          <p:cNvCxnSpPr/>
          <p:nvPr/>
        </p:nvCxnSpPr>
        <p:spPr>
          <a:xfrm flipV="1">
            <a:off x="2878130" y="3643319"/>
            <a:ext cx="363077" cy="13968"/>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37" name="组合 36"/>
          <p:cNvGrpSpPr/>
          <p:nvPr/>
        </p:nvGrpSpPr>
        <p:grpSpPr>
          <a:xfrm>
            <a:off x="345339" y="2193497"/>
            <a:ext cx="5614200" cy="2580675"/>
            <a:chOff x="308072" y="1365544"/>
            <a:chExt cx="9572138" cy="4175892"/>
          </a:xfrm>
        </p:grpSpPr>
        <p:pic>
          <p:nvPicPr>
            <p:cNvPr id="35" name="图片 34"/>
            <p:cNvPicPr>
              <a:picLocks noChangeAspect="1"/>
            </p:cNvPicPr>
            <p:nvPr/>
          </p:nvPicPr>
          <p:blipFill>
            <a:blip r:embed="rId7"/>
            <a:srcRect l="2722" t="43734" r="1189" b="31167"/>
            <a:stretch>
              <a:fillRect/>
            </a:stretch>
          </p:blipFill>
          <p:spPr>
            <a:xfrm>
              <a:off x="308072" y="2581763"/>
              <a:ext cx="9572138" cy="2959673"/>
            </a:xfrm>
            <a:prstGeom prst="rect">
              <a:avLst/>
            </a:prstGeom>
          </p:spPr>
        </p:pic>
        <p:pic>
          <p:nvPicPr>
            <p:cNvPr id="36" name="图片 35"/>
            <p:cNvPicPr>
              <a:picLocks noChangeAspect="1"/>
            </p:cNvPicPr>
            <p:nvPr/>
          </p:nvPicPr>
          <p:blipFill>
            <a:blip r:embed="rId7"/>
            <a:srcRect l="2722" r="1189" b="89959"/>
            <a:stretch>
              <a:fillRect/>
            </a:stretch>
          </p:blipFill>
          <p:spPr>
            <a:xfrm>
              <a:off x="308072" y="1365544"/>
              <a:ext cx="9572138" cy="1216219"/>
            </a:xfrm>
            <a:prstGeom prst="rect">
              <a:avLst/>
            </a:prstGeom>
          </p:spPr>
        </p:pic>
      </p:grpSp>
      <p:sp>
        <p:nvSpPr>
          <p:cNvPr id="38" name="矩形 37"/>
          <p:cNvSpPr/>
          <p:nvPr/>
        </p:nvSpPr>
        <p:spPr>
          <a:xfrm>
            <a:off x="1372571" y="3728277"/>
            <a:ext cx="2748314"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39" name="圆角矩形 20"/>
          <p:cNvSpPr/>
          <p:nvPr/>
        </p:nvSpPr>
        <p:spPr>
          <a:xfrm>
            <a:off x="396623" y="3582874"/>
            <a:ext cx="734663" cy="553535"/>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40" name="直接连接符 39"/>
          <p:cNvCxnSpPr/>
          <p:nvPr/>
        </p:nvCxnSpPr>
        <p:spPr>
          <a:xfrm>
            <a:off x="2397909" y="3991007"/>
            <a:ext cx="1509060" cy="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46" name="组合 45"/>
          <p:cNvGrpSpPr/>
          <p:nvPr/>
        </p:nvGrpSpPr>
        <p:grpSpPr>
          <a:xfrm>
            <a:off x="345339" y="2193497"/>
            <a:ext cx="5614200" cy="2924010"/>
            <a:chOff x="308072" y="1365545"/>
            <a:chExt cx="9572138" cy="4727589"/>
          </a:xfrm>
        </p:grpSpPr>
        <p:pic>
          <p:nvPicPr>
            <p:cNvPr id="45" name="图片 44"/>
            <p:cNvPicPr>
              <a:picLocks noChangeAspect="1"/>
            </p:cNvPicPr>
            <p:nvPr/>
          </p:nvPicPr>
          <p:blipFill>
            <a:blip r:embed="rId7"/>
            <a:srcRect l="2722" r="1189" b="89959"/>
            <a:stretch>
              <a:fillRect/>
            </a:stretch>
          </p:blipFill>
          <p:spPr>
            <a:xfrm>
              <a:off x="308072" y="1365545"/>
              <a:ext cx="9572138" cy="1216219"/>
            </a:xfrm>
            <a:prstGeom prst="rect">
              <a:avLst/>
            </a:prstGeom>
          </p:spPr>
        </p:pic>
        <p:pic>
          <p:nvPicPr>
            <p:cNvPr id="42" name="图片 41"/>
            <p:cNvPicPr>
              <a:picLocks noChangeAspect="1"/>
            </p:cNvPicPr>
            <p:nvPr/>
          </p:nvPicPr>
          <p:blipFill>
            <a:blip r:embed="rId7"/>
            <a:srcRect l="2722" t="70059" r="1189"/>
            <a:stretch>
              <a:fillRect/>
            </a:stretch>
          </p:blipFill>
          <p:spPr>
            <a:xfrm>
              <a:off x="308072" y="2562368"/>
              <a:ext cx="9572138" cy="3530766"/>
            </a:xfrm>
            <a:prstGeom prst="rect">
              <a:avLst/>
            </a:prstGeom>
          </p:spPr>
        </p:pic>
      </p:grpSp>
      <p:sp>
        <p:nvSpPr>
          <p:cNvPr id="47" name="矩形 46"/>
          <p:cNvSpPr/>
          <p:nvPr/>
        </p:nvSpPr>
        <p:spPr>
          <a:xfrm>
            <a:off x="1498536" y="4002388"/>
            <a:ext cx="4461002"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48" name="圆角矩形 20"/>
          <p:cNvSpPr/>
          <p:nvPr/>
        </p:nvSpPr>
        <p:spPr>
          <a:xfrm>
            <a:off x="371929" y="3681218"/>
            <a:ext cx="734663" cy="553535"/>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49" name="直接连接符 48"/>
          <p:cNvCxnSpPr/>
          <p:nvPr/>
        </p:nvCxnSpPr>
        <p:spPr>
          <a:xfrm>
            <a:off x="3340327" y="4250761"/>
            <a:ext cx="98932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1" name="矩形 50"/>
          <p:cNvSpPr/>
          <p:nvPr/>
        </p:nvSpPr>
        <p:spPr>
          <a:xfrm>
            <a:off x="1498536" y="4280812"/>
            <a:ext cx="548618" cy="233417"/>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aphicFrame>
        <p:nvGraphicFramePr>
          <p:cNvPr id="63" name="表格 62"/>
          <p:cNvGraphicFramePr>
            <a:graphicFrameLocks noGrp="1"/>
          </p:cNvGraphicFramePr>
          <p:nvPr>
            <p:custDataLst>
              <p:tags r:id="rId1"/>
            </p:custDataLst>
          </p:nvPr>
        </p:nvGraphicFramePr>
        <p:xfrm>
          <a:off x="6158264" y="2169132"/>
          <a:ext cx="2665730" cy="3167380"/>
        </p:xfrm>
        <a:graphic>
          <a:graphicData uri="http://schemas.openxmlformats.org/drawingml/2006/table">
            <a:tbl>
              <a:tblPr firstRow="1" bandRow="1"/>
              <a:tblGrid>
                <a:gridCol w="963295">
                  <a:extLst>
                    <a:ext uri="{9D8B030D-6E8A-4147-A177-3AD203B41FA5}">
                      <a16:colId xmlns:a16="http://schemas.microsoft.com/office/drawing/2014/main" val="20000"/>
                    </a:ext>
                  </a:extLst>
                </a:gridCol>
                <a:gridCol w="430530">
                  <a:extLst>
                    <a:ext uri="{9D8B030D-6E8A-4147-A177-3AD203B41FA5}">
                      <a16:colId xmlns:a16="http://schemas.microsoft.com/office/drawing/2014/main" val="20001"/>
                    </a:ext>
                  </a:extLst>
                </a:gridCol>
                <a:gridCol w="1271905">
                  <a:extLst>
                    <a:ext uri="{9D8B030D-6E8A-4147-A177-3AD203B41FA5}">
                      <a16:colId xmlns:a16="http://schemas.microsoft.com/office/drawing/2014/main" val="20002"/>
                    </a:ext>
                  </a:extLst>
                </a:gridCol>
              </a:tblGrid>
              <a:tr h="480060">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kern="1200">
                          <a:solidFill>
                            <a:schemeClr val="bg1"/>
                          </a:solidFill>
                          <a:latin typeface="微软雅黑" panose="020B0503020204020204" charset="-122"/>
                          <a:ea typeface="微软雅黑" panose="020B0503020204020204" charset="-122"/>
                        </a:rPr>
                        <a:t>时间</a:t>
                      </a:r>
                      <a:endParaRPr lang="zh-CN" altLang="en-US" sz="1350" b="0" kern="1200">
                        <a:solidFill>
                          <a:schemeClr val="bg1"/>
                        </a:solidFill>
                        <a:latin typeface="微软雅黑" panose="020B0503020204020204" charset="-122"/>
                        <a:ea typeface="微软雅黑" panose="020B0503020204020204" charset="-122"/>
                        <a:cs typeface="+mn-cs"/>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kern="1200">
                          <a:solidFill>
                            <a:schemeClr val="bg1"/>
                          </a:solidFill>
                          <a:latin typeface="微软雅黑" panose="020B0503020204020204" charset="-122"/>
                          <a:ea typeface="微软雅黑" panose="020B0503020204020204" charset="-122"/>
                        </a:rPr>
                        <a:t>篇目</a:t>
                      </a:r>
                      <a:endParaRPr lang="zh-CN" altLang="en-US" sz="1350" b="0" kern="1200">
                        <a:solidFill>
                          <a:schemeClr val="bg1"/>
                        </a:solidFill>
                        <a:latin typeface="微软雅黑" panose="020B0503020204020204" charset="-122"/>
                        <a:ea typeface="微软雅黑" panose="020B0503020204020204" charset="-122"/>
                        <a:cs typeface="+mn-cs"/>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a:solidFill>
                            <a:schemeClr val="bg1"/>
                          </a:solidFill>
                          <a:latin typeface="微软雅黑" panose="020B0503020204020204" charset="-122"/>
                          <a:ea typeface="微软雅黑" panose="020B0503020204020204" charset="-122"/>
                        </a:rPr>
                        <a:t>说明对象</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extLst>
                  <a:ext uri="{0D108BD9-81ED-4DB2-BD59-A6C34878D82A}">
                    <a16:rowId xmlns:a16="http://schemas.microsoft.com/office/drawing/2014/main" val="10000"/>
                  </a:ext>
                </a:extLst>
              </a:tr>
              <a:tr h="422910">
                <a:tc rowSpan="2">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2023.1 </a:t>
                      </a:r>
                    </a:p>
                    <a:p>
                      <a:pPr algn="ctr">
                        <a:buNone/>
                      </a:pPr>
                      <a:r>
                        <a:rPr lang="zh-CN" altLang="en-US" sz="1350" b="0">
                          <a:latin typeface="微软雅黑" panose="020B0503020204020204" charset="-122"/>
                          <a:ea typeface="微软雅黑" panose="020B0503020204020204" charset="-122"/>
                        </a:rPr>
                        <a:t>浙江</a:t>
                      </a:r>
                    </a:p>
                  </a:txBody>
                  <a:tcPr marL="68567" marR="68567" marT="34283" marB="3428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extLst>
                  <a:ext uri="{0D108BD9-81ED-4DB2-BD59-A6C34878D82A}">
                    <a16:rowId xmlns:a16="http://schemas.microsoft.com/office/drawing/2014/main" val="10001"/>
                  </a:ext>
                </a:extLst>
              </a:tr>
              <a:tr h="29718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新事物</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2"/>
                  </a:ext>
                </a:extLst>
              </a:tr>
              <a:tr h="297180">
                <a:tc rowSpan="3">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mn-ea"/>
                        </a:rPr>
                        <a:t>202</a:t>
                      </a:r>
                      <a:r>
                        <a:rPr lang="en-US" altLang="zh-CN" sz="1350" b="0">
                          <a:latin typeface="微软雅黑" panose="020B0503020204020204" charset="-122"/>
                          <a:ea typeface="微软雅黑" panose="020B0503020204020204" charset="-122"/>
                          <a:sym typeface="+mn-ea"/>
                        </a:rPr>
                        <a:t>2.6 </a:t>
                      </a:r>
                    </a:p>
                    <a:p>
                      <a:pPr algn="ctr">
                        <a:buNone/>
                      </a:pPr>
                      <a:r>
                        <a:rPr lang="zh-CN" altLang="en-US" sz="1350" b="0">
                          <a:latin typeface="微软雅黑" panose="020B0503020204020204" charset="-122"/>
                          <a:ea typeface="微软雅黑" panose="020B0503020204020204" charset="-122"/>
                          <a:sym typeface="+mn-ea"/>
                        </a:rPr>
                        <a:t>新高考</a:t>
                      </a:r>
                      <a:r>
                        <a:rPr lang="en-US" altLang="zh-CN" sz="1350" b="0">
                          <a:latin typeface="微软雅黑" panose="020B0503020204020204" charset="-122"/>
                          <a:ea typeface="微软雅黑" panose="020B0503020204020204" charset="-122"/>
                          <a:sym typeface="+mn-ea"/>
                        </a:rPr>
                        <a:t>I</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extLst>
                  <a:ext uri="{0D108BD9-81ED-4DB2-BD59-A6C34878D82A}">
                    <a16:rowId xmlns:a16="http://schemas.microsoft.com/office/drawing/2014/main" val="10003"/>
                  </a:ext>
                </a:extLst>
              </a:tr>
              <a:tr h="29781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4"/>
                  </a:ext>
                </a:extLst>
              </a:tr>
              <a:tr h="29718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研究报告</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extLst>
                  <a:ext uri="{0D108BD9-81ED-4DB2-BD59-A6C34878D82A}">
                    <a16:rowId xmlns:a16="http://schemas.microsoft.com/office/drawing/2014/main" val="10005"/>
                  </a:ext>
                </a:extLst>
              </a:tr>
              <a:tr h="480060">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mn-ea"/>
                        </a:rPr>
                        <a:t>202</a:t>
                      </a:r>
                      <a:r>
                        <a:rPr lang="en-US" altLang="zh-CN" sz="1350" b="0">
                          <a:latin typeface="微软雅黑" panose="020B0503020204020204" charset="-122"/>
                          <a:ea typeface="微软雅黑" panose="020B0503020204020204" charset="-122"/>
                          <a:sym typeface="+mn-ea"/>
                        </a:rPr>
                        <a:t>1.6 </a:t>
                      </a:r>
                    </a:p>
                    <a:p>
                      <a:pPr algn="ctr">
                        <a:buNone/>
                      </a:pPr>
                      <a:r>
                        <a:rPr lang="zh-CN" altLang="en-US" sz="1350" b="0">
                          <a:latin typeface="微软雅黑" panose="020B0503020204020204" charset="-122"/>
                          <a:ea typeface="微软雅黑" panose="020B0503020204020204" charset="-122"/>
                          <a:sym typeface="+mn-ea"/>
                        </a:rPr>
                        <a:t>新高考</a:t>
                      </a:r>
                      <a:r>
                        <a:rPr lang="en-US" altLang="zh-CN" sz="1350" b="0">
                          <a:latin typeface="微软雅黑" panose="020B0503020204020204" charset="-122"/>
                          <a:ea typeface="微软雅黑" panose="020B0503020204020204" charset="-122"/>
                          <a:sym typeface="+mn-ea"/>
                        </a:rPr>
                        <a:t>I</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a:sym typeface="+mn-ea"/>
                        </a:rPr>
                        <a:t>D</a:t>
                      </a:r>
                      <a:endParaRPr lang="en-US" altLang="zh-CN" sz="1350" b="0">
                        <a:latin typeface="微软雅黑" panose="020B0503020204020204" charset="-122"/>
                        <a:ea typeface="微软雅黑" panose="020B0503020204020204" charset="-122"/>
                        <a:sym typeface="+mn-ea"/>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a:solidFill>
                            <a:schemeClr val="accent6">
                              <a:lumMod val="50000"/>
                            </a:schemeClr>
                          </a:solidFill>
                          <a:latin typeface="微软雅黑" panose="020B0503020204020204" charset="-122"/>
                          <a:ea typeface="微软雅黑" panose="020B0503020204020204" charset="-122"/>
                          <a:sym typeface="+mn-ea"/>
                        </a:rPr>
                        <a:t>研究报告</a:t>
                      </a: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6"/>
                  </a:ext>
                </a:extLst>
              </a:tr>
              <a:tr h="297815">
                <a:tc rowSpan="2">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宋体" panose="02010600030101010101" pitchFamily="2" charset="-122"/>
                        </a:rPr>
                        <a:t>2020</a:t>
                      </a:r>
                      <a:r>
                        <a:rPr lang="en-US" altLang="zh-CN" sz="1350" b="0">
                          <a:latin typeface="微软雅黑" panose="020B0503020204020204" charset="-122"/>
                          <a:ea typeface="微软雅黑" panose="020B0503020204020204" charset="-122"/>
                          <a:sym typeface="宋体" panose="02010600030101010101" pitchFamily="2" charset="-122"/>
                        </a:rPr>
                        <a:t>.6 </a:t>
                      </a:r>
                    </a:p>
                    <a:p>
                      <a:pPr algn="ctr">
                        <a:buNone/>
                      </a:pPr>
                      <a:r>
                        <a:rPr lang="zh-CN" altLang="en-US" sz="1350" b="0">
                          <a:latin typeface="微软雅黑" panose="020B0503020204020204" charset="-122"/>
                          <a:ea typeface="微软雅黑" panose="020B0503020204020204" charset="-122"/>
                          <a:sym typeface="+mn-ea"/>
                        </a:rPr>
                        <a:t>新高考</a:t>
                      </a:r>
                      <a:r>
                        <a:rPr lang="en-US" altLang="zh-CN" sz="1350" b="0">
                          <a:latin typeface="微软雅黑" panose="020B0503020204020204" charset="-122"/>
                          <a:ea typeface="微软雅黑" panose="020B0503020204020204" charset="-122"/>
                          <a:sym typeface="+mn-ea"/>
                        </a:rPr>
                        <a:t>I</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sym typeface="+mn-ea"/>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extLst>
                  <a:ext uri="{0D108BD9-81ED-4DB2-BD59-A6C34878D82A}">
                    <a16:rowId xmlns:a16="http://schemas.microsoft.com/office/drawing/2014/main" val="10007"/>
                  </a:ext>
                </a:extLst>
              </a:tr>
              <a:tr h="297180">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研究报告</a:t>
                      </a: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8"/>
                  </a:ext>
                </a:extLst>
              </a:tr>
            </a:tbl>
          </a:graphicData>
        </a:graphic>
      </p:graphicFrame>
      <p:pic>
        <p:nvPicPr>
          <p:cNvPr id="2" name="图形 1"/>
          <p:cNvPicPr>
            <a:picLocks noChangeAspect="1"/>
          </p:cNvPicPr>
          <p:nvPr/>
        </p:nvPicPr>
        <p:blipFill>
          <a:blip r:embed="rId8">
            <a:extLst>
              <a:ext uri="{96DAC541-7B7A-43D3-8B79-37D633B846F1}">
                <asvg:svgBlip xmlns:asvg="http://schemas.microsoft.com/office/drawing/2016/SVG/main" r:embed="rId9"/>
              </a:ext>
            </a:extLst>
          </a:blip>
          <a:srcRect t="15852" r="16973" b="33261"/>
          <a:stretch>
            <a:fillRect/>
          </a:stretch>
        </p:blipFill>
        <p:spPr>
          <a:xfrm>
            <a:off x="7552829" y="857249"/>
            <a:ext cx="1591172" cy="975221"/>
          </a:xfrm>
          <a:prstGeom prst="rect">
            <a:avLst/>
          </a:prstGeom>
        </p:spPr>
      </p:pic>
      <p:sp>
        <p:nvSpPr>
          <p:cNvPr id="9" name="五边形 8"/>
          <p:cNvSpPr/>
          <p:nvPr>
            <p:custDataLst>
              <p:tags r:id="rId2"/>
            </p:custDataLst>
          </p:nvPr>
        </p:nvSpPr>
        <p:spPr>
          <a:xfrm flipH="1">
            <a:off x="107315" y="116840"/>
            <a:ext cx="8989060" cy="1143000"/>
          </a:xfrm>
          <a:prstGeom prst="homePlate">
            <a:avLst/>
          </a:prstGeom>
          <a:solidFill>
            <a:schemeClr val="accent3"/>
          </a:solidFill>
          <a:ln>
            <a:noFill/>
          </a:ln>
          <a:effectLst>
            <a:outerShdw blurRad="76200" dist="635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noProof="0">
                <a:ln>
                  <a:noFill/>
                </a:ln>
                <a:solidFill>
                  <a:srgbClr val="FF0000"/>
                </a:solidFill>
                <a:effectLst/>
                <a:uLnTx/>
                <a:uFillTx/>
                <a:latin typeface="Arial" panose="020B0604020202020204"/>
                <a:ea typeface="微软雅黑" panose="020B0503020204020204" charset="-122"/>
                <a:cs typeface="+mn-ea"/>
                <a:sym typeface="+mn-lt"/>
              </a:rPr>
              <a:t>命题特命题特点 </a:t>
            </a:r>
            <a:r>
              <a:rPr lang="en-US" altLang="zh-CN" sz="2800" noProof="0">
                <a:ln>
                  <a:noFill/>
                </a:ln>
                <a:solidFill>
                  <a:srgbClr val="FF0000"/>
                </a:solidFill>
                <a:effectLst/>
                <a:uLnTx/>
                <a:uFillTx/>
                <a:latin typeface="Arial" panose="020B0604020202020204"/>
                <a:ea typeface="微软雅黑" panose="020B0503020204020204" charset="-122"/>
                <a:cs typeface="+mn-ea"/>
                <a:sym typeface="+mn-lt"/>
              </a:rPr>
              <a:t>| 2. </a:t>
            </a:r>
            <a:r>
              <a:rPr lang="zh-CN" altLang="en-US" sz="2800">
                <a:solidFill>
                  <a:srgbClr val="FF0000"/>
                </a:solidFill>
                <a:latin typeface="Arial" panose="020B0604020202020204"/>
                <a:ea typeface="微软雅黑" panose="020B0503020204020204" charset="-122"/>
                <a:cs typeface="+mn-ea"/>
                <a:sym typeface="+mn-lt"/>
              </a:rPr>
              <a:t>内容倾向</a:t>
            </a:r>
          </a:p>
        </p:txBody>
      </p:sp>
      <p:sp>
        <p:nvSpPr>
          <p:cNvPr id="27" name="淘宝店chenying0907出品 17"/>
          <p:cNvSpPr>
            <a:spLocks noEditPoints="1"/>
          </p:cNvSpPr>
          <p:nvPr>
            <p:custDataLst>
              <p:tags r:id="rId3"/>
            </p:custDataLst>
          </p:nvPr>
        </p:nvSpPr>
        <p:spPr bwMode="auto">
          <a:xfrm>
            <a:off x="11095103" y="3090027"/>
            <a:ext cx="504097" cy="564773"/>
          </a:xfrm>
          <a:custGeom>
            <a:avLst/>
            <a:gdLst>
              <a:gd name="T0" fmla="*/ 80 w 349"/>
              <a:gd name="T1" fmla="*/ 247 h 290"/>
              <a:gd name="T2" fmla="*/ 111 w 349"/>
              <a:gd name="T3" fmla="*/ 247 h 290"/>
              <a:gd name="T4" fmla="*/ 111 w 349"/>
              <a:gd name="T5" fmla="*/ 232 h 290"/>
              <a:gd name="T6" fmla="*/ 153 w 349"/>
              <a:gd name="T7" fmla="*/ 232 h 290"/>
              <a:gd name="T8" fmla="*/ 153 w 349"/>
              <a:gd name="T9" fmla="*/ 44 h 290"/>
              <a:gd name="T10" fmla="*/ 76 w 349"/>
              <a:gd name="T11" fmla="*/ 61 h 290"/>
              <a:gd name="T12" fmla="*/ 78 w 349"/>
              <a:gd name="T13" fmla="*/ 69 h 290"/>
              <a:gd name="T14" fmla="*/ 76 w 349"/>
              <a:gd name="T15" fmla="*/ 77 h 290"/>
              <a:gd name="T16" fmla="*/ 121 w 349"/>
              <a:gd name="T17" fmla="*/ 155 h 290"/>
              <a:gd name="T18" fmla="*/ 125 w 349"/>
              <a:gd name="T19" fmla="*/ 155 h 290"/>
              <a:gd name="T20" fmla="*/ 2 w 349"/>
              <a:gd name="T21" fmla="*/ 155 h 290"/>
              <a:gd name="T22" fmla="*/ 6 w 349"/>
              <a:gd name="T23" fmla="*/ 155 h 290"/>
              <a:gd name="T24" fmla="*/ 6 w 349"/>
              <a:gd name="T25" fmla="*/ 155 h 290"/>
              <a:gd name="T26" fmla="*/ 52 w 349"/>
              <a:gd name="T27" fmla="*/ 77 h 290"/>
              <a:gd name="T28" fmla="*/ 50 w 349"/>
              <a:gd name="T29" fmla="*/ 69 h 290"/>
              <a:gd name="T30" fmla="*/ 62 w 349"/>
              <a:gd name="T31" fmla="*/ 55 h 290"/>
              <a:gd name="T32" fmla="*/ 62 w 349"/>
              <a:gd name="T33" fmla="*/ 51 h 290"/>
              <a:gd name="T34" fmla="*/ 155 w 349"/>
              <a:gd name="T35" fmla="*/ 17 h 290"/>
              <a:gd name="T36" fmla="*/ 170 w 349"/>
              <a:gd name="T37" fmla="*/ 2 h 290"/>
              <a:gd name="T38" fmla="*/ 190 w 349"/>
              <a:gd name="T39" fmla="*/ 9 h 290"/>
              <a:gd name="T40" fmla="*/ 288 w 349"/>
              <a:gd name="T41" fmla="*/ 1 h 290"/>
              <a:gd name="T42" fmla="*/ 290 w 349"/>
              <a:gd name="T43" fmla="*/ 4 h 290"/>
              <a:gd name="T44" fmla="*/ 302 w 349"/>
              <a:gd name="T45" fmla="*/ 18 h 290"/>
              <a:gd name="T46" fmla="*/ 300 w 349"/>
              <a:gd name="T47" fmla="*/ 26 h 290"/>
              <a:gd name="T48" fmla="*/ 344 w 349"/>
              <a:gd name="T49" fmla="*/ 104 h 290"/>
              <a:gd name="T50" fmla="*/ 349 w 349"/>
              <a:gd name="T51" fmla="*/ 104 h 290"/>
              <a:gd name="T52" fmla="*/ 226 w 349"/>
              <a:gd name="T53" fmla="*/ 104 h 290"/>
              <a:gd name="T54" fmla="*/ 230 w 349"/>
              <a:gd name="T55" fmla="*/ 104 h 290"/>
              <a:gd name="T56" fmla="*/ 230 w 349"/>
              <a:gd name="T57" fmla="*/ 104 h 290"/>
              <a:gd name="T58" fmla="*/ 276 w 349"/>
              <a:gd name="T59" fmla="*/ 26 h 290"/>
              <a:gd name="T60" fmla="*/ 273 w 349"/>
              <a:gd name="T61" fmla="*/ 18 h 290"/>
              <a:gd name="T62" fmla="*/ 274 w 349"/>
              <a:gd name="T63" fmla="*/ 17 h 290"/>
              <a:gd name="T64" fmla="*/ 196 w 349"/>
              <a:gd name="T65" fmla="*/ 34 h 290"/>
              <a:gd name="T66" fmla="*/ 196 w 349"/>
              <a:gd name="T67" fmla="*/ 232 h 290"/>
              <a:gd name="T68" fmla="*/ 235 w 349"/>
              <a:gd name="T69" fmla="*/ 232 h 290"/>
              <a:gd name="T70" fmla="*/ 235 w 349"/>
              <a:gd name="T71" fmla="*/ 247 h 290"/>
              <a:gd name="T72" fmla="*/ 265 w 349"/>
              <a:gd name="T73" fmla="*/ 247 h 290"/>
              <a:gd name="T74" fmla="*/ 265 w 349"/>
              <a:gd name="T75" fmla="*/ 290 h 290"/>
              <a:gd name="T76" fmla="*/ 80 w 349"/>
              <a:gd name="T77" fmla="*/ 290 h 290"/>
              <a:gd name="T78" fmla="*/ 80 w 349"/>
              <a:gd name="T79" fmla="*/ 247 h 290"/>
              <a:gd name="T80" fmla="*/ 292 w 349"/>
              <a:gd name="T81" fmla="*/ 32 h 290"/>
              <a:gd name="T82" fmla="*/ 288 w 349"/>
              <a:gd name="T83" fmla="*/ 33 h 290"/>
              <a:gd name="T84" fmla="*/ 284 w 349"/>
              <a:gd name="T85" fmla="*/ 32 h 290"/>
              <a:gd name="T86" fmla="*/ 241 w 349"/>
              <a:gd name="T87" fmla="*/ 104 h 290"/>
              <a:gd name="T88" fmla="*/ 333 w 349"/>
              <a:gd name="T89" fmla="*/ 104 h 290"/>
              <a:gd name="T90" fmla="*/ 292 w 349"/>
              <a:gd name="T91" fmla="*/ 32 h 290"/>
              <a:gd name="T92" fmla="*/ 68 w 349"/>
              <a:gd name="T93" fmla="*/ 83 h 290"/>
              <a:gd name="T94" fmla="*/ 64 w 349"/>
              <a:gd name="T95" fmla="*/ 83 h 290"/>
              <a:gd name="T96" fmla="*/ 60 w 349"/>
              <a:gd name="T97" fmla="*/ 83 h 290"/>
              <a:gd name="T98" fmla="*/ 17 w 349"/>
              <a:gd name="T99" fmla="*/ 155 h 290"/>
              <a:gd name="T100" fmla="*/ 110 w 349"/>
              <a:gd name="T101" fmla="*/ 155 h 290"/>
              <a:gd name="T102" fmla="*/ 68 w 349"/>
              <a:gd name="T103" fmla="*/ 8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290">
                <a:moveTo>
                  <a:pt x="80" y="247"/>
                </a:moveTo>
                <a:cubicBezTo>
                  <a:pt x="111" y="247"/>
                  <a:pt x="111" y="247"/>
                  <a:pt x="111" y="247"/>
                </a:cubicBezTo>
                <a:cubicBezTo>
                  <a:pt x="111" y="232"/>
                  <a:pt x="111" y="232"/>
                  <a:pt x="111" y="232"/>
                </a:cubicBezTo>
                <a:cubicBezTo>
                  <a:pt x="153" y="232"/>
                  <a:pt x="153" y="232"/>
                  <a:pt x="153" y="232"/>
                </a:cubicBezTo>
                <a:cubicBezTo>
                  <a:pt x="153" y="44"/>
                  <a:pt x="153" y="44"/>
                  <a:pt x="153" y="44"/>
                </a:cubicBezTo>
                <a:cubicBezTo>
                  <a:pt x="76" y="61"/>
                  <a:pt x="76" y="61"/>
                  <a:pt x="76" y="61"/>
                </a:cubicBezTo>
                <a:cubicBezTo>
                  <a:pt x="78" y="63"/>
                  <a:pt x="78" y="66"/>
                  <a:pt x="78" y="69"/>
                </a:cubicBezTo>
                <a:cubicBezTo>
                  <a:pt x="78" y="72"/>
                  <a:pt x="78" y="75"/>
                  <a:pt x="76" y="77"/>
                </a:cubicBezTo>
                <a:cubicBezTo>
                  <a:pt x="121" y="155"/>
                  <a:pt x="121" y="155"/>
                  <a:pt x="121" y="155"/>
                </a:cubicBezTo>
                <a:cubicBezTo>
                  <a:pt x="125" y="155"/>
                  <a:pt x="125" y="155"/>
                  <a:pt x="125" y="155"/>
                </a:cubicBezTo>
                <a:cubicBezTo>
                  <a:pt x="123" y="201"/>
                  <a:pt x="0" y="200"/>
                  <a:pt x="2" y="155"/>
                </a:cubicBezTo>
                <a:cubicBezTo>
                  <a:pt x="6" y="155"/>
                  <a:pt x="6" y="155"/>
                  <a:pt x="6" y="155"/>
                </a:cubicBezTo>
                <a:cubicBezTo>
                  <a:pt x="6" y="155"/>
                  <a:pt x="6" y="155"/>
                  <a:pt x="6" y="155"/>
                </a:cubicBezTo>
                <a:cubicBezTo>
                  <a:pt x="52" y="77"/>
                  <a:pt x="52" y="77"/>
                  <a:pt x="52" y="77"/>
                </a:cubicBezTo>
                <a:cubicBezTo>
                  <a:pt x="51" y="75"/>
                  <a:pt x="50" y="72"/>
                  <a:pt x="50" y="69"/>
                </a:cubicBezTo>
                <a:cubicBezTo>
                  <a:pt x="50" y="62"/>
                  <a:pt x="55" y="56"/>
                  <a:pt x="62" y="55"/>
                </a:cubicBezTo>
                <a:cubicBezTo>
                  <a:pt x="62" y="51"/>
                  <a:pt x="62" y="51"/>
                  <a:pt x="62" y="51"/>
                </a:cubicBezTo>
                <a:cubicBezTo>
                  <a:pt x="155" y="17"/>
                  <a:pt x="155" y="17"/>
                  <a:pt x="155" y="17"/>
                </a:cubicBezTo>
                <a:cubicBezTo>
                  <a:pt x="156" y="10"/>
                  <a:pt x="162" y="4"/>
                  <a:pt x="170" y="2"/>
                </a:cubicBezTo>
                <a:cubicBezTo>
                  <a:pt x="178" y="0"/>
                  <a:pt x="186" y="3"/>
                  <a:pt x="190" y="9"/>
                </a:cubicBezTo>
                <a:cubicBezTo>
                  <a:pt x="288" y="1"/>
                  <a:pt x="288" y="1"/>
                  <a:pt x="288" y="1"/>
                </a:cubicBezTo>
                <a:cubicBezTo>
                  <a:pt x="290" y="4"/>
                  <a:pt x="290" y="4"/>
                  <a:pt x="290" y="4"/>
                </a:cubicBezTo>
                <a:cubicBezTo>
                  <a:pt x="297" y="5"/>
                  <a:pt x="302" y="11"/>
                  <a:pt x="302" y="18"/>
                </a:cubicBezTo>
                <a:cubicBezTo>
                  <a:pt x="302" y="21"/>
                  <a:pt x="301" y="24"/>
                  <a:pt x="300" y="26"/>
                </a:cubicBezTo>
                <a:cubicBezTo>
                  <a:pt x="344" y="104"/>
                  <a:pt x="344" y="104"/>
                  <a:pt x="344" y="104"/>
                </a:cubicBezTo>
                <a:cubicBezTo>
                  <a:pt x="349" y="104"/>
                  <a:pt x="349" y="104"/>
                  <a:pt x="349" y="104"/>
                </a:cubicBezTo>
                <a:cubicBezTo>
                  <a:pt x="347" y="150"/>
                  <a:pt x="224" y="150"/>
                  <a:pt x="226" y="104"/>
                </a:cubicBezTo>
                <a:cubicBezTo>
                  <a:pt x="230" y="104"/>
                  <a:pt x="230" y="104"/>
                  <a:pt x="230" y="104"/>
                </a:cubicBezTo>
                <a:cubicBezTo>
                  <a:pt x="230" y="104"/>
                  <a:pt x="230" y="104"/>
                  <a:pt x="230" y="104"/>
                </a:cubicBezTo>
                <a:cubicBezTo>
                  <a:pt x="276" y="26"/>
                  <a:pt x="276" y="26"/>
                  <a:pt x="276" y="26"/>
                </a:cubicBezTo>
                <a:cubicBezTo>
                  <a:pt x="274" y="24"/>
                  <a:pt x="273" y="21"/>
                  <a:pt x="273" y="18"/>
                </a:cubicBezTo>
                <a:cubicBezTo>
                  <a:pt x="273" y="18"/>
                  <a:pt x="273" y="17"/>
                  <a:pt x="274" y="17"/>
                </a:cubicBezTo>
                <a:cubicBezTo>
                  <a:pt x="196" y="34"/>
                  <a:pt x="196" y="34"/>
                  <a:pt x="196" y="34"/>
                </a:cubicBezTo>
                <a:cubicBezTo>
                  <a:pt x="196" y="232"/>
                  <a:pt x="196" y="232"/>
                  <a:pt x="196" y="232"/>
                </a:cubicBezTo>
                <a:cubicBezTo>
                  <a:pt x="235" y="232"/>
                  <a:pt x="235" y="232"/>
                  <a:pt x="235" y="232"/>
                </a:cubicBezTo>
                <a:cubicBezTo>
                  <a:pt x="235" y="247"/>
                  <a:pt x="235" y="247"/>
                  <a:pt x="235" y="247"/>
                </a:cubicBezTo>
                <a:cubicBezTo>
                  <a:pt x="265" y="247"/>
                  <a:pt x="265" y="247"/>
                  <a:pt x="265" y="247"/>
                </a:cubicBezTo>
                <a:cubicBezTo>
                  <a:pt x="265" y="290"/>
                  <a:pt x="265" y="290"/>
                  <a:pt x="265" y="290"/>
                </a:cubicBezTo>
                <a:cubicBezTo>
                  <a:pt x="80" y="290"/>
                  <a:pt x="80" y="290"/>
                  <a:pt x="80" y="290"/>
                </a:cubicBezTo>
                <a:cubicBezTo>
                  <a:pt x="80" y="247"/>
                  <a:pt x="80" y="247"/>
                  <a:pt x="80" y="247"/>
                </a:cubicBezTo>
                <a:close/>
                <a:moveTo>
                  <a:pt x="292" y="32"/>
                </a:moveTo>
                <a:cubicBezTo>
                  <a:pt x="291" y="32"/>
                  <a:pt x="289" y="33"/>
                  <a:pt x="288" y="33"/>
                </a:cubicBezTo>
                <a:cubicBezTo>
                  <a:pt x="286" y="33"/>
                  <a:pt x="285" y="32"/>
                  <a:pt x="284" y="32"/>
                </a:cubicBezTo>
                <a:cubicBezTo>
                  <a:pt x="241" y="104"/>
                  <a:pt x="241" y="104"/>
                  <a:pt x="241" y="104"/>
                </a:cubicBezTo>
                <a:cubicBezTo>
                  <a:pt x="333" y="104"/>
                  <a:pt x="333" y="104"/>
                  <a:pt x="333" y="104"/>
                </a:cubicBezTo>
                <a:cubicBezTo>
                  <a:pt x="292" y="32"/>
                  <a:pt x="292" y="32"/>
                  <a:pt x="292" y="32"/>
                </a:cubicBezTo>
                <a:close/>
                <a:moveTo>
                  <a:pt x="68" y="83"/>
                </a:moveTo>
                <a:cubicBezTo>
                  <a:pt x="67" y="83"/>
                  <a:pt x="65" y="83"/>
                  <a:pt x="64" y="83"/>
                </a:cubicBezTo>
                <a:cubicBezTo>
                  <a:pt x="63" y="83"/>
                  <a:pt x="61" y="83"/>
                  <a:pt x="60" y="83"/>
                </a:cubicBezTo>
                <a:cubicBezTo>
                  <a:pt x="17" y="155"/>
                  <a:pt x="17" y="155"/>
                  <a:pt x="17" y="155"/>
                </a:cubicBezTo>
                <a:cubicBezTo>
                  <a:pt x="110" y="155"/>
                  <a:pt x="110" y="155"/>
                  <a:pt x="110" y="155"/>
                </a:cubicBezTo>
                <a:lnTo>
                  <a:pt x="68" y="83"/>
                </a:lnTo>
                <a:close/>
              </a:path>
            </a:pathLst>
          </a:custGeom>
          <a:solidFill>
            <a:schemeClr val="bg1"/>
          </a:solidFill>
          <a:ln>
            <a:noFill/>
          </a:ln>
          <a:effectLst>
            <a:outerShdw blurRad="76200" dist="63500" dir="5400000" algn="ctr" rotWithShape="0">
              <a:srgbClr val="000000">
                <a:alpha val="50000"/>
              </a:srgbClr>
            </a:outerShdw>
          </a:effectLst>
        </p:spPr>
        <p:txBody>
          <a:bodyPr/>
          <a:lstStyle/>
          <a:p>
            <a:pPr defTabSz="913765" fontAlgn="auto">
              <a:spcBef>
                <a:spcPct val="0"/>
              </a:spcBef>
              <a:spcAft>
                <a:spcPct val="0"/>
              </a:spcAft>
              <a:defRPr/>
            </a:pPr>
            <a:endParaRPr lang="zh-CN" altLang="en-US" sz="2400">
              <a:solidFill>
                <a:schemeClr val="bg1"/>
              </a:solidFill>
              <a:latin typeface="+mn-lt"/>
              <a:ea typeface="+mn-ea"/>
            </a:endParaRPr>
          </a:p>
        </p:txBody>
      </p:sp>
      <p:sp>
        <p:nvSpPr>
          <p:cNvPr id="10" name="淘宝店chenying0907出品 17"/>
          <p:cNvSpPr>
            <a:spLocks noEditPoints="1"/>
          </p:cNvSpPr>
          <p:nvPr>
            <p:custDataLst>
              <p:tags r:id="rId4"/>
            </p:custDataLst>
          </p:nvPr>
        </p:nvSpPr>
        <p:spPr bwMode="auto">
          <a:xfrm>
            <a:off x="11222103" y="3217027"/>
            <a:ext cx="504097" cy="564773"/>
          </a:xfrm>
          <a:custGeom>
            <a:avLst/>
            <a:gdLst>
              <a:gd name="T0" fmla="*/ 80 w 349"/>
              <a:gd name="T1" fmla="*/ 247 h 290"/>
              <a:gd name="T2" fmla="*/ 111 w 349"/>
              <a:gd name="T3" fmla="*/ 247 h 290"/>
              <a:gd name="T4" fmla="*/ 111 w 349"/>
              <a:gd name="T5" fmla="*/ 232 h 290"/>
              <a:gd name="T6" fmla="*/ 153 w 349"/>
              <a:gd name="T7" fmla="*/ 232 h 290"/>
              <a:gd name="T8" fmla="*/ 153 w 349"/>
              <a:gd name="T9" fmla="*/ 44 h 290"/>
              <a:gd name="T10" fmla="*/ 76 w 349"/>
              <a:gd name="T11" fmla="*/ 61 h 290"/>
              <a:gd name="T12" fmla="*/ 78 w 349"/>
              <a:gd name="T13" fmla="*/ 69 h 290"/>
              <a:gd name="T14" fmla="*/ 76 w 349"/>
              <a:gd name="T15" fmla="*/ 77 h 290"/>
              <a:gd name="T16" fmla="*/ 121 w 349"/>
              <a:gd name="T17" fmla="*/ 155 h 290"/>
              <a:gd name="T18" fmla="*/ 125 w 349"/>
              <a:gd name="T19" fmla="*/ 155 h 290"/>
              <a:gd name="T20" fmla="*/ 2 w 349"/>
              <a:gd name="T21" fmla="*/ 155 h 290"/>
              <a:gd name="T22" fmla="*/ 6 w 349"/>
              <a:gd name="T23" fmla="*/ 155 h 290"/>
              <a:gd name="T24" fmla="*/ 6 w 349"/>
              <a:gd name="T25" fmla="*/ 155 h 290"/>
              <a:gd name="T26" fmla="*/ 52 w 349"/>
              <a:gd name="T27" fmla="*/ 77 h 290"/>
              <a:gd name="T28" fmla="*/ 50 w 349"/>
              <a:gd name="T29" fmla="*/ 69 h 290"/>
              <a:gd name="T30" fmla="*/ 62 w 349"/>
              <a:gd name="T31" fmla="*/ 55 h 290"/>
              <a:gd name="T32" fmla="*/ 62 w 349"/>
              <a:gd name="T33" fmla="*/ 51 h 290"/>
              <a:gd name="T34" fmla="*/ 155 w 349"/>
              <a:gd name="T35" fmla="*/ 17 h 290"/>
              <a:gd name="T36" fmla="*/ 170 w 349"/>
              <a:gd name="T37" fmla="*/ 2 h 290"/>
              <a:gd name="T38" fmla="*/ 190 w 349"/>
              <a:gd name="T39" fmla="*/ 9 h 290"/>
              <a:gd name="T40" fmla="*/ 288 w 349"/>
              <a:gd name="T41" fmla="*/ 1 h 290"/>
              <a:gd name="T42" fmla="*/ 290 w 349"/>
              <a:gd name="T43" fmla="*/ 4 h 290"/>
              <a:gd name="T44" fmla="*/ 302 w 349"/>
              <a:gd name="T45" fmla="*/ 18 h 290"/>
              <a:gd name="T46" fmla="*/ 300 w 349"/>
              <a:gd name="T47" fmla="*/ 26 h 290"/>
              <a:gd name="T48" fmla="*/ 344 w 349"/>
              <a:gd name="T49" fmla="*/ 104 h 290"/>
              <a:gd name="T50" fmla="*/ 349 w 349"/>
              <a:gd name="T51" fmla="*/ 104 h 290"/>
              <a:gd name="T52" fmla="*/ 226 w 349"/>
              <a:gd name="T53" fmla="*/ 104 h 290"/>
              <a:gd name="T54" fmla="*/ 230 w 349"/>
              <a:gd name="T55" fmla="*/ 104 h 290"/>
              <a:gd name="T56" fmla="*/ 230 w 349"/>
              <a:gd name="T57" fmla="*/ 104 h 290"/>
              <a:gd name="T58" fmla="*/ 276 w 349"/>
              <a:gd name="T59" fmla="*/ 26 h 290"/>
              <a:gd name="T60" fmla="*/ 273 w 349"/>
              <a:gd name="T61" fmla="*/ 18 h 290"/>
              <a:gd name="T62" fmla="*/ 274 w 349"/>
              <a:gd name="T63" fmla="*/ 17 h 290"/>
              <a:gd name="T64" fmla="*/ 196 w 349"/>
              <a:gd name="T65" fmla="*/ 34 h 290"/>
              <a:gd name="T66" fmla="*/ 196 w 349"/>
              <a:gd name="T67" fmla="*/ 232 h 290"/>
              <a:gd name="T68" fmla="*/ 235 w 349"/>
              <a:gd name="T69" fmla="*/ 232 h 290"/>
              <a:gd name="T70" fmla="*/ 235 w 349"/>
              <a:gd name="T71" fmla="*/ 247 h 290"/>
              <a:gd name="T72" fmla="*/ 265 w 349"/>
              <a:gd name="T73" fmla="*/ 247 h 290"/>
              <a:gd name="T74" fmla="*/ 265 w 349"/>
              <a:gd name="T75" fmla="*/ 290 h 290"/>
              <a:gd name="T76" fmla="*/ 80 w 349"/>
              <a:gd name="T77" fmla="*/ 290 h 290"/>
              <a:gd name="T78" fmla="*/ 80 w 349"/>
              <a:gd name="T79" fmla="*/ 247 h 290"/>
              <a:gd name="T80" fmla="*/ 292 w 349"/>
              <a:gd name="T81" fmla="*/ 32 h 290"/>
              <a:gd name="T82" fmla="*/ 288 w 349"/>
              <a:gd name="T83" fmla="*/ 33 h 290"/>
              <a:gd name="T84" fmla="*/ 284 w 349"/>
              <a:gd name="T85" fmla="*/ 32 h 290"/>
              <a:gd name="T86" fmla="*/ 241 w 349"/>
              <a:gd name="T87" fmla="*/ 104 h 290"/>
              <a:gd name="T88" fmla="*/ 333 w 349"/>
              <a:gd name="T89" fmla="*/ 104 h 290"/>
              <a:gd name="T90" fmla="*/ 292 w 349"/>
              <a:gd name="T91" fmla="*/ 32 h 290"/>
              <a:gd name="T92" fmla="*/ 68 w 349"/>
              <a:gd name="T93" fmla="*/ 83 h 290"/>
              <a:gd name="T94" fmla="*/ 64 w 349"/>
              <a:gd name="T95" fmla="*/ 83 h 290"/>
              <a:gd name="T96" fmla="*/ 60 w 349"/>
              <a:gd name="T97" fmla="*/ 83 h 290"/>
              <a:gd name="T98" fmla="*/ 17 w 349"/>
              <a:gd name="T99" fmla="*/ 155 h 290"/>
              <a:gd name="T100" fmla="*/ 110 w 349"/>
              <a:gd name="T101" fmla="*/ 155 h 290"/>
              <a:gd name="T102" fmla="*/ 68 w 349"/>
              <a:gd name="T103" fmla="*/ 8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290">
                <a:moveTo>
                  <a:pt x="80" y="247"/>
                </a:moveTo>
                <a:cubicBezTo>
                  <a:pt x="111" y="247"/>
                  <a:pt x="111" y="247"/>
                  <a:pt x="111" y="247"/>
                </a:cubicBezTo>
                <a:cubicBezTo>
                  <a:pt x="111" y="232"/>
                  <a:pt x="111" y="232"/>
                  <a:pt x="111" y="232"/>
                </a:cubicBezTo>
                <a:cubicBezTo>
                  <a:pt x="153" y="232"/>
                  <a:pt x="153" y="232"/>
                  <a:pt x="153" y="232"/>
                </a:cubicBezTo>
                <a:cubicBezTo>
                  <a:pt x="153" y="44"/>
                  <a:pt x="153" y="44"/>
                  <a:pt x="153" y="44"/>
                </a:cubicBezTo>
                <a:cubicBezTo>
                  <a:pt x="76" y="61"/>
                  <a:pt x="76" y="61"/>
                  <a:pt x="76" y="61"/>
                </a:cubicBezTo>
                <a:cubicBezTo>
                  <a:pt x="78" y="63"/>
                  <a:pt x="78" y="66"/>
                  <a:pt x="78" y="69"/>
                </a:cubicBezTo>
                <a:cubicBezTo>
                  <a:pt x="78" y="72"/>
                  <a:pt x="78" y="75"/>
                  <a:pt x="76" y="77"/>
                </a:cubicBezTo>
                <a:cubicBezTo>
                  <a:pt x="121" y="155"/>
                  <a:pt x="121" y="155"/>
                  <a:pt x="121" y="155"/>
                </a:cubicBezTo>
                <a:cubicBezTo>
                  <a:pt x="125" y="155"/>
                  <a:pt x="125" y="155"/>
                  <a:pt x="125" y="155"/>
                </a:cubicBezTo>
                <a:cubicBezTo>
                  <a:pt x="123" y="201"/>
                  <a:pt x="0" y="200"/>
                  <a:pt x="2" y="155"/>
                </a:cubicBezTo>
                <a:cubicBezTo>
                  <a:pt x="6" y="155"/>
                  <a:pt x="6" y="155"/>
                  <a:pt x="6" y="155"/>
                </a:cubicBezTo>
                <a:cubicBezTo>
                  <a:pt x="6" y="155"/>
                  <a:pt x="6" y="155"/>
                  <a:pt x="6" y="155"/>
                </a:cubicBezTo>
                <a:cubicBezTo>
                  <a:pt x="52" y="77"/>
                  <a:pt x="52" y="77"/>
                  <a:pt x="52" y="77"/>
                </a:cubicBezTo>
                <a:cubicBezTo>
                  <a:pt x="51" y="75"/>
                  <a:pt x="50" y="72"/>
                  <a:pt x="50" y="69"/>
                </a:cubicBezTo>
                <a:cubicBezTo>
                  <a:pt x="50" y="62"/>
                  <a:pt x="55" y="56"/>
                  <a:pt x="62" y="55"/>
                </a:cubicBezTo>
                <a:cubicBezTo>
                  <a:pt x="62" y="51"/>
                  <a:pt x="62" y="51"/>
                  <a:pt x="62" y="51"/>
                </a:cubicBezTo>
                <a:cubicBezTo>
                  <a:pt x="155" y="17"/>
                  <a:pt x="155" y="17"/>
                  <a:pt x="155" y="17"/>
                </a:cubicBezTo>
                <a:cubicBezTo>
                  <a:pt x="156" y="10"/>
                  <a:pt x="162" y="4"/>
                  <a:pt x="170" y="2"/>
                </a:cubicBezTo>
                <a:cubicBezTo>
                  <a:pt x="178" y="0"/>
                  <a:pt x="186" y="3"/>
                  <a:pt x="190" y="9"/>
                </a:cubicBezTo>
                <a:cubicBezTo>
                  <a:pt x="288" y="1"/>
                  <a:pt x="288" y="1"/>
                  <a:pt x="288" y="1"/>
                </a:cubicBezTo>
                <a:cubicBezTo>
                  <a:pt x="290" y="4"/>
                  <a:pt x="290" y="4"/>
                  <a:pt x="290" y="4"/>
                </a:cubicBezTo>
                <a:cubicBezTo>
                  <a:pt x="297" y="5"/>
                  <a:pt x="302" y="11"/>
                  <a:pt x="302" y="18"/>
                </a:cubicBezTo>
                <a:cubicBezTo>
                  <a:pt x="302" y="21"/>
                  <a:pt x="301" y="24"/>
                  <a:pt x="300" y="26"/>
                </a:cubicBezTo>
                <a:cubicBezTo>
                  <a:pt x="344" y="104"/>
                  <a:pt x="344" y="104"/>
                  <a:pt x="344" y="104"/>
                </a:cubicBezTo>
                <a:cubicBezTo>
                  <a:pt x="349" y="104"/>
                  <a:pt x="349" y="104"/>
                  <a:pt x="349" y="104"/>
                </a:cubicBezTo>
                <a:cubicBezTo>
                  <a:pt x="347" y="150"/>
                  <a:pt x="224" y="150"/>
                  <a:pt x="226" y="104"/>
                </a:cubicBezTo>
                <a:cubicBezTo>
                  <a:pt x="230" y="104"/>
                  <a:pt x="230" y="104"/>
                  <a:pt x="230" y="104"/>
                </a:cubicBezTo>
                <a:cubicBezTo>
                  <a:pt x="230" y="104"/>
                  <a:pt x="230" y="104"/>
                  <a:pt x="230" y="104"/>
                </a:cubicBezTo>
                <a:cubicBezTo>
                  <a:pt x="276" y="26"/>
                  <a:pt x="276" y="26"/>
                  <a:pt x="276" y="26"/>
                </a:cubicBezTo>
                <a:cubicBezTo>
                  <a:pt x="274" y="24"/>
                  <a:pt x="273" y="21"/>
                  <a:pt x="273" y="18"/>
                </a:cubicBezTo>
                <a:cubicBezTo>
                  <a:pt x="273" y="18"/>
                  <a:pt x="273" y="17"/>
                  <a:pt x="274" y="17"/>
                </a:cubicBezTo>
                <a:cubicBezTo>
                  <a:pt x="196" y="34"/>
                  <a:pt x="196" y="34"/>
                  <a:pt x="196" y="34"/>
                </a:cubicBezTo>
                <a:cubicBezTo>
                  <a:pt x="196" y="232"/>
                  <a:pt x="196" y="232"/>
                  <a:pt x="196" y="232"/>
                </a:cubicBezTo>
                <a:cubicBezTo>
                  <a:pt x="235" y="232"/>
                  <a:pt x="235" y="232"/>
                  <a:pt x="235" y="232"/>
                </a:cubicBezTo>
                <a:cubicBezTo>
                  <a:pt x="235" y="247"/>
                  <a:pt x="235" y="247"/>
                  <a:pt x="235" y="247"/>
                </a:cubicBezTo>
                <a:cubicBezTo>
                  <a:pt x="265" y="247"/>
                  <a:pt x="265" y="247"/>
                  <a:pt x="265" y="247"/>
                </a:cubicBezTo>
                <a:cubicBezTo>
                  <a:pt x="265" y="290"/>
                  <a:pt x="265" y="290"/>
                  <a:pt x="265" y="290"/>
                </a:cubicBezTo>
                <a:cubicBezTo>
                  <a:pt x="80" y="290"/>
                  <a:pt x="80" y="290"/>
                  <a:pt x="80" y="290"/>
                </a:cubicBezTo>
                <a:cubicBezTo>
                  <a:pt x="80" y="247"/>
                  <a:pt x="80" y="247"/>
                  <a:pt x="80" y="247"/>
                </a:cubicBezTo>
                <a:close/>
                <a:moveTo>
                  <a:pt x="292" y="32"/>
                </a:moveTo>
                <a:cubicBezTo>
                  <a:pt x="291" y="32"/>
                  <a:pt x="289" y="33"/>
                  <a:pt x="288" y="33"/>
                </a:cubicBezTo>
                <a:cubicBezTo>
                  <a:pt x="286" y="33"/>
                  <a:pt x="285" y="32"/>
                  <a:pt x="284" y="32"/>
                </a:cubicBezTo>
                <a:cubicBezTo>
                  <a:pt x="241" y="104"/>
                  <a:pt x="241" y="104"/>
                  <a:pt x="241" y="104"/>
                </a:cubicBezTo>
                <a:cubicBezTo>
                  <a:pt x="333" y="104"/>
                  <a:pt x="333" y="104"/>
                  <a:pt x="333" y="104"/>
                </a:cubicBezTo>
                <a:cubicBezTo>
                  <a:pt x="292" y="32"/>
                  <a:pt x="292" y="32"/>
                  <a:pt x="292" y="32"/>
                </a:cubicBezTo>
                <a:close/>
                <a:moveTo>
                  <a:pt x="68" y="83"/>
                </a:moveTo>
                <a:cubicBezTo>
                  <a:pt x="67" y="83"/>
                  <a:pt x="65" y="83"/>
                  <a:pt x="64" y="83"/>
                </a:cubicBezTo>
                <a:cubicBezTo>
                  <a:pt x="63" y="83"/>
                  <a:pt x="61" y="83"/>
                  <a:pt x="60" y="83"/>
                </a:cubicBezTo>
                <a:cubicBezTo>
                  <a:pt x="17" y="155"/>
                  <a:pt x="17" y="155"/>
                  <a:pt x="17" y="155"/>
                </a:cubicBezTo>
                <a:cubicBezTo>
                  <a:pt x="110" y="155"/>
                  <a:pt x="110" y="155"/>
                  <a:pt x="110" y="155"/>
                </a:cubicBezTo>
                <a:lnTo>
                  <a:pt x="68" y="83"/>
                </a:lnTo>
                <a:close/>
              </a:path>
            </a:pathLst>
          </a:custGeom>
          <a:solidFill>
            <a:schemeClr val="bg1"/>
          </a:solidFill>
          <a:ln>
            <a:noFill/>
          </a:ln>
          <a:effectLst>
            <a:outerShdw blurRad="76200" dist="63500" dir="5400000" algn="ctr" rotWithShape="0">
              <a:srgbClr val="000000">
                <a:alpha val="50000"/>
              </a:srgbClr>
            </a:outerShdw>
          </a:effectLst>
        </p:spPr>
        <p:txBody>
          <a:bodyPr/>
          <a:lstStyle/>
          <a:p>
            <a:pPr defTabSz="913765" fontAlgn="auto">
              <a:spcBef>
                <a:spcPct val="0"/>
              </a:spcBef>
              <a:spcAft>
                <a:spcPct val="0"/>
              </a:spcAft>
              <a:defRPr/>
            </a:pPr>
            <a:endParaRPr lang="zh-CN" altLang="en-US" sz="2400">
              <a:solidFill>
                <a:schemeClr val="bg1"/>
              </a:solidFill>
              <a:latin typeface="+mn-lt"/>
              <a:ea typeface="+mn-ea"/>
            </a:endParaRPr>
          </a:p>
        </p:txBody>
      </p:sp>
      <p:sp>
        <p:nvSpPr>
          <p:cNvPr id="11" name="淘宝店chenying0907出品 17"/>
          <p:cNvSpPr>
            <a:spLocks noEditPoints="1"/>
          </p:cNvSpPr>
          <p:nvPr>
            <p:custDataLst>
              <p:tags r:id="rId5"/>
            </p:custDataLst>
          </p:nvPr>
        </p:nvSpPr>
        <p:spPr bwMode="auto">
          <a:xfrm>
            <a:off x="11349103" y="3344027"/>
            <a:ext cx="504097" cy="564773"/>
          </a:xfrm>
          <a:custGeom>
            <a:avLst/>
            <a:gdLst>
              <a:gd name="T0" fmla="*/ 80 w 349"/>
              <a:gd name="T1" fmla="*/ 247 h 290"/>
              <a:gd name="T2" fmla="*/ 111 w 349"/>
              <a:gd name="T3" fmla="*/ 247 h 290"/>
              <a:gd name="T4" fmla="*/ 111 w 349"/>
              <a:gd name="T5" fmla="*/ 232 h 290"/>
              <a:gd name="T6" fmla="*/ 153 w 349"/>
              <a:gd name="T7" fmla="*/ 232 h 290"/>
              <a:gd name="T8" fmla="*/ 153 w 349"/>
              <a:gd name="T9" fmla="*/ 44 h 290"/>
              <a:gd name="T10" fmla="*/ 76 w 349"/>
              <a:gd name="T11" fmla="*/ 61 h 290"/>
              <a:gd name="T12" fmla="*/ 78 w 349"/>
              <a:gd name="T13" fmla="*/ 69 h 290"/>
              <a:gd name="T14" fmla="*/ 76 w 349"/>
              <a:gd name="T15" fmla="*/ 77 h 290"/>
              <a:gd name="T16" fmla="*/ 121 w 349"/>
              <a:gd name="T17" fmla="*/ 155 h 290"/>
              <a:gd name="T18" fmla="*/ 125 w 349"/>
              <a:gd name="T19" fmla="*/ 155 h 290"/>
              <a:gd name="T20" fmla="*/ 2 w 349"/>
              <a:gd name="T21" fmla="*/ 155 h 290"/>
              <a:gd name="T22" fmla="*/ 6 w 349"/>
              <a:gd name="T23" fmla="*/ 155 h 290"/>
              <a:gd name="T24" fmla="*/ 6 w 349"/>
              <a:gd name="T25" fmla="*/ 155 h 290"/>
              <a:gd name="T26" fmla="*/ 52 w 349"/>
              <a:gd name="T27" fmla="*/ 77 h 290"/>
              <a:gd name="T28" fmla="*/ 50 w 349"/>
              <a:gd name="T29" fmla="*/ 69 h 290"/>
              <a:gd name="T30" fmla="*/ 62 w 349"/>
              <a:gd name="T31" fmla="*/ 55 h 290"/>
              <a:gd name="T32" fmla="*/ 62 w 349"/>
              <a:gd name="T33" fmla="*/ 51 h 290"/>
              <a:gd name="T34" fmla="*/ 155 w 349"/>
              <a:gd name="T35" fmla="*/ 17 h 290"/>
              <a:gd name="T36" fmla="*/ 170 w 349"/>
              <a:gd name="T37" fmla="*/ 2 h 290"/>
              <a:gd name="T38" fmla="*/ 190 w 349"/>
              <a:gd name="T39" fmla="*/ 9 h 290"/>
              <a:gd name="T40" fmla="*/ 288 w 349"/>
              <a:gd name="T41" fmla="*/ 1 h 290"/>
              <a:gd name="T42" fmla="*/ 290 w 349"/>
              <a:gd name="T43" fmla="*/ 4 h 290"/>
              <a:gd name="T44" fmla="*/ 302 w 349"/>
              <a:gd name="T45" fmla="*/ 18 h 290"/>
              <a:gd name="T46" fmla="*/ 300 w 349"/>
              <a:gd name="T47" fmla="*/ 26 h 290"/>
              <a:gd name="T48" fmla="*/ 344 w 349"/>
              <a:gd name="T49" fmla="*/ 104 h 290"/>
              <a:gd name="T50" fmla="*/ 349 w 349"/>
              <a:gd name="T51" fmla="*/ 104 h 290"/>
              <a:gd name="T52" fmla="*/ 226 w 349"/>
              <a:gd name="T53" fmla="*/ 104 h 290"/>
              <a:gd name="T54" fmla="*/ 230 w 349"/>
              <a:gd name="T55" fmla="*/ 104 h 290"/>
              <a:gd name="T56" fmla="*/ 230 w 349"/>
              <a:gd name="T57" fmla="*/ 104 h 290"/>
              <a:gd name="T58" fmla="*/ 276 w 349"/>
              <a:gd name="T59" fmla="*/ 26 h 290"/>
              <a:gd name="T60" fmla="*/ 273 w 349"/>
              <a:gd name="T61" fmla="*/ 18 h 290"/>
              <a:gd name="T62" fmla="*/ 274 w 349"/>
              <a:gd name="T63" fmla="*/ 17 h 290"/>
              <a:gd name="T64" fmla="*/ 196 w 349"/>
              <a:gd name="T65" fmla="*/ 34 h 290"/>
              <a:gd name="T66" fmla="*/ 196 w 349"/>
              <a:gd name="T67" fmla="*/ 232 h 290"/>
              <a:gd name="T68" fmla="*/ 235 w 349"/>
              <a:gd name="T69" fmla="*/ 232 h 290"/>
              <a:gd name="T70" fmla="*/ 235 w 349"/>
              <a:gd name="T71" fmla="*/ 247 h 290"/>
              <a:gd name="T72" fmla="*/ 265 w 349"/>
              <a:gd name="T73" fmla="*/ 247 h 290"/>
              <a:gd name="T74" fmla="*/ 265 w 349"/>
              <a:gd name="T75" fmla="*/ 290 h 290"/>
              <a:gd name="T76" fmla="*/ 80 w 349"/>
              <a:gd name="T77" fmla="*/ 290 h 290"/>
              <a:gd name="T78" fmla="*/ 80 w 349"/>
              <a:gd name="T79" fmla="*/ 247 h 290"/>
              <a:gd name="T80" fmla="*/ 292 w 349"/>
              <a:gd name="T81" fmla="*/ 32 h 290"/>
              <a:gd name="T82" fmla="*/ 288 w 349"/>
              <a:gd name="T83" fmla="*/ 33 h 290"/>
              <a:gd name="T84" fmla="*/ 284 w 349"/>
              <a:gd name="T85" fmla="*/ 32 h 290"/>
              <a:gd name="T86" fmla="*/ 241 w 349"/>
              <a:gd name="T87" fmla="*/ 104 h 290"/>
              <a:gd name="T88" fmla="*/ 333 w 349"/>
              <a:gd name="T89" fmla="*/ 104 h 290"/>
              <a:gd name="T90" fmla="*/ 292 w 349"/>
              <a:gd name="T91" fmla="*/ 32 h 290"/>
              <a:gd name="T92" fmla="*/ 68 w 349"/>
              <a:gd name="T93" fmla="*/ 83 h 290"/>
              <a:gd name="T94" fmla="*/ 64 w 349"/>
              <a:gd name="T95" fmla="*/ 83 h 290"/>
              <a:gd name="T96" fmla="*/ 60 w 349"/>
              <a:gd name="T97" fmla="*/ 83 h 290"/>
              <a:gd name="T98" fmla="*/ 17 w 349"/>
              <a:gd name="T99" fmla="*/ 155 h 290"/>
              <a:gd name="T100" fmla="*/ 110 w 349"/>
              <a:gd name="T101" fmla="*/ 155 h 290"/>
              <a:gd name="T102" fmla="*/ 68 w 349"/>
              <a:gd name="T103" fmla="*/ 8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290">
                <a:moveTo>
                  <a:pt x="80" y="247"/>
                </a:moveTo>
                <a:cubicBezTo>
                  <a:pt x="111" y="247"/>
                  <a:pt x="111" y="247"/>
                  <a:pt x="111" y="247"/>
                </a:cubicBezTo>
                <a:cubicBezTo>
                  <a:pt x="111" y="232"/>
                  <a:pt x="111" y="232"/>
                  <a:pt x="111" y="232"/>
                </a:cubicBezTo>
                <a:cubicBezTo>
                  <a:pt x="153" y="232"/>
                  <a:pt x="153" y="232"/>
                  <a:pt x="153" y="232"/>
                </a:cubicBezTo>
                <a:cubicBezTo>
                  <a:pt x="153" y="44"/>
                  <a:pt x="153" y="44"/>
                  <a:pt x="153" y="44"/>
                </a:cubicBezTo>
                <a:cubicBezTo>
                  <a:pt x="76" y="61"/>
                  <a:pt x="76" y="61"/>
                  <a:pt x="76" y="61"/>
                </a:cubicBezTo>
                <a:cubicBezTo>
                  <a:pt x="78" y="63"/>
                  <a:pt x="78" y="66"/>
                  <a:pt x="78" y="69"/>
                </a:cubicBezTo>
                <a:cubicBezTo>
                  <a:pt x="78" y="72"/>
                  <a:pt x="78" y="75"/>
                  <a:pt x="76" y="77"/>
                </a:cubicBezTo>
                <a:cubicBezTo>
                  <a:pt x="121" y="155"/>
                  <a:pt x="121" y="155"/>
                  <a:pt x="121" y="155"/>
                </a:cubicBezTo>
                <a:cubicBezTo>
                  <a:pt x="125" y="155"/>
                  <a:pt x="125" y="155"/>
                  <a:pt x="125" y="155"/>
                </a:cubicBezTo>
                <a:cubicBezTo>
                  <a:pt x="123" y="201"/>
                  <a:pt x="0" y="200"/>
                  <a:pt x="2" y="155"/>
                </a:cubicBezTo>
                <a:cubicBezTo>
                  <a:pt x="6" y="155"/>
                  <a:pt x="6" y="155"/>
                  <a:pt x="6" y="155"/>
                </a:cubicBezTo>
                <a:cubicBezTo>
                  <a:pt x="6" y="155"/>
                  <a:pt x="6" y="155"/>
                  <a:pt x="6" y="155"/>
                </a:cubicBezTo>
                <a:cubicBezTo>
                  <a:pt x="52" y="77"/>
                  <a:pt x="52" y="77"/>
                  <a:pt x="52" y="77"/>
                </a:cubicBezTo>
                <a:cubicBezTo>
                  <a:pt x="51" y="75"/>
                  <a:pt x="50" y="72"/>
                  <a:pt x="50" y="69"/>
                </a:cubicBezTo>
                <a:cubicBezTo>
                  <a:pt x="50" y="62"/>
                  <a:pt x="55" y="56"/>
                  <a:pt x="62" y="55"/>
                </a:cubicBezTo>
                <a:cubicBezTo>
                  <a:pt x="62" y="51"/>
                  <a:pt x="62" y="51"/>
                  <a:pt x="62" y="51"/>
                </a:cubicBezTo>
                <a:cubicBezTo>
                  <a:pt x="155" y="17"/>
                  <a:pt x="155" y="17"/>
                  <a:pt x="155" y="17"/>
                </a:cubicBezTo>
                <a:cubicBezTo>
                  <a:pt x="156" y="10"/>
                  <a:pt x="162" y="4"/>
                  <a:pt x="170" y="2"/>
                </a:cubicBezTo>
                <a:cubicBezTo>
                  <a:pt x="178" y="0"/>
                  <a:pt x="186" y="3"/>
                  <a:pt x="190" y="9"/>
                </a:cubicBezTo>
                <a:cubicBezTo>
                  <a:pt x="288" y="1"/>
                  <a:pt x="288" y="1"/>
                  <a:pt x="288" y="1"/>
                </a:cubicBezTo>
                <a:cubicBezTo>
                  <a:pt x="290" y="4"/>
                  <a:pt x="290" y="4"/>
                  <a:pt x="290" y="4"/>
                </a:cubicBezTo>
                <a:cubicBezTo>
                  <a:pt x="297" y="5"/>
                  <a:pt x="302" y="11"/>
                  <a:pt x="302" y="18"/>
                </a:cubicBezTo>
                <a:cubicBezTo>
                  <a:pt x="302" y="21"/>
                  <a:pt x="301" y="24"/>
                  <a:pt x="300" y="26"/>
                </a:cubicBezTo>
                <a:cubicBezTo>
                  <a:pt x="344" y="104"/>
                  <a:pt x="344" y="104"/>
                  <a:pt x="344" y="104"/>
                </a:cubicBezTo>
                <a:cubicBezTo>
                  <a:pt x="349" y="104"/>
                  <a:pt x="349" y="104"/>
                  <a:pt x="349" y="104"/>
                </a:cubicBezTo>
                <a:cubicBezTo>
                  <a:pt x="347" y="150"/>
                  <a:pt x="224" y="150"/>
                  <a:pt x="226" y="104"/>
                </a:cubicBezTo>
                <a:cubicBezTo>
                  <a:pt x="230" y="104"/>
                  <a:pt x="230" y="104"/>
                  <a:pt x="230" y="104"/>
                </a:cubicBezTo>
                <a:cubicBezTo>
                  <a:pt x="230" y="104"/>
                  <a:pt x="230" y="104"/>
                  <a:pt x="230" y="104"/>
                </a:cubicBezTo>
                <a:cubicBezTo>
                  <a:pt x="276" y="26"/>
                  <a:pt x="276" y="26"/>
                  <a:pt x="276" y="26"/>
                </a:cubicBezTo>
                <a:cubicBezTo>
                  <a:pt x="274" y="24"/>
                  <a:pt x="273" y="21"/>
                  <a:pt x="273" y="18"/>
                </a:cubicBezTo>
                <a:cubicBezTo>
                  <a:pt x="273" y="18"/>
                  <a:pt x="273" y="17"/>
                  <a:pt x="274" y="17"/>
                </a:cubicBezTo>
                <a:cubicBezTo>
                  <a:pt x="196" y="34"/>
                  <a:pt x="196" y="34"/>
                  <a:pt x="196" y="34"/>
                </a:cubicBezTo>
                <a:cubicBezTo>
                  <a:pt x="196" y="232"/>
                  <a:pt x="196" y="232"/>
                  <a:pt x="196" y="232"/>
                </a:cubicBezTo>
                <a:cubicBezTo>
                  <a:pt x="235" y="232"/>
                  <a:pt x="235" y="232"/>
                  <a:pt x="235" y="232"/>
                </a:cubicBezTo>
                <a:cubicBezTo>
                  <a:pt x="235" y="247"/>
                  <a:pt x="235" y="247"/>
                  <a:pt x="235" y="247"/>
                </a:cubicBezTo>
                <a:cubicBezTo>
                  <a:pt x="265" y="247"/>
                  <a:pt x="265" y="247"/>
                  <a:pt x="265" y="247"/>
                </a:cubicBezTo>
                <a:cubicBezTo>
                  <a:pt x="265" y="290"/>
                  <a:pt x="265" y="290"/>
                  <a:pt x="265" y="290"/>
                </a:cubicBezTo>
                <a:cubicBezTo>
                  <a:pt x="80" y="290"/>
                  <a:pt x="80" y="290"/>
                  <a:pt x="80" y="290"/>
                </a:cubicBezTo>
                <a:cubicBezTo>
                  <a:pt x="80" y="247"/>
                  <a:pt x="80" y="247"/>
                  <a:pt x="80" y="247"/>
                </a:cubicBezTo>
                <a:close/>
                <a:moveTo>
                  <a:pt x="292" y="32"/>
                </a:moveTo>
                <a:cubicBezTo>
                  <a:pt x="291" y="32"/>
                  <a:pt x="289" y="33"/>
                  <a:pt x="288" y="33"/>
                </a:cubicBezTo>
                <a:cubicBezTo>
                  <a:pt x="286" y="33"/>
                  <a:pt x="285" y="32"/>
                  <a:pt x="284" y="32"/>
                </a:cubicBezTo>
                <a:cubicBezTo>
                  <a:pt x="241" y="104"/>
                  <a:pt x="241" y="104"/>
                  <a:pt x="241" y="104"/>
                </a:cubicBezTo>
                <a:cubicBezTo>
                  <a:pt x="333" y="104"/>
                  <a:pt x="333" y="104"/>
                  <a:pt x="333" y="104"/>
                </a:cubicBezTo>
                <a:cubicBezTo>
                  <a:pt x="292" y="32"/>
                  <a:pt x="292" y="32"/>
                  <a:pt x="292" y="32"/>
                </a:cubicBezTo>
                <a:close/>
                <a:moveTo>
                  <a:pt x="68" y="83"/>
                </a:moveTo>
                <a:cubicBezTo>
                  <a:pt x="67" y="83"/>
                  <a:pt x="65" y="83"/>
                  <a:pt x="64" y="83"/>
                </a:cubicBezTo>
                <a:cubicBezTo>
                  <a:pt x="63" y="83"/>
                  <a:pt x="61" y="83"/>
                  <a:pt x="60" y="83"/>
                </a:cubicBezTo>
                <a:cubicBezTo>
                  <a:pt x="17" y="155"/>
                  <a:pt x="17" y="155"/>
                  <a:pt x="17" y="155"/>
                </a:cubicBezTo>
                <a:cubicBezTo>
                  <a:pt x="110" y="155"/>
                  <a:pt x="110" y="155"/>
                  <a:pt x="110" y="155"/>
                </a:cubicBezTo>
                <a:lnTo>
                  <a:pt x="68" y="83"/>
                </a:lnTo>
                <a:close/>
              </a:path>
            </a:pathLst>
          </a:custGeom>
          <a:solidFill>
            <a:schemeClr val="bg1"/>
          </a:solidFill>
          <a:ln>
            <a:noFill/>
          </a:ln>
          <a:effectLst>
            <a:outerShdw blurRad="76200" dist="63500" dir="5400000" algn="ctr" rotWithShape="0">
              <a:srgbClr val="000000">
                <a:alpha val="50000"/>
              </a:srgbClr>
            </a:outerShdw>
          </a:effectLst>
        </p:spPr>
        <p:txBody>
          <a:bodyPr/>
          <a:lstStyle/>
          <a:p>
            <a:pPr defTabSz="913765" fontAlgn="auto">
              <a:spcBef>
                <a:spcPct val="0"/>
              </a:spcBef>
              <a:spcAft>
                <a:spcPct val="0"/>
              </a:spcAft>
              <a:defRPr/>
            </a:pPr>
            <a:endParaRPr lang="zh-CN" altLang="en-US" sz="2400">
              <a:solidFill>
                <a:schemeClr val="bg1"/>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par>
                                <p:cTn id="53" presetID="22" presetClass="entr" presetSubtype="8"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left)">
                                      <p:cBhvr>
                                        <p:cTn id="61" dur="500"/>
                                        <p:tgtEl>
                                          <p:spTgt spid="5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par>
                                <p:cTn id="65" presetID="22" presetClass="entr" presetSubtype="8"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32" grpId="0" bldLvl="0" animBg="1"/>
      <p:bldP spid="32" grpId="1" bldLvl="0" animBg="1"/>
      <p:bldP spid="38" grpId="0" bldLvl="0" animBg="1"/>
      <p:bldP spid="38" grpId="1" bldLvl="0" animBg="1"/>
      <p:bldP spid="39" grpId="0" bldLvl="0" animBg="1"/>
      <p:bldP spid="39" grpId="1" bldLvl="0" animBg="1"/>
      <p:bldP spid="47" grpId="0" bldLvl="0" animBg="1"/>
      <p:bldP spid="48" grpId="0" bldLvl="0" animBg="1"/>
      <p:bldP spid="5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p>
        </p:txBody>
      </p:sp>
      <p:cxnSp>
        <p:nvCxnSpPr>
          <p:cNvPr id="5" name="直接连接符 4"/>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6"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3. </a:t>
            </a: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设</a:t>
            </a:r>
            <a:r>
              <a:rPr lang="zh-CN" altLang="en-US" sz="2700">
                <a:solidFill>
                  <a:prstClr val="white"/>
                </a:solidFill>
                <a:latin typeface="Arial" panose="020B0604020202020204"/>
                <a:ea typeface="微软雅黑" panose="020B0503020204020204" charset="-122"/>
                <a:cs typeface="+mn-ea"/>
                <a:sym typeface="+mn-lt"/>
              </a:rPr>
              <a:t>题方式</a:t>
            </a:r>
          </a:p>
        </p:txBody>
      </p:sp>
      <p:graphicFrame>
        <p:nvGraphicFramePr>
          <p:cNvPr id="3" name="表格 2"/>
          <p:cNvGraphicFramePr>
            <a:graphicFrameLocks noGrp="1"/>
          </p:cNvGraphicFramePr>
          <p:nvPr>
            <p:custDataLst>
              <p:tags r:id="rId1"/>
            </p:custDataLst>
          </p:nvPr>
        </p:nvGraphicFramePr>
        <p:xfrm>
          <a:off x="0" y="1804035"/>
          <a:ext cx="9144000" cy="4810125"/>
        </p:xfrm>
        <a:graphic>
          <a:graphicData uri="http://schemas.openxmlformats.org/drawingml/2006/table">
            <a:tbl>
              <a:tblPr firstRow="1" bandRow="1"/>
              <a:tblGrid>
                <a:gridCol w="1321435">
                  <a:extLst>
                    <a:ext uri="{9D8B030D-6E8A-4147-A177-3AD203B41FA5}">
                      <a16:colId xmlns:a16="http://schemas.microsoft.com/office/drawing/2014/main" val="20000"/>
                    </a:ext>
                  </a:extLst>
                </a:gridCol>
                <a:gridCol w="894715">
                  <a:extLst>
                    <a:ext uri="{9D8B030D-6E8A-4147-A177-3AD203B41FA5}">
                      <a16:colId xmlns:a16="http://schemas.microsoft.com/office/drawing/2014/main" val="20001"/>
                    </a:ext>
                  </a:extLst>
                </a:gridCol>
                <a:gridCol w="902335">
                  <a:extLst>
                    <a:ext uri="{9D8B030D-6E8A-4147-A177-3AD203B41FA5}">
                      <a16:colId xmlns:a16="http://schemas.microsoft.com/office/drawing/2014/main" val="20002"/>
                    </a:ext>
                  </a:extLst>
                </a:gridCol>
                <a:gridCol w="967105">
                  <a:extLst>
                    <a:ext uri="{9D8B030D-6E8A-4147-A177-3AD203B41FA5}">
                      <a16:colId xmlns:a16="http://schemas.microsoft.com/office/drawing/2014/main" val="20003"/>
                    </a:ext>
                  </a:extLst>
                </a:gridCol>
                <a:gridCol w="1141095">
                  <a:extLst>
                    <a:ext uri="{9D8B030D-6E8A-4147-A177-3AD203B41FA5}">
                      <a16:colId xmlns:a16="http://schemas.microsoft.com/office/drawing/2014/main" val="20004"/>
                    </a:ext>
                  </a:extLst>
                </a:gridCol>
                <a:gridCol w="880745">
                  <a:extLst>
                    <a:ext uri="{9D8B030D-6E8A-4147-A177-3AD203B41FA5}">
                      <a16:colId xmlns:a16="http://schemas.microsoft.com/office/drawing/2014/main" val="20005"/>
                    </a:ext>
                  </a:extLst>
                </a:gridCol>
                <a:gridCol w="887730">
                  <a:extLst>
                    <a:ext uri="{9D8B030D-6E8A-4147-A177-3AD203B41FA5}">
                      <a16:colId xmlns:a16="http://schemas.microsoft.com/office/drawing/2014/main" val="20006"/>
                    </a:ext>
                  </a:extLst>
                </a:gridCol>
                <a:gridCol w="642620">
                  <a:extLst>
                    <a:ext uri="{9D8B030D-6E8A-4147-A177-3AD203B41FA5}">
                      <a16:colId xmlns:a16="http://schemas.microsoft.com/office/drawing/2014/main" val="20007"/>
                    </a:ext>
                  </a:extLst>
                </a:gridCol>
                <a:gridCol w="1506220">
                  <a:extLst>
                    <a:ext uri="{9D8B030D-6E8A-4147-A177-3AD203B41FA5}">
                      <a16:colId xmlns:a16="http://schemas.microsoft.com/office/drawing/2014/main" val="20008"/>
                    </a:ext>
                  </a:extLst>
                </a:gridCol>
              </a:tblGrid>
              <a:tr h="823595">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时间</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篇目</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细节</a:t>
                      </a:r>
                      <a:endParaRPr lang="en-US" altLang="zh-CN" sz="2100" b="0">
                        <a:solidFill>
                          <a:schemeClr val="tx1"/>
                        </a:solidFill>
                        <a:latin typeface="微软雅黑" panose="020B0503020204020204" charset="-122"/>
                        <a:ea typeface="微软雅黑" panose="020B0503020204020204" charset="-122"/>
                      </a:endParaRPr>
                    </a:p>
                    <a:p>
                      <a:pPr algn="ctr">
                        <a:buNone/>
                      </a:pPr>
                      <a:r>
                        <a:rPr lang="zh-CN" altLang="en-US" sz="2100" b="0">
                          <a:solidFill>
                            <a:schemeClr val="tx1"/>
                          </a:solidFill>
                          <a:latin typeface="微软雅黑" panose="020B0503020204020204" charset="-122"/>
                          <a:ea typeface="微软雅黑" panose="020B0503020204020204" charset="-122"/>
                        </a:rPr>
                        <a:t>推理</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猜词</a:t>
                      </a:r>
                      <a:endParaRPr lang="en-US" altLang="zh-CN" sz="2100" b="0">
                        <a:solidFill>
                          <a:schemeClr val="tx1"/>
                        </a:solidFill>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主旨</a:t>
                      </a:r>
                      <a:endParaRPr lang="en-US" altLang="zh-CN" sz="2100" b="0">
                        <a:solidFill>
                          <a:schemeClr val="tx1"/>
                        </a:solidFill>
                        <a:latin typeface="微软雅黑" panose="020B0503020204020204" charset="-122"/>
                        <a:ea typeface="微软雅黑" panose="020B0503020204020204" charset="-122"/>
                      </a:endParaRPr>
                    </a:p>
                    <a:p>
                      <a:pPr algn="ctr">
                        <a:buNone/>
                      </a:pPr>
                      <a:r>
                        <a:rPr lang="zh-CN" altLang="en-US" sz="2100" b="0">
                          <a:solidFill>
                            <a:schemeClr val="tx1"/>
                          </a:solidFill>
                          <a:latin typeface="微软雅黑" panose="020B0503020204020204" charset="-122"/>
                          <a:ea typeface="微软雅黑" panose="020B0503020204020204" charset="-122"/>
                        </a:rPr>
                        <a:t>标题</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说明方法</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写作目的</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100" b="0">
                          <a:solidFill>
                            <a:schemeClr val="tx1"/>
                          </a:solidFill>
                          <a:latin typeface="微软雅黑" panose="020B0503020204020204" charset="-122"/>
                          <a:ea typeface="微软雅黑" panose="020B0503020204020204" charset="-122"/>
                        </a:rPr>
                        <a:t>态度</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说明对象</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extLst>
                  <a:ext uri="{0D108BD9-81ED-4DB2-BD59-A6C34878D82A}">
                    <a16:rowId xmlns:a16="http://schemas.microsoft.com/office/drawing/2014/main" val="10000"/>
                  </a:ext>
                </a:extLst>
              </a:tr>
              <a:tr h="451485">
                <a:tc rowSpan="2">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2023.1</a:t>
                      </a:r>
                      <a:endParaRPr lang="en-US" altLang="zh-CN" sz="2100" b="0">
                        <a:latin typeface="微软雅黑" panose="020B0503020204020204" charset="-122"/>
                        <a:ea typeface="微软雅黑" panose="020B0503020204020204" charset="-122"/>
                      </a:endParaRPr>
                    </a:p>
                    <a:p>
                      <a:pPr algn="ctr">
                        <a:buNone/>
                      </a:pPr>
                      <a:r>
                        <a:rPr lang="zh-CN" altLang="en-US" sz="2100" b="0">
                          <a:latin typeface="微软雅黑" panose="020B0503020204020204" charset="-122"/>
                          <a:ea typeface="微软雅黑" panose="020B0503020204020204" charset="-122"/>
                          <a:sym typeface="+mn-ea"/>
                        </a:rPr>
                        <a:t>浙江</a:t>
                      </a: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1"/>
                  </a:ext>
                </a:extLst>
              </a:tr>
              <a:tr h="45275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D</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3</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新事物</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51485">
                <a:tc rowSpan="3">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202</a:t>
                      </a:r>
                      <a:r>
                        <a:rPr lang="en-US" altLang="zh-CN" sz="2100" b="0">
                          <a:latin typeface="微软雅黑" panose="020B0503020204020204" charset="-122"/>
                          <a:ea typeface="微软雅黑" panose="020B0503020204020204" charset="-122"/>
                          <a:sym typeface="+mn-ea"/>
                        </a:rPr>
                        <a:t>2.6</a:t>
                      </a: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3"/>
                  </a:ext>
                </a:extLst>
              </a:tr>
              <a:tr h="45148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5148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D</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3</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5"/>
                  </a:ext>
                </a:extLst>
              </a:tr>
              <a:tr h="824865">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202</a:t>
                      </a:r>
                      <a:r>
                        <a:rPr lang="en-US" altLang="zh-CN" sz="2100" b="0">
                          <a:latin typeface="微软雅黑" panose="020B0503020204020204" charset="-122"/>
                          <a:ea typeface="微软雅黑" panose="020B0503020204020204" charset="-122"/>
                          <a:sym typeface="+mn-ea"/>
                        </a:rPr>
                        <a:t>1.6</a:t>
                      </a: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a:latin typeface="微软雅黑" panose="020B0503020204020204" charset="-122"/>
                          <a:ea typeface="微软雅黑" panose="020B0503020204020204" charset="-122"/>
                          <a:sym typeface="+mn-ea"/>
                        </a:rPr>
                        <a:t>D</a:t>
                      </a: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451485">
                <a:tc rowSpan="2">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2020.6</a:t>
                      </a: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I</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marL="0" marR="0" indent="0" algn="ctr" defTabSz="914400" rtl="0" eaLnBrk="1" fontAlgn="auto" latinLnBrk="0" hangingPunct="1">
                        <a:lnSpc>
                          <a:spcPct val="100000"/>
                        </a:lnSpc>
                        <a:spcBef>
                          <a:spcPct val="0"/>
                        </a:spcBef>
                        <a:spcAft>
                          <a:spcPct val="0"/>
                        </a:spcAft>
                        <a:buClrTx/>
                        <a:buSzTx/>
                        <a:buFontTx/>
                        <a:buNone/>
                        <a:defRPr/>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extLst>
                  <a:ext uri="{0D108BD9-81ED-4DB2-BD59-A6C34878D82A}">
                    <a16:rowId xmlns:a16="http://schemas.microsoft.com/office/drawing/2014/main" val="10007"/>
                  </a:ext>
                </a:extLst>
              </a:tr>
              <a:tr h="451485">
                <a:tc vMerge="1">
                  <a:txBody>
                    <a:bodyPr/>
                    <a:lstStyle/>
                    <a:p>
                      <a:endParaRPr lang="zh-CN"/>
                    </a:p>
                  </a:txBody>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D</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zh-CN" altLang="en-US" sz="2100" b="0">
                        <a:latin typeface="微软雅黑" panose="020B0503020204020204" charset="-122"/>
                        <a:ea typeface="微软雅黑" panose="020B0503020204020204" charset="-122"/>
                        <a:sym typeface="+mn-ea"/>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bl>
          </a:graphicData>
        </a:graphic>
      </p:graphicFrame>
      <p:sp>
        <p:nvSpPr>
          <p:cNvPr id="9" name="矩形 8"/>
          <p:cNvSpPr/>
          <p:nvPr/>
        </p:nvSpPr>
        <p:spPr>
          <a:xfrm>
            <a:off x="2223135" y="1793875"/>
            <a:ext cx="1877060" cy="4839970"/>
          </a:xfrm>
          <a:prstGeom prst="rect">
            <a:avLst/>
          </a:prstGeom>
          <a:solidFill>
            <a:schemeClr val="accent3">
              <a:lumMod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0" name="矩形 9"/>
          <p:cNvSpPr/>
          <p:nvPr/>
        </p:nvSpPr>
        <p:spPr>
          <a:xfrm>
            <a:off x="4150895" y="1793934"/>
            <a:ext cx="1963553" cy="4147553"/>
          </a:xfrm>
          <a:prstGeom prst="rect">
            <a:avLst/>
          </a:prstGeom>
          <a:solidFill>
            <a:schemeClr val="accent2">
              <a:lumMod val="40000"/>
              <a:lumOff val="6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7" name="五边形 6"/>
          <p:cNvSpPr/>
          <p:nvPr>
            <p:custDataLst>
              <p:tags r:id="rId2"/>
            </p:custDataLst>
          </p:nvPr>
        </p:nvSpPr>
        <p:spPr>
          <a:xfrm flipH="1">
            <a:off x="-36195" y="260350"/>
            <a:ext cx="9171940" cy="1143000"/>
          </a:xfrm>
          <a:prstGeom prst="homePlate">
            <a:avLst/>
          </a:prstGeom>
          <a:solidFill>
            <a:schemeClr val="accent3"/>
          </a:solidFill>
          <a:ln>
            <a:noFill/>
          </a:ln>
          <a:effectLst>
            <a:outerShdw blurRad="76200" dist="635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noProof="0">
                <a:ln>
                  <a:noFill/>
                </a:ln>
                <a:solidFill>
                  <a:schemeClr val="tx1"/>
                </a:solidFill>
                <a:effectLst/>
                <a:uLnTx/>
                <a:uFillTx/>
                <a:latin typeface="Arial" panose="020B0604020202020204"/>
                <a:ea typeface="微软雅黑" panose="020B0503020204020204" charset="-122"/>
                <a:cs typeface="+mn-ea"/>
                <a:sym typeface="+mn-lt"/>
              </a:rPr>
              <a:t>命题特命题特点 </a:t>
            </a:r>
            <a:r>
              <a:rPr lang="en-US" altLang="zh-CN" sz="2800" noProof="0">
                <a:ln>
                  <a:noFill/>
                </a:ln>
                <a:solidFill>
                  <a:schemeClr val="tx1"/>
                </a:solidFill>
                <a:effectLst/>
                <a:uLnTx/>
                <a:uFillTx/>
                <a:latin typeface="Arial" panose="020B0604020202020204"/>
                <a:ea typeface="微软雅黑" panose="020B0503020204020204" charset="-122"/>
                <a:cs typeface="+mn-ea"/>
                <a:sym typeface="+mn-lt"/>
              </a:rPr>
              <a:t>| 3. </a:t>
            </a:r>
            <a:r>
              <a:rPr lang="zh-CN" altLang="en-US" sz="2800" noProof="0">
                <a:ln>
                  <a:noFill/>
                </a:ln>
                <a:solidFill>
                  <a:schemeClr val="tx1"/>
                </a:solidFill>
                <a:effectLst/>
                <a:uLnTx/>
                <a:uFillTx/>
                <a:latin typeface="Arial" panose="020B0604020202020204"/>
                <a:ea typeface="微软雅黑" panose="020B0503020204020204" charset="-122"/>
                <a:cs typeface="+mn-ea"/>
                <a:sym typeface="+mn-lt"/>
              </a:rPr>
              <a:t>设</a:t>
            </a:r>
            <a:r>
              <a:rPr lang="zh-CN" altLang="en-US" sz="2800">
                <a:solidFill>
                  <a:schemeClr val="tx1"/>
                </a:solidFill>
                <a:latin typeface="Arial" panose="020B0604020202020204"/>
                <a:ea typeface="微软雅黑" panose="020B0503020204020204" charset="-122"/>
                <a:cs typeface="+mn-ea"/>
                <a:sym typeface="+mn-lt"/>
              </a:rPr>
              <a:t>题方式</a:t>
            </a:r>
            <a:endParaRPr lang="zh-CN" altLang="en-US" sz="2800">
              <a:solidFill>
                <a:srgbClr val="FF0000"/>
              </a:solidFill>
              <a:latin typeface="Arial" panose="020B0604020202020204"/>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p:cNvSpPr/>
          <p:nvPr>
            <p:custDataLst>
              <p:tags r:id="rId1"/>
            </p:custDataLst>
          </p:nvPr>
        </p:nvSpPr>
        <p:spPr>
          <a:xfrm>
            <a:off x="5156522" y="4086199"/>
            <a:ext cx="1895655" cy="555977"/>
          </a:xfrm>
          <a:prstGeom prst="wedgeRoundRectCallout">
            <a:avLst>
              <a:gd name="adj1" fmla="val 62656"/>
              <a:gd name="adj2" fmla="val 20342"/>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Ready ?</a:t>
            </a:r>
            <a:endParaRPr lang="zh-CN" altLang="en-US"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对话气泡: 圆角矩形 4"/>
          <p:cNvSpPr/>
          <p:nvPr>
            <p:custDataLst>
              <p:tags r:id="rId2"/>
            </p:custDataLst>
          </p:nvPr>
        </p:nvSpPr>
        <p:spPr>
          <a:xfrm flipH="1">
            <a:off x="2596134" y="4103755"/>
            <a:ext cx="1770415" cy="555977"/>
          </a:xfrm>
          <a:prstGeom prst="wedgeRoundRectCallout">
            <a:avLst>
              <a:gd name="adj1" fmla="val 65529"/>
              <a:gd name="adj2" fmla="val 18781"/>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Go!</a:t>
            </a:r>
            <a:endParaRPr lang="zh-CN" altLang="en-US"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6" name="图片 5" descr="卡通人物&#10;&#10;描述已自动生成"/>
          <p:cNvPicPr>
            <a:picLocks noChangeAspect="1"/>
          </p:cNvPicPr>
          <p:nvPr>
            <p:custDataLst>
              <p:tags r:id="rId3"/>
            </p:custDataLst>
          </p:nvPr>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970853" y="3758147"/>
            <a:ext cx="2086344" cy="2086344"/>
          </a:xfrm>
          <a:prstGeom prst="rect">
            <a:avLst/>
          </a:prstGeom>
        </p:spPr>
      </p:pic>
      <p:pic>
        <p:nvPicPr>
          <p:cNvPr id="7" name="图片 6" descr="人的脸被修图的娃娃&#10;&#10;中度可信度描述已自动生成"/>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50551" y="3082143"/>
            <a:ext cx="2159870" cy="32398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73" fill="hold"/>
                                        <p:tgtEl>
                                          <p:spTgt spid="4"/>
                                        </p:tgtEl>
                                        <p:attrNameLst>
                                          <p:attrName>ppt_w</p:attrName>
                                        </p:attrNameLst>
                                      </p:cBhvr>
                                      <p:tavLst>
                                        <p:tav tm="0">
                                          <p:val>
                                            <p:fltVal val="0"/>
                                          </p:val>
                                        </p:tav>
                                        <p:tav tm="100000">
                                          <p:val>
                                            <p:strVal val="#ppt_w"/>
                                          </p:val>
                                        </p:tav>
                                      </p:tavLst>
                                    </p:anim>
                                    <p:anim calcmode="lin" valueType="num">
                                      <p:cBhvr>
                                        <p:cTn id="8" dur="273" fill="hold"/>
                                        <p:tgtEl>
                                          <p:spTgt spid="4"/>
                                        </p:tgtEl>
                                        <p:attrNameLst>
                                          <p:attrName>ppt_h</p:attrName>
                                        </p:attrNameLst>
                                      </p:cBhvr>
                                      <p:tavLst>
                                        <p:tav tm="0">
                                          <p:val>
                                            <p:fltVal val="0"/>
                                          </p:val>
                                        </p:tav>
                                        <p:tav tm="100000">
                                          <p:val>
                                            <p:strVal val="#ppt_h"/>
                                          </p:val>
                                        </p:tav>
                                      </p:tavLst>
                                    </p:anim>
                                    <p:animScale>
                                      <p:cBhvr>
                                        <p:cTn id="9" dur="182" autoRev="1" fill="hold">
                                          <p:stCondLst>
                                            <p:cond delay="273"/>
                                          </p:stCondLst>
                                        </p:cTn>
                                        <p:tgtEl>
                                          <p:spTgt spid="4"/>
                                        </p:tgtEl>
                                      </p:cBhvr>
                                      <p:by x="110000" y="110000"/>
                                      <p:from x="100000" y="100000"/>
                                      <p:to x="110000" y="110000"/>
                                    </p:animScale>
                                    <p:animScale>
                                      <p:cBhvr>
                                        <p:cTn id="10" dur="182" autoRev="1" fill="hold">
                                          <p:stCondLst>
                                            <p:cond delay="636"/>
                                          </p:stCondLst>
                                        </p:cTn>
                                        <p:tgtEl>
                                          <p:spTgt spid="4"/>
                                        </p:tgtEl>
                                      </p:cBhvr>
                                      <p:by x="95000" y="95000"/>
                                      <p:from x="100000" y="100000"/>
                                      <p:to x="95000" y="95000"/>
                                    </p:animScale>
                                  </p:childTnLst>
                                </p:cTn>
                              </p:par>
                            </p:childTnLst>
                          </p:cTn>
                        </p:par>
                      </p:childTnLst>
                    </p:cTn>
                  </p:par>
                  <p:par>
                    <p:cTn id="11" fill="hold">
                      <p:stCondLst>
                        <p:cond delay="indefinite"/>
                      </p:stCondLst>
                      <p:childTnLst>
                        <p:par>
                          <p:cTn id="12" fill="hold">
                            <p:stCondLst>
                              <p:cond delay="0"/>
                            </p:stCondLst>
                            <p:childTnLst>
                              <p:par>
                                <p:cTn id="13" presetID="23" presetClass="entr" presetSubtype="16"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73" fill="hold"/>
                                        <p:tgtEl>
                                          <p:spTgt spid="5"/>
                                        </p:tgtEl>
                                        <p:attrNameLst>
                                          <p:attrName>ppt_w</p:attrName>
                                        </p:attrNameLst>
                                      </p:cBhvr>
                                      <p:tavLst>
                                        <p:tav tm="0">
                                          <p:val>
                                            <p:fltVal val="0"/>
                                          </p:val>
                                        </p:tav>
                                        <p:tav tm="100000">
                                          <p:val>
                                            <p:strVal val="#ppt_w"/>
                                          </p:val>
                                        </p:tav>
                                      </p:tavLst>
                                    </p:anim>
                                    <p:anim calcmode="lin" valueType="num">
                                      <p:cBhvr>
                                        <p:cTn id="16" dur="273" fill="hold"/>
                                        <p:tgtEl>
                                          <p:spTgt spid="5"/>
                                        </p:tgtEl>
                                        <p:attrNameLst>
                                          <p:attrName>ppt_h</p:attrName>
                                        </p:attrNameLst>
                                      </p:cBhvr>
                                      <p:tavLst>
                                        <p:tav tm="0">
                                          <p:val>
                                            <p:fltVal val="0"/>
                                          </p:val>
                                        </p:tav>
                                        <p:tav tm="100000">
                                          <p:val>
                                            <p:strVal val="#ppt_h"/>
                                          </p:val>
                                        </p:tav>
                                      </p:tavLst>
                                    </p:anim>
                                    <p:animScale>
                                      <p:cBhvr>
                                        <p:cTn id="17" dur="182" autoRev="1" fill="hold">
                                          <p:stCondLst>
                                            <p:cond delay="273"/>
                                          </p:stCondLst>
                                        </p:cTn>
                                        <p:tgtEl>
                                          <p:spTgt spid="5"/>
                                        </p:tgtEl>
                                      </p:cBhvr>
                                      <p:by x="110000" y="110000"/>
                                      <p:from x="100000" y="100000"/>
                                      <p:to x="110000" y="110000"/>
                                    </p:animScale>
                                    <p:animScale>
                                      <p:cBhvr>
                                        <p:cTn id="18" dur="182" autoRev="1" fill="hold">
                                          <p:stCondLst>
                                            <p:cond delay="636"/>
                                          </p:stCondLst>
                                        </p:cTn>
                                        <p:tgtEl>
                                          <p:spTgt spid="5"/>
                                        </p:tgtEl>
                                      </p:cBhvr>
                                      <p:by x="95000" y="95000"/>
                                      <p:from x="100000" y="100000"/>
                                      <p:to x="95000" y="95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799295" y="2637068"/>
            <a:ext cx="5788478" cy="1493984"/>
            <a:chOff x="2415519" y="2359825"/>
            <a:chExt cx="7717970" cy="1991978"/>
          </a:xfrm>
        </p:grpSpPr>
        <p:grpSp>
          <p:nvGrpSpPr>
            <p:cNvPr id="3" name="组合 2"/>
            <p:cNvGrpSpPr/>
            <p:nvPr>
              <p:custDataLst>
                <p:tags r:id="rId7"/>
              </p:custDataLst>
            </p:nvPr>
          </p:nvGrpSpPr>
          <p:grpSpPr>
            <a:xfrm>
              <a:off x="2415519" y="2359825"/>
              <a:ext cx="7717970" cy="1330253"/>
              <a:chOff x="2889070" y="2551122"/>
              <a:chExt cx="6733900" cy="1750119"/>
            </a:xfrm>
          </p:grpSpPr>
          <p:sp>
            <p:nvSpPr>
              <p:cNvPr id="7" name="Freeform 1027"/>
              <p:cNvSpPr/>
              <p:nvPr>
                <p:custDataLst>
                  <p:tags r:id="rId11"/>
                </p:custDataLst>
              </p:nvPr>
            </p:nvSpPr>
            <p:spPr bwMode="auto">
              <a:xfrm>
                <a:off x="3209110" y="271876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2">
                  <a:lumMod val="90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sp>
            <p:nvSpPr>
              <p:cNvPr id="8" name="Freeform 1027"/>
              <p:cNvSpPr/>
              <p:nvPr>
                <p:custDataLst>
                  <p:tags r:id="rId12"/>
                </p:custDataLst>
              </p:nvPr>
            </p:nvSpPr>
            <p:spPr bwMode="auto">
              <a:xfrm>
                <a:off x="2889070" y="2551122"/>
                <a:ext cx="6413860" cy="1750119"/>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1">
                  <a:lumMod val="95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grpSp>
          <p:nvGrpSpPr>
            <p:cNvPr id="4" name="组合 3"/>
            <p:cNvGrpSpPr/>
            <p:nvPr>
              <p:custDataLst>
                <p:tags r:id="rId8"/>
              </p:custDataLst>
            </p:nvPr>
          </p:nvGrpSpPr>
          <p:grpSpPr>
            <a:xfrm>
              <a:off x="2415519" y="3144688"/>
              <a:ext cx="7717970" cy="1207115"/>
              <a:chOff x="2889070" y="2551122"/>
              <a:chExt cx="6733900" cy="1588115"/>
            </a:xfrm>
          </p:grpSpPr>
          <p:sp>
            <p:nvSpPr>
              <p:cNvPr id="5" name="Freeform 1027"/>
              <p:cNvSpPr/>
              <p:nvPr>
                <p:custDataLst>
                  <p:tags r:id="rId9"/>
                </p:custDataLst>
              </p:nvPr>
            </p:nvSpPr>
            <p:spPr bwMode="auto">
              <a:xfrm>
                <a:off x="3209110" y="271876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2">
                  <a:lumMod val="90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sp>
            <p:nvSpPr>
              <p:cNvPr id="6" name="Freeform 1027"/>
              <p:cNvSpPr/>
              <p:nvPr>
                <p:custDataLst>
                  <p:tags r:id="rId10"/>
                </p:custDataLst>
              </p:nvPr>
            </p:nvSpPr>
            <p:spPr bwMode="auto">
              <a:xfrm>
                <a:off x="2889070" y="255112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1">
                  <a:lumMod val="95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grpSp>
      <p:grpSp>
        <p:nvGrpSpPr>
          <p:cNvPr id="9" name="组合 8"/>
          <p:cNvGrpSpPr/>
          <p:nvPr>
            <p:custDataLst>
              <p:tags r:id="rId2"/>
            </p:custDataLst>
          </p:nvPr>
        </p:nvGrpSpPr>
        <p:grpSpPr>
          <a:xfrm>
            <a:off x="790165" y="2816636"/>
            <a:ext cx="721751" cy="1227542"/>
            <a:chOff x="1274680" y="2558131"/>
            <a:chExt cx="962335" cy="1636722"/>
          </a:xfrm>
        </p:grpSpPr>
        <p:sp>
          <p:nvSpPr>
            <p:cNvPr id="10" name="矩形 9"/>
            <p:cNvSpPr/>
            <p:nvPr>
              <p:custDataLst>
                <p:tags r:id="rId5"/>
              </p:custDataLst>
            </p:nvPr>
          </p:nvSpPr>
          <p:spPr>
            <a:xfrm>
              <a:off x="1274680" y="2558131"/>
              <a:ext cx="962335" cy="1636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bg1"/>
                </a:solidFill>
                <a:latin typeface="庞门正道粗书体" panose="02010600030101010101" pitchFamily="2" charset="-122"/>
                <a:ea typeface="庞门正道粗书体" panose="02010600030101010101" pitchFamily="2" charset="-122"/>
              </a:endParaRPr>
            </a:p>
          </p:txBody>
        </p:sp>
        <p:sp>
          <p:nvSpPr>
            <p:cNvPr id="11" name="Freeform 21683"/>
            <p:cNvSpPr/>
            <p:nvPr>
              <p:custDataLst>
                <p:tags r:id="rId6"/>
              </p:custDataLst>
            </p:nvPr>
          </p:nvSpPr>
          <p:spPr bwMode="auto">
            <a:xfrm>
              <a:off x="1429202" y="3000752"/>
              <a:ext cx="607957" cy="684483"/>
            </a:xfrm>
            <a:custGeom>
              <a:avLst/>
              <a:gdLst>
                <a:gd name="T0" fmla="*/ 154 w 166"/>
                <a:gd name="T1" fmla="*/ 153 h 187"/>
                <a:gd name="T2" fmla="*/ 151 w 166"/>
                <a:gd name="T3" fmla="*/ 152 h 187"/>
                <a:gd name="T4" fmla="*/ 145 w 166"/>
                <a:gd name="T5" fmla="*/ 151 h 187"/>
                <a:gd name="T6" fmla="*/ 127 w 166"/>
                <a:gd name="T7" fmla="*/ 161 h 187"/>
                <a:gd name="T8" fmla="*/ 114 w 166"/>
                <a:gd name="T9" fmla="*/ 163 h 187"/>
                <a:gd name="T10" fmla="*/ 121 w 166"/>
                <a:gd name="T11" fmla="*/ 164 h 187"/>
                <a:gd name="T12" fmla="*/ 112 w 166"/>
                <a:gd name="T13" fmla="*/ 162 h 187"/>
                <a:gd name="T14" fmla="*/ 105 w 166"/>
                <a:gd name="T15" fmla="*/ 166 h 187"/>
                <a:gd name="T16" fmla="*/ 100 w 166"/>
                <a:gd name="T17" fmla="*/ 165 h 187"/>
                <a:gd name="T18" fmla="*/ 86 w 166"/>
                <a:gd name="T19" fmla="*/ 168 h 187"/>
                <a:gd name="T20" fmla="*/ 78 w 166"/>
                <a:gd name="T21" fmla="*/ 165 h 187"/>
                <a:gd name="T22" fmla="*/ 68 w 166"/>
                <a:gd name="T23" fmla="*/ 160 h 187"/>
                <a:gd name="T24" fmla="*/ 49 w 166"/>
                <a:gd name="T25" fmla="*/ 152 h 187"/>
                <a:gd name="T26" fmla="*/ 45 w 166"/>
                <a:gd name="T27" fmla="*/ 149 h 187"/>
                <a:gd name="T28" fmla="*/ 34 w 166"/>
                <a:gd name="T29" fmla="*/ 140 h 187"/>
                <a:gd name="T30" fmla="*/ 25 w 166"/>
                <a:gd name="T31" fmla="*/ 129 h 187"/>
                <a:gd name="T32" fmla="*/ 25 w 166"/>
                <a:gd name="T33" fmla="*/ 116 h 187"/>
                <a:gd name="T34" fmla="*/ 19 w 166"/>
                <a:gd name="T35" fmla="*/ 106 h 187"/>
                <a:gd name="T36" fmla="*/ 18 w 166"/>
                <a:gd name="T37" fmla="*/ 94 h 187"/>
                <a:gd name="T38" fmla="*/ 19 w 166"/>
                <a:gd name="T39" fmla="*/ 80 h 187"/>
                <a:gd name="T40" fmla="*/ 23 w 166"/>
                <a:gd name="T41" fmla="*/ 89 h 187"/>
                <a:gd name="T42" fmla="*/ 24 w 166"/>
                <a:gd name="T43" fmla="*/ 68 h 187"/>
                <a:gd name="T44" fmla="*/ 29 w 166"/>
                <a:gd name="T45" fmla="*/ 52 h 187"/>
                <a:gd name="T46" fmla="*/ 30 w 166"/>
                <a:gd name="T47" fmla="*/ 58 h 187"/>
                <a:gd name="T48" fmla="*/ 40 w 166"/>
                <a:gd name="T49" fmla="*/ 43 h 187"/>
                <a:gd name="T50" fmla="*/ 49 w 166"/>
                <a:gd name="T51" fmla="*/ 35 h 187"/>
                <a:gd name="T52" fmla="*/ 62 w 166"/>
                <a:gd name="T53" fmla="*/ 25 h 187"/>
                <a:gd name="T54" fmla="*/ 74 w 166"/>
                <a:gd name="T55" fmla="*/ 22 h 187"/>
                <a:gd name="T56" fmla="*/ 88 w 166"/>
                <a:gd name="T57" fmla="*/ 20 h 187"/>
                <a:gd name="T58" fmla="*/ 102 w 166"/>
                <a:gd name="T59" fmla="*/ 18 h 187"/>
                <a:gd name="T60" fmla="*/ 119 w 166"/>
                <a:gd name="T61" fmla="*/ 24 h 187"/>
                <a:gd name="T62" fmla="*/ 127 w 166"/>
                <a:gd name="T63" fmla="*/ 26 h 187"/>
                <a:gd name="T64" fmla="*/ 143 w 166"/>
                <a:gd name="T65" fmla="*/ 20 h 187"/>
                <a:gd name="T66" fmla="*/ 125 w 166"/>
                <a:gd name="T67" fmla="*/ 8 h 187"/>
                <a:gd name="T68" fmla="*/ 109 w 166"/>
                <a:gd name="T69" fmla="*/ 4 h 187"/>
                <a:gd name="T70" fmla="*/ 86 w 166"/>
                <a:gd name="T71" fmla="*/ 3 h 187"/>
                <a:gd name="T72" fmla="*/ 68 w 166"/>
                <a:gd name="T73" fmla="*/ 8 h 187"/>
                <a:gd name="T74" fmla="*/ 57 w 166"/>
                <a:gd name="T75" fmla="*/ 10 h 187"/>
                <a:gd name="T76" fmla="*/ 40 w 166"/>
                <a:gd name="T77" fmla="*/ 21 h 187"/>
                <a:gd name="T78" fmla="*/ 32 w 166"/>
                <a:gd name="T79" fmla="*/ 28 h 187"/>
                <a:gd name="T80" fmla="*/ 15 w 166"/>
                <a:gd name="T81" fmla="*/ 47 h 187"/>
                <a:gd name="T82" fmla="*/ 14 w 166"/>
                <a:gd name="T83" fmla="*/ 54 h 187"/>
                <a:gd name="T84" fmla="*/ 9 w 166"/>
                <a:gd name="T85" fmla="*/ 59 h 187"/>
                <a:gd name="T86" fmla="*/ 4 w 166"/>
                <a:gd name="T87" fmla="*/ 80 h 187"/>
                <a:gd name="T88" fmla="*/ 5 w 166"/>
                <a:gd name="T89" fmla="*/ 92 h 187"/>
                <a:gd name="T90" fmla="*/ 7 w 166"/>
                <a:gd name="T91" fmla="*/ 106 h 187"/>
                <a:gd name="T92" fmla="*/ 7 w 166"/>
                <a:gd name="T93" fmla="*/ 116 h 187"/>
                <a:gd name="T94" fmla="*/ 7 w 166"/>
                <a:gd name="T95" fmla="*/ 122 h 187"/>
                <a:gd name="T96" fmla="*/ 13 w 166"/>
                <a:gd name="T97" fmla="*/ 131 h 187"/>
                <a:gd name="T98" fmla="*/ 16 w 166"/>
                <a:gd name="T99" fmla="*/ 139 h 187"/>
                <a:gd name="T100" fmla="*/ 24 w 166"/>
                <a:gd name="T101" fmla="*/ 150 h 187"/>
                <a:gd name="T102" fmla="*/ 26 w 166"/>
                <a:gd name="T103" fmla="*/ 157 h 187"/>
                <a:gd name="T104" fmla="*/ 37 w 166"/>
                <a:gd name="T105" fmla="*/ 164 h 187"/>
                <a:gd name="T106" fmla="*/ 53 w 166"/>
                <a:gd name="T107" fmla="*/ 174 h 187"/>
                <a:gd name="T108" fmla="*/ 72 w 166"/>
                <a:gd name="T109" fmla="*/ 182 h 187"/>
                <a:gd name="T110" fmla="*/ 84 w 166"/>
                <a:gd name="T111" fmla="*/ 184 h 187"/>
                <a:gd name="T112" fmla="*/ 85 w 166"/>
                <a:gd name="T113" fmla="*/ 183 h 187"/>
                <a:gd name="T114" fmla="*/ 105 w 166"/>
                <a:gd name="T115" fmla="*/ 184 h 187"/>
                <a:gd name="T116" fmla="*/ 125 w 166"/>
                <a:gd name="T117" fmla="*/ 180 h 187"/>
                <a:gd name="T118" fmla="*/ 143 w 166"/>
                <a:gd name="T119" fmla="*/ 171 h 187"/>
                <a:gd name="T120" fmla="*/ 143 w 166"/>
                <a:gd name="T121" fmla="*/ 162 h 187"/>
                <a:gd name="T122" fmla="*/ 159 w 166"/>
                <a:gd name="T123" fmla="*/ 151 h 187"/>
                <a:gd name="T124" fmla="*/ 166 w 166"/>
                <a:gd name="T125" fmla="*/ 14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187">
                  <a:moveTo>
                    <a:pt x="165" y="150"/>
                  </a:moveTo>
                  <a:cubicBezTo>
                    <a:pt x="165" y="150"/>
                    <a:pt x="166" y="149"/>
                    <a:pt x="166" y="149"/>
                  </a:cubicBezTo>
                  <a:cubicBezTo>
                    <a:pt x="166" y="148"/>
                    <a:pt x="166" y="147"/>
                    <a:pt x="165" y="147"/>
                  </a:cubicBezTo>
                  <a:cubicBezTo>
                    <a:pt x="165" y="148"/>
                    <a:pt x="165" y="148"/>
                    <a:pt x="164" y="148"/>
                  </a:cubicBezTo>
                  <a:cubicBezTo>
                    <a:pt x="164" y="148"/>
                    <a:pt x="162" y="150"/>
                    <a:pt x="162" y="150"/>
                  </a:cubicBezTo>
                  <a:cubicBezTo>
                    <a:pt x="162" y="150"/>
                    <a:pt x="162" y="150"/>
                    <a:pt x="162" y="150"/>
                  </a:cubicBezTo>
                  <a:cubicBezTo>
                    <a:pt x="162" y="148"/>
                    <a:pt x="163" y="147"/>
                    <a:pt x="165" y="145"/>
                  </a:cubicBezTo>
                  <a:cubicBezTo>
                    <a:pt x="165" y="145"/>
                    <a:pt x="165" y="144"/>
                    <a:pt x="165" y="145"/>
                  </a:cubicBezTo>
                  <a:cubicBezTo>
                    <a:pt x="165" y="145"/>
                    <a:pt x="164" y="146"/>
                    <a:pt x="164" y="146"/>
                  </a:cubicBezTo>
                  <a:cubicBezTo>
                    <a:pt x="165" y="145"/>
                    <a:pt x="163" y="145"/>
                    <a:pt x="162" y="147"/>
                  </a:cubicBezTo>
                  <a:cubicBezTo>
                    <a:pt x="162" y="147"/>
                    <a:pt x="162" y="147"/>
                    <a:pt x="163" y="146"/>
                  </a:cubicBezTo>
                  <a:cubicBezTo>
                    <a:pt x="163" y="147"/>
                    <a:pt x="164" y="146"/>
                    <a:pt x="163" y="147"/>
                  </a:cubicBezTo>
                  <a:cubicBezTo>
                    <a:pt x="163" y="146"/>
                    <a:pt x="162" y="148"/>
                    <a:pt x="161" y="148"/>
                  </a:cubicBezTo>
                  <a:cubicBezTo>
                    <a:pt x="162" y="147"/>
                    <a:pt x="162" y="146"/>
                    <a:pt x="161" y="147"/>
                  </a:cubicBezTo>
                  <a:cubicBezTo>
                    <a:pt x="161" y="146"/>
                    <a:pt x="161" y="146"/>
                    <a:pt x="162" y="145"/>
                  </a:cubicBezTo>
                  <a:cubicBezTo>
                    <a:pt x="162" y="145"/>
                    <a:pt x="162" y="145"/>
                    <a:pt x="163" y="145"/>
                  </a:cubicBezTo>
                  <a:cubicBezTo>
                    <a:pt x="162" y="145"/>
                    <a:pt x="162" y="145"/>
                    <a:pt x="163" y="144"/>
                  </a:cubicBezTo>
                  <a:cubicBezTo>
                    <a:pt x="163" y="144"/>
                    <a:pt x="163" y="144"/>
                    <a:pt x="163" y="144"/>
                  </a:cubicBezTo>
                  <a:cubicBezTo>
                    <a:pt x="162" y="145"/>
                    <a:pt x="162" y="143"/>
                    <a:pt x="161" y="145"/>
                  </a:cubicBezTo>
                  <a:cubicBezTo>
                    <a:pt x="161" y="145"/>
                    <a:pt x="162" y="145"/>
                    <a:pt x="162" y="145"/>
                  </a:cubicBezTo>
                  <a:cubicBezTo>
                    <a:pt x="161" y="146"/>
                    <a:pt x="161" y="146"/>
                    <a:pt x="161" y="146"/>
                  </a:cubicBezTo>
                  <a:cubicBezTo>
                    <a:pt x="161" y="147"/>
                    <a:pt x="161" y="147"/>
                    <a:pt x="160" y="147"/>
                  </a:cubicBezTo>
                  <a:cubicBezTo>
                    <a:pt x="160" y="148"/>
                    <a:pt x="161" y="147"/>
                    <a:pt x="161" y="148"/>
                  </a:cubicBezTo>
                  <a:cubicBezTo>
                    <a:pt x="161" y="148"/>
                    <a:pt x="160" y="148"/>
                    <a:pt x="160" y="149"/>
                  </a:cubicBezTo>
                  <a:cubicBezTo>
                    <a:pt x="161" y="148"/>
                    <a:pt x="161" y="148"/>
                    <a:pt x="161" y="148"/>
                  </a:cubicBezTo>
                  <a:cubicBezTo>
                    <a:pt x="161" y="149"/>
                    <a:pt x="160" y="149"/>
                    <a:pt x="160" y="149"/>
                  </a:cubicBezTo>
                  <a:cubicBezTo>
                    <a:pt x="159" y="149"/>
                    <a:pt x="160" y="148"/>
                    <a:pt x="160" y="148"/>
                  </a:cubicBezTo>
                  <a:cubicBezTo>
                    <a:pt x="159" y="149"/>
                    <a:pt x="157" y="151"/>
                    <a:pt x="158" y="149"/>
                  </a:cubicBezTo>
                  <a:cubicBezTo>
                    <a:pt x="157" y="150"/>
                    <a:pt x="156" y="151"/>
                    <a:pt x="156" y="152"/>
                  </a:cubicBezTo>
                  <a:cubicBezTo>
                    <a:pt x="156" y="151"/>
                    <a:pt x="156" y="151"/>
                    <a:pt x="155" y="151"/>
                  </a:cubicBezTo>
                  <a:cubicBezTo>
                    <a:pt x="155" y="153"/>
                    <a:pt x="154" y="152"/>
                    <a:pt x="154" y="153"/>
                  </a:cubicBezTo>
                  <a:cubicBezTo>
                    <a:pt x="154" y="153"/>
                    <a:pt x="153" y="153"/>
                    <a:pt x="153" y="153"/>
                  </a:cubicBezTo>
                  <a:cubicBezTo>
                    <a:pt x="153" y="153"/>
                    <a:pt x="153" y="153"/>
                    <a:pt x="152" y="153"/>
                  </a:cubicBezTo>
                  <a:cubicBezTo>
                    <a:pt x="153" y="152"/>
                    <a:pt x="153" y="151"/>
                    <a:pt x="154" y="151"/>
                  </a:cubicBezTo>
                  <a:cubicBezTo>
                    <a:pt x="154" y="151"/>
                    <a:pt x="153" y="152"/>
                    <a:pt x="153" y="152"/>
                  </a:cubicBezTo>
                  <a:cubicBezTo>
                    <a:pt x="155" y="151"/>
                    <a:pt x="156" y="151"/>
                    <a:pt x="155" y="150"/>
                  </a:cubicBezTo>
                  <a:cubicBezTo>
                    <a:pt x="156" y="150"/>
                    <a:pt x="156" y="150"/>
                    <a:pt x="157" y="150"/>
                  </a:cubicBezTo>
                  <a:cubicBezTo>
                    <a:pt x="157" y="150"/>
                    <a:pt x="158" y="149"/>
                    <a:pt x="158" y="149"/>
                  </a:cubicBezTo>
                  <a:cubicBezTo>
                    <a:pt x="157" y="150"/>
                    <a:pt x="156" y="150"/>
                    <a:pt x="155" y="150"/>
                  </a:cubicBezTo>
                  <a:cubicBezTo>
                    <a:pt x="156" y="149"/>
                    <a:pt x="156" y="149"/>
                    <a:pt x="156" y="149"/>
                  </a:cubicBezTo>
                  <a:cubicBezTo>
                    <a:pt x="157" y="149"/>
                    <a:pt x="159" y="147"/>
                    <a:pt x="160" y="147"/>
                  </a:cubicBezTo>
                  <a:cubicBezTo>
                    <a:pt x="160" y="147"/>
                    <a:pt x="160" y="146"/>
                    <a:pt x="160" y="146"/>
                  </a:cubicBezTo>
                  <a:cubicBezTo>
                    <a:pt x="160" y="146"/>
                    <a:pt x="159" y="147"/>
                    <a:pt x="159" y="147"/>
                  </a:cubicBezTo>
                  <a:cubicBezTo>
                    <a:pt x="159" y="146"/>
                    <a:pt x="159" y="146"/>
                    <a:pt x="160" y="146"/>
                  </a:cubicBezTo>
                  <a:cubicBezTo>
                    <a:pt x="160" y="146"/>
                    <a:pt x="159" y="146"/>
                    <a:pt x="160" y="146"/>
                  </a:cubicBezTo>
                  <a:cubicBezTo>
                    <a:pt x="160" y="145"/>
                    <a:pt x="161" y="144"/>
                    <a:pt x="161" y="143"/>
                  </a:cubicBezTo>
                  <a:cubicBezTo>
                    <a:pt x="160" y="144"/>
                    <a:pt x="159" y="145"/>
                    <a:pt x="158" y="145"/>
                  </a:cubicBezTo>
                  <a:cubicBezTo>
                    <a:pt x="159" y="145"/>
                    <a:pt x="157" y="145"/>
                    <a:pt x="157" y="146"/>
                  </a:cubicBezTo>
                  <a:cubicBezTo>
                    <a:pt x="157" y="146"/>
                    <a:pt x="157" y="146"/>
                    <a:pt x="157" y="146"/>
                  </a:cubicBezTo>
                  <a:cubicBezTo>
                    <a:pt x="156" y="147"/>
                    <a:pt x="155" y="149"/>
                    <a:pt x="154" y="150"/>
                  </a:cubicBezTo>
                  <a:cubicBezTo>
                    <a:pt x="153" y="151"/>
                    <a:pt x="152" y="152"/>
                    <a:pt x="151" y="153"/>
                  </a:cubicBezTo>
                  <a:cubicBezTo>
                    <a:pt x="151" y="155"/>
                    <a:pt x="152" y="153"/>
                    <a:pt x="152" y="153"/>
                  </a:cubicBezTo>
                  <a:cubicBezTo>
                    <a:pt x="152" y="154"/>
                    <a:pt x="152" y="154"/>
                    <a:pt x="152" y="154"/>
                  </a:cubicBezTo>
                  <a:cubicBezTo>
                    <a:pt x="152" y="154"/>
                    <a:pt x="151" y="155"/>
                    <a:pt x="150" y="156"/>
                  </a:cubicBezTo>
                  <a:cubicBezTo>
                    <a:pt x="149" y="157"/>
                    <a:pt x="149" y="157"/>
                    <a:pt x="149" y="157"/>
                  </a:cubicBezTo>
                  <a:cubicBezTo>
                    <a:pt x="149" y="157"/>
                    <a:pt x="150" y="157"/>
                    <a:pt x="150" y="156"/>
                  </a:cubicBezTo>
                  <a:cubicBezTo>
                    <a:pt x="149" y="157"/>
                    <a:pt x="151" y="156"/>
                    <a:pt x="150" y="157"/>
                  </a:cubicBezTo>
                  <a:cubicBezTo>
                    <a:pt x="150" y="156"/>
                    <a:pt x="149" y="158"/>
                    <a:pt x="148" y="158"/>
                  </a:cubicBezTo>
                  <a:cubicBezTo>
                    <a:pt x="150" y="156"/>
                    <a:pt x="149" y="155"/>
                    <a:pt x="151" y="155"/>
                  </a:cubicBezTo>
                  <a:cubicBezTo>
                    <a:pt x="150" y="154"/>
                    <a:pt x="150" y="154"/>
                    <a:pt x="151" y="152"/>
                  </a:cubicBezTo>
                  <a:cubicBezTo>
                    <a:pt x="150" y="153"/>
                    <a:pt x="150" y="154"/>
                    <a:pt x="149" y="154"/>
                  </a:cubicBezTo>
                  <a:cubicBezTo>
                    <a:pt x="150" y="153"/>
                    <a:pt x="150" y="153"/>
                    <a:pt x="151" y="152"/>
                  </a:cubicBezTo>
                  <a:cubicBezTo>
                    <a:pt x="151" y="153"/>
                    <a:pt x="154" y="151"/>
                    <a:pt x="153" y="151"/>
                  </a:cubicBezTo>
                  <a:cubicBezTo>
                    <a:pt x="152" y="151"/>
                    <a:pt x="152" y="152"/>
                    <a:pt x="152" y="152"/>
                  </a:cubicBezTo>
                  <a:cubicBezTo>
                    <a:pt x="152" y="150"/>
                    <a:pt x="154" y="149"/>
                    <a:pt x="152" y="150"/>
                  </a:cubicBezTo>
                  <a:cubicBezTo>
                    <a:pt x="152" y="149"/>
                    <a:pt x="153" y="149"/>
                    <a:pt x="153" y="148"/>
                  </a:cubicBezTo>
                  <a:cubicBezTo>
                    <a:pt x="153" y="147"/>
                    <a:pt x="152" y="148"/>
                    <a:pt x="152" y="149"/>
                  </a:cubicBezTo>
                  <a:cubicBezTo>
                    <a:pt x="152" y="148"/>
                    <a:pt x="151" y="149"/>
                    <a:pt x="151" y="150"/>
                  </a:cubicBezTo>
                  <a:cubicBezTo>
                    <a:pt x="150" y="150"/>
                    <a:pt x="149" y="150"/>
                    <a:pt x="149" y="151"/>
                  </a:cubicBezTo>
                  <a:cubicBezTo>
                    <a:pt x="149" y="152"/>
                    <a:pt x="150" y="150"/>
                    <a:pt x="151" y="151"/>
                  </a:cubicBezTo>
                  <a:cubicBezTo>
                    <a:pt x="150" y="151"/>
                    <a:pt x="150" y="151"/>
                    <a:pt x="150" y="152"/>
                  </a:cubicBezTo>
                  <a:cubicBezTo>
                    <a:pt x="150" y="152"/>
                    <a:pt x="151" y="150"/>
                    <a:pt x="151" y="151"/>
                  </a:cubicBezTo>
                  <a:cubicBezTo>
                    <a:pt x="150" y="152"/>
                    <a:pt x="149" y="153"/>
                    <a:pt x="149" y="152"/>
                  </a:cubicBezTo>
                  <a:cubicBezTo>
                    <a:pt x="148" y="152"/>
                    <a:pt x="148" y="152"/>
                    <a:pt x="148" y="151"/>
                  </a:cubicBezTo>
                  <a:cubicBezTo>
                    <a:pt x="148" y="152"/>
                    <a:pt x="147" y="152"/>
                    <a:pt x="147" y="153"/>
                  </a:cubicBezTo>
                  <a:cubicBezTo>
                    <a:pt x="147" y="152"/>
                    <a:pt x="148" y="152"/>
                    <a:pt x="148" y="152"/>
                  </a:cubicBezTo>
                  <a:cubicBezTo>
                    <a:pt x="147" y="153"/>
                    <a:pt x="147" y="152"/>
                    <a:pt x="146" y="153"/>
                  </a:cubicBezTo>
                  <a:cubicBezTo>
                    <a:pt x="146" y="154"/>
                    <a:pt x="148" y="152"/>
                    <a:pt x="147" y="154"/>
                  </a:cubicBezTo>
                  <a:cubicBezTo>
                    <a:pt x="146" y="154"/>
                    <a:pt x="146" y="153"/>
                    <a:pt x="145" y="154"/>
                  </a:cubicBezTo>
                  <a:cubicBezTo>
                    <a:pt x="145" y="154"/>
                    <a:pt x="144" y="155"/>
                    <a:pt x="144" y="155"/>
                  </a:cubicBezTo>
                  <a:cubicBezTo>
                    <a:pt x="145" y="154"/>
                    <a:pt x="146" y="154"/>
                    <a:pt x="145" y="153"/>
                  </a:cubicBezTo>
                  <a:cubicBezTo>
                    <a:pt x="145" y="153"/>
                    <a:pt x="144" y="154"/>
                    <a:pt x="144" y="154"/>
                  </a:cubicBezTo>
                  <a:cubicBezTo>
                    <a:pt x="144" y="154"/>
                    <a:pt x="144" y="154"/>
                    <a:pt x="144" y="153"/>
                  </a:cubicBezTo>
                  <a:cubicBezTo>
                    <a:pt x="145" y="153"/>
                    <a:pt x="145" y="153"/>
                    <a:pt x="147" y="151"/>
                  </a:cubicBezTo>
                  <a:cubicBezTo>
                    <a:pt x="147" y="151"/>
                    <a:pt x="146" y="153"/>
                    <a:pt x="147" y="152"/>
                  </a:cubicBezTo>
                  <a:cubicBezTo>
                    <a:pt x="147" y="152"/>
                    <a:pt x="147" y="152"/>
                    <a:pt x="148" y="151"/>
                  </a:cubicBezTo>
                  <a:cubicBezTo>
                    <a:pt x="148" y="150"/>
                    <a:pt x="145" y="152"/>
                    <a:pt x="146" y="151"/>
                  </a:cubicBezTo>
                  <a:cubicBezTo>
                    <a:pt x="146" y="151"/>
                    <a:pt x="146" y="151"/>
                    <a:pt x="146" y="151"/>
                  </a:cubicBezTo>
                  <a:cubicBezTo>
                    <a:pt x="147" y="151"/>
                    <a:pt x="147" y="150"/>
                    <a:pt x="147" y="150"/>
                  </a:cubicBezTo>
                  <a:cubicBezTo>
                    <a:pt x="148" y="151"/>
                    <a:pt x="148" y="151"/>
                    <a:pt x="148" y="151"/>
                  </a:cubicBezTo>
                  <a:cubicBezTo>
                    <a:pt x="149" y="150"/>
                    <a:pt x="148" y="150"/>
                    <a:pt x="148" y="149"/>
                  </a:cubicBezTo>
                  <a:cubicBezTo>
                    <a:pt x="147" y="150"/>
                    <a:pt x="146" y="151"/>
                    <a:pt x="147" y="149"/>
                  </a:cubicBezTo>
                  <a:cubicBezTo>
                    <a:pt x="146" y="150"/>
                    <a:pt x="147" y="150"/>
                    <a:pt x="145" y="151"/>
                  </a:cubicBezTo>
                  <a:cubicBezTo>
                    <a:pt x="144" y="151"/>
                    <a:pt x="146" y="150"/>
                    <a:pt x="146" y="150"/>
                  </a:cubicBezTo>
                  <a:cubicBezTo>
                    <a:pt x="145" y="151"/>
                    <a:pt x="145" y="150"/>
                    <a:pt x="144" y="150"/>
                  </a:cubicBezTo>
                  <a:cubicBezTo>
                    <a:pt x="145" y="151"/>
                    <a:pt x="144" y="151"/>
                    <a:pt x="144" y="153"/>
                  </a:cubicBezTo>
                  <a:cubicBezTo>
                    <a:pt x="143" y="152"/>
                    <a:pt x="142" y="154"/>
                    <a:pt x="141" y="155"/>
                  </a:cubicBezTo>
                  <a:cubicBezTo>
                    <a:pt x="142" y="154"/>
                    <a:pt x="141" y="155"/>
                    <a:pt x="141" y="154"/>
                  </a:cubicBezTo>
                  <a:cubicBezTo>
                    <a:pt x="140" y="155"/>
                    <a:pt x="139" y="155"/>
                    <a:pt x="139" y="156"/>
                  </a:cubicBezTo>
                  <a:cubicBezTo>
                    <a:pt x="140" y="156"/>
                    <a:pt x="140" y="155"/>
                    <a:pt x="140" y="155"/>
                  </a:cubicBezTo>
                  <a:cubicBezTo>
                    <a:pt x="140" y="155"/>
                    <a:pt x="141" y="155"/>
                    <a:pt x="141" y="155"/>
                  </a:cubicBezTo>
                  <a:cubicBezTo>
                    <a:pt x="140" y="156"/>
                    <a:pt x="140" y="156"/>
                    <a:pt x="139" y="157"/>
                  </a:cubicBezTo>
                  <a:cubicBezTo>
                    <a:pt x="139" y="157"/>
                    <a:pt x="139" y="157"/>
                    <a:pt x="139" y="157"/>
                  </a:cubicBezTo>
                  <a:cubicBezTo>
                    <a:pt x="138" y="156"/>
                    <a:pt x="139" y="156"/>
                    <a:pt x="139" y="156"/>
                  </a:cubicBezTo>
                  <a:cubicBezTo>
                    <a:pt x="137" y="157"/>
                    <a:pt x="139" y="157"/>
                    <a:pt x="137" y="158"/>
                  </a:cubicBezTo>
                  <a:cubicBezTo>
                    <a:pt x="137" y="157"/>
                    <a:pt x="138" y="156"/>
                    <a:pt x="138" y="156"/>
                  </a:cubicBezTo>
                  <a:cubicBezTo>
                    <a:pt x="139" y="155"/>
                    <a:pt x="141" y="154"/>
                    <a:pt x="143" y="153"/>
                  </a:cubicBezTo>
                  <a:cubicBezTo>
                    <a:pt x="142" y="153"/>
                    <a:pt x="143" y="152"/>
                    <a:pt x="142" y="153"/>
                  </a:cubicBezTo>
                  <a:cubicBezTo>
                    <a:pt x="142" y="153"/>
                    <a:pt x="139" y="154"/>
                    <a:pt x="138" y="155"/>
                  </a:cubicBezTo>
                  <a:cubicBezTo>
                    <a:pt x="139" y="153"/>
                    <a:pt x="139" y="153"/>
                    <a:pt x="141" y="151"/>
                  </a:cubicBezTo>
                  <a:cubicBezTo>
                    <a:pt x="140" y="151"/>
                    <a:pt x="139" y="151"/>
                    <a:pt x="139" y="151"/>
                  </a:cubicBezTo>
                  <a:cubicBezTo>
                    <a:pt x="139" y="151"/>
                    <a:pt x="140" y="151"/>
                    <a:pt x="139" y="152"/>
                  </a:cubicBezTo>
                  <a:cubicBezTo>
                    <a:pt x="139" y="152"/>
                    <a:pt x="139" y="153"/>
                    <a:pt x="138" y="155"/>
                  </a:cubicBezTo>
                  <a:cubicBezTo>
                    <a:pt x="137" y="154"/>
                    <a:pt x="136" y="156"/>
                    <a:pt x="136" y="156"/>
                  </a:cubicBezTo>
                  <a:cubicBezTo>
                    <a:pt x="135" y="156"/>
                    <a:pt x="134" y="157"/>
                    <a:pt x="134" y="156"/>
                  </a:cubicBezTo>
                  <a:cubicBezTo>
                    <a:pt x="132" y="157"/>
                    <a:pt x="133" y="157"/>
                    <a:pt x="131" y="157"/>
                  </a:cubicBezTo>
                  <a:cubicBezTo>
                    <a:pt x="130" y="158"/>
                    <a:pt x="131" y="158"/>
                    <a:pt x="130" y="158"/>
                  </a:cubicBezTo>
                  <a:cubicBezTo>
                    <a:pt x="130" y="159"/>
                    <a:pt x="131" y="159"/>
                    <a:pt x="132" y="159"/>
                  </a:cubicBezTo>
                  <a:cubicBezTo>
                    <a:pt x="130" y="160"/>
                    <a:pt x="132" y="159"/>
                    <a:pt x="132" y="159"/>
                  </a:cubicBezTo>
                  <a:cubicBezTo>
                    <a:pt x="132" y="160"/>
                    <a:pt x="131" y="161"/>
                    <a:pt x="131" y="161"/>
                  </a:cubicBezTo>
                  <a:cubicBezTo>
                    <a:pt x="131" y="160"/>
                    <a:pt x="132" y="160"/>
                    <a:pt x="131" y="160"/>
                  </a:cubicBezTo>
                  <a:cubicBezTo>
                    <a:pt x="131" y="160"/>
                    <a:pt x="130" y="160"/>
                    <a:pt x="129" y="160"/>
                  </a:cubicBezTo>
                  <a:cubicBezTo>
                    <a:pt x="130" y="160"/>
                    <a:pt x="128" y="160"/>
                    <a:pt x="129" y="159"/>
                  </a:cubicBezTo>
                  <a:cubicBezTo>
                    <a:pt x="128" y="160"/>
                    <a:pt x="127" y="161"/>
                    <a:pt x="127" y="161"/>
                  </a:cubicBezTo>
                  <a:cubicBezTo>
                    <a:pt x="128" y="160"/>
                    <a:pt x="128" y="160"/>
                    <a:pt x="129" y="159"/>
                  </a:cubicBezTo>
                  <a:cubicBezTo>
                    <a:pt x="130" y="159"/>
                    <a:pt x="129" y="159"/>
                    <a:pt x="130" y="160"/>
                  </a:cubicBezTo>
                  <a:cubicBezTo>
                    <a:pt x="132" y="159"/>
                    <a:pt x="130" y="159"/>
                    <a:pt x="130" y="159"/>
                  </a:cubicBezTo>
                  <a:cubicBezTo>
                    <a:pt x="129" y="159"/>
                    <a:pt x="127" y="160"/>
                    <a:pt x="127" y="160"/>
                  </a:cubicBezTo>
                  <a:cubicBezTo>
                    <a:pt x="126" y="160"/>
                    <a:pt x="128" y="159"/>
                    <a:pt x="127" y="159"/>
                  </a:cubicBezTo>
                  <a:cubicBezTo>
                    <a:pt x="127" y="160"/>
                    <a:pt x="126" y="161"/>
                    <a:pt x="125" y="160"/>
                  </a:cubicBezTo>
                  <a:cubicBezTo>
                    <a:pt x="127" y="159"/>
                    <a:pt x="125" y="160"/>
                    <a:pt x="125" y="160"/>
                  </a:cubicBezTo>
                  <a:cubicBezTo>
                    <a:pt x="125" y="160"/>
                    <a:pt x="125" y="159"/>
                    <a:pt x="126" y="159"/>
                  </a:cubicBezTo>
                  <a:cubicBezTo>
                    <a:pt x="126" y="159"/>
                    <a:pt x="126" y="158"/>
                    <a:pt x="125" y="158"/>
                  </a:cubicBezTo>
                  <a:cubicBezTo>
                    <a:pt x="125" y="159"/>
                    <a:pt x="125" y="159"/>
                    <a:pt x="125" y="159"/>
                  </a:cubicBezTo>
                  <a:cubicBezTo>
                    <a:pt x="125" y="159"/>
                    <a:pt x="125" y="159"/>
                    <a:pt x="125" y="159"/>
                  </a:cubicBezTo>
                  <a:cubicBezTo>
                    <a:pt x="124" y="159"/>
                    <a:pt x="125" y="159"/>
                    <a:pt x="126" y="159"/>
                  </a:cubicBezTo>
                  <a:cubicBezTo>
                    <a:pt x="125" y="159"/>
                    <a:pt x="125" y="160"/>
                    <a:pt x="124" y="160"/>
                  </a:cubicBezTo>
                  <a:cubicBezTo>
                    <a:pt x="124" y="160"/>
                    <a:pt x="125" y="159"/>
                    <a:pt x="124" y="159"/>
                  </a:cubicBezTo>
                  <a:cubicBezTo>
                    <a:pt x="123" y="160"/>
                    <a:pt x="121" y="161"/>
                    <a:pt x="123" y="160"/>
                  </a:cubicBezTo>
                  <a:cubicBezTo>
                    <a:pt x="122" y="161"/>
                    <a:pt x="122" y="161"/>
                    <a:pt x="121" y="162"/>
                  </a:cubicBezTo>
                  <a:cubicBezTo>
                    <a:pt x="121" y="161"/>
                    <a:pt x="122" y="161"/>
                    <a:pt x="122" y="160"/>
                  </a:cubicBezTo>
                  <a:cubicBezTo>
                    <a:pt x="121" y="161"/>
                    <a:pt x="121" y="161"/>
                    <a:pt x="120" y="162"/>
                  </a:cubicBezTo>
                  <a:cubicBezTo>
                    <a:pt x="120" y="162"/>
                    <a:pt x="121" y="162"/>
                    <a:pt x="120" y="163"/>
                  </a:cubicBezTo>
                  <a:cubicBezTo>
                    <a:pt x="121" y="162"/>
                    <a:pt x="118" y="163"/>
                    <a:pt x="118" y="163"/>
                  </a:cubicBezTo>
                  <a:cubicBezTo>
                    <a:pt x="119" y="163"/>
                    <a:pt x="119" y="163"/>
                    <a:pt x="119" y="163"/>
                  </a:cubicBezTo>
                  <a:cubicBezTo>
                    <a:pt x="118" y="164"/>
                    <a:pt x="117" y="164"/>
                    <a:pt x="116" y="164"/>
                  </a:cubicBezTo>
                  <a:cubicBezTo>
                    <a:pt x="117" y="163"/>
                    <a:pt x="117" y="164"/>
                    <a:pt x="117" y="163"/>
                  </a:cubicBezTo>
                  <a:cubicBezTo>
                    <a:pt x="117" y="163"/>
                    <a:pt x="117" y="163"/>
                    <a:pt x="116" y="163"/>
                  </a:cubicBezTo>
                  <a:cubicBezTo>
                    <a:pt x="117" y="163"/>
                    <a:pt x="116" y="163"/>
                    <a:pt x="117" y="162"/>
                  </a:cubicBezTo>
                  <a:cubicBezTo>
                    <a:pt x="118" y="162"/>
                    <a:pt x="118" y="162"/>
                    <a:pt x="118" y="162"/>
                  </a:cubicBezTo>
                  <a:cubicBezTo>
                    <a:pt x="118" y="162"/>
                    <a:pt x="118" y="163"/>
                    <a:pt x="117" y="163"/>
                  </a:cubicBezTo>
                  <a:cubicBezTo>
                    <a:pt x="118" y="163"/>
                    <a:pt x="119" y="162"/>
                    <a:pt x="119" y="162"/>
                  </a:cubicBezTo>
                  <a:cubicBezTo>
                    <a:pt x="118" y="162"/>
                    <a:pt x="117" y="162"/>
                    <a:pt x="115" y="162"/>
                  </a:cubicBezTo>
                  <a:cubicBezTo>
                    <a:pt x="116" y="162"/>
                    <a:pt x="116" y="162"/>
                    <a:pt x="116" y="161"/>
                  </a:cubicBezTo>
                  <a:cubicBezTo>
                    <a:pt x="115" y="162"/>
                    <a:pt x="114" y="162"/>
                    <a:pt x="114" y="163"/>
                  </a:cubicBezTo>
                  <a:cubicBezTo>
                    <a:pt x="116" y="162"/>
                    <a:pt x="114" y="163"/>
                    <a:pt x="115" y="163"/>
                  </a:cubicBezTo>
                  <a:cubicBezTo>
                    <a:pt x="115" y="163"/>
                    <a:pt x="116" y="163"/>
                    <a:pt x="116" y="163"/>
                  </a:cubicBezTo>
                  <a:cubicBezTo>
                    <a:pt x="115" y="164"/>
                    <a:pt x="113" y="164"/>
                    <a:pt x="114" y="164"/>
                  </a:cubicBezTo>
                  <a:cubicBezTo>
                    <a:pt x="116" y="164"/>
                    <a:pt x="114" y="165"/>
                    <a:pt x="114" y="165"/>
                  </a:cubicBezTo>
                  <a:cubicBezTo>
                    <a:pt x="113" y="165"/>
                    <a:pt x="114" y="165"/>
                    <a:pt x="113" y="165"/>
                  </a:cubicBezTo>
                  <a:cubicBezTo>
                    <a:pt x="113" y="164"/>
                    <a:pt x="114" y="164"/>
                    <a:pt x="113" y="164"/>
                  </a:cubicBezTo>
                  <a:cubicBezTo>
                    <a:pt x="112" y="164"/>
                    <a:pt x="113" y="165"/>
                    <a:pt x="112" y="165"/>
                  </a:cubicBezTo>
                  <a:cubicBezTo>
                    <a:pt x="112" y="166"/>
                    <a:pt x="112" y="165"/>
                    <a:pt x="111" y="165"/>
                  </a:cubicBezTo>
                  <a:cubicBezTo>
                    <a:pt x="111" y="166"/>
                    <a:pt x="112" y="166"/>
                    <a:pt x="110" y="166"/>
                  </a:cubicBezTo>
                  <a:cubicBezTo>
                    <a:pt x="111" y="166"/>
                    <a:pt x="111" y="167"/>
                    <a:pt x="111" y="166"/>
                  </a:cubicBezTo>
                  <a:cubicBezTo>
                    <a:pt x="111" y="166"/>
                    <a:pt x="113" y="166"/>
                    <a:pt x="114" y="166"/>
                  </a:cubicBezTo>
                  <a:cubicBezTo>
                    <a:pt x="112" y="166"/>
                    <a:pt x="113" y="167"/>
                    <a:pt x="114" y="167"/>
                  </a:cubicBezTo>
                  <a:cubicBezTo>
                    <a:pt x="114" y="166"/>
                    <a:pt x="114" y="166"/>
                    <a:pt x="115" y="165"/>
                  </a:cubicBezTo>
                  <a:cubicBezTo>
                    <a:pt x="114" y="166"/>
                    <a:pt x="115" y="166"/>
                    <a:pt x="115" y="166"/>
                  </a:cubicBezTo>
                  <a:cubicBezTo>
                    <a:pt x="117" y="166"/>
                    <a:pt x="116" y="165"/>
                    <a:pt x="116" y="164"/>
                  </a:cubicBezTo>
                  <a:cubicBezTo>
                    <a:pt x="116" y="164"/>
                    <a:pt x="116" y="164"/>
                    <a:pt x="116" y="164"/>
                  </a:cubicBezTo>
                  <a:cubicBezTo>
                    <a:pt x="117" y="164"/>
                    <a:pt x="119" y="164"/>
                    <a:pt x="120" y="164"/>
                  </a:cubicBezTo>
                  <a:cubicBezTo>
                    <a:pt x="120" y="163"/>
                    <a:pt x="121" y="162"/>
                    <a:pt x="122" y="163"/>
                  </a:cubicBezTo>
                  <a:cubicBezTo>
                    <a:pt x="121" y="163"/>
                    <a:pt x="121" y="163"/>
                    <a:pt x="121" y="163"/>
                  </a:cubicBezTo>
                  <a:cubicBezTo>
                    <a:pt x="122" y="163"/>
                    <a:pt x="123" y="162"/>
                    <a:pt x="124" y="162"/>
                  </a:cubicBezTo>
                  <a:cubicBezTo>
                    <a:pt x="124" y="162"/>
                    <a:pt x="123" y="162"/>
                    <a:pt x="123" y="162"/>
                  </a:cubicBezTo>
                  <a:cubicBezTo>
                    <a:pt x="124" y="162"/>
                    <a:pt x="123" y="161"/>
                    <a:pt x="125" y="161"/>
                  </a:cubicBezTo>
                  <a:cubicBezTo>
                    <a:pt x="125" y="161"/>
                    <a:pt x="124" y="162"/>
                    <a:pt x="124" y="162"/>
                  </a:cubicBezTo>
                  <a:cubicBezTo>
                    <a:pt x="126" y="161"/>
                    <a:pt x="125" y="161"/>
                    <a:pt x="126" y="160"/>
                  </a:cubicBezTo>
                  <a:cubicBezTo>
                    <a:pt x="126" y="161"/>
                    <a:pt x="127" y="161"/>
                    <a:pt x="126" y="162"/>
                  </a:cubicBezTo>
                  <a:cubicBezTo>
                    <a:pt x="126" y="162"/>
                    <a:pt x="127" y="161"/>
                    <a:pt x="128" y="161"/>
                  </a:cubicBezTo>
                  <a:cubicBezTo>
                    <a:pt x="128" y="161"/>
                    <a:pt x="127" y="161"/>
                    <a:pt x="127" y="162"/>
                  </a:cubicBezTo>
                  <a:cubicBezTo>
                    <a:pt x="129" y="161"/>
                    <a:pt x="127" y="162"/>
                    <a:pt x="129" y="161"/>
                  </a:cubicBezTo>
                  <a:cubicBezTo>
                    <a:pt x="130" y="161"/>
                    <a:pt x="131" y="161"/>
                    <a:pt x="130" y="162"/>
                  </a:cubicBezTo>
                  <a:cubicBezTo>
                    <a:pt x="130" y="161"/>
                    <a:pt x="126" y="162"/>
                    <a:pt x="124" y="162"/>
                  </a:cubicBezTo>
                  <a:cubicBezTo>
                    <a:pt x="124" y="163"/>
                    <a:pt x="122" y="164"/>
                    <a:pt x="121" y="164"/>
                  </a:cubicBezTo>
                  <a:cubicBezTo>
                    <a:pt x="119" y="165"/>
                    <a:pt x="117" y="165"/>
                    <a:pt x="116" y="166"/>
                  </a:cubicBezTo>
                  <a:cubicBezTo>
                    <a:pt x="117" y="166"/>
                    <a:pt x="120" y="165"/>
                    <a:pt x="120" y="165"/>
                  </a:cubicBezTo>
                  <a:cubicBezTo>
                    <a:pt x="119" y="165"/>
                    <a:pt x="119" y="165"/>
                    <a:pt x="118" y="165"/>
                  </a:cubicBezTo>
                  <a:cubicBezTo>
                    <a:pt x="121" y="164"/>
                    <a:pt x="120" y="165"/>
                    <a:pt x="121" y="165"/>
                  </a:cubicBezTo>
                  <a:cubicBezTo>
                    <a:pt x="120" y="165"/>
                    <a:pt x="120" y="165"/>
                    <a:pt x="120" y="166"/>
                  </a:cubicBezTo>
                  <a:cubicBezTo>
                    <a:pt x="120" y="165"/>
                    <a:pt x="120" y="165"/>
                    <a:pt x="119" y="165"/>
                  </a:cubicBezTo>
                  <a:cubicBezTo>
                    <a:pt x="118" y="166"/>
                    <a:pt x="117" y="166"/>
                    <a:pt x="116" y="166"/>
                  </a:cubicBezTo>
                  <a:cubicBezTo>
                    <a:pt x="114" y="167"/>
                    <a:pt x="113" y="167"/>
                    <a:pt x="112" y="167"/>
                  </a:cubicBezTo>
                  <a:cubicBezTo>
                    <a:pt x="113" y="167"/>
                    <a:pt x="113" y="168"/>
                    <a:pt x="112" y="168"/>
                  </a:cubicBezTo>
                  <a:cubicBezTo>
                    <a:pt x="112" y="168"/>
                    <a:pt x="111" y="168"/>
                    <a:pt x="111" y="168"/>
                  </a:cubicBezTo>
                  <a:cubicBezTo>
                    <a:pt x="111" y="168"/>
                    <a:pt x="112" y="167"/>
                    <a:pt x="111" y="167"/>
                  </a:cubicBezTo>
                  <a:cubicBezTo>
                    <a:pt x="110" y="168"/>
                    <a:pt x="111" y="166"/>
                    <a:pt x="110" y="167"/>
                  </a:cubicBezTo>
                  <a:cubicBezTo>
                    <a:pt x="109" y="167"/>
                    <a:pt x="111" y="167"/>
                    <a:pt x="111" y="167"/>
                  </a:cubicBezTo>
                  <a:cubicBezTo>
                    <a:pt x="109" y="168"/>
                    <a:pt x="111" y="168"/>
                    <a:pt x="110" y="169"/>
                  </a:cubicBezTo>
                  <a:cubicBezTo>
                    <a:pt x="110" y="168"/>
                    <a:pt x="108" y="169"/>
                    <a:pt x="109" y="168"/>
                  </a:cubicBezTo>
                  <a:cubicBezTo>
                    <a:pt x="109" y="168"/>
                    <a:pt x="110" y="168"/>
                    <a:pt x="110" y="167"/>
                  </a:cubicBezTo>
                  <a:cubicBezTo>
                    <a:pt x="109" y="168"/>
                    <a:pt x="110" y="167"/>
                    <a:pt x="109" y="167"/>
                  </a:cubicBezTo>
                  <a:cubicBezTo>
                    <a:pt x="108" y="168"/>
                    <a:pt x="109" y="168"/>
                    <a:pt x="107" y="168"/>
                  </a:cubicBezTo>
                  <a:cubicBezTo>
                    <a:pt x="107" y="168"/>
                    <a:pt x="107" y="168"/>
                    <a:pt x="107" y="168"/>
                  </a:cubicBezTo>
                  <a:cubicBezTo>
                    <a:pt x="107" y="168"/>
                    <a:pt x="108" y="168"/>
                    <a:pt x="108" y="168"/>
                  </a:cubicBezTo>
                  <a:cubicBezTo>
                    <a:pt x="108" y="167"/>
                    <a:pt x="107" y="167"/>
                    <a:pt x="107" y="167"/>
                  </a:cubicBezTo>
                  <a:cubicBezTo>
                    <a:pt x="108" y="167"/>
                    <a:pt x="109" y="167"/>
                    <a:pt x="109" y="167"/>
                  </a:cubicBezTo>
                  <a:cubicBezTo>
                    <a:pt x="108" y="167"/>
                    <a:pt x="108" y="166"/>
                    <a:pt x="106" y="166"/>
                  </a:cubicBezTo>
                  <a:cubicBezTo>
                    <a:pt x="108" y="166"/>
                    <a:pt x="109" y="166"/>
                    <a:pt x="110" y="166"/>
                  </a:cubicBezTo>
                  <a:cubicBezTo>
                    <a:pt x="110" y="165"/>
                    <a:pt x="108" y="166"/>
                    <a:pt x="108" y="165"/>
                  </a:cubicBezTo>
                  <a:cubicBezTo>
                    <a:pt x="108" y="165"/>
                    <a:pt x="108" y="165"/>
                    <a:pt x="108" y="165"/>
                  </a:cubicBezTo>
                  <a:cubicBezTo>
                    <a:pt x="108" y="164"/>
                    <a:pt x="107" y="165"/>
                    <a:pt x="107" y="165"/>
                  </a:cubicBezTo>
                  <a:cubicBezTo>
                    <a:pt x="107" y="163"/>
                    <a:pt x="109" y="165"/>
                    <a:pt x="110" y="164"/>
                  </a:cubicBezTo>
                  <a:cubicBezTo>
                    <a:pt x="109" y="164"/>
                    <a:pt x="111" y="164"/>
                    <a:pt x="110" y="163"/>
                  </a:cubicBezTo>
                  <a:cubicBezTo>
                    <a:pt x="111" y="163"/>
                    <a:pt x="111" y="163"/>
                    <a:pt x="112" y="163"/>
                  </a:cubicBezTo>
                  <a:cubicBezTo>
                    <a:pt x="112" y="162"/>
                    <a:pt x="112" y="162"/>
                    <a:pt x="112" y="162"/>
                  </a:cubicBezTo>
                  <a:cubicBezTo>
                    <a:pt x="111" y="163"/>
                    <a:pt x="111" y="162"/>
                    <a:pt x="111" y="162"/>
                  </a:cubicBezTo>
                  <a:cubicBezTo>
                    <a:pt x="111" y="163"/>
                    <a:pt x="111" y="163"/>
                    <a:pt x="110" y="163"/>
                  </a:cubicBezTo>
                  <a:cubicBezTo>
                    <a:pt x="109" y="163"/>
                    <a:pt x="110" y="164"/>
                    <a:pt x="109" y="164"/>
                  </a:cubicBezTo>
                  <a:cubicBezTo>
                    <a:pt x="110" y="163"/>
                    <a:pt x="107" y="164"/>
                    <a:pt x="108" y="163"/>
                  </a:cubicBezTo>
                  <a:cubicBezTo>
                    <a:pt x="108" y="163"/>
                    <a:pt x="106" y="163"/>
                    <a:pt x="106" y="164"/>
                  </a:cubicBezTo>
                  <a:cubicBezTo>
                    <a:pt x="109" y="163"/>
                    <a:pt x="105" y="164"/>
                    <a:pt x="107" y="164"/>
                  </a:cubicBezTo>
                  <a:cubicBezTo>
                    <a:pt x="107" y="164"/>
                    <a:pt x="106" y="164"/>
                    <a:pt x="106" y="164"/>
                  </a:cubicBezTo>
                  <a:cubicBezTo>
                    <a:pt x="106" y="164"/>
                    <a:pt x="105" y="164"/>
                    <a:pt x="105" y="164"/>
                  </a:cubicBezTo>
                  <a:cubicBezTo>
                    <a:pt x="104" y="164"/>
                    <a:pt x="103" y="164"/>
                    <a:pt x="103" y="164"/>
                  </a:cubicBezTo>
                  <a:cubicBezTo>
                    <a:pt x="105" y="164"/>
                    <a:pt x="103" y="165"/>
                    <a:pt x="104" y="165"/>
                  </a:cubicBezTo>
                  <a:cubicBezTo>
                    <a:pt x="104" y="165"/>
                    <a:pt x="104" y="164"/>
                    <a:pt x="105" y="164"/>
                  </a:cubicBezTo>
                  <a:cubicBezTo>
                    <a:pt x="105" y="165"/>
                    <a:pt x="105" y="165"/>
                    <a:pt x="106" y="165"/>
                  </a:cubicBezTo>
                  <a:cubicBezTo>
                    <a:pt x="106" y="166"/>
                    <a:pt x="105" y="167"/>
                    <a:pt x="107" y="167"/>
                  </a:cubicBezTo>
                  <a:cubicBezTo>
                    <a:pt x="106" y="167"/>
                    <a:pt x="106" y="168"/>
                    <a:pt x="106" y="168"/>
                  </a:cubicBezTo>
                  <a:cubicBezTo>
                    <a:pt x="107" y="169"/>
                    <a:pt x="108" y="169"/>
                    <a:pt x="109" y="169"/>
                  </a:cubicBezTo>
                  <a:cubicBezTo>
                    <a:pt x="108" y="170"/>
                    <a:pt x="109" y="169"/>
                    <a:pt x="110" y="169"/>
                  </a:cubicBezTo>
                  <a:cubicBezTo>
                    <a:pt x="108" y="170"/>
                    <a:pt x="108" y="169"/>
                    <a:pt x="108" y="169"/>
                  </a:cubicBezTo>
                  <a:cubicBezTo>
                    <a:pt x="107" y="169"/>
                    <a:pt x="105" y="169"/>
                    <a:pt x="106" y="169"/>
                  </a:cubicBezTo>
                  <a:cubicBezTo>
                    <a:pt x="105" y="169"/>
                    <a:pt x="105" y="169"/>
                    <a:pt x="105" y="168"/>
                  </a:cubicBezTo>
                  <a:cubicBezTo>
                    <a:pt x="105" y="170"/>
                    <a:pt x="104" y="169"/>
                    <a:pt x="102" y="170"/>
                  </a:cubicBezTo>
                  <a:cubicBezTo>
                    <a:pt x="103" y="169"/>
                    <a:pt x="102" y="170"/>
                    <a:pt x="102" y="169"/>
                  </a:cubicBezTo>
                  <a:cubicBezTo>
                    <a:pt x="103" y="169"/>
                    <a:pt x="103" y="169"/>
                    <a:pt x="104" y="169"/>
                  </a:cubicBezTo>
                  <a:cubicBezTo>
                    <a:pt x="104" y="168"/>
                    <a:pt x="106" y="167"/>
                    <a:pt x="106" y="167"/>
                  </a:cubicBezTo>
                  <a:cubicBezTo>
                    <a:pt x="104" y="168"/>
                    <a:pt x="103" y="168"/>
                    <a:pt x="101" y="168"/>
                  </a:cubicBezTo>
                  <a:cubicBezTo>
                    <a:pt x="101" y="168"/>
                    <a:pt x="102" y="168"/>
                    <a:pt x="101" y="168"/>
                  </a:cubicBezTo>
                  <a:cubicBezTo>
                    <a:pt x="101" y="168"/>
                    <a:pt x="101" y="168"/>
                    <a:pt x="101" y="168"/>
                  </a:cubicBezTo>
                  <a:cubicBezTo>
                    <a:pt x="102" y="167"/>
                    <a:pt x="102" y="167"/>
                    <a:pt x="104" y="166"/>
                  </a:cubicBezTo>
                  <a:cubicBezTo>
                    <a:pt x="103" y="167"/>
                    <a:pt x="101" y="167"/>
                    <a:pt x="103" y="167"/>
                  </a:cubicBezTo>
                  <a:cubicBezTo>
                    <a:pt x="103" y="167"/>
                    <a:pt x="106" y="167"/>
                    <a:pt x="105" y="166"/>
                  </a:cubicBezTo>
                  <a:cubicBezTo>
                    <a:pt x="105" y="167"/>
                    <a:pt x="104" y="167"/>
                    <a:pt x="104" y="167"/>
                  </a:cubicBezTo>
                  <a:cubicBezTo>
                    <a:pt x="105" y="167"/>
                    <a:pt x="105" y="165"/>
                    <a:pt x="105" y="166"/>
                  </a:cubicBezTo>
                  <a:cubicBezTo>
                    <a:pt x="104" y="167"/>
                    <a:pt x="104" y="166"/>
                    <a:pt x="103" y="166"/>
                  </a:cubicBezTo>
                  <a:cubicBezTo>
                    <a:pt x="102" y="166"/>
                    <a:pt x="101" y="167"/>
                    <a:pt x="100" y="167"/>
                  </a:cubicBezTo>
                  <a:cubicBezTo>
                    <a:pt x="102" y="167"/>
                    <a:pt x="101" y="166"/>
                    <a:pt x="102" y="166"/>
                  </a:cubicBezTo>
                  <a:cubicBezTo>
                    <a:pt x="101" y="166"/>
                    <a:pt x="99" y="166"/>
                    <a:pt x="101" y="167"/>
                  </a:cubicBezTo>
                  <a:cubicBezTo>
                    <a:pt x="101" y="166"/>
                    <a:pt x="101" y="167"/>
                    <a:pt x="100" y="167"/>
                  </a:cubicBezTo>
                  <a:cubicBezTo>
                    <a:pt x="100" y="167"/>
                    <a:pt x="100" y="168"/>
                    <a:pt x="100" y="168"/>
                  </a:cubicBezTo>
                  <a:cubicBezTo>
                    <a:pt x="99" y="168"/>
                    <a:pt x="99" y="169"/>
                    <a:pt x="98" y="168"/>
                  </a:cubicBezTo>
                  <a:cubicBezTo>
                    <a:pt x="98" y="169"/>
                    <a:pt x="97" y="169"/>
                    <a:pt x="96" y="169"/>
                  </a:cubicBezTo>
                  <a:cubicBezTo>
                    <a:pt x="97" y="169"/>
                    <a:pt x="97" y="169"/>
                    <a:pt x="96" y="170"/>
                  </a:cubicBezTo>
                  <a:cubicBezTo>
                    <a:pt x="93" y="169"/>
                    <a:pt x="95" y="169"/>
                    <a:pt x="96" y="168"/>
                  </a:cubicBezTo>
                  <a:cubicBezTo>
                    <a:pt x="96" y="168"/>
                    <a:pt x="96" y="169"/>
                    <a:pt x="96" y="169"/>
                  </a:cubicBezTo>
                  <a:cubicBezTo>
                    <a:pt x="96" y="168"/>
                    <a:pt x="97" y="169"/>
                    <a:pt x="97" y="168"/>
                  </a:cubicBezTo>
                  <a:cubicBezTo>
                    <a:pt x="97" y="168"/>
                    <a:pt x="97" y="168"/>
                    <a:pt x="96" y="168"/>
                  </a:cubicBezTo>
                  <a:cubicBezTo>
                    <a:pt x="96" y="168"/>
                    <a:pt x="95" y="168"/>
                    <a:pt x="95" y="168"/>
                  </a:cubicBezTo>
                  <a:cubicBezTo>
                    <a:pt x="97" y="168"/>
                    <a:pt x="97" y="167"/>
                    <a:pt x="99" y="168"/>
                  </a:cubicBezTo>
                  <a:cubicBezTo>
                    <a:pt x="99" y="168"/>
                    <a:pt x="100" y="168"/>
                    <a:pt x="99" y="167"/>
                  </a:cubicBezTo>
                  <a:cubicBezTo>
                    <a:pt x="99" y="168"/>
                    <a:pt x="97" y="167"/>
                    <a:pt x="98" y="167"/>
                  </a:cubicBezTo>
                  <a:cubicBezTo>
                    <a:pt x="98" y="168"/>
                    <a:pt x="100" y="167"/>
                    <a:pt x="99" y="167"/>
                  </a:cubicBezTo>
                  <a:cubicBezTo>
                    <a:pt x="97" y="167"/>
                    <a:pt x="101" y="167"/>
                    <a:pt x="99" y="166"/>
                  </a:cubicBezTo>
                  <a:cubicBezTo>
                    <a:pt x="98" y="167"/>
                    <a:pt x="99" y="166"/>
                    <a:pt x="99" y="166"/>
                  </a:cubicBezTo>
                  <a:cubicBezTo>
                    <a:pt x="99" y="166"/>
                    <a:pt x="97" y="166"/>
                    <a:pt x="97" y="166"/>
                  </a:cubicBezTo>
                  <a:cubicBezTo>
                    <a:pt x="99" y="166"/>
                    <a:pt x="97" y="167"/>
                    <a:pt x="96" y="168"/>
                  </a:cubicBezTo>
                  <a:cubicBezTo>
                    <a:pt x="96" y="167"/>
                    <a:pt x="95" y="167"/>
                    <a:pt x="95" y="167"/>
                  </a:cubicBezTo>
                  <a:cubicBezTo>
                    <a:pt x="97" y="167"/>
                    <a:pt x="96" y="167"/>
                    <a:pt x="96" y="167"/>
                  </a:cubicBezTo>
                  <a:cubicBezTo>
                    <a:pt x="97" y="166"/>
                    <a:pt x="99" y="166"/>
                    <a:pt x="101" y="166"/>
                  </a:cubicBezTo>
                  <a:cubicBezTo>
                    <a:pt x="101" y="166"/>
                    <a:pt x="100" y="166"/>
                    <a:pt x="100" y="165"/>
                  </a:cubicBezTo>
                  <a:cubicBezTo>
                    <a:pt x="102" y="165"/>
                    <a:pt x="101" y="165"/>
                    <a:pt x="103" y="165"/>
                  </a:cubicBezTo>
                  <a:cubicBezTo>
                    <a:pt x="103" y="164"/>
                    <a:pt x="102" y="165"/>
                    <a:pt x="102" y="165"/>
                  </a:cubicBezTo>
                  <a:cubicBezTo>
                    <a:pt x="101" y="165"/>
                    <a:pt x="100" y="165"/>
                    <a:pt x="101" y="164"/>
                  </a:cubicBezTo>
                  <a:cubicBezTo>
                    <a:pt x="100" y="164"/>
                    <a:pt x="100" y="164"/>
                    <a:pt x="99" y="165"/>
                  </a:cubicBezTo>
                  <a:cubicBezTo>
                    <a:pt x="100" y="165"/>
                    <a:pt x="100" y="165"/>
                    <a:pt x="100" y="165"/>
                  </a:cubicBezTo>
                  <a:cubicBezTo>
                    <a:pt x="98" y="165"/>
                    <a:pt x="98" y="166"/>
                    <a:pt x="98" y="166"/>
                  </a:cubicBezTo>
                  <a:cubicBezTo>
                    <a:pt x="99" y="165"/>
                    <a:pt x="98" y="164"/>
                    <a:pt x="97" y="165"/>
                  </a:cubicBezTo>
                  <a:cubicBezTo>
                    <a:pt x="97" y="165"/>
                    <a:pt x="97" y="165"/>
                    <a:pt x="97" y="165"/>
                  </a:cubicBezTo>
                  <a:cubicBezTo>
                    <a:pt x="98" y="164"/>
                    <a:pt x="97" y="164"/>
                    <a:pt x="97" y="164"/>
                  </a:cubicBezTo>
                  <a:cubicBezTo>
                    <a:pt x="97" y="165"/>
                    <a:pt x="96" y="163"/>
                    <a:pt x="96" y="164"/>
                  </a:cubicBezTo>
                  <a:cubicBezTo>
                    <a:pt x="96" y="164"/>
                    <a:pt x="96" y="165"/>
                    <a:pt x="96" y="165"/>
                  </a:cubicBezTo>
                  <a:cubicBezTo>
                    <a:pt x="96" y="165"/>
                    <a:pt x="96" y="164"/>
                    <a:pt x="95" y="164"/>
                  </a:cubicBezTo>
                  <a:cubicBezTo>
                    <a:pt x="95" y="165"/>
                    <a:pt x="95" y="164"/>
                    <a:pt x="94" y="165"/>
                  </a:cubicBezTo>
                  <a:cubicBezTo>
                    <a:pt x="96" y="165"/>
                    <a:pt x="97" y="165"/>
                    <a:pt x="98" y="165"/>
                  </a:cubicBezTo>
                  <a:cubicBezTo>
                    <a:pt x="97" y="166"/>
                    <a:pt x="96" y="166"/>
                    <a:pt x="96" y="166"/>
                  </a:cubicBezTo>
                  <a:cubicBezTo>
                    <a:pt x="95" y="166"/>
                    <a:pt x="95" y="167"/>
                    <a:pt x="94" y="167"/>
                  </a:cubicBezTo>
                  <a:cubicBezTo>
                    <a:pt x="93" y="166"/>
                    <a:pt x="91" y="166"/>
                    <a:pt x="90" y="166"/>
                  </a:cubicBezTo>
                  <a:cubicBezTo>
                    <a:pt x="92" y="166"/>
                    <a:pt x="89" y="166"/>
                    <a:pt x="89" y="165"/>
                  </a:cubicBezTo>
                  <a:cubicBezTo>
                    <a:pt x="88" y="165"/>
                    <a:pt x="90" y="166"/>
                    <a:pt x="89" y="166"/>
                  </a:cubicBezTo>
                  <a:cubicBezTo>
                    <a:pt x="88" y="165"/>
                    <a:pt x="87" y="164"/>
                    <a:pt x="87" y="165"/>
                  </a:cubicBezTo>
                  <a:cubicBezTo>
                    <a:pt x="87" y="165"/>
                    <a:pt x="87" y="165"/>
                    <a:pt x="87" y="165"/>
                  </a:cubicBezTo>
                  <a:cubicBezTo>
                    <a:pt x="86" y="165"/>
                    <a:pt x="86" y="165"/>
                    <a:pt x="86" y="164"/>
                  </a:cubicBezTo>
                  <a:cubicBezTo>
                    <a:pt x="85" y="164"/>
                    <a:pt x="84" y="164"/>
                    <a:pt x="84" y="164"/>
                  </a:cubicBezTo>
                  <a:cubicBezTo>
                    <a:pt x="84" y="164"/>
                    <a:pt x="84" y="164"/>
                    <a:pt x="84" y="164"/>
                  </a:cubicBezTo>
                  <a:cubicBezTo>
                    <a:pt x="85" y="164"/>
                    <a:pt x="87" y="165"/>
                    <a:pt x="85" y="165"/>
                  </a:cubicBezTo>
                  <a:cubicBezTo>
                    <a:pt x="87" y="166"/>
                    <a:pt x="87" y="165"/>
                    <a:pt x="88" y="165"/>
                  </a:cubicBezTo>
                  <a:cubicBezTo>
                    <a:pt x="88" y="166"/>
                    <a:pt x="86" y="165"/>
                    <a:pt x="86" y="166"/>
                  </a:cubicBezTo>
                  <a:cubicBezTo>
                    <a:pt x="87" y="166"/>
                    <a:pt x="87" y="166"/>
                    <a:pt x="88" y="166"/>
                  </a:cubicBezTo>
                  <a:cubicBezTo>
                    <a:pt x="87" y="166"/>
                    <a:pt x="88" y="167"/>
                    <a:pt x="87" y="167"/>
                  </a:cubicBezTo>
                  <a:cubicBezTo>
                    <a:pt x="87" y="166"/>
                    <a:pt x="86" y="166"/>
                    <a:pt x="86" y="166"/>
                  </a:cubicBezTo>
                  <a:cubicBezTo>
                    <a:pt x="86" y="166"/>
                    <a:pt x="86" y="166"/>
                    <a:pt x="86" y="167"/>
                  </a:cubicBezTo>
                  <a:cubicBezTo>
                    <a:pt x="88" y="167"/>
                    <a:pt x="89" y="168"/>
                    <a:pt x="90" y="168"/>
                  </a:cubicBezTo>
                  <a:cubicBezTo>
                    <a:pt x="89" y="168"/>
                    <a:pt x="86" y="169"/>
                    <a:pt x="88" y="168"/>
                  </a:cubicBezTo>
                  <a:cubicBezTo>
                    <a:pt x="88" y="169"/>
                    <a:pt x="88" y="169"/>
                    <a:pt x="89" y="169"/>
                  </a:cubicBezTo>
                  <a:cubicBezTo>
                    <a:pt x="88" y="169"/>
                    <a:pt x="88" y="169"/>
                    <a:pt x="87" y="169"/>
                  </a:cubicBezTo>
                  <a:cubicBezTo>
                    <a:pt x="87" y="168"/>
                    <a:pt x="86" y="167"/>
                    <a:pt x="86" y="168"/>
                  </a:cubicBezTo>
                  <a:cubicBezTo>
                    <a:pt x="87" y="169"/>
                    <a:pt x="86" y="168"/>
                    <a:pt x="84" y="168"/>
                  </a:cubicBezTo>
                  <a:cubicBezTo>
                    <a:pt x="84" y="168"/>
                    <a:pt x="87" y="169"/>
                    <a:pt x="85" y="169"/>
                  </a:cubicBezTo>
                  <a:cubicBezTo>
                    <a:pt x="86" y="168"/>
                    <a:pt x="83" y="168"/>
                    <a:pt x="82" y="167"/>
                  </a:cubicBezTo>
                  <a:cubicBezTo>
                    <a:pt x="83" y="167"/>
                    <a:pt x="83" y="167"/>
                    <a:pt x="84" y="168"/>
                  </a:cubicBezTo>
                  <a:cubicBezTo>
                    <a:pt x="84" y="167"/>
                    <a:pt x="83" y="167"/>
                    <a:pt x="83" y="167"/>
                  </a:cubicBezTo>
                  <a:cubicBezTo>
                    <a:pt x="84" y="167"/>
                    <a:pt x="84" y="167"/>
                    <a:pt x="84" y="167"/>
                  </a:cubicBezTo>
                  <a:cubicBezTo>
                    <a:pt x="84" y="167"/>
                    <a:pt x="84" y="167"/>
                    <a:pt x="85" y="168"/>
                  </a:cubicBezTo>
                  <a:cubicBezTo>
                    <a:pt x="85" y="167"/>
                    <a:pt x="86" y="168"/>
                    <a:pt x="87" y="167"/>
                  </a:cubicBezTo>
                  <a:cubicBezTo>
                    <a:pt x="86" y="167"/>
                    <a:pt x="87" y="167"/>
                    <a:pt x="86" y="167"/>
                  </a:cubicBezTo>
                  <a:cubicBezTo>
                    <a:pt x="86" y="167"/>
                    <a:pt x="85" y="167"/>
                    <a:pt x="85" y="167"/>
                  </a:cubicBezTo>
                  <a:cubicBezTo>
                    <a:pt x="85" y="167"/>
                    <a:pt x="85" y="167"/>
                    <a:pt x="85" y="166"/>
                  </a:cubicBezTo>
                  <a:cubicBezTo>
                    <a:pt x="83" y="166"/>
                    <a:pt x="82" y="168"/>
                    <a:pt x="81" y="167"/>
                  </a:cubicBezTo>
                  <a:cubicBezTo>
                    <a:pt x="82" y="167"/>
                    <a:pt x="80" y="165"/>
                    <a:pt x="80" y="166"/>
                  </a:cubicBezTo>
                  <a:cubicBezTo>
                    <a:pt x="80" y="166"/>
                    <a:pt x="79" y="166"/>
                    <a:pt x="80" y="167"/>
                  </a:cubicBezTo>
                  <a:cubicBezTo>
                    <a:pt x="80" y="166"/>
                    <a:pt x="79" y="166"/>
                    <a:pt x="78" y="166"/>
                  </a:cubicBezTo>
                  <a:cubicBezTo>
                    <a:pt x="80" y="166"/>
                    <a:pt x="77" y="165"/>
                    <a:pt x="77" y="164"/>
                  </a:cubicBezTo>
                  <a:cubicBezTo>
                    <a:pt x="78" y="164"/>
                    <a:pt x="79" y="164"/>
                    <a:pt x="78" y="164"/>
                  </a:cubicBezTo>
                  <a:cubicBezTo>
                    <a:pt x="77" y="164"/>
                    <a:pt x="77" y="164"/>
                    <a:pt x="77" y="164"/>
                  </a:cubicBezTo>
                  <a:cubicBezTo>
                    <a:pt x="77" y="164"/>
                    <a:pt x="76" y="163"/>
                    <a:pt x="76" y="163"/>
                  </a:cubicBezTo>
                  <a:cubicBezTo>
                    <a:pt x="77" y="164"/>
                    <a:pt x="78" y="163"/>
                    <a:pt x="77" y="163"/>
                  </a:cubicBezTo>
                  <a:cubicBezTo>
                    <a:pt x="76" y="163"/>
                    <a:pt x="75" y="162"/>
                    <a:pt x="74" y="162"/>
                  </a:cubicBezTo>
                  <a:cubicBezTo>
                    <a:pt x="74" y="162"/>
                    <a:pt x="72" y="162"/>
                    <a:pt x="72" y="162"/>
                  </a:cubicBezTo>
                  <a:cubicBezTo>
                    <a:pt x="74" y="163"/>
                    <a:pt x="74" y="162"/>
                    <a:pt x="76" y="163"/>
                  </a:cubicBezTo>
                  <a:cubicBezTo>
                    <a:pt x="75" y="163"/>
                    <a:pt x="76" y="163"/>
                    <a:pt x="76" y="163"/>
                  </a:cubicBezTo>
                  <a:cubicBezTo>
                    <a:pt x="75" y="163"/>
                    <a:pt x="75" y="164"/>
                    <a:pt x="75" y="164"/>
                  </a:cubicBezTo>
                  <a:cubicBezTo>
                    <a:pt x="75" y="164"/>
                    <a:pt x="76" y="164"/>
                    <a:pt x="76" y="164"/>
                  </a:cubicBezTo>
                  <a:cubicBezTo>
                    <a:pt x="75" y="164"/>
                    <a:pt x="77" y="164"/>
                    <a:pt x="78" y="165"/>
                  </a:cubicBezTo>
                  <a:cubicBezTo>
                    <a:pt x="77" y="165"/>
                    <a:pt x="77" y="165"/>
                    <a:pt x="77" y="165"/>
                  </a:cubicBezTo>
                  <a:cubicBezTo>
                    <a:pt x="76" y="164"/>
                    <a:pt x="76" y="164"/>
                    <a:pt x="75" y="164"/>
                  </a:cubicBezTo>
                  <a:cubicBezTo>
                    <a:pt x="76" y="165"/>
                    <a:pt x="76" y="165"/>
                    <a:pt x="75" y="165"/>
                  </a:cubicBezTo>
                  <a:cubicBezTo>
                    <a:pt x="76" y="165"/>
                    <a:pt x="77" y="165"/>
                    <a:pt x="78" y="165"/>
                  </a:cubicBezTo>
                  <a:cubicBezTo>
                    <a:pt x="76" y="165"/>
                    <a:pt x="77" y="165"/>
                    <a:pt x="77" y="166"/>
                  </a:cubicBezTo>
                  <a:cubicBezTo>
                    <a:pt x="78" y="166"/>
                    <a:pt x="78" y="166"/>
                    <a:pt x="77" y="166"/>
                  </a:cubicBezTo>
                  <a:cubicBezTo>
                    <a:pt x="77" y="166"/>
                    <a:pt x="76" y="166"/>
                    <a:pt x="75" y="166"/>
                  </a:cubicBezTo>
                  <a:cubicBezTo>
                    <a:pt x="75" y="166"/>
                    <a:pt x="74" y="166"/>
                    <a:pt x="75" y="166"/>
                  </a:cubicBezTo>
                  <a:cubicBezTo>
                    <a:pt x="73" y="166"/>
                    <a:pt x="73" y="166"/>
                    <a:pt x="72" y="166"/>
                  </a:cubicBezTo>
                  <a:cubicBezTo>
                    <a:pt x="72" y="166"/>
                    <a:pt x="72" y="166"/>
                    <a:pt x="72" y="165"/>
                  </a:cubicBezTo>
                  <a:cubicBezTo>
                    <a:pt x="72" y="166"/>
                    <a:pt x="74" y="166"/>
                    <a:pt x="73" y="165"/>
                  </a:cubicBezTo>
                  <a:cubicBezTo>
                    <a:pt x="73" y="165"/>
                    <a:pt x="72" y="165"/>
                    <a:pt x="72" y="165"/>
                  </a:cubicBezTo>
                  <a:cubicBezTo>
                    <a:pt x="73" y="165"/>
                    <a:pt x="74" y="166"/>
                    <a:pt x="75" y="165"/>
                  </a:cubicBezTo>
                  <a:cubicBezTo>
                    <a:pt x="74" y="165"/>
                    <a:pt x="75" y="165"/>
                    <a:pt x="75" y="165"/>
                  </a:cubicBezTo>
                  <a:cubicBezTo>
                    <a:pt x="75" y="165"/>
                    <a:pt x="75" y="165"/>
                    <a:pt x="75" y="165"/>
                  </a:cubicBezTo>
                  <a:cubicBezTo>
                    <a:pt x="74" y="165"/>
                    <a:pt x="74" y="165"/>
                    <a:pt x="74" y="165"/>
                  </a:cubicBezTo>
                  <a:cubicBezTo>
                    <a:pt x="73" y="165"/>
                    <a:pt x="73" y="165"/>
                    <a:pt x="72" y="164"/>
                  </a:cubicBezTo>
                  <a:cubicBezTo>
                    <a:pt x="73" y="165"/>
                    <a:pt x="74" y="165"/>
                    <a:pt x="73" y="164"/>
                  </a:cubicBezTo>
                  <a:cubicBezTo>
                    <a:pt x="74" y="165"/>
                    <a:pt x="75" y="165"/>
                    <a:pt x="75" y="165"/>
                  </a:cubicBezTo>
                  <a:cubicBezTo>
                    <a:pt x="73" y="164"/>
                    <a:pt x="76" y="164"/>
                    <a:pt x="74" y="164"/>
                  </a:cubicBezTo>
                  <a:cubicBezTo>
                    <a:pt x="74" y="164"/>
                    <a:pt x="74" y="164"/>
                    <a:pt x="74" y="164"/>
                  </a:cubicBezTo>
                  <a:cubicBezTo>
                    <a:pt x="74" y="164"/>
                    <a:pt x="74" y="164"/>
                    <a:pt x="75" y="164"/>
                  </a:cubicBezTo>
                  <a:cubicBezTo>
                    <a:pt x="74" y="163"/>
                    <a:pt x="73" y="163"/>
                    <a:pt x="73" y="163"/>
                  </a:cubicBezTo>
                  <a:cubicBezTo>
                    <a:pt x="73" y="163"/>
                    <a:pt x="73" y="164"/>
                    <a:pt x="74" y="164"/>
                  </a:cubicBezTo>
                  <a:cubicBezTo>
                    <a:pt x="72" y="164"/>
                    <a:pt x="73" y="164"/>
                    <a:pt x="72" y="163"/>
                  </a:cubicBezTo>
                  <a:cubicBezTo>
                    <a:pt x="72" y="164"/>
                    <a:pt x="71" y="163"/>
                    <a:pt x="70" y="163"/>
                  </a:cubicBezTo>
                  <a:cubicBezTo>
                    <a:pt x="70" y="163"/>
                    <a:pt x="69" y="163"/>
                    <a:pt x="70" y="164"/>
                  </a:cubicBezTo>
                  <a:cubicBezTo>
                    <a:pt x="69" y="163"/>
                    <a:pt x="69" y="163"/>
                    <a:pt x="69" y="163"/>
                  </a:cubicBezTo>
                  <a:cubicBezTo>
                    <a:pt x="70" y="163"/>
                    <a:pt x="68" y="162"/>
                    <a:pt x="68" y="162"/>
                  </a:cubicBezTo>
                  <a:cubicBezTo>
                    <a:pt x="68" y="163"/>
                    <a:pt x="69" y="163"/>
                    <a:pt x="69" y="164"/>
                  </a:cubicBezTo>
                  <a:cubicBezTo>
                    <a:pt x="67" y="163"/>
                    <a:pt x="67" y="162"/>
                    <a:pt x="68" y="162"/>
                  </a:cubicBezTo>
                  <a:cubicBezTo>
                    <a:pt x="67" y="161"/>
                    <a:pt x="68" y="162"/>
                    <a:pt x="67" y="162"/>
                  </a:cubicBezTo>
                  <a:cubicBezTo>
                    <a:pt x="67" y="161"/>
                    <a:pt x="66" y="161"/>
                    <a:pt x="66" y="161"/>
                  </a:cubicBezTo>
                  <a:cubicBezTo>
                    <a:pt x="67" y="162"/>
                    <a:pt x="68" y="161"/>
                    <a:pt x="69" y="161"/>
                  </a:cubicBezTo>
                  <a:cubicBezTo>
                    <a:pt x="68" y="161"/>
                    <a:pt x="68" y="160"/>
                    <a:pt x="68" y="160"/>
                  </a:cubicBezTo>
                  <a:cubicBezTo>
                    <a:pt x="68" y="160"/>
                    <a:pt x="68" y="160"/>
                    <a:pt x="68" y="161"/>
                  </a:cubicBezTo>
                  <a:cubicBezTo>
                    <a:pt x="67" y="161"/>
                    <a:pt x="67" y="160"/>
                    <a:pt x="66" y="160"/>
                  </a:cubicBezTo>
                  <a:cubicBezTo>
                    <a:pt x="67" y="161"/>
                    <a:pt x="65" y="160"/>
                    <a:pt x="65" y="161"/>
                  </a:cubicBezTo>
                  <a:cubicBezTo>
                    <a:pt x="66" y="161"/>
                    <a:pt x="66" y="161"/>
                    <a:pt x="66" y="161"/>
                  </a:cubicBezTo>
                  <a:cubicBezTo>
                    <a:pt x="66" y="162"/>
                    <a:pt x="66" y="162"/>
                    <a:pt x="67" y="162"/>
                  </a:cubicBezTo>
                  <a:cubicBezTo>
                    <a:pt x="67" y="162"/>
                    <a:pt x="67" y="162"/>
                    <a:pt x="67" y="163"/>
                  </a:cubicBezTo>
                  <a:cubicBezTo>
                    <a:pt x="66" y="162"/>
                    <a:pt x="67" y="164"/>
                    <a:pt x="66" y="163"/>
                  </a:cubicBezTo>
                  <a:cubicBezTo>
                    <a:pt x="66" y="163"/>
                    <a:pt x="64" y="162"/>
                    <a:pt x="66" y="162"/>
                  </a:cubicBezTo>
                  <a:cubicBezTo>
                    <a:pt x="64" y="162"/>
                    <a:pt x="65" y="161"/>
                    <a:pt x="64" y="161"/>
                  </a:cubicBezTo>
                  <a:cubicBezTo>
                    <a:pt x="64" y="161"/>
                    <a:pt x="65" y="162"/>
                    <a:pt x="65" y="162"/>
                  </a:cubicBezTo>
                  <a:cubicBezTo>
                    <a:pt x="64" y="162"/>
                    <a:pt x="64" y="162"/>
                    <a:pt x="63" y="162"/>
                  </a:cubicBezTo>
                  <a:cubicBezTo>
                    <a:pt x="63" y="161"/>
                    <a:pt x="61" y="161"/>
                    <a:pt x="60" y="161"/>
                  </a:cubicBezTo>
                  <a:cubicBezTo>
                    <a:pt x="58" y="161"/>
                    <a:pt x="59" y="160"/>
                    <a:pt x="57" y="159"/>
                  </a:cubicBezTo>
                  <a:cubicBezTo>
                    <a:pt x="58" y="160"/>
                    <a:pt x="58" y="160"/>
                    <a:pt x="58" y="160"/>
                  </a:cubicBezTo>
                  <a:cubicBezTo>
                    <a:pt x="57" y="159"/>
                    <a:pt x="56" y="160"/>
                    <a:pt x="56" y="159"/>
                  </a:cubicBezTo>
                  <a:cubicBezTo>
                    <a:pt x="57" y="159"/>
                    <a:pt x="58" y="159"/>
                    <a:pt x="58" y="159"/>
                  </a:cubicBezTo>
                  <a:cubicBezTo>
                    <a:pt x="56" y="158"/>
                    <a:pt x="55" y="159"/>
                    <a:pt x="56" y="160"/>
                  </a:cubicBezTo>
                  <a:cubicBezTo>
                    <a:pt x="56" y="160"/>
                    <a:pt x="55" y="159"/>
                    <a:pt x="55" y="159"/>
                  </a:cubicBezTo>
                  <a:cubicBezTo>
                    <a:pt x="55" y="159"/>
                    <a:pt x="54" y="158"/>
                    <a:pt x="54" y="158"/>
                  </a:cubicBezTo>
                  <a:cubicBezTo>
                    <a:pt x="56" y="159"/>
                    <a:pt x="55" y="158"/>
                    <a:pt x="56" y="158"/>
                  </a:cubicBezTo>
                  <a:cubicBezTo>
                    <a:pt x="58" y="159"/>
                    <a:pt x="57" y="157"/>
                    <a:pt x="58" y="157"/>
                  </a:cubicBezTo>
                  <a:cubicBezTo>
                    <a:pt x="57" y="157"/>
                    <a:pt x="57" y="157"/>
                    <a:pt x="56" y="157"/>
                  </a:cubicBezTo>
                  <a:cubicBezTo>
                    <a:pt x="57" y="157"/>
                    <a:pt x="58" y="158"/>
                    <a:pt x="57" y="158"/>
                  </a:cubicBezTo>
                  <a:cubicBezTo>
                    <a:pt x="56" y="157"/>
                    <a:pt x="57" y="158"/>
                    <a:pt x="56" y="157"/>
                  </a:cubicBezTo>
                  <a:cubicBezTo>
                    <a:pt x="55" y="156"/>
                    <a:pt x="56" y="155"/>
                    <a:pt x="53" y="154"/>
                  </a:cubicBezTo>
                  <a:cubicBezTo>
                    <a:pt x="54" y="154"/>
                    <a:pt x="54" y="156"/>
                    <a:pt x="55" y="155"/>
                  </a:cubicBezTo>
                  <a:cubicBezTo>
                    <a:pt x="56" y="157"/>
                    <a:pt x="55" y="156"/>
                    <a:pt x="54" y="155"/>
                  </a:cubicBezTo>
                  <a:cubicBezTo>
                    <a:pt x="54" y="155"/>
                    <a:pt x="53" y="154"/>
                    <a:pt x="53" y="154"/>
                  </a:cubicBezTo>
                  <a:cubicBezTo>
                    <a:pt x="52" y="154"/>
                    <a:pt x="54" y="155"/>
                    <a:pt x="53" y="155"/>
                  </a:cubicBezTo>
                  <a:cubicBezTo>
                    <a:pt x="52" y="154"/>
                    <a:pt x="52" y="154"/>
                    <a:pt x="51" y="153"/>
                  </a:cubicBezTo>
                  <a:cubicBezTo>
                    <a:pt x="50" y="154"/>
                    <a:pt x="50" y="153"/>
                    <a:pt x="49" y="152"/>
                  </a:cubicBezTo>
                  <a:cubicBezTo>
                    <a:pt x="49" y="154"/>
                    <a:pt x="48" y="152"/>
                    <a:pt x="47" y="152"/>
                  </a:cubicBezTo>
                  <a:cubicBezTo>
                    <a:pt x="47" y="153"/>
                    <a:pt x="48" y="153"/>
                    <a:pt x="48" y="153"/>
                  </a:cubicBezTo>
                  <a:cubicBezTo>
                    <a:pt x="47" y="153"/>
                    <a:pt x="47" y="152"/>
                    <a:pt x="47" y="152"/>
                  </a:cubicBezTo>
                  <a:cubicBezTo>
                    <a:pt x="48" y="152"/>
                    <a:pt x="49" y="152"/>
                    <a:pt x="48" y="152"/>
                  </a:cubicBezTo>
                  <a:cubicBezTo>
                    <a:pt x="47" y="152"/>
                    <a:pt x="47" y="152"/>
                    <a:pt x="47" y="152"/>
                  </a:cubicBezTo>
                  <a:cubicBezTo>
                    <a:pt x="47" y="151"/>
                    <a:pt x="48" y="151"/>
                    <a:pt x="47" y="151"/>
                  </a:cubicBezTo>
                  <a:cubicBezTo>
                    <a:pt x="47" y="151"/>
                    <a:pt x="45" y="151"/>
                    <a:pt x="46" y="152"/>
                  </a:cubicBezTo>
                  <a:cubicBezTo>
                    <a:pt x="47" y="151"/>
                    <a:pt x="47" y="153"/>
                    <a:pt x="47" y="153"/>
                  </a:cubicBezTo>
                  <a:cubicBezTo>
                    <a:pt x="46" y="151"/>
                    <a:pt x="46" y="152"/>
                    <a:pt x="46" y="152"/>
                  </a:cubicBezTo>
                  <a:cubicBezTo>
                    <a:pt x="46" y="152"/>
                    <a:pt x="46" y="152"/>
                    <a:pt x="44" y="151"/>
                  </a:cubicBezTo>
                  <a:cubicBezTo>
                    <a:pt x="43" y="151"/>
                    <a:pt x="44" y="152"/>
                    <a:pt x="43" y="152"/>
                  </a:cubicBezTo>
                  <a:cubicBezTo>
                    <a:pt x="43" y="152"/>
                    <a:pt x="43" y="152"/>
                    <a:pt x="43" y="151"/>
                  </a:cubicBezTo>
                  <a:cubicBezTo>
                    <a:pt x="43" y="151"/>
                    <a:pt x="43" y="152"/>
                    <a:pt x="42" y="151"/>
                  </a:cubicBezTo>
                  <a:cubicBezTo>
                    <a:pt x="42" y="151"/>
                    <a:pt x="43" y="151"/>
                    <a:pt x="44" y="151"/>
                  </a:cubicBezTo>
                  <a:cubicBezTo>
                    <a:pt x="43" y="151"/>
                    <a:pt x="43" y="150"/>
                    <a:pt x="43" y="150"/>
                  </a:cubicBezTo>
                  <a:cubicBezTo>
                    <a:pt x="42" y="149"/>
                    <a:pt x="41" y="149"/>
                    <a:pt x="41" y="148"/>
                  </a:cubicBezTo>
                  <a:cubicBezTo>
                    <a:pt x="40" y="148"/>
                    <a:pt x="40" y="149"/>
                    <a:pt x="39" y="149"/>
                  </a:cubicBezTo>
                  <a:cubicBezTo>
                    <a:pt x="40" y="148"/>
                    <a:pt x="37" y="148"/>
                    <a:pt x="38" y="147"/>
                  </a:cubicBezTo>
                  <a:cubicBezTo>
                    <a:pt x="38" y="148"/>
                    <a:pt x="39" y="148"/>
                    <a:pt x="40" y="148"/>
                  </a:cubicBezTo>
                  <a:cubicBezTo>
                    <a:pt x="40" y="148"/>
                    <a:pt x="39" y="147"/>
                    <a:pt x="39" y="147"/>
                  </a:cubicBezTo>
                  <a:cubicBezTo>
                    <a:pt x="39" y="147"/>
                    <a:pt x="42" y="149"/>
                    <a:pt x="41" y="148"/>
                  </a:cubicBezTo>
                  <a:cubicBezTo>
                    <a:pt x="41" y="148"/>
                    <a:pt x="41" y="148"/>
                    <a:pt x="40" y="148"/>
                  </a:cubicBezTo>
                  <a:cubicBezTo>
                    <a:pt x="41" y="147"/>
                    <a:pt x="41" y="147"/>
                    <a:pt x="42" y="148"/>
                  </a:cubicBezTo>
                  <a:cubicBezTo>
                    <a:pt x="41" y="149"/>
                    <a:pt x="41" y="149"/>
                    <a:pt x="41" y="149"/>
                  </a:cubicBezTo>
                  <a:cubicBezTo>
                    <a:pt x="42" y="149"/>
                    <a:pt x="43" y="149"/>
                    <a:pt x="43" y="149"/>
                  </a:cubicBezTo>
                  <a:cubicBezTo>
                    <a:pt x="42" y="148"/>
                    <a:pt x="42" y="148"/>
                    <a:pt x="42" y="147"/>
                  </a:cubicBezTo>
                  <a:cubicBezTo>
                    <a:pt x="41" y="148"/>
                    <a:pt x="40" y="147"/>
                    <a:pt x="40" y="147"/>
                  </a:cubicBezTo>
                  <a:cubicBezTo>
                    <a:pt x="41" y="146"/>
                    <a:pt x="43" y="148"/>
                    <a:pt x="44" y="149"/>
                  </a:cubicBezTo>
                  <a:cubicBezTo>
                    <a:pt x="45" y="150"/>
                    <a:pt x="45" y="150"/>
                    <a:pt x="44" y="149"/>
                  </a:cubicBezTo>
                  <a:cubicBezTo>
                    <a:pt x="45" y="150"/>
                    <a:pt x="47" y="151"/>
                    <a:pt x="46" y="150"/>
                  </a:cubicBezTo>
                  <a:cubicBezTo>
                    <a:pt x="46" y="150"/>
                    <a:pt x="45" y="149"/>
                    <a:pt x="45" y="149"/>
                  </a:cubicBezTo>
                  <a:cubicBezTo>
                    <a:pt x="47" y="150"/>
                    <a:pt x="47" y="151"/>
                    <a:pt x="49" y="151"/>
                  </a:cubicBezTo>
                  <a:cubicBezTo>
                    <a:pt x="49" y="151"/>
                    <a:pt x="48" y="151"/>
                    <a:pt x="48" y="151"/>
                  </a:cubicBezTo>
                  <a:cubicBezTo>
                    <a:pt x="49" y="153"/>
                    <a:pt x="51" y="153"/>
                    <a:pt x="50" y="152"/>
                  </a:cubicBezTo>
                  <a:cubicBezTo>
                    <a:pt x="50" y="152"/>
                    <a:pt x="48" y="152"/>
                    <a:pt x="49" y="151"/>
                  </a:cubicBezTo>
                  <a:cubicBezTo>
                    <a:pt x="51" y="153"/>
                    <a:pt x="49" y="152"/>
                    <a:pt x="49" y="151"/>
                  </a:cubicBezTo>
                  <a:cubicBezTo>
                    <a:pt x="50" y="151"/>
                    <a:pt x="50" y="151"/>
                    <a:pt x="50" y="152"/>
                  </a:cubicBezTo>
                  <a:cubicBezTo>
                    <a:pt x="51" y="153"/>
                    <a:pt x="51" y="153"/>
                    <a:pt x="52" y="154"/>
                  </a:cubicBezTo>
                  <a:cubicBezTo>
                    <a:pt x="52" y="153"/>
                    <a:pt x="52" y="153"/>
                    <a:pt x="52" y="153"/>
                  </a:cubicBezTo>
                  <a:cubicBezTo>
                    <a:pt x="51" y="152"/>
                    <a:pt x="50" y="151"/>
                    <a:pt x="50" y="151"/>
                  </a:cubicBezTo>
                  <a:cubicBezTo>
                    <a:pt x="49" y="150"/>
                    <a:pt x="48" y="150"/>
                    <a:pt x="47" y="150"/>
                  </a:cubicBezTo>
                  <a:cubicBezTo>
                    <a:pt x="47" y="149"/>
                    <a:pt x="45" y="148"/>
                    <a:pt x="45" y="148"/>
                  </a:cubicBezTo>
                  <a:cubicBezTo>
                    <a:pt x="45" y="148"/>
                    <a:pt x="44" y="148"/>
                    <a:pt x="45" y="149"/>
                  </a:cubicBezTo>
                  <a:cubicBezTo>
                    <a:pt x="43" y="148"/>
                    <a:pt x="42" y="147"/>
                    <a:pt x="40" y="146"/>
                  </a:cubicBezTo>
                  <a:cubicBezTo>
                    <a:pt x="40" y="146"/>
                    <a:pt x="40" y="147"/>
                    <a:pt x="40" y="147"/>
                  </a:cubicBezTo>
                  <a:cubicBezTo>
                    <a:pt x="40" y="146"/>
                    <a:pt x="39" y="145"/>
                    <a:pt x="38" y="145"/>
                  </a:cubicBezTo>
                  <a:cubicBezTo>
                    <a:pt x="37" y="144"/>
                    <a:pt x="36" y="144"/>
                    <a:pt x="36" y="145"/>
                  </a:cubicBezTo>
                  <a:cubicBezTo>
                    <a:pt x="37" y="145"/>
                    <a:pt x="37" y="145"/>
                    <a:pt x="38" y="145"/>
                  </a:cubicBezTo>
                  <a:cubicBezTo>
                    <a:pt x="38" y="146"/>
                    <a:pt x="37" y="146"/>
                    <a:pt x="38" y="147"/>
                  </a:cubicBezTo>
                  <a:cubicBezTo>
                    <a:pt x="37" y="146"/>
                    <a:pt x="35" y="144"/>
                    <a:pt x="36" y="145"/>
                  </a:cubicBezTo>
                  <a:cubicBezTo>
                    <a:pt x="35" y="145"/>
                    <a:pt x="36" y="146"/>
                    <a:pt x="35" y="146"/>
                  </a:cubicBezTo>
                  <a:cubicBezTo>
                    <a:pt x="35" y="144"/>
                    <a:pt x="36" y="145"/>
                    <a:pt x="35" y="144"/>
                  </a:cubicBezTo>
                  <a:cubicBezTo>
                    <a:pt x="35" y="144"/>
                    <a:pt x="37" y="144"/>
                    <a:pt x="37" y="144"/>
                  </a:cubicBezTo>
                  <a:cubicBezTo>
                    <a:pt x="37" y="143"/>
                    <a:pt x="36" y="144"/>
                    <a:pt x="36" y="143"/>
                  </a:cubicBezTo>
                  <a:cubicBezTo>
                    <a:pt x="37" y="144"/>
                    <a:pt x="35" y="142"/>
                    <a:pt x="34" y="141"/>
                  </a:cubicBezTo>
                  <a:cubicBezTo>
                    <a:pt x="34" y="141"/>
                    <a:pt x="34" y="141"/>
                    <a:pt x="34" y="141"/>
                  </a:cubicBezTo>
                  <a:cubicBezTo>
                    <a:pt x="34" y="141"/>
                    <a:pt x="34" y="141"/>
                    <a:pt x="35" y="141"/>
                  </a:cubicBezTo>
                  <a:cubicBezTo>
                    <a:pt x="34" y="141"/>
                    <a:pt x="35" y="141"/>
                    <a:pt x="34" y="140"/>
                  </a:cubicBezTo>
                  <a:cubicBezTo>
                    <a:pt x="33" y="140"/>
                    <a:pt x="34" y="139"/>
                    <a:pt x="33" y="138"/>
                  </a:cubicBezTo>
                  <a:cubicBezTo>
                    <a:pt x="33" y="138"/>
                    <a:pt x="33" y="138"/>
                    <a:pt x="33" y="138"/>
                  </a:cubicBezTo>
                  <a:cubicBezTo>
                    <a:pt x="33" y="138"/>
                    <a:pt x="32" y="138"/>
                    <a:pt x="33" y="139"/>
                  </a:cubicBezTo>
                  <a:cubicBezTo>
                    <a:pt x="33" y="139"/>
                    <a:pt x="34" y="140"/>
                    <a:pt x="34" y="140"/>
                  </a:cubicBezTo>
                  <a:cubicBezTo>
                    <a:pt x="34" y="141"/>
                    <a:pt x="33" y="140"/>
                    <a:pt x="33" y="141"/>
                  </a:cubicBezTo>
                  <a:cubicBezTo>
                    <a:pt x="33" y="141"/>
                    <a:pt x="34" y="141"/>
                    <a:pt x="34" y="141"/>
                  </a:cubicBezTo>
                  <a:cubicBezTo>
                    <a:pt x="33" y="142"/>
                    <a:pt x="33" y="142"/>
                    <a:pt x="33" y="141"/>
                  </a:cubicBezTo>
                  <a:cubicBezTo>
                    <a:pt x="33" y="140"/>
                    <a:pt x="32" y="139"/>
                    <a:pt x="32" y="138"/>
                  </a:cubicBezTo>
                  <a:cubicBezTo>
                    <a:pt x="32" y="138"/>
                    <a:pt x="32" y="139"/>
                    <a:pt x="33" y="139"/>
                  </a:cubicBezTo>
                  <a:cubicBezTo>
                    <a:pt x="32" y="137"/>
                    <a:pt x="31" y="138"/>
                    <a:pt x="30" y="136"/>
                  </a:cubicBezTo>
                  <a:cubicBezTo>
                    <a:pt x="31" y="136"/>
                    <a:pt x="33" y="138"/>
                    <a:pt x="32" y="137"/>
                  </a:cubicBezTo>
                  <a:cubicBezTo>
                    <a:pt x="31" y="135"/>
                    <a:pt x="33" y="136"/>
                    <a:pt x="33" y="136"/>
                  </a:cubicBezTo>
                  <a:cubicBezTo>
                    <a:pt x="32" y="135"/>
                    <a:pt x="31" y="135"/>
                    <a:pt x="30" y="135"/>
                  </a:cubicBezTo>
                  <a:cubicBezTo>
                    <a:pt x="31" y="135"/>
                    <a:pt x="30" y="134"/>
                    <a:pt x="30" y="134"/>
                  </a:cubicBezTo>
                  <a:cubicBezTo>
                    <a:pt x="30" y="135"/>
                    <a:pt x="31" y="136"/>
                    <a:pt x="31" y="136"/>
                  </a:cubicBezTo>
                  <a:cubicBezTo>
                    <a:pt x="30" y="135"/>
                    <a:pt x="31" y="135"/>
                    <a:pt x="32" y="136"/>
                  </a:cubicBezTo>
                  <a:cubicBezTo>
                    <a:pt x="31" y="136"/>
                    <a:pt x="31" y="136"/>
                    <a:pt x="31" y="136"/>
                  </a:cubicBezTo>
                  <a:cubicBezTo>
                    <a:pt x="31" y="136"/>
                    <a:pt x="30" y="135"/>
                    <a:pt x="30" y="135"/>
                  </a:cubicBezTo>
                  <a:cubicBezTo>
                    <a:pt x="30" y="136"/>
                    <a:pt x="31" y="137"/>
                    <a:pt x="30" y="137"/>
                  </a:cubicBezTo>
                  <a:cubicBezTo>
                    <a:pt x="30" y="136"/>
                    <a:pt x="30" y="136"/>
                    <a:pt x="29" y="135"/>
                  </a:cubicBezTo>
                  <a:cubicBezTo>
                    <a:pt x="30" y="135"/>
                    <a:pt x="29" y="135"/>
                    <a:pt x="30" y="135"/>
                  </a:cubicBezTo>
                  <a:cubicBezTo>
                    <a:pt x="29" y="134"/>
                    <a:pt x="29" y="134"/>
                    <a:pt x="29" y="133"/>
                  </a:cubicBezTo>
                  <a:cubicBezTo>
                    <a:pt x="28" y="133"/>
                    <a:pt x="29" y="134"/>
                    <a:pt x="29" y="135"/>
                  </a:cubicBezTo>
                  <a:cubicBezTo>
                    <a:pt x="29" y="134"/>
                    <a:pt x="28" y="133"/>
                    <a:pt x="28" y="132"/>
                  </a:cubicBezTo>
                  <a:cubicBezTo>
                    <a:pt x="28" y="134"/>
                    <a:pt x="28" y="131"/>
                    <a:pt x="28" y="132"/>
                  </a:cubicBezTo>
                  <a:cubicBezTo>
                    <a:pt x="28" y="132"/>
                    <a:pt x="28" y="132"/>
                    <a:pt x="28" y="132"/>
                  </a:cubicBezTo>
                  <a:cubicBezTo>
                    <a:pt x="27" y="131"/>
                    <a:pt x="27" y="131"/>
                    <a:pt x="26" y="131"/>
                  </a:cubicBezTo>
                  <a:cubicBezTo>
                    <a:pt x="27" y="130"/>
                    <a:pt x="26" y="130"/>
                    <a:pt x="26" y="130"/>
                  </a:cubicBezTo>
                  <a:cubicBezTo>
                    <a:pt x="27" y="131"/>
                    <a:pt x="27" y="130"/>
                    <a:pt x="28" y="131"/>
                  </a:cubicBezTo>
                  <a:cubicBezTo>
                    <a:pt x="28" y="131"/>
                    <a:pt x="27" y="130"/>
                    <a:pt x="28" y="130"/>
                  </a:cubicBezTo>
                  <a:cubicBezTo>
                    <a:pt x="28" y="131"/>
                    <a:pt x="28" y="132"/>
                    <a:pt x="28" y="131"/>
                  </a:cubicBezTo>
                  <a:cubicBezTo>
                    <a:pt x="27" y="130"/>
                    <a:pt x="27" y="129"/>
                    <a:pt x="26" y="128"/>
                  </a:cubicBezTo>
                  <a:cubicBezTo>
                    <a:pt x="25" y="126"/>
                    <a:pt x="27" y="127"/>
                    <a:pt x="27" y="127"/>
                  </a:cubicBezTo>
                  <a:cubicBezTo>
                    <a:pt x="26" y="127"/>
                    <a:pt x="26" y="126"/>
                    <a:pt x="25" y="126"/>
                  </a:cubicBezTo>
                  <a:cubicBezTo>
                    <a:pt x="26" y="127"/>
                    <a:pt x="26" y="130"/>
                    <a:pt x="25" y="129"/>
                  </a:cubicBezTo>
                  <a:cubicBezTo>
                    <a:pt x="25" y="128"/>
                    <a:pt x="24" y="127"/>
                    <a:pt x="24" y="126"/>
                  </a:cubicBezTo>
                  <a:cubicBezTo>
                    <a:pt x="24" y="127"/>
                    <a:pt x="25" y="127"/>
                    <a:pt x="25" y="127"/>
                  </a:cubicBezTo>
                  <a:cubicBezTo>
                    <a:pt x="24" y="127"/>
                    <a:pt x="24" y="127"/>
                    <a:pt x="25" y="128"/>
                  </a:cubicBezTo>
                  <a:cubicBezTo>
                    <a:pt x="25" y="128"/>
                    <a:pt x="25" y="129"/>
                    <a:pt x="25" y="129"/>
                  </a:cubicBezTo>
                  <a:cubicBezTo>
                    <a:pt x="25" y="128"/>
                    <a:pt x="25" y="127"/>
                    <a:pt x="25" y="127"/>
                  </a:cubicBezTo>
                  <a:cubicBezTo>
                    <a:pt x="25" y="126"/>
                    <a:pt x="24" y="125"/>
                    <a:pt x="23" y="124"/>
                  </a:cubicBezTo>
                  <a:cubicBezTo>
                    <a:pt x="23" y="124"/>
                    <a:pt x="23" y="124"/>
                    <a:pt x="23" y="124"/>
                  </a:cubicBezTo>
                  <a:cubicBezTo>
                    <a:pt x="24" y="125"/>
                    <a:pt x="24" y="124"/>
                    <a:pt x="25" y="126"/>
                  </a:cubicBezTo>
                  <a:cubicBezTo>
                    <a:pt x="25" y="125"/>
                    <a:pt x="24" y="123"/>
                    <a:pt x="24" y="123"/>
                  </a:cubicBezTo>
                  <a:cubicBezTo>
                    <a:pt x="24" y="125"/>
                    <a:pt x="23" y="122"/>
                    <a:pt x="23" y="123"/>
                  </a:cubicBezTo>
                  <a:cubicBezTo>
                    <a:pt x="23" y="122"/>
                    <a:pt x="23" y="121"/>
                    <a:pt x="22" y="120"/>
                  </a:cubicBezTo>
                  <a:cubicBezTo>
                    <a:pt x="22" y="120"/>
                    <a:pt x="22" y="120"/>
                    <a:pt x="22" y="120"/>
                  </a:cubicBezTo>
                  <a:cubicBezTo>
                    <a:pt x="22" y="120"/>
                    <a:pt x="22" y="120"/>
                    <a:pt x="22" y="120"/>
                  </a:cubicBezTo>
                  <a:cubicBezTo>
                    <a:pt x="22" y="120"/>
                    <a:pt x="22" y="120"/>
                    <a:pt x="21" y="119"/>
                  </a:cubicBezTo>
                  <a:cubicBezTo>
                    <a:pt x="22" y="119"/>
                    <a:pt x="21" y="118"/>
                    <a:pt x="22" y="119"/>
                  </a:cubicBezTo>
                  <a:cubicBezTo>
                    <a:pt x="21" y="117"/>
                    <a:pt x="21" y="116"/>
                    <a:pt x="21" y="117"/>
                  </a:cubicBezTo>
                  <a:cubicBezTo>
                    <a:pt x="21" y="118"/>
                    <a:pt x="21" y="118"/>
                    <a:pt x="21" y="119"/>
                  </a:cubicBezTo>
                  <a:cubicBezTo>
                    <a:pt x="21" y="117"/>
                    <a:pt x="19" y="115"/>
                    <a:pt x="21" y="116"/>
                  </a:cubicBezTo>
                  <a:cubicBezTo>
                    <a:pt x="20" y="115"/>
                    <a:pt x="20" y="115"/>
                    <a:pt x="20" y="115"/>
                  </a:cubicBezTo>
                  <a:cubicBezTo>
                    <a:pt x="20" y="114"/>
                    <a:pt x="20" y="113"/>
                    <a:pt x="20" y="112"/>
                  </a:cubicBezTo>
                  <a:cubicBezTo>
                    <a:pt x="21" y="114"/>
                    <a:pt x="20" y="115"/>
                    <a:pt x="21" y="116"/>
                  </a:cubicBezTo>
                  <a:cubicBezTo>
                    <a:pt x="21" y="115"/>
                    <a:pt x="21" y="114"/>
                    <a:pt x="21" y="114"/>
                  </a:cubicBezTo>
                  <a:cubicBezTo>
                    <a:pt x="22" y="114"/>
                    <a:pt x="23" y="115"/>
                    <a:pt x="23" y="116"/>
                  </a:cubicBezTo>
                  <a:cubicBezTo>
                    <a:pt x="23" y="115"/>
                    <a:pt x="24" y="116"/>
                    <a:pt x="24" y="115"/>
                  </a:cubicBezTo>
                  <a:cubicBezTo>
                    <a:pt x="24" y="116"/>
                    <a:pt x="24" y="116"/>
                    <a:pt x="25" y="116"/>
                  </a:cubicBezTo>
                  <a:cubicBezTo>
                    <a:pt x="25" y="117"/>
                    <a:pt x="25" y="117"/>
                    <a:pt x="25" y="117"/>
                  </a:cubicBezTo>
                  <a:cubicBezTo>
                    <a:pt x="25" y="117"/>
                    <a:pt x="25" y="117"/>
                    <a:pt x="26" y="118"/>
                  </a:cubicBezTo>
                  <a:cubicBezTo>
                    <a:pt x="26" y="118"/>
                    <a:pt x="26" y="119"/>
                    <a:pt x="26" y="118"/>
                  </a:cubicBezTo>
                  <a:cubicBezTo>
                    <a:pt x="25" y="117"/>
                    <a:pt x="26" y="116"/>
                    <a:pt x="26" y="116"/>
                  </a:cubicBezTo>
                  <a:cubicBezTo>
                    <a:pt x="26" y="117"/>
                    <a:pt x="26" y="117"/>
                    <a:pt x="26" y="117"/>
                  </a:cubicBezTo>
                  <a:cubicBezTo>
                    <a:pt x="25" y="117"/>
                    <a:pt x="25" y="117"/>
                    <a:pt x="25" y="116"/>
                  </a:cubicBezTo>
                  <a:cubicBezTo>
                    <a:pt x="25" y="116"/>
                    <a:pt x="24" y="114"/>
                    <a:pt x="24" y="115"/>
                  </a:cubicBezTo>
                  <a:cubicBezTo>
                    <a:pt x="24" y="113"/>
                    <a:pt x="24" y="115"/>
                    <a:pt x="25" y="114"/>
                  </a:cubicBezTo>
                  <a:cubicBezTo>
                    <a:pt x="24" y="112"/>
                    <a:pt x="24" y="111"/>
                    <a:pt x="23" y="110"/>
                  </a:cubicBezTo>
                  <a:cubicBezTo>
                    <a:pt x="23" y="110"/>
                    <a:pt x="23" y="109"/>
                    <a:pt x="22" y="108"/>
                  </a:cubicBezTo>
                  <a:cubicBezTo>
                    <a:pt x="23" y="108"/>
                    <a:pt x="23" y="107"/>
                    <a:pt x="23" y="107"/>
                  </a:cubicBezTo>
                  <a:cubicBezTo>
                    <a:pt x="23" y="107"/>
                    <a:pt x="23" y="107"/>
                    <a:pt x="23" y="107"/>
                  </a:cubicBezTo>
                  <a:cubicBezTo>
                    <a:pt x="23" y="106"/>
                    <a:pt x="23" y="107"/>
                    <a:pt x="22" y="106"/>
                  </a:cubicBezTo>
                  <a:cubicBezTo>
                    <a:pt x="22" y="107"/>
                    <a:pt x="23" y="107"/>
                    <a:pt x="22" y="108"/>
                  </a:cubicBezTo>
                  <a:cubicBezTo>
                    <a:pt x="22" y="106"/>
                    <a:pt x="22" y="107"/>
                    <a:pt x="22" y="105"/>
                  </a:cubicBezTo>
                  <a:cubicBezTo>
                    <a:pt x="22" y="105"/>
                    <a:pt x="21" y="104"/>
                    <a:pt x="21" y="105"/>
                  </a:cubicBezTo>
                  <a:cubicBezTo>
                    <a:pt x="21" y="106"/>
                    <a:pt x="22" y="107"/>
                    <a:pt x="22" y="108"/>
                  </a:cubicBezTo>
                  <a:cubicBezTo>
                    <a:pt x="22" y="109"/>
                    <a:pt x="22" y="110"/>
                    <a:pt x="22" y="112"/>
                  </a:cubicBezTo>
                  <a:cubicBezTo>
                    <a:pt x="23" y="112"/>
                    <a:pt x="23" y="111"/>
                    <a:pt x="23" y="111"/>
                  </a:cubicBezTo>
                  <a:cubicBezTo>
                    <a:pt x="23" y="111"/>
                    <a:pt x="24" y="113"/>
                    <a:pt x="24" y="114"/>
                  </a:cubicBezTo>
                  <a:cubicBezTo>
                    <a:pt x="23" y="113"/>
                    <a:pt x="23" y="113"/>
                    <a:pt x="23" y="113"/>
                  </a:cubicBezTo>
                  <a:cubicBezTo>
                    <a:pt x="23" y="113"/>
                    <a:pt x="23" y="114"/>
                    <a:pt x="23" y="114"/>
                  </a:cubicBezTo>
                  <a:cubicBezTo>
                    <a:pt x="23" y="115"/>
                    <a:pt x="23" y="115"/>
                    <a:pt x="23" y="115"/>
                  </a:cubicBezTo>
                  <a:cubicBezTo>
                    <a:pt x="23" y="114"/>
                    <a:pt x="22" y="114"/>
                    <a:pt x="22" y="113"/>
                  </a:cubicBezTo>
                  <a:cubicBezTo>
                    <a:pt x="22" y="113"/>
                    <a:pt x="23" y="115"/>
                    <a:pt x="23" y="114"/>
                  </a:cubicBezTo>
                  <a:cubicBezTo>
                    <a:pt x="23" y="114"/>
                    <a:pt x="23" y="114"/>
                    <a:pt x="23" y="114"/>
                  </a:cubicBezTo>
                  <a:cubicBezTo>
                    <a:pt x="22" y="113"/>
                    <a:pt x="23" y="113"/>
                    <a:pt x="23" y="112"/>
                  </a:cubicBezTo>
                  <a:cubicBezTo>
                    <a:pt x="22" y="111"/>
                    <a:pt x="21" y="111"/>
                    <a:pt x="21" y="110"/>
                  </a:cubicBezTo>
                  <a:cubicBezTo>
                    <a:pt x="20" y="111"/>
                    <a:pt x="21" y="111"/>
                    <a:pt x="21" y="113"/>
                  </a:cubicBezTo>
                  <a:cubicBezTo>
                    <a:pt x="21" y="112"/>
                    <a:pt x="20" y="112"/>
                    <a:pt x="20" y="111"/>
                  </a:cubicBezTo>
                  <a:cubicBezTo>
                    <a:pt x="20" y="111"/>
                    <a:pt x="21" y="111"/>
                    <a:pt x="21" y="110"/>
                  </a:cubicBezTo>
                  <a:cubicBezTo>
                    <a:pt x="20" y="110"/>
                    <a:pt x="20" y="110"/>
                    <a:pt x="19" y="110"/>
                  </a:cubicBezTo>
                  <a:cubicBezTo>
                    <a:pt x="19" y="109"/>
                    <a:pt x="19" y="109"/>
                    <a:pt x="20" y="109"/>
                  </a:cubicBezTo>
                  <a:cubicBezTo>
                    <a:pt x="20" y="109"/>
                    <a:pt x="20" y="110"/>
                    <a:pt x="20" y="110"/>
                  </a:cubicBezTo>
                  <a:cubicBezTo>
                    <a:pt x="20" y="108"/>
                    <a:pt x="20" y="108"/>
                    <a:pt x="19" y="107"/>
                  </a:cubicBezTo>
                  <a:cubicBezTo>
                    <a:pt x="18" y="107"/>
                    <a:pt x="18" y="106"/>
                    <a:pt x="18" y="105"/>
                  </a:cubicBezTo>
                  <a:cubicBezTo>
                    <a:pt x="18" y="106"/>
                    <a:pt x="18" y="106"/>
                    <a:pt x="19" y="106"/>
                  </a:cubicBezTo>
                  <a:cubicBezTo>
                    <a:pt x="19" y="105"/>
                    <a:pt x="18" y="105"/>
                    <a:pt x="18" y="104"/>
                  </a:cubicBezTo>
                  <a:cubicBezTo>
                    <a:pt x="19" y="105"/>
                    <a:pt x="19" y="104"/>
                    <a:pt x="19" y="104"/>
                  </a:cubicBezTo>
                  <a:cubicBezTo>
                    <a:pt x="19" y="104"/>
                    <a:pt x="19" y="104"/>
                    <a:pt x="19" y="103"/>
                  </a:cubicBezTo>
                  <a:cubicBezTo>
                    <a:pt x="19" y="103"/>
                    <a:pt x="19" y="103"/>
                    <a:pt x="19" y="103"/>
                  </a:cubicBezTo>
                  <a:cubicBezTo>
                    <a:pt x="19" y="104"/>
                    <a:pt x="19" y="103"/>
                    <a:pt x="19" y="104"/>
                  </a:cubicBezTo>
                  <a:cubicBezTo>
                    <a:pt x="19" y="104"/>
                    <a:pt x="20" y="106"/>
                    <a:pt x="19" y="105"/>
                  </a:cubicBezTo>
                  <a:cubicBezTo>
                    <a:pt x="20" y="108"/>
                    <a:pt x="21" y="107"/>
                    <a:pt x="21" y="109"/>
                  </a:cubicBezTo>
                  <a:cubicBezTo>
                    <a:pt x="21" y="109"/>
                    <a:pt x="22" y="110"/>
                    <a:pt x="22" y="111"/>
                  </a:cubicBezTo>
                  <a:cubicBezTo>
                    <a:pt x="22" y="109"/>
                    <a:pt x="22" y="110"/>
                    <a:pt x="22" y="109"/>
                  </a:cubicBezTo>
                  <a:cubicBezTo>
                    <a:pt x="21" y="109"/>
                    <a:pt x="21" y="109"/>
                    <a:pt x="21" y="109"/>
                  </a:cubicBezTo>
                  <a:cubicBezTo>
                    <a:pt x="22" y="109"/>
                    <a:pt x="21" y="106"/>
                    <a:pt x="21" y="106"/>
                  </a:cubicBezTo>
                  <a:cubicBezTo>
                    <a:pt x="22" y="107"/>
                    <a:pt x="21" y="107"/>
                    <a:pt x="22" y="107"/>
                  </a:cubicBezTo>
                  <a:cubicBezTo>
                    <a:pt x="22" y="106"/>
                    <a:pt x="21" y="106"/>
                    <a:pt x="21" y="106"/>
                  </a:cubicBezTo>
                  <a:cubicBezTo>
                    <a:pt x="21" y="106"/>
                    <a:pt x="21" y="107"/>
                    <a:pt x="20" y="107"/>
                  </a:cubicBezTo>
                  <a:cubicBezTo>
                    <a:pt x="20" y="105"/>
                    <a:pt x="19" y="104"/>
                    <a:pt x="20" y="102"/>
                  </a:cubicBezTo>
                  <a:cubicBezTo>
                    <a:pt x="19" y="102"/>
                    <a:pt x="17" y="100"/>
                    <a:pt x="16" y="99"/>
                  </a:cubicBezTo>
                  <a:cubicBezTo>
                    <a:pt x="17" y="99"/>
                    <a:pt x="16" y="97"/>
                    <a:pt x="16" y="96"/>
                  </a:cubicBezTo>
                  <a:cubicBezTo>
                    <a:pt x="16" y="98"/>
                    <a:pt x="17" y="98"/>
                    <a:pt x="17" y="99"/>
                  </a:cubicBezTo>
                  <a:cubicBezTo>
                    <a:pt x="17" y="99"/>
                    <a:pt x="17" y="99"/>
                    <a:pt x="17" y="98"/>
                  </a:cubicBezTo>
                  <a:cubicBezTo>
                    <a:pt x="17" y="101"/>
                    <a:pt x="18" y="99"/>
                    <a:pt x="18" y="101"/>
                  </a:cubicBezTo>
                  <a:cubicBezTo>
                    <a:pt x="19" y="101"/>
                    <a:pt x="19" y="100"/>
                    <a:pt x="20" y="102"/>
                  </a:cubicBezTo>
                  <a:cubicBezTo>
                    <a:pt x="19" y="99"/>
                    <a:pt x="18" y="101"/>
                    <a:pt x="18" y="99"/>
                  </a:cubicBezTo>
                  <a:cubicBezTo>
                    <a:pt x="19" y="100"/>
                    <a:pt x="19" y="100"/>
                    <a:pt x="18" y="99"/>
                  </a:cubicBezTo>
                  <a:cubicBezTo>
                    <a:pt x="19" y="99"/>
                    <a:pt x="19" y="99"/>
                    <a:pt x="19" y="98"/>
                  </a:cubicBezTo>
                  <a:cubicBezTo>
                    <a:pt x="19" y="98"/>
                    <a:pt x="19" y="97"/>
                    <a:pt x="18" y="97"/>
                  </a:cubicBezTo>
                  <a:cubicBezTo>
                    <a:pt x="18" y="96"/>
                    <a:pt x="19" y="96"/>
                    <a:pt x="19" y="96"/>
                  </a:cubicBezTo>
                  <a:cubicBezTo>
                    <a:pt x="19" y="97"/>
                    <a:pt x="20" y="98"/>
                    <a:pt x="19" y="97"/>
                  </a:cubicBezTo>
                  <a:cubicBezTo>
                    <a:pt x="19" y="97"/>
                    <a:pt x="19" y="95"/>
                    <a:pt x="19" y="95"/>
                  </a:cubicBezTo>
                  <a:cubicBezTo>
                    <a:pt x="19" y="96"/>
                    <a:pt x="18" y="96"/>
                    <a:pt x="18" y="95"/>
                  </a:cubicBezTo>
                  <a:cubicBezTo>
                    <a:pt x="18" y="96"/>
                    <a:pt x="18" y="97"/>
                    <a:pt x="18" y="97"/>
                  </a:cubicBezTo>
                  <a:cubicBezTo>
                    <a:pt x="18" y="96"/>
                    <a:pt x="18" y="94"/>
                    <a:pt x="18" y="94"/>
                  </a:cubicBezTo>
                  <a:cubicBezTo>
                    <a:pt x="18" y="94"/>
                    <a:pt x="18" y="95"/>
                    <a:pt x="18" y="96"/>
                  </a:cubicBezTo>
                  <a:cubicBezTo>
                    <a:pt x="18" y="98"/>
                    <a:pt x="18" y="98"/>
                    <a:pt x="18" y="97"/>
                  </a:cubicBezTo>
                  <a:cubicBezTo>
                    <a:pt x="18" y="99"/>
                    <a:pt x="18" y="99"/>
                    <a:pt x="18" y="100"/>
                  </a:cubicBezTo>
                  <a:cubicBezTo>
                    <a:pt x="18" y="100"/>
                    <a:pt x="17" y="100"/>
                    <a:pt x="17" y="99"/>
                  </a:cubicBezTo>
                  <a:cubicBezTo>
                    <a:pt x="17" y="98"/>
                    <a:pt x="18" y="98"/>
                    <a:pt x="18" y="98"/>
                  </a:cubicBezTo>
                  <a:cubicBezTo>
                    <a:pt x="17" y="97"/>
                    <a:pt x="17" y="98"/>
                    <a:pt x="17" y="98"/>
                  </a:cubicBezTo>
                  <a:cubicBezTo>
                    <a:pt x="17" y="98"/>
                    <a:pt x="17" y="95"/>
                    <a:pt x="17" y="97"/>
                  </a:cubicBezTo>
                  <a:cubicBezTo>
                    <a:pt x="17" y="95"/>
                    <a:pt x="17" y="95"/>
                    <a:pt x="16" y="95"/>
                  </a:cubicBezTo>
                  <a:cubicBezTo>
                    <a:pt x="17" y="93"/>
                    <a:pt x="16" y="94"/>
                    <a:pt x="17" y="93"/>
                  </a:cubicBezTo>
                  <a:cubicBezTo>
                    <a:pt x="16" y="93"/>
                    <a:pt x="16" y="92"/>
                    <a:pt x="16" y="92"/>
                  </a:cubicBezTo>
                  <a:cubicBezTo>
                    <a:pt x="16" y="93"/>
                    <a:pt x="16" y="92"/>
                    <a:pt x="16" y="91"/>
                  </a:cubicBezTo>
                  <a:cubicBezTo>
                    <a:pt x="16" y="93"/>
                    <a:pt x="15" y="91"/>
                    <a:pt x="15" y="90"/>
                  </a:cubicBezTo>
                  <a:cubicBezTo>
                    <a:pt x="16" y="91"/>
                    <a:pt x="16" y="90"/>
                    <a:pt x="16" y="91"/>
                  </a:cubicBezTo>
                  <a:cubicBezTo>
                    <a:pt x="16" y="89"/>
                    <a:pt x="15" y="88"/>
                    <a:pt x="16" y="90"/>
                  </a:cubicBezTo>
                  <a:cubicBezTo>
                    <a:pt x="15" y="89"/>
                    <a:pt x="16" y="87"/>
                    <a:pt x="15" y="88"/>
                  </a:cubicBezTo>
                  <a:cubicBezTo>
                    <a:pt x="15" y="87"/>
                    <a:pt x="14" y="86"/>
                    <a:pt x="15" y="86"/>
                  </a:cubicBezTo>
                  <a:cubicBezTo>
                    <a:pt x="15" y="86"/>
                    <a:pt x="15" y="87"/>
                    <a:pt x="15" y="86"/>
                  </a:cubicBezTo>
                  <a:cubicBezTo>
                    <a:pt x="15" y="88"/>
                    <a:pt x="16" y="89"/>
                    <a:pt x="16" y="89"/>
                  </a:cubicBezTo>
                  <a:cubicBezTo>
                    <a:pt x="17" y="90"/>
                    <a:pt x="17" y="90"/>
                    <a:pt x="17" y="89"/>
                  </a:cubicBezTo>
                  <a:cubicBezTo>
                    <a:pt x="17" y="86"/>
                    <a:pt x="18" y="89"/>
                    <a:pt x="17" y="86"/>
                  </a:cubicBezTo>
                  <a:cubicBezTo>
                    <a:pt x="17" y="87"/>
                    <a:pt x="17" y="87"/>
                    <a:pt x="17" y="87"/>
                  </a:cubicBezTo>
                  <a:cubicBezTo>
                    <a:pt x="17" y="86"/>
                    <a:pt x="18" y="85"/>
                    <a:pt x="17" y="85"/>
                  </a:cubicBezTo>
                  <a:cubicBezTo>
                    <a:pt x="17" y="85"/>
                    <a:pt x="17" y="86"/>
                    <a:pt x="17" y="85"/>
                  </a:cubicBezTo>
                  <a:cubicBezTo>
                    <a:pt x="18" y="84"/>
                    <a:pt x="17" y="83"/>
                    <a:pt x="17" y="82"/>
                  </a:cubicBezTo>
                  <a:cubicBezTo>
                    <a:pt x="18" y="82"/>
                    <a:pt x="17" y="82"/>
                    <a:pt x="17" y="81"/>
                  </a:cubicBezTo>
                  <a:cubicBezTo>
                    <a:pt x="18" y="79"/>
                    <a:pt x="18" y="78"/>
                    <a:pt x="18" y="76"/>
                  </a:cubicBezTo>
                  <a:cubicBezTo>
                    <a:pt x="18" y="76"/>
                    <a:pt x="19" y="76"/>
                    <a:pt x="19" y="76"/>
                  </a:cubicBezTo>
                  <a:cubicBezTo>
                    <a:pt x="18" y="78"/>
                    <a:pt x="17" y="80"/>
                    <a:pt x="17" y="81"/>
                  </a:cubicBezTo>
                  <a:cubicBezTo>
                    <a:pt x="18" y="81"/>
                    <a:pt x="18" y="81"/>
                    <a:pt x="18" y="81"/>
                  </a:cubicBezTo>
                  <a:cubicBezTo>
                    <a:pt x="18" y="82"/>
                    <a:pt x="17" y="82"/>
                    <a:pt x="18" y="82"/>
                  </a:cubicBezTo>
                  <a:cubicBezTo>
                    <a:pt x="18" y="82"/>
                    <a:pt x="18" y="80"/>
                    <a:pt x="19" y="80"/>
                  </a:cubicBezTo>
                  <a:cubicBezTo>
                    <a:pt x="18" y="82"/>
                    <a:pt x="18" y="83"/>
                    <a:pt x="18" y="83"/>
                  </a:cubicBezTo>
                  <a:cubicBezTo>
                    <a:pt x="18" y="85"/>
                    <a:pt x="18" y="86"/>
                    <a:pt x="18" y="86"/>
                  </a:cubicBezTo>
                  <a:cubicBezTo>
                    <a:pt x="18" y="87"/>
                    <a:pt x="18" y="88"/>
                    <a:pt x="18" y="89"/>
                  </a:cubicBezTo>
                  <a:cubicBezTo>
                    <a:pt x="18" y="90"/>
                    <a:pt x="19" y="90"/>
                    <a:pt x="19" y="90"/>
                  </a:cubicBezTo>
                  <a:cubicBezTo>
                    <a:pt x="19" y="92"/>
                    <a:pt x="19" y="92"/>
                    <a:pt x="19" y="94"/>
                  </a:cubicBezTo>
                  <a:cubicBezTo>
                    <a:pt x="19" y="94"/>
                    <a:pt x="19" y="93"/>
                    <a:pt x="19" y="93"/>
                  </a:cubicBezTo>
                  <a:cubicBezTo>
                    <a:pt x="19" y="94"/>
                    <a:pt x="19" y="94"/>
                    <a:pt x="20" y="93"/>
                  </a:cubicBezTo>
                  <a:cubicBezTo>
                    <a:pt x="20" y="94"/>
                    <a:pt x="20" y="94"/>
                    <a:pt x="20" y="95"/>
                  </a:cubicBezTo>
                  <a:cubicBezTo>
                    <a:pt x="20" y="94"/>
                    <a:pt x="20" y="95"/>
                    <a:pt x="21" y="95"/>
                  </a:cubicBezTo>
                  <a:cubicBezTo>
                    <a:pt x="21" y="95"/>
                    <a:pt x="21" y="94"/>
                    <a:pt x="21" y="94"/>
                  </a:cubicBezTo>
                  <a:cubicBezTo>
                    <a:pt x="20" y="94"/>
                    <a:pt x="20" y="93"/>
                    <a:pt x="19" y="93"/>
                  </a:cubicBezTo>
                  <a:cubicBezTo>
                    <a:pt x="20" y="91"/>
                    <a:pt x="19" y="88"/>
                    <a:pt x="19" y="91"/>
                  </a:cubicBezTo>
                  <a:cubicBezTo>
                    <a:pt x="19" y="88"/>
                    <a:pt x="19" y="86"/>
                    <a:pt x="18" y="84"/>
                  </a:cubicBezTo>
                  <a:cubicBezTo>
                    <a:pt x="19" y="86"/>
                    <a:pt x="20" y="87"/>
                    <a:pt x="20" y="89"/>
                  </a:cubicBezTo>
                  <a:cubicBezTo>
                    <a:pt x="20" y="90"/>
                    <a:pt x="20" y="92"/>
                    <a:pt x="20" y="93"/>
                  </a:cubicBezTo>
                  <a:cubicBezTo>
                    <a:pt x="21" y="92"/>
                    <a:pt x="21" y="95"/>
                    <a:pt x="21" y="95"/>
                  </a:cubicBezTo>
                  <a:cubicBezTo>
                    <a:pt x="22" y="94"/>
                    <a:pt x="22" y="93"/>
                    <a:pt x="22" y="93"/>
                  </a:cubicBezTo>
                  <a:cubicBezTo>
                    <a:pt x="22" y="93"/>
                    <a:pt x="22" y="93"/>
                    <a:pt x="22" y="93"/>
                  </a:cubicBezTo>
                  <a:cubicBezTo>
                    <a:pt x="22" y="93"/>
                    <a:pt x="23" y="92"/>
                    <a:pt x="23" y="92"/>
                  </a:cubicBezTo>
                  <a:cubicBezTo>
                    <a:pt x="22" y="92"/>
                    <a:pt x="22" y="93"/>
                    <a:pt x="22" y="92"/>
                  </a:cubicBezTo>
                  <a:cubicBezTo>
                    <a:pt x="22" y="91"/>
                    <a:pt x="23" y="90"/>
                    <a:pt x="22" y="89"/>
                  </a:cubicBezTo>
                  <a:cubicBezTo>
                    <a:pt x="22" y="90"/>
                    <a:pt x="21" y="92"/>
                    <a:pt x="22" y="93"/>
                  </a:cubicBezTo>
                  <a:cubicBezTo>
                    <a:pt x="22" y="93"/>
                    <a:pt x="22" y="94"/>
                    <a:pt x="21" y="93"/>
                  </a:cubicBezTo>
                  <a:cubicBezTo>
                    <a:pt x="22" y="92"/>
                    <a:pt x="21" y="93"/>
                    <a:pt x="21" y="92"/>
                  </a:cubicBezTo>
                  <a:cubicBezTo>
                    <a:pt x="21" y="90"/>
                    <a:pt x="20" y="90"/>
                    <a:pt x="20" y="88"/>
                  </a:cubicBezTo>
                  <a:cubicBezTo>
                    <a:pt x="19" y="88"/>
                    <a:pt x="20" y="87"/>
                    <a:pt x="20" y="86"/>
                  </a:cubicBezTo>
                  <a:cubicBezTo>
                    <a:pt x="20" y="86"/>
                    <a:pt x="20" y="86"/>
                    <a:pt x="21" y="85"/>
                  </a:cubicBezTo>
                  <a:cubicBezTo>
                    <a:pt x="21" y="85"/>
                    <a:pt x="22" y="84"/>
                    <a:pt x="22" y="85"/>
                  </a:cubicBezTo>
                  <a:cubicBezTo>
                    <a:pt x="21" y="86"/>
                    <a:pt x="21" y="89"/>
                    <a:pt x="22" y="89"/>
                  </a:cubicBezTo>
                  <a:cubicBezTo>
                    <a:pt x="22" y="88"/>
                    <a:pt x="22" y="88"/>
                    <a:pt x="23" y="88"/>
                  </a:cubicBezTo>
                  <a:cubicBezTo>
                    <a:pt x="23" y="88"/>
                    <a:pt x="22" y="89"/>
                    <a:pt x="23" y="89"/>
                  </a:cubicBezTo>
                  <a:cubicBezTo>
                    <a:pt x="23" y="88"/>
                    <a:pt x="23" y="88"/>
                    <a:pt x="22" y="87"/>
                  </a:cubicBezTo>
                  <a:cubicBezTo>
                    <a:pt x="22" y="88"/>
                    <a:pt x="22" y="88"/>
                    <a:pt x="22" y="88"/>
                  </a:cubicBezTo>
                  <a:cubicBezTo>
                    <a:pt x="22" y="87"/>
                    <a:pt x="22" y="87"/>
                    <a:pt x="21" y="88"/>
                  </a:cubicBezTo>
                  <a:cubicBezTo>
                    <a:pt x="21" y="87"/>
                    <a:pt x="21" y="87"/>
                    <a:pt x="21" y="87"/>
                  </a:cubicBezTo>
                  <a:cubicBezTo>
                    <a:pt x="22" y="86"/>
                    <a:pt x="22" y="83"/>
                    <a:pt x="23" y="82"/>
                  </a:cubicBezTo>
                  <a:cubicBezTo>
                    <a:pt x="22" y="82"/>
                    <a:pt x="23" y="81"/>
                    <a:pt x="22" y="81"/>
                  </a:cubicBezTo>
                  <a:cubicBezTo>
                    <a:pt x="22" y="82"/>
                    <a:pt x="22" y="83"/>
                    <a:pt x="22" y="83"/>
                  </a:cubicBezTo>
                  <a:cubicBezTo>
                    <a:pt x="22" y="81"/>
                    <a:pt x="21" y="82"/>
                    <a:pt x="21" y="82"/>
                  </a:cubicBezTo>
                  <a:cubicBezTo>
                    <a:pt x="21" y="80"/>
                    <a:pt x="20" y="79"/>
                    <a:pt x="22" y="77"/>
                  </a:cubicBezTo>
                  <a:cubicBezTo>
                    <a:pt x="21" y="80"/>
                    <a:pt x="23" y="77"/>
                    <a:pt x="22" y="79"/>
                  </a:cubicBezTo>
                  <a:cubicBezTo>
                    <a:pt x="21" y="78"/>
                    <a:pt x="23" y="80"/>
                    <a:pt x="22" y="81"/>
                  </a:cubicBezTo>
                  <a:cubicBezTo>
                    <a:pt x="22" y="81"/>
                    <a:pt x="22" y="80"/>
                    <a:pt x="22" y="80"/>
                  </a:cubicBezTo>
                  <a:cubicBezTo>
                    <a:pt x="21" y="81"/>
                    <a:pt x="22" y="81"/>
                    <a:pt x="22" y="81"/>
                  </a:cubicBezTo>
                  <a:cubicBezTo>
                    <a:pt x="22" y="80"/>
                    <a:pt x="22" y="80"/>
                    <a:pt x="23" y="80"/>
                  </a:cubicBezTo>
                  <a:cubicBezTo>
                    <a:pt x="22" y="79"/>
                    <a:pt x="23" y="78"/>
                    <a:pt x="22" y="76"/>
                  </a:cubicBezTo>
                  <a:cubicBezTo>
                    <a:pt x="22" y="77"/>
                    <a:pt x="22" y="78"/>
                    <a:pt x="22" y="78"/>
                  </a:cubicBezTo>
                  <a:cubicBezTo>
                    <a:pt x="22" y="76"/>
                    <a:pt x="22" y="76"/>
                    <a:pt x="22" y="76"/>
                  </a:cubicBezTo>
                  <a:cubicBezTo>
                    <a:pt x="21" y="77"/>
                    <a:pt x="21" y="76"/>
                    <a:pt x="21" y="77"/>
                  </a:cubicBezTo>
                  <a:cubicBezTo>
                    <a:pt x="21" y="76"/>
                    <a:pt x="21" y="75"/>
                    <a:pt x="21" y="75"/>
                  </a:cubicBezTo>
                  <a:cubicBezTo>
                    <a:pt x="21" y="76"/>
                    <a:pt x="22" y="75"/>
                    <a:pt x="22" y="76"/>
                  </a:cubicBezTo>
                  <a:cubicBezTo>
                    <a:pt x="23" y="73"/>
                    <a:pt x="23" y="77"/>
                    <a:pt x="23" y="76"/>
                  </a:cubicBezTo>
                  <a:cubicBezTo>
                    <a:pt x="23" y="75"/>
                    <a:pt x="23" y="74"/>
                    <a:pt x="23" y="74"/>
                  </a:cubicBezTo>
                  <a:cubicBezTo>
                    <a:pt x="23" y="75"/>
                    <a:pt x="22" y="74"/>
                    <a:pt x="22" y="75"/>
                  </a:cubicBezTo>
                  <a:cubicBezTo>
                    <a:pt x="22" y="75"/>
                    <a:pt x="22" y="75"/>
                    <a:pt x="22" y="75"/>
                  </a:cubicBezTo>
                  <a:cubicBezTo>
                    <a:pt x="22" y="74"/>
                    <a:pt x="23" y="73"/>
                    <a:pt x="23" y="72"/>
                  </a:cubicBezTo>
                  <a:cubicBezTo>
                    <a:pt x="23" y="73"/>
                    <a:pt x="23" y="73"/>
                    <a:pt x="23" y="74"/>
                  </a:cubicBezTo>
                  <a:cubicBezTo>
                    <a:pt x="23" y="74"/>
                    <a:pt x="22" y="73"/>
                    <a:pt x="22" y="74"/>
                  </a:cubicBezTo>
                  <a:cubicBezTo>
                    <a:pt x="23" y="74"/>
                    <a:pt x="23" y="74"/>
                    <a:pt x="23" y="74"/>
                  </a:cubicBezTo>
                  <a:cubicBezTo>
                    <a:pt x="23" y="72"/>
                    <a:pt x="24" y="71"/>
                    <a:pt x="23" y="70"/>
                  </a:cubicBezTo>
                  <a:cubicBezTo>
                    <a:pt x="23" y="70"/>
                    <a:pt x="24" y="69"/>
                    <a:pt x="24" y="69"/>
                  </a:cubicBezTo>
                  <a:cubicBezTo>
                    <a:pt x="24" y="69"/>
                    <a:pt x="24" y="69"/>
                    <a:pt x="24" y="68"/>
                  </a:cubicBezTo>
                  <a:cubicBezTo>
                    <a:pt x="25" y="68"/>
                    <a:pt x="26" y="66"/>
                    <a:pt x="26" y="65"/>
                  </a:cubicBezTo>
                  <a:cubicBezTo>
                    <a:pt x="26" y="64"/>
                    <a:pt x="26" y="63"/>
                    <a:pt x="25" y="64"/>
                  </a:cubicBezTo>
                  <a:cubicBezTo>
                    <a:pt x="25" y="63"/>
                    <a:pt x="25" y="63"/>
                    <a:pt x="26" y="63"/>
                  </a:cubicBezTo>
                  <a:cubicBezTo>
                    <a:pt x="25" y="63"/>
                    <a:pt x="25" y="64"/>
                    <a:pt x="24" y="63"/>
                  </a:cubicBezTo>
                  <a:cubicBezTo>
                    <a:pt x="23" y="64"/>
                    <a:pt x="24" y="65"/>
                    <a:pt x="23" y="66"/>
                  </a:cubicBezTo>
                  <a:cubicBezTo>
                    <a:pt x="24" y="67"/>
                    <a:pt x="24" y="68"/>
                    <a:pt x="24" y="69"/>
                  </a:cubicBezTo>
                  <a:cubicBezTo>
                    <a:pt x="23" y="70"/>
                    <a:pt x="23" y="71"/>
                    <a:pt x="23" y="72"/>
                  </a:cubicBezTo>
                  <a:cubicBezTo>
                    <a:pt x="22" y="72"/>
                    <a:pt x="23" y="71"/>
                    <a:pt x="22" y="70"/>
                  </a:cubicBezTo>
                  <a:cubicBezTo>
                    <a:pt x="22" y="71"/>
                    <a:pt x="21" y="71"/>
                    <a:pt x="22" y="71"/>
                  </a:cubicBezTo>
                  <a:cubicBezTo>
                    <a:pt x="22" y="70"/>
                    <a:pt x="23" y="70"/>
                    <a:pt x="23" y="70"/>
                  </a:cubicBezTo>
                  <a:cubicBezTo>
                    <a:pt x="23" y="70"/>
                    <a:pt x="24" y="68"/>
                    <a:pt x="24" y="68"/>
                  </a:cubicBezTo>
                  <a:cubicBezTo>
                    <a:pt x="23" y="68"/>
                    <a:pt x="24" y="69"/>
                    <a:pt x="24" y="68"/>
                  </a:cubicBezTo>
                  <a:cubicBezTo>
                    <a:pt x="23" y="67"/>
                    <a:pt x="23" y="66"/>
                    <a:pt x="23" y="65"/>
                  </a:cubicBezTo>
                  <a:cubicBezTo>
                    <a:pt x="23" y="65"/>
                    <a:pt x="23" y="66"/>
                    <a:pt x="24" y="65"/>
                  </a:cubicBezTo>
                  <a:cubicBezTo>
                    <a:pt x="24" y="64"/>
                    <a:pt x="22" y="65"/>
                    <a:pt x="23" y="64"/>
                  </a:cubicBezTo>
                  <a:cubicBezTo>
                    <a:pt x="23" y="64"/>
                    <a:pt x="23" y="63"/>
                    <a:pt x="23" y="64"/>
                  </a:cubicBezTo>
                  <a:cubicBezTo>
                    <a:pt x="23" y="64"/>
                    <a:pt x="23" y="63"/>
                    <a:pt x="24" y="63"/>
                  </a:cubicBezTo>
                  <a:cubicBezTo>
                    <a:pt x="24" y="62"/>
                    <a:pt x="25" y="61"/>
                    <a:pt x="25" y="62"/>
                  </a:cubicBezTo>
                  <a:cubicBezTo>
                    <a:pt x="25" y="62"/>
                    <a:pt x="26" y="61"/>
                    <a:pt x="26" y="61"/>
                  </a:cubicBezTo>
                  <a:cubicBezTo>
                    <a:pt x="26" y="61"/>
                    <a:pt x="25" y="61"/>
                    <a:pt x="25" y="61"/>
                  </a:cubicBezTo>
                  <a:cubicBezTo>
                    <a:pt x="26" y="61"/>
                    <a:pt x="26" y="60"/>
                    <a:pt x="26" y="60"/>
                  </a:cubicBezTo>
                  <a:cubicBezTo>
                    <a:pt x="26" y="62"/>
                    <a:pt x="27" y="61"/>
                    <a:pt x="27" y="61"/>
                  </a:cubicBezTo>
                  <a:cubicBezTo>
                    <a:pt x="27" y="62"/>
                    <a:pt x="26" y="61"/>
                    <a:pt x="26" y="62"/>
                  </a:cubicBezTo>
                  <a:cubicBezTo>
                    <a:pt x="27" y="62"/>
                    <a:pt x="26" y="63"/>
                    <a:pt x="26" y="64"/>
                  </a:cubicBezTo>
                  <a:cubicBezTo>
                    <a:pt x="27" y="62"/>
                    <a:pt x="28" y="60"/>
                    <a:pt x="27" y="58"/>
                  </a:cubicBezTo>
                  <a:cubicBezTo>
                    <a:pt x="28" y="58"/>
                    <a:pt x="28" y="56"/>
                    <a:pt x="28" y="56"/>
                  </a:cubicBezTo>
                  <a:cubicBezTo>
                    <a:pt x="28" y="57"/>
                    <a:pt x="28" y="57"/>
                    <a:pt x="28" y="56"/>
                  </a:cubicBezTo>
                  <a:cubicBezTo>
                    <a:pt x="28" y="55"/>
                    <a:pt x="28" y="56"/>
                    <a:pt x="28" y="55"/>
                  </a:cubicBezTo>
                  <a:cubicBezTo>
                    <a:pt x="28" y="56"/>
                    <a:pt x="27" y="56"/>
                    <a:pt x="27" y="56"/>
                  </a:cubicBezTo>
                  <a:cubicBezTo>
                    <a:pt x="27" y="55"/>
                    <a:pt x="27" y="55"/>
                    <a:pt x="27" y="55"/>
                  </a:cubicBezTo>
                  <a:cubicBezTo>
                    <a:pt x="28" y="55"/>
                    <a:pt x="29" y="53"/>
                    <a:pt x="29" y="52"/>
                  </a:cubicBezTo>
                  <a:cubicBezTo>
                    <a:pt x="28" y="53"/>
                    <a:pt x="27" y="53"/>
                    <a:pt x="27" y="52"/>
                  </a:cubicBezTo>
                  <a:cubicBezTo>
                    <a:pt x="28" y="53"/>
                    <a:pt x="28" y="51"/>
                    <a:pt x="28" y="52"/>
                  </a:cubicBezTo>
                  <a:cubicBezTo>
                    <a:pt x="28" y="52"/>
                    <a:pt x="28" y="52"/>
                    <a:pt x="28" y="53"/>
                  </a:cubicBezTo>
                  <a:cubicBezTo>
                    <a:pt x="29" y="52"/>
                    <a:pt x="29" y="51"/>
                    <a:pt x="31" y="50"/>
                  </a:cubicBezTo>
                  <a:cubicBezTo>
                    <a:pt x="30" y="50"/>
                    <a:pt x="31" y="51"/>
                    <a:pt x="30" y="51"/>
                  </a:cubicBezTo>
                  <a:cubicBezTo>
                    <a:pt x="30" y="52"/>
                    <a:pt x="30" y="52"/>
                    <a:pt x="29" y="52"/>
                  </a:cubicBezTo>
                  <a:cubicBezTo>
                    <a:pt x="29" y="53"/>
                    <a:pt x="28" y="53"/>
                    <a:pt x="29" y="54"/>
                  </a:cubicBezTo>
                  <a:cubicBezTo>
                    <a:pt x="29" y="54"/>
                    <a:pt x="28" y="54"/>
                    <a:pt x="28" y="54"/>
                  </a:cubicBezTo>
                  <a:cubicBezTo>
                    <a:pt x="29" y="55"/>
                    <a:pt x="29" y="53"/>
                    <a:pt x="30" y="53"/>
                  </a:cubicBezTo>
                  <a:cubicBezTo>
                    <a:pt x="28" y="56"/>
                    <a:pt x="30" y="54"/>
                    <a:pt x="29" y="56"/>
                  </a:cubicBezTo>
                  <a:cubicBezTo>
                    <a:pt x="29" y="56"/>
                    <a:pt x="27" y="58"/>
                    <a:pt x="28" y="58"/>
                  </a:cubicBezTo>
                  <a:cubicBezTo>
                    <a:pt x="28" y="57"/>
                    <a:pt x="28" y="59"/>
                    <a:pt x="28" y="58"/>
                  </a:cubicBezTo>
                  <a:cubicBezTo>
                    <a:pt x="29" y="58"/>
                    <a:pt x="28" y="58"/>
                    <a:pt x="28" y="57"/>
                  </a:cubicBezTo>
                  <a:cubicBezTo>
                    <a:pt x="28" y="57"/>
                    <a:pt x="29" y="57"/>
                    <a:pt x="29" y="57"/>
                  </a:cubicBezTo>
                  <a:cubicBezTo>
                    <a:pt x="29" y="58"/>
                    <a:pt x="29" y="59"/>
                    <a:pt x="28" y="60"/>
                  </a:cubicBezTo>
                  <a:cubicBezTo>
                    <a:pt x="28" y="61"/>
                    <a:pt x="29" y="61"/>
                    <a:pt x="28" y="62"/>
                  </a:cubicBezTo>
                  <a:cubicBezTo>
                    <a:pt x="28" y="61"/>
                    <a:pt x="28" y="63"/>
                    <a:pt x="27" y="63"/>
                  </a:cubicBezTo>
                  <a:cubicBezTo>
                    <a:pt x="27" y="64"/>
                    <a:pt x="27" y="64"/>
                    <a:pt x="28" y="63"/>
                  </a:cubicBezTo>
                  <a:cubicBezTo>
                    <a:pt x="28" y="62"/>
                    <a:pt x="29" y="62"/>
                    <a:pt x="29" y="60"/>
                  </a:cubicBezTo>
                  <a:cubicBezTo>
                    <a:pt x="29" y="60"/>
                    <a:pt x="29" y="61"/>
                    <a:pt x="28" y="61"/>
                  </a:cubicBezTo>
                  <a:cubicBezTo>
                    <a:pt x="29" y="60"/>
                    <a:pt x="28" y="60"/>
                    <a:pt x="28" y="59"/>
                  </a:cubicBezTo>
                  <a:cubicBezTo>
                    <a:pt x="29" y="59"/>
                    <a:pt x="29" y="59"/>
                    <a:pt x="29" y="59"/>
                  </a:cubicBezTo>
                  <a:cubicBezTo>
                    <a:pt x="30" y="58"/>
                    <a:pt x="29" y="60"/>
                    <a:pt x="30" y="59"/>
                  </a:cubicBezTo>
                  <a:cubicBezTo>
                    <a:pt x="29" y="61"/>
                    <a:pt x="30" y="61"/>
                    <a:pt x="29" y="62"/>
                  </a:cubicBezTo>
                  <a:cubicBezTo>
                    <a:pt x="29" y="61"/>
                    <a:pt x="28" y="63"/>
                    <a:pt x="28" y="62"/>
                  </a:cubicBezTo>
                  <a:cubicBezTo>
                    <a:pt x="29" y="63"/>
                    <a:pt x="29" y="62"/>
                    <a:pt x="29" y="63"/>
                  </a:cubicBezTo>
                  <a:cubicBezTo>
                    <a:pt x="29" y="62"/>
                    <a:pt x="30" y="61"/>
                    <a:pt x="30" y="61"/>
                  </a:cubicBezTo>
                  <a:cubicBezTo>
                    <a:pt x="30" y="61"/>
                    <a:pt x="30" y="61"/>
                    <a:pt x="30" y="61"/>
                  </a:cubicBezTo>
                  <a:cubicBezTo>
                    <a:pt x="29" y="61"/>
                    <a:pt x="30" y="60"/>
                    <a:pt x="31" y="59"/>
                  </a:cubicBezTo>
                  <a:cubicBezTo>
                    <a:pt x="30" y="59"/>
                    <a:pt x="30" y="59"/>
                    <a:pt x="30" y="59"/>
                  </a:cubicBezTo>
                  <a:cubicBezTo>
                    <a:pt x="30" y="59"/>
                    <a:pt x="30" y="58"/>
                    <a:pt x="30" y="58"/>
                  </a:cubicBezTo>
                  <a:cubicBezTo>
                    <a:pt x="30" y="58"/>
                    <a:pt x="30" y="59"/>
                    <a:pt x="30" y="59"/>
                  </a:cubicBezTo>
                  <a:cubicBezTo>
                    <a:pt x="31" y="57"/>
                    <a:pt x="30" y="57"/>
                    <a:pt x="30" y="58"/>
                  </a:cubicBezTo>
                  <a:cubicBezTo>
                    <a:pt x="30" y="58"/>
                    <a:pt x="30" y="58"/>
                    <a:pt x="30" y="58"/>
                  </a:cubicBezTo>
                  <a:cubicBezTo>
                    <a:pt x="29" y="58"/>
                    <a:pt x="30" y="57"/>
                    <a:pt x="30" y="56"/>
                  </a:cubicBezTo>
                  <a:cubicBezTo>
                    <a:pt x="30" y="57"/>
                    <a:pt x="31" y="57"/>
                    <a:pt x="32" y="56"/>
                  </a:cubicBezTo>
                  <a:cubicBezTo>
                    <a:pt x="32" y="56"/>
                    <a:pt x="33" y="55"/>
                    <a:pt x="32" y="54"/>
                  </a:cubicBezTo>
                  <a:cubicBezTo>
                    <a:pt x="33" y="54"/>
                    <a:pt x="34" y="51"/>
                    <a:pt x="35" y="51"/>
                  </a:cubicBezTo>
                  <a:cubicBezTo>
                    <a:pt x="34" y="51"/>
                    <a:pt x="35" y="50"/>
                    <a:pt x="35" y="49"/>
                  </a:cubicBezTo>
                  <a:cubicBezTo>
                    <a:pt x="35" y="48"/>
                    <a:pt x="35" y="48"/>
                    <a:pt x="35" y="48"/>
                  </a:cubicBezTo>
                  <a:cubicBezTo>
                    <a:pt x="36" y="47"/>
                    <a:pt x="36" y="47"/>
                    <a:pt x="37" y="46"/>
                  </a:cubicBezTo>
                  <a:cubicBezTo>
                    <a:pt x="35" y="46"/>
                    <a:pt x="35" y="47"/>
                    <a:pt x="34" y="49"/>
                  </a:cubicBezTo>
                  <a:cubicBezTo>
                    <a:pt x="35" y="48"/>
                    <a:pt x="33" y="48"/>
                    <a:pt x="35" y="46"/>
                  </a:cubicBezTo>
                  <a:cubicBezTo>
                    <a:pt x="35" y="47"/>
                    <a:pt x="35" y="46"/>
                    <a:pt x="36" y="46"/>
                  </a:cubicBezTo>
                  <a:cubicBezTo>
                    <a:pt x="36" y="45"/>
                    <a:pt x="37" y="45"/>
                    <a:pt x="37" y="45"/>
                  </a:cubicBezTo>
                  <a:cubicBezTo>
                    <a:pt x="37" y="46"/>
                    <a:pt x="35" y="48"/>
                    <a:pt x="35" y="49"/>
                  </a:cubicBezTo>
                  <a:cubicBezTo>
                    <a:pt x="36" y="48"/>
                    <a:pt x="36" y="49"/>
                    <a:pt x="37" y="48"/>
                  </a:cubicBezTo>
                  <a:cubicBezTo>
                    <a:pt x="37" y="47"/>
                    <a:pt x="35" y="49"/>
                    <a:pt x="36" y="48"/>
                  </a:cubicBezTo>
                  <a:cubicBezTo>
                    <a:pt x="37" y="48"/>
                    <a:pt x="37" y="47"/>
                    <a:pt x="37" y="46"/>
                  </a:cubicBezTo>
                  <a:cubicBezTo>
                    <a:pt x="37" y="46"/>
                    <a:pt x="37" y="46"/>
                    <a:pt x="37" y="46"/>
                  </a:cubicBezTo>
                  <a:cubicBezTo>
                    <a:pt x="37" y="46"/>
                    <a:pt x="37" y="46"/>
                    <a:pt x="37" y="46"/>
                  </a:cubicBezTo>
                  <a:cubicBezTo>
                    <a:pt x="38" y="46"/>
                    <a:pt x="38" y="46"/>
                    <a:pt x="38" y="46"/>
                  </a:cubicBezTo>
                  <a:cubicBezTo>
                    <a:pt x="38" y="46"/>
                    <a:pt x="38" y="46"/>
                    <a:pt x="38" y="46"/>
                  </a:cubicBezTo>
                  <a:cubicBezTo>
                    <a:pt x="39" y="44"/>
                    <a:pt x="37" y="46"/>
                    <a:pt x="38" y="45"/>
                  </a:cubicBezTo>
                  <a:cubicBezTo>
                    <a:pt x="38" y="44"/>
                    <a:pt x="39" y="45"/>
                    <a:pt x="40" y="44"/>
                  </a:cubicBezTo>
                  <a:cubicBezTo>
                    <a:pt x="40" y="45"/>
                    <a:pt x="39" y="46"/>
                    <a:pt x="39" y="47"/>
                  </a:cubicBezTo>
                  <a:cubicBezTo>
                    <a:pt x="39" y="46"/>
                    <a:pt x="39" y="46"/>
                    <a:pt x="39" y="46"/>
                  </a:cubicBezTo>
                  <a:cubicBezTo>
                    <a:pt x="39" y="46"/>
                    <a:pt x="40" y="46"/>
                    <a:pt x="40" y="46"/>
                  </a:cubicBezTo>
                  <a:cubicBezTo>
                    <a:pt x="40" y="45"/>
                    <a:pt x="41" y="45"/>
                    <a:pt x="41" y="44"/>
                  </a:cubicBezTo>
                  <a:cubicBezTo>
                    <a:pt x="40" y="44"/>
                    <a:pt x="40" y="43"/>
                    <a:pt x="39" y="44"/>
                  </a:cubicBezTo>
                  <a:cubicBezTo>
                    <a:pt x="39" y="44"/>
                    <a:pt x="39" y="44"/>
                    <a:pt x="39" y="43"/>
                  </a:cubicBezTo>
                  <a:cubicBezTo>
                    <a:pt x="39" y="44"/>
                    <a:pt x="40" y="43"/>
                    <a:pt x="40" y="43"/>
                  </a:cubicBezTo>
                  <a:cubicBezTo>
                    <a:pt x="40" y="42"/>
                    <a:pt x="39" y="42"/>
                    <a:pt x="39" y="42"/>
                  </a:cubicBezTo>
                  <a:cubicBezTo>
                    <a:pt x="40" y="42"/>
                    <a:pt x="40" y="41"/>
                    <a:pt x="41" y="41"/>
                  </a:cubicBezTo>
                  <a:cubicBezTo>
                    <a:pt x="41" y="41"/>
                    <a:pt x="40" y="41"/>
                    <a:pt x="40" y="42"/>
                  </a:cubicBezTo>
                  <a:cubicBezTo>
                    <a:pt x="41" y="42"/>
                    <a:pt x="41" y="41"/>
                    <a:pt x="41" y="42"/>
                  </a:cubicBezTo>
                  <a:cubicBezTo>
                    <a:pt x="40" y="42"/>
                    <a:pt x="41" y="42"/>
                    <a:pt x="40" y="43"/>
                  </a:cubicBezTo>
                  <a:cubicBezTo>
                    <a:pt x="41" y="44"/>
                    <a:pt x="42" y="42"/>
                    <a:pt x="42" y="42"/>
                  </a:cubicBezTo>
                  <a:cubicBezTo>
                    <a:pt x="41" y="42"/>
                    <a:pt x="41" y="42"/>
                    <a:pt x="41" y="42"/>
                  </a:cubicBezTo>
                  <a:cubicBezTo>
                    <a:pt x="42" y="42"/>
                    <a:pt x="42" y="40"/>
                    <a:pt x="43" y="40"/>
                  </a:cubicBezTo>
                  <a:cubicBezTo>
                    <a:pt x="41" y="42"/>
                    <a:pt x="42" y="42"/>
                    <a:pt x="43" y="42"/>
                  </a:cubicBezTo>
                  <a:cubicBezTo>
                    <a:pt x="43" y="42"/>
                    <a:pt x="43" y="43"/>
                    <a:pt x="43" y="42"/>
                  </a:cubicBezTo>
                  <a:cubicBezTo>
                    <a:pt x="43" y="41"/>
                    <a:pt x="43" y="40"/>
                    <a:pt x="43" y="40"/>
                  </a:cubicBezTo>
                  <a:cubicBezTo>
                    <a:pt x="44" y="40"/>
                    <a:pt x="43" y="41"/>
                    <a:pt x="44" y="40"/>
                  </a:cubicBezTo>
                  <a:cubicBezTo>
                    <a:pt x="43" y="41"/>
                    <a:pt x="43" y="41"/>
                    <a:pt x="43" y="42"/>
                  </a:cubicBezTo>
                  <a:cubicBezTo>
                    <a:pt x="44" y="41"/>
                    <a:pt x="44" y="40"/>
                    <a:pt x="45" y="40"/>
                  </a:cubicBezTo>
                  <a:cubicBezTo>
                    <a:pt x="44" y="40"/>
                    <a:pt x="44" y="38"/>
                    <a:pt x="45" y="38"/>
                  </a:cubicBezTo>
                  <a:cubicBezTo>
                    <a:pt x="45" y="38"/>
                    <a:pt x="43" y="38"/>
                    <a:pt x="45" y="37"/>
                  </a:cubicBezTo>
                  <a:cubicBezTo>
                    <a:pt x="45" y="37"/>
                    <a:pt x="44" y="38"/>
                    <a:pt x="45" y="38"/>
                  </a:cubicBezTo>
                  <a:cubicBezTo>
                    <a:pt x="45" y="37"/>
                    <a:pt x="45" y="37"/>
                    <a:pt x="45" y="36"/>
                  </a:cubicBezTo>
                  <a:cubicBezTo>
                    <a:pt x="45" y="36"/>
                    <a:pt x="46" y="36"/>
                    <a:pt x="46" y="36"/>
                  </a:cubicBezTo>
                  <a:cubicBezTo>
                    <a:pt x="44" y="37"/>
                    <a:pt x="44" y="38"/>
                    <a:pt x="44" y="38"/>
                  </a:cubicBezTo>
                  <a:cubicBezTo>
                    <a:pt x="44" y="37"/>
                    <a:pt x="42" y="39"/>
                    <a:pt x="43" y="38"/>
                  </a:cubicBezTo>
                  <a:cubicBezTo>
                    <a:pt x="44" y="37"/>
                    <a:pt x="45" y="35"/>
                    <a:pt x="46" y="36"/>
                  </a:cubicBezTo>
                  <a:cubicBezTo>
                    <a:pt x="46" y="36"/>
                    <a:pt x="46" y="37"/>
                    <a:pt x="45" y="38"/>
                  </a:cubicBezTo>
                  <a:cubicBezTo>
                    <a:pt x="47" y="37"/>
                    <a:pt x="47" y="35"/>
                    <a:pt x="46" y="35"/>
                  </a:cubicBezTo>
                  <a:cubicBezTo>
                    <a:pt x="47" y="35"/>
                    <a:pt x="48" y="34"/>
                    <a:pt x="49" y="34"/>
                  </a:cubicBezTo>
                  <a:cubicBezTo>
                    <a:pt x="48" y="34"/>
                    <a:pt x="47" y="34"/>
                    <a:pt x="48" y="35"/>
                  </a:cubicBezTo>
                  <a:cubicBezTo>
                    <a:pt x="47" y="35"/>
                    <a:pt x="47" y="35"/>
                    <a:pt x="47" y="35"/>
                  </a:cubicBezTo>
                  <a:cubicBezTo>
                    <a:pt x="47" y="35"/>
                    <a:pt x="46" y="37"/>
                    <a:pt x="47" y="36"/>
                  </a:cubicBezTo>
                  <a:cubicBezTo>
                    <a:pt x="47" y="36"/>
                    <a:pt x="48" y="35"/>
                    <a:pt x="48" y="35"/>
                  </a:cubicBezTo>
                  <a:cubicBezTo>
                    <a:pt x="48" y="36"/>
                    <a:pt x="47" y="37"/>
                    <a:pt x="47" y="37"/>
                  </a:cubicBezTo>
                  <a:cubicBezTo>
                    <a:pt x="48" y="37"/>
                    <a:pt x="47" y="36"/>
                    <a:pt x="49" y="35"/>
                  </a:cubicBezTo>
                  <a:cubicBezTo>
                    <a:pt x="48" y="35"/>
                    <a:pt x="48" y="34"/>
                    <a:pt x="49" y="34"/>
                  </a:cubicBezTo>
                  <a:cubicBezTo>
                    <a:pt x="48" y="35"/>
                    <a:pt x="49" y="35"/>
                    <a:pt x="50" y="35"/>
                  </a:cubicBezTo>
                  <a:cubicBezTo>
                    <a:pt x="50" y="34"/>
                    <a:pt x="49" y="34"/>
                    <a:pt x="50" y="33"/>
                  </a:cubicBezTo>
                  <a:cubicBezTo>
                    <a:pt x="50" y="33"/>
                    <a:pt x="52" y="32"/>
                    <a:pt x="53" y="32"/>
                  </a:cubicBezTo>
                  <a:cubicBezTo>
                    <a:pt x="52" y="33"/>
                    <a:pt x="53" y="33"/>
                    <a:pt x="53" y="33"/>
                  </a:cubicBezTo>
                  <a:cubicBezTo>
                    <a:pt x="53" y="34"/>
                    <a:pt x="53" y="34"/>
                    <a:pt x="53" y="34"/>
                  </a:cubicBezTo>
                  <a:cubicBezTo>
                    <a:pt x="54" y="33"/>
                    <a:pt x="54" y="33"/>
                    <a:pt x="55" y="32"/>
                  </a:cubicBezTo>
                  <a:cubicBezTo>
                    <a:pt x="55" y="32"/>
                    <a:pt x="55" y="32"/>
                    <a:pt x="55" y="32"/>
                  </a:cubicBezTo>
                  <a:cubicBezTo>
                    <a:pt x="55" y="32"/>
                    <a:pt x="55" y="32"/>
                    <a:pt x="55" y="32"/>
                  </a:cubicBezTo>
                  <a:cubicBezTo>
                    <a:pt x="56" y="31"/>
                    <a:pt x="56" y="31"/>
                    <a:pt x="56" y="31"/>
                  </a:cubicBezTo>
                  <a:cubicBezTo>
                    <a:pt x="56" y="31"/>
                    <a:pt x="58" y="30"/>
                    <a:pt x="57" y="31"/>
                  </a:cubicBezTo>
                  <a:cubicBezTo>
                    <a:pt x="58" y="30"/>
                    <a:pt x="59" y="30"/>
                    <a:pt x="58" y="29"/>
                  </a:cubicBezTo>
                  <a:cubicBezTo>
                    <a:pt x="57" y="30"/>
                    <a:pt x="59" y="29"/>
                    <a:pt x="58" y="30"/>
                  </a:cubicBezTo>
                  <a:cubicBezTo>
                    <a:pt x="58" y="29"/>
                    <a:pt x="56" y="30"/>
                    <a:pt x="57" y="29"/>
                  </a:cubicBezTo>
                  <a:cubicBezTo>
                    <a:pt x="58" y="29"/>
                    <a:pt x="59" y="28"/>
                    <a:pt x="60" y="28"/>
                  </a:cubicBezTo>
                  <a:cubicBezTo>
                    <a:pt x="59" y="28"/>
                    <a:pt x="59" y="28"/>
                    <a:pt x="59" y="28"/>
                  </a:cubicBezTo>
                  <a:cubicBezTo>
                    <a:pt x="59" y="29"/>
                    <a:pt x="56" y="29"/>
                    <a:pt x="57" y="28"/>
                  </a:cubicBezTo>
                  <a:cubicBezTo>
                    <a:pt x="57" y="28"/>
                    <a:pt x="58" y="28"/>
                    <a:pt x="58" y="29"/>
                  </a:cubicBezTo>
                  <a:cubicBezTo>
                    <a:pt x="58" y="28"/>
                    <a:pt x="60" y="27"/>
                    <a:pt x="61" y="26"/>
                  </a:cubicBezTo>
                  <a:cubicBezTo>
                    <a:pt x="61" y="25"/>
                    <a:pt x="60" y="26"/>
                    <a:pt x="60" y="25"/>
                  </a:cubicBezTo>
                  <a:cubicBezTo>
                    <a:pt x="59" y="26"/>
                    <a:pt x="59" y="26"/>
                    <a:pt x="58" y="26"/>
                  </a:cubicBezTo>
                  <a:cubicBezTo>
                    <a:pt x="58" y="26"/>
                    <a:pt x="58" y="26"/>
                    <a:pt x="58" y="26"/>
                  </a:cubicBezTo>
                  <a:cubicBezTo>
                    <a:pt x="59" y="26"/>
                    <a:pt x="60" y="25"/>
                    <a:pt x="60" y="25"/>
                  </a:cubicBezTo>
                  <a:cubicBezTo>
                    <a:pt x="59" y="25"/>
                    <a:pt x="58" y="26"/>
                    <a:pt x="58" y="25"/>
                  </a:cubicBezTo>
                  <a:cubicBezTo>
                    <a:pt x="60" y="25"/>
                    <a:pt x="60" y="24"/>
                    <a:pt x="60" y="24"/>
                  </a:cubicBezTo>
                  <a:cubicBezTo>
                    <a:pt x="61" y="24"/>
                    <a:pt x="61" y="24"/>
                    <a:pt x="62" y="23"/>
                  </a:cubicBezTo>
                  <a:cubicBezTo>
                    <a:pt x="62" y="24"/>
                    <a:pt x="62" y="24"/>
                    <a:pt x="61" y="24"/>
                  </a:cubicBezTo>
                  <a:cubicBezTo>
                    <a:pt x="61" y="24"/>
                    <a:pt x="62" y="24"/>
                    <a:pt x="61" y="24"/>
                  </a:cubicBezTo>
                  <a:cubicBezTo>
                    <a:pt x="60" y="24"/>
                    <a:pt x="61" y="24"/>
                    <a:pt x="60" y="25"/>
                  </a:cubicBezTo>
                  <a:cubicBezTo>
                    <a:pt x="61" y="26"/>
                    <a:pt x="61" y="25"/>
                    <a:pt x="62" y="25"/>
                  </a:cubicBezTo>
                  <a:cubicBezTo>
                    <a:pt x="62" y="25"/>
                    <a:pt x="62" y="25"/>
                    <a:pt x="62" y="25"/>
                  </a:cubicBezTo>
                  <a:cubicBezTo>
                    <a:pt x="63" y="25"/>
                    <a:pt x="62" y="24"/>
                    <a:pt x="63" y="24"/>
                  </a:cubicBezTo>
                  <a:cubicBezTo>
                    <a:pt x="64" y="24"/>
                    <a:pt x="64" y="25"/>
                    <a:pt x="63" y="25"/>
                  </a:cubicBezTo>
                  <a:cubicBezTo>
                    <a:pt x="63" y="25"/>
                    <a:pt x="63" y="24"/>
                    <a:pt x="63" y="24"/>
                  </a:cubicBezTo>
                  <a:cubicBezTo>
                    <a:pt x="63" y="25"/>
                    <a:pt x="63" y="25"/>
                    <a:pt x="62" y="25"/>
                  </a:cubicBezTo>
                  <a:cubicBezTo>
                    <a:pt x="60" y="25"/>
                    <a:pt x="61" y="28"/>
                    <a:pt x="62" y="26"/>
                  </a:cubicBezTo>
                  <a:cubicBezTo>
                    <a:pt x="62" y="26"/>
                    <a:pt x="62" y="26"/>
                    <a:pt x="62" y="26"/>
                  </a:cubicBezTo>
                  <a:cubicBezTo>
                    <a:pt x="61" y="27"/>
                    <a:pt x="61" y="27"/>
                    <a:pt x="61" y="28"/>
                  </a:cubicBezTo>
                  <a:cubicBezTo>
                    <a:pt x="62" y="26"/>
                    <a:pt x="63" y="27"/>
                    <a:pt x="63" y="26"/>
                  </a:cubicBezTo>
                  <a:cubicBezTo>
                    <a:pt x="63" y="26"/>
                    <a:pt x="64" y="26"/>
                    <a:pt x="65" y="26"/>
                  </a:cubicBezTo>
                  <a:cubicBezTo>
                    <a:pt x="66" y="25"/>
                    <a:pt x="66" y="25"/>
                    <a:pt x="66" y="25"/>
                  </a:cubicBezTo>
                  <a:cubicBezTo>
                    <a:pt x="65" y="25"/>
                    <a:pt x="65" y="25"/>
                    <a:pt x="65" y="26"/>
                  </a:cubicBezTo>
                  <a:cubicBezTo>
                    <a:pt x="65" y="25"/>
                    <a:pt x="64" y="26"/>
                    <a:pt x="63" y="26"/>
                  </a:cubicBezTo>
                  <a:cubicBezTo>
                    <a:pt x="64" y="24"/>
                    <a:pt x="66" y="23"/>
                    <a:pt x="67" y="23"/>
                  </a:cubicBezTo>
                  <a:cubicBezTo>
                    <a:pt x="67" y="23"/>
                    <a:pt x="68" y="23"/>
                    <a:pt x="67" y="24"/>
                  </a:cubicBezTo>
                  <a:cubicBezTo>
                    <a:pt x="67" y="23"/>
                    <a:pt x="65" y="24"/>
                    <a:pt x="64" y="25"/>
                  </a:cubicBezTo>
                  <a:cubicBezTo>
                    <a:pt x="66" y="24"/>
                    <a:pt x="65" y="25"/>
                    <a:pt x="67" y="24"/>
                  </a:cubicBezTo>
                  <a:cubicBezTo>
                    <a:pt x="67" y="24"/>
                    <a:pt x="67" y="24"/>
                    <a:pt x="66" y="25"/>
                  </a:cubicBezTo>
                  <a:cubicBezTo>
                    <a:pt x="68" y="23"/>
                    <a:pt x="68" y="25"/>
                    <a:pt x="70" y="25"/>
                  </a:cubicBezTo>
                  <a:cubicBezTo>
                    <a:pt x="70" y="24"/>
                    <a:pt x="70" y="24"/>
                    <a:pt x="71" y="24"/>
                  </a:cubicBezTo>
                  <a:cubicBezTo>
                    <a:pt x="71" y="24"/>
                    <a:pt x="71" y="24"/>
                    <a:pt x="71" y="24"/>
                  </a:cubicBezTo>
                  <a:cubicBezTo>
                    <a:pt x="71" y="24"/>
                    <a:pt x="71" y="24"/>
                    <a:pt x="71" y="23"/>
                  </a:cubicBezTo>
                  <a:cubicBezTo>
                    <a:pt x="71" y="24"/>
                    <a:pt x="71" y="23"/>
                    <a:pt x="70" y="24"/>
                  </a:cubicBezTo>
                  <a:cubicBezTo>
                    <a:pt x="70" y="24"/>
                    <a:pt x="69" y="24"/>
                    <a:pt x="69" y="24"/>
                  </a:cubicBezTo>
                  <a:cubicBezTo>
                    <a:pt x="69" y="24"/>
                    <a:pt x="70" y="23"/>
                    <a:pt x="69" y="23"/>
                  </a:cubicBezTo>
                  <a:cubicBezTo>
                    <a:pt x="69" y="24"/>
                    <a:pt x="68" y="24"/>
                    <a:pt x="68" y="24"/>
                  </a:cubicBezTo>
                  <a:cubicBezTo>
                    <a:pt x="69" y="24"/>
                    <a:pt x="68" y="23"/>
                    <a:pt x="69" y="23"/>
                  </a:cubicBezTo>
                  <a:cubicBezTo>
                    <a:pt x="69" y="23"/>
                    <a:pt x="70" y="23"/>
                    <a:pt x="71" y="23"/>
                  </a:cubicBezTo>
                  <a:cubicBezTo>
                    <a:pt x="71" y="22"/>
                    <a:pt x="70" y="22"/>
                    <a:pt x="71" y="21"/>
                  </a:cubicBezTo>
                  <a:cubicBezTo>
                    <a:pt x="73" y="21"/>
                    <a:pt x="73" y="23"/>
                    <a:pt x="73" y="21"/>
                  </a:cubicBezTo>
                  <a:cubicBezTo>
                    <a:pt x="74" y="21"/>
                    <a:pt x="74" y="21"/>
                    <a:pt x="74" y="21"/>
                  </a:cubicBezTo>
                  <a:cubicBezTo>
                    <a:pt x="74" y="22"/>
                    <a:pt x="74" y="22"/>
                    <a:pt x="74" y="22"/>
                  </a:cubicBezTo>
                  <a:cubicBezTo>
                    <a:pt x="76" y="22"/>
                    <a:pt x="77" y="22"/>
                    <a:pt x="79" y="21"/>
                  </a:cubicBezTo>
                  <a:cubicBezTo>
                    <a:pt x="78" y="21"/>
                    <a:pt x="80" y="22"/>
                    <a:pt x="80" y="21"/>
                  </a:cubicBezTo>
                  <a:cubicBezTo>
                    <a:pt x="79" y="22"/>
                    <a:pt x="79" y="21"/>
                    <a:pt x="79" y="21"/>
                  </a:cubicBezTo>
                  <a:cubicBezTo>
                    <a:pt x="79" y="21"/>
                    <a:pt x="79" y="20"/>
                    <a:pt x="78" y="20"/>
                  </a:cubicBezTo>
                  <a:cubicBezTo>
                    <a:pt x="79" y="20"/>
                    <a:pt x="80" y="20"/>
                    <a:pt x="80" y="20"/>
                  </a:cubicBezTo>
                  <a:cubicBezTo>
                    <a:pt x="80" y="20"/>
                    <a:pt x="80" y="19"/>
                    <a:pt x="80" y="19"/>
                  </a:cubicBezTo>
                  <a:cubicBezTo>
                    <a:pt x="79" y="20"/>
                    <a:pt x="80" y="20"/>
                    <a:pt x="79" y="20"/>
                  </a:cubicBezTo>
                  <a:cubicBezTo>
                    <a:pt x="79" y="19"/>
                    <a:pt x="80" y="19"/>
                    <a:pt x="79" y="19"/>
                  </a:cubicBezTo>
                  <a:cubicBezTo>
                    <a:pt x="79" y="19"/>
                    <a:pt x="79" y="20"/>
                    <a:pt x="78" y="20"/>
                  </a:cubicBezTo>
                  <a:cubicBezTo>
                    <a:pt x="77" y="20"/>
                    <a:pt x="76" y="20"/>
                    <a:pt x="77" y="19"/>
                  </a:cubicBezTo>
                  <a:cubicBezTo>
                    <a:pt x="77" y="19"/>
                    <a:pt x="77" y="20"/>
                    <a:pt x="77" y="20"/>
                  </a:cubicBezTo>
                  <a:cubicBezTo>
                    <a:pt x="77" y="19"/>
                    <a:pt x="77" y="19"/>
                    <a:pt x="77" y="19"/>
                  </a:cubicBezTo>
                  <a:cubicBezTo>
                    <a:pt x="76" y="19"/>
                    <a:pt x="76" y="19"/>
                    <a:pt x="75" y="19"/>
                  </a:cubicBezTo>
                  <a:cubicBezTo>
                    <a:pt x="77" y="19"/>
                    <a:pt x="75" y="18"/>
                    <a:pt x="75" y="18"/>
                  </a:cubicBezTo>
                  <a:cubicBezTo>
                    <a:pt x="76" y="18"/>
                    <a:pt x="78" y="19"/>
                    <a:pt x="79" y="19"/>
                  </a:cubicBezTo>
                  <a:cubicBezTo>
                    <a:pt x="78" y="18"/>
                    <a:pt x="80" y="17"/>
                    <a:pt x="80" y="18"/>
                  </a:cubicBezTo>
                  <a:cubicBezTo>
                    <a:pt x="79" y="18"/>
                    <a:pt x="80" y="19"/>
                    <a:pt x="79" y="19"/>
                  </a:cubicBezTo>
                  <a:cubicBezTo>
                    <a:pt x="81" y="19"/>
                    <a:pt x="79" y="19"/>
                    <a:pt x="81" y="19"/>
                  </a:cubicBezTo>
                  <a:cubicBezTo>
                    <a:pt x="80" y="20"/>
                    <a:pt x="82" y="19"/>
                    <a:pt x="82" y="19"/>
                  </a:cubicBezTo>
                  <a:cubicBezTo>
                    <a:pt x="81" y="19"/>
                    <a:pt x="80" y="20"/>
                    <a:pt x="81" y="20"/>
                  </a:cubicBezTo>
                  <a:cubicBezTo>
                    <a:pt x="81" y="19"/>
                    <a:pt x="83" y="20"/>
                    <a:pt x="83" y="20"/>
                  </a:cubicBezTo>
                  <a:cubicBezTo>
                    <a:pt x="82" y="20"/>
                    <a:pt x="82" y="20"/>
                    <a:pt x="82" y="19"/>
                  </a:cubicBezTo>
                  <a:cubicBezTo>
                    <a:pt x="82" y="20"/>
                    <a:pt x="82" y="19"/>
                    <a:pt x="83" y="19"/>
                  </a:cubicBezTo>
                  <a:cubicBezTo>
                    <a:pt x="83" y="19"/>
                    <a:pt x="83" y="20"/>
                    <a:pt x="84" y="20"/>
                  </a:cubicBezTo>
                  <a:cubicBezTo>
                    <a:pt x="84" y="19"/>
                    <a:pt x="86" y="20"/>
                    <a:pt x="86" y="19"/>
                  </a:cubicBezTo>
                  <a:cubicBezTo>
                    <a:pt x="86" y="19"/>
                    <a:pt x="86" y="18"/>
                    <a:pt x="86" y="18"/>
                  </a:cubicBezTo>
                  <a:cubicBezTo>
                    <a:pt x="86" y="18"/>
                    <a:pt x="86" y="18"/>
                    <a:pt x="87" y="18"/>
                  </a:cubicBezTo>
                  <a:cubicBezTo>
                    <a:pt x="87" y="19"/>
                    <a:pt x="88" y="18"/>
                    <a:pt x="88" y="18"/>
                  </a:cubicBezTo>
                  <a:cubicBezTo>
                    <a:pt x="88" y="19"/>
                    <a:pt x="88" y="19"/>
                    <a:pt x="87" y="19"/>
                  </a:cubicBezTo>
                  <a:cubicBezTo>
                    <a:pt x="87" y="18"/>
                    <a:pt x="87" y="18"/>
                    <a:pt x="86" y="18"/>
                  </a:cubicBezTo>
                  <a:cubicBezTo>
                    <a:pt x="87" y="19"/>
                    <a:pt x="88" y="19"/>
                    <a:pt x="88" y="20"/>
                  </a:cubicBezTo>
                  <a:cubicBezTo>
                    <a:pt x="89" y="19"/>
                    <a:pt x="88" y="18"/>
                    <a:pt x="89" y="18"/>
                  </a:cubicBezTo>
                  <a:cubicBezTo>
                    <a:pt x="88" y="18"/>
                    <a:pt x="87" y="18"/>
                    <a:pt x="87" y="18"/>
                  </a:cubicBezTo>
                  <a:cubicBezTo>
                    <a:pt x="88" y="18"/>
                    <a:pt x="88" y="17"/>
                    <a:pt x="89" y="17"/>
                  </a:cubicBezTo>
                  <a:cubicBezTo>
                    <a:pt x="89" y="18"/>
                    <a:pt x="89" y="18"/>
                    <a:pt x="90" y="19"/>
                  </a:cubicBezTo>
                  <a:cubicBezTo>
                    <a:pt x="89" y="18"/>
                    <a:pt x="91" y="19"/>
                    <a:pt x="91" y="18"/>
                  </a:cubicBezTo>
                  <a:cubicBezTo>
                    <a:pt x="90" y="19"/>
                    <a:pt x="90" y="18"/>
                    <a:pt x="91" y="18"/>
                  </a:cubicBezTo>
                  <a:cubicBezTo>
                    <a:pt x="90" y="19"/>
                    <a:pt x="92" y="17"/>
                    <a:pt x="93" y="18"/>
                  </a:cubicBezTo>
                  <a:cubicBezTo>
                    <a:pt x="92" y="18"/>
                    <a:pt x="92" y="18"/>
                    <a:pt x="92" y="18"/>
                  </a:cubicBezTo>
                  <a:cubicBezTo>
                    <a:pt x="93" y="19"/>
                    <a:pt x="93" y="17"/>
                    <a:pt x="94" y="18"/>
                  </a:cubicBezTo>
                  <a:cubicBezTo>
                    <a:pt x="96" y="18"/>
                    <a:pt x="93" y="17"/>
                    <a:pt x="94" y="17"/>
                  </a:cubicBezTo>
                  <a:cubicBezTo>
                    <a:pt x="95" y="18"/>
                    <a:pt x="96" y="18"/>
                    <a:pt x="96" y="18"/>
                  </a:cubicBezTo>
                  <a:cubicBezTo>
                    <a:pt x="96" y="18"/>
                    <a:pt x="96" y="18"/>
                    <a:pt x="96" y="17"/>
                  </a:cubicBezTo>
                  <a:cubicBezTo>
                    <a:pt x="97" y="18"/>
                    <a:pt x="98" y="17"/>
                    <a:pt x="99" y="18"/>
                  </a:cubicBezTo>
                  <a:cubicBezTo>
                    <a:pt x="99" y="18"/>
                    <a:pt x="99" y="18"/>
                    <a:pt x="98" y="18"/>
                  </a:cubicBezTo>
                  <a:cubicBezTo>
                    <a:pt x="98" y="18"/>
                    <a:pt x="97" y="18"/>
                    <a:pt x="96" y="18"/>
                  </a:cubicBezTo>
                  <a:cubicBezTo>
                    <a:pt x="96" y="18"/>
                    <a:pt x="95" y="19"/>
                    <a:pt x="96" y="18"/>
                  </a:cubicBezTo>
                  <a:cubicBezTo>
                    <a:pt x="96" y="18"/>
                    <a:pt x="96" y="18"/>
                    <a:pt x="97" y="18"/>
                  </a:cubicBezTo>
                  <a:cubicBezTo>
                    <a:pt x="98" y="19"/>
                    <a:pt x="98" y="18"/>
                    <a:pt x="100" y="18"/>
                  </a:cubicBezTo>
                  <a:cubicBezTo>
                    <a:pt x="100" y="18"/>
                    <a:pt x="99" y="19"/>
                    <a:pt x="99" y="19"/>
                  </a:cubicBezTo>
                  <a:cubicBezTo>
                    <a:pt x="101" y="19"/>
                    <a:pt x="99" y="18"/>
                    <a:pt x="101" y="18"/>
                  </a:cubicBezTo>
                  <a:cubicBezTo>
                    <a:pt x="101" y="19"/>
                    <a:pt x="98" y="19"/>
                    <a:pt x="99" y="20"/>
                  </a:cubicBezTo>
                  <a:cubicBezTo>
                    <a:pt x="100" y="19"/>
                    <a:pt x="101" y="18"/>
                    <a:pt x="101" y="19"/>
                  </a:cubicBezTo>
                  <a:cubicBezTo>
                    <a:pt x="101" y="19"/>
                    <a:pt x="101" y="19"/>
                    <a:pt x="101" y="19"/>
                  </a:cubicBezTo>
                  <a:cubicBezTo>
                    <a:pt x="100" y="19"/>
                    <a:pt x="100" y="19"/>
                    <a:pt x="99" y="20"/>
                  </a:cubicBezTo>
                  <a:cubicBezTo>
                    <a:pt x="100" y="20"/>
                    <a:pt x="101" y="20"/>
                    <a:pt x="101" y="20"/>
                  </a:cubicBezTo>
                  <a:cubicBezTo>
                    <a:pt x="101" y="20"/>
                    <a:pt x="100" y="20"/>
                    <a:pt x="100" y="19"/>
                  </a:cubicBezTo>
                  <a:cubicBezTo>
                    <a:pt x="101" y="20"/>
                    <a:pt x="101" y="20"/>
                    <a:pt x="102" y="19"/>
                  </a:cubicBezTo>
                  <a:cubicBezTo>
                    <a:pt x="102" y="19"/>
                    <a:pt x="102" y="18"/>
                    <a:pt x="101" y="18"/>
                  </a:cubicBezTo>
                  <a:cubicBezTo>
                    <a:pt x="102" y="18"/>
                    <a:pt x="102" y="17"/>
                    <a:pt x="102" y="18"/>
                  </a:cubicBezTo>
                  <a:cubicBezTo>
                    <a:pt x="102" y="18"/>
                    <a:pt x="102" y="18"/>
                    <a:pt x="102" y="18"/>
                  </a:cubicBezTo>
                  <a:cubicBezTo>
                    <a:pt x="102" y="18"/>
                    <a:pt x="102" y="18"/>
                    <a:pt x="102" y="18"/>
                  </a:cubicBezTo>
                  <a:cubicBezTo>
                    <a:pt x="103" y="18"/>
                    <a:pt x="105" y="18"/>
                    <a:pt x="105" y="19"/>
                  </a:cubicBezTo>
                  <a:cubicBezTo>
                    <a:pt x="103" y="19"/>
                    <a:pt x="104" y="19"/>
                    <a:pt x="103" y="18"/>
                  </a:cubicBezTo>
                  <a:cubicBezTo>
                    <a:pt x="103" y="19"/>
                    <a:pt x="103" y="19"/>
                    <a:pt x="103" y="19"/>
                  </a:cubicBezTo>
                  <a:cubicBezTo>
                    <a:pt x="105" y="19"/>
                    <a:pt x="106" y="19"/>
                    <a:pt x="106" y="18"/>
                  </a:cubicBezTo>
                  <a:cubicBezTo>
                    <a:pt x="107" y="18"/>
                    <a:pt x="107" y="18"/>
                    <a:pt x="108" y="19"/>
                  </a:cubicBezTo>
                  <a:cubicBezTo>
                    <a:pt x="108" y="19"/>
                    <a:pt x="108" y="19"/>
                    <a:pt x="106" y="19"/>
                  </a:cubicBezTo>
                  <a:cubicBezTo>
                    <a:pt x="106" y="19"/>
                    <a:pt x="107" y="19"/>
                    <a:pt x="106" y="19"/>
                  </a:cubicBezTo>
                  <a:cubicBezTo>
                    <a:pt x="106" y="19"/>
                    <a:pt x="106" y="19"/>
                    <a:pt x="105" y="19"/>
                  </a:cubicBezTo>
                  <a:cubicBezTo>
                    <a:pt x="105" y="19"/>
                    <a:pt x="106" y="20"/>
                    <a:pt x="107" y="20"/>
                  </a:cubicBezTo>
                  <a:cubicBezTo>
                    <a:pt x="107" y="19"/>
                    <a:pt x="108" y="19"/>
                    <a:pt x="108" y="19"/>
                  </a:cubicBezTo>
                  <a:cubicBezTo>
                    <a:pt x="109" y="19"/>
                    <a:pt x="110" y="19"/>
                    <a:pt x="109" y="20"/>
                  </a:cubicBezTo>
                  <a:cubicBezTo>
                    <a:pt x="109" y="20"/>
                    <a:pt x="108" y="19"/>
                    <a:pt x="108" y="19"/>
                  </a:cubicBezTo>
                  <a:cubicBezTo>
                    <a:pt x="110" y="20"/>
                    <a:pt x="110" y="20"/>
                    <a:pt x="113" y="20"/>
                  </a:cubicBezTo>
                  <a:cubicBezTo>
                    <a:pt x="113" y="21"/>
                    <a:pt x="111" y="20"/>
                    <a:pt x="113" y="21"/>
                  </a:cubicBezTo>
                  <a:cubicBezTo>
                    <a:pt x="113" y="20"/>
                    <a:pt x="113" y="20"/>
                    <a:pt x="113" y="20"/>
                  </a:cubicBezTo>
                  <a:cubicBezTo>
                    <a:pt x="113" y="21"/>
                    <a:pt x="114" y="21"/>
                    <a:pt x="115" y="21"/>
                  </a:cubicBezTo>
                  <a:cubicBezTo>
                    <a:pt x="115" y="21"/>
                    <a:pt x="115" y="21"/>
                    <a:pt x="116" y="21"/>
                  </a:cubicBezTo>
                  <a:cubicBezTo>
                    <a:pt x="116" y="22"/>
                    <a:pt x="116" y="22"/>
                    <a:pt x="115" y="23"/>
                  </a:cubicBezTo>
                  <a:cubicBezTo>
                    <a:pt x="116" y="23"/>
                    <a:pt x="116" y="24"/>
                    <a:pt x="117" y="23"/>
                  </a:cubicBezTo>
                  <a:cubicBezTo>
                    <a:pt x="115" y="22"/>
                    <a:pt x="117" y="22"/>
                    <a:pt x="117" y="22"/>
                  </a:cubicBezTo>
                  <a:cubicBezTo>
                    <a:pt x="117" y="22"/>
                    <a:pt x="116" y="22"/>
                    <a:pt x="116" y="22"/>
                  </a:cubicBezTo>
                  <a:cubicBezTo>
                    <a:pt x="117" y="22"/>
                    <a:pt x="119" y="22"/>
                    <a:pt x="119" y="22"/>
                  </a:cubicBezTo>
                  <a:cubicBezTo>
                    <a:pt x="119" y="22"/>
                    <a:pt x="118" y="22"/>
                    <a:pt x="117" y="22"/>
                  </a:cubicBezTo>
                  <a:cubicBezTo>
                    <a:pt x="119" y="23"/>
                    <a:pt x="119" y="25"/>
                    <a:pt x="120" y="24"/>
                  </a:cubicBezTo>
                  <a:cubicBezTo>
                    <a:pt x="120" y="24"/>
                    <a:pt x="120" y="24"/>
                    <a:pt x="120" y="24"/>
                  </a:cubicBezTo>
                  <a:cubicBezTo>
                    <a:pt x="120" y="24"/>
                    <a:pt x="121" y="24"/>
                    <a:pt x="121" y="24"/>
                  </a:cubicBezTo>
                  <a:cubicBezTo>
                    <a:pt x="121" y="24"/>
                    <a:pt x="120" y="24"/>
                    <a:pt x="121" y="24"/>
                  </a:cubicBezTo>
                  <a:cubicBezTo>
                    <a:pt x="121" y="24"/>
                    <a:pt x="122" y="25"/>
                    <a:pt x="122" y="24"/>
                  </a:cubicBezTo>
                  <a:cubicBezTo>
                    <a:pt x="122" y="24"/>
                    <a:pt x="121" y="24"/>
                    <a:pt x="121" y="24"/>
                  </a:cubicBezTo>
                  <a:cubicBezTo>
                    <a:pt x="122" y="24"/>
                    <a:pt x="122" y="24"/>
                    <a:pt x="122" y="24"/>
                  </a:cubicBezTo>
                  <a:cubicBezTo>
                    <a:pt x="119" y="23"/>
                    <a:pt x="121" y="24"/>
                    <a:pt x="119" y="24"/>
                  </a:cubicBezTo>
                  <a:cubicBezTo>
                    <a:pt x="119" y="23"/>
                    <a:pt x="118" y="23"/>
                    <a:pt x="118" y="22"/>
                  </a:cubicBezTo>
                  <a:cubicBezTo>
                    <a:pt x="119" y="23"/>
                    <a:pt x="119" y="22"/>
                    <a:pt x="120" y="22"/>
                  </a:cubicBezTo>
                  <a:cubicBezTo>
                    <a:pt x="120" y="22"/>
                    <a:pt x="120" y="23"/>
                    <a:pt x="119" y="23"/>
                  </a:cubicBezTo>
                  <a:cubicBezTo>
                    <a:pt x="120" y="23"/>
                    <a:pt x="122" y="23"/>
                    <a:pt x="120" y="23"/>
                  </a:cubicBezTo>
                  <a:cubicBezTo>
                    <a:pt x="121" y="23"/>
                    <a:pt x="122" y="23"/>
                    <a:pt x="122" y="24"/>
                  </a:cubicBezTo>
                  <a:cubicBezTo>
                    <a:pt x="122" y="24"/>
                    <a:pt x="123" y="25"/>
                    <a:pt x="123" y="25"/>
                  </a:cubicBezTo>
                  <a:cubicBezTo>
                    <a:pt x="123" y="25"/>
                    <a:pt x="122" y="25"/>
                    <a:pt x="122" y="25"/>
                  </a:cubicBezTo>
                  <a:cubicBezTo>
                    <a:pt x="124" y="26"/>
                    <a:pt x="123" y="24"/>
                    <a:pt x="123" y="23"/>
                  </a:cubicBezTo>
                  <a:cubicBezTo>
                    <a:pt x="123" y="24"/>
                    <a:pt x="122" y="22"/>
                    <a:pt x="120" y="22"/>
                  </a:cubicBezTo>
                  <a:cubicBezTo>
                    <a:pt x="121" y="22"/>
                    <a:pt x="120" y="22"/>
                    <a:pt x="120" y="22"/>
                  </a:cubicBezTo>
                  <a:cubicBezTo>
                    <a:pt x="121" y="22"/>
                    <a:pt x="121" y="22"/>
                    <a:pt x="121" y="22"/>
                  </a:cubicBezTo>
                  <a:cubicBezTo>
                    <a:pt x="122" y="22"/>
                    <a:pt x="122" y="22"/>
                    <a:pt x="123" y="22"/>
                  </a:cubicBezTo>
                  <a:cubicBezTo>
                    <a:pt x="122" y="22"/>
                    <a:pt x="123" y="23"/>
                    <a:pt x="122" y="23"/>
                  </a:cubicBezTo>
                  <a:cubicBezTo>
                    <a:pt x="124" y="23"/>
                    <a:pt x="123" y="24"/>
                    <a:pt x="124" y="24"/>
                  </a:cubicBezTo>
                  <a:cubicBezTo>
                    <a:pt x="123" y="24"/>
                    <a:pt x="125" y="24"/>
                    <a:pt x="125" y="25"/>
                  </a:cubicBezTo>
                  <a:cubicBezTo>
                    <a:pt x="125" y="24"/>
                    <a:pt x="126" y="25"/>
                    <a:pt x="127" y="25"/>
                  </a:cubicBezTo>
                  <a:cubicBezTo>
                    <a:pt x="126" y="24"/>
                    <a:pt x="125" y="24"/>
                    <a:pt x="125" y="24"/>
                  </a:cubicBezTo>
                  <a:cubicBezTo>
                    <a:pt x="127" y="24"/>
                    <a:pt x="127" y="25"/>
                    <a:pt x="128" y="25"/>
                  </a:cubicBezTo>
                  <a:cubicBezTo>
                    <a:pt x="128" y="26"/>
                    <a:pt x="126" y="24"/>
                    <a:pt x="126" y="25"/>
                  </a:cubicBezTo>
                  <a:cubicBezTo>
                    <a:pt x="127" y="26"/>
                    <a:pt x="126" y="26"/>
                    <a:pt x="127" y="27"/>
                  </a:cubicBezTo>
                  <a:cubicBezTo>
                    <a:pt x="126" y="26"/>
                    <a:pt x="126" y="27"/>
                    <a:pt x="125" y="26"/>
                  </a:cubicBezTo>
                  <a:cubicBezTo>
                    <a:pt x="125" y="26"/>
                    <a:pt x="126" y="26"/>
                    <a:pt x="126" y="26"/>
                  </a:cubicBezTo>
                  <a:cubicBezTo>
                    <a:pt x="125" y="25"/>
                    <a:pt x="125" y="26"/>
                    <a:pt x="126" y="26"/>
                  </a:cubicBezTo>
                  <a:cubicBezTo>
                    <a:pt x="124" y="26"/>
                    <a:pt x="123" y="25"/>
                    <a:pt x="123" y="26"/>
                  </a:cubicBezTo>
                  <a:cubicBezTo>
                    <a:pt x="124" y="26"/>
                    <a:pt x="124" y="27"/>
                    <a:pt x="124" y="27"/>
                  </a:cubicBezTo>
                  <a:cubicBezTo>
                    <a:pt x="124" y="26"/>
                    <a:pt x="124" y="26"/>
                    <a:pt x="124" y="26"/>
                  </a:cubicBezTo>
                  <a:cubicBezTo>
                    <a:pt x="124" y="26"/>
                    <a:pt x="124" y="26"/>
                    <a:pt x="125" y="26"/>
                  </a:cubicBezTo>
                  <a:cubicBezTo>
                    <a:pt x="124" y="26"/>
                    <a:pt x="125" y="28"/>
                    <a:pt x="125" y="27"/>
                  </a:cubicBezTo>
                  <a:cubicBezTo>
                    <a:pt x="126" y="27"/>
                    <a:pt x="126" y="27"/>
                    <a:pt x="127" y="27"/>
                  </a:cubicBezTo>
                  <a:cubicBezTo>
                    <a:pt x="127" y="27"/>
                    <a:pt x="127" y="26"/>
                    <a:pt x="127" y="26"/>
                  </a:cubicBezTo>
                  <a:cubicBezTo>
                    <a:pt x="128" y="27"/>
                    <a:pt x="127" y="26"/>
                    <a:pt x="127" y="26"/>
                  </a:cubicBezTo>
                  <a:cubicBezTo>
                    <a:pt x="128" y="26"/>
                    <a:pt x="128" y="26"/>
                    <a:pt x="128" y="27"/>
                  </a:cubicBezTo>
                  <a:cubicBezTo>
                    <a:pt x="129" y="26"/>
                    <a:pt x="128" y="26"/>
                    <a:pt x="128" y="26"/>
                  </a:cubicBezTo>
                  <a:cubicBezTo>
                    <a:pt x="130" y="27"/>
                    <a:pt x="132" y="26"/>
                    <a:pt x="134" y="27"/>
                  </a:cubicBezTo>
                  <a:cubicBezTo>
                    <a:pt x="133" y="27"/>
                    <a:pt x="132" y="25"/>
                    <a:pt x="131" y="26"/>
                  </a:cubicBezTo>
                  <a:cubicBezTo>
                    <a:pt x="132" y="25"/>
                    <a:pt x="129" y="25"/>
                    <a:pt x="130" y="24"/>
                  </a:cubicBezTo>
                  <a:cubicBezTo>
                    <a:pt x="131" y="25"/>
                    <a:pt x="132" y="26"/>
                    <a:pt x="133" y="26"/>
                  </a:cubicBezTo>
                  <a:cubicBezTo>
                    <a:pt x="134" y="27"/>
                    <a:pt x="134" y="27"/>
                    <a:pt x="136" y="28"/>
                  </a:cubicBezTo>
                  <a:cubicBezTo>
                    <a:pt x="136" y="26"/>
                    <a:pt x="138" y="27"/>
                    <a:pt x="137" y="26"/>
                  </a:cubicBezTo>
                  <a:cubicBezTo>
                    <a:pt x="138" y="27"/>
                    <a:pt x="139" y="27"/>
                    <a:pt x="140" y="28"/>
                  </a:cubicBezTo>
                  <a:cubicBezTo>
                    <a:pt x="141" y="28"/>
                    <a:pt x="141" y="28"/>
                    <a:pt x="141" y="27"/>
                  </a:cubicBezTo>
                  <a:cubicBezTo>
                    <a:pt x="143" y="28"/>
                    <a:pt x="143" y="28"/>
                    <a:pt x="143" y="28"/>
                  </a:cubicBezTo>
                  <a:cubicBezTo>
                    <a:pt x="142" y="27"/>
                    <a:pt x="142" y="26"/>
                    <a:pt x="143" y="26"/>
                  </a:cubicBezTo>
                  <a:cubicBezTo>
                    <a:pt x="143" y="28"/>
                    <a:pt x="144" y="28"/>
                    <a:pt x="145" y="27"/>
                  </a:cubicBezTo>
                  <a:cubicBezTo>
                    <a:pt x="145" y="27"/>
                    <a:pt x="145" y="28"/>
                    <a:pt x="145" y="28"/>
                  </a:cubicBezTo>
                  <a:cubicBezTo>
                    <a:pt x="145" y="28"/>
                    <a:pt x="146" y="29"/>
                    <a:pt x="147" y="28"/>
                  </a:cubicBezTo>
                  <a:cubicBezTo>
                    <a:pt x="146" y="28"/>
                    <a:pt x="145" y="28"/>
                    <a:pt x="145" y="27"/>
                  </a:cubicBezTo>
                  <a:cubicBezTo>
                    <a:pt x="145" y="27"/>
                    <a:pt x="145" y="27"/>
                    <a:pt x="145" y="27"/>
                  </a:cubicBezTo>
                  <a:cubicBezTo>
                    <a:pt x="144" y="26"/>
                    <a:pt x="144" y="27"/>
                    <a:pt x="143" y="27"/>
                  </a:cubicBezTo>
                  <a:cubicBezTo>
                    <a:pt x="143" y="26"/>
                    <a:pt x="142" y="26"/>
                    <a:pt x="142" y="25"/>
                  </a:cubicBezTo>
                  <a:cubicBezTo>
                    <a:pt x="142" y="25"/>
                    <a:pt x="142" y="25"/>
                    <a:pt x="143" y="25"/>
                  </a:cubicBezTo>
                  <a:cubicBezTo>
                    <a:pt x="143" y="24"/>
                    <a:pt x="143" y="23"/>
                    <a:pt x="141" y="22"/>
                  </a:cubicBezTo>
                  <a:cubicBezTo>
                    <a:pt x="140" y="23"/>
                    <a:pt x="138" y="22"/>
                    <a:pt x="137" y="22"/>
                  </a:cubicBezTo>
                  <a:cubicBezTo>
                    <a:pt x="137" y="21"/>
                    <a:pt x="140" y="22"/>
                    <a:pt x="140" y="22"/>
                  </a:cubicBezTo>
                  <a:cubicBezTo>
                    <a:pt x="139" y="21"/>
                    <a:pt x="141" y="23"/>
                    <a:pt x="141" y="22"/>
                  </a:cubicBezTo>
                  <a:cubicBezTo>
                    <a:pt x="140" y="22"/>
                    <a:pt x="140" y="21"/>
                    <a:pt x="140" y="21"/>
                  </a:cubicBezTo>
                  <a:cubicBezTo>
                    <a:pt x="140" y="21"/>
                    <a:pt x="140" y="21"/>
                    <a:pt x="140" y="21"/>
                  </a:cubicBezTo>
                  <a:cubicBezTo>
                    <a:pt x="140" y="21"/>
                    <a:pt x="142" y="22"/>
                    <a:pt x="141" y="21"/>
                  </a:cubicBezTo>
                  <a:cubicBezTo>
                    <a:pt x="139" y="20"/>
                    <a:pt x="142" y="20"/>
                    <a:pt x="141" y="19"/>
                  </a:cubicBezTo>
                  <a:cubicBezTo>
                    <a:pt x="142" y="19"/>
                    <a:pt x="142" y="20"/>
                    <a:pt x="142" y="20"/>
                  </a:cubicBezTo>
                  <a:cubicBezTo>
                    <a:pt x="142" y="19"/>
                    <a:pt x="142" y="19"/>
                    <a:pt x="142" y="19"/>
                  </a:cubicBezTo>
                  <a:cubicBezTo>
                    <a:pt x="143" y="20"/>
                    <a:pt x="143" y="20"/>
                    <a:pt x="143" y="20"/>
                  </a:cubicBezTo>
                  <a:cubicBezTo>
                    <a:pt x="140" y="18"/>
                    <a:pt x="143" y="19"/>
                    <a:pt x="142" y="19"/>
                  </a:cubicBezTo>
                  <a:cubicBezTo>
                    <a:pt x="142" y="18"/>
                    <a:pt x="140" y="17"/>
                    <a:pt x="139" y="17"/>
                  </a:cubicBezTo>
                  <a:cubicBezTo>
                    <a:pt x="138" y="17"/>
                    <a:pt x="139" y="18"/>
                    <a:pt x="137" y="17"/>
                  </a:cubicBezTo>
                  <a:cubicBezTo>
                    <a:pt x="137" y="16"/>
                    <a:pt x="137" y="16"/>
                    <a:pt x="136" y="15"/>
                  </a:cubicBezTo>
                  <a:cubicBezTo>
                    <a:pt x="136" y="16"/>
                    <a:pt x="135" y="15"/>
                    <a:pt x="134" y="15"/>
                  </a:cubicBezTo>
                  <a:cubicBezTo>
                    <a:pt x="135" y="16"/>
                    <a:pt x="136" y="16"/>
                    <a:pt x="136" y="16"/>
                  </a:cubicBezTo>
                  <a:cubicBezTo>
                    <a:pt x="135" y="16"/>
                    <a:pt x="134" y="15"/>
                    <a:pt x="135" y="17"/>
                  </a:cubicBezTo>
                  <a:cubicBezTo>
                    <a:pt x="134" y="16"/>
                    <a:pt x="134" y="16"/>
                    <a:pt x="134" y="15"/>
                  </a:cubicBezTo>
                  <a:cubicBezTo>
                    <a:pt x="136" y="15"/>
                    <a:pt x="135" y="15"/>
                    <a:pt x="134" y="14"/>
                  </a:cubicBezTo>
                  <a:cubicBezTo>
                    <a:pt x="135" y="14"/>
                    <a:pt x="135" y="14"/>
                    <a:pt x="136" y="15"/>
                  </a:cubicBezTo>
                  <a:cubicBezTo>
                    <a:pt x="137" y="14"/>
                    <a:pt x="136" y="14"/>
                    <a:pt x="137" y="14"/>
                  </a:cubicBezTo>
                  <a:cubicBezTo>
                    <a:pt x="136" y="14"/>
                    <a:pt x="135" y="14"/>
                    <a:pt x="133" y="13"/>
                  </a:cubicBezTo>
                  <a:cubicBezTo>
                    <a:pt x="134" y="13"/>
                    <a:pt x="133" y="12"/>
                    <a:pt x="132" y="12"/>
                  </a:cubicBezTo>
                  <a:cubicBezTo>
                    <a:pt x="131" y="11"/>
                    <a:pt x="129" y="11"/>
                    <a:pt x="128" y="10"/>
                  </a:cubicBezTo>
                  <a:cubicBezTo>
                    <a:pt x="128" y="11"/>
                    <a:pt x="129" y="11"/>
                    <a:pt x="129" y="12"/>
                  </a:cubicBezTo>
                  <a:cubicBezTo>
                    <a:pt x="127" y="11"/>
                    <a:pt x="127" y="12"/>
                    <a:pt x="125" y="11"/>
                  </a:cubicBezTo>
                  <a:cubicBezTo>
                    <a:pt x="125" y="11"/>
                    <a:pt x="126" y="12"/>
                    <a:pt x="126" y="12"/>
                  </a:cubicBezTo>
                  <a:cubicBezTo>
                    <a:pt x="125" y="11"/>
                    <a:pt x="124" y="12"/>
                    <a:pt x="124" y="11"/>
                  </a:cubicBezTo>
                  <a:cubicBezTo>
                    <a:pt x="126" y="11"/>
                    <a:pt x="122" y="11"/>
                    <a:pt x="123" y="11"/>
                  </a:cubicBezTo>
                  <a:cubicBezTo>
                    <a:pt x="124" y="11"/>
                    <a:pt x="126" y="11"/>
                    <a:pt x="127" y="11"/>
                  </a:cubicBezTo>
                  <a:cubicBezTo>
                    <a:pt x="126" y="10"/>
                    <a:pt x="128" y="11"/>
                    <a:pt x="128" y="11"/>
                  </a:cubicBezTo>
                  <a:cubicBezTo>
                    <a:pt x="128" y="11"/>
                    <a:pt x="128" y="10"/>
                    <a:pt x="129" y="10"/>
                  </a:cubicBezTo>
                  <a:cubicBezTo>
                    <a:pt x="128" y="9"/>
                    <a:pt x="127" y="9"/>
                    <a:pt x="126" y="8"/>
                  </a:cubicBezTo>
                  <a:cubicBezTo>
                    <a:pt x="126" y="9"/>
                    <a:pt x="124" y="8"/>
                    <a:pt x="125" y="9"/>
                  </a:cubicBezTo>
                  <a:cubicBezTo>
                    <a:pt x="126" y="9"/>
                    <a:pt x="126" y="9"/>
                    <a:pt x="127" y="9"/>
                  </a:cubicBezTo>
                  <a:cubicBezTo>
                    <a:pt x="127" y="9"/>
                    <a:pt x="126" y="9"/>
                    <a:pt x="127" y="10"/>
                  </a:cubicBezTo>
                  <a:cubicBezTo>
                    <a:pt x="124" y="9"/>
                    <a:pt x="128" y="11"/>
                    <a:pt x="126" y="10"/>
                  </a:cubicBezTo>
                  <a:cubicBezTo>
                    <a:pt x="126" y="10"/>
                    <a:pt x="124" y="9"/>
                    <a:pt x="123" y="9"/>
                  </a:cubicBezTo>
                  <a:cubicBezTo>
                    <a:pt x="124" y="9"/>
                    <a:pt x="124" y="9"/>
                    <a:pt x="124" y="10"/>
                  </a:cubicBezTo>
                  <a:cubicBezTo>
                    <a:pt x="123" y="9"/>
                    <a:pt x="123" y="9"/>
                    <a:pt x="123" y="9"/>
                  </a:cubicBezTo>
                  <a:cubicBezTo>
                    <a:pt x="124" y="9"/>
                    <a:pt x="124" y="8"/>
                    <a:pt x="125" y="8"/>
                  </a:cubicBezTo>
                  <a:cubicBezTo>
                    <a:pt x="124" y="8"/>
                    <a:pt x="122" y="7"/>
                    <a:pt x="121" y="8"/>
                  </a:cubicBezTo>
                  <a:cubicBezTo>
                    <a:pt x="122" y="8"/>
                    <a:pt x="123" y="8"/>
                    <a:pt x="123" y="9"/>
                  </a:cubicBezTo>
                  <a:cubicBezTo>
                    <a:pt x="121" y="8"/>
                    <a:pt x="120" y="8"/>
                    <a:pt x="120" y="8"/>
                  </a:cubicBezTo>
                  <a:cubicBezTo>
                    <a:pt x="120" y="8"/>
                    <a:pt x="119" y="8"/>
                    <a:pt x="119" y="8"/>
                  </a:cubicBezTo>
                  <a:cubicBezTo>
                    <a:pt x="121" y="8"/>
                    <a:pt x="121" y="8"/>
                    <a:pt x="120" y="7"/>
                  </a:cubicBezTo>
                  <a:cubicBezTo>
                    <a:pt x="122" y="8"/>
                    <a:pt x="122" y="8"/>
                    <a:pt x="123" y="8"/>
                  </a:cubicBezTo>
                  <a:cubicBezTo>
                    <a:pt x="123" y="7"/>
                    <a:pt x="123" y="7"/>
                    <a:pt x="123" y="7"/>
                  </a:cubicBezTo>
                  <a:cubicBezTo>
                    <a:pt x="122" y="7"/>
                    <a:pt x="121" y="6"/>
                    <a:pt x="121" y="7"/>
                  </a:cubicBezTo>
                  <a:cubicBezTo>
                    <a:pt x="121" y="7"/>
                    <a:pt x="121" y="7"/>
                    <a:pt x="121" y="7"/>
                  </a:cubicBezTo>
                  <a:cubicBezTo>
                    <a:pt x="119" y="7"/>
                    <a:pt x="121" y="6"/>
                    <a:pt x="119" y="6"/>
                  </a:cubicBezTo>
                  <a:cubicBezTo>
                    <a:pt x="120" y="6"/>
                    <a:pt x="120" y="7"/>
                    <a:pt x="120" y="8"/>
                  </a:cubicBezTo>
                  <a:cubicBezTo>
                    <a:pt x="119" y="7"/>
                    <a:pt x="119" y="7"/>
                    <a:pt x="119" y="7"/>
                  </a:cubicBezTo>
                  <a:cubicBezTo>
                    <a:pt x="119" y="7"/>
                    <a:pt x="119" y="7"/>
                    <a:pt x="119" y="6"/>
                  </a:cubicBezTo>
                  <a:cubicBezTo>
                    <a:pt x="119" y="6"/>
                    <a:pt x="118" y="6"/>
                    <a:pt x="118" y="6"/>
                  </a:cubicBezTo>
                  <a:cubicBezTo>
                    <a:pt x="117" y="6"/>
                    <a:pt x="117" y="6"/>
                    <a:pt x="116" y="6"/>
                  </a:cubicBezTo>
                  <a:cubicBezTo>
                    <a:pt x="116" y="6"/>
                    <a:pt x="115" y="6"/>
                    <a:pt x="114" y="5"/>
                  </a:cubicBezTo>
                  <a:cubicBezTo>
                    <a:pt x="114" y="6"/>
                    <a:pt x="112" y="6"/>
                    <a:pt x="113" y="7"/>
                  </a:cubicBezTo>
                  <a:cubicBezTo>
                    <a:pt x="114" y="7"/>
                    <a:pt x="115" y="7"/>
                    <a:pt x="115" y="7"/>
                  </a:cubicBezTo>
                  <a:cubicBezTo>
                    <a:pt x="114" y="7"/>
                    <a:pt x="114" y="7"/>
                    <a:pt x="115" y="8"/>
                  </a:cubicBezTo>
                  <a:cubicBezTo>
                    <a:pt x="114" y="8"/>
                    <a:pt x="114" y="8"/>
                    <a:pt x="113" y="8"/>
                  </a:cubicBezTo>
                  <a:cubicBezTo>
                    <a:pt x="115" y="7"/>
                    <a:pt x="112" y="6"/>
                    <a:pt x="110" y="6"/>
                  </a:cubicBezTo>
                  <a:cubicBezTo>
                    <a:pt x="111" y="6"/>
                    <a:pt x="109" y="5"/>
                    <a:pt x="110" y="5"/>
                  </a:cubicBezTo>
                  <a:cubicBezTo>
                    <a:pt x="110" y="6"/>
                    <a:pt x="111" y="6"/>
                    <a:pt x="112" y="6"/>
                  </a:cubicBezTo>
                  <a:cubicBezTo>
                    <a:pt x="113" y="6"/>
                    <a:pt x="114" y="5"/>
                    <a:pt x="112" y="5"/>
                  </a:cubicBezTo>
                  <a:cubicBezTo>
                    <a:pt x="113" y="5"/>
                    <a:pt x="112" y="5"/>
                    <a:pt x="112" y="5"/>
                  </a:cubicBezTo>
                  <a:cubicBezTo>
                    <a:pt x="112" y="5"/>
                    <a:pt x="111" y="5"/>
                    <a:pt x="111" y="5"/>
                  </a:cubicBezTo>
                  <a:cubicBezTo>
                    <a:pt x="111" y="5"/>
                    <a:pt x="111" y="5"/>
                    <a:pt x="111" y="5"/>
                  </a:cubicBezTo>
                  <a:cubicBezTo>
                    <a:pt x="110" y="5"/>
                    <a:pt x="113" y="5"/>
                    <a:pt x="111" y="4"/>
                  </a:cubicBezTo>
                  <a:cubicBezTo>
                    <a:pt x="110" y="4"/>
                    <a:pt x="110" y="5"/>
                    <a:pt x="110" y="5"/>
                  </a:cubicBezTo>
                  <a:cubicBezTo>
                    <a:pt x="110" y="5"/>
                    <a:pt x="109" y="5"/>
                    <a:pt x="109" y="4"/>
                  </a:cubicBezTo>
                  <a:cubicBezTo>
                    <a:pt x="110" y="4"/>
                    <a:pt x="111" y="4"/>
                    <a:pt x="109" y="4"/>
                  </a:cubicBezTo>
                  <a:cubicBezTo>
                    <a:pt x="108" y="3"/>
                    <a:pt x="109" y="3"/>
                    <a:pt x="110" y="4"/>
                  </a:cubicBezTo>
                  <a:cubicBezTo>
                    <a:pt x="110" y="4"/>
                    <a:pt x="111" y="4"/>
                    <a:pt x="110" y="4"/>
                  </a:cubicBezTo>
                  <a:cubicBezTo>
                    <a:pt x="109" y="3"/>
                    <a:pt x="109" y="3"/>
                    <a:pt x="107" y="3"/>
                  </a:cubicBezTo>
                  <a:cubicBezTo>
                    <a:pt x="108" y="3"/>
                    <a:pt x="107" y="2"/>
                    <a:pt x="107" y="2"/>
                  </a:cubicBezTo>
                  <a:cubicBezTo>
                    <a:pt x="107" y="3"/>
                    <a:pt x="106" y="3"/>
                    <a:pt x="105" y="2"/>
                  </a:cubicBezTo>
                  <a:cubicBezTo>
                    <a:pt x="104" y="3"/>
                    <a:pt x="106" y="3"/>
                    <a:pt x="106" y="3"/>
                  </a:cubicBezTo>
                  <a:cubicBezTo>
                    <a:pt x="106" y="4"/>
                    <a:pt x="106" y="4"/>
                    <a:pt x="105" y="4"/>
                  </a:cubicBezTo>
                  <a:cubicBezTo>
                    <a:pt x="105" y="4"/>
                    <a:pt x="107" y="4"/>
                    <a:pt x="107" y="5"/>
                  </a:cubicBezTo>
                  <a:cubicBezTo>
                    <a:pt x="105" y="5"/>
                    <a:pt x="104" y="4"/>
                    <a:pt x="103" y="4"/>
                  </a:cubicBezTo>
                  <a:cubicBezTo>
                    <a:pt x="104" y="4"/>
                    <a:pt x="105" y="4"/>
                    <a:pt x="104" y="4"/>
                  </a:cubicBezTo>
                  <a:cubicBezTo>
                    <a:pt x="102" y="4"/>
                    <a:pt x="101" y="4"/>
                    <a:pt x="100" y="4"/>
                  </a:cubicBezTo>
                  <a:cubicBezTo>
                    <a:pt x="100" y="3"/>
                    <a:pt x="100" y="3"/>
                    <a:pt x="99" y="3"/>
                  </a:cubicBezTo>
                  <a:cubicBezTo>
                    <a:pt x="100" y="2"/>
                    <a:pt x="101" y="3"/>
                    <a:pt x="102" y="3"/>
                  </a:cubicBezTo>
                  <a:cubicBezTo>
                    <a:pt x="101" y="3"/>
                    <a:pt x="101" y="3"/>
                    <a:pt x="101" y="3"/>
                  </a:cubicBezTo>
                  <a:cubicBezTo>
                    <a:pt x="103" y="4"/>
                    <a:pt x="102" y="3"/>
                    <a:pt x="103" y="2"/>
                  </a:cubicBezTo>
                  <a:cubicBezTo>
                    <a:pt x="99" y="3"/>
                    <a:pt x="102" y="1"/>
                    <a:pt x="100" y="1"/>
                  </a:cubicBezTo>
                  <a:cubicBezTo>
                    <a:pt x="100" y="1"/>
                    <a:pt x="98" y="0"/>
                    <a:pt x="97" y="1"/>
                  </a:cubicBezTo>
                  <a:cubicBezTo>
                    <a:pt x="98" y="1"/>
                    <a:pt x="99" y="1"/>
                    <a:pt x="100" y="1"/>
                  </a:cubicBezTo>
                  <a:cubicBezTo>
                    <a:pt x="98" y="1"/>
                    <a:pt x="97" y="2"/>
                    <a:pt x="98" y="2"/>
                  </a:cubicBezTo>
                  <a:cubicBezTo>
                    <a:pt x="98" y="2"/>
                    <a:pt x="100" y="2"/>
                    <a:pt x="100" y="2"/>
                  </a:cubicBezTo>
                  <a:cubicBezTo>
                    <a:pt x="100" y="2"/>
                    <a:pt x="100" y="2"/>
                    <a:pt x="100" y="2"/>
                  </a:cubicBezTo>
                  <a:cubicBezTo>
                    <a:pt x="99" y="1"/>
                    <a:pt x="98" y="3"/>
                    <a:pt x="96" y="3"/>
                  </a:cubicBezTo>
                  <a:cubicBezTo>
                    <a:pt x="97" y="2"/>
                    <a:pt x="97" y="2"/>
                    <a:pt x="96" y="2"/>
                  </a:cubicBezTo>
                  <a:cubicBezTo>
                    <a:pt x="95" y="2"/>
                    <a:pt x="97" y="3"/>
                    <a:pt x="95" y="3"/>
                  </a:cubicBezTo>
                  <a:cubicBezTo>
                    <a:pt x="95" y="3"/>
                    <a:pt x="95" y="2"/>
                    <a:pt x="95" y="2"/>
                  </a:cubicBezTo>
                  <a:cubicBezTo>
                    <a:pt x="93" y="2"/>
                    <a:pt x="93" y="2"/>
                    <a:pt x="91" y="2"/>
                  </a:cubicBezTo>
                  <a:cubicBezTo>
                    <a:pt x="91" y="2"/>
                    <a:pt x="92" y="3"/>
                    <a:pt x="91" y="3"/>
                  </a:cubicBezTo>
                  <a:cubicBezTo>
                    <a:pt x="91" y="2"/>
                    <a:pt x="90" y="2"/>
                    <a:pt x="90" y="2"/>
                  </a:cubicBezTo>
                  <a:cubicBezTo>
                    <a:pt x="89" y="3"/>
                    <a:pt x="91" y="3"/>
                    <a:pt x="90" y="3"/>
                  </a:cubicBezTo>
                  <a:cubicBezTo>
                    <a:pt x="89" y="2"/>
                    <a:pt x="88" y="3"/>
                    <a:pt x="88" y="2"/>
                  </a:cubicBezTo>
                  <a:cubicBezTo>
                    <a:pt x="88" y="3"/>
                    <a:pt x="87" y="3"/>
                    <a:pt x="86" y="3"/>
                  </a:cubicBezTo>
                  <a:cubicBezTo>
                    <a:pt x="86" y="3"/>
                    <a:pt x="86" y="3"/>
                    <a:pt x="87" y="3"/>
                  </a:cubicBezTo>
                  <a:cubicBezTo>
                    <a:pt x="85" y="3"/>
                    <a:pt x="85" y="3"/>
                    <a:pt x="85" y="3"/>
                  </a:cubicBezTo>
                  <a:cubicBezTo>
                    <a:pt x="85" y="3"/>
                    <a:pt x="86" y="3"/>
                    <a:pt x="86" y="4"/>
                  </a:cubicBezTo>
                  <a:cubicBezTo>
                    <a:pt x="85" y="4"/>
                    <a:pt x="84" y="3"/>
                    <a:pt x="84" y="3"/>
                  </a:cubicBezTo>
                  <a:cubicBezTo>
                    <a:pt x="86" y="2"/>
                    <a:pt x="86" y="1"/>
                    <a:pt x="87" y="1"/>
                  </a:cubicBezTo>
                  <a:cubicBezTo>
                    <a:pt x="86" y="1"/>
                    <a:pt x="85" y="2"/>
                    <a:pt x="84" y="3"/>
                  </a:cubicBezTo>
                  <a:cubicBezTo>
                    <a:pt x="83" y="2"/>
                    <a:pt x="83" y="2"/>
                    <a:pt x="82" y="3"/>
                  </a:cubicBezTo>
                  <a:cubicBezTo>
                    <a:pt x="81" y="2"/>
                    <a:pt x="80" y="2"/>
                    <a:pt x="81" y="2"/>
                  </a:cubicBezTo>
                  <a:cubicBezTo>
                    <a:pt x="82" y="2"/>
                    <a:pt x="82" y="2"/>
                    <a:pt x="82" y="2"/>
                  </a:cubicBezTo>
                  <a:cubicBezTo>
                    <a:pt x="82" y="2"/>
                    <a:pt x="83" y="2"/>
                    <a:pt x="83" y="1"/>
                  </a:cubicBezTo>
                  <a:cubicBezTo>
                    <a:pt x="82" y="2"/>
                    <a:pt x="81" y="2"/>
                    <a:pt x="80" y="2"/>
                  </a:cubicBezTo>
                  <a:cubicBezTo>
                    <a:pt x="81" y="1"/>
                    <a:pt x="81" y="1"/>
                    <a:pt x="80" y="1"/>
                  </a:cubicBezTo>
                  <a:cubicBezTo>
                    <a:pt x="80" y="1"/>
                    <a:pt x="80" y="2"/>
                    <a:pt x="80" y="2"/>
                  </a:cubicBezTo>
                  <a:cubicBezTo>
                    <a:pt x="80" y="2"/>
                    <a:pt x="79" y="2"/>
                    <a:pt x="79" y="2"/>
                  </a:cubicBezTo>
                  <a:cubicBezTo>
                    <a:pt x="78" y="2"/>
                    <a:pt x="81" y="1"/>
                    <a:pt x="79" y="1"/>
                  </a:cubicBezTo>
                  <a:cubicBezTo>
                    <a:pt x="79" y="2"/>
                    <a:pt x="76" y="3"/>
                    <a:pt x="78" y="3"/>
                  </a:cubicBezTo>
                  <a:cubicBezTo>
                    <a:pt x="76" y="3"/>
                    <a:pt x="77" y="5"/>
                    <a:pt x="74" y="4"/>
                  </a:cubicBezTo>
                  <a:cubicBezTo>
                    <a:pt x="75" y="4"/>
                    <a:pt x="75" y="4"/>
                    <a:pt x="75" y="4"/>
                  </a:cubicBezTo>
                  <a:cubicBezTo>
                    <a:pt x="72" y="5"/>
                    <a:pt x="76" y="5"/>
                    <a:pt x="73" y="6"/>
                  </a:cubicBezTo>
                  <a:cubicBezTo>
                    <a:pt x="73" y="6"/>
                    <a:pt x="74" y="6"/>
                    <a:pt x="76" y="6"/>
                  </a:cubicBezTo>
                  <a:cubicBezTo>
                    <a:pt x="77" y="5"/>
                    <a:pt x="78" y="5"/>
                    <a:pt x="79" y="5"/>
                  </a:cubicBezTo>
                  <a:cubicBezTo>
                    <a:pt x="79" y="5"/>
                    <a:pt x="78" y="5"/>
                    <a:pt x="78" y="4"/>
                  </a:cubicBezTo>
                  <a:cubicBezTo>
                    <a:pt x="78" y="4"/>
                    <a:pt x="77" y="5"/>
                    <a:pt x="77" y="5"/>
                  </a:cubicBezTo>
                  <a:cubicBezTo>
                    <a:pt x="78" y="5"/>
                    <a:pt x="78" y="4"/>
                    <a:pt x="78" y="4"/>
                  </a:cubicBezTo>
                  <a:cubicBezTo>
                    <a:pt x="79" y="4"/>
                    <a:pt x="80" y="4"/>
                    <a:pt x="81" y="4"/>
                  </a:cubicBezTo>
                  <a:cubicBezTo>
                    <a:pt x="80" y="5"/>
                    <a:pt x="80" y="5"/>
                    <a:pt x="80" y="5"/>
                  </a:cubicBezTo>
                  <a:cubicBezTo>
                    <a:pt x="80" y="5"/>
                    <a:pt x="82" y="5"/>
                    <a:pt x="82" y="5"/>
                  </a:cubicBezTo>
                  <a:cubicBezTo>
                    <a:pt x="80" y="5"/>
                    <a:pt x="77" y="6"/>
                    <a:pt x="77" y="6"/>
                  </a:cubicBezTo>
                  <a:cubicBezTo>
                    <a:pt x="76" y="6"/>
                    <a:pt x="74" y="6"/>
                    <a:pt x="72" y="6"/>
                  </a:cubicBezTo>
                  <a:cubicBezTo>
                    <a:pt x="72" y="7"/>
                    <a:pt x="71" y="7"/>
                    <a:pt x="70" y="7"/>
                  </a:cubicBezTo>
                  <a:cubicBezTo>
                    <a:pt x="69" y="7"/>
                    <a:pt x="68" y="7"/>
                    <a:pt x="68" y="8"/>
                  </a:cubicBezTo>
                  <a:cubicBezTo>
                    <a:pt x="68" y="7"/>
                    <a:pt x="67" y="7"/>
                    <a:pt x="67" y="7"/>
                  </a:cubicBezTo>
                  <a:cubicBezTo>
                    <a:pt x="67" y="7"/>
                    <a:pt x="65" y="7"/>
                    <a:pt x="67" y="7"/>
                  </a:cubicBezTo>
                  <a:cubicBezTo>
                    <a:pt x="67" y="6"/>
                    <a:pt x="65" y="7"/>
                    <a:pt x="64" y="7"/>
                  </a:cubicBezTo>
                  <a:cubicBezTo>
                    <a:pt x="66" y="6"/>
                    <a:pt x="63" y="7"/>
                    <a:pt x="63" y="6"/>
                  </a:cubicBezTo>
                  <a:cubicBezTo>
                    <a:pt x="63" y="7"/>
                    <a:pt x="63" y="7"/>
                    <a:pt x="62" y="7"/>
                  </a:cubicBezTo>
                  <a:cubicBezTo>
                    <a:pt x="63" y="8"/>
                    <a:pt x="64" y="8"/>
                    <a:pt x="64" y="8"/>
                  </a:cubicBezTo>
                  <a:cubicBezTo>
                    <a:pt x="64" y="8"/>
                    <a:pt x="65" y="8"/>
                    <a:pt x="66" y="7"/>
                  </a:cubicBezTo>
                  <a:cubicBezTo>
                    <a:pt x="65" y="7"/>
                    <a:pt x="63" y="8"/>
                    <a:pt x="63" y="7"/>
                  </a:cubicBezTo>
                  <a:cubicBezTo>
                    <a:pt x="65" y="7"/>
                    <a:pt x="66" y="6"/>
                    <a:pt x="66" y="7"/>
                  </a:cubicBezTo>
                  <a:cubicBezTo>
                    <a:pt x="66" y="8"/>
                    <a:pt x="64" y="7"/>
                    <a:pt x="64" y="8"/>
                  </a:cubicBezTo>
                  <a:cubicBezTo>
                    <a:pt x="66" y="8"/>
                    <a:pt x="66" y="8"/>
                    <a:pt x="67" y="8"/>
                  </a:cubicBezTo>
                  <a:cubicBezTo>
                    <a:pt x="66" y="8"/>
                    <a:pt x="67" y="9"/>
                    <a:pt x="66" y="9"/>
                  </a:cubicBezTo>
                  <a:cubicBezTo>
                    <a:pt x="67" y="8"/>
                    <a:pt x="65" y="8"/>
                    <a:pt x="64" y="9"/>
                  </a:cubicBezTo>
                  <a:cubicBezTo>
                    <a:pt x="62" y="9"/>
                    <a:pt x="61" y="10"/>
                    <a:pt x="61" y="10"/>
                  </a:cubicBezTo>
                  <a:cubicBezTo>
                    <a:pt x="61" y="10"/>
                    <a:pt x="61" y="10"/>
                    <a:pt x="61" y="11"/>
                  </a:cubicBezTo>
                  <a:cubicBezTo>
                    <a:pt x="62" y="10"/>
                    <a:pt x="62" y="12"/>
                    <a:pt x="62" y="12"/>
                  </a:cubicBezTo>
                  <a:cubicBezTo>
                    <a:pt x="61" y="12"/>
                    <a:pt x="61" y="12"/>
                    <a:pt x="61" y="12"/>
                  </a:cubicBezTo>
                  <a:cubicBezTo>
                    <a:pt x="61" y="12"/>
                    <a:pt x="62" y="12"/>
                    <a:pt x="62" y="12"/>
                  </a:cubicBezTo>
                  <a:cubicBezTo>
                    <a:pt x="61" y="12"/>
                    <a:pt x="61" y="12"/>
                    <a:pt x="61" y="12"/>
                  </a:cubicBezTo>
                  <a:cubicBezTo>
                    <a:pt x="61" y="12"/>
                    <a:pt x="62" y="11"/>
                    <a:pt x="61" y="11"/>
                  </a:cubicBezTo>
                  <a:cubicBezTo>
                    <a:pt x="60" y="11"/>
                    <a:pt x="60" y="12"/>
                    <a:pt x="60" y="12"/>
                  </a:cubicBezTo>
                  <a:cubicBezTo>
                    <a:pt x="61" y="11"/>
                    <a:pt x="60" y="9"/>
                    <a:pt x="60" y="9"/>
                  </a:cubicBezTo>
                  <a:cubicBezTo>
                    <a:pt x="62" y="8"/>
                    <a:pt x="63" y="7"/>
                    <a:pt x="62" y="7"/>
                  </a:cubicBezTo>
                  <a:cubicBezTo>
                    <a:pt x="62" y="7"/>
                    <a:pt x="60" y="7"/>
                    <a:pt x="60" y="8"/>
                  </a:cubicBezTo>
                  <a:cubicBezTo>
                    <a:pt x="61" y="8"/>
                    <a:pt x="61" y="7"/>
                    <a:pt x="62" y="7"/>
                  </a:cubicBezTo>
                  <a:cubicBezTo>
                    <a:pt x="60" y="9"/>
                    <a:pt x="60" y="9"/>
                    <a:pt x="60" y="10"/>
                  </a:cubicBezTo>
                  <a:cubicBezTo>
                    <a:pt x="59" y="10"/>
                    <a:pt x="57" y="11"/>
                    <a:pt x="56" y="12"/>
                  </a:cubicBezTo>
                  <a:cubicBezTo>
                    <a:pt x="56" y="11"/>
                    <a:pt x="55" y="12"/>
                    <a:pt x="54" y="12"/>
                  </a:cubicBezTo>
                  <a:cubicBezTo>
                    <a:pt x="56" y="11"/>
                    <a:pt x="59" y="9"/>
                    <a:pt x="58" y="8"/>
                  </a:cubicBezTo>
                  <a:cubicBezTo>
                    <a:pt x="57" y="9"/>
                    <a:pt x="57" y="9"/>
                    <a:pt x="56" y="9"/>
                  </a:cubicBezTo>
                  <a:cubicBezTo>
                    <a:pt x="56" y="10"/>
                    <a:pt x="57" y="9"/>
                    <a:pt x="57" y="10"/>
                  </a:cubicBezTo>
                  <a:cubicBezTo>
                    <a:pt x="55" y="11"/>
                    <a:pt x="55" y="10"/>
                    <a:pt x="55" y="10"/>
                  </a:cubicBezTo>
                  <a:cubicBezTo>
                    <a:pt x="55" y="11"/>
                    <a:pt x="54" y="12"/>
                    <a:pt x="52" y="13"/>
                  </a:cubicBezTo>
                  <a:cubicBezTo>
                    <a:pt x="54" y="12"/>
                    <a:pt x="52" y="12"/>
                    <a:pt x="53" y="12"/>
                  </a:cubicBezTo>
                  <a:cubicBezTo>
                    <a:pt x="54" y="11"/>
                    <a:pt x="55" y="10"/>
                    <a:pt x="55" y="9"/>
                  </a:cubicBezTo>
                  <a:cubicBezTo>
                    <a:pt x="54" y="10"/>
                    <a:pt x="53" y="10"/>
                    <a:pt x="52" y="10"/>
                  </a:cubicBezTo>
                  <a:cubicBezTo>
                    <a:pt x="52" y="11"/>
                    <a:pt x="53" y="11"/>
                    <a:pt x="54" y="11"/>
                  </a:cubicBezTo>
                  <a:cubicBezTo>
                    <a:pt x="53" y="11"/>
                    <a:pt x="52" y="12"/>
                    <a:pt x="52" y="12"/>
                  </a:cubicBezTo>
                  <a:cubicBezTo>
                    <a:pt x="52" y="11"/>
                    <a:pt x="50" y="12"/>
                    <a:pt x="52" y="11"/>
                  </a:cubicBezTo>
                  <a:cubicBezTo>
                    <a:pt x="51" y="11"/>
                    <a:pt x="50" y="12"/>
                    <a:pt x="49" y="12"/>
                  </a:cubicBezTo>
                  <a:cubicBezTo>
                    <a:pt x="49" y="11"/>
                    <a:pt x="51" y="11"/>
                    <a:pt x="51" y="11"/>
                  </a:cubicBezTo>
                  <a:cubicBezTo>
                    <a:pt x="50" y="10"/>
                    <a:pt x="49" y="12"/>
                    <a:pt x="48" y="13"/>
                  </a:cubicBezTo>
                  <a:cubicBezTo>
                    <a:pt x="49" y="12"/>
                    <a:pt x="47" y="12"/>
                    <a:pt x="48" y="12"/>
                  </a:cubicBezTo>
                  <a:cubicBezTo>
                    <a:pt x="48" y="12"/>
                    <a:pt x="50" y="10"/>
                    <a:pt x="49" y="10"/>
                  </a:cubicBezTo>
                  <a:cubicBezTo>
                    <a:pt x="48" y="11"/>
                    <a:pt x="47" y="12"/>
                    <a:pt x="46" y="11"/>
                  </a:cubicBezTo>
                  <a:cubicBezTo>
                    <a:pt x="47" y="11"/>
                    <a:pt x="48" y="11"/>
                    <a:pt x="47" y="11"/>
                  </a:cubicBezTo>
                  <a:cubicBezTo>
                    <a:pt x="46" y="11"/>
                    <a:pt x="45" y="13"/>
                    <a:pt x="44" y="13"/>
                  </a:cubicBezTo>
                  <a:cubicBezTo>
                    <a:pt x="44" y="13"/>
                    <a:pt x="43" y="14"/>
                    <a:pt x="43" y="14"/>
                  </a:cubicBezTo>
                  <a:cubicBezTo>
                    <a:pt x="45" y="13"/>
                    <a:pt x="45" y="12"/>
                    <a:pt x="47" y="12"/>
                  </a:cubicBezTo>
                  <a:cubicBezTo>
                    <a:pt x="46" y="13"/>
                    <a:pt x="47" y="12"/>
                    <a:pt x="47" y="13"/>
                  </a:cubicBezTo>
                  <a:cubicBezTo>
                    <a:pt x="46" y="13"/>
                    <a:pt x="46" y="14"/>
                    <a:pt x="46" y="14"/>
                  </a:cubicBezTo>
                  <a:cubicBezTo>
                    <a:pt x="48" y="12"/>
                    <a:pt x="48" y="15"/>
                    <a:pt x="50" y="13"/>
                  </a:cubicBezTo>
                  <a:cubicBezTo>
                    <a:pt x="49" y="13"/>
                    <a:pt x="49" y="12"/>
                    <a:pt x="49" y="13"/>
                  </a:cubicBezTo>
                  <a:cubicBezTo>
                    <a:pt x="49" y="12"/>
                    <a:pt x="50" y="12"/>
                    <a:pt x="50" y="12"/>
                  </a:cubicBezTo>
                  <a:cubicBezTo>
                    <a:pt x="50" y="13"/>
                    <a:pt x="51" y="12"/>
                    <a:pt x="51" y="12"/>
                  </a:cubicBezTo>
                  <a:cubicBezTo>
                    <a:pt x="51" y="13"/>
                    <a:pt x="51" y="13"/>
                    <a:pt x="51" y="14"/>
                  </a:cubicBezTo>
                  <a:cubicBezTo>
                    <a:pt x="50" y="14"/>
                    <a:pt x="48" y="16"/>
                    <a:pt x="49" y="14"/>
                  </a:cubicBezTo>
                  <a:cubicBezTo>
                    <a:pt x="47" y="15"/>
                    <a:pt x="48" y="16"/>
                    <a:pt x="47" y="16"/>
                  </a:cubicBezTo>
                  <a:cubicBezTo>
                    <a:pt x="47" y="15"/>
                    <a:pt x="48" y="14"/>
                    <a:pt x="47" y="15"/>
                  </a:cubicBezTo>
                  <a:cubicBezTo>
                    <a:pt x="46" y="16"/>
                    <a:pt x="45" y="18"/>
                    <a:pt x="43" y="18"/>
                  </a:cubicBezTo>
                  <a:cubicBezTo>
                    <a:pt x="43" y="19"/>
                    <a:pt x="42" y="20"/>
                    <a:pt x="41" y="21"/>
                  </a:cubicBezTo>
                  <a:cubicBezTo>
                    <a:pt x="41" y="21"/>
                    <a:pt x="40" y="21"/>
                    <a:pt x="40" y="21"/>
                  </a:cubicBezTo>
                  <a:cubicBezTo>
                    <a:pt x="41" y="20"/>
                    <a:pt x="40" y="20"/>
                    <a:pt x="41" y="20"/>
                  </a:cubicBezTo>
                  <a:cubicBezTo>
                    <a:pt x="43" y="19"/>
                    <a:pt x="43" y="18"/>
                    <a:pt x="43" y="18"/>
                  </a:cubicBezTo>
                  <a:cubicBezTo>
                    <a:pt x="42" y="17"/>
                    <a:pt x="42" y="17"/>
                    <a:pt x="43" y="16"/>
                  </a:cubicBezTo>
                  <a:cubicBezTo>
                    <a:pt x="42" y="17"/>
                    <a:pt x="41" y="18"/>
                    <a:pt x="42" y="18"/>
                  </a:cubicBezTo>
                  <a:cubicBezTo>
                    <a:pt x="42" y="18"/>
                    <a:pt x="42" y="19"/>
                    <a:pt x="41" y="20"/>
                  </a:cubicBezTo>
                  <a:cubicBezTo>
                    <a:pt x="42" y="18"/>
                    <a:pt x="40" y="20"/>
                    <a:pt x="39" y="20"/>
                  </a:cubicBezTo>
                  <a:cubicBezTo>
                    <a:pt x="41" y="19"/>
                    <a:pt x="42" y="18"/>
                    <a:pt x="40" y="18"/>
                  </a:cubicBezTo>
                  <a:cubicBezTo>
                    <a:pt x="41" y="18"/>
                    <a:pt x="39" y="20"/>
                    <a:pt x="39" y="19"/>
                  </a:cubicBezTo>
                  <a:cubicBezTo>
                    <a:pt x="41" y="18"/>
                    <a:pt x="40" y="18"/>
                    <a:pt x="42" y="17"/>
                  </a:cubicBezTo>
                  <a:cubicBezTo>
                    <a:pt x="42" y="16"/>
                    <a:pt x="41" y="17"/>
                    <a:pt x="40" y="17"/>
                  </a:cubicBezTo>
                  <a:cubicBezTo>
                    <a:pt x="41" y="16"/>
                    <a:pt x="42" y="15"/>
                    <a:pt x="41" y="16"/>
                  </a:cubicBezTo>
                  <a:cubicBezTo>
                    <a:pt x="40" y="17"/>
                    <a:pt x="40" y="17"/>
                    <a:pt x="40" y="18"/>
                  </a:cubicBezTo>
                  <a:cubicBezTo>
                    <a:pt x="39" y="18"/>
                    <a:pt x="38" y="19"/>
                    <a:pt x="38" y="20"/>
                  </a:cubicBezTo>
                  <a:cubicBezTo>
                    <a:pt x="37" y="20"/>
                    <a:pt x="38" y="19"/>
                    <a:pt x="38" y="19"/>
                  </a:cubicBezTo>
                  <a:cubicBezTo>
                    <a:pt x="37" y="19"/>
                    <a:pt x="36" y="19"/>
                    <a:pt x="36" y="20"/>
                  </a:cubicBezTo>
                  <a:cubicBezTo>
                    <a:pt x="37" y="19"/>
                    <a:pt x="37" y="19"/>
                    <a:pt x="38" y="19"/>
                  </a:cubicBezTo>
                  <a:cubicBezTo>
                    <a:pt x="37" y="20"/>
                    <a:pt x="36" y="20"/>
                    <a:pt x="36" y="20"/>
                  </a:cubicBezTo>
                  <a:cubicBezTo>
                    <a:pt x="37" y="21"/>
                    <a:pt x="39" y="20"/>
                    <a:pt x="39" y="21"/>
                  </a:cubicBezTo>
                  <a:cubicBezTo>
                    <a:pt x="39" y="20"/>
                    <a:pt x="36" y="23"/>
                    <a:pt x="37" y="21"/>
                  </a:cubicBezTo>
                  <a:cubicBezTo>
                    <a:pt x="35" y="22"/>
                    <a:pt x="35" y="24"/>
                    <a:pt x="36" y="23"/>
                  </a:cubicBezTo>
                  <a:cubicBezTo>
                    <a:pt x="37" y="22"/>
                    <a:pt x="36" y="24"/>
                    <a:pt x="37" y="22"/>
                  </a:cubicBezTo>
                  <a:cubicBezTo>
                    <a:pt x="38" y="22"/>
                    <a:pt x="38" y="22"/>
                    <a:pt x="37" y="23"/>
                  </a:cubicBezTo>
                  <a:cubicBezTo>
                    <a:pt x="37" y="23"/>
                    <a:pt x="35" y="24"/>
                    <a:pt x="35" y="25"/>
                  </a:cubicBezTo>
                  <a:cubicBezTo>
                    <a:pt x="35" y="24"/>
                    <a:pt x="36" y="24"/>
                    <a:pt x="36" y="24"/>
                  </a:cubicBezTo>
                  <a:cubicBezTo>
                    <a:pt x="34" y="26"/>
                    <a:pt x="35" y="24"/>
                    <a:pt x="33" y="25"/>
                  </a:cubicBezTo>
                  <a:cubicBezTo>
                    <a:pt x="34" y="26"/>
                    <a:pt x="33" y="27"/>
                    <a:pt x="34" y="27"/>
                  </a:cubicBezTo>
                  <a:cubicBezTo>
                    <a:pt x="33" y="28"/>
                    <a:pt x="33" y="27"/>
                    <a:pt x="32" y="28"/>
                  </a:cubicBezTo>
                  <a:cubicBezTo>
                    <a:pt x="33" y="28"/>
                    <a:pt x="33" y="28"/>
                    <a:pt x="33" y="28"/>
                  </a:cubicBezTo>
                  <a:cubicBezTo>
                    <a:pt x="33" y="29"/>
                    <a:pt x="33" y="29"/>
                    <a:pt x="33" y="29"/>
                  </a:cubicBezTo>
                  <a:cubicBezTo>
                    <a:pt x="33" y="27"/>
                    <a:pt x="31" y="30"/>
                    <a:pt x="31" y="29"/>
                  </a:cubicBezTo>
                  <a:cubicBezTo>
                    <a:pt x="31" y="28"/>
                    <a:pt x="31" y="29"/>
                    <a:pt x="32" y="28"/>
                  </a:cubicBezTo>
                  <a:cubicBezTo>
                    <a:pt x="31" y="28"/>
                    <a:pt x="30" y="27"/>
                    <a:pt x="29" y="28"/>
                  </a:cubicBezTo>
                  <a:cubicBezTo>
                    <a:pt x="29" y="29"/>
                    <a:pt x="27" y="30"/>
                    <a:pt x="27" y="32"/>
                  </a:cubicBezTo>
                  <a:cubicBezTo>
                    <a:pt x="27" y="31"/>
                    <a:pt x="27" y="31"/>
                    <a:pt x="27" y="30"/>
                  </a:cubicBezTo>
                  <a:cubicBezTo>
                    <a:pt x="28" y="30"/>
                    <a:pt x="28" y="29"/>
                    <a:pt x="29" y="29"/>
                  </a:cubicBezTo>
                  <a:cubicBezTo>
                    <a:pt x="29" y="28"/>
                    <a:pt x="27" y="30"/>
                    <a:pt x="27" y="31"/>
                  </a:cubicBezTo>
                  <a:cubicBezTo>
                    <a:pt x="26" y="31"/>
                    <a:pt x="26" y="31"/>
                    <a:pt x="26" y="31"/>
                  </a:cubicBezTo>
                  <a:cubicBezTo>
                    <a:pt x="27" y="30"/>
                    <a:pt x="28" y="27"/>
                    <a:pt x="27" y="28"/>
                  </a:cubicBezTo>
                  <a:cubicBezTo>
                    <a:pt x="26" y="30"/>
                    <a:pt x="25" y="32"/>
                    <a:pt x="24" y="34"/>
                  </a:cubicBezTo>
                  <a:cubicBezTo>
                    <a:pt x="24" y="34"/>
                    <a:pt x="24" y="34"/>
                    <a:pt x="24" y="34"/>
                  </a:cubicBezTo>
                  <a:cubicBezTo>
                    <a:pt x="23" y="34"/>
                    <a:pt x="22" y="35"/>
                    <a:pt x="22" y="35"/>
                  </a:cubicBezTo>
                  <a:cubicBezTo>
                    <a:pt x="22" y="34"/>
                    <a:pt x="21" y="36"/>
                    <a:pt x="21" y="37"/>
                  </a:cubicBezTo>
                  <a:cubicBezTo>
                    <a:pt x="20" y="36"/>
                    <a:pt x="20" y="36"/>
                    <a:pt x="20" y="36"/>
                  </a:cubicBezTo>
                  <a:cubicBezTo>
                    <a:pt x="21" y="35"/>
                    <a:pt x="21" y="35"/>
                    <a:pt x="22" y="34"/>
                  </a:cubicBezTo>
                  <a:cubicBezTo>
                    <a:pt x="22" y="35"/>
                    <a:pt x="23" y="33"/>
                    <a:pt x="23" y="33"/>
                  </a:cubicBezTo>
                  <a:cubicBezTo>
                    <a:pt x="21" y="35"/>
                    <a:pt x="19" y="37"/>
                    <a:pt x="18" y="37"/>
                  </a:cubicBezTo>
                  <a:cubicBezTo>
                    <a:pt x="19" y="36"/>
                    <a:pt x="19" y="36"/>
                    <a:pt x="19" y="36"/>
                  </a:cubicBezTo>
                  <a:cubicBezTo>
                    <a:pt x="18" y="35"/>
                    <a:pt x="18" y="35"/>
                    <a:pt x="18" y="35"/>
                  </a:cubicBezTo>
                  <a:cubicBezTo>
                    <a:pt x="17" y="37"/>
                    <a:pt x="18" y="38"/>
                    <a:pt x="18" y="38"/>
                  </a:cubicBezTo>
                  <a:cubicBezTo>
                    <a:pt x="17" y="38"/>
                    <a:pt x="18" y="39"/>
                    <a:pt x="17" y="40"/>
                  </a:cubicBezTo>
                  <a:cubicBezTo>
                    <a:pt x="17" y="39"/>
                    <a:pt x="17" y="39"/>
                    <a:pt x="17" y="39"/>
                  </a:cubicBezTo>
                  <a:cubicBezTo>
                    <a:pt x="17" y="38"/>
                    <a:pt x="17" y="38"/>
                    <a:pt x="17" y="37"/>
                  </a:cubicBezTo>
                  <a:cubicBezTo>
                    <a:pt x="16" y="39"/>
                    <a:pt x="16" y="40"/>
                    <a:pt x="16" y="40"/>
                  </a:cubicBezTo>
                  <a:cubicBezTo>
                    <a:pt x="16" y="40"/>
                    <a:pt x="17" y="40"/>
                    <a:pt x="17" y="40"/>
                  </a:cubicBezTo>
                  <a:cubicBezTo>
                    <a:pt x="16" y="41"/>
                    <a:pt x="17" y="40"/>
                    <a:pt x="16" y="42"/>
                  </a:cubicBezTo>
                  <a:cubicBezTo>
                    <a:pt x="16" y="40"/>
                    <a:pt x="14" y="43"/>
                    <a:pt x="14" y="43"/>
                  </a:cubicBezTo>
                  <a:cubicBezTo>
                    <a:pt x="15" y="43"/>
                    <a:pt x="15" y="42"/>
                    <a:pt x="15" y="42"/>
                  </a:cubicBezTo>
                  <a:cubicBezTo>
                    <a:pt x="15" y="44"/>
                    <a:pt x="14" y="43"/>
                    <a:pt x="13" y="44"/>
                  </a:cubicBezTo>
                  <a:cubicBezTo>
                    <a:pt x="14" y="44"/>
                    <a:pt x="14" y="43"/>
                    <a:pt x="15" y="44"/>
                  </a:cubicBezTo>
                  <a:cubicBezTo>
                    <a:pt x="14" y="46"/>
                    <a:pt x="14" y="47"/>
                    <a:pt x="14" y="47"/>
                  </a:cubicBezTo>
                  <a:cubicBezTo>
                    <a:pt x="15" y="46"/>
                    <a:pt x="14" y="46"/>
                    <a:pt x="15" y="45"/>
                  </a:cubicBezTo>
                  <a:cubicBezTo>
                    <a:pt x="15" y="45"/>
                    <a:pt x="14" y="46"/>
                    <a:pt x="15" y="47"/>
                  </a:cubicBezTo>
                  <a:cubicBezTo>
                    <a:pt x="15" y="45"/>
                    <a:pt x="15" y="46"/>
                    <a:pt x="16" y="45"/>
                  </a:cubicBezTo>
                  <a:cubicBezTo>
                    <a:pt x="16" y="44"/>
                    <a:pt x="17" y="43"/>
                    <a:pt x="17" y="42"/>
                  </a:cubicBezTo>
                  <a:cubicBezTo>
                    <a:pt x="17" y="43"/>
                    <a:pt x="16" y="45"/>
                    <a:pt x="16" y="46"/>
                  </a:cubicBezTo>
                  <a:cubicBezTo>
                    <a:pt x="15" y="46"/>
                    <a:pt x="16" y="45"/>
                    <a:pt x="15" y="46"/>
                  </a:cubicBezTo>
                  <a:cubicBezTo>
                    <a:pt x="15" y="46"/>
                    <a:pt x="15" y="47"/>
                    <a:pt x="15" y="47"/>
                  </a:cubicBezTo>
                  <a:cubicBezTo>
                    <a:pt x="16" y="45"/>
                    <a:pt x="16" y="47"/>
                    <a:pt x="16" y="46"/>
                  </a:cubicBezTo>
                  <a:cubicBezTo>
                    <a:pt x="16" y="46"/>
                    <a:pt x="17" y="45"/>
                    <a:pt x="17" y="44"/>
                  </a:cubicBezTo>
                  <a:cubicBezTo>
                    <a:pt x="17" y="45"/>
                    <a:pt x="16" y="46"/>
                    <a:pt x="17" y="47"/>
                  </a:cubicBezTo>
                  <a:cubicBezTo>
                    <a:pt x="17" y="46"/>
                    <a:pt x="17" y="45"/>
                    <a:pt x="18" y="45"/>
                  </a:cubicBezTo>
                  <a:cubicBezTo>
                    <a:pt x="17" y="44"/>
                    <a:pt x="18" y="42"/>
                    <a:pt x="19" y="42"/>
                  </a:cubicBezTo>
                  <a:cubicBezTo>
                    <a:pt x="18" y="43"/>
                    <a:pt x="19" y="42"/>
                    <a:pt x="19" y="43"/>
                  </a:cubicBezTo>
                  <a:cubicBezTo>
                    <a:pt x="19" y="43"/>
                    <a:pt x="18" y="44"/>
                    <a:pt x="18" y="44"/>
                  </a:cubicBezTo>
                  <a:cubicBezTo>
                    <a:pt x="19" y="45"/>
                    <a:pt x="17" y="46"/>
                    <a:pt x="18" y="47"/>
                  </a:cubicBezTo>
                  <a:cubicBezTo>
                    <a:pt x="16" y="48"/>
                    <a:pt x="16" y="49"/>
                    <a:pt x="16" y="50"/>
                  </a:cubicBezTo>
                  <a:cubicBezTo>
                    <a:pt x="16" y="50"/>
                    <a:pt x="17" y="51"/>
                    <a:pt x="17" y="51"/>
                  </a:cubicBezTo>
                  <a:cubicBezTo>
                    <a:pt x="16" y="53"/>
                    <a:pt x="14" y="54"/>
                    <a:pt x="14" y="53"/>
                  </a:cubicBezTo>
                  <a:cubicBezTo>
                    <a:pt x="15" y="53"/>
                    <a:pt x="15" y="52"/>
                    <a:pt x="15" y="52"/>
                  </a:cubicBezTo>
                  <a:cubicBezTo>
                    <a:pt x="15" y="52"/>
                    <a:pt x="15" y="53"/>
                    <a:pt x="15" y="53"/>
                  </a:cubicBezTo>
                  <a:cubicBezTo>
                    <a:pt x="16" y="51"/>
                    <a:pt x="17" y="53"/>
                    <a:pt x="16" y="52"/>
                  </a:cubicBezTo>
                  <a:cubicBezTo>
                    <a:pt x="15" y="53"/>
                    <a:pt x="15" y="49"/>
                    <a:pt x="15" y="51"/>
                  </a:cubicBezTo>
                  <a:cubicBezTo>
                    <a:pt x="14" y="51"/>
                    <a:pt x="14" y="51"/>
                    <a:pt x="15" y="50"/>
                  </a:cubicBezTo>
                  <a:cubicBezTo>
                    <a:pt x="15" y="49"/>
                    <a:pt x="16" y="48"/>
                    <a:pt x="17" y="47"/>
                  </a:cubicBezTo>
                  <a:cubicBezTo>
                    <a:pt x="16" y="47"/>
                    <a:pt x="16" y="48"/>
                    <a:pt x="16" y="47"/>
                  </a:cubicBezTo>
                  <a:cubicBezTo>
                    <a:pt x="15" y="48"/>
                    <a:pt x="15" y="50"/>
                    <a:pt x="15" y="50"/>
                  </a:cubicBezTo>
                  <a:cubicBezTo>
                    <a:pt x="15" y="49"/>
                    <a:pt x="15" y="48"/>
                    <a:pt x="15" y="48"/>
                  </a:cubicBezTo>
                  <a:cubicBezTo>
                    <a:pt x="15" y="49"/>
                    <a:pt x="14" y="49"/>
                    <a:pt x="14" y="51"/>
                  </a:cubicBezTo>
                  <a:cubicBezTo>
                    <a:pt x="13" y="50"/>
                    <a:pt x="13" y="51"/>
                    <a:pt x="12" y="52"/>
                  </a:cubicBezTo>
                  <a:cubicBezTo>
                    <a:pt x="12" y="52"/>
                    <a:pt x="12" y="52"/>
                    <a:pt x="12" y="52"/>
                  </a:cubicBezTo>
                  <a:cubicBezTo>
                    <a:pt x="13" y="52"/>
                    <a:pt x="13" y="51"/>
                    <a:pt x="13" y="51"/>
                  </a:cubicBezTo>
                  <a:cubicBezTo>
                    <a:pt x="13" y="52"/>
                    <a:pt x="14" y="50"/>
                    <a:pt x="14" y="51"/>
                  </a:cubicBezTo>
                  <a:cubicBezTo>
                    <a:pt x="13" y="53"/>
                    <a:pt x="14" y="52"/>
                    <a:pt x="14" y="54"/>
                  </a:cubicBezTo>
                  <a:cubicBezTo>
                    <a:pt x="14" y="53"/>
                    <a:pt x="14" y="54"/>
                    <a:pt x="13" y="54"/>
                  </a:cubicBezTo>
                  <a:cubicBezTo>
                    <a:pt x="13" y="55"/>
                    <a:pt x="12" y="56"/>
                    <a:pt x="13" y="56"/>
                  </a:cubicBezTo>
                  <a:cubicBezTo>
                    <a:pt x="13" y="56"/>
                    <a:pt x="13" y="55"/>
                    <a:pt x="13" y="55"/>
                  </a:cubicBezTo>
                  <a:cubicBezTo>
                    <a:pt x="13" y="56"/>
                    <a:pt x="12" y="57"/>
                    <a:pt x="12" y="57"/>
                  </a:cubicBezTo>
                  <a:cubicBezTo>
                    <a:pt x="12" y="57"/>
                    <a:pt x="12" y="56"/>
                    <a:pt x="12" y="56"/>
                  </a:cubicBezTo>
                  <a:cubicBezTo>
                    <a:pt x="13" y="54"/>
                    <a:pt x="14" y="53"/>
                    <a:pt x="14" y="51"/>
                  </a:cubicBezTo>
                  <a:cubicBezTo>
                    <a:pt x="13" y="53"/>
                    <a:pt x="12" y="54"/>
                    <a:pt x="12" y="55"/>
                  </a:cubicBezTo>
                  <a:cubicBezTo>
                    <a:pt x="11" y="55"/>
                    <a:pt x="11" y="57"/>
                    <a:pt x="11" y="57"/>
                  </a:cubicBezTo>
                  <a:cubicBezTo>
                    <a:pt x="10" y="57"/>
                    <a:pt x="10" y="57"/>
                    <a:pt x="10" y="57"/>
                  </a:cubicBezTo>
                  <a:cubicBezTo>
                    <a:pt x="11" y="57"/>
                    <a:pt x="11" y="56"/>
                    <a:pt x="11" y="56"/>
                  </a:cubicBezTo>
                  <a:cubicBezTo>
                    <a:pt x="11" y="56"/>
                    <a:pt x="10" y="56"/>
                    <a:pt x="10" y="56"/>
                  </a:cubicBezTo>
                  <a:cubicBezTo>
                    <a:pt x="10" y="57"/>
                    <a:pt x="10" y="58"/>
                    <a:pt x="10" y="58"/>
                  </a:cubicBezTo>
                  <a:cubicBezTo>
                    <a:pt x="11" y="57"/>
                    <a:pt x="10" y="59"/>
                    <a:pt x="10" y="59"/>
                  </a:cubicBezTo>
                  <a:cubicBezTo>
                    <a:pt x="11" y="58"/>
                    <a:pt x="12" y="57"/>
                    <a:pt x="11" y="56"/>
                  </a:cubicBezTo>
                  <a:cubicBezTo>
                    <a:pt x="12" y="56"/>
                    <a:pt x="12" y="56"/>
                    <a:pt x="12" y="56"/>
                  </a:cubicBezTo>
                  <a:cubicBezTo>
                    <a:pt x="11" y="57"/>
                    <a:pt x="12" y="58"/>
                    <a:pt x="11" y="59"/>
                  </a:cubicBezTo>
                  <a:cubicBezTo>
                    <a:pt x="12" y="57"/>
                    <a:pt x="11" y="58"/>
                    <a:pt x="11" y="59"/>
                  </a:cubicBezTo>
                  <a:cubicBezTo>
                    <a:pt x="11" y="60"/>
                    <a:pt x="11" y="61"/>
                    <a:pt x="10" y="63"/>
                  </a:cubicBezTo>
                  <a:cubicBezTo>
                    <a:pt x="10" y="64"/>
                    <a:pt x="9" y="65"/>
                    <a:pt x="9" y="67"/>
                  </a:cubicBezTo>
                  <a:cubicBezTo>
                    <a:pt x="9" y="66"/>
                    <a:pt x="10" y="66"/>
                    <a:pt x="10" y="66"/>
                  </a:cubicBezTo>
                  <a:cubicBezTo>
                    <a:pt x="9" y="67"/>
                    <a:pt x="10" y="66"/>
                    <a:pt x="10" y="68"/>
                  </a:cubicBezTo>
                  <a:cubicBezTo>
                    <a:pt x="9" y="67"/>
                    <a:pt x="8" y="69"/>
                    <a:pt x="7" y="68"/>
                  </a:cubicBezTo>
                  <a:cubicBezTo>
                    <a:pt x="8" y="66"/>
                    <a:pt x="8" y="68"/>
                    <a:pt x="9" y="67"/>
                  </a:cubicBezTo>
                  <a:cubicBezTo>
                    <a:pt x="8" y="67"/>
                    <a:pt x="9" y="65"/>
                    <a:pt x="10" y="65"/>
                  </a:cubicBezTo>
                  <a:cubicBezTo>
                    <a:pt x="9" y="65"/>
                    <a:pt x="10" y="63"/>
                    <a:pt x="9" y="63"/>
                  </a:cubicBezTo>
                  <a:cubicBezTo>
                    <a:pt x="9" y="64"/>
                    <a:pt x="8" y="67"/>
                    <a:pt x="8" y="66"/>
                  </a:cubicBezTo>
                  <a:cubicBezTo>
                    <a:pt x="9" y="64"/>
                    <a:pt x="8" y="65"/>
                    <a:pt x="8" y="66"/>
                  </a:cubicBezTo>
                  <a:cubicBezTo>
                    <a:pt x="8" y="64"/>
                    <a:pt x="8" y="65"/>
                    <a:pt x="7" y="65"/>
                  </a:cubicBezTo>
                  <a:cubicBezTo>
                    <a:pt x="8" y="63"/>
                    <a:pt x="7" y="63"/>
                    <a:pt x="7" y="62"/>
                  </a:cubicBezTo>
                  <a:cubicBezTo>
                    <a:pt x="7" y="62"/>
                    <a:pt x="8" y="61"/>
                    <a:pt x="8" y="61"/>
                  </a:cubicBezTo>
                  <a:cubicBezTo>
                    <a:pt x="8" y="60"/>
                    <a:pt x="9" y="61"/>
                    <a:pt x="9" y="59"/>
                  </a:cubicBezTo>
                  <a:cubicBezTo>
                    <a:pt x="8" y="59"/>
                    <a:pt x="10" y="58"/>
                    <a:pt x="9" y="58"/>
                  </a:cubicBezTo>
                  <a:cubicBezTo>
                    <a:pt x="10" y="57"/>
                    <a:pt x="10" y="57"/>
                    <a:pt x="10" y="57"/>
                  </a:cubicBezTo>
                  <a:cubicBezTo>
                    <a:pt x="10" y="57"/>
                    <a:pt x="10" y="55"/>
                    <a:pt x="10" y="55"/>
                  </a:cubicBezTo>
                  <a:cubicBezTo>
                    <a:pt x="9" y="57"/>
                    <a:pt x="10" y="54"/>
                    <a:pt x="9" y="55"/>
                  </a:cubicBezTo>
                  <a:cubicBezTo>
                    <a:pt x="9" y="57"/>
                    <a:pt x="8" y="58"/>
                    <a:pt x="8" y="59"/>
                  </a:cubicBezTo>
                  <a:cubicBezTo>
                    <a:pt x="7" y="61"/>
                    <a:pt x="6" y="63"/>
                    <a:pt x="6" y="63"/>
                  </a:cubicBezTo>
                  <a:cubicBezTo>
                    <a:pt x="5" y="64"/>
                    <a:pt x="5" y="64"/>
                    <a:pt x="5" y="64"/>
                  </a:cubicBezTo>
                  <a:cubicBezTo>
                    <a:pt x="6" y="64"/>
                    <a:pt x="6" y="64"/>
                    <a:pt x="7" y="64"/>
                  </a:cubicBezTo>
                  <a:cubicBezTo>
                    <a:pt x="6" y="64"/>
                    <a:pt x="6" y="66"/>
                    <a:pt x="7" y="66"/>
                  </a:cubicBezTo>
                  <a:cubicBezTo>
                    <a:pt x="7" y="65"/>
                    <a:pt x="7" y="65"/>
                    <a:pt x="7" y="65"/>
                  </a:cubicBezTo>
                  <a:cubicBezTo>
                    <a:pt x="7" y="65"/>
                    <a:pt x="7" y="65"/>
                    <a:pt x="7" y="65"/>
                  </a:cubicBezTo>
                  <a:cubicBezTo>
                    <a:pt x="7" y="65"/>
                    <a:pt x="7" y="64"/>
                    <a:pt x="7" y="64"/>
                  </a:cubicBezTo>
                  <a:cubicBezTo>
                    <a:pt x="7" y="67"/>
                    <a:pt x="8" y="66"/>
                    <a:pt x="7" y="68"/>
                  </a:cubicBezTo>
                  <a:cubicBezTo>
                    <a:pt x="7" y="67"/>
                    <a:pt x="7" y="69"/>
                    <a:pt x="6" y="69"/>
                  </a:cubicBezTo>
                  <a:cubicBezTo>
                    <a:pt x="6" y="68"/>
                    <a:pt x="6" y="68"/>
                    <a:pt x="6" y="68"/>
                  </a:cubicBezTo>
                  <a:cubicBezTo>
                    <a:pt x="5" y="70"/>
                    <a:pt x="7" y="70"/>
                    <a:pt x="7" y="72"/>
                  </a:cubicBezTo>
                  <a:cubicBezTo>
                    <a:pt x="7" y="71"/>
                    <a:pt x="7" y="71"/>
                    <a:pt x="8" y="71"/>
                  </a:cubicBezTo>
                  <a:cubicBezTo>
                    <a:pt x="8" y="70"/>
                    <a:pt x="7" y="70"/>
                    <a:pt x="7" y="70"/>
                  </a:cubicBezTo>
                  <a:cubicBezTo>
                    <a:pt x="8" y="70"/>
                    <a:pt x="8" y="70"/>
                    <a:pt x="8" y="70"/>
                  </a:cubicBezTo>
                  <a:cubicBezTo>
                    <a:pt x="8" y="72"/>
                    <a:pt x="7" y="72"/>
                    <a:pt x="7" y="73"/>
                  </a:cubicBezTo>
                  <a:cubicBezTo>
                    <a:pt x="7" y="73"/>
                    <a:pt x="7" y="74"/>
                    <a:pt x="6" y="74"/>
                  </a:cubicBezTo>
                  <a:cubicBezTo>
                    <a:pt x="7" y="73"/>
                    <a:pt x="7" y="73"/>
                    <a:pt x="7" y="72"/>
                  </a:cubicBezTo>
                  <a:cubicBezTo>
                    <a:pt x="6" y="73"/>
                    <a:pt x="6" y="75"/>
                    <a:pt x="6" y="75"/>
                  </a:cubicBezTo>
                  <a:cubicBezTo>
                    <a:pt x="5" y="73"/>
                    <a:pt x="6" y="76"/>
                    <a:pt x="6" y="77"/>
                  </a:cubicBezTo>
                  <a:cubicBezTo>
                    <a:pt x="6" y="77"/>
                    <a:pt x="8" y="78"/>
                    <a:pt x="7" y="80"/>
                  </a:cubicBezTo>
                  <a:cubicBezTo>
                    <a:pt x="7" y="77"/>
                    <a:pt x="6" y="80"/>
                    <a:pt x="6" y="79"/>
                  </a:cubicBezTo>
                  <a:cubicBezTo>
                    <a:pt x="6" y="79"/>
                    <a:pt x="6" y="78"/>
                    <a:pt x="6" y="77"/>
                  </a:cubicBezTo>
                  <a:cubicBezTo>
                    <a:pt x="5" y="78"/>
                    <a:pt x="5" y="77"/>
                    <a:pt x="5" y="78"/>
                  </a:cubicBezTo>
                  <a:cubicBezTo>
                    <a:pt x="5" y="78"/>
                    <a:pt x="5" y="79"/>
                    <a:pt x="5" y="80"/>
                  </a:cubicBezTo>
                  <a:cubicBezTo>
                    <a:pt x="5" y="81"/>
                    <a:pt x="5" y="80"/>
                    <a:pt x="4" y="81"/>
                  </a:cubicBezTo>
                  <a:cubicBezTo>
                    <a:pt x="4" y="81"/>
                    <a:pt x="4" y="81"/>
                    <a:pt x="4" y="80"/>
                  </a:cubicBezTo>
                  <a:cubicBezTo>
                    <a:pt x="4" y="80"/>
                    <a:pt x="5" y="81"/>
                    <a:pt x="4" y="79"/>
                  </a:cubicBezTo>
                  <a:cubicBezTo>
                    <a:pt x="5" y="79"/>
                    <a:pt x="5" y="79"/>
                    <a:pt x="5" y="79"/>
                  </a:cubicBezTo>
                  <a:cubicBezTo>
                    <a:pt x="5" y="77"/>
                    <a:pt x="4" y="79"/>
                    <a:pt x="4" y="77"/>
                  </a:cubicBezTo>
                  <a:cubicBezTo>
                    <a:pt x="5" y="76"/>
                    <a:pt x="5" y="77"/>
                    <a:pt x="6" y="76"/>
                  </a:cubicBezTo>
                  <a:cubicBezTo>
                    <a:pt x="5" y="75"/>
                    <a:pt x="5" y="73"/>
                    <a:pt x="6" y="72"/>
                  </a:cubicBezTo>
                  <a:cubicBezTo>
                    <a:pt x="6" y="73"/>
                    <a:pt x="6" y="73"/>
                    <a:pt x="7" y="72"/>
                  </a:cubicBezTo>
                  <a:cubicBezTo>
                    <a:pt x="6" y="72"/>
                    <a:pt x="6" y="71"/>
                    <a:pt x="5" y="71"/>
                  </a:cubicBezTo>
                  <a:cubicBezTo>
                    <a:pt x="5" y="72"/>
                    <a:pt x="3" y="72"/>
                    <a:pt x="4" y="73"/>
                  </a:cubicBezTo>
                  <a:cubicBezTo>
                    <a:pt x="3" y="74"/>
                    <a:pt x="3" y="76"/>
                    <a:pt x="3" y="77"/>
                  </a:cubicBezTo>
                  <a:cubicBezTo>
                    <a:pt x="3" y="76"/>
                    <a:pt x="3" y="76"/>
                    <a:pt x="2" y="76"/>
                  </a:cubicBezTo>
                  <a:cubicBezTo>
                    <a:pt x="2" y="78"/>
                    <a:pt x="3" y="76"/>
                    <a:pt x="3" y="77"/>
                  </a:cubicBezTo>
                  <a:cubicBezTo>
                    <a:pt x="3" y="78"/>
                    <a:pt x="2" y="78"/>
                    <a:pt x="2" y="77"/>
                  </a:cubicBezTo>
                  <a:cubicBezTo>
                    <a:pt x="2" y="78"/>
                    <a:pt x="1" y="80"/>
                    <a:pt x="1" y="81"/>
                  </a:cubicBezTo>
                  <a:cubicBezTo>
                    <a:pt x="1" y="81"/>
                    <a:pt x="1" y="80"/>
                    <a:pt x="2" y="80"/>
                  </a:cubicBezTo>
                  <a:cubicBezTo>
                    <a:pt x="2" y="80"/>
                    <a:pt x="2" y="80"/>
                    <a:pt x="2" y="81"/>
                  </a:cubicBezTo>
                  <a:cubicBezTo>
                    <a:pt x="2" y="79"/>
                    <a:pt x="2" y="79"/>
                    <a:pt x="2" y="78"/>
                  </a:cubicBezTo>
                  <a:cubicBezTo>
                    <a:pt x="2" y="78"/>
                    <a:pt x="2" y="78"/>
                    <a:pt x="2" y="78"/>
                  </a:cubicBezTo>
                  <a:cubicBezTo>
                    <a:pt x="2" y="79"/>
                    <a:pt x="2" y="79"/>
                    <a:pt x="2" y="81"/>
                  </a:cubicBezTo>
                  <a:cubicBezTo>
                    <a:pt x="2" y="82"/>
                    <a:pt x="3" y="80"/>
                    <a:pt x="3" y="82"/>
                  </a:cubicBezTo>
                  <a:cubicBezTo>
                    <a:pt x="2" y="83"/>
                    <a:pt x="3" y="83"/>
                    <a:pt x="3" y="84"/>
                  </a:cubicBezTo>
                  <a:cubicBezTo>
                    <a:pt x="3" y="84"/>
                    <a:pt x="3" y="85"/>
                    <a:pt x="3" y="85"/>
                  </a:cubicBezTo>
                  <a:cubicBezTo>
                    <a:pt x="3" y="84"/>
                    <a:pt x="2" y="84"/>
                    <a:pt x="2" y="84"/>
                  </a:cubicBezTo>
                  <a:cubicBezTo>
                    <a:pt x="2" y="85"/>
                    <a:pt x="2" y="86"/>
                    <a:pt x="2" y="86"/>
                  </a:cubicBezTo>
                  <a:cubicBezTo>
                    <a:pt x="3" y="86"/>
                    <a:pt x="3" y="83"/>
                    <a:pt x="4" y="84"/>
                  </a:cubicBezTo>
                  <a:cubicBezTo>
                    <a:pt x="4" y="85"/>
                    <a:pt x="4" y="85"/>
                    <a:pt x="3" y="85"/>
                  </a:cubicBezTo>
                  <a:cubicBezTo>
                    <a:pt x="3" y="87"/>
                    <a:pt x="4" y="86"/>
                    <a:pt x="4" y="86"/>
                  </a:cubicBezTo>
                  <a:cubicBezTo>
                    <a:pt x="4" y="87"/>
                    <a:pt x="3" y="87"/>
                    <a:pt x="3" y="88"/>
                  </a:cubicBezTo>
                  <a:cubicBezTo>
                    <a:pt x="3" y="88"/>
                    <a:pt x="3" y="88"/>
                    <a:pt x="4" y="88"/>
                  </a:cubicBezTo>
                  <a:cubicBezTo>
                    <a:pt x="4" y="88"/>
                    <a:pt x="4" y="86"/>
                    <a:pt x="5" y="85"/>
                  </a:cubicBezTo>
                  <a:cubicBezTo>
                    <a:pt x="4" y="87"/>
                    <a:pt x="4" y="88"/>
                    <a:pt x="4" y="89"/>
                  </a:cubicBezTo>
                  <a:cubicBezTo>
                    <a:pt x="5" y="90"/>
                    <a:pt x="5" y="91"/>
                    <a:pt x="5" y="92"/>
                  </a:cubicBezTo>
                  <a:cubicBezTo>
                    <a:pt x="6" y="91"/>
                    <a:pt x="6" y="95"/>
                    <a:pt x="6" y="92"/>
                  </a:cubicBezTo>
                  <a:cubicBezTo>
                    <a:pt x="6" y="93"/>
                    <a:pt x="7" y="93"/>
                    <a:pt x="7" y="93"/>
                  </a:cubicBezTo>
                  <a:cubicBezTo>
                    <a:pt x="6" y="93"/>
                    <a:pt x="6" y="95"/>
                    <a:pt x="6" y="95"/>
                  </a:cubicBezTo>
                  <a:cubicBezTo>
                    <a:pt x="6" y="95"/>
                    <a:pt x="6" y="95"/>
                    <a:pt x="6" y="94"/>
                  </a:cubicBezTo>
                  <a:cubicBezTo>
                    <a:pt x="7" y="95"/>
                    <a:pt x="5" y="94"/>
                    <a:pt x="6" y="93"/>
                  </a:cubicBezTo>
                  <a:cubicBezTo>
                    <a:pt x="5" y="93"/>
                    <a:pt x="5" y="93"/>
                    <a:pt x="5" y="92"/>
                  </a:cubicBezTo>
                  <a:cubicBezTo>
                    <a:pt x="4" y="94"/>
                    <a:pt x="5" y="94"/>
                    <a:pt x="5" y="95"/>
                  </a:cubicBezTo>
                  <a:cubicBezTo>
                    <a:pt x="4" y="94"/>
                    <a:pt x="4" y="94"/>
                    <a:pt x="4" y="93"/>
                  </a:cubicBezTo>
                  <a:cubicBezTo>
                    <a:pt x="4" y="95"/>
                    <a:pt x="4" y="95"/>
                    <a:pt x="3" y="94"/>
                  </a:cubicBezTo>
                  <a:cubicBezTo>
                    <a:pt x="3" y="95"/>
                    <a:pt x="3" y="95"/>
                    <a:pt x="3" y="96"/>
                  </a:cubicBezTo>
                  <a:cubicBezTo>
                    <a:pt x="3" y="96"/>
                    <a:pt x="4" y="96"/>
                    <a:pt x="4" y="97"/>
                  </a:cubicBezTo>
                  <a:cubicBezTo>
                    <a:pt x="3" y="97"/>
                    <a:pt x="3" y="96"/>
                    <a:pt x="3" y="95"/>
                  </a:cubicBezTo>
                  <a:cubicBezTo>
                    <a:pt x="3" y="94"/>
                    <a:pt x="2" y="92"/>
                    <a:pt x="2" y="93"/>
                  </a:cubicBezTo>
                  <a:cubicBezTo>
                    <a:pt x="2" y="93"/>
                    <a:pt x="2" y="94"/>
                    <a:pt x="2" y="93"/>
                  </a:cubicBezTo>
                  <a:cubicBezTo>
                    <a:pt x="2" y="94"/>
                    <a:pt x="2" y="96"/>
                    <a:pt x="1" y="94"/>
                  </a:cubicBezTo>
                  <a:cubicBezTo>
                    <a:pt x="1" y="96"/>
                    <a:pt x="2" y="99"/>
                    <a:pt x="2" y="97"/>
                  </a:cubicBezTo>
                  <a:cubicBezTo>
                    <a:pt x="2" y="98"/>
                    <a:pt x="3" y="97"/>
                    <a:pt x="3" y="98"/>
                  </a:cubicBezTo>
                  <a:cubicBezTo>
                    <a:pt x="3" y="98"/>
                    <a:pt x="2" y="99"/>
                    <a:pt x="2" y="99"/>
                  </a:cubicBezTo>
                  <a:cubicBezTo>
                    <a:pt x="2" y="98"/>
                    <a:pt x="1" y="98"/>
                    <a:pt x="1" y="98"/>
                  </a:cubicBezTo>
                  <a:cubicBezTo>
                    <a:pt x="2" y="99"/>
                    <a:pt x="1" y="100"/>
                    <a:pt x="0" y="98"/>
                  </a:cubicBezTo>
                  <a:cubicBezTo>
                    <a:pt x="0" y="99"/>
                    <a:pt x="1" y="100"/>
                    <a:pt x="0" y="101"/>
                  </a:cubicBezTo>
                  <a:cubicBezTo>
                    <a:pt x="0" y="100"/>
                    <a:pt x="0" y="100"/>
                    <a:pt x="0" y="101"/>
                  </a:cubicBezTo>
                  <a:cubicBezTo>
                    <a:pt x="0" y="101"/>
                    <a:pt x="0" y="102"/>
                    <a:pt x="1" y="102"/>
                  </a:cubicBezTo>
                  <a:cubicBezTo>
                    <a:pt x="0" y="99"/>
                    <a:pt x="1" y="100"/>
                    <a:pt x="2" y="99"/>
                  </a:cubicBezTo>
                  <a:cubicBezTo>
                    <a:pt x="1" y="101"/>
                    <a:pt x="3" y="102"/>
                    <a:pt x="3" y="104"/>
                  </a:cubicBezTo>
                  <a:cubicBezTo>
                    <a:pt x="4" y="104"/>
                    <a:pt x="3" y="104"/>
                    <a:pt x="4" y="105"/>
                  </a:cubicBezTo>
                  <a:cubicBezTo>
                    <a:pt x="4" y="104"/>
                    <a:pt x="4" y="103"/>
                    <a:pt x="4" y="103"/>
                  </a:cubicBezTo>
                  <a:cubicBezTo>
                    <a:pt x="4" y="103"/>
                    <a:pt x="4" y="104"/>
                    <a:pt x="4" y="104"/>
                  </a:cubicBezTo>
                  <a:cubicBezTo>
                    <a:pt x="5" y="104"/>
                    <a:pt x="5" y="102"/>
                    <a:pt x="5" y="102"/>
                  </a:cubicBezTo>
                  <a:cubicBezTo>
                    <a:pt x="5" y="104"/>
                    <a:pt x="6" y="102"/>
                    <a:pt x="6" y="103"/>
                  </a:cubicBezTo>
                  <a:cubicBezTo>
                    <a:pt x="6" y="104"/>
                    <a:pt x="7" y="105"/>
                    <a:pt x="7" y="106"/>
                  </a:cubicBezTo>
                  <a:cubicBezTo>
                    <a:pt x="6" y="105"/>
                    <a:pt x="6" y="103"/>
                    <a:pt x="5" y="103"/>
                  </a:cubicBezTo>
                  <a:cubicBezTo>
                    <a:pt x="5" y="103"/>
                    <a:pt x="5" y="103"/>
                    <a:pt x="5" y="104"/>
                  </a:cubicBezTo>
                  <a:cubicBezTo>
                    <a:pt x="6" y="104"/>
                    <a:pt x="6" y="106"/>
                    <a:pt x="6" y="107"/>
                  </a:cubicBezTo>
                  <a:cubicBezTo>
                    <a:pt x="6" y="106"/>
                    <a:pt x="6" y="108"/>
                    <a:pt x="6" y="108"/>
                  </a:cubicBezTo>
                  <a:cubicBezTo>
                    <a:pt x="6" y="108"/>
                    <a:pt x="6" y="108"/>
                    <a:pt x="6" y="107"/>
                  </a:cubicBezTo>
                  <a:cubicBezTo>
                    <a:pt x="5" y="106"/>
                    <a:pt x="5" y="105"/>
                    <a:pt x="4" y="104"/>
                  </a:cubicBezTo>
                  <a:cubicBezTo>
                    <a:pt x="4" y="106"/>
                    <a:pt x="5" y="107"/>
                    <a:pt x="5" y="108"/>
                  </a:cubicBezTo>
                  <a:cubicBezTo>
                    <a:pt x="6" y="109"/>
                    <a:pt x="7" y="109"/>
                    <a:pt x="8" y="111"/>
                  </a:cubicBezTo>
                  <a:cubicBezTo>
                    <a:pt x="7" y="111"/>
                    <a:pt x="7" y="110"/>
                    <a:pt x="7" y="110"/>
                  </a:cubicBezTo>
                  <a:cubicBezTo>
                    <a:pt x="7" y="111"/>
                    <a:pt x="6" y="111"/>
                    <a:pt x="6" y="112"/>
                  </a:cubicBezTo>
                  <a:cubicBezTo>
                    <a:pt x="7" y="112"/>
                    <a:pt x="7" y="111"/>
                    <a:pt x="7" y="111"/>
                  </a:cubicBezTo>
                  <a:cubicBezTo>
                    <a:pt x="7" y="113"/>
                    <a:pt x="8" y="111"/>
                    <a:pt x="8" y="113"/>
                  </a:cubicBezTo>
                  <a:cubicBezTo>
                    <a:pt x="8" y="113"/>
                    <a:pt x="8" y="113"/>
                    <a:pt x="8" y="113"/>
                  </a:cubicBezTo>
                  <a:cubicBezTo>
                    <a:pt x="8" y="114"/>
                    <a:pt x="8" y="114"/>
                    <a:pt x="8" y="114"/>
                  </a:cubicBezTo>
                  <a:cubicBezTo>
                    <a:pt x="7" y="114"/>
                    <a:pt x="8" y="112"/>
                    <a:pt x="7" y="112"/>
                  </a:cubicBezTo>
                  <a:cubicBezTo>
                    <a:pt x="7" y="114"/>
                    <a:pt x="8" y="115"/>
                    <a:pt x="8" y="116"/>
                  </a:cubicBezTo>
                  <a:cubicBezTo>
                    <a:pt x="7" y="114"/>
                    <a:pt x="7" y="113"/>
                    <a:pt x="6" y="111"/>
                  </a:cubicBezTo>
                  <a:cubicBezTo>
                    <a:pt x="6" y="111"/>
                    <a:pt x="6" y="111"/>
                    <a:pt x="6" y="110"/>
                  </a:cubicBezTo>
                  <a:cubicBezTo>
                    <a:pt x="6" y="107"/>
                    <a:pt x="4" y="108"/>
                    <a:pt x="5" y="107"/>
                  </a:cubicBezTo>
                  <a:cubicBezTo>
                    <a:pt x="4" y="107"/>
                    <a:pt x="4" y="107"/>
                    <a:pt x="4" y="106"/>
                  </a:cubicBezTo>
                  <a:cubicBezTo>
                    <a:pt x="4" y="107"/>
                    <a:pt x="4" y="108"/>
                    <a:pt x="4" y="109"/>
                  </a:cubicBezTo>
                  <a:cubicBezTo>
                    <a:pt x="4" y="109"/>
                    <a:pt x="5" y="108"/>
                    <a:pt x="5" y="109"/>
                  </a:cubicBezTo>
                  <a:cubicBezTo>
                    <a:pt x="5" y="110"/>
                    <a:pt x="5" y="112"/>
                    <a:pt x="4" y="111"/>
                  </a:cubicBezTo>
                  <a:cubicBezTo>
                    <a:pt x="4" y="112"/>
                    <a:pt x="5" y="112"/>
                    <a:pt x="5" y="113"/>
                  </a:cubicBezTo>
                  <a:cubicBezTo>
                    <a:pt x="6" y="113"/>
                    <a:pt x="5" y="112"/>
                    <a:pt x="5" y="112"/>
                  </a:cubicBezTo>
                  <a:cubicBezTo>
                    <a:pt x="5" y="113"/>
                    <a:pt x="5" y="113"/>
                    <a:pt x="6" y="113"/>
                  </a:cubicBezTo>
                  <a:cubicBezTo>
                    <a:pt x="5" y="114"/>
                    <a:pt x="5" y="114"/>
                    <a:pt x="5" y="115"/>
                  </a:cubicBezTo>
                  <a:cubicBezTo>
                    <a:pt x="5" y="114"/>
                    <a:pt x="6" y="118"/>
                    <a:pt x="6" y="116"/>
                  </a:cubicBezTo>
                  <a:cubicBezTo>
                    <a:pt x="6" y="115"/>
                    <a:pt x="6" y="113"/>
                    <a:pt x="6" y="112"/>
                  </a:cubicBezTo>
                  <a:cubicBezTo>
                    <a:pt x="6" y="115"/>
                    <a:pt x="7" y="116"/>
                    <a:pt x="8" y="118"/>
                  </a:cubicBezTo>
                  <a:cubicBezTo>
                    <a:pt x="8" y="118"/>
                    <a:pt x="8" y="116"/>
                    <a:pt x="7" y="116"/>
                  </a:cubicBezTo>
                  <a:cubicBezTo>
                    <a:pt x="7" y="117"/>
                    <a:pt x="8" y="118"/>
                    <a:pt x="7" y="118"/>
                  </a:cubicBezTo>
                  <a:cubicBezTo>
                    <a:pt x="7" y="118"/>
                    <a:pt x="7" y="117"/>
                    <a:pt x="6" y="116"/>
                  </a:cubicBezTo>
                  <a:cubicBezTo>
                    <a:pt x="7" y="117"/>
                    <a:pt x="5" y="116"/>
                    <a:pt x="6" y="117"/>
                  </a:cubicBezTo>
                  <a:cubicBezTo>
                    <a:pt x="6" y="118"/>
                    <a:pt x="6" y="116"/>
                    <a:pt x="7" y="118"/>
                  </a:cubicBezTo>
                  <a:cubicBezTo>
                    <a:pt x="7" y="118"/>
                    <a:pt x="7" y="119"/>
                    <a:pt x="7" y="119"/>
                  </a:cubicBezTo>
                  <a:cubicBezTo>
                    <a:pt x="7" y="119"/>
                    <a:pt x="7" y="119"/>
                    <a:pt x="8" y="119"/>
                  </a:cubicBezTo>
                  <a:cubicBezTo>
                    <a:pt x="6" y="120"/>
                    <a:pt x="8" y="120"/>
                    <a:pt x="8" y="121"/>
                  </a:cubicBezTo>
                  <a:cubicBezTo>
                    <a:pt x="8" y="121"/>
                    <a:pt x="8" y="121"/>
                    <a:pt x="7" y="121"/>
                  </a:cubicBezTo>
                  <a:cubicBezTo>
                    <a:pt x="8" y="122"/>
                    <a:pt x="8" y="122"/>
                    <a:pt x="9" y="123"/>
                  </a:cubicBezTo>
                  <a:cubicBezTo>
                    <a:pt x="9" y="123"/>
                    <a:pt x="9" y="123"/>
                    <a:pt x="10" y="123"/>
                  </a:cubicBezTo>
                  <a:cubicBezTo>
                    <a:pt x="10" y="123"/>
                    <a:pt x="10" y="122"/>
                    <a:pt x="10" y="122"/>
                  </a:cubicBezTo>
                  <a:cubicBezTo>
                    <a:pt x="10" y="122"/>
                    <a:pt x="10" y="122"/>
                    <a:pt x="11" y="123"/>
                  </a:cubicBezTo>
                  <a:cubicBezTo>
                    <a:pt x="10" y="123"/>
                    <a:pt x="10" y="125"/>
                    <a:pt x="9" y="124"/>
                  </a:cubicBezTo>
                  <a:cubicBezTo>
                    <a:pt x="10" y="126"/>
                    <a:pt x="10" y="126"/>
                    <a:pt x="11" y="127"/>
                  </a:cubicBezTo>
                  <a:cubicBezTo>
                    <a:pt x="11" y="126"/>
                    <a:pt x="11" y="126"/>
                    <a:pt x="10" y="125"/>
                  </a:cubicBezTo>
                  <a:cubicBezTo>
                    <a:pt x="11" y="126"/>
                    <a:pt x="10" y="125"/>
                    <a:pt x="11" y="124"/>
                  </a:cubicBezTo>
                  <a:cubicBezTo>
                    <a:pt x="11" y="126"/>
                    <a:pt x="11" y="124"/>
                    <a:pt x="11" y="125"/>
                  </a:cubicBezTo>
                  <a:cubicBezTo>
                    <a:pt x="12" y="127"/>
                    <a:pt x="10" y="124"/>
                    <a:pt x="11" y="126"/>
                  </a:cubicBezTo>
                  <a:cubicBezTo>
                    <a:pt x="11" y="127"/>
                    <a:pt x="11" y="127"/>
                    <a:pt x="12" y="129"/>
                  </a:cubicBezTo>
                  <a:cubicBezTo>
                    <a:pt x="13" y="129"/>
                    <a:pt x="12" y="129"/>
                    <a:pt x="12" y="130"/>
                  </a:cubicBezTo>
                  <a:cubicBezTo>
                    <a:pt x="12" y="129"/>
                    <a:pt x="12" y="129"/>
                    <a:pt x="12" y="128"/>
                  </a:cubicBezTo>
                  <a:cubicBezTo>
                    <a:pt x="12" y="128"/>
                    <a:pt x="12" y="129"/>
                    <a:pt x="12" y="129"/>
                  </a:cubicBezTo>
                  <a:cubicBezTo>
                    <a:pt x="11" y="127"/>
                    <a:pt x="11" y="128"/>
                    <a:pt x="10" y="127"/>
                  </a:cubicBezTo>
                  <a:cubicBezTo>
                    <a:pt x="10" y="127"/>
                    <a:pt x="10" y="126"/>
                    <a:pt x="9" y="125"/>
                  </a:cubicBezTo>
                  <a:cubicBezTo>
                    <a:pt x="9" y="124"/>
                    <a:pt x="9" y="123"/>
                    <a:pt x="9" y="124"/>
                  </a:cubicBezTo>
                  <a:cubicBezTo>
                    <a:pt x="9" y="125"/>
                    <a:pt x="10" y="127"/>
                    <a:pt x="10" y="127"/>
                  </a:cubicBezTo>
                  <a:cubicBezTo>
                    <a:pt x="9" y="126"/>
                    <a:pt x="9" y="125"/>
                    <a:pt x="7" y="123"/>
                  </a:cubicBezTo>
                  <a:cubicBezTo>
                    <a:pt x="8" y="124"/>
                    <a:pt x="8" y="123"/>
                    <a:pt x="8" y="122"/>
                  </a:cubicBezTo>
                  <a:cubicBezTo>
                    <a:pt x="8" y="122"/>
                    <a:pt x="7" y="121"/>
                    <a:pt x="7" y="120"/>
                  </a:cubicBezTo>
                  <a:cubicBezTo>
                    <a:pt x="6" y="119"/>
                    <a:pt x="6" y="118"/>
                    <a:pt x="6" y="119"/>
                  </a:cubicBezTo>
                  <a:cubicBezTo>
                    <a:pt x="7" y="119"/>
                    <a:pt x="7" y="121"/>
                    <a:pt x="7" y="122"/>
                  </a:cubicBezTo>
                  <a:cubicBezTo>
                    <a:pt x="7" y="122"/>
                    <a:pt x="8" y="122"/>
                    <a:pt x="8" y="123"/>
                  </a:cubicBezTo>
                  <a:cubicBezTo>
                    <a:pt x="7" y="123"/>
                    <a:pt x="7" y="122"/>
                    <a:pt x="6" y="122"/>
                  </a:cubicBezTo>
                  <a:cubicBezTo>
                    <a:pt x="6" y="120"/>
                    <a:pt x="7" y="121"/>
                    <a:pt x="6" y="120"/>
                  </a:cubicBezTo>
                  <a:cubicBezTo>
                    <a:pt x="5" y="119"/>
                    <a:pt x="6" y="122"/>
                    <a:pt x="6" y="123"/>
                  </a:cubicBezTo>
                  <a:cubicBezTo>
                    <a:pt x="6" y="123"/>
                    <a:pt x="6" y="123"/>
                    <a:pt x="6" y="123"/>
                  </a:cubicBezTo>
                  <a:cubicBezTo>
                    <a:pt x="6" y="124"/>
                    <a:pt x="6" y="125"/>
                    <a:pt x="7" y="125"/>
                  </a:cubicBezTo>
                  <a:cubicBezTo>
                    <a:pt x="7" y="124"/>
                    <a:pt x="7" y="124"/>
                    <a:pt x="7" y="124"/>
                  </a:cubicBezTo>
                  <a:cubicBezTo>
                    <a:pt x="7" y="124"/>
                    <a:pt x="9" y="124"/>
                    <a:pt x="9" y="126"/>
                  </a:cubicBezTo>
                  <a:cubicBezTo>
                    <a:pt x="8" y="125"/>
                    <a:pt x="7" y="124"/>
                    <a:pt x="7" y="126"/>
                  </a:cubicBezTo>
                  <a:cubicBezTo>
                    <a:pt x="8" y="126"/>
                    <a:pt x="7" y="125"/>
                    <a:pt x="8" y="125"/>
                  </a:cubicBezTo>
                  <a:cubicBezTo>
                    <a:pt x="8" y="127"/>
                    <a:pt x="8" y="127"/>
                    <a:pt x="8" y="128"/>
                  </a:cubicBezTo>
                  <a:cubicBezTo>
                    <a:pt x="8" y="127"/>
                    <a:pt x="7" y="126"/>
                    <a:pt x="7" y="128"/>
                  </a:cubicBezTo>
                  <a:cubicBezTo>
                    <a:pt x="8" y="129"/>
                    <a:pt x="8" y="128"/>
                    <a:pt x="9" y="128"/>
                  </a:cubicBezTo>
                  <a:cubicBezTo>
                    <a:pt x="9" y="128"/>
                    <a:pt x="8" y="127"/>
                    <a:pt x="8" y="126"/>
                  </a:cubicBezTo>
                  <a:cubicBezTo>
                    <a:pt x="9" y="126"/>
                    <a:pt x="9" y="126"/>
                    <a:pt x="9" y="127"/>
                  </a:cubicBezTo>
                  <a:cubicBezTo>
                    <a:pt x="9" y="129"/>
                    <a:pt x="10" y="131"/>
                    <a:pt x="9" y="131"/>
                  </a:cubicBezTo>
                  <a:cubicBezTo>
                    <a:pt x="10" y="132"/>
                    <a:pt x="10" y="133"/>
                    <a:pt x="10" y="133"/>
                  </a:cubicBezTo>
                  <a:cubicBezTo>
                    <a:pt x="10" y="132"/>
                    <a:pt x="11" y="133"/>
                    <a:pt x="11" y="133"/>
                  </a:cubicBezTo>
                  <a:cubicBezTo>
                    <a:pt x="11" y="134"/>
                    <a:pt x="12" y="135"/>
                    <a:pt x="12" y="136"/>
                  </a:cubicBezTo>
                  <a:cubicBezTo>
                    <a:pt x="12" y="136"/>
                    <a:pt x="13" y="137"/>
                    <a:pt x="13" y="137"/>
                  </a:cubicBezTo>
                  <a:cubicBezTo>
                    <a:pt x="13" y="139"/>
                    <a:pt x="15" y="141"/>
                    <a:pt x="15" y="142"/>
                  </a:cubicBezTo>
                  <a:cubicBezTo>
                    <a:pt x="16" y="142"/>
                    <a:pt x="15" y="141"/>
                    <a:pt x="15" y="140"/>
                  </a:cubicBezTo>
                  <a:cubicBezTo>
                    <a:pt x="15" y="140"/>
                    <a:pt x="17" y="141"/>
                    <a:pt x="16" y="140"/>
                  </a:cubicBezTo>
                  <a:cubicBezTo>
                    <a:pt x="15" y="140"/>
                    <a:pt x="14" y="139"/>
                    <a:pt x="14" y="139"/>
                  </a:cubicBezTo>
                  <a:cubicBezTo>
                    <a:pt x="13" y="137"/>
                    <a:pt x="15" y="138"/>
                    <a:pt x="14" y="137"/>
                  </a:cubicBezTo>
                  <a:cubicBezTo>
                    <a:pt x="14" y="139"/>
                    <a:pt x="13" y="134"/>
                    <a:pt x="13" y="136"/>
                  </a:cubicBezTo>
                  <a:cubicBezTo>
                    <a:pt x="11" y="135"/>
                    <a:pt x="12" y="131"/>
                    <a:pt x="11" y="133"/>
                  </a:cubicBezTo>
                  <a:cubicBezTo>
                    <a:pt x="11" y="131"/>
                    <a:pt x="10" y="131"/>
                    <a:pt x="10" y="131"/>
                  </a:cubicBezTo>
                  <a:cubicBezTo>
                    <a:pt x="10" y="130"/>
                    <a:pt x="11" y="131"/>
                    <a:pt x="11" y="132"/>
                  </a:cubicBezTo>
                  <a:cubicBezTo>
                    <a:pt x="12" y="132"/>
                    <a:pt x="12" y="133"/>
                    <a:pt x="12" y="133"/>
                  </a:cubicBezTo>
                  <a:cubicBezTo>
                    <a:pt x="10" y="130"/>
                    <a:pt x="13" y="133"/>
                    <a:pt x="13" y="131"/>
                  </a:cubicBezTo>
                  <a:cubicBezTo>
                    <a:pt x="12" y="131"/>
                    <a:pt x="12" y="130"/>
                    <a:pt x="11" y="130"/>
                  </a:cubicBezTo>
                  <a:cubicBezTo>
                    <a:pt x="13" y="130"/>
                    <a:pt x="13" y="130"/>
                    <a:pt x="14" y="132"/>
                  </a:cubicBezTo>
                  <a:cubicBezTo>
                    <a:pt x="14" y="130"/>
                    <a:pt x="12" y="129"/>
                    <a:pt x="14" y="130"/>
                  </a:cubicBezTo>
                  <a:cubicBezTo>
                    <a:pt x="14" y="129"/>
                    <a:pt x="12" y="128"/>
                    <a:pt x="11" y="126"/>
                  </a:cubicBezTo>
                  <a:cubicBezTo>
                    <a:pt x="12" y="127"/>
                    <a:pt x="11" y="124"/>
                    <a:pt x="12" y="126"/>
                  </a:cubicBezTo>
                  <a:cubicBezTo>
                    <a:pt x="11" y="126"/>
                    <a:pt x="13" y="129"/>
                    <a:pt x="13" y="129"/>
                  </a:cubicBezTo>
                  <a:cubicBezTo>
                    <a:pt x="13" y="128"/>
                    <a:pt x="13" y="127"/>
                    <a:pt x="13" y="127"/>
                  </a:cubicBezTo>
                  <a:cubicBezTo>
                    <a:pt x="13" y="127"/>
                    <a:pt x="14" y="128"/>
                    <a:pt x="14" y="128"/>
                  </a:cubicBezTo>
                  <a:cubicBezTo>
                    <a:pt x="13" y="127"/>
                    <a:pt x="14" y="128"/>
                    <a:pt x="14" y="129"/>
                  </a:cubicBezTo>
                  <a:cubicBezTo>
                    <a:pt x="14" y="129"/>
                    <a:pt x="14" y="130"/>
                    <a:pt x="14" y="132"/>
                  </a:cubicBezTo>
                  <a:cubicBezTo>
                    <a:pt x="15" y="132"/>
                    <a:pt x="15" y="131"/>
                    <a:pt x="15" y="132"/>
                  </a:cubicBezTo>
                  <a:cubicBezTo>
                    <a:pt x="15" y="132"/>
                    <a:pt x="15" y="132"/>
                    <a:pt x="15" y="132"/>
                  </a:cubicBezTo>
                  <a:cubicBezTo>
                    <a:pt x="15" y="133"/>
                    <a:pt x="14" y="132"/>
                    <a:pt x="15" y="134"/>
                  </a:cubicBezTo>
                  <a:cubicBezTo>
                    <a:pt x="14" y="134"/>
                    <a:pt x="14" y="131"/>
                    <a:pt x="14" y="132"/>
                  </a:cubicBezTo>
                  <a:cubicBezTo>
                    <a:pt x="14" y="133"/>
                    <a:pt x="12" y="131"/>
                    <a:pt x="13" y="133"/>
                  </a:cubicBezTo>
                  <a:cubicBezTo>
                    <a:pt x="14" y="133"/>
                    <a:pt x="14" y="134"/>
                    <a:pt x="15" y="134"/>
                  </a:cubicBezTo>
                  <a:cubicBezTo>
                    <a:pt x="15" y="135"/>
                    <a:pt x="15" y="136"/>
                    <a:pt x="16" y="136"/>
                  </a:cubicBezTo>
                  <a:cubicBezTo>
                    <a:pt x="15" y="136"/>
                    <a:pt x="15" y="137"/>
                    <a:pt x="15" y="137"/>
                  </a:cubicBezTo>
                  <a:cubicBezTo>
                    <a:pt x="15" y="135"/>
                    <a:pt x="14" y="135"/>
                    <a:pt x="14" y="135"/>
                  </a:cubicBezTo>
                  <a:cubicBezTo>
                    <a:pt x="14" y="135"/>
                    <a:pt x="13" y="134"/>
                    <a:pt x="13" y="133"/>
                  </a:cubicBezTo>
                  <a:cubicBezTo>
                    <a:pt x="13" y="132"/>
                    <a:pt x="12" y="132"/>
                    <a:pt x="12" y="132"/>
                  </a:cubicBezTo>
                  <a:cubicBezTo>
                    <a:pt x="13" y="133"/>
                    <a:pt x="13" y="135"/>
                    <a:pt x="12" y="134"/>
                  </a:cubicBezTo>
                  <a:cubicBezTo>
                    <a:pt x="12" y="135"/>
                    <a:pt x="12" y="135"/>
                    <a:pt x="13" y="135"/>
                  </a:cubicBezTo>
                  <a:cubicBezTo>
                    <a:pt x="13" y="135"/>
                    <a:pt x="13" y="134"/>
                    <a:pt x="14" y="135"/>
                  </a:cubicBezTo>
                  <a:cubicBezTo>
                    <a:pt x="14" y="135"/>
                    <a:pt x="13" y="136"/>
                    <a:pt x="14" y="136"/>
                  </a:cubicBezTo>
                  <a:cubicBezTo>
                    <a:pt x="14" y="135"/>
                    <a:pt x="15" y="137"/>
                    <a:pt x="15" y="138"/>
                  </a:cubicBezTo>
                  <a:cubicBezTo>
                    <a:pt x="15" y="138"/>
                    <a:pt x="15" y="136"/>
                    <a:pt x="16" y="138"/>
                  </a:cubicBezTo>
                  <a:cubicBezTo>
                    <a:pt x="16" y="138"/>
                    <a:pt x="15" y="138"/>
                    <a:pt x="16" y="139"/>
                  </a:cubicBezTo>
                  <a:cubicBezTo>
                    <a:pt x="17" y="138"/>
                    <a:pt x="16" y="140"/>
                    <a:pt x="17" y="140"/>
                  </a:cubicBezTo>
                  <a:cubicBezTo>
                    <a:pt x="16" y="138"/>
                    <a:pt x="18" y="140"/>
                    <a:pt x="17" y="139"/>
                  </a:cubicBezTo>
                  <a:cubicBezTo>
                    <a:pt x="17" y="139"/>
                    <a:pt x="17" y="139"/>
                    <a:pt x="16" y="139"/>
                  </a:cubicBezTo>
                  <a:cubicBezTo>
                    <a:pt x="17" y="138"/>
                    <a:pt x="15" y="137"/>
                    <a:pt x="16" y="136"/>
                  </a:cubicBezTo>
                  <a:cubicBezTo>
                    <a:pt x="17" y="139"/>
                    <a:pt x="17" y="138"/>
                    <a:pt x="18" y="140"/>
                  </a:cubicBezTo>
                  <a:cubicBezTo>
                    <a:pt x="17" y="139"/>
                    <a:pt x="18" y="141"/>
                    <a:pt x="18" y="142"/>
                  </a:cubicBezTo>
                  <a:cubicBezTo>
                    <a:pt x="17" y="141"/>
                    <a:pt x="16" y="139"/>
                    <a:pt x="16" y="139"/>
                  </a:cubicBezTo>
                  <a:cubicBezTo>
                    <a:pt x="17" y="141"/>
                    <a:pt x="17" y="141"/>
                    <a:pt x="16" y="142"/>
                  </a:cubicBezTo>
                  <a:cubicBezTo>
                    <a:pt x="17" y="142"/>
                    <a:pt x="17" y="142"/>
                    <a:pt x="18" y="143"/>
                  </a:cubicBezTo>
                  <a:cubicBezTo>
                    <a:pt x="19" y="144"/>
                    <a:pt x="19" y="145"/>
                    <a:pt x="19" y="145"/>
                  </a:cubicBezTo>
                  <a:cubicBezTo>
                    <a:pt x="19" y="144"/>
                    <a:pt x="17" y="142"/>
                    <a:pt x="17" y="143"/>
                  </a:cubicBezTo>
                  <a:cubicBezTo>
                    <a:pt x="18" y="144"/>
                    <a:pt x="18" y="144"/>
                    <a:pt x="19" y="145"/>
                  </a:cubicBezTo>
                  <a:cubicBezTo>
                    <a:pt x="18" y="145"/>
                    <a:pt x="18" y="145"/>
                    <a:pt x="18" y="145"/>
                  </a:cubicBezTo>
                  <a:cubicBezTo>
                    <a:pt x="19" y="146"/>
                    <a:pt x="19" y="148"/>
                    <a:pt x="19" y="148"/>
                  </a:cubicBezTo>
                  <a:cubicBezTo>
                    <a:pt x="19" y="148"/>
                    <a:pt x="20" y="149"/>
                    <a:pt x="20" y="149"/>
                  </a:cubicBezTo>
                  <a:cubicBezTo>
                    <a:pt x="19" y="147"/>
                    <a:pt x="20" y="147"/>
                    <a:pt x="19" y="146"/>
                  </a:cubicBezTo>
                  <a:cubicBezTo>
                    <a:pt x="20" y="147"/>
                    <a:pt x="20" y="146"/>
                    <a:pt x="21" y="147"/>
                  </a:cubicBezTo>
                  <a:cubicBezTo>
                    <a:pt x="21" y="148"/>
                    <a:pt x="21" y="149"/>
                    <a:pt x="20" y="148"/>
                  </a:cubicBezTo>
                  <a:cubicBezTo>
                    <a:pt x="21" y="148"/>
                    <a:pt x="20" y="146"/>
                    <a:pt x="19" y="147"/>
                  </a:cubicBezTo>
                  <a:cubicBezTo>
                    <a:pt x="21" y="149"/>
                    <a:pt x="20" y="150"/>
                    <a:pt x="22" y="151"/>
                  </a:cubicBezTo>
                  <a:cubicBezTo>
                    <a:pt x="21" y="151"/>
                    <a:pt x="21" y="152"/>
                    <a:pt x="21" y="152"/>
                  </a:cubicBezTo>
                  <a:cubicBezTo>
                    <a:pt x="22" y="152"/>
                    <a:pt x="23" y="154"/>
                    <a:pt x="23" y="154"/>
                  </a:cubicBezTo>
                  <a:cubicBezTo>
                    <a:pt x="22" y="152"/>
                    <a:pt x="22" y="152"/>
                    <a:pt x="21" y="150"/>
                  </a:cubicBezTo>
                  <a:cubicBezTo>
                    <a:pt x="22" y="150"/>
                    <a:pt x="22" y="150"/>
                    <a:pt x="22" y="150"/>
                  </a:cubicBezTo>
                  <a:cubicBezTo>
                    <a:pt x="22" y="150"/>
                    <a:pt x="24" y="152"/>
                    <a:pt x="23" y="151"/>
                  </a:cubicBezTo>
                  <a:cubicBezTo>
                    <a:pt x="22" y="150"/>
                    <a:pt x="23" y="149"/>
                    <a:pt x="22" y="148"/>
                  </a:cubicBezTo>
                  <a:cubicBezTo>
                    <a:pt x="22" y="149"/>
                    <a:pt x="22" y="149"/>
                    <a:pt x="22" y="149"/>
                  </a:cubicBezTo>
                  <a:cubicBezTo>
                    <a:pt x="21" y="148"/>
                    <a:pt x="22" y="148"/>
                    <a:pt x="23" y="148"/>
                  </a:cubicBezTo>
                  <a:cubicBezTo>
                    <a:pt x="22" y="147"/>
                    <a:pt x="22" y="147"/>
                    <a:pt x="22" y="147"/>
                  </a:cubicBezTo>
                  <a:cubicBezTo>
                    <a:pt x="22" y="147"/>
                    <a:pt x="21" y="147"/>
                    <a:pt x="21" y="146"/>
                  </a:cubicBezTo>
                  <a:cubicBezTo>
                    <a:pt x="21" y="146"/>
                    <a:pt x="21" y="144"/>
                    <a:pt x="22" y="145"/>
                  </a:cubicBezTo>
                  <a:cubicBezTo>
                    <a:pt x="20" y="146"/>
                    <a:pt x="22" y="146"/>
                    <a:pt x="22" y="146"/>
                  </a:cubicBezTo>
                  <a:cubicBezTo>
                    <a:pt x="23" y="148"/>
                    <a:pt x="23" y="148"/>
                    <a:pt x="24" y="149"/>
                  </a:cubicBezTo>
                  <a:cubicBezTo>
                    <a:pt x="24" y="149"/>
                    <a:pt x="24" y="150"/>
                    <a:pt x="24" y="150"/>
                  </a:cubicBezTo>
                  <a:cubicBezTo>
                    <a:pt x="24" y="149"/>
                    <a:pt x="23" y="149"/>
                    <a:pt x="23" y="148"/>
                  </a:cubicBezTo>
                  <a:cubicBezTo>
                    <a:pt x="22" y="149"/>
                    <a:pt x="23" y="151"/>
                    <a:pt x="24" y="151"/>
                  </a:cubicBezTo>
                  <a:cubicBezTo>
                    <a:pt x="23" y="151"/>
                    <a:pt x="24" y="152"/>
                    <a:pt x="24" y="152"/>
                  </a:cubicBezTo>
                  <a:cubicBezTo>
                    <a:pt x="23" y="151"/>
                    <a:pt x="22" y="151"/>
                    <a:pt x="23" y="152"/>
                  </a:cubicBezTo>
                  <a:cubicBezTo>
                    <a:pt x="24" y="152"/>
                    <a:pt x="24" y="153"/>
                    <a:pt x="24" y="154"/>
                  </a:cubicBezTo>
                  <a:cubicBezTo>
                    <a:pt x="25" y="154"/>
                    <a:pt x="23" y="153"/>
                    <a:pt x="24" y="153"/>
                  </a:cubicBezTo>
                  <a:cubicBezTo>
                    <a:pt x="25" y="154"/>
                    <a:pt x="26" y="155"/>
                    <a:pt x="27" y="155"/>
                  </a:cubicBezTo>
                  <a:cubicBezTo>
                    <a:pt x="25" y="154"/>
                    <a:pt x="28" y="156"/>
                    <a:pt x="28" y="155"/>
                  </a:cubicBezTo>
                  <a:cubicBezTo>
                    <a:pt x="26" y="153"/>
                    <a:pt x="25" y="153"/>
                    <a:pt x="24" y="152"/>
                  </a:cubicBezTo>
                  <a:cubicBezTo>
                    <a:pt x="24" y="152"/>
                    <a:pt x="24" y="152"/>
                    <a:pt x="24" y="151"/>
                  </a:cubicBezTo>
                  <a:cubicBezTo>
                    <a:pt x="25" y="152"/>
                    <a:pt x="24" y="152"/>
                    <a:pt x="25" y="152"/>
                  </a:cubicBezTo>
                  <a:cubicBezTo>
                    <a:pt x="25" y="152"/>
                    <a:pt x="25" y="152"/>
                    <a:pt x="25" y="151"/>
                  </a:cubicBezTo>
                  <a:cubicBezTo>
                    <a:pt x="25" y="152"/>
                    <a:pt x="23" y="150"/>
                    <a:pt x="23" y="150"/>
                  </a:cubicBezTo>
                  <a:cubicBezTo>
                    <a:pt x="24" y="151"/>
                    <a:pt x="26" y="151"/>
                    <a:pt x="26" y="153"/>
                  </a:cubicBezTo>
                  <a:cubicBezTo>
                    <a:pt x="26" y="152"/>
                    <a:pt x="26" y="152"/>
                    <a:pt x="26" y="152"/>
                  </a:cubicBezTo>
                  <a:cubicBezTo>
                    <a:pt x="26" y="152"/>
                    <a:pt x="24" y="151"/>
                    <a:pt x="25" y="150"/>
                  </a:cubicBezTo>
                  <a:cubicBezTo>
                    <a:pt x="26" y="152"/>
                    <a:pt x="25" y="150"/>
                    <a:pt x="27" y="151"/>
                  </a:cubicBezTo>
                  <a:cubicBezTo>
                    <a:pt x="26" y="151"/>
                    <a:pt x="27" y="152"/>
                    <a:pt x="28" y="152"/>
                  </a:cubicBezTo>
                  <a:cubicBezTo>
                    <a:pt x="28" y="153"/>
                    <a:pt x="28" y="153"/>
                    <a:pt x="29" y="153"/>
                  </a:cubicBezTo>
                  <a:cubicBezTo>
                    <a:pt x="28" y="154"/>
                    <a:pt x="28" y="154"/>
                    <a:pt x="28" y="154"/>
                  </a:cubicBezTo>
                  <a:cubicBezTo>
                    <a:pt x="29" y="154"/>
                    <a:pt x="30" y="155"/>
                    <a:pt x="30" y="155"/>
                  </a:cubicBezTo>
                  <a:cubicBezTo>
                    <a:pt x="29" y="154"/>
                    <a:pt x="30" y="154"/>
                    <a:pt x="30" y="153"/>
                  </a:cubicBezTo>
                  <a:cubicBezTo>
                    <a:pt x="30" y="154"/>
                    <a:pt x="30" y="155"/>
                    <a:pt x="31" y="155"/>
                  </a:cubicBezTo>
                  <a:cubicBezTo>
                    <a:pt x="31" y="154"/>
                    <a:pt x="31" y="154"/>
                    <a:pt x="31" y="154"/>
                  </a:cubicBezTo>
                  <a:cubicBezTo>
                    <a:pt x="31" y="154"/>
                    <a:pt x="32" y="155"/>
                    <a:pt x="32" y="155"/>
                  </a:cubicBezTo>
                  <a:cubicBezTo>
                    <a:pt x="31" y="155"/>
                    <a:pt x="29" y="154"/>
                    <a:pt x="31" y="156"/>
                  </a:cubicBezTo>
                  <a:cubicBezTo>
                    <a:pt x="30" y="155"/>
                    <a:pt x="29" y="155"/>
                    <a:pt x="28" y="155"/>
                  </a:cubicBezTo>
                  <a:cubicBezTo>
                    <a:pt x="29" y="155"/>
                    <a:pt x="29" y="154"/>
                    <a:pt x="28" y="153"/>
                  </a:cubicBezTo>
                  <a:cubicBezTo>
                    <a:pt x="27" y="153"/>
                    <a:pt x="28" y="154"/>
                    <a:pt x="27" y="154"/>
                  </a:cubicBezTo>
                  <a:cubicBezTo>
                    <a:pt x="28" y="155"/>
                    <a:pt x="29" y="155"/>
                    <a:pt x="29" y="156"/>
                  </a:cubicBezTo>
                  <a:cubicBezTo>
                    <a:pt x="28" y="156"/>
                    <a:pt x="26" y="155"/>
                    <a:pt x="26" y="157"/>
                  </a:cubicBezTo>
                  <a:cubicBezTo>
                    <a:pt x="27" y="157"/>
                    <a:pt x="28" y="157"/>
                    <a:pt x="28" y="156"/>
                  </a:cubicBezTo>
                  <a:cubicBezTo>
                    <a:pt x="29" y="158"/>
                    <a:pt x="29" y="158"/>
                    <a:pt x="30" y="158"/>
                  </a:cubicBezTo>
                  <a:cubicBezTo>
                    <a:pt x="30" y="159"/>
                    <a:pt x="29" y="160"/>
                    <a:pt x="30" y="160"/>
                  </a:cubicBezTo>
                  <a:cubicBezTo>
                    <a:pt x="31" y="159"/>
                    <a:pt x="29" y="158"/>
                    <a:pt x="31" y="158"/>
                  </a:cubicBezTo>
                  <a:cubicBezTo>
                    <a:pt x="30" y="158"/>
                    <a:pt x="31" y="159"/>
                    <a:pt x="31" y="159"/>
                  </a:cubicBezTo>
                  <a:cubicBezTo>
                    <a:pt x="30" y="158"/>
                    <a:pt x="31" y="158"/>
                    <a:pt x="32" y="159"/>
                  </a:cubicBezTo>
                  <a:cubicBezTo>
                    <a:pt x="32" y="159"/>
                    <a:pt x="32" y="160"/>
                    <a:pt x="32" y="160"/>
                  </a:cubicBezTo>
                  <a:cubicBezTo>
                    <a:pt x="32" y="160"/>
                    <a:pt x="32" y="159"/>
                    <a:pt x="31" y="159"/>
                  </a:cubicBezTo>
                  <a:cubicBezTo>
                    <a:pt x="32" y="159"/>
                    <a:pt x="31" y="160"/>
                    <a:pt x="31" y="160"/>
                  </a:cubicBezTo>
                  <a:cubicBezTo>
                    <a:pt x="32" y="161"/>
                    <a:pt x="32" y="161"/>
                    <a:pt x="33" y="162"/>
                  </a:cubicBezTo>
                  <a:cubicBezTo>
                    <a:pt x="32" y="161"/>
                    <a:pt x="33" y="162"/>
                    <a:pt x="33" y="162"/>
                  </a:cubicBezTo>
                  <a:cubicBezTo>
                    <a:pt x="33" y="162"/>
                    <a:pt x="36" y="164"/>
                    <a:pt x="35" y="164"/>
                  </a:cubicBezTo>
                  <a:cubicBezTo>
                    <a:pt x="35" y="163"/>
                    <a:pt x="34" y="162"/>
                    <a:pt x="35" y="162"/>
                  </a:cubicBezTo>
                  <a:cubicBezTo>
                    <a:pt x="34" y="161"/>
                    <a:pt x="34" y="162"/>
                    <a:pt x="33" y="161"/>
                  </a:cubicBezTo>
                  <a:cubicBezTo>
                    <a:pt x="33" y="161"/>
                    <a:pt x="33" y="161"/>
                    <a:pt x="33" y="161"/>
                  </a:cubicBezTo>
                  <a:cubicBezTo>
                    <a:pt x="34" y="162"/>
                    <a:pt x="33" y="159"/>
                    <a:pt x="34" y="161"/>
                  </a:cubicBezTo>
                  <a:cubicBezTo>
                    <a:pt x="35" y="162"/>
                    <a:pt x="35" y="162"/>
                    <a:pt x="35" y="163"/>
                  </a:cubicBezTo>
                  <a:cubicBezTo>
                    <a:pt x="35" y="163"/>
                    <a:pt x="36" y="163"/>
                    <a:pt x="36" y="163"/>
                  </a:cubicBezTo>
                  <a:cubicBezTo>
                    <a:pt x="36" y="164"/>
                    <a:pt x="37" y="164"/>
                    <a:pt x="37" y="164"/>
                  </a:cubicBezTo>
                  <a:cubicBezTo>
                    <a:pt x="35" y="163"/>
                    <a:pt x="38" y="165"/>
                    <a:pt x="38" y="165"/>
                  </a:cubicBezTo>
                  <a:cubicBezTo>
                    <a:pt x="37" y="165"/>
                    <a:pt x="35" y="164"/>
                    <a:pt x="36" y="165"/>
                  </a:cubicBezTo>
                  <a:cubicBezTo>
                    <a:pt x="37" y="166"/>
                    <a:pt x="37" y="165"/>
                    <a:pt x="38" y="166"/>
                  </a:cubicBezTo>
                  <a:cubicBezTo>
                    <a:pt x="38" y="165"/>
                    <a:pt x="39" y="166"/>
                    <a:pt x="39" y="166"/>
                  </a:cubicBezTo>
                  <a:cubicBezTo>
                    <a:pt x="39" y="166"/>
                    <a:pt x="37" y="166"/>
                    <a:pt x="38" y="167"/>
                  </a:cubicBezTo>
                  <a:cubicBezTo>
                    <a:pt x="40" y="167"/>
                    <a:pt x="40" y="168"/>
                    <a:pt x="41" y="168"/>
                  </a:cubicBezTo>
                  <a:cubicBezTo>
                    <a:pt x="41" y="168"/>
                    <a:pt x="41" y="169"/>
                    <a:pt x="42" y="169"/>
                  </a:cubicBezTo>
                  <a:cubicBezTo>
                    <a:pt x="41" y="168"/>
                    <a:pt x="41" y="168"/>
                    <a:pt x="41" y="168"/>
                  </a:cubicBezTo>
                  <a:cubicBezTo>
                    <a:pt x="40" y="167"/>
                    <a:pt x="40" y="168"/>
                    <a:pt x="39" y="167"/>
                  </a:cubicBezTo>
                  <a:cubicBezTo>
                    <a:pt x="39" y="166"/>
                    <a:pt x="40" y="167"/>
                    <a:pt x="40" y="166"/>
                  </a:cubicBezTo>
                  <a:cubicBezTo>
                    <a:pt x="39" y="165"/>
                    <a:pt x="39" y="165"/>
                    <a:pt x="38" y="165"/>
                  </a:cubicBezTo>
                  <a:cubicBezTo>
                    <a:pt x="38" y="165"/>
                    <a:pt x="37" y="164"/>
                    <a:pt x="37" y="164"/>
                  </a:cubicBezTo>
                  <a:cubicBezTo>
                    <a:pt x="39" y="164"/>
                    <a:pt x="41" y="167"/>
                    <a:pt x="45" y="168"/>
                  </a:cubicBezTo>
                  <a:cubicBezTo>
                    <a:pt x="45" y="168"/>
                    <a:pt x="44" y="168"/>
                    <a:pt x="44" y="169"/>
                  </a:cubicBezTo>
                  <a:cubicBezTo>
                    <a:pt x="45" y="169"/>
                    <a:pt x="45" y="169"/>
                    <a:pt x="46" y="169"/>
                  </a:cubicBezTo>
                  <a:cubicBezTo>
                    <a:pt x="47" y="169"/>
                    <a:pt x="47" y="171"/>
                    <a:pt x="48" y="171"/>
                  </a:cubicBezTo>
                  <a:cubicBezTo>
                    <a:pt x="47" y="170"/>
                    <a:pt x="47" y="170"/>
                    <a:pt x="47" y="169"/>
                  </a:cubicBezTo>
                  <a:cubicBezTo>
                    <a:pt x="47" y="170"/>
                    <a:pt x="48" y="170"/>
                    <a:pt x="48" y="170"/>
                  </a:cubicBezTo>
                  <a:cubicBezTo>
                    <a:pt x="48" y="170"/>
                    <a:pt x="49" y="171"/>
                    <a:pt x="48" y="170"/>
                  </a:cubicBezTo>
                  <a:cubicBezTo>
                    <a:pt x="49" y="171"/>
                    <a:pt x="50" y="171"/>
                    <a:pt x="50" y="172"/>
                  </a:cubicBezTo>
                  <a:cubicBezTo>
                    <a:pt x="50" y="172"/>
                    <a:pt x="50" y="172"/>
                    <a:pt x="50" y="172"/>
                  </a:cubicBezTo>
                  <a:cubicBezTo>
                    <a:pt x="49" y="171"/>
                    <a:pt x="51" y="172"/>
                    <a:pt x="50" y="171"/>
                  </a:cubicBezTo>
                  <a:cubicBezTo>
                    <a:pt x="50" y="171"/>
                    <a:pt x="50" y="171"/>
                    <a:pt x="49" y="171"/>
                  </a:cubicBezTo>
                  <a:cubicBezTo>
                    <a:pt x="50" y="171"/>
                    <a:pt x="50" y="171"/>
                    <a:pt x="49" y="170"/>
                  </a:cubicBezTo>
                  <a:cubicBezTo>
                    <a:pt x="49" y="169"/>
                    <a:pt x="48" y="169"/>
                    <a:pt x="48" y="169"/>
                  </a:cubicBezTo>
                  <a:cubicBezTo>
                    <a:pt x="48" y="168"/>
                    <a:pt x="47" y="169"/>
                    <a:pt x="47" y="169"/>
                  </a:cubicBezTo>
                  <a:cubicBezTo>
                    <a:pt x="47" y="169"/>
                    <a:pt x="47" y="168"/>
                    <a:pt x="48" y="168"/>
                  </a:cubicBezTo>
                  <a:cubicBezTo>
                    <a:pt x="48" y="169"/>
                    <a:pt x="49" y="169"/>
                    <a:pt x="49" y="169"/>
                  </a:cubicBezTo>
                  <a:cubicBezTo>
                    <a:pt x="49" y="169"/>
                    <a:pt x="50" y="170"/>
                    <a:pt x="50" y="170"/>
                  </a:cubicBezTo>
                  <a:cubicBezTo>
                    <a:pt x="50" y="170"/>
                    <a:pt x="50" y="169"/>
                    <a:pt x="50" y="170"/>
                  </a:cubicBezTo>
                  <a:cubicBezTo>
                    <a:pt x="50" y="170"/>
                    <a:pt x="50" y="170"/>
                    <a:pt x="50" y="171"/>
                  </a:cubicBezTo>
                  <a:cubicBezTo>
                    <a:pt x="52" y="172"/>
                    <a:pt x="53" y="172"/>
                    <a:pt x="54" y="173"/>
                  </a:cubicBezTo>
                  <a:cubicBezTo>
                    <a:pt x="53" y="173"/>
                    <a:pt x="52" y="172"/>
                    <a:pt x="52" y="173"/>
                  </a:cubicBezTo>
                  <a:cubicBezTo>
                    <a:pt x="53" y="173"/>
                    <a:pt x="54" y="173"/>
                    <a:pt x="54" y="174"/>
                  </a:cubicBezTo>
                  <a:cubicBezTo>
                    <a:pt x="53" y="174"/>
                    <a:pt x="52" y="173"/>
                    <a:pt x="52" y="173"/>
                  </a:cubicBezTo>
                  <a:cubicBezTo>
                    <a:pt x="52" y="173"/>
                    <a:pt x="52" y="173"/>
                    <a:pt x="52" y="173"/>
                  </a:cubicBezTo>
                  <a:cubicBezTo>
                    <a:pt x="52" y="174"/>
                    <a:pt x="53" y="174"/>
                    <a:pt x="53" y="174"/>
                  </a:cubicBezTo>
                  <a:cubicBezTo>
                    <a:pt x="52" y="174"/>
                    <a:pt x="52" y="174"/>
                    <a:pt x="51" y="175"/>
                  </a:cubicBezTo>
                  <a:cubicBezTo>
                    <a:pt x="49" y="174"/>
                    <a:pt x="48" y="174"/>
                    <a:pt x="47" y="173"/>
                  </a:cubicBezTo>
                  <a:cubicBezTo>
                    <a:pt x="47" y="173"/>
                    <a:pt x="47" y="173"/>
                    <a:pt x="47" y="174"/>
                  </a:cubicBezTo>
                  <a:cubicBezTo>
                    <a:pt x="48" y="174"/>
                    <a:pt x="50" y="174"/>
                    <a:pt x="51" y="175"/>
                  </a:cubicBezTo>
                  <a:cubicBezTo>
                    <a:pt x="52" y="175"/>
                    <a:pt x="53" y="174"/>
                    <a:pt x="54" y="175"/>
                  </a:cubicBezTo>
                  <a:cubicBezTo>
                    <a:pt x="53" y="174"/>
                    <a:pt x="53" y="174"/>
                    <a:pt x="53" y="174"/>
                  </a:cubicBezTo>
                  <a:cubicBezTo>
                    <a:pt x="54" y="174"/>
                    <a:pt x="55" y="174"/>
                    <a:pt x="55" y="175"/>
                  </a:cubicBezTo>
                  <a:cubicBezTo>
                    <a:pt x="54" y="174"/>
                    <a:pt x="54" y="175"/>
                    <a:pt x="54" y="175"/>
                  </a:cubicBezTo>
                  <a:cubicBezTo>
                    <a:pt x="56" y="176"/>
                    <a:pt x="55" y="174"/>
                    <a:pt x="56" y="174"/>
                  </a:cubicBezTo>
                  <a:cubicBezTo>
                    <a:pt x="56" y="174"/>
                    <a:pt x="55" y="174"/>
                    <a:pt x="55" y="174"/>
                  </a:cubicBezTo>
                  <a:cubicBezTo>
                    <a:pt x="56" y="174"/>
                    <a:pt x="57" y="174"/>
                    <a:pt x="57" y="174"/>
                  </a:cubicBezTo>
                  <a:cubicBezTo>
                    <a:pt x="57" y="174"/>
                    <a:pt x="58" y="174"/>
                    <a:pt x="59" y="174"/>
                  </a:cubicBezTo>
                  <a:cubicBezTo>
                    <a:pt x="58" y="174"/>
                    <a:pt x="58" y="173"/>
                    <a:pt x="57" y="173"/>
                  </a:cubicBezTo>
                  <a:cubicBezTo>
                    <a:pt x="58" y="173"/>
                    <a:pt x="57" y="173"/>
                    <a:pt x="58" y="173"/>
                  </a:cubicBezTo>
                  <a:cubicBezTo>
                    <a:pt x="58" y="173"/>
                    <a:pt x="60" y="174"/>
                    <a:pt x="60" y="175"/>
                  </a:cubicBezTo>
                  <a:cubicBezTo>
                    <a:pt x="58" y="174"/>
                    <a:pt x="57" y="175"/>
                    <a:pt x="58" y="175"/>
                  </a:cubicBezTo>
                  <a:cubicBezTo>
                    <a:pt x="58" y="175"/>
                    <a:pt x="61" y="177"/>
                    <a:pt x="62" y="176"/>
                  </a:cubicBezTo>
                  <a:cubicBezTo>
                    <a:pt x="62" y="177"/>
                    <a:pt x="63" y="177"/>
                    <a:pt x="63" y="177"/>
                  </a:cubicBezTo>
                  <a:cubicBezTo>
                    <a:pt x="64" y="177"/>
                    <a:pt x="63" y="176"/>
                    <a:pt x="64" y="177"/>
                  </a:cubicBezTo>
                  <a:cubicBezTo>
                    <a:pt x="64" y="178"/>
                    <a:pt x="65" y="177"/>
                    <a:pt x="66" y="178"/>
                  </a:cubicBezTo>
                  <a:cubicBezTo>
                    <a:pt x="65" y="178"/>
                    <a:pt x="65" y="178"/>
                    <a:pt x="64" y="178"/>
                  </a:cubicBezTo>
                  <a:cubicBezTo>
                    <a:pt x="64" y="178"/>
                    <a:pt x="63" y="177"/>
                    <a:pt x="62" y="177"/>
                  </a:cubicBezTo>
                  <a:cubicBezTo>
                    <a:pt x="62" y="176"/>
                    <a:pt x="61" y="176"/>
                    <a:pt x="61" y="177"/>
                  </a:cubicBezTo>
                  <a:cubicBezTo>
                    <a:pt x="63" y="177"/>
                    <a:pt x="60" y="177"/>
                    <a:pt x="59" y="178"/>
                  </a:cubicBezTo>
                  <a:cubicBezTo>
                    <a:pt x="61" y="178"/>
                    <a:pt x="61" y="177"/>
                    <a:pt x="63" y="178"/>
                  </a:cubicBezTo>
                  <a:cubicBezTo>
                    <a:pt x="63" y="177"/>
                    <a:pt x="62" y="177"/>
                    <a:pt x="63" y="177"/>
                  </a:cubicBezTo>
                  <a:cubicBezTo>
                    <a:pt x="63" y="178"/>
                    <a:pt x="64" y="179"/>
                    <a:pt x="65" y="179"/>
                  </a:cubicBezTo>
                  <a:cubicBezTo>
                    <a:pt x="65" y="178"/>
                    <a:pt x="64" y="178"/>
                    <a:pt x="66" y="179"/>
                  </a:cubicBezTo>
                  <a:cubicBezTo>
                    <a:pt x="67" y="178"/>
                    <a:pt x="65" y="177"/>
                    <a:pt x="65" y="177"/>
                  </a:cubicBezTo>
                  <a:cubicBezTo>
                    <a:pt x="66" y="178"/>
                    <a:pt x="67" y="177"/>
                    <a:pt x="67" y="177"/>
                  </a:cubicBezTo>
                  <a:cubicBezTo>
                    <a:pt x="67" y="178"/>
                    <a:pt x="68" y="178"/>
                    <a:pt x="66" y="178"/>
                  </a:cubicBezTo>
                  <a:cubicBezTo>
                    <a:pt x="68" y="179"/>
                    <a:pt x="68" y="178"/>
                    <a:pt x="68" y="178"/>
                  </a:cubicBezTo>
                  <a:cubicBezTo>
                    <a:pt x="68" y="178"/>
                    <a:pt x="68" y="177"/>
                    <a:pt x="69" y="177"/>
                  </a:cubicBezTo>
                  <a:cubicBezTo>
                    <a:pt x="69" y="178"/>
                    <a:pt x="69" y="178"/>
                    <a:pt x="69" y="179"/>
                  </a:cubicBezTo>
                  <a:cubicBezTo>
                    <a:pt x="71" y="180"/>
                    <a:pt x="72" y="180"/>
                    <a:pt x="72" y="181"/>
                  </a:cubicBezTo>
                  <a:cubicBezTo>
                    <a:pt x="71" y="181"/>
                    <a:pt x="71" y="180"/>
                    <a:pt x="71" y="180"/>
                  </a:cubicBezTo>
                  <a:cubicBezTo>
                    <a:pt x="72" y="181"/>
                    <a:pt x="70" y="181"/>
                    <a:pt x="72" y="182"/>
                  </a:cubicBezTo>
                  <a:cubicBezTo>
                    <a:pt x="72" y="181"/>
                    <a:pt x="74" y="181"/>
                    <a:pt x="74" y="180"/>
                  </a:cubicBezTo>
                  <a:cubicBezTo>
                    <a:pt x="72" y="181"/>
                    <a:pt x="71" y="179"/>
                    <a:pt x="70" y="179"/>
                  </a:cubicBezTo>
                  <a:cubicBezTo>
                    <a:pt x="71" y="179"/>
                    <a:pt x="70" y="179"/>
                    <a:pt x="71" y="179"/>
                  </a:cubicBezTo>
                  <a:cubicBezTo>
                    <a:pt x="72" y="179"/>
                    <a:pt x="72" y="178"/>
                    <a:pt x="71" y="178"/>
                  </a:cubicBezTo>
                  <a:cubicBezTo>
                    <a:pt x="72" y="178"/>
                    <a:pt x="73" y="179"/>
                    <a:pt x="74" y="179"/>
                  </a:cubicBezTo>
                  <a:cubicBezTo>
                    <a:pt x="73" y="179"/>
                    <a:pt x="72" y="178"/>
                    <a:pt x="72" y="178"/>
                  </a:cubicBezTo>
                  <a:cubicBezTo>
                    <a:pt x="73" y="179"/>
                    <a:pt x="73" y="179"/>
                    <a:pt x="72" y="179"/>
                  </a:cubicBezTo>
                  <a:cubicBezTo>
                    <a:pt x="73" y="180"/>
                    <a:pt x="73" y="180"/>
                    <a:pt x="73" y="180"/>
                  </a:cubicBezTo>
                  <a:cubicBezTo>
                    <a:pt x="73" y="180"/>
                    <a:pt x="73" y="179"/>
                    <a:pt x="74" y="179"/>
                  </a:cubicBezTo>
                  <a:cubicBezTo>
                    <a:pt x="75" y="180"/>
                    <a:pt x="74" y="180"/>
                    <a:pt x="74" y="180"/>
                  </a:cubicBezTo>
                  <a:cubicBezTo>
                    <a:pt x="75" y="181"/>
                    <a:pt x="75" y="180"/>
                    <a:pt x="76" y="180"/>
                  </a:cubicBezTo>
                  <a:cubicBezTo>
                    <a:pt x="76" y="180"/>
                    <a:pt x="76" y="181"/>
                    <a:pt x="75" y="181"/>
                  </a:cubicBezTo>
                  <a:cubicBezTo>
                    <a:pt x="75" y="181"/>
                    <a:pt x="74" y="182"/>
                    <a:pt x="75" y="182"/>
                  </a:cubicBezTo>
                  <a:cubicBezTo>
                    <a:pt x="77" y="182"/>
                    <a:pt x="77" y="182"/>
                    <a:pt x="78" y="182"/>
                  </a:cubicBezTo>
                  <a:cubicBezTo>
                    <a:pt x="75" y="181"/>
                    <a:pt x="78" y="180"/>
                    <a:pt x="77" y="180"/>
                  </a:cubicBezTo>
                  <a:cubicBezTo>
                    <a:pt x="77" y="180"/>
                    <a:pt x="78" y="180"/>
                    <a:pt x="78" y="180"/>
                  </a:cubicBezTo>
                  <a:cubicBezTo>
                    <a:pt x="79" y="181"/>
                    <a:pt x="79" y="180"/>
                    <a:pt x="78" y="181"/>
                  </a:cubicBezTo>
                  <a:cubicBezTo>
                    <a:pt x="78" y="181"/>
                    <a:pt x="79" y="182"/>
                    <a:pt x="79" y="181"/>
                  </a:cubicBezTo>
                  <a:cubicBezTo>
                    <a:pt x="80" y="182"/>
                    <a:pt x="80" y="182"/>
                    <a:pt x="81" y="182"/>
                  </a:cubicBezTo>
                  <a:cubicBezTo>
                    <a:pt x="81" y="182"/>
                    <a:pt x="80" y="181"/>
                    <a:pt x="81" y="182"/>
                  </a:cubicBezTo>
                  <a:cubicBezTo>
                    <a:pt x="82" y="182"/>
                    <a:pt x="82" y="183"/>
                    <a:pt x="81" y="183"/>
                  </a:cubicBezTo>
                  <a:cubicBezTo>
                    <a:pt x="81" y="183"/>
                    <a:pt x="81" y="183"/>
                    <a:pt x="80" y="182"/>
                  </a:cubicBezTo>
                  <a:cubicBezTo>
                    <a:pt x="80" y="183"/>
                    <a:pt x="78" y="183"/>
                    <a:pt x="78" y="184"/>
                  </a:cubicBezTo>
                  <a:cubicBezTo>
                    <a:pt x="80" y="184"/>
                    <a:pt x="80" y="184"/>
                    <a:pt x="80" y="184"/>
                  </a:cubicBezTo>
                  <a:cubicBezTo>
                    <a:pt x="80" y="183"/>
                    <a:pt x="79" y="183"/>
                    <a:pt x="79" y="183"/>
                  </a:cubicBezTo>
                  <a:cubicBezTo>
                    <a:pt x="80" y="183"/>
                    <a:pt x="80" y="183"/>
                    <a:pt x="81" y="183"/>
                  </a:cubicBezTo>
                  <a:cubicBezTo>
                    <a:pt x="80" y="183"/>
                    <a:pt x="81" y="184"/>
                    <a:pt x="82" y="183"/>
                  </a:cubicBezTo>
                  <a:cubicBezTo>
                    <a:pt x="81" y="183"/>
                    <a:pt x="83" y="182"/>
                    <a:pt x="83" y="183"/>
                  </a:cubicBezTo>
                  <a:cubicBezTo>
                    <a:pt x="84" y="182"/>
                    <a:pt x="81" y="182"/>
                    <a:pt x="83" y="182"/>
                  </a:cubicBezTo>
                  <a:cubicBezTo>
                    <a:pt x="83" y="182"/>
                    <a:pt x="85" y="183"/>
                    <a:pt x="85" y="184"/>
                  </a:cubicBezTo>
                  <a:cubicBezTo>
                    <a:pt x="83" y="183"/>
                    <a:pt x="86" y="184"/>
                    <a:pt x="84" y="184"/>
                  </a:cubicBezTo>
                  <a:cubicBezTo>
                    <a:pt x="83" y="184"/>
                    <a:pt x="84" y="184"/>
                    <a:pt x="85" y="184"/>
                  </a:cubicBezTo>
                  <a:cubicBezTo>
                    <a:pt x="86" y="184"/>
                    <a:pt x="86" y="184"/>
                    <a:pt x="85" y="184"/>
                  </a:cubicBezTo>
                  <a:cubicBezTo>
                    <a:pt x="86" y="184"/>
                    <a:pt x="87" y="184"/>
                    <a:pt x="87" y="184"/>
                  </a:cubicBezTo>
                  <a:cubicBezTo>
                    <a:pt x="87" y="184"/>
                    <a:pt x="87" y="184"/>
                    <a:pt x="87" y="184"/>
                  </a:cubicBezTo>
                  <a:cubicBezTo>
                    <a:pt x="90" y="185"/>
                    <a:pt x="87" y="184"/>
                    <a:pt x="90" y="184"/>
                  </a:cubicBezTo>
                  <a:cubicBezTo>
                    <a:pt x="90" y="184"/>
                    <a:pt x="88" y="184"/>
                    <a:pt x="90" y="185"/>
                  </a:cubicBezTo>
                  <a:cubicBezTo>
                    <a:pt x="92" y="185"/>
                    <a:pt x="92" y="185"/>
                    <a:pt x="93" y="185"/>
                  </a:cubicBezTo>
                  <a:cubicBezTo>
                    <a:pt x="94" y="184"/>
                    <a:pt x="94" y="184"/>
                    <a:pt x="95" y="184"/>
                  </a:cubicBezTo>
                  <a:cubicBezTo>
                    <a:pt x="95" y="185"/>
                    <a:pt x="95" y="185"/>
                    <a:pt x="95" y="185"/>
                  </a:cubicBezTo>
                  <a:cubicBezTo>
                    <a:pt x="99" y="185"/>
                    <a:pt x="98" y="185"/>
                    <a:pt x="96" y="184"/>
                  </a:cubicBezTo>
                  <a:cubicBezTo>
                    <a:pt x="97" y="184"/>
                    <a:pt x="99" y="184"/>
                    <a:pt x="99" y="184"/>
                  </a:cubicBezTo>
                  <a:cubicBezTo>
                    <a:pt x="98" y="185"/>
                    <a:pt x="99" y="185"/>
                    <a:pt x="99" y="186"/>
                  </a:cubicBezTo>
                  <a:cubicBezTo>
                    <a:pt x="102" y="185"/>
                    <a:pt x="100" y="186"/>
                    <a:pt x="102" y="187"/>
                  </a:cubicBezTo>
                  <a:cubicBezTo>
                    <a:pt x="102" y="186"/>
                    <a:pt x="104" y="186"/>
                    <a:pt x="103" y="186"/>
                  </a:cubicBezTo>
                  <a:cubicBezTo>
                    <a:pt x="102" y="186"/>
                    <a:pt x="102" y="186"/>
                    <a:pt x="101" y="186"/>
                  </a:cubicBezTo>
                  <a:cubicBezTo>
                    <a:pt x="101" y="186"/>
                    <a:pt x="101" y="186"/>
                    <a:pt x="101" y="185"/>
                  </a:cubicBezTo>
                  <a:cubicBezTo>
                    <a:pt x="102" y="185"/>
                    <a:pt x="102" y="186"/>
                    <a:pt x="103" y="185"/>
                  </a:cubicBezTo>
                  <a:cubicBezTo>
                    <a:pt x="99" y="186"/>
                    <a:pt x="103" y="184"/>
                    <a:pt x="100" y="185"/>
                  </a:cubicBezTo>
                  <a:cubicBezTo>
                    <a:pt x="100" y="184"/>
                    <a:pt x="100" y="184"/>
                    <a:pt x="101" y="184"/>
                  </a:cubicBezTo>
                  <a:cubicBezTo>
                    <a:pt x="100" y="184"/>
                    <a:pt x="100" y="183"/>
                    <a:pt x="99" y="183"/>
                  </a:cubicBezTo>
                  <a:cubicBezTo>
                    <a:pt x="99" y="184"/>
                    <a:pt x="98" y="184"/>
                    <a:pt x="97" y="184"/>
                  </a:cubicBezTo>
                  <a:cubicBezTo>
                    <a:pt x="96" y="184"/>
                    <a:pt x="95" y="184"/>
                    <a:pt x="94" y="184"/>
                  </a:cubicBezTo>
                  <a:cubicBezTo>
                    <a:pt x="94" y="183"/>
                    <a:pt x="98" y="184"/>
                    <a:pt x="96" y="183"/>
                  </a:cubicBezTo>
                  <a:cubicBezTo>
                    <a:pt x="94" y="184"/>
                    <a:pt x="93" y="183"/>
                    <a:pt x="91" y="183"/>
                  </a:cubicBezTo>
                  <a:cubicBezTo>
                    <a:pt x="91" y="184"/>
                    <a:pt x="92" y="184"/>
                    <a:pt x="91" y="184"/>
                  </a:cubicBezTo>
                  <a:cubicBezTo>
                    <a:pt x="91" y="184"/>
                    <a:pt x="89" y="184"/>
                    <a:pt x="88" y="183"/>
                  </a:cubicBezTo>
                  <a:cubicBezTo>
                    <a:pt x="89" y="183"/>
                    <a:pt x="90" y="183"/>
                    <a:pt x="90" y="183"/>
                  </a:cubicBezTo>
                  <a:cubicBezTo>
                    <a:pt x="89" y="183"/>
                    <a:pt x="89" y="183"/>
                    <a:pt x="88" y="183"/>
                  </a:cubicBezTo>
                  <a:cubicBezTo>
                    <a:pt x="88" y="183"/>
                    <a:pt x="89" y="184"/>
                    <a:pt x="88" y="184"/>
                  </a:cubicBezTo>
                  <a:cubicBezTo>
                    <a:pt x="87" y="184"/>
                    <a:pt x="87" y="184"/>
                    <a:pt x="87" y="184"/>
                  </a:cubicBezTo>
                  <a:cubicBezTo>
                    <a:pt x="89" y="183"/>
                    <a:pt x="84" y="183"/>
                    <a:pt x="85" y="183"/>
                  </a:cubicBezTo>
                  <a:cubicBezTo>
                    <a:pt x="85" y="182"/>
                    <a:pt x="86" y="182"/>
                    <a:pt x="86" y="182"/>
                  </a:cubicBezTo>
                  <a:cubicBezTo>
                    <a:pt x="86" y="182"/>
                    <a:pt x="88" y="183"/>
                    <a:pt x="87" y="182"/>
                  </a:cubicBezTo>
                  <a:cubicBezTo>
                    <a:pt x="87" y="182"/>
                    <a:pt x="86" y="182"/>
                    <a:pt x="86" y="182"/>
                  </a:cubicBezTo>
                  <a:cubicBezTo>
                    <a:pt x="88" y="181"/>
                    <a:pt x="89" y="182"/>
                    <a:pt x="90" y="181"/>
                  </a:cubicBezTo>
                  <a:cubicBezTo>
                    <a:pt x="89" y="181"/>
                    <a:pt x="92" y="181"/>
                    <a:pt x="91" y="182"/>
                  </a:cubicBezTo>
                  <a:cubicBezTo>
                    <a:pt x="90" y="181"/>
                    <a:pt x="88" y="182"/>
                    <a:pt x="87" y="182"/>
                  </a:cubicBezTo>
                  <a:cubicBezTo>
                    <a:pt x="89" y="182"/>
                    <a:pt x="89" y="183"/>
                    <a:pt x="90" y="183"/>
                  </a:cubicBezTo>
                  <a:cubicBezTo>
                    <a:pt x="89" y="183"/>
                    <a:pt x="89" y="183"/>
                    <a:pt x="89" y="183"/>
                  </a:cubicBezTo>
                  <a:cubicBezTo>
                    <a:pt x="90" y="182"/>
                    <a:pt x="89" y="183"/>
                    <a:pt x="89" y="182"/>
                  </a:cubicBezTo>
                  <a:cubicBezTo>
                    <a:pt x="90" y="182"/>
                    <a:pt x="90" y="182"/>
                    <a:pt x="90" y="182"/>
                  </a:cubicBezTo>
                  <a:cubicBezTo>
                    <a:pt x="90" y="182"/>
                    <a:pt x="90" y="183"/>
                    <a:pt x="91" y="183"/>
                  </a:cubicBezTo>
                  <a:cubicBezTo>
                    <a:pt x="91" y="182"/>
                    <a:pt x="92" y="183"/>
                    <a:pt x="92" y="182"/>
                  </a:cubicBezTo>
                  <a:cubicBezTo>
                    <a:pt x="90" y="182"/>
                    <a:pt x="92" y="181"/>
                    <a:pt x="90" y="181"/>
                  </a:cubicBezTo>
                  <a:cubicBezTo>
                    <a:pt x="91" y="181"/>
                    <a:pt x="92" y="181"/>
                    <a:pt x="92" y="181"/>
                  </a:cubicBezTo>
                  <a:cubicBezTo>
                    <a:pt x="91" y="181"/>
                    <a:pt x="92" y="182"/>
                    <a:pt x="93" y="182"/>
                  </a:cubicBezTo>
                  <a:cubicBezTo>
                    <a:pt x="93" y="183"/>
                    <a:pt x="92" y="183"/>
                    <a:pt x="91" y="183"/>
                  </a:cubicBezTo>
                  <a:cubicBezTo>
                    <a:pt x="93" y="183"/>
                    <a:pt x="94" y="183"/>
                    <a:pt x="95" y="183"/>
                  </a:cubicBezTo>
                  <a:cubicBezTo>
                    <a:pt x="95" y="183"/>
                    <a:pt x="95" y="182"/>
                    <a:pt x="95" y="182"/>
                  </a:cubicBezTo>
                  <a:cubicBezTo>
                    <a:pt x="96" y="183"/>
                    <a:pt x="97" y="183"/>
                    <a:pt x="97" y="182"/>
                  </a:cubicBezTo>
                  <a:cubicBezTo>
                    <a:pt x="96" y="182"/>
                    <a:pt x="94" y="182"/>
                    <a:pt x="94" y="182"/>
                  </a:cubicBezTo>
                  <a:cubicBezTo>
                    <a:pt x="96" y="182"/>
                    <a:pt x="96" y="182"/>
                    <a:pt x="95" y="181"/>
                  </a:cubicBezTo>
                  <a:cubicBezTo>
                    <a:pt x="96" y="181"/>
                    <a:pt x="98" y="181"/>
                    <a:pt x="98" y="181"/>
                  </a:cubicBezTo>
                  <a:cubicBezTo>
                    <a:pt x="98" y="182"/>
                    <a:pt x="98" y="182"/>
                    <a:pt x="97" y="182"/>
                  </a:cubicBezTo>
                  <a:cubicBezTo>
                    <a:pt x="99" y="182"/>
                    <a:pt x="100" y="182"/>
                    <a:pt x="101" y="183"/>
                  </a:cubicBezTo>
                  <a:cubicBezTo>
                    <a:pt x="99" y="182"/>
                    <a:pt x="98" y="183"/>
                    <a:pt x="99" y="183"/>
                  </a:cubicBezTo>
                  <a:cubicBezTo>
                    <a:pt x="102" y="183"/>
                    <a:pt x="104" y="183"/>
                    <a:pt x="105" y="185"/>
                  </a:cubicBezTo>
                  <a:cubicBezTo>
                    <a:pt x="104" y="185"/>
                    <a:pt x="103" y="185"/>
                    <a:pt x="103" y="185"/>
                  </a:cubicBezTo>
                  <a:cubicBezTo>
                    <a:pt x="103" y="186"/>
                    <a:pt x="105" y="186"/>
                    <a:pt x="106" y="186"/>
                  </a:cubicBezTo>
                  <a:cubicBezTo>
                    <a:pt x="105" y="187"/>
                    <a:pt x="106" y="187"/>
                    <a:pt x="107" y="187"/>
                  </a:cubicBezTo>
                  <a:cubicBezTo>
                    <a:pt x="108" y="185"/>
                    <a:pt x="107" y="185"/>
                    <a:pt x="108" y="184"/>
                  </a:cubicBezTo>
                  <a:cubicBezTo>
                    <a:pt x="107" y="184"/>
                    <a:pt x="106" y="184"/>
                    <a:pt x="105" y="184"/>
                  </a:cubicBezTo>
                  <a:cubicBezTo>
                    <a:pt x="105" y="183"/>
                    <a:pt x="105" y="183"/>
                    <a:pt x="105" y="183"/>
                  </a:cubicBezTo>
                  <a:cubicBezTo>
                    <a:pt x="107" y="184"/>
                    <a:pt x="106" y="183"/>
                    <a:pt x="107" y="183"/>
                  </a:cubicBezTo>
                  <a:cubicBezTo>
                    <a:pt x="107" y="183"/>
                    <a:pt x="106" y="183"/>
                    <a:pt x="107" y="183"/>
                  </a:cubicBezTo>
                  <a:cubicBezTo>
                    <a:pt x="108" y="183"/>
                    <a:pt x="109" y="182"/>
                    <a:pt x="110" y="182"/>
                  </a:cubicBezTo>
                  <a:cubicBezTo>
                    <a:pt x="108" y="182"/>
                    <a:pt x="108" y="184"/>
                    <a:pt x="108" y="184"/>
                  </a:cubicBezTo>
                  <a:cubicBezTo>
                    <a:pt x="110" y="183"/>
                    <a:pt x="113" y="183"/>
                    <a:pt x="114" y="183"/>
                  </a:cubicBezTo>
                  <a:cubicBezTo>
                    <a:pt x="112" y="183"/>
                    <a:pt x="113" y="183"/>
                    <a:pt x="114" y="184"/>
                  </a:cubicBezTo>
                  <a:cubicBezTo>
                    <a:pt x="112" y="184"/>
                    <a:pt x="110" y="183"/>
                    <a:pt x="108" y="184"/>
                  </a:cubicBezTo>
                  <a:cubicBezTo>
                    <a:pt x="110" y="183"/>
                    <a:pt x="107" y="186"/>
                    <a:pt x="109" y="185"/>
                  </a:cubicBezTo>
                  <a:cubicBezTo>
                    <a:pt x="108" y="185"/>
                    <a:pt x="109" y="185"/>
                    <a:pt x="110" y="184"/>
                  </a:cubicBezTo>
                  <a:cubicBezTo>
                    <a:pt x="111" y="184"/>
                    <a:pt x="112" y="184"/>
                    <a:pt x="112" y="184"/>
                  </a:cubicBezTo>
                  <a:cubicBezTo>
                    <a:pt x="112" y="184"/>
                    <a:pt x="111" y="185"/>
                    <a:pt x="112" y="185"/>
                  </a:cubicBezTo>
                  <a:cubicBezTo>
                    <a:pt x="112" y="184"/>
                    <a:pt x="114" y="184"/>
                    <a:pt x="115" y="184"/>
                  </a:cubicBezTo>
                  <a:cubicBezTo>
                    <a:pt x="115" y="184"/>
                    <a:pt x="114" y="184"/>
                    <a:pt x="114" y="185"/>
                  </a:cubicBezTo>
                  <a:cubicBezTo>
                    <a:pt x="115" y="184"/>
                    <a:pt x="115" y="184"/>
                    <a:pt x="116" y="184"/>
                  </a:cubicBezTo>
                  <a:cubicBezTo>
                    <a:pt x="115" y="184"/>
                    <a:pt x="114" y="184"/>
                    <a:pt x="114" y="183"/>
                  </a:cubicBezTo>
                  <a:cubicBezTo>
                    <a:pt x="117" y="183"/>
                    <a:pt x="114" y="183"/>
                    <a:pt x="116" y="183"/>
                  </a:cubicBezTo>
                  <a:cubicBezTo>
                    <a:pt x="117" y="183"/>
                    <a:pt x="118" y="182"/>
                    <a:pt x="120" y="182"/>
                  </a:cubicBezTo>
                  <a:cubicBezTo>
                    <a:pt x="121" y="181"/>
                    <a:pt x="122" y="181"/>
                    <a:pt x="123" y="181"/>
                  </a:cubicBezTo>
                  <a:cubicBezTo>
                    <a:pt x="122" y="182"/>
                    <a:pt x="118" y="182"/>
                    <a:pt x="118" y="183"/>
                  </a:cubicBezTo>
                  <a:cubicBezTo>
                    <a:pt x="118" y="183"/>
                    <a:pt x="118" y="183"/>
                    <a:pt x="118" y="183"/>
                  </a:cubicBezTo>
                  <a:cubicBezTo>
                    <a:pt x="120" y="183"/>
                    <a:pt x="118" y="183"/>
                    <a:pt x="119" y="183"/>
                  </a:cubicBezTo>
                  <a:cubicBezTo>
                    <a:pt x="120" y="183"/>
                    <a:pt x="121" y="182"/>
                    <a:pt x="122" y="182"/>
                  </a:cubicBezTo>
                  <a:cubicBezTo>
                    <a:pt x="122" y="182"/>
                    <a:pt x="120" y="183"/>
                    <a:pt x="119" y="183"/>
                  </a:cubicBezTo>
                  <a:cubicBezTo>
                    <a:pt x="120" y="183"/>
                    <a:pt x="121" y="183"/>
                    <a:pt x="122" y="183"/>
                  </a:cubicBezTo>
                  <a:cubicBezTo>
                    <a:pt x="123" y="183"/>
                    <a:pt x="120" y="183"/>
                    <a:pt x="122" y="182"/>
                  </a:cubicBezTo>
                  <a:cubicBezTo>
                    <a:pt x="123" y="183"/>
                    <a:pt x="121" y="184"/>
                    <a:pt x="122" y="184"/>
                  </a:cubicBezTo>
                  <a:cubicBezTo>
                    <a:pt x="122" y="183"/>
                    <a:pt x="124" y="183"/>
                    <a:pt x="124" y="183"/>
                  </a:cubicBezTo>
                  <a:cubicBezTo>
                    <a:pt x="122" y="183"/>
                    <a:pt x="124" y="182"/>
                    <a:pt x="124" y="181"/>
                  </a:cubicBezTo>
                  <a:cubicBezTo>
                    <a:pt x="125" y="182"/>
                    <a:pt x="126" y="181"/>
                    <a:pt x="127" y="181"/>
                  </a:cubicBezTo>
                  <a:cubicBezTo>
                    <a:pt x="127" y="180"/>
                    <a:pt x="126" y="180"/>
                    <a:pt x="125" y="180"/>
                  </a:cubicBezTo>
                  <a:cubicBezTo>
                    <a:pt x="126" y="180"/>
                    <a:pt x="125" y="180"/>
                    <a:pt x="126" y="179"/>
                  </a:cubicBezTo>
                  <a:cubicBezTo>
                    <a:pt x="126" y="180"/>
                    <a:pt x="127" y="179"/>
                    <a:pt x="127" y="179"/>
                  </a:cubicBezTo>
                  <a:cubicBezTo>
                    <a:pt x="126" y="179"/>
                    <a:pt x="126" y="179"/>
                    <a:pt x="126" y="179"/>
                  </a:cubicBezTo>
                  <a:cubicBezTo>
                    <a:pt x="125" y="179"/>
                    <a:pt x="123" y="180"/>
                    <a:pt x="123" y="180"/>
                  </a:cubicBezTo>
                  <a:cubicBezTo>
                    <a:pt x="124" y="179"/>
                    <a:pt x="124" y="179"/>
                    <a:pt x="126" y="179"/>
                  </a:cubicBezTo>
                  <a:cubicBezTo>
                    <a:pt x="125" y="180"/>
                    <a:pt x="128" y="178"/>
                    <a:pt x="128" y="179"/>
                  </a:cubicBezTo>
                  <a:cubicBezTo>
                    <a:pt x="129" y="178"/>
                    <a:pt x="130" y="178"/>
                    <a:pt x="130" y="178"/>
                  </a:cubicBezTo>
                  <a:cubicBezTo>
                    <a:pt x="129" y="178"/>
                    <a:pt x="128" y="178"/>
                    <a:pt x="127" y="178"/>
                  </a:cubicBezTo>
                  <a:cubicBezTo>
                    <a:pt x="128" y="178"/>
                    <a:pt x="128" y="177"/>
                    <a:pt x="128" y="177"/>
                  </a:cubicBezTo>
                  <a:cubicBezTo>
                    <a:pt x="129" y="177"/>
                    <a:pt x="130" y="177"/>
                    <a:pt x="129" y="178"/>
                  </a:cubicBezTo>
                  <a:cubicBezTo>
                    <a:pt x="130" y="177"/>
                    <a:pt x="130" y="178"/>
                    <a:pt x="131" y="177"/>
                  </a:cubicBezTo>
                  <a:cubicBezTo>
                    <a:pt x="131" y="177"/>
                    <a:pt x="130" y="177"/>
                    <a:pt x="131" y="177"/>
                  </a:cubicBezTo>
                  <a:cubicBezTo>
                    <a:pt x="132" y="177"/>
                    <a:pt x="134" y="176"/>
                    <a:pt x="134" y="176"/>
                  </a:cubicBezTo>
                  <a:cubicBezTo>
                    <a:pt x="131" y="176"/>
                    <a:pt x="133" y="177"/>
                    <a:pt x="131" y="178"/>
                  </a:cubicBezTo>
                  <a:cubicBezTo>
                    <a:pt x="131" y="178"/>
                    <a:pt x="133" y="177"/>
                    <a:pt x="133" y="177"/>
                  </a:cubicBezTo>
                  <a:cubicBezTo>
                    <a:pt x="132" y="178"/>
                    <a:pt x="131" y="178"/>
                    <a:pt x="131" y="178"/>
                  </a:cubicBezTo>
                  <a:cubicBezTo>
                    <a:pt x="132" y="179"/>
                    <a:pt x="133" y="177"/>
                    <a:pt x="133" y="178"/>
                  </a:cubicBezTo>
                  <a:cubicBezTo>
                    <a:pt x="133" y="178"/>
                    <a:pt x="130" y="179"/>
                    <a:pt x="130" y="179"/>
                  </a:cubicBezTo>
                  <a:cubicBezTo>
                    <a:pt x="131" y="179"/>
                    <a:pt x="131" y="180"/>
                    <a:pt x="131" y="179"/>
                  </a:cubicBezTo>
                  <a:cubicBezTo>
                    <a:pt x="131" y="179"/>
                    <a:pt x="132" y="179"/>
                    <a:pt x="133" y="178"/>
                  </a:cubicBezTo>
                  <a:cubicBezTo>
                    <a:pt x="133" y="178"/>
                    <a:pt x="135" y="178"/>
                    <a:pt x="135" y="177"/>
                  </a:cubicBezTo>
                  <a:cubicBezTo>
                    <a:pt x="133" y="176"/>
                    <a:pt x="135" y="175"/>
                    <a:pt x="139" y="172"/>
                  </a:cubicBezTo>
                  <a:cubicBezTo>
                    <a:pt x="138" y="173"/>
                    <a:pt x="137" y="174"/>
                    <a:pt x="135" y="175"/>
                  </a:cubicBezTo>
                  <a:cubicBezTo>
                    <a:pt x="135" y="176"/>
                    <a:pt x="136" y="176"/>
                    <a:pt x="137" y="176"/>
                  </a:cubicBezTo>
                  <a:cubicBezTo>
                    <a:pt x="137" y="175"/>
                    <a:pt x="138" y="174"/>
                    <a:pt x="139" y="174"/>
                  </a:cubicBezTo>
                  <a:cubicBezTo>
                    <a:pt x="139" y="174"/>
                    <a:pt x="138" y="174"/>
                    <a:pt x="139" y="173"/>
                  </a:cubicBezTo>
                  <a:cubicBezTo>
                    <a:pt x="139" y="173"/>
                    <a:pt x="139" y="174"/>
                    <a:pt x="140" y="173"/>
                  </a:cubicBezTo>
                  <a:cubicBezTo>
                    <a:pt x="139" y="173"/>
                    <a:pt x="138" y="173"/>
                    <a:pt x="140" y="172"/>
                  </a:cubicBezTo>
                  <a:cubicBezTo>
                    <a:pt x="141" y="173"/>
                    <a:pt x="142" y="172"/>
                    <a:pt x="143" y="172"/>
                  </a:cubicBezTo>
                  <a:cubicBezTo>
                    <a:pt x="143" y="172"/>
                    <a:pt x="143" y="172"/>
                    <a:pt x="143" y="173"/>
                  </a:cubicBezTo>
                  <a:cubicBezTo>
                    <a:pt x="146" y="171"/>
                    <a:pt x="141" y="172"/>
                    <a:pt x="143" y="171"/>
                  </a:cubicBezTo>
                  <a:cubicBezTo>
                    <a:pt x="142" y="171"/>
                    <a:pt x="142" y="171"/>
                    <a:pt x="141" y="172"/>
                  </a:cubicBezTo>
                  <a:cubicBezTo>
                    <a:pt x="139" y="173"/>
                    <a:pt x="140" y="171"/>
                    <a:pt x="142" y="171"/>
                  </a:cubicBezTo>
                  <a:cubicBezTo>
                    <a:pt x="141" y="171"/>
                    <a:pt x="142" y="171"/>
                    <a:pt x="143" y="171"/>
                  </a:cubicBezTo>
                  <a:cubicBezTo>
                    <a:pt x="143" y="170"/>
                    <a:pt x="144" y="170"/>
                    <a:pt x="144" y="171"/>
                  </a:cubicBezTo>
                  <a:cubicBezTo>
                    <a:pt x="144" y="170"/>
                    <a:pt x="145" y="170"/>
                    <a:pt x="146" y="169"/>
                  </a:cubicBezTo>
                  <a:cubicBezTo>
                    <a:pt x="147" y="168"/>
                    <a:pt x="147" y="168"/>
                    <a:pt x="146" y="168"/>
                  </a:cubicBezTo>
                  <a:cubicBezTo>
                    <a:pt x="145" y="169"/>
                    <a:pt x="145" y="169"/>
                    <a:pt x="145" y="170"/>
                  </a:cubicBezTo>
                  <a:cubicBezTo>
                    <a:pt x="144" y="170"/>
                    <a:pt x="142" y="171"/>
                    <a:pt x="141" y="170"/>
                  </a:cubicBezTo>
                  <a:cubicBezTo>
                    <a:pt x="143" y="169"/>
                    <a:pt x="143" y="169"/>
                    <a:pt x="143" y="169"/>
                  </a:cubicBezTo>
                  <a:cubicBezTo>
                    <a:pt x="142" y="170"/>
                    <a:pt x="144" y="169"/>
                    <a:pt x="145" y="169"/>
                  </a:cubicBezTo>
                  <a:cubicBezTo>
                    <a:pt x="146" y="168"/>
                    <a:pt x="145" y="168"/>
                    <a:pt x="145" y="169"/>
                  </a:cubicBezTo>
                  <a:cubicBezTo>
                    <a:pt x="144" y="168"/>
                    <a:pt x="144" y="168"/>
                    <a:pt x="144" y="168"/>
                  </a:cubicBezTo>
                  <a:cubicBezTo>
                    <a:pt x="146" y="168"/>
                    <a:pt x="145" y="167"/>
                    <a:pt x="147" y="166"/>
                  </a:cubicBezTo>
                  <a:cubicBezTo>
                    <a:pt x="145" y="167"/>
                    <a:pt x="146" y="167"/>
                    <a:pt x="144" y="168"/>
                  </a:cubicBezTo>
                  <a:cubicBezTo>
                    <a:pt x="144" y="168"/>
                    <a:pt x="145" y="167"/>
                    <a:pt x="144" y="167"/>
                  </a:cubicBezTo>
                  <a:cubicBezTo>
                    <a:pt x="144" y="168"/>
                    <a:pt x="143" y="168"/>
                    <a:pt x="143" y="168"/>
                  </a:cubicBezTo>
                  <a:cubicBezTo>
                    <a:pt x="143" y="168"/>
                    <a:pt x="143" y="168"/>
                    <a:pt x="143" y="169"/>
                  </a:cubicBezTo>
                  <a:cubicBezTo>
                    <a:pt x="142" y="168"/>
                    <a:pt x="144" y="168"/>
                    <a:pt x="144" y="167"/>
                  </a:cubicBezTo>
                  <a:cubicBezTo>
                    <a:pt x="144" y="167"/>
                    <a:pt x="145" y="166"/>
                    <a:pt x="146" y="166"/>
                  </a:cubicBezTo>
                  <a:cubicBezTo>
                    <a:pt x="147" y="165"/>
                    <a:pt x="147" y="165"/>
                    <a:pt x="146" y="165"/>
                  </a:cubicBezTo>
                  <a:cubicBezTo>
                    <a:pt x="146" y="166"/>
                    <a:pt x="145" y="166"/>
                    <a:pt x="145" y="165"/>
                  </a:cubicBezTo>
                  <a:cubicBezTo>
                    <a:pt x="144" y="166"/>
                    <a:pt x="144" y="167"/>
                    <a:pt x="143" y="167"/>
                  </a:cubicBezTo>
                  <a:cubicBezTo>
                    <a:pt x="144" y="166"/>
                    <a:pt x="143" y="166"/>
                    <a:pt x="144" y="166"/>
                  </a:cubicBezTo>
                  <a:cubicBezTo>
                    <a:pt x="143" y="166"/>
                    <a:pt x="142" y="167"/>
                    <a:pt x="141" y="167"/>
                  </a:cubicBezTo>
                  <a:cubicBezTo>
                    <a:pt x="142" y="166"/>
                    <a:pt x="141" y="167"/>
                    <a:pt x="142" y="166"/>
                  </a:cubicBezTo>
                  <a:cubicBezTo>
                    <a:pt x="143" y="165"/>
                    <a:pt x="141" y="166"/>
                    <a:pt x="141" y="166"/>
                  </a:cubicBezTo>
                  <a:cubicBezTo>
                    <a:pt x="143" y="165"/>
                    <a:pt x="141" y="165"/>
                    <a:pt x="141" y="165"/>
                  </a:cubicBezTo>
                  <a:cubicBezTo>
                    <a:pt x="142" y="164"/>
                    <a:pt x="142" y="165"/>
                    <a:pt x="142" y="164"/>
                  </a:cubicBezTo>
                  <a:cubicBezTo>
                    <a:pt x="142" y="164"/>
                    <a:pt x="144" y="163"/>
                    <a:pt x="142" y="163"/>
                  </a:cubicBezTo>
                  <a:cubicBezTo>
                    <a:pt x="142" y="164"/>
                    <a:pt x="141" y="164"/>
                    <a:pt x="140" y="164"/>
                  </a:cubicBezTo>
                  <a:cubicBezTo>
                    <a:pt x="142" y="163"/>
                    <a:pt x="143" y="163"/>
                    <a:pt x="143" y="162"/>
                  </a:cubicBezTo>
                  <a:cubicBezTo>
                    <a:pt x="143" y="162"/>
                    <a:pt x="143" y="162"/>
                    <a:pt x="141" y="162"/>
                  </a:cubicBezTo>
                  <a:cubicBezTo>
                    <a:pt x="143" y="162"/>
                    <a:pt x="142" y="160"/>
                    <a:pt x="143" y="161"/>
                  </a:cubicBezTo>
                  <a:cubicBezTo>
                    <a:pt x="143" y="161"/>
                    <a:pt x="142" y="161"/>
                    <a:pt x="142" y="162"/>
                  </a:cubicBezTo>
                  <a:cubicBezTo>
                    <a:pt x="143" y="161"/>
                    <a:pt x="143" y="161"/>
                    <a:pt x="143" y="161"/>
                  </a:cubicBezTo>
                  <a:cubicBezTo>
                    <a:pt x="144" y="161"/>
                    <a:pt x="144" y="161"/>
                    <a:pt x="144" y="161"/>
                  </a:cubicBezTo>
                  <a:cubicBezTo>
                    <a:pt x="144" y="161"/>
                    <a:pt x="143" y="162"/>
                    <a:pt x="143" y="162"/>
                  </a:cubicBezTo>
                  <a:cubicBezTo>
                    <a:pt x="143" y="162"/>
                    <a:pt x="144" y="162"/>
                    <a:pt x="144" y="162"/>
                  </a:cubicBezTo>
                  <a:cubicBezTo>
                    <a:pt x="144" y="161"/>
                    <a:pt x="145" y="161"/>
                    <a:pt x="146" y="160"/>
                  </a:cubicBezTo>
                  <a:cubicBezTo>
                    <a:pt x="147" y="160"/>
                    <a:pt x="148" y="160"/>
                    <a:pt x="148" y="159"/>
                  </a:cubicBezTo>
                  <a:cubicBezTo>
                    <a:pt x="149" y="159"/>
                    <a:pt x="148" y="160"/>
                    <a:pt x="149" y="159"/>
                  </a:cubicBezTo>
                  <a:cubicBezTo>
                    <a:pt x="150" y="159"/>
                    <a:pt x="148" y="159"/>
                    <a:pt x="149" y="158"/>
                  </a:cubicBezTo>
                  <a:cubicBezTo>
                    <a:pt x="149" y="158"/>
                    <a:pt x="150" y="158"/>
                    <a:pt x="150" y="158"/>
                  </a:cubicBezTo>
                  <a:cubicBezTo>
                    <a:pt x="150" y="159"/>
                    <a:pt x="152" y="158"/>
                    <a:pt x="154" y="156"/>
                  </a:cubicBezTo>
                  <a:cubicBezTo>
                    <a:pt x="153" y="157"/>
                    <a:pt x="152" y="156"/>
                    <a:pt x="152" y="157"/>
                  </a:cubicBezTo>
                  <a:cubicBezTo>
                    <a:pt x="152" y="156"/>
                    <a:pt x="152" y="156"/>
                    <a:pt x="152" y="156"/>
                  </a:cubicBezTo>
                  <a:cubicBezTo>
                    <a:pt x="152" y="156"/>
                    <a:pt x="153" y="156"/>
                    <a:pt x="153" y="155"/>
                  </a:cubicBezTo>
                  <a:cubicBezTo>
                    <a:pt x="153" y="156"/>
                    <a:pt x="153" y="156"/>
                    <a:pt x="153" y="156"/>
                  </a:cubicBezTo>
                  <a:cubicBezTo>
                    <a:pt x="155" y="155"/>
                    <a:pt x="153" y="155"/>
                    <a:pt x="154" y="155"/>
                  </a:cubicBezTo>
                  <a:cubicBezTo>
                    <a:pt x="153" y="155"/>
                    <a:pt x="153" y="156"/>
                    <a:pt x="152" y="155"/>
                  </a:cubicBezTo>
                  <a:cubicBezTo>
                    <a:pt x="153" y="154"/>
                    <a:pt x="154" y="152"/>
                    <a:pt x="156" y="152"/>
                  </a:cubicBezTo>
                  <a:cubicBezTo>
                    <a:pt x="156" y="152"/>
                    <a:pt x="155" y="152"/>
                    <a:pt x="155" y="153"/>
                  </a:cubicBezTo>
                  <a:cubicBezTo>
                    <a:pt x="156" y="152"/>
                    <a:pt x="159" y="150"/>
                    <a:pt x="156" y="151"/>
                  </a:cubicBezTo>
                  <a:cubicBezTo>
                    <a:pt x="157" y="150"/>
                    <a:pt x="158" y="150"/>
                    <a:pt x="158" y="150"/>
                  </a:cubicBezTo>
                  <a:cubicBezTo>
                    <a:pt x="158" y="151"/>
                    <a:pt x="158" y="151"/>
                    <a:pt x="158" y="151"/>
                  </a:cubicBezTo>
                  <a:cubicBezTo>
                    <a:pt x="156" y="152"/>
                    <a:pt x="155" y="154"/>
                    <a:pt x="155" y="154"/>
                  </a:cubicBezTo>
                  <a:cubicBezTo>
                    <a:pt x="156" y="154"/>
                    <a:pt x="155" y="154"/>
                    <a:pt x="156" y="153"/>
                  </a:cubicBezTo>
                  <a:cubicBezTo>
                    <a:pt x="157" y="153"/>
                    <a:pt x="155" y="155"/>
                    <a:pt x="155" y="155"/>
                  </a:cubicBezTo>
                  <a:cubicBezTo>
                    <a:pt x="157" y="154"/>
                    <a:pt x="158" y="152"/>
                    <a:pt x="159" y="152"/>
                  </a:cubicBezTo>
                  <a:cubicBezTo>
                    <a:pt x="159" y="151"/>
                    <a:pt x="161" y="150"/>
                    <a:pt x="161" y="150"/>
                  </a:cubicBezTo>
                  <a:cubicBezTo>
                    <a:pt x="160" y="150"/>
                    <a:pt x="160" y="150"/>
                    <a:pt x="160" y="150"/>
                  </a:cubicBezTo>
                  <a:cubicBezTo>
                    <a:pt x="159" y="151"/>
                    <a:pt x="159" y="151"/>
                    <a:pt x="159" y="151"/>
                  </a:cubicBezTo>
                  <a:cubicBezTo>
                    <a:pt x="158" y="152"/>
                    <a:pt x="158" y="152"/>
                    <a:pt x="157" y="153"/>
                  </a:cubicBezTo>
                  <a:cubicBezTo>
                    <a:pt x="157" y="152"/>
                    <a:pt x="157" y="153"/>
                    <a:pt x="157" y="152"/>
                  </a:cubicBezTo>
                  <a:cubicBezTo>
                    <a:pt x="158" y="151"/>
                    <a:pt x="158" y="151"/>
                    <a:pt x="159" y="150"/>
                  </a:cubicBezTo>
                  <a:cubicBezTo>
                    <a:pt x="160" y="150"/>
                    <a:pt x="162" y="148"/>
                    <a:pt x="161" y="150"/>
                  </a:cubicBezTo>
                  <a:cubicBezTo>
                    <a:pt x="161" y="151"/>
                    <a:pt x="160" y="151"/>
                    <a:pt x="160" y="151"/>
                  </a:cubicBezTo>
                  <a:cubicBezTo>
                    <a:pt x="161" y="151"/>
                    <a:pt x="161" y="151"/>
                    <a:pt x="162" y="151"/>
                  </a:cubicBezTo>
                  <a:cubicBezTo>
                    <a:pt x="161" y="152"/>
                    <a:pt x="163" y="150"/>
                    <a:pt x="162" y="151"/>
                  </a:cubicBezTo>
                  <a:cubicBezTo>
                    <a:pt x="161" y="151"/>
                    <a:pt x="160" y="154"/>
                    <a:pt x="160" y="153"/>
                  </a:cubicBezTo>
                  <a:cubicBezTo>
                    <a:pt x="159" y="154"/>
                    <a:pt x="159" y="154"/>
                    <a:pt x="159" y="155"/>
                  </a:cubicBezTo>
                  <a:cubicBezTo>
                    <a:pt x="159" y="155"/>
                    <a:pt x="159" y="155"/>
                    <a:pt x="160" y="154"/>
                  </a:cubicBezTo>
                  <a:cubicBezTo>
                    <a:pt x="159" y="156"/>
                    <a:pt x="156" y="158"/>
                    <a:pt x="154" y="161"/>
                  </a:cubicBezTo>
                  <a:cubicBezTo>
                    <a:pt x="155" y="161"/>
                    <a:pt x="153" y="162"/>
                    <a:pt x="153" y="163"/>
                  </a:cubicBezTo>
                  <a:cubicBezTo>
                    <a:pt x="154" y="162"/>
                    <a:pt x="155" y="161"/>
                    <a:pt x="156" y="160"/>
                  </a:cubicBezTo>
                  <a:cubicBezTo>
                    <a:pt x="157" y="160"/>
                    <a:pt x="156" y="161"/>
                    <a:pt x="156" y="161"/>
                  </a:cubicBezTo>
                  <a:cubicBezTo>
                    <a:pt x="157" y="160"/>
                    <a:pt x="157" y="160"/>
                    <a:pt x="158" y="160"/>
                  </a:cubicBezTo>
                  <a:cubicBezTo>
                    <a:pt x="157" y="160"/>
                    <a:pt x="157" y="159"/>
                    <a:pt x="158" y="159"/>
                  </a:cubicBezTo>
                  <a:cubicBezTo>
                    <a:pt x="158" y="159"/>
                    <a:pt x="159" y="158"/>
                    <a:pt x="160" y="157"/>
                  </a:cubicBezTo>
                  <a:cubicBezTo>
                    <a:pt x="161" y="156"/>
                    <a:pt x="161" y="155"/>
                    <a:pt x="161" y="155"/>
                  </a:cubicBezTo>
                  <a:cubicBezTo>
                    <a:pt x="161" y="155"/>
                    <a:pt x="161" y="155"/>
                    <a:pt x="161" y="156"/>
                  </a:cubicBezTo>
                  <a:cubicBezTo>
                    <a:pt x="161" y="155"/>
                    <a:pt x="161" y="155"/>
                    <a:pt x="160" y="155"/>
                  </a:cubicBezTo>
                  <a:cubicBezTo>
                    <a:pt x="159" y="156"/>
                    <a:pt x="160" y="156"/>
                    <a:pt x="159" y="157"/>
                  </a:cubicBezTo>
                  <a:cubicBezTo>
                    <a:pt x="159" y="157"/>
                    <a:pt x="158" y="158"/>
                    <a:pt x="157" y="158"/>
                  </a:cubicBezTo>
                  <a:cubicBezTo>
                    <a:pt x="159" y="157"/>
                    <a:pt x="159" y="156"/>
                    <a:pt x="159" y="155"/>
                  </a:cubicBezTo>
                  <a:cubicBezTo>
                    <a:pt x="160" y="155"/>
                    <a:pt x="160" y="154"/>
                    <a:pt x="161" y="152"/>
                  </a:cubicBezTo>
                  <a:cubicBezTo>
                    <a:pt x="161" y="153"/>
                    <a:pt x="162" y="152"/>
                    <a:pt x="163" y="152"/>
                  </a:cubicBezTo>
                  <a:cubicBezTo>
                    <a:pt x="163" y="152"/>
                    <a:pt x="163" y="153"/>
                    <a:pt x="163" y="154"/>
                  </a:cubicBezTo>
                  <a:cubicBezTo>
                    <a:pt x="164" y="151"/>
                    <a:pt x="163" y="151"/>
                    <a:pt x="162" y="152"/>
                  </a:cubicBezTo>
                  <a:cubicBezTo>
                    <a:pt x="163" y="151"/>
                    <a:pt x="163" y="151"/>
                    <a:pt x="163" y="150"/>
                  </a:cubicBezTo>
                  <a:cubicBezTo>
                    <a:pt x="163" y="150"/>
                    <a:pt x="162" y="150"/>
                    <a:pt x="164" y="149"/>
                  </a:cubicBezTo>
                  <a:cubicBezTo>
                    <a:pt x="163" y="150"/>
                    <a:pt x="164" y="149"/>
                    <a:pt x="165" y="149"/>
                  </a:cubicBezTo>
                  <a:cubicBezTo>
                    <a:pt x="165" y="148"/>
                    <a:pt x="166" y="147"/>
                    <a:pt x="166" y="149"/>
                  </a:cubicBezTo>
                  <a:cubicBezTo>
                    <a:pt x="166" y="149"/>
                    <a:pt x="165" y="150"/>
                    <a:pt x="164" y="150"/>
                  </a:cubicBezTo>
                  <a:cubicBezTo>
                    <a:pt x="165" y="151"/>
                    <a:pt x="166" y="150"/>
                    <a:pt x="166" y="149"/>
                  </a:cubicBezTo>
                  <a:cubicBezTo>
                    <a:pt x="166" y="149"/>
                    <a:pt x="165" y="150"/>
                    <a:pt x="165" y="150"/>
                  </a:cubicBezTo>
                  <a:close/>
                </a:path>
              </a:pathLst>
            </a:custGeom>
            <a:solidFill>
              <a:schemeClr val="bg2"/>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pic>
        <p:nvPicPr>
          <p:cNvPr id="12" name="图片 11" descr="图片包含 文本&#10;&#10;描述已自动生成"/>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r="420" b="47090"/>
          <a:stretch>
            <a:fillRect/>
          </a:stretch>
        </p:blipFill>
        <p:spPr>
          <a:xfrm>
            <a:off x="2074545" y="2816543"/>
            <a:ext cx="4405789" cy="961073"/>
          </a:xfrm>
          <a:prstGeom prst="rect">
            <a:avLst/>
          </a:prstGeom>
        </p:spPr>
      </p:pic>
      <p:pic>
        <p:nvPicPr>
          <p:cNvPr id="13" name="图片 12" descr="卡通人物&#10;&#10;中度可信度描述已自动生成"/>
          <p:cNvPicPr>
            <a:picLocks noChangeAspect="1"/>
          </p:cNvPicPr>
          <p:nvPr>
            <p:custDataLst>
              <p:tags r:id="rId4"/>
            </p:custDataLst>
          </p:nvPr>
        </p:nvPicPr>
        <p:blipFill>
          <a:blip r:embed="rId16" cstate="print">
            <a:extLst>
              <a:ext uri="{BEBA8EAE-BF5A-486C-A8C5-ECC9F3942E4B}">
                <a14:imgProps xmlns:a14="http://schemas.microsoft.com/office/drawing/2010/main">
                  <a14:imgLayer r:embed="rId1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7167077" y="3869355"/>
            <a:ext cx="2383110" cy="238311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YzMjJkMGIwZTIyMzA1MjAxMzU0ZWY2NjYzNTI4NTEifQ=="/>
  <p:tag name="KSO_WPP_MARK_KEY" val="48f3dc0f-9918-4eab-b1ef-2215737e79ad"/>
</p:tagLst>
</file>

<file path=ppt/tags/tag10.xml><?xml version="1.0" encoding="utf-8"?>
<p:tagLst xmlns:a="http://schemas.openxmlformats.org/drawingml/2006/main" xmlns:r="http://schemas.openxmlformats.org/officeDocument/2006/relationships" xmlns:p="http://schemas.openxmlformats.org/presentationml/2006/main">
  <p:tag name="AS_UNIQUEID" val="1198"/>
</p:tagLst>
</file>

<file path=ppt/tags/tag100.xml><?xml version="1.0" encoding="utf-8"?>
<p:tagLst xmlns:a="http://schemas.openxmlformats.org/drawingml/2006/main" xmlns:r="http://schemas.openxmlformats.org/officeDocument/2006/relationships" xmlns:p="http://schemas.openxmlformats.org/presentationml/2006/main">
  <p:tag name="AS_UNIQUEID" val="1615"/>
</p:tagLst>
</file>

<file path=ppt/tags/tag101.xml><?xml version="1.0" encoding="utf-8"?>
<p:tagLst xmlns:a="http://schemas.openxmlformats.org/drawingml/2006/main" xmlns:r="http://schemas.openxmlformats.org/officeDocument/2006/relationships" xmlns:p="http://schemas.openxmlformats.org/presentationml/2006/main">
  <p:tag name="AS_UNIQUEID" val="1617"/>
</p:tagLst>
</file>

<file path=ppt/tags/tag102.xml><?xml version="1.0" encoding="utf-8"?>
<p:tagLst xmlns:a="http://schemas.openxmlformats.org/drawingml/2006/main" xmlns:r="http://schemas.openxmlformats.org/officeDocument/2006/relationships" xmlns:p="http://schemas.openxmlformats.org/presentationml/2006/main">
  <p:tag name="AS_UNIQUEID" val="1618"/>
</p:tagLst>
</file>

<file path=ppt/tags/tag103.xml><?xml version="1.0" encoding="utf-8"?>
<p:tagLst xmlns:a="http://schemas.openxmlformats.org/drawingml/2006/main" xmlns:r="http://schemas.openxmlformats.org/officeDocument/2006/relationships" xmlns:p="http://schemas.openxmlformats.org/presentationml/2006/main">
  <p:tag name="AS_UNIQUEID" val="1619"/>
</p:tagLst>
</file>

<file path=ppt/tags/tag104.xml><?xml version="1.0" encoding="utf-8"?>
<p:tagLst xmlns:a="http://schemas.openxmlformats.org/drawingml/2006/main" xmlns:r="http://schemas.openxmlformats.org/officeDocument/2006/relationships" xmlns:p="http://schemas.openxmlformats.org/presentationml/2006/main">
  <p:tag name="AS_UNIQUEID" val="1621"/>
</p:tagLst>
</file>

<file path=ppt/tags/tag105.xml><?xml version="1.0" encoding="utf-8"?>
<p:tagLst xmlns:a="http://schemas.openxmlformats.org/drawingml/2006/main" xmlns:r="http://schemas.openxmlformats.org/officeDocument/2006/relationships" xmlns:p="http://schemas.openxmlformats.org/presentationml/2006/main">
  <p:tag name="AS_UNIQUEID" val="1622"/>
</p:tagLst>
</file>

<file path=ppt/tags/tag106.xml><?xml version="1.0" encoding="utf-8"?>
<p:tagLst xmlns:a="http://schemas.openxmlformats.org/drawingml/2006/main" xmlns:r="http://schemas.openxmlformats.org/officeDocument/2006/relationships" xmlns:p="http://schemas.openxmlformats.org/presentationml/2006/main">
  <p:tag name="AS_UNIQUEID" val="1623"/>
</p:tagLst>
</file>

<file path=ppt/tags/tag107.xml><?xml version="1.0" encoding="utf-8"?>
<p:tagLst xmlns:a="http://schemas.openxmlformats.org/drawingml/2006/main" xmlns:r="http://schemas.openxmlformats.org/officeDocument/2006/relationships" xmlns:p="http://schemas.openxmlformats.org/presentationml/2006/main">
  <p:tag name="AS_UNIQUEID" val="1625"/>
</p:tagLst>
</file>

<file path=ppt/tags/tag108.xml><?xml version="1.0" encoding="utf-8"?>
<p:tagLst xmlns:a="http://schemas.openxmlformats.org/drawingml/2006/main" xmlns:r="http://schemas.openxmlformats.org/officeDocument/2006/relationships" xmlns:p="http://schemas.openxmlformats.org/presentationml/2006/main">
  <p:tag name="AS_UNIQUEID" val="1626"/>
</p:tagLst>
</file>

<file path=ppt/tags/tag109.xml><?xml version="1.0" encoding="utf-8"?>
<p:tagLst xmlns:a="http://schemas.openxmlformats.org/drawingml/2006/main" xmlns:r="http://schemas.openxmlformats.org/officeDocument/2006/relationships" xmlns:p="http://schemas.openxmlformats.org/presentationml/2006/main">
  <p:tag name="AS_UNIQUEID" val="1627"/>
</p:tagLst>
</file>

<file path=ppt/tags/tag11.xml><?xml version="1.0" encoding="utf-8"?>
<p:tagLst xmlns:a="http://schemas.openxmlformats.org/drawingml/2006/main" xmlns:r="http://schemas.openxmlformats.org/officeDocument/2006/relationships" xmlns:p="http://schemas.openxmlformats.org/presentationml/2006/main">
  <p:tag name="AS_UNIQUEID" val="1199"/>
</p:tagLst>
</file>

<file path=ppt/tags/tag110.xml><?xml version="1.0" encoding="utf-8"?>
<p:tagLst xmlns:a="http://schemas.openxmlformats.org/drawingml/2006/main" xmlns:r="http://schemas.openxmlformats.org/officeDocument/2006/relationships" xmlns:p="http://schemas.openxmlformats.org/presentationml/2006/main">
  <p:tag name="AS_UNIQUEID" val="1628"/>
</p:tagLst>
</file>

<file path=ppt/tags/tag111.xml><?xml version="1.0" encoding="utf-8"?>
<p:tagLst xmlns:a="http://schemas.openxmlformats.org/drawingml/2006/main" xmlns:r="http://schemas.openxmlformats.org/officeDocument/2006/relationships" xmlns:p="http://schemas.openxmlformats.org/presentationml/2006/main">
  <p:tag name="AS_UNIQUEID" val="1630"/>
</p:tagLst>
</file>

<file path=ppt/tags/tag112.xml><?xml version="1.0" encoding="utf-8"?>
<p:tagLst xmlns:a="http://schemas.openxmlformats.org/drawingml/2006/main" xmlns:r="http://schemas.openxmlformats.org/officeDocument/2006/relationships" xmlns:p="http://schemas.openxmlformats.org/presentationml/2006/main">
  <p:tag name="AS_UNIQUEID" val="1631"/>
</p:tagLst>
</file>

<file path=ppt/tags/tag113.xml><?xml version="1.0" encoding="utf-8"?>
<p:tagLst xmlns:a="http://schemas.openxmlformats.org/drawingml/2006/main" xmlns:r="http://schemas.openxmlformats.org/officeDocument/2006/relationships" xmlns:p="http://schemas.openxmlformats.org/presentationml/2006/main">
  <p:tag name="AS_UNIQUEID" val="1632"/>
</p:tagLst>
</file>

<file path=ppt/tags/tag114.xml><?xml version="1.0" encoding="utf-8"?>
<p:tagLst xmlns:a="http://schemas.openxmlformats.org/drawingml/2006/main" xmlns:r="http://schemas.openxmlformats.org/officeDocument/2006/relationships" xmlns:p="http://schemas.openxmlformats.org/presentationml/2006/main">
  <p:tag name="AS_UNIQUEID" val="1633"/>
</p:tagLst>
</file>

<file path=ppt/tags/tag115.xml><?xml version="1.0" encoding="utf-8"?>
<p:tagLst xmlns:a="http://schemas.openxmlformats.org/drawingml/2006/main" xmlns:r="http://schemas.openxmlformats.org/officeDocument/2006/relationships" xmlns:p="http://schemas.openxmlformats.org/presentationml/2006/main">
  <p:tag name="AS_UNIQUEID" val="1635"/>
</p:tagLst>
</file>

<file path=ppt/tags/tag116.xml><?xml version="1.0" encoding="utf-8"?>
<p:tagLst xmlns:a="http://schemas.openxmlformats.org/drawingml/2006/main" xmlns:r="http://schemas.openxmlformats.org/officeDocument/2006/relationships" xmlns:p="http://schemas.openxmlformats.org/presentationml/2006/main">
  <p:tag name="AS_UNIQUEID" val="1636"/>
</p:tagLst>
</file>

<file path=ppt/tags/tag117.xml><?xml version="1.0" encoding="utf-8"?>
<p:tagLst xmlns:a="http://schemas.openxmlformats.org/drawingml/2006/main" xmlns:r="http://schemas.openxmlformats.org/officeDocument/2006/relationships" xmlns:p="http://schemas.openxmlformats.org/presentationml/2006/main">
  <p:tag name="AS_UNIQUEID" val="1637"/>
</p:tagLst>
</file>

<file path=ppt/tags/tag118.xml><?xml version="1.0" encoding="utf-8"?>
<p:tagLst xmlns:a="http://schemas.openxmlformats.org/drawingml/2006/main" xmlns:r="http://schemas.openxmlformats.org/officeDocument/2006/relationships" xmlns:p="http://schemas.openxmlformats.org/presentationml/2006/main">
  <p:tag name="AS_UNIQUEID" val="1638"/>
</p:tagLst>
</file>

<file path=ppt/tags/tag119.xml><?xml version="1.0" encoding="utf-8"?>
<p:tagLst xmlns:a="http://schemas.openxmlformats.org/drawingml/2006/main" xmlns:r="http://schemas.openxmlformats.org/officeDocument/2006/relationships" xmlns:p="http://schemas.openxmlformats.org/presentationml/2006/main">
  <p:tag name="AS_UNIQUEID" val="1640"/>
</p:tagLst>
</file>

<file path=ppt/tags/tag12.xml><?xml version="1.0" encoding="utf-8"?>
<p:tagLst xmlns:a="http://schemas.openxmlformats.org/drawingml/2006/main" xmlns:r="http://schemas.openxmlformats.org/officeDocument/2006/relationships" xmlns:p="http://schemas.openxmlformats.org/presentationml/2006/main">
  <p:tag name="AS_UNIQUEID" val="1200"/>
</p:tagLst>
</file>

<file path=ppt/tags/tag120.xml><?xml version="1.0" encoding="utf-8"?>
<p:tagLst xmlns:a="http://schemas.openxmlformats.org/drawingml/2006/main" xmlns:r="http://schemas.openxmlformats.org/officeDocument/2006/relationships" xmlns:p="http://schemas.openxmlformats.org/presentationml/2006/main">
  <p:tag name="AS_UNIQUEID" val="1652"/>
</p:tagLst>
</file>

<file path=ppt/tags/tag121.xml><?xml version="1.0" encoding="utf-8"?>
<p:tagLst xmlns:a="http://schemas.openxmlformats.org/drawingml/2006/main" xmlns:r="http://schemas.openxmlformats.org/officeDocument/2006/relationships" xmlns:p="http://schemas.openxmlformats.org/presentationml/2006/main">
  <p:tag name="AS_UNIQUEID" val="1653"/>
</p:tagLst>
</file>

<file path=ppt/tags/tag122.xml><?xml version="1.0" encoding="utf-8"?>
<p:tagLst xmlns:a="http://schemas.openxmlformats.org/drawingml/2006/main" xmlns:r="http://schemas.openxmlformats.org/officeDocument/2006/relationships" xmlns:p="http://schemas.openxmlformats.org/presentationml/2006/main">
  <p:tag name="AS_UNIQUEID" val="1654"/>
</p:tagLst>
</file>

<file path=ppt/tags/tag123.xml><?xml version="1.0" encoding="utf-8"?>
<p:tagLst xmlns:a="http://schemas.openxmlformats.org/drawingml/2006/main" xmlns:r="http://schemas.openxmlformats.org/officeDocument/2006/relationships" xmlns:p="http://schemas.openxmlformats.org/presentationml/2006/main">
  <p:tag name="AS_UNIQUEID" val="1655"/>
</p:tagLst>
</file>

<file path=ppt/tags/tag124.xml><?xml version="1.0" encoding="utf-8"?>
<p:tagLst xmlns:a="http://schemas.openxmlformats.org/drawingml/2006/main" xmlns:r="http://schemas.openxmlformats.org/officeDocument/2006/relationships" xmlns:p="http://schemas.openxmlformats.org/presentationml/2006/main">
  <p:tag name="AS_UNIQUEID" val="1641"/>
</p:tagLst>
</file>

<file path=ppt/tags/tag125.xml><?xml version="1.0" encoding="utf-8"?>
<p:tagLst xmlns:a="http://schemas.openxmlformats.org/drawingml/2006/main" xmlns:r="http://schemas.openxmlformats.org/officeDocument/2006/relationships" xmlns:p="http://schemas.openxmlformats.org/presentationml/2006/main">
  <p:tag name="AS_UNIQUEID" val="1642"/>
</p:tagLst>
</file>

<file path=ppt/tags/tag126.xml><?xml version="1.0" encoding="utf-8"?>
<p:tagLst xmlns:a="http://schemas.openxmlformats.org/drawingml/2006/main" xmlns:r="http://schemas.openxmlformats.org/officeDocument/2006/relationships" xmlns:p="http://schemas.openxmlformats.org/presentationml/2006/main">
  <p:tag name="AS_UNIQUEID" val="1643"/>
</p:tagLst>
</file>

<file path=ppt/tags/tag127.xml><?xml version="1.0" encoding="utf-8"?>
<p:tagLst xmlns:a="http://schemas.openxmlformats.org/drawingml/2006/main" xmlns:r="http://schemas.openxmlformats.org/officeDocument/2006/relationships" xmlns:p="http://schemas.openxmlformats.org/presentationml/2006/main">
  <p:tag name="AS_UNIQUEID" val="1644"/>
</p:tagLst>
</file>

<file path=ppt/tags/tag128.xml><?xml version="1.0" encoding="utf-8"?>
<p:tagLst xmlns:a="http://schemas.openxmlformats.org/drawingml/2006/main" xmlns:r="http://schemas.openxmlformats.org/officeDocument/2006/relationships" xmlns:p="http://schemas.openxmlformats.org/presentationml/2006/main">
  <p:tag name="AS_UNIQUEID" val="1645"/>
</p:tagLst>
</file>

<file path=ppt/tags/tag129.xml><?xml version="1.0" encoding="utf-8"?>
<p:tagLst xmlns:a="http://schemas.openxmlformats.org/drawingml/2006/main" xmlns:r="http://schemas.openxmlformats.org/officeDocument/2006/relationships" xmlns:p="http://schemas.openxmlformats.org/presentationml/2006/main">
  <p:tag name="AS_UNIQUEID" val="1646"/>
</p:tagLst>
</file>

<file path=ppt/tags/tag13.xml><?xml version="1.0" encoding="utf-8"?>
<p:tagLst xmlns:a="http://schemas.openxmlformats.org/drawingml/2006/main" xmlns:r="http://schemas.openxmlformats.org/officeDocument/2006/relationships" xmlns:p="http://schemas.openxmlformats.org/presentationml/2006/main">
  <p:tag name="AS_UNIQUEID" val="1201"/>
</p:tagLst>
</file>

<file path=ppt/tags/tag130.xml><?xml version="1.0" encoding="utf-8"?>
<p:tagLst xmlns:a="http://schemas.openxmlformats.org/drawingml/2006/main" xmlns:r="http://schemas.openxmlformats.org/officeDocument/2006/relationships" xmlns:p="http://schemas.openxmlformats.org/presentationml/2006/main">
  <p:tag name="AS_UNIQUEID" val="1647"/>
</p:tagLst>
</file>

<file path=ppt/tags/tag131.xml><?xml version="1.0" encoding="utf-8"?>
<p:tagLst xmlns:a="http://schemas.openxmlformats.org/drawingml/2006/main" xmlns:r="http://schemas.openxmlformats.org/officeDocument/2006/relationships" xmlns:p="http://schemas.openxmlformats.org/presentationml/2006/main">
  <p:tag name="AS_UNIQUEID" val="1648"/>
</p:tagLst>
</file>

<file path=ppt/tags/tag132.xml><?xml version="1.0" encoding="utf-8"?>
<p:tagLst xmlns:a="http://schemas.openxmlformats.org/drawingml/2006/main" xmlns:r="http://schemas.openxmlformats.org/officeDocument/2006/relationships" xmlns:p="http://schemas.openxmlformats.org/presentationml/2006/main">
  <p:tag name="AS_UNIQUEID" val="1649"/>
</p:tagLst>
</file>

<file path=ppt/tags/tag133.xml><?xml version="1.0" encoding="utf-8"?>
<p:tagLst xmlns:a="http://schemas.openxmlformats.org/drawingml/2006/main" xmlns:r="http://schemas.openxmlformats.org/officeDocument/2006/relationships" xmlns:p="http://schemas.openxmlformats.org/presentationml/2006/main">
  <p:tag name="AS_UNIQUEID" val="1650"/>
</p:tagLst>
</file>

<file path=ppt/tags/tag134.xml><?xml version="1.0" encoding="utf-8"?>
<p:tagLst xmlns:a="http://schemas.openxmlformats.org/drawingml/2006/main" xmlns:r="http://schemas.openxmlformats.org/officeDocument/2006/relationships" xmlns:p="http://schemas.openxmlformats.org/presentationml/2006/main">
  <p:tag name="AS_UNIQUEID" val="1651"/>
</p:tagLst>
</file>

<file path=ppt/tags/tag135.xml><?xml version="1.0" encoding="utf-8"?>
<p:tagLst xmlns:a="http://schemas.openxmlformats.org/drawingml/2006/main" xmlns:r="http://schemas.openxmlformats.org/officeDocument/2006/relationships" xmlns:p="http://schemas.openxmlformats.org/presentationml/2006/main">
  <p:tag name="AS_UNIQUEID" val="1658"/>
</p:tagLst>
</file>

<file path=ppt/tags/tag136.xml><?xml version="1.0" encoding="utf-8"?>
<p:tagLst xmlns:a="http://schemas.openxmlformats.org/drawingml/2006/main" xmlns:r="http://schemas.openxmlformats.org/officeDocument/2006/relationships" xmlns:p="http://schemas.openxmlformats.org/presentationml/2006/main">
  <p:tag name="AS_UNIQUEID" val="1659"/>
</p:tagLst>
</file>

<file path=ppt/tags/tag137.xml><?xml version="1.0" encoding="utf-8"?>
<p:tagLst xmlns:a="http://schemas.openxmlformats.org/drawingml/2006/main" xmlns:r="http://schemas.openxmlformats.org/officeDocument/2006/relationships" xmlns:p="http://schemas.openxmlformats.org/presentationml/2006/main">
  <p:tag name="AS_UNIQUEID" val="1660"/>
</p:tagLst>
</file>

<file path=ppt/tags/tag138.xml><?xml version="1.0" encoding="utf-8"?>
<p:tagLst xmlns:a="http://schemas.openxmlformats.org/drawingml/2006/main" xmlns:r="http://schemas.openxmlformats.org/officeDocument/2006/relationships" xmlns:p="http://schemas.openxmlformats.org/presentationml/2006/main">
  <p:tag name="AS_UNIQUEID" val="1661"/>
</p:tagLst>
</file>

<file path=ppt/tags/tag139.xml><?xml version="1.0" encoding="utf-8"?>
<p:tagLst xmlns:a="http://schemas.openxmlformats.org/drawingml/2006/main" xmlns:r="http://schemas.openxmlformats.org/officeDocument/2006/relationships" xmlns:p="http://schemas.openxmlformats.org/presentationml/2006/main">
  <p:tag name="AS_UNIQUEID" val="1662"/>
</p:tagLst>
</file>

<file path=ppt/tags/tag14.xml><?xml version="1.0" encoding="utf-8"?>
<p:tagLst xmlns:a="http://schemas.openxmlformats.org/drawingml/2006/main" xmlns:r="http://schemas.openxmlformats.org/officeDocument/2006/relationships" xmlns:p="http://schemas.openxmlformats.org/presentationml/2006/main">
  <p:tag name="AS_UNIQUEID" val="1203"/>
</p:tagLst>
</file>

<file path=ppt/tags/tag140.xml><?xml version="1.0" encoding="utf-8"?>
<p:tagLst xmlns:a="http://schemas.openxmlformats.org/drawingml/2006/main" xmlns:r="http://schemas.openxmlformats.org/officeDocument/2006/relationships" xmlns:p="http://schemas.openxmlformats.org/presentationml/2006/main">
  <p:tag name="AS_UNIQUEID" val="1663"/>
</p:tagLst>
</file>

<file path=ppt/tags/tag141.xml><?xml version="1.0" encoding="utf-8"?>
<p:tagLst xmlns:a="http://schemas.openxmlformats.org/drawingml/2006/main" xmlns:r="http://schemas.openxmlformats.org/officeDocument/2006/relationships" xmlns:p="http://schemas.openxmlformats.org/presentationml/2006/main">
  <p:tag name="AS_UNIQUEID" val="1812"/>
</p:tagLst>
</file>

<file path=ppt/tags/tag142.xml><?xml version="1.0" encoding="utf-8"?>
<p:tagLst xmlns:a="http://schemas.openxmlformats.org/drawingml/2006/main" xmlns:r="http://schemas.openxmlformats.org/officeDocument/2006/relationships" xmlns:p="http://schemas.openxmlformats.org/presentationml/2006/main">
  <p:tag name="AS_UNIQUEID" val="1813"/>
</p:tagLst>
</file>

<file path=ppt/tags/tag143.xml><?xml version="1.0" encoding="utf-8"?>
<p:tagLst xmlns:a="http://schemas.openxmlformats.org/drawingml/2006/main" xmlns:r="http://schemas.openxmlformats.org/officeDocument/2006/relationships" xmlns:p="http://schemas.openxmlformats.org/presentationml/2006/main">
  <p:tag name="AS_UNIQUEID" val="1834"/>
</p:tagLst>
</file>

<file path=ppt/tags/tag144.xml><?xml version="1.0" encoding="utf-8"?>
<p:tagLst xmlns:a="http://schemas.openxmlformats.org/drawingml/2006/main" xmlns:r="http://schemas.openxmlformats.org/officeDocument/2006/relationships" xmlns:p="http://schemas.openxmlformats.org/presentationml/2006/main">
  <p:tag name="AS_UNIQUEID" val="1814"/>
</p:tagLst>
</file>

<file path=ppt/tags/tag145.xml><?xml version="1.0" encoding="utf-8"?>
<p:tagLst xmlns:a="http://schemas.openxmlformats.org/drawingml/2006/main" xmlns:r="http://schemas.openxmlformats.org/officeDocument/2006/relationships" xmlns:p="http://schemas.openxmlformats.org/presentationml/2006/main">
  <p:tag name="AS_UNIQUEID" val="1815"/>
</p:tagLst>
</file>

<file path=ppt/tags/tag146.xml><?xml version="1.0" encoding="utf-8"?>
<p:tagLst xmlns:a="http://schemas.openxmlformats.org/drawingml/2006/main" xmlns:r="http://schemas.openxmlformats.org/officeDocument/2006/relationships" xmlns:p="http://schemas.openxmlformats.org/presentationml/2006/main">
  <p:tag name="AS_UNIQUEID" val="1816"/>
</p:tagLst>
</file>

<file path=ppt/tags/tag147.xml><?xml version="1.0" encoding="utf-8"?>
<p:tagLst xmlns:a="http://schemas.openxmlformats.org/drawingml/2006/main" xmlns:r="http://schemas.openxmlformats.org/officeDocument/2006/relationships" xmlns:p="http://schemas.openxmlformats.org/presentationml/2006/main">
  <p:tag name="AS_UNIQUEID" val="1819"/>
</p:tagLst>
</file>

<file path=ppt/tags/tag148.xml><?xml version="1.0" encoding="utf-8"?>
<p:tagLst xmlns:a="http://schemas.openxmlformats.org/drawingml/2006/main" xmlns:r="http://schemas.openxmlformats.org/officeDocument/2006/relationships" xmlns:p="http://schemas.openxmlformats.org/presentationml/2006/main">
  <p:tag name="AS_UNIQUEID" val="1822"/>
</p:tagLst>
</file>

<file path=ppt/tags/tag149.xml><?xml version="1.0" encoding="utf-8"?>
<p:tagLst xmlns:a="http://schemas.openxmlformats.org/drawingml/2006/main" xmlns:r="http://schemas.openxmlformats.org/officeDocument/2006/relationships" xmlns:p="http://schemas.openxmlformats.org/presentationml/2006/main">
  <p:tag name="AS_UNIQUEID" val="1825"/>
</p:tagLst>
</file>

<file path=ppt/tags/tag15.xml><?xml version="1.0" encoding="utf-8"?>
<p:tagLst xmlns:a="http://schemas.openxmlformats.org/drawingml/2006/main" xmlns:r="http://schemas.openxmlformats.org/officeDocument/2006/relationships" xmlns:p="http://schemas.openxmlformats.org/presentationml/2006/main">
  <p:tag name="AS_UNIQUEID" val="1204"/>
</p:tagLst>
</file>

<file path=ppt/tags/tag150.xml><?xml version="1.0" encoding="utf-8"?>
<p:tagLst xmlns:a="http://schemas.openxmlformats.org/drawingml/2006/main" xmlns:r="http://schemas.openxmlformats.org/officeDocument/2006/relationships" xmlns:p="http://schemas.openxmlformats.org/presentationml/2006/main">
  <p:tag name="AS_UNIQUEID" val="1828"/>
</p:tagLst>
</file>

<file path=ppt/tags/tag151.xml><?xml version="1.0" encoding="utf-8"?>
<p:tagLst xmlns:a="http://schemas.openxmlformats.org/drawingml/2006/main" xmlns:r="http://schemas.openxmlformats.org/officeDocument/2006/relationships" xmlns:p="http://schemas.openxmlformats.org/presentationml/2006/main">
  <p:tag name="AS_UNIQUEID" val="1831"/>
</p:tagLst>
</file>

<file path=ppt/tags/tag152.xml><?xml version="1.0" encoding="utf-8"?>
<p:tagLst xmlns:a="http://schemas.openxmlformats.org/drawingml/2006/main" xmlns:r="http://schemas.openxmlformats.org/officeDocument/2006/relationships" xmlns:p="http://schemas.openxmlformats.org/presentationml/2006/main">
  <p:tag name="AS_UNIQUEID" val="1832"/>
</p:tagLst>
</file>

<file path=ppt/tags/tag153.xml><?xml version="1.0" encoding="utf-8"?>
<p:tagLst xmlns:a="http://schemas.openxmlformats.org/drawingml/2006/main" xmlns:r="http://schemas.openxmlformats.org/officeDocument/2006/relationships" xmlns:p="http://schemas.openxmlformats.org/presentationml/2006/main">
  <p:tag name="AS_UNIQUEID" val="1833"/>
</p:tagLst>
</file>

<file path=ppt/tags/tag154.xml><?xml version="1.0" encoding="utf-8"?>
<p:tagLst xmlns:a="http://schemas.openxmlformats.org/drawingml/2006/main" xmlns:r="http://schemas.openxmlformats.org/officeDocument/2006/relationships" xmlns:p="http://schemas.openxmlformats.org/presentationml/2006/main">
  <p:tag name="AS_UNIQUEID" val="1829"/>
</p:tagLst>
</file>

<file path=ppt/tags/tag155.xml><?xml version="1.0" encoding="utf-8"?>
<p:tagLst xmlns:a="http://schemas.openxmlformats.org/drawingml/2006/main" xmlns:r="http://schemas.openxmlformats.org/officeDocument/2006/relationships" xmlns:p="http://schemas.openxmlformats.org/presentationml/2006/main">
  <p:tag name="AS_UNIQUEID" val="1830"/>
</p:tagLst>
</file>

<file path=ppt/tags/tag156.xml><?xml version="1.0" encoding="utf-8"?>
<p:tagLst xmlns:a="http://schemas.openxmlformats.org/drawingml/2006/main" xmlns:r="http://schemas.openxmlformats.org/officeDocument/2006/relationships" xmlns:p="http://schemas.openxmlformats.org/presentationml/2006/main">
  <p:tag name="AS_UNIQUEID" val="1826"/>
</p:tagLst>
</file>

<file path=ppt/tags/tag157.xml><?xml version="1.0" encoding="utf-8"?>
<p:tagLst xmlns:a="http://schemas.openxmlformats.org/drawingml/2006/main" xmlns:r="http://schemas.openxmlformats.org/officeDocument/2006/relationships" xmlns:p="http://schemas.openxmlformats.org/presentationml/2006/main">
  <p:tag name="AS_UNIQUEID" val="1827"/>
</p:tagLst>
</file>

<file path=ppt/tags/tag158.xml><?xml version="1.0" encoding="utf-8"?>
<p:tagLst xmlns:a="http://schemas.openxmlformats.org/drawingml/2006/main" xmlns:r="http://schemas.openxmlformats.org/officeDocument/2006/relationships" xmlns:p="http://schemas.openxmlformats.org/presentationml/2006/main">
  <p:tag name="AS_UNIQUEID" val="1823"/>
</p:tagLst>
</file>

<file path=ppt/tags/tag159.xml><?xml version="1.0" encoding="utf-8"?>
<p:tagLst xmlns:a="http://schemas.openxmlformats.org/drawingml/2006/main" xmlns:r="http://schemas.openxmlformats.org/officeDocument/2006/relationships" xmlns:p="http://schemas.openxmlformats.org/presentationml/2006/main">
  <p:tag name="AS_UNIQUEID" val="1824"/>
</p:tagLst>
</file>

<file path=ppt/tags/tag16.xml><?xml version="1.0" encoding="utf-8"?>
<p:tagLst xmlns:a="http://schemas.openxmlformats.org/drawingml/2006/main" xmlns:r="http://schemas.openxmlformats.org/officeDocument/2006/relationships" xmlns:p="http://schemas.openxmlformats.org/presentationml/2006/main">
  <p:tag name="AS_UNIQUEID" val="1205"/>
</p:tagLst>
</file>

<file path=ppt/tags/tag160.xml><?xml version="1.0" encoding="utf-8"?>
<p:tagLst xmlns:a="http://schemas.openxmlformats.org/drawingml/2006/main" xmlns:r="http://schemas.openxmlformats.org/officeDocument/2006/relationships" xmlns:p="http://schemas.openxmlformats.org/presentationml/2006/main">
  <p:tag name="AS_UNIQUEID" val="1820"/>
</p:tagLst>
</file>

<file path=ppt/tags/tag161.xml><?xml version="1.0" encoding="utf-8"?>
<p:tagLst xmlns:a="http://schemas.openxmlformats.org/drawingml/2006/main" xmlns:r="http://schemas.openxmlformats.org/officeDocument/2006/relationships" xmlns:p="http://schemas.openxmlformats.org/presentationml/2006/main">
  <p:tag name="AS_UNIQUEID" val="1821"/>
</p:tagLst>
</file>

<file path=ppt/tags/tag162.xml><?xml version="1.0" encoding="utf-8"?>
<p:tagLst xmlns:a="http://schemas.openxmlformats.org/drawingml/2006/main" xmlns:r="http://schemas.openxmlformats.org/officeDocument/2006/relationships" xmlns:p="http://schemas.openxmlformats.org/presentationml/2006/main">
  <p:tag name="AS_UNIQUEID" val="1817"/>
</p:tagLst>
</file>

<file path=ppt/tags/tag163.xml><?xml version="1.0" encoding="utf-8"?>
<p:tagLst xmlns:a="http://schemas.openxmlformats.org/drawingml/2006/main" xmlns:r="http://schemas.openxmlformats.org/officeDocument/2006/relationships" xmlns:p="http://schemas.openxmlformats.org/presentationml/2006/main">
  <p:tag name="AS_UNIQUEID" val="1818"/>
</p:tagLst>
</file>

<file path=ppt/tags/tag164.xml><?xml version="1.0" encoding="utf-8"?>
<p:tagLst xmlns:a="http://schemas.openxmlformats.org/drawingml/2006/main" xmlns:r="http://schemas.openxmlformats.org/officeDocument/2006/relationships" xmlns:p="http://schemas.openxmlformats.org/presentationml/2006/main">
  <p:tag name="AS_UNIQUEID" val="1669"/>
</p:tagLst>
</file>

<file path=ppt/tags/tag165.xml><?xml version="1.0" encoding="utf-8"?>
<p:tagLst xmlns:a="http://schemas.openxmlformats.org/drawingml/2006/main" xmlns:r="http://schemas.openxmlformats.org/officeDocument/2006/relationships" xmlns:p="http://schemas.openxmlformats.org/presentationml/2006/main">
  <p:tag name="AS_UNIQUEID" val="1670"/>
</p:tagLst>
</file>

<file path=ppt/tags/tag166.xml><?xml version="1.0" encoding="utf-8"?>
<p:tagLst xmlns:a="http://schemas.openxmlformats.org/drawingml/2006/main" xmlns:r="http://schemas.openxmlformats.org/officeDocument/2006/relationships" xmlns:p="http://schemas.openxmlformats.org/presentationml/2006/main">
  <p:tag name="AS_UNIQUEID" val="1671"/>
</p:tagLst>
</file>

<file path=ppt/tags/tag167.xml><?xml version="1.0" encoding="utf-8"?>
<p:tagLst xmlns:a="http://schemas.openxmlformats.org/drawingml/2006/main" xmlns:r="http://schemas.openxmlformats.org/officeDocument/2006/relationships" xmlns:p="http://schemas.openxmlformats.org/presentationml/2006/main">
  <p:tag name="AS_UNIQUEID" val="1672"/>
</p:tagLst>
</file>

<file path=ppt/tags/tag168.xml><?xml version="1.0" encoding="utf-8"?>
<p:tagLst xmlns:a="http://schemas.openxmlformats.org/drawingml/2006/main" xmlns:r="http://schemas.openxmlformats.org/officeDocument/2006/relationships" xmlns:p="http://schemas.openxmlformats.org/presentationml/2006/main">
  <p:tag name="AS_UNIQUEID" val="1675"/>
</p:tagLst>
</file>

<file path=ppt/tags/tag169.xml><?xml version="1.0" encoding="utf-8"?>
<p:tagLst xmlns:a="http://schemas.openxmlformats.org/drawingml/2006/main" xmlns:r="http://schemas.openxmlformats.org/officeDocument/2006/relationships" xmlns:p="http://schemas.openxmlformats.org/presentationml/2006/main">
  <p:tag name="AS_UNIQUEID" val="1676"/>
</p:tagLst>
</file>

<file path=ppt/tags/tag17.xml><?xml version="1.0" encoding="utf-8"?>
<p:tagLst xmlns:a="http://schemas.openxmlformats.org/drawingml/2006/main" xmlns:r="http://schemas.openxmlformats.org/officeDocument/2006/relationships" xmlns:p="http://schemas.openxmlformats.org/presentationml/2006/main">
  <p:tag name="AS_UNIQUEID" val="1206"/>
</p:tagLst>
</file>

<file path=ppt/tags/tag170.xml><?xml version="1.0" encoding="utf-8"?>
<p:tagLst xmlns:a="http://schemas.openxmlformats.org/drawingml/2006/main" xmlns:r="http://schemas.openxmlformats.org/officeDocument/2006/relationships" xmlns:p="http://schemas.openxmlformats.org/presentationml/2006/main">
  <p:tag name="AS_UNIQUEID" val="1677"/>
</p:tagLst>
</file>

<file path=ppt/tags/tag171.xml><?xml version="1.0" encoding="utf-8"?>
<p:tagLst xmlns:a="http://schemas.openxmlformats.org/drawingml/2006/main" xmlns:r="http://schemas.openxmlformats.org/officeDocument/2006/relationships" xmlns:p="http://schemas.openxmlformats.org/presentationml/2006/main">
  <p:tag name="AS_UNIQUEID" val="1679"/>
</p:tagLst>
</file>

<file path=ppt/tags/tag172.xml><?xml version="1.0" encoding="utf-8"?>
<p:tagLst xmlns:a="http://schemas.openxmlformats.org/drawingml/2006/main" xmlns:r="http://schemas.openxmlformats.org/officeDocument/2006/relationships" xmlns:p="http://schemas.openxmlformats.org/presentationml/2006/main">
  <p:tag name="AS_UNIQUEID" val="1681"/>
</p:tagLst>
</file>

<file path=ppt/tags/tag173.xml><?xml version="1.0" encoding="utf-8"?>
<p:tagLst xmlns:a="http://schemas.openxmlformats.org/drawingml/2006/main" xmlns:r="http://schemas.openxmlformats.org/officeDocument/2006/relationships" xmlns:p="http://schemas.openxmlformats.org/presentationml/2006/main">
  <p:tag name="AS_UNIQUEID" val="1682"/>
</p:tagLst>
</file>

<file path=ppt/tags/tag174.xml><?xml version="1.0" encoding="utf-8"?>
<p:tagLst xmlns:a="http://schemas.openxmlformats.org/drawingml/2006/main" xmlns:r="http://schemas.openxmlformats.org/officeDocument/2006/relationships" xmlns:p="http://schemas.openxmlformats.org/presentationml/2006/main">
  <p:tag name="AS_UNIQUEID" val="1684"/>
</p:tagLst>
</file>

<file path=ppt/tags/tag175.xml><?xml version="1.0" encoding="utf-8"?>
<p:tagLst xmlns:a="http://schemas.openxmlformats.org/drawingml/2006/main" xmlns:r="http://schemas.openxmlformats.org/officeDocument/2006/relationships" xmlns:p="http://schemas.openxmlformats.org/presentationml/2006/main">
  <p:tag name="AS_UNIQUEID" val="1685"/>
</p:tagLst>
</file>

<file path=ppt/tags/tag176.xml><?xml version="1.0" encoding="utf-8"?>
<p:tagLst xmlns:a="http://schemas.openxmlformats.org/drawingml/2006/main" xmlns:r="http://schemas.openxmlformats.org/officeDocument/2006/relationships" xmlns:p="http://schemas.openxmlformats.org/presentationml/2006/main">
  <p:tag name="AS_UNIQUEID" val="1686"/>
</p:tagLst>
</file>

<file path=ppt/tags/tag177.xml><?xml version="1.0" encoding="utf-8"?>
<p:tagLst xmlns:a="http://schemas.openxmlformats.org/drawingml/2006/main" xmlns:r="http://schemas.openxmlformats.org/officeDocument/2006/relationships" xmlns:p="http://schemas.openxmlformats.org/presentationml/2006/main">
  <p:tag name="AS_UNIQUEID" val="1687"/>
</p:tagLst>
</file>

<file path=ppt/tags/tag178.xml><?xml version="1.0" encoding="utf-8"?>
<p:tagLst xmlns:a="http://schemas.openxmlformats.org/drawingml/2006/main" xmlns:r="http://schemas.openxmlformats.org/officeDocument/2006/relationships" xmlns:p="http://schemas.openxmlformats.org/presentationml/2006/main">
  <p:tag name="AS_UNIQUEID" val="1689"/>
</p:tagLst>
</file>

<file path=ppt/tags/tag179.xml><?xml version="1.0" encoding="utf-8"?>
<p:tagLst xmlns:a="http://schemas.openxmlformats.org/drawingml/2006/main" xmlns:r="http://schemas.openxmlformats.org/officeDocument/2006/relationships" xmlns:p="http://schemas.openxmlformats.org/presentationml/2006/main">
  <p:tag name="AS_UNIQUEID" val="1690"/>
</p:tagLst>
</file>

<file path=ppt/tags/tag18.xml><?xml version="1.0" encoding="utf-8"?>
<p:tagLst xmlns:a="http://schemas.openxmlformats.org/drawingml/2006/main" xmlns:r="http://schemas.openxmlformats.org/officeDocument/2006/relationships" xmlns:p="http://schemas.openxmlformats.org/presentationml/2006/main">
  <p:tag name="AS_UNIQUEID" val="1207"/>
</p:tagLst>
</file>

<file path=ppt/tags/tag180.xml><?xml version="1.0" encoding="utf-8"?>
<p:tagLst xmlns:a="http://schemas.openxmlformats.org/drawingml/2006/main" xmlns:r="http://schemas.openxmlformats.org/officeDocument/2006/relationships" xmlns:p="http://schemas.openxmlformats.org/presentationml/2006/main">
  <p:tag name="AS_UNIQUEID" val="1691"/>
</p:tagLst>
</file>

<file path=ppt/tags/tag181.xml><?xml version="1.0" encoding="utf-8"?>
<p:tagLst xmlns:a="http://schemas.openxmlformats.org/drawingml/2006/main" xmlns:r="http://schemas.openxmlformats.org/officeDocument/2006/relationships" xmlns:p="http://schemas.openxmlformats.org/presentationml/2006/main">
  <p:tag name="AS_UNIQUEID" val="1692"/>
</p:tagLst>
</file>

<file path=ppt/tags/tag182.xml><?xml version="1.0" encoding="utf-8"?>
<p:tagLst xmlns:a="http://schemas.openxmlformats.org/drawingml/2006/main" xmlns:r="http://schemas.openxmlformats.org/officeDocument/2006/relationships" xmlns:p="http://schemas.openxmlformats.org/presentationml/2006/main">
  <p:tag name="AS_UNIQUEID" val="1693"/>
</p:tagLst>
</file>

<file path=ppt/tags/tag183.xml><?xml version="1.0" encoding="utf-8"?>
<p:tagLst xmlns:a="http://schemas.openxmlformats.org/drawingml/2006/main" xmlns:r="http://schemas.openxmlformats.org/officeDocument/2006/relationships" xmlns:p="http://schemas.openxmlformats.org/presentationml/2006/main">
  <p:tag name="AS_UNIQUEID" val="1694"/>
</p:tagLst>
</file>

<file path=ppt/tags/tag184.xml><?xml version="1.0" encoding="utf-8"?>
<p:tagLst xmlns:a="http://schemas.openxmlformats.org/drawingml/2006/main" xmlns:r="http://schemas.openxmlformats.org/officeDocument/2006/relationships" xmlns:p="http://schemas.openxmlformats.org/presentationml/2006/main">
  <p:tag name="AS_UNIQUEID" val="1695"/>
</p:tagLst>
</file>

<file path=ppt/tags/tag185.xml><?xml version="1.0" encoding="utf-8"?>
<p:tagLst xmlns:a="http://schemas.openxmlformats.org/drawingml/2006/main" xmlns:r="http://schemas.openxmlformats.org/officeDocument/2006/relationships" xmlns:p="http://schemas.openxmlformats.org/presentationml/2006/main">
  <p:tag name="AS_UNIQUEID" val="1696"/>
</p:tagLst>
</file>

<file path=ppt/tags/tag186.xml><?xml version="1.0" encoding="utf-8"?>
<p:tagLst xmlns:a="http://schemas.openxmlformats.org/drawingml/2006/main" xmlns:r="http://schemas.openxmlformats.org/officeDocument/2006/relationships" xmlns:p="http://schemas.openxmlformats.org/presentationml/2006/main">
  <p:tag name="AS_UNIQUEID" val="1697"/>
</p:tagLst>
</file>

<file path=ppt/tags/tag187.xml><?xml version="1.0" encoding="utf-8"?>
<p:tagLst xmlns:a="http://schemas.openxmlformats.org/drawingml/2006/main" xmlns:r="http://schemas.openxmlformats.org/officeDocument/2006/relationships" xmlns:p="http://schemas.openxmlformats.org/presentationml/2006/main">
  <p:tag name="AS_UNIQUEID" val="1699"/>
</p:tagLst>
</file>

<file path=ppt/tags/tag188.xml><?xml version="1.0" encoding="utf-8"?>
<p:tagLst xmlns:a="http://schemas.openxmlformats.org/drawingml/2006/main" xmlns:r="http://schemas.openxmlformats.org/officeDocument/2006/relationships" xmlns:p="http://schemas.openxmlformats.org/presentationml/2006/main">
  <p:tag name="AS_UNIQUEID" val="1700"/>
</p:tagLst>
</file>

<file path=ppt/tags/tag189.xml><?xml version="1.0" encoding="utf-8"?>
<p:tagLst xmlns:a="http://schemas.openxmlformats.org/drawingml/2006/main" xmlns:r="http://schemas.openxmlformats.org/officeDocument/2006/relationships" xmlns:p="http://schemas.openxmlformats.org/presentationml/2006/main">
  <p:tag name="AS_UNIQUEID" val="1701"/>
</p:tagLst>
</file>

<file path=ppt/tags/tag19.xml><?xml version="1.0" encoding="utf-8"?>
<p:tagLst xmlns:a="http://schemas.openxmlformats.org/drawingml/2006/main" xmlns:r="http://schemas.openxmlformats.org/officeDocument/2006/relationships" xmlns:p="http://schemas.openxmlformats.org/presentationml/2006/main">
  <p:tag name="AS_UNIQUEID" val="1209"/>
</p:tagLst>
</file>

<file path=ppt/tags/tag190.xml><?xml version="1.0" encoding="utf-8"?>
<p:tagLst xmlns:a="http://schemas.openxmlformats.org/drawingml/2006/main" xmlns:r="http://schemas.openxmlformats.org/officeDocument/2006/relationships" xmlns:p="http://schemas.openxmlformats.org/presentationml/2006/main">
  <p:tag name="AS_UNIQUEID" val="1702"/>
</p:tagLst>
</file>

<file path=ppt/tags/tag191.xml><?xml version="1.0" encoding="utf-8"?>
<p:tagLst xmlns:a="http://schemas.openxmlformats.org/drawingml/2006/main" xmlns:r="http://schemas.openxmlformats.org/officeDocument/2006/relationships" xmlns:p="http://schemas.openxmlformats.org/presentationml/2006/main">
  <p:tag name="AS_UNIQUEID" val="1703"/>
</p:tagLst>
</file>

<file path=ppt/tags/tag192.xml><?xml version="1.0" encoding="utf-8"?>
<p:tagLst xmlns:a="http://schemas.openxmlformats.org/drawingml/2006/main" xmlns:r="http://schemas.openxmlformats.org/officeDocument/2006/relationships" xmlns:p="http://schemas.openxmlformats.org/presentationml/2006/main">
  <p:tag name="AS_UNIQUEID" val="1706"/>
</p:tagLst>
</file>

<file path=ppt/tags/tag193.xml><?xml version="1.0" encoding="utf-8"?>
<p:tagLst xmlns:a="http://schemas.openxmlformats.org/drawingml/2006/main" xmlns:r="http://schemas.openxmlformats.org/officeDocument/2006/relationships" xmlns:p="http://schemas.openxmlformats.org/presentationml/2006/main">
  <p:tag name="AS_UNIQUEID" val="1707"/>
</p:tagLst>
</file>

<file path=ppt/tags/tag194.xml><?xml version="1.0" encoding="utf-8"?>
<p:tagLst xmlns:a="http://schemas.openxmlformats.org/drawingml/2006/main" xmlns:r="http://schemas.openxmlformats.org/officeDocument/2006/relationships" xmlns:p="http://schemas.openxmlformats.org/presentationml/2006/main">
  <p:tag name="AS_UNIQUEID" val="1704"/>
</p:tagLst>
</file>

<file path=ppt/tags/tag195.xml><?xml version="1.0" encoding="utf-8"?>
<p:tagLst xmlns:a="http://schemas.openxmlformats.org/drawingml/2006/main" xmlns:r="http://schemas.openxmlformats.org/officeDocument/2006/relationships" xmlns:p="http://schemas.openxmlformats.org/presentationml/2006/main">
  <p:tag name="AS_UNIQUEID" val="1705"/>
</p:tagLst>
</file>

<file path=ppt/tags/tag196.xml><?xml version="1.0" encoding="utf-8"?>
<p:tagLst xmlns:a="http://schemas.openxmlformats.org/drawingml/2006/main" xmlns:r="http://schemas.openxmlformats.org/officeDocument/2006/relationships" xmlns:p="http://schemas.openxmlformats.org/presentationml/2006/main">
  <p:tag name="AS_UNIQUEID" val="1710"/>
</p:tagLst>
</file>

<file path=ppt/tags/tag197.xml><?xml version="1.0" encoding="utf-8"?>
<p:tagLst xmlns:a="http://schemas.openxmlformats.org/drawingml/2006/main" xmlns:r="http://schemas.openxmlformats.org/officeDocument/2006/relationships" xmlns:p="http://schemas.openxmlformats.org/presentationml/2006/main">
  <p:tag name="AS_UNIQUEID" val="1711"/>
</p:tagLst>
</file>

<file path=ppt/tags/tag198.xml><?xml version="1.0" encoding="utf-8"?>
<p:tagLst xmlns:a="http://schemas.openxmlformats.org/drawingml/2006/main" xmlns:r="http://schemas.openxmlformats.org/officeDocument/2006/relationships" xmlns:p="http://schemas.openxmlformats.org/presentationml/2006/main">
  <p:tag name="AS_UNIQUEID" val="1712"/>
</p:tagLst>
</file>

<file path=ppt/tags/tag199.xml><?xml version="1.0" encoding="utf-8"?>
<p:tagLst xmlns:a="http://schemas.openxmlformats.org/drawingml/2006/main" xmlns:r="http://schemas.openxmlformats.org/officeDocument/2006/relationships" xmlns:p="http://schemas.openxmlformats.org/presentationml/2006/main">
  <p:tag name="AS_UNIQUEID" val="1715"/>
</p:tagLst>
</file>

<file path=ppt/tags/tag2.xml><?xml version="1.0" encoding="utf-8"?>
<p:tagLst xmlns:a="http://schemas.openxmlformats.org/drawingml/2006/main" xmlns:r="http://schemas.openxmlformats.org/officeDocument/2006/relationships" xmlns:p="http://schemas.openxmlformats.org/presentationml/2006/main">
  <p:tag name="AS_UNIQUEID" val="1272"/>
</p:tagLst>
</file>

<file path=ppt/tags/tag20.xml><?xml version="1.0" encoding="utf-8"?>
<p:tagLst xmlns:a="http://schemas.openxmlformats.org/drawingml/2006/main" xmlns:r="http://schemas.openxmlformats.org/officeDocument/2006/relationships" xmlns:p="http://schemas.openxmlformats.org/presentationml/2006/main">
  <p:tag name="AS_UNIQUEID" val="1210"/>
</p:tagLst>
</file>

<file path=ppt/tags/tag200.xml><?xml version="1.0" encoding="utf-8"?>
<p:tagLst xmlns:a="http://schemas.openxmlformats.org/drawingml/2006/main" xmlns:r="http://schemas.openxmlformats.org/officeDocument/2006/relationships" xmlns:p="http://schemas.openxmlformats.org/presentationml/2006/main">
  <p:tag name="AS_UNIQUEID" val="1716"/>
</p:tagLst>
</file>

<file path=ppt/tags/tag201.xml><?xml version="1.0" encoding="utf-8"?>
<p:tagLst xmlns:a="http://schemas.openxmlformats.org/drawingml/2006/main" xmlns:r="http://schemas.openxmlformats.org/officeDocument/2006/relationships" xmlns:p="http://schemas.openxmlformats.org/presentationml/2006/main">
  <p:tag name="AS_UNIQUEID" val="1717"/>
</p:tagLst>
</file>

<file path=ppt/tags/tag202.xml><?xml version="1.0" encoding="utf-8"?>
<p:tagLst xmlns:a="http://schemas.openxmlformats.org/drawingml/2006/main" xmlns:r="http://schemas.openxmlformats.org/officeDocument/2006/relationships" xmlns:p="http://schemas.openxmlformats.org/presentationml/2006/main">
  <p:tag name="AS_UNIQUEID" val="1718"/>
</p:tagLst>
</file>

<file path=ppt/tags/tag203.xml><?xml version="1.0" encoding="utf-8"?>
<p:tagLst xmlns:a="http://schemas.openxmlformats.org/drawingml/2006/main" xmlns:r="http://schemas.openxmlformats.org/officeDocument/2006/relationships" xmlns:p="http://schemas.openxmlformats.org/presentationml/2006/main">
  <p:tag name="AS_UNIQUEID" val="1722"/>
</p:tagLst>
</file>

<file path=ppt/tags/tag204.xml><?xml version="1.0" encoding="utf-8"?>
<p:tagLst xmlns:a="http://schemas.openxmlformats.org/drawingml/2006/main" xmlns:r="http://schemas.openxmlformats.org/officeDocument/2006/relationships" xmlns:p="http://schemas.openxmlformats.org/presentationml/2006/main">
  <p:tag name="AS_UNIQUEID" val="1723"/>
</p:tagLst>
</file>

<file path=ppt/tags/tag205.xml><?xml version="1.0" encoding="utf-8"?>
<p:tagLst xmlns:a="http://schemas.openxmlformats.org/drawingml/2006/main" xmlns:r="http://schemas.openxmlformats.org/officeDocument/2006/relationships" xmlns:p="http://schemas.openxmlformats.org/presentationml/2006/main">
  <p:tag name="AS_UNIQUEID" val="1719"/>
</p:tagLst>
</file>

<file path=ppt/tags/tag206.xml><?xml version="1.0" encoding="utf-8"?>
<p:tagLst xmlns:a="http://schemas.openxmlformats.org/drawingml/2006/main" xmlns:r="http://schemas.openxmlformats.org/officeDocument/2006/relationships" xmlns:p="http://schemas.openxmlformats.org/presentationml/2006/main">
  <p:tag name="AS_UNIQUEID" val="1720"/>
</p:tagLst>
</file>

<file path=ppt/tags/tag207.xml><?xml version="1.0" encoding="utf-8"?>
<p:tagLst xmlns:a="http://schemas.openxmlformats.org/drawingml/2006/main" xmlns:r="http://schemas.openxmlformats.org/officeDocument/2006/relationships" xmlns:p="http://schemas.openxmlformats.org/presentationml/2006/main">
  <p:tag name="AS_UNIQUEID" val="1725"/>
</p:tagLst>
</file>

<file path=ppt/tags/tag208.xml><?xml version="1.0" encoding="utf-8"?>
<p:tagLst xmlns:a="http://schemas.openxmlformats.org/drawingml/2006/main" xmlns:r="http://schemas.openxmlformats.org/officeDocument/2006/relationships" xmlns:p="http://schemas.openxmlformats.org/presentationml/2006/main">
  <p:tag name="AS_UNIQUEID" val="1726"/>
</p:tagLst>
</file>

<file path=ppt/tags/tag209.xml><?xml version="1.0" encoding="utf-8"?>
<p:tagLst xmlns:a="http://schemas.openxmlformats.org/drawingml/2006/main" xmlns:r="http://schemas.openxmlformats.org/officeDocument/2006/relationships" xmlns:p="http://schemas.openxmlformats.org/presentationml/2006/main">
  <p:tag name="AS_UNIQUEID" val="1727"/>
</p:tagLst>
</file>

<file path=ppt/tags/tag21.xml><?xml version="1.0" encoding="utf-8"?>
<p:tagLst xmlns:a="http://schemas.openxmlformats.org/drawingml/2006/main" xmlns:r="http://schemas.openxmlformats.org/officeDocument/2006/relationships" xmlns:p="http://schemas.openxmlformats.org/presentationml/2006/main">
  <p:tag name="AS_UNIQUEID" val="1211"/>
</p:tagLst>
</file>

<file path=ppt/tags/tag210.xml><?xml version="1.0" encoding="utf-8"?>
<p:tagLst xmlns:a="http://schemas.openxmlformats.org/drawingml/2006/main" xmlns:r="http://schemas.openxmlformats.org/officeDocument/2006/relationships" xmlns:p="http://schemas.openxmlformats.org/presentationml/2006/main">
  <p:tag name="AS_UNIQUEID" val="1728"/>
</p:tagLst>
</file>

<file path=ppt/tags/tag211.xml><?xml version="1.0" encoding="utf-8"?>
<p:tagLst xmlns:a="http://schemas.openxmlformats.org/drawingml/2006/main" xmlns:r="http://schemas.openxmlformats.org/officeDocument/2006/relationships" xmlns:p="http://schemas.openxmlformats.org/presentationml/2006/main">
  <p:tag name="AS_UNIQUEID" val="1729"/>
</p:tagLst>
</file>

<file path=ppt/tags/tag212.xml><?xml version="1.0" encoding="utf-8"?>
<p:tagLst xmlns:a="http://schemas.openxmlformats.org/drawingml/2006/main" xmlns:r="http://schemas.openxmlformats.org/officeDocument/2006/relationships" xmlns:p="http://schemas.openxmlformats.org/presentationml/2006/main">
  <p:tag name="AS_UNIQUEID" val="1732"/>
</p:tagLst>
</file>

<file path=ppt/tags/tag213.xml><?xml version="1.0" encoding="utf-8"?>
<p:tagLst xmlns:a="http://schemas.openxmlformats.org/drawingml/2006/main" xmlns:r="http://schemas.openxmlformats.org/officeDocument/2006/relationships" xmlns:p="http://schemas.openxmlformats.org/presentationml/2006/main">
  <p:tag name="AS_UNIQUEID" val="1744"/>
</p:tagLst>
</file>

<file path=ppt/tags/tag214.xml><?xml version="1.0" encoding="utf-8"?>
<p:tagLst xmlns:a="http://schemas.openxmlformats.org/drawingml/2006/main" xmlns:r="http://schemas.openxmlformats.org/officeDocument/2006/relationships" xmlns:p="http://schemas.openxmlformats.org/presentationml/2006/main">
  <p:tag name="AS_UNIQUEID" val="1745"/>
</p:tagLst>
</file>

<file path=ppt/tags/tag215.xml><?xml version="1.0" encoding="utf-8"?>
<p:tagLst xmlns:a="http://schemas.openxmlformats.org/drawingml/2006/main" xmlns:r="http://schemas.openxmlformats.org/officeDocument/2006/relationships" xmlns:p="http://schemas.openxmlformats.org/presentationml/2006/main">
  <p:tag name="AS_UNIQUEID" val="1746"/>
</p:tagLst>
</file>

<file path=ppt/tags/tag216.xml><?xml version="1.0" encoding="utf-8"?>
<p:tagLst xmlns:a="http://schemas.openxmlformats.org/drawingml/2006/main" xmlns:r="http://schemas.openxmlformats.org/officeDocument/2006/relationships" xmlns:p="http://schemas.openxmlformats.org/presentationml/2006/main">
  <p:tag name="AS_UNIQUEID" val="1750"/>
</p:tagLst>
</file>

<file path=ppt/tags/tag217.xml><?xml version="1.0" encoding="utf-8"?>
<p:tagLst xmlns:a="http://schemas.openxmlformats.org/drawingml/2006/main" xmlns:r="http://schemas.openxmlformats.org/officeDocument/2006/relationships" xmlns:p="http://schemas.openxmlformats.org/presentationml/2006/main">
  <p:tag name="AS_UNIQUEID" val="1751"/>
</p:tagLst>
</file>

<file path=ppt/tags/tag218.xml><?xml version="1.0" encoding="utf-8"?>
<p:tagLst xmlns:a="http://schemas.openxmlformats.org/drawingml/2006/main" xmlns:r="http://schemas.openxmlformats.org/officeDocument/2006/relationships" xmlns:p="http://schemas.openxmlformats.org/presentationml/2006/main">
  <p:tag name="AS_UNIQUEID" val="1747"/>
</p:tagLst>
</file>

<file path=ppt/tags/tag219.xml><?xml version="1.0" encoding="utf-8"?>
<p:tagLst xmlns:a="http://schemas.openxmlformats.org/drawingml/2006/main" xmlns:r="http://schemas.openxmlformats.org/officeDocument/2006/relationships" xmlns:p="http://schemas.openxmlformats.org/presentationml/2006/main">
  <p:tag name="AS_UNIQUEID" val="1748"/>
</p:tagLst>
</file>

<file path=ppt/tags/tag22.xml><?xml version="1.0" encoding="utf-8"?>
<p:tagLst xmlns:a="http://schemas.openxmlformats.org/drawingml/2006/main" xmlns:r="http://schemas.openxmlformats.org/officeDocument/2006/relationships" xmlns:p="http://schemas.openxmlformats.org/presentationml/2006/main">
  <p:tag name="AS_UNIQUEID" val="1212"/>
</p:tagLst>
</file>

<file path=ppt/tags/tag220.xml><?xml version="1.0" encoding="utf-8"?>
<p:tagLst xmlns:a="http://schemas.openxmlformats.org/drawingml/2006/main" xmlns:r="http://schemas.openxmlformats.org/officeDocument/2006/relationships" xmlns:p="http://schemas.openxmlformats.org/presentationml/2006/main">
  <p:tag name="AS_UNIQUEID" val="1733"/>
</p:tagLst>
</file>

<file path=ppt/tags/tag221.xml><?xml version="1.0" encoding="utf-8"?>
<p:tagLst xmlns:a="http://schemas.openxmlformats.org/drawingml/2006/main" xmlns:r="http://schemas.openxmlformats.org/officeDocument/2006/relationships" xmlns:p="http://schemas.openxmlformats.org/presentationml/2006/main">
  <p:tag name="AS_UNIQUEID" val="1734"/>
</p:tagLst>
</file>

<file path=ppt/tags/tag222.xml><?xml version="1.0" encoding="utf-8"?>
<p:tagLst xmlns:a="http://schemas.openxmlformats.org/drawingml/2006/main" xmlns:r="http://schemas.openxmlformats.org/officeDocument/2006/relationships" xmlns:p="http://schemas.openxmlformats.org/presentationml/2006/main">
  <p:tag name="AS_UNIQUEID" val="1735"/>
</p:tagLst>
</file>

<file path=ppt/tags/tag223.xml><?xml version="1.0" encoding="utf-8"?>
<p:tagLst xmlns:a="http://schemas.openxmlformats.org/drawingml/2006/main" xmlns:r="http://schemas.openxmlformats.org/officeDocument/2006/relationships" xmlns:p="http://schemas.openxmlformats.org/presentationml/2006/main">
  <p:tag name="AS_UNIQUEID" val="1736"/>
</p:tagLst>
</file>

<file path=ppt/tags/tag224.xml><?xml version="1.0" encoding="utf-8"?>
<p:tagLst xmlns:a="http://schemas.openxmlformats.org/drawingml/2006/main" xmlns:r="http://schemas.openxmlformats.org/officeDocument/2006/relationships" xmlns:p="http://schemas.openxmlformats.org/presentationml/2006/main">
  <p:tag name="AS_UNIQUEID" val="1737"/>
</p:tagLst>
</file>

<file path=ppt/tags/tag225.xml><?xml version="1.0" encoding="utf-8"?>
<p:tagLst xmlns:a="http://schemas.openxmlformats.org/drawingml/2006/main" xmlns:r="http://schemas.openxmlformats.org/officeDocument/2006/relationships" xmlns:p="http://schemas.openxmlformats.org/presentationml/2006/main">
  <p:tag name="AS_UNIQUEID" val="1738"/>
</p:tagLst>
</file>

<file path=ppt/tags/tag226.xml><?xml version="1.0" encoding="utf-8"?>
<p:tagLst xmlns:a="http://schemas.openxmlformats.org/drawingml/2006/main" xmlns:r="http://schemas.openxmlformats.org/officeDocument/2006/relationships" xmlns:p="http://schemas.openxmlformats.org/presentationml/2006/main">
  <p:tag name="AS_UNIQUEID" val="1739"/>
</p:tagLst>
</file>

<file path=ppt/tags/tag227.xml><?xml version="1.0" encoding="utf-8"?>
<p:tagLst xmlns:a="http://schemas.openxmlformats.org/drawingml/2006/main" xmlns:r="http://schemas.openxmlformats.org/officeDocument/2006/relationships" xmlns:p="http://schemas.openxmlformats.org/presentationml/2006/main">
  <p:tag name="AS_UNIQUEID" val="1740"/>
</p:tagLst>
</file>

<file path=ppt/tags/tag228.xml><?xml version="1.0" encoding="utf-8"?>
<p:tagLst xmlns:a="http://schemas.openxmlformats.org/drawingml/2006/main" xmlns:r="http://schemas.openxmlformats.org/officeDocument/2006/relationships" xmlns:p="http://schemas.openxmlformats.org/presentationml/2006/main">
  <p:tag name="AS_UNIQUEID" val="1741"/>
</p:tagLst>
</file>

<file path=ppt/tags/tag229.xml><?xml version="1.0" encoding="utf-8"?>
<p:tagLst xmlns:a="http://schemas.openxmlformats.org/drawingml/2006/main" xmlns:r="http://schemas.openxmlformats.org/officeDocument/2006/relationships" xmlns:p="http://schemas.openxmlformats.org/presentationml/2006/main">
  <p:tag name="AS_UNIQUEID" val="1742"/>
</p:tagLst>
</file>

<file path=ppt/tags/tag23.xml><?xml version="1.0" encoding="utf-8"?>
<p:tagLst xmlns:a="http://schemas.openxmlformats.org/drawingml/2006/main" xmlns:r="http://schemas.openxmlformats.org/officeDocument/2006/relationships" xmlns:p="http://schemas.openxmlformats.org/presentationml/2006/main">
  <p:tag name="AS_UNIQUEID" val="1213"/>
</p:tagLst>
</file>

<file path=ppt/tags/tag230.xml><?xml version="1.0" encoding="utf-8"?>
<p:tagLst xmlns:a="http://schemas.openxmlformats.org/drawingml/2006/main" xmlns:r="http://schemas.openxmlformats.org/officeDocument/2006/relationships" xmlns:p="http://schemas.openxmlformats.org/presentationml/2006/main">
  <p:tag name="AS_UNIQUEID" val="1743"/>
</p:tagLst>
</file>

<file path=ppt/tags/tag231.xml><?xml version="1.0" encoding="utf-8"?>
<p:tagLst xmlns:a="http://schemas.openxmlformats.org/drawingml/2006/main" xmlns:r="http://schemas.openxmlformats.org/officeDocument/2006/relationships" xmlns:p="http://schemas.openxmlformats.org/presentationml/2006/main">
  <p:tag name="AS_UNIQUEID" val="1753"/>
</p:tagLst>
</file>

<file path=ppt/tags/tag232.xml><?xml version="1.0" encoding="utf-8"?>
<p:tagLst xmlns:a="http://schemas.openxmlformats.org/drawingml/2006/main" xmlns:r="http://schemas.openxmlformats.org/officeDocument/2006/relationships" xmlns:p="http://schemas.openxmlformats.org/presentationml/2006/main">
  <p:tag name="AS_UNIQUEID" val="1754"/>
</p:tagLst>
</file>

<file path=ppt/tags/tag233.xml><?xml version="1.0" encoding="utf-8"?>
<p:tagLst xmlns:a="http://schemas.openxmlformats.org/drawingml/2006/main" xmlns:r="http://schemas.openxmlformats.org/officeDocument/2006/relationships" xmlns:p="http://schemas.openxmlformats.org/presentationml/2006/main">
  <p:tag name="AS_UNIQUEID" val="1755"/>
</p:tagLst>
</file>

<file path=ppt/tags/tag234.xml><?xml version="1.0" encoding="utf-8"?>
<p:tagLst xmlns:a="http://schemas.openxmlformats.org/drawingml/2006/main" xmlns:r="http://schemas.openxmlformats.org/officeDocument/2006/relationships" xmlns:p="http://schemas.openxmlformats.org/presentationml/2006/main">
  <p:tag name="AS_UNIQUEID" val="1756"/>
</p:tagLst>
</file>

<file path=ppt/tags/tag235.xml><?xml version="1.0" encoding="utf-8"?>
<p:tagLst xmlns:a="http://schemas.openxmlformats.org/drawingml/2006/main" xmlns:r="http://schemas.openxmlformats.org/officeDocument/2006/relationships" xmlns:p="http://schemas.openxmlformats.org/presentationml/2006/main">
  <p:tag name="AS_UNIQUEID" val="1757"/>
</p:tagLst>
</file>

<file path=ppt/tags/tag236.xml><?xml version="1.0" encoding="utf-8"?>
<p:tagLst xmlns:a="http://schemas.openxmlformats.org/drawingml/2006/main" xmlns:r="http://schemas.openxmlformats.org/officeDocument/2006/relationships" xmlns:p="http://schemas.openxmlformats.org/presentationml/2006/main">
  <p:tag name="AS_UNIQUEID" val="1760"/>
</p:tagLst>
</file>

<file path=ppt/tags/tag237.xml><?xml version="1.0" encoding="utf-8"?>
<p:tagLst xmlns:a="http://schemas.openxmlformats.org/drawingml/2006/main" xmlns:r="http://schemas.openxmlformats.org/officeDocument/2006/relationships" xmlns:p="http://schemas.openxmlformats.org/presentationml/2006/main">
  <p:tag name="AS_UNIQUEID" val="1772"/>
</p:tagLst>
</file>

<file path=ppt/tags/tag238.xml><?xml version="1.0" encoding="utf-8"?>
<p:tagLst xmlns:a="http://schemas.openxmlformats.org/drawingml/2006/main" xmlns:r="http://schemas.openxmlformats.org/officeDocument/2006/relationships" xmlns:p="http://schemas.openxmlformats.org/presentationml/2006/main">
  <p:tag name="AS_UNIQUEID" val="1773"/>
</p:tagLst>
</file>

<file path=ppt/tags/tag239.xml><?xml version="1.0" encoding="utf-8"?>
<p:tagLst xmlns:a="http://schemas.openxmlformats.org/drawingml/2006/main" xmlns:r="http://schemas.openxmlformats.org/officeDocument/2006/relationships" xmlns:p="http://schemas.openxmlformats.org/presentationml/2006/main">
  <p:tag name="AS_UNIQUEID" val="1774"/>
</p:tagLst>
</file>

<file path=ppt/tags/tag24.xml><?xml version="1.0" encoding="utf-8"?>
<p:tagLst xmlns:a="http://schemas.openxmlformats.org/drawingml/2006/main" xmlns:r="http://schemas.openxmlformats.org/officeDocument/2006/relationships" xmlns:p="http://schemas.openxmlformats.org/presentationml/2006/main">
  <p:tag name="AS_UNIQUEID" val="1215"/>
</p:tagLst>
</file>

<file path=ppt/tags/tag240.xml><?xml version="1.0" encoding="utf-8"?>
<p:tagLst xmlns:a="http://schemas.openxmlformats.org/drawingml/2006/main" xmlns:r="http://schemas.openxmlformats.org/officeDocument/2006/relationships" xmlns:p="http://schemas.openxmlformats.org/presentationml/2006/main">
  <p:tag name="AS_UNIQUEID" val="1775"/>
</p:tagLst>
</file>

<file path=ppt/tags/tag241.xml><?xml version="1.0" encoding="utf-8"?>
<p:tagLst xmlns:a="http://schemas.openxmlformats.org/drawingml/2006/main" xmlns:r="http://schemas.openxmlformats.org/officeDocument/2006/relationships" xmlns:p="http://schemas.openxmlformats.org/presentationml/2006/main">
  <p:tag name="AS_UNIQUEID" val="1761"/>
</p:tagLst>
</file>

<file path=ppt/tags/tag242.xml><?xml version="1.0" encoding="utf-8"?>
<p:tagLst xmlns:a="http://schemas.openxmlformats.org/drawingml/2006/main" xmlns:r="http://schemas.openxmlformats.org/officeDocument/2006/relationships" xmlns:p="http://schemas.openxmlformats.org/presentationml/2006/main">
  <p:tag name="AS_UNIQUEID" val="1762"/>
</p:tagLst>
</file>

<file path=ppt/tags/tag243.xml><?xml version="1.0" encoding="utf-8"?>
<p:tagLst xmlns:a="http://schemas.openxmlformats.org/drawingml/2006/main" xmlns:r="http://schemas.openxmlformats.org/officeDocument/2006/relationships" xmlns:p="http://schemas.openxmlformats.org/presentationml/2006/main">
  <p:tag name="AS_UNIQUEID" val="1763"/>
</p:tagLst>
</file>

<file path=ppt/tags/tag244.xml><?xml version="1.0" encoding="utf-8"?>
<p:tagLst xmlns:a="http://schemas.openxmlformats.org/drawingml/2006/main" xmlns:r="http://schemas.openxmlformats.org/officeDocument/2006/relationships" xmlns:p="http://schemas.openxmlformats.org/presentationml/2006/main">
  <p:tag name="AS_UNIQUEID" val="1764"/>
</p:tagLst>
</file>

<file path=ppt/tags/tag245.xml><?xml version="1.0" encoding="utf-8"?>
<p:tagLst xmlns:a="http://schemas.openxmlformats.org/drawingml/2006/main" xmlns:r="http://schemas.openxmlformats.org/officeDocument/2006/relationships" xmlns:p="http://schemas.openxmlformats.org/presentationml/2006/main">
  <p:tag name="AS_UNIQUEID" val="1765"/>
</p:tagLst>
</file>

<file path=ppt/tags/tag246.xml><?xml version="1.0" encoding="utf-8"?>
<p:tagLst xmlns:a="http://schemas.openxmlformats.org/drawingml/2006/main" xmlns:r="http://schemas.openxmlformats.org/officeDocument/2006/relationships" xmlns:p="http://schemas.openxmlformats.org/presentationml/2006/main">
  <p:tag name="AS_UNIQUEID" val="1766"/>
</p:tagLst>
</file>

<file path=ppt/tags/tag247.xml><?xml version="1.0" encoding="utf-8"?>
<p:tagLst xmlns:a="http://schemas.openxmlformats.org/drawingml/2006/main" xmlns:r="http://schemas.openxmlformats.org/officeDocument/2006/relationships" xmlns:p="http://schemas.openxmlformats.org/presentationml/2006/main">
  <p:tag name="AS_UNIQUEID" val="1767"/>
</p:tagLst>
</file>

<file path=ppt/tags/tag248.xml><?xml version="1.0" encoding="utf-8"?>
<p:tagLst xmlns:a="http://schemas.openxmlformats.org/drawingml/2006/main" xmlns:r="http://schemas.openxmlformats.org/officeDocument/2006/relationships" xmlns:p="http://schemas.openxmlformats.org/presentationml/2006/main">
  <p:tag name="AS_UNIQUEID" val="1768"/>
</p:tagLst>
</file>

<file path=ppt/tags/tag249.xml><?xml version="1.0" encoding="utf-8"?>
<p:tagLst xmlns:a="http://schemas.openxmlformats.org/drawingml/2006/main" xmlns:r="http://schemas.openxmlformats.org/officeDocument/2006/relationships" xmlns:p="http://schemas.openxmlformats.org/presentationml/2006/main">
  <p:tag name="AS_UNIQUEID" val="1769"/>
</p:tagLst>
</file>

<file path=ppt/tags/tag25.xml><?xml version="1.0" encoding="utf-8"?>
<p:tagLst xmlns:a="http://schemas.openxmlformats.org/drawingml/2006/main" xmlns:r="http://schemas.openxmlformats.org/officeDocument/2006/relationships" xmlns:p="http://schemas.openxmlformats.org/presentationml/2006/main">
  <p:tag name="AS_UNIQUEID" val="1216"/>
</p:tagLst>
</file>

<file path=ppt/tags/tag250.xml><?xml version="1.0" encoding="utf-8"?>
<p:tagLst xmlns:a="http://schemas.openxmlformats.org/drawingml/2006/main" xmlns:r="http://schemas.openxmlformats.org/officeDocument/2006/relationships" xmlns:p="http://schemas.openxmlformats.org/presentationml/2006/main">
  <p:tag name="AS_UNIQUEID" val="1770"/>
</p:tagLst>
</file>

<file path=ppt/tags/tag251.xml><?xml version="1.0" encoding="utf-8"?>
<p:tagLst xmlns:a="http://schemas.openxmlformats.org/drawingml/2006/main" xmlns:r="http://schemas.openxmlformats.org/officeDocument/2006/relationships" xmlns:p="http://schemas.openxmlformats.org/presentationml/2006/main">
  <p:tag name="AS_UNIQUEID" val="1771"/>
</p:tagLst>
</file>

<file path=ppt/tags/tag252.xml><?xml version="1.0" encoding="utf-8"?>
<p:tagLst xmlns:a="http://schemas.openxmlformats.org/drawingml/2006/main" xmlns:r="http://schemas.openxmlformats.org/officeDocument/2006/relationships" xmlns:p="http://schemas.openxmlformats.org/presentationml/2006/main">
  <p:tag name="AS_UNIQUEID" val="1778"/>
</p:tagLst>
</file>

<file path=ppt/tags/tag253.xml><?xml version="1.0" encoding="utf-8"?>
<p:tagLst xmlns:a="http://schemas.openxmlformats.org/drawingml/2006/main" xmlns:r="http://schemas.openxmlformats.org/officeDocument/2006/relationships" xmlns:p="http://schemas.openxmlformats.org/presentationml/2006/main">
  <p:tag name="AS_UNIQUEID" val="1779"/>
</p:tagLst>
</file>

<file path=ppt/tags/tag254.xml><?xml version="1.0" encoding="utf-8"?>
<p:tagLst xmlns:a="http://schemas.openxmlformats.org/drawingml/2006/main" xmlns:r="http://schemas.openxmlformats.org/officeDocument/2006/relationships" xmlns:p="http://schemas.openxmlformats.org/presentationml/2006/main">
  <p:tag name="AS_UNIQUEID" val="1780"/>
</p:tagLst>
</file>

<file path=ppt/tags/tag255.xml><?xml version="1.0" encoding="utf-8"?>
<p:tagLst xmlns:a="http://schemas.openxmlformats.org/drawingml/2006/main" xmlns:r="http://schemas.openxmlformats.org/officeDocument/2006/relationships" xmlns:p="http://schemas.openxmlformats.org/presentationml/2006/main">
  <p:tag name="AS_UNIQUEID" val="1781"/>
</p:tagLst>
</file>

<file path=ppt/tags/tag256.xml><?xml version="1.0" encoding="utf-8"?>
<p:tagLst xmlns:a="http://schemas.openxmlformats.org/drawingml/2006/main" xmlns:r="http://schemas.openxmlformats.org/officeDocument/2006/relationships" xmlns:p="http://schemas.openxmlformats.org/presentationml/2006/main">
  <p:tag name="AS_UNIQUEID" val="1782"/>
</p:tagLst>
</file>

<file path=ppt/tags/tag257.xml><?xml version="1.0" encoding="utf-8"?>
<p:tagLst xmlns:a="http://schemas.openxmlformats.org/drawingml/2006/main" xmlns:r="http://schemas.openxmlformats.org/officeDocument/2006/relationships" xmlns:p="http://schemas.openxmlformats.org/presentationml/2006/main">
  <p:tag name="AS_UNIQUEID" val="1783"/>
</p:tagLst>
</file>

<file path=ppt/tags/tag258.xml><?xml version="1.0" encoding="utf-8"?>
<p:tagLst xmlns:a="http://schemas.openxmlformats.org/drawingml/2006/main" xmlns:r="http://schemas.openxmlformats.org/officeDocument/2006/relationships" xmlns:p="http://schemas.openxmlformats.org/presentationml/2006/main">
  <p:tag name="AS_UNIQUEID" val="1787"/>
</p:tagLst>
</file>

<file path=ppt/tags/tag259.xml><?xml version="1.0" encoding="utf-8"?>
<p:tagLst xmlns:a="http://schemas.openxmlformats.org/drawingml/2006/main" xmlns:r="http://schemas.openxmlformats.org/officeDocument/2006/relationships" xmlns:p="http://schemas.openxmlformats.org/presentationml/2006/main">
  <p:tag name="AS_UNIQUEID" val="1788"/>
</p:tagLst>
</file>

<file path=ppt/tags/tag26.xml><?xml version="1.0" encoding="utf-8"?>
<p:tagLst xmlns:a="http://schemas.openxmlformats.org/drawingml/2006/main" xmlns:r="http://schemas.openxmlformats.org/officeDocument/2006/relationships" xmlns:p="http://schemas.openxmlformats.org/presentationml/2006/main">
  <p:tag name="AS_UNIQUEID" val="1217"/>
</p:tagLst>
</file>

<file path=ppt/tags/tag260.xml><?xml version="1.0" encoding="utf-8"?>
<p:tagLst xmlns:a="http://schemas.openxmlformats.org/drawingml/2006/main" xmlns:r="http://schemas.openxmlformats.org/officeDocument/2006/relationships" xmlns:p="http://schemas.openxmlformats.org/presentationml/2006/main">
  <p:tag name="AS_UNIQUEID" val="1789"/>
</p:tagLst>
</file>

<file path=ppt/tags/tag261.xml><?xml version="1.0" encoding="utf-8"?>
<p:tagLst xmlns:a="http://schemas.openxmlformats.org/drawingml/2006/main" xmlns:r="http://schemas.openxmlformats.org/officeDocument/2006/relationships" xmlns:p="http://schemas.openxmlformats.org/presentationml/2006/main">
  <p:tag name="AS_UNIQUEID" val="1790"/>
</p:tagLst>
</file>

<file path=ppt/tags/tag262.xml><?xml version="1.0" encoding="utf-8"?>
<p:tagLst xmlns:a="http://schemas.openxmlformats.org/drawingml/2006/main" xmlns:r="http://schemas.openxmlformats.org/officeDocument/2006/relationships" xmlns:p="http://schemas.openxmlformats.org/presentationml/2006/main">
  <p:tag name="AS_UNIQUEID" val="1792"/>
</p:tagLst>
</file>

<file path=ppt/tags/tag263.xml><?xml version="1.0" encoding="utf-8"?>
<p:tagLst xmlns:a="http://schemas.openxmlformats.org/drawingml/2006/main" xmlns:r="http://schemas.openxmlformats.org/officeDocument/2006/relationships" xmlns:p="http://schemas.openxmlformats.org/presentationml/2006/main">
  <p:tag name="AS_UNIQUEID" val="1793"/>
</p:tagLst>
</file>

<file path=ppt/tags/tag264.xml><?xml version="1.0" encoding="utf-8"?>
<p:tagLst xmlns:a="http://schemas.openxmlformats.org/drawingml/2006/main" xmlns:r="http://schemas.openxmlformats.org/officeDocument/2006/relationships" xmlns:p="http://schemas.openxmlformats.org/presentationml/2006/main">
  <p:tag name="AS_UNIQUEID" val="1795"/>
</p:tagLst>
</file>

<file path=ppt/tags/tag265.xml><?xml version="1.0" encoding="utf-8"?>
<p:tagLst xmlns:a="http://schemas.openxmlformats.org/drawingml/2006/main" xmlns:r="http://schemas.openxmlformats.org/officeDocument/2006/relationships" xmlns:p="http://schemas.openxmlformats.org/presentationml/2006/main">
  <p:tag name="AS_UNIQUEID" val="1796"/>
</p:tagLst>
</file>

<file path=ppt/tags/tag266.xml><?xml version="1.0" encoding="utf-8"?>
<p:tagLst xmlns:a="http://schemas.openxmlformats.org/drawingml/2006/main" xmlns:r="http://schemas.openxmlformats.org/officeDocument/2006/relationships" xmlns:p="http://schemas.openxmlformats.org/presentationml/2006/main">
  <p:tag name="AS_UNIQUEID" val="1798"/>
</p:tagLst>
</file>

<file path=ppt/tags/tag267.xml><?xml version="1.0" encoding="utf-8"?>
<p:tagLst xmlns:a="http://schemas.openxmlformats.org/drawingml/2006/main" xmlns:r="http://schemas.openxmlformats.org/officeDocument/2006/relationships" xmlns:p="http://schemas.openxmlformats.org/presentationml/2006/main">
  <p:tag name="AS_UNIQUEID" val="1799"/>
</p:tagLst>
</file>

<file path=ppt/tags/tag268.xml><?xml version="1.0" encoding="utf-8"?>
<p:tagLst xmlns:a="http://schemas.openxmlformats.org/drawingml/2006/main" xmlns:r="http://schemas.openxmlformats.org/officeDocument/2006/relationships" xmlns:p="http://schemas.openxmlformats.org/presentationml/2006/main">
  <p:tag name="AS_UNIQUEID" val="1800"/>
</p:tagLst>
</file>

<file path=ppt/tags/tag269.xml><?xml version="1.0" encoding="utf-8"?>
<p:tagLst xmlns:a="http://schemas.openxmlformats.org/drawingml/2006/main" xmlns:r="http://schemas.openxmlformats.org/officeDocument/2006/relationships" xmlns:p="http://schemas.openxmlformats.org/presentationml/2006/main">
  <p:tag name="AS_UNIQUEID" val="1801"/>
</p:tagLst>
</file>

<file path=ppt/tags/tag27.xml><?xml version="1.0" encoding="utf-8"?>
<p:tagLst xmlns:a="http://schemas.openxmlformats.org/drawingml/2006/main" xmlns:r="http://schemas.openxmlformats.org/officeDocument/2006/relationships" xmlns:p="http://schemas.openxmlformats.org/presentationml/2006/main">
  <p:tag name="AS_UNIQUEID" val="1218"/>
</p:tagLst>
</file>

<file path=ppt/tags/tag270.xml><?xml version="1.0" encoding="utf-8"?>
<p:tagLst xmlns:a="http://schemas.openxmlformats.org/drawingml/2006/main" xmlns:r="http://schemas.openxmlformats.org/officeDocument/2006/relationships" xmlns:p="http://schemas.openxmlformats.org/presentationml/2006/main">
  <p:tag name="AS_UNIQUEID" val="1802"/>
</p:tagLst>
</file>

<file path=ppt/tags/tag271.xml><?xml version="1.0" encoding="utf-8"?>
<p:tagLst xmlns:a="http://schemas.openxmlformats.org/drawingml/2006/main" xmlns:r="http://schemas.openxmlformats.org/officeDocument/2006/relationships" xmlns:p="http://schemas.openxmlformats.org/presentationml/2006/main">
  <p:tag name="AS_UNIQUEID" val="1804"/>
</p:tagLst>
</file>

<file path=ppt/tags/tag272.xml><?xml version="1.0" encoding="utf-8"?>
<p:tagLst xmlns:a="http://schemas.openxmlformats.org/drawingml/2006/main" xmlns:r="http://schemas.openxmlformats.org/officeDocument/2006/relationships" xmlns:p="http://schemas.openxmlformats.org/presentationml/2006/main">
  <p:tag name="AS_UNIQUEID" val="1805"/>
</p:tagLst>
</file>

<file path=ppt/tags/tag273.xml><?xml version="1.0" encoding="utf-8"?>
<p:tagLst xmlns:a="http://schemas.openxmlformats.org/drawingml/2006/main" xmlns:r="http://schemas.openxmlformats.org/officeDocument/2006/relationships" xmlns:p="http://schemas.openxmlformats.org/presentationml/2006/main">
  <p:tag name="AS_UNIQUEID" val="1806"/>
</p:tagLst>
</file>

<file path=ppt/tags/tag274.xml><?xml version="1.0" encoding="utf-8"?>
<p:tagLst xmlns:a="http://schemas.openxmlformats.org/drawingml/2006/main" xmlns:r="http://schemas.openxmlformats.org/officeDocument/2006/relationships" xmlns:p="http://schemas.openxmlformats.org/presentationml/2006/main">
  <p:tag name="AS_UNIQUEID" val="1808"/>
</p:tagLst>
</file>

<file path=ppt/tags/tag275.xml><?xml version="1.0" encoding="utf-8"?>
<p:tagLst xmlns:a="http://schemas.openxmlformats.org/drawingml/2006/main" xmlns:r="http://schemas.openxmlformats.org/officeDocument/2006/relationships" xmlns:p="http://schemas.openxmlformats.org/presentationml/2006/main">
  <p:tag name="AS_UNIQUEID" val="1809"/>
</p:tagLst>
</file>

<file path=ppt/tags/tag276.xml><?xml version="1.0" encoding="utf-8"?>
<p:tagLst xmlns:a="http://schemas.openxmlformats.org/drawingml/2006/main" xmlns:r="http://schemas.openxmlformats.org/officeDocument/2006/relationships" xmlns:p="http://schemas.openxmlformats.org/presentationml/2006/main">
  <p:tag name="AS_UNIQUEID" val="1810"/>
</p:tagLst>
</file>

<file path=ppt/tags/tag2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51,&quot;width&quot;:14394}"/>
</p:tagLst>
</file>

<file path=ppt/tags/tag278.xml><?xml version="1.0" encoding="utf-8"?>
<p:tagLst xmlns:a="http://schemas.openxmlformats.org/drawingml/2006/main" xmlns:r="http://schemas.openxmlformats.org/officeDocument/2006/relationships" xmlns:p="http://schemas.openxmlformats.org/presentationml/2006/main">
  <p:tag name="AS_UNIQUEID" val="4821"/>
</p:tagLst>
</file>

<file path=ppt/tags/tag279.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1219"/>
</p:tagLst>
</file>

<file path=ppt/tags/tag280.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UNIT_TABLE_BEAUTIFY" val="smartTable{828f8b02-63b2-4366-b8f0-c9e2ecf1dd51}"/>
  <p:tag name="TABLE_ENDDRAG_ORIGIN_RECT" val="720*365"/>
  <p:tag name="TABLE_ENDDRAG_RECT" val="0*154*720*365"/>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UNIT_TABLE_BEAUTIFY" val="smartTable{ca341c0f-7eb0-4c84-82a1-1985f2dc6207}"/>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AS_UNIQUEID" val="1220"/>
</p:tagLst>
</file>

<file path=ppt/tags/tag290.xml><?xml version="1.0" encoding="utf-8"?>
<p:tagLst xmlns:a="http://schemas.openxmlformats.org/drawingml/2006/main" xmlns:r="http://schemas.openxmlformats.org/officeDocument/2006/relationships" xmlns:p="http://schemas.openxmlformats.org/presentationml/2006/main">
  <p:tag name="KSO_WM_UNIT_TABLE_BEAUTIFY" val="smartTable{828f8b02-63b2-4366-b8f0-c9e2ecf1dd51}"/>
  <p:tag name="TABLE_ENDDRAG_ORIGIN_RECT" val="720*378"/>
  <p:tag name="TABLE_ENDDRAG_RECT" val="0*142*720*378"/>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AS_UNIQUEID" val="4574"/>
</p:tagLst>
</file>

<file path=ppt/tags/tag293.xml><?xml version="1.0" encoding="utf-8"?>
<p:tagLst xmlns:a="http://schemas.openxmlformats.org/drawingml/2006/main" xmlns:r="http://schemas.openxmlformats.org/officeDocument/2006/relationships" xmlns:p="http://schemas.openxmlformats.org/presentationml/2006/main">
  <p:tag name="AS_UNIQUEID" val="4575"/>
</p:tagLst>
</file>

<file path=ppt/tags/tag294.xml><?xml version="1.0" encoding="utf-8"?>
<p:tagLst xmlns:a="http://schemas.openxmlformats.org/drawingml/2006/main" xmlns:r="http://schemas.openxmlformats.org/officeDocument/2006/relationships" xmlns:p="http://schemas.openxmlformats.org/presentationml/2006/main">
  <p:tag name="AS_UNIQUEID" val="4576"/>
</p:tagLst>
</file>

<file path=ppt/tags/tag295.xml><?xml version="1.0" encoding="utf-8"?>
<p:tagLst xmlns:a="http://schemas.openxmlformats.org/drawingml/2006/main" xmlns:r="http://schemas.openxmlformats.org/officeDocument/2006/relationships" xmlns:p="http://schemas.openxmlformats.org/presentationml/2006/main">
  <p:tag name="AS_UNIQUEID" val="4577"/>
</p:tagLst>
</file>

<file path=ppt/tags/tag296.xml><?xml version="1.0" encoding="utf-8"?>
<p:tagLst xmlns:a="http://schemas.openxmlformats.org/drawingml/2006/main" xmlns:r="http://schemas.openxmlformats.org/officeDocument/2006/relationships" xmlns:p="http://schemas.openxmlformats.org/presentationml/2006/main">
  <p:tag name="AS_UNIQUEID" val="4570"/>
</p:tagLst>
</file>

<file path=ppt/tags/tag297.xml><?xml version="1.0" encoding="utf-8"?>
<p:tagLst xmlns:a="http://schemas.openxmlformats.org/drawingml/2006/main" xmlns:r="http://schemas.openxmlformats.org/officeDocument/2006/relationships" xmlns:p="http://schemas.openxmlformats.org/presentationml/2006/main">
  <p:tag name="AS_UNIQUEID" val="4571"/>
</p:tagLst>
</file>

<file path=ppt/tags/tag298.xml><?xml version="1.0" encoding="utf-8"?>
<p:tagLst xmlns:a="http://schemas.openxmlformats.org/drawingml/2006/main" xmlns:r="http://schemas.openxmlformats.org/officeDocument/2006/relationships" xmlns:p="http://schemas.openxmlformats.org/presentationml/2006/main">
  <p:tag name="AS_UNIQUEID" val="4572"/>
</p:tagLst>
</file>

<file path=ppt/tags/tag299.xml><?xml version="1.0" encoding="utf-8"?>
<p:tagLst xmlns:a="http://schemas.openxmlformats.org/drawingml/2006/main" xmlns:r="http://schemas.openxmlformats.org/officeDocument/2006/relationships" xmlns:p="http://schemas.openxmlformats.org/presentationml/2006/main">
  <p:tag name="AS_UNIQUEID" val="4697"/>
</p:tagLst>
</file>

<file path=ppt/tags/tag3.xml><?xml version="1.0" encoding="utf-8"?>
<p:tagLst xmlns:a="http://schemas.openxmlformats.org/drawingml/2006/main" xmlns:r="http://schemas.openxmlformats.org/officeDocument/2006/relationships" xmlns:p="http://schemas.openxmlformats.org/presentationml/2006/main">
  <p:tag name="AS_UNIQUEID" val="1273"/>
</p:tagLst>
</file>

<file path=ppt/tags/tag30.xml><?xml version="1.0" encoding="utf-8"?>
<p:tagLst xmlns:a="http://schemas.openxmlformats.org/drawingml/2006/main" xmlns:r="http://schemas.openxmlformats.org/officeDocument/2006/relationships" xmlns:p="http://schemas.openxmlformats.org/presentationml/2006/main">
  <p:tag name="AS_UNIQUEID" val="1222"/>
</p:tagLst>
</file>

<file path=ppt/tags/tag300.xml><?xml version="1.0" encoding="utf-8"?>
<p:tagLst xmlns:a="http://schemas.openxmlformats.org/drawingml/2006/main" xmlns:r="http://schemas.openxmlformats.org/officeDocument/2006/relationships" xmlns:p="http://schemas.openxmlformats.org/presentationml/2006/main">
  <p:tag name="AS_UNIQUEID" val="4704"/>
</p:tagLst>
</file>

<file path=ppt/tags/tag301.xml><?xml version="1.0" encoding="utf-8"?>
<p:tagLst xmlns:a="http://schemas.openxmlformats.org/drawingml/2006/main" xmlns:r="http://schemas.openxmlformats.org/officeDocument/2006/relationships" xmlns:p="http://schemas.openxmlformats.org/presentationml/2006/main">
  <p:tag name="AS_UNIQUEID" val="4707"/>
</p:tagLst>
</file>

<file path=ppt/tags/tag302.xml><?xml version="1.0" encoding="utf-8"?>
<p:tagLst xmlns:a="http://schemas.openxmlformats.org/drawingml/2006/main" xmlns:r="http://schemas.openxmlformats.org/officeDocument/2006/relationships" xmlns:p="http://schemas.openxmlformats.org/presentationml/2006/main">
  <p:tag name="AS_UNIQUEID" val="4708"/>
</p:tagLst>
</file>

<file path=ppt/tags/tag303.xml><?xml version="1.0" encoding="utf-8"?>
<p:tagLst xmlns:a="http://schemas.openxmlformats.org/drawingml/2006/main" xmlns:r="http://schemas.openxmlformats.org/officeDocument/2006/relationships" xmlns:p="http://schemas.openxmlformats.org/presentationml/2006/main">
  <p:tag name="AS_UNIQUEID" val="4705"/>
</p:tagLst>
</file>

<file path=ppt/tags/tag304.xml><?xml version="1.0" encoding="utf-8"?>
<p:tagLst xmlns:a="http://schemas.openxmlformats.org/drawingml/2006/main" xmlns:r="http://schemas.openxmlformats.org/officeDocument/2006/relationships" xmlns:p="http://schemas.openxmlformats.org/presentationml/2006/main">
  <p:tag name="AS_UNIQUEID" val="4706"/>
</p:tagLst>
</file>

<file path=ppt/tags/tag305.xml><?xml version="1.0" encoding="utf-8"?>
<p:tagLst xmlns:a="http://schemas.openxmlformats.org/drawingml/2006/main" xmlns:r="http://schemas.openxmlformats.org/officeDocument/2006/relationships" xmlns:p="http://schemas.openxmlformats.org/presentationml/2006/main">
  <p:tag name="AS_UNIQUEID" val="4698"/>
</p:tagLst>
</file>

<file path=ppt/tags/tag306.xml><?xml version="1.0" encoding="utf-8"?>
<p:tagLst xmlns:a="http://schemas.openxmlformats.org/drawingml/2006/main" xmlns:r="http://schemas.openxmlformats.org/officeDocument/2006/relationships" xmlns:p="http://schemas.openxmlformats.org/presentationml/2006/main">
  <p:tag name="AS_UNIQUEID" val="4701"/>
</p:tagLst>
</file>

<file path=ppt/tags/tag307.xml><?xml version="1.0" encoding="utf-8"?>
<p:tagLst xmlns:a="http://schemas.openxmlformats.org/drawingml/2006/main" xmlns:r="http://schemas.openxmlformats.org/officeDocument/2006/relationships" xmlns:p="http://schemas.openxmlformats.org/presentationml/2006/main">
  <p:tag name="AS_UNIQUEID" val="4702"/>
</p:tagLst>
</file>

<file path=ppt/tags/tag308.xml><?xml version="1.0" encoding="utf-8"?>
<p:tagLst xmlns:a="http://schemas.openxmlformats.org/drawingml/2006/main" xmlns:r="http://schemas.openxmlformats.org/officeDocument/2006/relationships" xmlns:p="http://schemas.openxmlformats.org/presentationml/2006/main">
  <p:tag name="AS_UNIQUEID" val="4703"/>
</p:tagLst>
</file>

<file path=ppt/tags/tag309.xml><?xml version="1.0" encoding="utf-8"?>
<p:tagLst xmlns:a="http://schemas.openxmlformats.org/drawingml/2006/main" xmlns:r="http://schemas.openxmlformats.org/officeDocument/2006/relationships" xmlns:p="http://schemas.openxmlformats.org/presentationml/2006/main">
  <p:tag name="AS_UNIQUEID" val="4699"/>
</p:tagLst>
</file>

<file path=ppt/tags/tag31.xml><?xml version="1.0" encoding="utf-8"?>
<p:tagLst xmlns:a="http://schemas.openxmlformats.org/drawingml/2006/main" xmlns:r="http://schemas.openxmlformats.org/officeDocument/2006/relationships" xmlns:p="http://schemas.openxmlformats.org/presentationml/2006/main">
  <p:tag name="AS_UNIQUEID" val="1223"/>
</p:tagLst>
</file>

<file path=ppt/tags/tag310.xml><?xml version="1.0" encoding="utf-8"?>
<p:tagLst xmlns:a="http://schemas.openxmlformats.org/drawingml/2006/main" xmlns:r="http://schemas.openxmlformats.org/officeDocument/2006/relationships" xmlns:p="http://schemas.openxmlformats.org/presentationml/2006/main">
  <p:tag name="AS_UNIQUEID" val="4700"/>
</p:tagLst>
</file>

<file path=ppt/tags/tag311.xml><?xml version="1.0" encoding="utf-8"?>
<p:tagLst xmlns:a="http://schemas.openxmlformats.org/drawingml/2006/main" xmlns:r="http://schemas.openxmlformats.org/officeDocument/2006/relationships" xmlns:p="http://schemas.openxmlformats.org/presentationml/2006/main">
  <p:tag name="AS_UNIQUEID" val="4693"/>
</p:tagLst>
</file>

<file path=ppt/tags/tag312.xml><?xml version="1.0" encoding="utf-8"?>
<p:tagLst xmlns:a="http://schemas.openxmlformats.org/drawingml/2006/main" xmlns:r="http://schemas.openxmlformats.org/officeDocument/2006/relationships" xmlns:p="http://schemas.openxmlformats.org/presentationml/2006/main">
  <p:tag name="AS_UNIQUEID" val="4694"/>
</p:tagLst>
</file>

<file path=ppt/tags/tag313.xml><?xml version="1.0" encoding="utf-8"?>
<p:tagLst xmlns:a="http://schemas.openxmlformats.org/drawingml/2006/main" xmlns:r="http://schemas.openxmlformats.org/officeDocument/2006/relationships" xmlns:p="http://schemas.openxmlformats.org/presentationml/2006/main">
  <p:tag name="AS_UNIQUEID" val="4695"/>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AS_UNIQUEID" val="1224"/>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AS_UNIQUEID" val="1225"/>
</p:tagLst>
</file>

<file path=ppt/tags/tag330.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AS_UNIQUEID" val="4824"/>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AS_UNIQUEID" val="4837"/>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AS_UNIQUEID" val="1226"/>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AS_UNIQUEID" val="1227"/>
</p:tagLst>
</file>

<file path=ppt/tags/tag350.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AS_UNIQUEID" val="4837"/>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AS_UNIQUEID" val="1228"/>
</p:tagLst>
</file>

<file path=ppt/tags/tag360.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AS_UNIQUEID" val="4837"/>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AS_UNIQUEID" val="1229"/>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AS_UNIQUEID" val="4821"/>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AS_UNIQUEID" val="4749"/>
</p:tagLst>
</file>

<file path=ppt/tags/tag376.xml><?xml version="1.0" encoding="utf-8"?>
<p:tagLst xmlns:a="http://schemas.openxmlformats.org/drawingml/2006/main" xmlns:r="http://schemas.openxmlformats.org/officeDocument/2006/relationships" xmlns:p="http://schemas.openxmlformats.org/presentationml/2006/main">
  <p:tag name="AS_UNIQUEID" val="4750"/>
</p:tagLst>
</file>

<file path=ppt/tags/tag377.xml><?xml version="1.0" encoding="utf-8"?>
<p:tagLst xmlns:a="http://schemas.openxmlformats.org/drawingml/2006/main" xmlns:r="http://schemas.openxmlformats.org/officeDocument/2006/relationships" xmlns:p="http://schemas.openxmlformats.org/presentationml/2006/main">
  <p:tag name="AS_UNIQUEID" val="4751"/>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AS_UNIQUEID" val="1231"/>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AS_UNIQUEID" val="1232"/>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1274"/>
</p:tagLst>
</file>

<file path=ppt/tags/tag40.xml><?xml version="1.0" encoding="utf-8"?>
<p:tagLst xmlns:a="http://schemas.openxmlformats.org/drawingml/2006/main" xmlns:r="http://schemas.openxmlformats.org/officeDocument/2006/relationships" xmlns:p="http://schemas.openxmlformats.org/presentationml/2006/main">
  <p:tag name="AS_UNIQUEID" val="1233"/>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AS_UNIQUEID" val="1234"/>
</p:tagLst>
</file>

<file path=ppt/tags/tag42.xml><?xml version="1.0" encoding="utf-8"?>
<p:tagLst xmlns:a="http://schemas.openxmlformats.org/drawingml/2006/main" xmlns:r="http://schemas.openxmlformats.org/officeDocument/2006/relationships" xmlns:p="http://schemas.openxmlformats.org/presentationml/2006/main">
  <p:tag name="AS_UNIQUEID" val="1236"/>
</p:tagLst>
</file>

<file path=ppt/tags/tag43.xml><?xml version="1.0" encoding="utf-8"?>
<p:tagLst xmlns:a="http://schemas.openxmlformats.org/drawingml/2006/main" xmlns:r="http://schemas.openxmlformats.org/officeDocument/2006/relationships" xmlns:p="http://schemas.openxmlformats.org/presentationml/2006/main">
  <p:tag name="AS_UNIQUEID" val="1237"/>
</p:tagLst>
</file>

<file path=ppt/tags/tag44.xml><?xml version="1.0" encoding="utf-8"?>
<p:tagLst xmlns:a="http://schemas.openxmlformats.org/drawingml/2006/main" xmlns:r="http://schemas.openxmlformats.org/officeDocument/2006/relationships" xmlns:p="http://schemas.openxmlformats.org/presentationml/2006/main">
  <p:tag name="AS_UNIQUEID" val="1238"/>
</p:tagLst>
</file>

<file path=ppt/tags/tag45.xml><?xml version="1.0" encoding="utf-8"?>
<p:tagLst xmlns:a="http://schemas.openxmlformats.org/drawingml/2006/main" xmlns:r="http://schemas.openxmlformats.org/officeDocument/2006/relationships" xmlns:p="http://schemas.openxmlformats.org/presentationml/2006/main">
  <p:tag name="AS_UNIQUEID" val="1240"/>
</p:tagLst>
</file>

<file path=ppt/tags/tag46.xml><?xml version="1.0" encoding="utf-8"?>
<p:tagLst xmlns:a="http://schemas.openxmlformats.org/drawingml/2006/main" xmlns:r="http://schemas.openxmlformats.org/officeDocument/2006/relationships" xmlns:p="http://schemas.openxmlformats.org/presentationml/2006/main">
  <p:tag name="AS_UNIQUEID" val="1241"/>
</p:tagLst>
</file>

<file path=ppt/tags/tag47.xml><?xml version="1.0" encoding="utf-8"?>
<p:tagLst xmlns:a="http://schemas.openxmlformats.org/drawingml/2006/main" xmlns:r="http://schemas.openxmlformats.org/officeDocument/2006/relationships" xmlns:p="http://schemas.openxmlformats.org/presentationml/2006/main">
  <p:tag name="AS_UNIQUEID" val="1242"/>
</p:tagLst>
</file>

<file path=ppt/tags/tag48.xml><?xml version="1.0" encoding="utf-8"?>
<p:tagLst xmlns:a="http://schemas.openxmlformats.org/drawingml/2006/main" xmlns:r="http://schemas.openxmlformats.org/officeDocument/2006/relationships" xmlns:p="http://schemas.openxmlformats.org/presentationml/2006/main">
  <p:tag name="AS_UNIQUEID" val="1243"/>
</p:tagLst>
</file>

<file path=ppt/tags/tag49.xml><?xml version="1.0" encoding="utf-8"?>
<p:tagLst xmlns:a="http://schemas.openxmlformats.org/drawingml/2006/main" xmlns:r="http://schemas.openxmlformats.org/officeDocument/2006/relationships" xmlns:p="http://schemas.openxmlformats.org/presentationml/2006/main">
  <p:tag name="AS_UNIQUEID" val="1244"/>
</p:tagLst>
</file>

<file path=ppt/tags/tag5.xml><?xml version="1.0" encoding="utf-8"?>
<p:tagLst xmlns:a="http://schemas.openxmlformats.org/drawingml/2006/main" xmlns:r="http://schemas.openxmlformats.org/officeDocument/2006/relationships" xmlns:p="http://schemas.openxmlformats.org/presentationml/2006/main">
  <p:tag name="AS_UNIQUEID" val="1275"/>
</p:tagLst>
</file>

<file path=ppt/tags/tag50.xml><?xml version="1.0" encoding="utf-8"?>
<p:tagLst xmlns:a="http://schemas.openxmlformats.org/drawingml/2006/main" xmlns:r="http://schemas.openxmlformats.org/officeDocument/2006/relationships" xmlns:p="http://schemas.openxmlformats.org/presentationml/2006/main">
  <p:tag name="AS_UNIQUEID" val="1245"/>
</p:tagLst>
</file>

<file path=ppt/tags/tag51.xml><?xml version="1.0" encoding="utf-8"?>
<p:tagLst xmlns:a="http://schemas.openxmlformats.org/drawingml/2006/main" xmlns:r="http://schemas.openxmlformats.org/officeDocument/2006/relationships" xmlns:p="http://schemas.openxmlformats.org/presentationml/2006/main">
  <p:tag name="AS_UNIQUEID" val="1247"/>
</p:tagLst>
</file>

<file path=ppt/tags/tag52.xml><?xml version="1.0" encoding="utf-8"?>
<p:tagLst xmlns:a="http://schemas.openxmlformats.org/drawingml/2006/main" xmlns:r="http://schemas.openxmlformats.org/officeDocument/2006/relationships" xmlns:p="http://schemas.openxmlformats.org/presentationml/2006/main">
  <p:tag name="AS_UNIQUEID" val="1248"/>
</p:tagLst>
</file>

<file path=ppt/tags/tag53.xml><?xml version="1.0" encoding="utf-8"?>
<p:tagLst xmlns:a="http://schemas.openxmlformats.org/drawingml/2006/main" xmlns:r="http://schemas.openxmlformats.org/officeDocument/2006/relationships" xmlns:p="http://schemas.openxmlformats.org/presentationml/2006/main">
  <p:tag name="AS_UNIQUEID" val="1249"/>
</p:tagLst>
</file>

<file path=ppt/tags/tag54.xml><?xml version="1.0" encoding="utf-8"?>
<p:tagLst xmlns:a="http://schemas.openxmlformats.org/drawingml/2006/main" xmlns:r="http://schemas.openxmlformats.org/officeDocument/2006/relationships" xmlns:p="http://schemas.openxmlformats.org/presentationml/2006/main">
  <p:tag name="AS_UNIQUEID" val="1250"/>
</p:tagLst>
</file>

<file path=ppt/tags/tag55.xml><?xml version="1.0" encoding="utf-8"?>
<p:tagLst xmlns:a="http://schemas.openxmlformats.org/drawingml/2006/main" xmlns:r="http://schemas.openxmlformats.org/officeDocument/2006/relationships" xmlns:p="http://schemas.openxmlformats.org/presentationml/2006/main">
  <p:tag name="AS_UNIQUEID" val="1251"/>
</p:tagLst>
</file>

<file path=ppt/tags/tag56.xml><?xml version="1.0" encoding="utf-8"?>
<p:tagLst xmlns:a="http://schemas.openxmlformats.org/drawingml/2006/main" xmlns:r="http://schemas.openxmlformats.org/officeDocument/2006/relationships" xmlns:p="http://schemas.openxmlformats.org/presentationml/2006/main">
  <p:tag name="AS_UNIQUEID" val="1252"/>
</p:tagLst>
</file>

<file path=ppt/tags/tag57.xml><?xml version="1.0" encoding="utf-8"?>
<p:tagLst xmlns:a="http://schemas.openxmlformats.org/drawingml/2006/main" xmlns:r="http://schemas.openxmlformats.org/officeDocument/2006/relationships" xmlns:p="http://schemas.openxmlformats.org/presentationml/2006/main">
  <p:tag name="AS_UNIQUEID" val="1254"/>
</p:tagLst>
</file>

<file path=ppt/tags/tag58.xml><?xml version="1.0" encoding="utf-8"?>
<p:tagLst xmlns:a="http://schemas.openxmlformats.org/drawingml/2006/main" xmlns:r="http://schemas.openxmlformats.org/officeDocument/2006/relationships" xmlns:p="http://schemas.openxmlformats.org/presentationml/2006/main">
  <p:tag name="AS_UNIQUEID" val="1255"/>
</p:tagLst>
</file>

<file path=ppt/tags/tag59.xml><?xml version="1.0" encoding="utf-8"?>
<p:tagLst xmlns:a="http://schemas.openxmlformats.org/drawingml/2006/main" xmlns:r="http://schemas.openxmlformats.org/officeDocument/2006/relationships" xmlns:p="http://schemas.openxmlformats.org/presentationml/2006/main">
  <p:tag name="AS_UNIQUEID" val="1256"/>
</p:tagLst>
</file>

<file path=ppt/tags/tag6.xml><?xml version="1.0" encoding="utf-8"?>
<p:tagLst xmlns:a="http://schemas.openxmlformats.org/drawingml/2006/main" xmlns:r="http://schemas.openxmlformats.org/officeDocument/2006/relationships" xmlns:p="http://schemas.openxmlformats.org/presentationml/2006/main">
  <p:tag name="AS_UNIQUEID" val="1276"/>
</p:tagLst>
</file>

<file path=ppt/tags/tag60.xml><?xml version="1.0" encoding="utf-8"?>
<p:tagLst xmlns:a="http://schemas.openxmlformats.org/drawingml/2006/main" xmlns:r="http://schemas.openxmlformats.org/officeDocument/2006/relationships" xmlns:p="http://schemas.openxmlformats.org/presentationml/2006/main">
  <p:tag name="AS_UNIQUEID" val="1257"/>
</p:tagLst>
</file>

<file path=ppt/tags/tag61.xml><?xml version="1.0" encoding="utf-8"?>
<p:tagLst xmlns:a="http://schemas.openxmlformats.org/drawingml/2006/main" xmlns:r="http://schemas.openxmlformats.org/officeDocument/2006/relationships" xmlns:p="http://schemas.openxmlformats.org/presentationml/2006/main">
  <p:tag name="AS_UNIQUEID" val="1258"/>
</p:tagLst>
</file>

<file path=ppt/tags/tag62.xml><?xml version="1.0" encoding="utf-8"?>
<p:tagLst xmlns:a="http://schemas.openxmlformats.org/drawingml/2006/main" xmlns:r="http://schemas.openxmlformats.org/officeDocument/2006/relationships" xmlns:p="http://schemas.openxmlformats.org/presentationml/2006/main">
  <p:tag name="AS_UNIQUEID" val="1260"/>
</p:tagLst>
</file>

<file path=ppt/tags/tag63.xml><?xml version="1.0" encoding="utf-8"?>
<p:tagLst xmlns:a="http://schemas.openxmlformats.org/drawingml/2006/main" xmlns:r="http://schemas.openxmlformats.org/officeDocument/2006/relationships" xmlns:p="http://schemas.openxmlformats.org/presentationml/2006/main">
  <p:tag name="AS_UNIQUEID" val="1261"/>
</p:tagLst>
</file>

<file path=ppt/tags/tag64.xml><?xml version="1.0" encoding="utf-8"?>
<p:tagLst xmlns:a="http://schemas.openxmlformats.org/drawingml/2006/main" xmlns:r="http://schemas.openxmlformats.org/officeDocument/2006/relationships" xmlns:p="http://schemas.openxmlformats.org/presentationml/2006/main">
  <p:tag name="AS_UNIQUEID" val="1262"/>
</p:tagLst>
</file>

<file path=ppt/tags/tag65.xml><?xml version="1.0" encoding="utf-8"?>
<p:tagLst xmlns:a="http://schemas.openxmlformats.org/drawingml/2006/main" xmlns:r="http://schemas.openxmlformats.org/officeDocument/2006/relationships" xmlns:p="http://schemas.openxmlformats.org/presentationml/2006/main">
  <p:tag name="AS_UNIQUEID" val="1263"/>
</p:tagLst>
</file>

<file path=ppt/tags/tag66.xml><?xml version="1.0" encoding="utf-8"?>
<p:tagLst xmlns:a="http://schemas.openxmlformats.org/drawingml/2006/main" xmlns:r="http://schemas.openxmlformats.org/officeDocument/2006/relationships" xmlns:p="http://schemas.openxmlformats.org/presentationml/2006/main">
  <p:tag name="AS_UNIQUEID" val="1264"/>
</p:tagLst>
</file>

<file path=ppt/tags/tag67.xml><?xml version="1.0" encoding="utf-8"?>
<p:tagLst xmlns:a="http://schemas.openxmlformats.org/drawingml/2006/main" xmlns:r="http://schemas.openxmlformats.org/officeDocument/2006/relationships" xmlns:p="http://schemas.openxmlformats.org/presentationml/2006/main">
  <p:tag name="AS_UNIQUEID" val="1266"/>
</p:tagLst>
</file>

<file path=ppt/tags/tag68.xml><?xml version="1.0" encoding="utf-8"?>
<p:tagLst xmlns:a="http://schemas.openxmlformats.org/drawingml/2006/main" xmlns:r="http://schemas.openxmlformats.org/officeDocument/2006/relationships" xmlns:p="http://schemas.openxmlformats.org/presentationml/2006/main">
  <p:tag name="AS_UNIQUEID" val="1268"/>
</p:tagLst>
</file>

<file path=ppt/tags/tag69.xml><?xml version="1.0" encoding="utf-8"?>
<p:tagLst xmlns:a="http://schemas.openxmlformats.org/drawingml/2006/main" xmlns:r="http://schemas.openxmlformats.org/officeDocument/2006/relationships" xmlns:p="http://schemas.openxmlformats.org/presentationml/2006/main">
  <p:tag name="AS_UNIQUEID" val="26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1277"/>
</p:tagLst>
</file>

<file path=ppt/tags/tag70.xml><?xml version="1.0" encoding="utf-8"?>
<p:tagLst xmlns:a="http://schemas.openxmlformats.org/drawingml/2006/main" xmlns:r="http://schemas.openxmlformats.org/officeDocument/2006/relationships" xmlns:p="http://schemas.openxmlformats.org/presentationml/2006/main">
  <p:tag name="AS_UNIQUEID" val="25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25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1270"/>
</p:tagLst>
</file>

<file path=ppt/tags/tag73.xml><?xml version="1.0" encoding="utf-8"?>
<p:tagLst xmlns:a="http://schemas.openxmlformats.org/drawingml/2006/main" xmlns:r="http://schemas.openxmlformats.org/officeDocument/2006/relationships" xmlns:p="http://schemas.openxmlformats.org/presentationml/2006/main">
  <p:tag name="AS_UNIQUEID" val="25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AS_UNIQUEID" val="25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AS_UNIQUEID" val="25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AS_UNIQUEID" val="1585"/>
</p:tagLst>
</file>

<file path=ppt/tags/tag77.xml><?xml version="1.0" encoding="utf-8"?>
<p:tagLst xmlns:a="http://schemas.openxmlformats.org/drawingml/2006/main" xmlns:r="http://schemas.openxmlformats.org/officeDocument/2006/relationships" xmlns:p="http://schemas.openxmlformats.org/presentationml/2006/main">
  <p:tag name="AS_UNIQUEID" val="1586"/>
</p:tagLst>
</file>

<file path=ppt/tags/tag78.xml><?xml version="1.0" encoding="utf-8"?>
<p:tagLst xmlns:a="http://schemas.openxmlformats.org/drawingml/2006/main" xmlns:r="http://schemas.openxmlformats.org/officeDocument/2006/relationships" xmlns:p="http://schemas.openxmlformats.org/presentationml/2006/main">
  <p:tag name="AS_UNIQUEID" val="1587"/>
</p:tagLst>
</file>

<file path=ppt/tags/tag79.xml><?xml version="1.0" encoding="utf-8"?>
<p:tagLst xmlns:a="http://schemas.openxmlformats.org/drawingml/2006/main" xmlns:r="http://schemas.openxmlformats.org/officeDocument/2006/relationships" xmlns:p="http://schemas.openxmlformats.org/presentationml/2006/main">
  <p:tag name="AS_UNIQUEID" val="1588"/>
</p:tagLst>
</file>

<file path=ppt/tags/tag8.xml><?xml version="1.0" encoding="utf-8"?>
<p:tagLst xmlns:a="http://schemas.openxmlformats.org/drawingml/2006/main" xmlns:r="http://schemas.openxmlformats.org/officeDocument/2006/relationships" xmlns:p="http://schemas.openxmlformats.org/presentationml/2006/main">
  <p:tag name="AS_UNIQUEID" val="1667"/>
</p:tagLst>
</file>

<file path=ppt/tags/tag80.xml><?xml version="1.0" encoding="utf-8"?>
<p:tagLst xmlns:a="http://schemas.openxmlformats.org/drawingml/2006/main" xmlns:r="http://schemas.openxmlformats.org/officeDocument/2006/relationships" xmlns:p="http://schemas.openxmlformats.org/presentationml/2006/main">
  <p:tag name="AS_UNIQUEID" val="1591"/>
</p:tagLst>
</file>

<file path=ppt/tags/tag81.xml><?xml version="1.0" encoding="utf-8"?>
<p:tagLst xmlns:a="http://schemas.openxmlformats.org/drawingml/2006/main" xmlns:r="http://schemas.openxmlformats.org/officeDocument/2006/relationships" xmlns:p="http://schemas.openxmlformats.org/presentationml/2006/main">
  <p:tag name="AS_UNIQUEID" val="1592"/>
</p:tagLst>
</file>

<file path=ppt/tags/tag82.xml><?xml version="1.0" encoding="utf-8"?>
<p:tagLst xmlns:a="http://schemas.openxmlformats.org/drawingml/2006/main" xmlns:r="http://schemas.openxmlformats.org/officeDocument/2006/relationships" xmlns:p="http://schemas.openxmlformats.org/presentationml/2006/main">
  <p:tag name="AS_UNIQUEID" val="1593"/>
</p:tagLst>
</file>

<file path=ppt/tags/tag83.xml><?xml version="1.0" encoding="utf-8"?>
<p:tagLst xmlns:a="http://schemas.openxmlformats.org/drawingml/2006/main" xmlns:r="http://schemas.openxmlformats.org/officeDocument/2006/relationships" xmlns:p="http://schemas.openxmlformats.org/presentationml/2006/main">
  <p:tag name="AS_UNIQUEID" val="1594"/>
</p:tagLst>
</file>

<file path=ppt/tags/tag84.xml><?xml version="1.0" encoding="utf-8"?>
<p:tagLst xmlns:a="http://schemas.openxmlformats.org/drawingml/2006/main" xmlns:r="http://schemas.openxmlformats.org/officeDocument/2006/relationships" xmlns:p="http://schemas.openxmlformats.org/presentationml/2006/main">
  <p:tag name="AS_UNIQUEID" val="1595"/>
</p:tagLst>
</file>

<file path=ppt/tags/tag85.xml><?xml version="1.0" encoding="utf-8"?>
<p:tagLst xmlns:a="http://schemas.openxmlformats.org/drawingml/2006/main" xmlns:r="http://schemas.openxmlformats.org/officeDocument/2006/relationships" xmlns:p="http://schemas.openxmlformats.org/presentationml/2006/main">
  <p:tag name="AS_UNIQUEID" val="1596"/>
</p:tagLst>
</file>

<file path=ppt/tags/tag86.xml><?xml version="1.0" encoding="utf-8"?>
<p:tagLst xmlns:a="http://schemas.openxmlformats.org/drawingml/2006/main" xmlns:r="http://schemas.openxmlformats.org/officeDocument/2006/relationships" xmlns:p="http://schemas.openxmlformats.org/presentationml/2006/main">
  <p:tag name="AS_UNIQUEID" val="1597"/>
</p:tagLst>
</file>

<file path=ppt/tags/tag87.xml><?xml version="1.0" encoding="utf-8"?>
<p:tagLst xmlns:a="http://schemas.openxmlformats.org/drawingml/2006/main" xmlns:r="http://schemas.openxmlformats.org/officeDocument/2006/relationships" xmlns:p="http://schemas.openxmlformats.org/presentationml/2006/main">
  <p:tag name="AS_UNIQUEID" val="1598"/>
</p:tagLst>
</file>

<file path=ppt/tags/tag88.xml><?xml version="1.0" encoding="utf-8"?>
<p:tagLst xmlns:a="http://schemas.openxmlformats.org/drawingml/2006/main" xmlns:r="http://schemas.openxmlformats.org/officeDocument/2006/relationships" xmlns:p="http://schemas.openxmlformats.org/presentationml/2006/main">
  <p:tag name="AS_UNIQUEID" val="1599"/>
</p:tagLst>
</file>

<file path=ppt/tags/tag89.xml><?xml version="1.0" encoding="utf-8"?>
<p:tagLst xmlns:a="http://schemas.openxmlformats.org/drawingml/2006/main" xmlns:r="http://schemas.openxmlformats.org/officeDocument/2006/relationships" xmlns:p="http://schemas.openxmlformats.org/presentationml/2006/main">
  <p:tag name="AS_UNIQUEID" val="1601"/>
</p:tagLst>
</file>

<file path=ppt/tags/tag9.xml><?xml version="1.0" encoding="utf-8"?>
<p:tagLst xmlns:a="http://schemas.openxmlformats.org/drawingml/2006/main" xmlns:r="http://schemas.openxmlformats.org/officeDocument/2006/relationships" xmlns:p="http://schemas.openxmlformats.org/presentationml/2006/main">
  <p:tag name="AS_UNIQUEID" val="1197"/>
</p:tagLst>
</file>

<file path=ppt/tags/tag90.xml><?xml version="1.0" encoding="utf-8"?>
<p:tagLst xmlns:a="http://schemas.openxmlformats.org/drawingml/2006/main" xmlns:r="http://schemas.openxmlformats.org/officeDocument/2006/relationships" xmlns:p="http://schemas.openxmlformats.org/presentationml/2006/main">
  <p:tag name="AS_UNIQUEID" val="1602"/>
</p:tagLst>
</file>

<file path=ppt/tags/tag91.xml><?xml version="1.0" encoding="utf-8"?>
<p:tagLst xmlns:a="http://schemas.openxmlformats.org/drawingml/2006/main" xmlns:r="http://schemas.openxmlformats.org/officeDocument/2006/relationships" xmlns:p="http://schemas.openxmlformats.org/presentationml/2006/main">
  <p:tag name="AS_UNIQUEID" val="1603"/>
</p:tagLst>
</file>

<file path=ppt/tags/tag92.xml><?xml version="1.0" encoding="utf-8"?>
<p:tagLst xmlns:a="http://schemas.openxmlformats.org/drawingml/2006/main" xmlns:r="http://schemas.openxmlformats.org/officeDocument/2006/relationships" xmlns:p="http://schemas.openxmlformats.org/presentationml/2006/main">
  <p:tag name="AS_UNIQUEID" val="1604"/>
</p:tagLst>
</file>

<file path=ppt/tags/tag93.xml><?xml version="1.0" encoding="utf-8"?>
<p:tagLst xmlns:a="http://schemas.openxmlformats.org/drawingml/2006/main" xmlns:r="http://schemas.openxmlformats.org/officeDocument/2006/relationships" xmlns:p="http://schemas.openxmlformats.org/presentationml/2006/main">
  <p:tag name="AS_UNIQUEID" val="1605"/>
</p:tagLst>
</file>

<file path=ppt/tags/tag94.xml><?xml version="1.0" encoding="utf-8"?>
<p:tagLst xmlns:a="http://schemas.openxmlformats.org/drawingml/2006/main" xmlns:r="http://schemas.openxmlformats.org/officeDocument/2006/relationships" xmlns:p="http://schemas.openxmlformats.org/presentationml/2006/main">
  <p:tag name="AS_UNIQUEID" val="1607"/>
</p:tagLst>
</file>

<file path=ppt/tags/tag95.xml><?xml version="1.0" encoding="utf-8"?>
<p:tagLst xmlns:a="http://schemas.openxmlformats.org/drawingml/2006/main" xmlns:r="http://schemas.openxmlformats.org/officeDocument/2006/relationships" xmlns:p="http://schemas.openxmlformats.org/presentationml/2006/main">
  <p:tag name="AS_UNIQUEID" val="1608"/>
</p:tagLst>
</file>

<file path=ppt/tags/tag96.xml><?xml version="1.0" encoding="utf-8"?>
<p:tagLst xmlns:a="http://schemas.openxmlformats.org/drawingml/2006/main" xmlns:r="http://schemas.openxmlformats.org/officeDocument/2006/relationships" xmlns:p="http://schemas.openxmlformats.org/presentationml/2006/main">
  <p:tag name="AS_UNIQUEID" val="1610"/>
</p:tagLst>
</file>

<file path=ppt/tags/tag97.xml><?xml version="1.0" encoding="utf-8"?>
<p:tagLst xmlns:a="http://schemas.openxmlformats.org/drawingml/2006/main" xmlns:r="http://schemas.openxmlformats.org/officeDocument/2006/relationships" xmlns:p="http://schemas.openxmlformats.org/presentationml/2006/main">
  <p:tag name="AS_UNIQUEID" val="1611"/>
</p:tagLst>
</file>

<file path=ppt/tags/tag98.xml><?xml version="1.0" encoding="utf-8"?>
<p:tagLst xmlns:a="http://schemas.openxmlformats.org/drawingml/2006/main" xmlns:r="http://schemas.openxmlformats.org/officeDocument/2006/relationships" xmlns:p="http://schemas.openxmlformats.org/presentationml/2006/main">
  <p:tag name="AS_UNIQUEID" val="1612"/>
</p:tagLst>
</file>

<file path=ppt/tags/tag99.xml><?xml version="1.0" encoding="utf-8"?>
<p:tagLst xmlns:a="http://schemas.openxmlformats.org/drawingml/2006/main" xmlns:r="http://schemas.openxmlformats.org/officeDocument/2006/relationships" xmlns:p="http://schemas.openxmlformats.org/presentationml/2006/main">
  <p:tag name="AS_UNIQUEID" val="1614"/>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marL="0" indent="0" fontAlgn="auto">
          <a:spcBef>
            <a:spcPts val="0"/>
          </a:spcBef>
          <a:buNone/>
          <a:defRPr lang="en-US" altLang="zh-CN" sz="3600">
            <a:solidFill>
              <a:schemeClr val="bg2">
                <a:lumMod val="50000"/>
              </a:schemeClr>
            </a:solidFill>
            <a:latin typeface="宋体" panose="02010600030101010101" pitchFamily="2" charset="-122"/>
            <a:ea typeface="宋体" panose="02010600030101010101" pitchFamily="2" charset="-122"/>
            <a:sym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自定义 994">
      <a:dk1>
        <a:sysClr val="windowText" lastClr="000000"/>
      </a:dk1>
      <a:lt1>
        <a:sysClr val="window" lastClr="FFFFFF"/>
      </a:lt1>
      <a:dk2>
        <a:srgbClr val="004646"/>
      </a:dk2>
      <a:lt2>
        <a:srgbClr val="E1F0FF"/>
      </a:lt2>
      <a:accent1>
        <a:srgbClr val="BC0054"/>
      </a:accent1>
      <a:accent2>
        <a:srgbClr val="3193AE"/>
      </a:accent2>
      <a:accent3>
        <a:srgbClr val="F59234"/>
      </a:accent3>
      <a:accent4>
        <a:srgbClr val="4BC5B9"/>
      </a:accent4>
      <a:accent5>
        <a:srgbClr val="BC0054"/>
      </a:accent5>
      <a:accent6>
        <a:srgbClr val="3193AE"/>
      </a:accent6>
      <a:hlink>
        <a:srgbClr val="D9BE02"/>
      </a:hlink>
      <a:folHlink>
        <a:srgbClr val="F900F9"/>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最小和静音">
  <a:themeElements>
    <a:clrScheme name="Japan Navy">
      <a:dk1>
        <a:srgbClr val="231B23"/>
      </a:dk1>
      <a:lt1>
        <a:srgbClr val="FCF5E5"/>
      </a:lt1>
      <a:dk2>
        <a:srgbClr val="282C47"/>
      </a:dk2>
      <a:lt2>
        <a:srgbClr val="FCF5E5"/>
      </a:lt2>
      <a:accent1>
        <a:srgbClr val="FDA431"/>
      </a:accent1>
      <a:accent2>
        <a:srgbClr val="4DA1A8"/>
      </a:accent2>
      <a:accent3>
        <a:srgbClr val="D7E7BA"/>
      </a:accent3>
      <a:accent4>
        <a:srgbClr val="FCF5E5"/>
      </a:accent4>
      <a:accent5>
        <a:srgbClr val="282C47"/>
      </a:accent5>
      <a:accent6>
        <a:srgbClr val="EECED3"/>
      </a:accent6>
      <a:hlink>
        <a:srgbClr val="FCA330"/>
      </a:hlink>
      <a:folHlink>
        <a:srgbClr val="4DA1A8"/>
      </a:folHlink>
    </a:clrScheme>
    <a:fontScheme name="Japanese Template">
      <a:majorFont>
        <a:latin typeface="Meiryo UI"/>
        <a:ea typeface="Arial"/>
        <a:cs typeface="Arial"/>
      </a:majorFont>
      <a:minorFont>
        <a:latin typeface="Meiryo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rtl="0">
          <a:defRPr noProof="0" dirty="0">
            <a:latin typeface="Microsoft YaHei UI" panose="020B0503020204020204" pitchFamily="34" charset="-122"/>
            <a:ea typeface="Microsoft YaHei UI"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游戏体系">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脑洞英语课件通用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000120141119A01PPBG">
  <a:themeElements>
    <a:clrScheme name="自定义 129">
      <a:dk1>
        <a:srgbClr val="585858"/>
      </a:dk1>
      <a:lt1>
        <a:sysClr val="window" lastClr="FFFFFF"/>
      </a:lt1>
      <a:dk2>
        <a:srgbClr val="585858"/>
      </a:dk2>
      <a:lt2>
        <a:srgbClr val="FFFFFF"/>
      </a:lt2>
      <a:accent1>
        <a:srgbClr val="E8888F"/>
      </a:accent1>
      <a:accent2>
        <a:srgbClr val="D7AB83"/>
      </a:accent2>
      <a:accent3>
        <a:srgbClr val="A99F95"/>
      </a:accent3>
      <a:accent4>
        <a:srgbClr val="ADB896"/>
      </a:accent4>
      <a:accent5>
        <a:srgbClr val="BB735D"/>
      </a:accent5>
      <a:accent6>
        <a:srgbClr val="A94E84"/>
      </a:accent6>
      <a:hlink>
        <a:srgbClr val="CC9900"/>
      </a:hlink>
      <a:folHlink>
        <a:srgbClr val="0070C0"/>
      </a:folHlink>
    </a:clrScheme>
    <a:fontScheme name="自定义 2">
      <a:majorFont>
        <a:latin typeface="等线 Light"/>
        <a:ea typeface="微软雅黑"/>
        <a:cs typeface="Arial"/>
      </a:majorFont>
      <a:minorFont>
        <a:latin typeface="等线"/>
        <a:ea typeface="幼圆"/>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4751</Words>
  <Application>Microsoft Office PowerPoint</Application>
  <PresentationFormat>全屏显示(4:3)</PresentationFormat>
  <Paragraphs>451</Paragraphs>
  <Slides>37</Slides>
  <Notes>6</Notes>
  <HiddenSlides>1</HiddenSlides>
  <MMClips>0</MMClips>
  <ScaleCrop>false</ScaleCrop>
  <HeadingPairs>
    <vt:vector size="6" baseType="variant">
      <vt:variant>
        <vt:lpstr>已用的字体</vt:lpstr>
      </vt:variant>
      <vt:variant>
        <vt:i4>20</vt:i4>
      </vt:variant>
      <vt:variant>
        <vt:lpstr>主题</vt:lpstr>
      </vt:variant>
      <vt:variant>
        <vt:i4>10</vt:i4>
      </vt:variant>
      <vt:variant>
        <vt:lpstr>幻灯片标题</vt:lpstr>
      </vt:variant>
      <vt:variant>
        <vt:i4>37</vt:i4>
      </vt:variant>
    </vt:vector>
  </HeadingPairs>
  <TitlesOfParts>
    <vt:vector size="67" baseType="lpstr">
      <vt:lpstr>HelveticaNeue</vt:lpstr>
      <vt:lpstr>Meiryo UI</vt:lpstr>
      <vt:lpstr>Microsoft YaHei UI</vt:lpstr>
      <vt:lpstr>等线</vt:lpstr>
      <vt:lpstr>等线 Light</vt:lpstr>
      <vt:lpstr>方正舒体</vt:lpstr>
      <vt:lpstr>方正姚体</vt:lpstr>
      <vt:lpstr>华文楷体</vt:lpstr>
      <vt:lpstr>华文新魏</vt:lpstr>
      <vt:lpstr>庞门正道粗书体</vt:lpstr>
      <vt:lpstr>宋体</vt:lpstr>
      <vt:lpstr>微软雅黑</vt:lpstr>
      <vt:lpstr>Aharoni</vt:lpstr>
      <vt:lpstr>Arial</vt:lpstr>
      <vt:lpstr>Calibri</vt:lpstr>
      <vt:lpstr>Calibri Light</vt:lpstr>
      <vt:lpstr>Tempus Sans ITC</vt:lpstr>
      <vt:lpstr>Times New Roman</vt:lpstr>
      <vt:lpstr>Wingdings</vt:lpstr>
      <vt:lpstr>Wingdings 2</vt:lpstr>
      <vt:lpstr>Office Theme</vt:lpstr>
      <vt:lpstr>1_Office 主题​​</vt:lpstr>
      <vt:lpstr>2_Office 主题​​</vt:lpstr>
      <vt:lpstr>1_最小和静音</vt:lpstr>
      <vt:lpstr>Office 主题</vt:lpstr>
      <vt:lpstr>3_Office 主题​​</vt:lpstr>
      <vt:lpstr>默认设计模板</vt:lpstr>
      <vt:lpstr>游戏体系</vt:lpstr>
      <vt:lpstr>A000120141119A01PPBG</vt:lpstr>
      <vt:lpstr>4_Office 主题​​</vt:lpstr>
      <vt:lpstr>PowerPoint 演示文稿</vt:lpstr>
      <vt:lpstr>PowerPoint 演示文稿</vt:lpstr>
      <vt:lpstr>2023新高考满分攻略阅读理解之D篇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陈 顺坤</cp:lastModifiedBy>
  <cp:revision>144</cp:revision>
  <dcterms:created xsi:type="dcterms:W3CDTF">2023-05-16T13:17:00Z</dcterms:created>
  <dcterms:modified xsi:type="dcterms:W3CDTF">2023-05-27T19:54:54Z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CE6511E6936C4D9BBB370D7DB5CEBF84_13</vt:lpwstr>
  </property>
</Properties>
</file>