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464" r:id="rId3"/>
    <p:sldId id="256" r:id="rId4"/>
    <p:sldId id="349" r:id="rId5"/>
    <p:sldId id="337" r:id="rId6"/>
    <p:sldId id="402" r:id="rId7"/>
    <p:sldId id="442" r:id="rId8"/>
    <p:sldId id="408" r:id="rId9"/>
    <p:sldId id="440" r:id="rId10"/>
    <p:sldId id="405" r:id="rId11"/>
    <p:sldId id="394" r:id="rId13"/>
    <p:sldId id="363" r:id="rId14"/>
    <p:sldId id="416" r:id="rId15"/>
    <p:sldId id="366" r:id="rId16"/>
    <p:sldId id="399" r:id="rId17"/>
    <p:sldId id="409" r:id="rId18"/>
    <p:sldId id="445" r:id="rId19"/>
    <p:sldId id="410" r:id="rId20"/>
    <p:sldId id="361" r:id="rId21"/>
    <p:sldId id="362" r:id="rId22"/>
    <p:sldId id="413" r:id="rId23"/>
    <p:sldId id="420" r:id="rId24"/>
    <p:sldId id="443" r:id="rId25"/>
    <p:sldId id="372" r:id="rId26"/>
    <p:sldId id="435" r:id="rId27"/>
    <p:sldId id="444" r:id="rId28"/>
    <p:sldId id="389" r:id="rId29"/>
    <p:sldId id="371" r:id="rId30"/>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FFCC"/>
    <a:srgbClr val="66FF99"/>
    <a:srgbClr val="CCFF99"/>
    <a:srgbClr val="FFFF66"/>
    <a:srgbClr val="00CC00"/>
    <a:srgbClr val="FF00FF"/>
    <a:srgbClr val="009900"/>
    <a:srgbClr val="FF99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29" autoAdjust="0"/>
  </p:normalViewPr>
  <p:slideViewPr>
    <p:cSldViewPr>
      <p:cViewPr>
        <p:scale>
          <a:sx n="100" d="100"/>
          <a:sy n="100" d="100"/>
        </p:scale>
        <p:origin x="-744" y="-210"/>
      </p:cViewPr>
      <p:guideLst>
        <p:guide orient="horz" pos="1620"/>
        <p:guide pos="2846"/>
      </p:guideLst>
    </p:cSldViewPr>
  </p:slideViewPr>
  <p:outlineViewPr>
    <p:cViewPr>
      <p:scale>
        <a:sx n="33" d="100"/>
        <a:sy n="33" d="100"/>
      </p:scale>
      <p:origin x="0" y="9306"/>
    </p:cViewPr>
  </p:outlineViewPr>
  <p:notesTextViewPr>
    <p:cViewPr>
      <p:scale>
        <a:sx n="100" d="100"/>
        <a:sy n="100" d="100"/>
      </p:scale>
      <p:origin x="0" y="0"/>
    </p:cViewPr>
  </p:notesTextViewPr>
  <p:sorterViewPr>
    <p:cViewPr>
      <p:scale>
        <a:sx n="150" d="100"/>
        <a:sy n="15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2F2D877-91C1-4753-9D06-A23A465B9431}" type="doc">
      <dgm:prSet loTypeId="urn:microsoft.com/office/officeart/2005/8/layout/cycle4#1" loCatId="cycle" qsTypeId="urn:microsoft.com/office/officeart/2005/8/quickstyle/simple1" qsCatId="simple" csTypeId="urn:microsoft.com/office/officeart/2005/8/colors/accent1_2" csCatId="accent1" phldr="1"/>
      <dgm:spPr/>
      <dgm:t>
        <a:bodyPr/>
        <a:lstStyle/>
        <a:p>
          <a:endParaRPr lang="zh-CN" altLang="en-US"/>
        </a:p>
      </dgm:t>
    </dgm:pt>
    <dgm:pt modelId="{E318C400-C518-490D-B97F-B1AF3BDF99D7}">
      <dgm:prSet phldrT="[文本]" custT="1"/>
      <dgm:spPr>
        <a:solidFill>
          <a:srgbClr val="00CC00"/>
        </a:solidFill>
      </dgm:spPr>
      <dgm:t>
        <a:bodyPr/>
        <a:lstStyle/>
        <a:p>
          <a:r>
            <a:rPr lang="zh-CN" altLang="en-US" sz="2000" b="1" dirty="0">
              <a:solidFill>
                <a:schemeClr val="tx1"/>
              </a:solidFill>
              <a:latin typeface="+mj-ea"/>
              <a:ea typeface="+mj-ea"/>
            </a:rPr>
            <a:t>要点齐全</a:t>
          </a:r>
        </a:p>
      </dgm:t>
    </dgm:pt>
    <dgm:pt modelId="{63F46BD8-8C43-47D5-A63A-90B079F65A09}" cxnId="{9D7D798B-925D-4604-A426-178AD4EF3C83}" type="parTrans">
      <dgm:prSet/>
      <dgm:spPr/>
      <dgm:t>
        <a:bodyPr/>
        <a:lstStyle/>
        <a:p>
          <a:endParaRPr lang="zh-CN" altLang="en-US"/>
        </a:p>
      </dgm:t>
    </dgm:pt>
    <dgm:pt modelId="{95D45A2D-3B86-4A13-8F59-C349BB9AE092}" cxnId="{9D7D798B-925D-4604-A426-178AD4EF3C83}" type="sibTrans">
      <dgm:prSet/>
      <dgm:spPr/>
      <dgm:t>
        <a:bodyPr/>
        <a:lstStyle/>
        <a:p>
          <a:endParaRPr lang="zh-CN" altLang="en-US"/>
        </a:p>
      </dgm:t>
    </dgm:pt>
    <dgm:pt modelId="{C8408C22-E606-43A2-A57C-62BB576EEE2B}">
      <dgm:prSet phldrT="[文本]" custT="1"/>
      <dgm:spPr/>
      <dgm:t>
        <a:bodyPr/>
        <a:lstStyle/>
        <a:p>
          <a:r>
            <a:rPr lang="en-US" altLang="zh-CN" sz="3200" b="1" dirty="0">
              <a:latin typeface="Gungsuh" pitchFamily="18" charset="-127"/>
              <a:ea typeface="Gungsuh" pitchFamily="18" charset="-127"/>
            </a:rPr>
            <a:t>content</a:t>
          </a:r>
          <a:endParaRPr lang="zh-CN" altLang="en-US" sz="3200" b="1" dirty="0">
            <a:latin typeface="Gungsuh" pitchFamily="18" charset="-127"/>
            <a:ea typeface="Gungsuh" pitchFamily="18" charset="-127"/>
          </a:endParaRPr>
        </a:p>
      </dgm:t>
    </dgm:pt>
    <dgm:pt modelId="{3BD998E9-C5F7-4B61-9C39-95E103299E4B}" cxnId="{D98B2017-A13D-41EF-9945-37012A1B0E09}" type="parTrans">
      <dgm:prSet/>
      <dgm:spPr/>
      <dgm:t>
        <a:bodyPr/>
        <a:lstStyle/>
        <a:p>
          <a:endParaRPr lang="zh-CN" altLang="en-US"/>
        </a:p>
      </dgm:t>
    </dgm:pt>
    <dgm:pt modelId="{35BD461D-92A5-4CBB-9170-DEBF5C8CFD3D}" cxnId="{D98B2017-A13D-41EF-9945-37012A1B0E09}" type="sibTrans">
      <dgm:prSet/>
      <dgm:spPr/>
      <dgm:t>
        <a:bodyPr/>
        <a:lstStyle/>
        <a:p>
          <a:endParaRPr lang="zh-CN" altLang="en-US"/>
        </a:p>
      </dgm:t>
    </dgm:pt>
    <dgm:pt modelId="{093298D3-4771-4CFD-B3E2-0E9F12E1B407}">
      <dgm:prSet phldrT="[文本]" custT="1"/>
      <dgm:spPr>
        <a:solidFill>
          <a:schemeClr val="accent6">
            <a:lumMod val="40000"/>
            <a:lumOff val="60000"/>
          </a:schemeClr>
        </a:solidFill>
        <a:ln>
          <a:solidFill>
            <a:schemeClr val="accent1"/>
          </a:solidFill>
        </a:ln>
      </dgm:spPr>
      <dgm:t>
        <a:bodyPr/>
        <a:lstStyle/>
        <a:p>
          <a:r>
            <a:rPr lang="zh-CN" altLang="en-US" sz="2000" b="1" dirty="0">
              <a:solidFill>
                <a:schemeClr val="tx1"/>
              </a:solidFill>
              <a:latin typeface="+mj-ea"/>
              <a:ea typeface="+mj-ea"/>
            </a:rPr>
            <a:t>条理清楚</a:t>
          </a:r>
        </a:p>
      </dgm:t>
    </dgm:pt>
    <dgm:pt modelId="{890C7E98-538E-47D2-BF43-5B554E07A3EA}" cxnId="{615FC67D-330E-43E3-9A4E-4CAE960EF02B}" type="parTrans">
      <dgm:prSet/>
      <dgm:spPr/>
      <dgm:t>
        <a:bodyPr/>
        <a:lstStyle/>
        <a:p>
          <a:endParaRPr lang="zh-CN" altLang="en-US"/>
        </a:p>
      </dgm:t>
    </dgm:pt>
    <dgm:pt modelId="{5182C560-7EDA-4CD3-9008-B84F1C1328DB}" cxnId="{615FC67D-330E-43E3-9A4E-4CAE960EF02B}" type="sibTrans">
      <dgm:prSet/>
      <dgm:spPr/>
      <dgm:t>
        <a:bodyPr/>
        <a:lstStyle/>
        <a:p>
          <a:endParaRPr lang="zh-CN" altLang="en-US"/>
        </a:p>
      </dgm:t>
    </dgm:pt>
    <dgm:pt modelId="{823906A4-B375-49C9-9E89-B49E9EC4B868}">
      <dgm:prSet phldrT="[文本]" custT="1"/>
      <dgm:spPr/>
      <dgm:t>
        <a:bodyPr/>
        <a:lstStyle/>
        <a:p>
          <a:r>
            <a:rPr lang="en-US" altLang="zh-CN" sz="3200" b="1" dirty="0">
              <a:latin typeface="Gungsuh" pitchFamily="18" charset="-127"/>
              <a:ea typeface="Gungsuh" pitchFamily="18" charset="-127"/>
            </a:rPr>
            <a:t>layout</a:t>
          </a:r>
          <a:endParaRPr lang="zh-CN" altLang="en-US" sz="3200" b="1" dirty="0">
            <a:latin typeface="Gungsuh" pitchFamily="18" charset="-127"/>
            <a:ea typeface="Gungsuh" pitchFamily="18" charset="-127"/>
          </a:endParaRPr>
        </a:p>
      </dgm:t>
    </dgm:pt>
    <dgm:pt modelId="{903774BE-4767-4E67-8ECC-12589A5574F0}" cxnId="{C0CDD7DF-912C-4988-9102-B846E76729A9}" type="parTrans">
      <dgm:prSet/>
      <dgm:spPr/>
      <dgm:t>
        <a:bodyPr/>
        <a:lstStyle/>
        <a:p>
          <a:endParaRPr lang="zh-CN" altLang="en-US"/>
        </a:p>
      </dgm:t>
    </dgm:pt>
    <dgm:pt modelId="{8C12D600-011C-42A7-B7DC-B4A739E951E3}" cxnId="{C0CDD7DF-912C-4988-9102-B846E76729A9}" type="sibTrans">
      <dgm:prSet/>
      <dgm:spPr/>
      <dgm:t>
        <a:bodyPr/>
        <a:lstStyle/>
        <a:p>
          <a:endParaRPr lang="zh-CN" altLang="en-US"/>
        </a:p>
      </dgm:t>
    </dgm:pt>
    <dgm:pt modelId="{4AF3AB84-DAB8-4C79-98F4-17FE4C2683F2}">
      <dgm:prSet phldrT="[文本]" custT="1"/>
      <dgm:spPr>
        <a:solidFill>
          <a:srgbClr val="FF0000"/>
        </a:solidFill>
        <a:ln>
          <a:solidFill>
            <a:srgbClr val="FF0000"/>
          </a:solidFill>
        </a:ln>
      </dgm:spPr>
      <dgm:t>
        <a:bodyPr/>
        <a:lstStyle/>
        <a:p>
          <a:r>
            <a:rPr lang="zh-CN" altLang="en-US" sz="2000" b="1" dirty="0">
              <a:solidFill>
                <a:schemeClr val="tx1"/>
              </a:solidFill>
              <a:latin typeface="+mj-ea"/>
              <a:ea typeface="+mj-ea"/>
            </a:rPr>
            <a:t>语言准确</a:t>
          </a:r>
        </a:p>
      </dgm:t>
    </dgm:pt>
    <dgm:pt modelId="{A97D3357-E97B-46C8-9264-28D2BE819767}" cxnId="{9B6E48AD-C8DA-474A-A1AA-9339D3AF3CAF}" type="parTrans">
      <dgm:prSet/>
      <dgm:spPr/>
      <dgm:t>
        <a:bodyPr/>
        <a:lstStyle/>
        <a:p>
          <a:endParaRPr lang="zh-CN" altLang="en-US"/>
        </a:p>
      </dgm:t>
    </dgm:pt>
    <dgm:pt modelId="{C162AC7D-96C6-4025-9F43-95C33EA7E916}" cxnId="{9B6E48AD-C8DA-474A-A1AA-9339D3AF3CAF}" type="sibTrans">
      <dgm:prSet/>
      <dgm:spPr/>
      <dgm:t>
        <a:bodyPr/>
        <a:lstStyle/>
        <a:p>
          <a:endParaRPr lang="zh-CN" altLang="en-US"/>
        </a:p>
      </dgm:t>
    </dgm:pt>
    <dgm:pt modelId="{DD9D44EB-5C3A-4DC5-9C41-00F41507E43B}">
      <dgm:prSet phldrT="[文本]" custT="1"/>
      <dgm:spPr/>
      <dgm:t>
        <a:bodyPr/>
        <a:lstStyle/>
        <a:p>
          <a:r>
            <a:rPr lang="en-US" altLang="zh-CN" sz="3200" b="1" dirty="0">
              <a:latin typeface="Gungsuh" pitchFamily="18" charset="-127"/>
              <a:ea typeface="Gungsuh" pitchFamily="18" charset="-127"/>
            </a:rPr>
            <a:t>language</a:t>
          </a:r>
          <a:endParaRPr lang="zh-CN" altLang="en-US" sz="3200" b="1" dirty="0">
            <a:latin typeface="Gungsuh" pitchFamily="18" charset="-127"/>
            <a:ea typeface="Gungsuh" pitchFamily="18" charset="-127"/>
          </a:endParaRPr>
        </a:p>
      </dgm:t>
    </dgm:pt>
    <dgm:pt modelId="{3EAC58DE-65B5-47A3-9C4F-0277AAE94DEC}" cxnId="{EA41714B-E387-4DCA-9BD3-4EC269B688C1}" type="parTrans">
      <dgm:prSet/>
      <dgm:spPr/>
      <dgm:t>
        <a:bodyPr/>
        <a:lstStyle/>
        <a:p>
          <a:endParaRPr lang="zh-CN" altLang="en-US"/>
        </a:p>
      </dgm:t>
    </dgm:pt>
    <dgm:pt modelId="{2B0B0D0B-587A-4CA0-98D0-E8BD4F25D8C9}" cxnId="{EA41714B-E387-4DCA-9BD3-4EC269B688C1}" type="sibTrans">
      <dgm:prSet/>
      <dgm:spPr/>
      <dgm:t>
        <a:bodyPr/>
        <a:lstStyle/>
        <a:p>
          <a:endParaRPr lang="zh-CN" altLang="en-US"/>
        </a:p>
      </dgm:t>
    </dgm:pt>
    <dgm:pt modelId="{970AC509-B5D9-4C50-956F-0615E2519190}">
      <dgm:prSet phldrT="[文本]" custT="1"/>
      <dgm:spPr/>
      <dgm:t>
        <a:bodyPr/>
        <a:lstStyle/>
        <a:p>
          <a:r>
            <a:rPr lang="zh-CN" altLang="en-US" sz="2000" b="1" dirty="0">
              <a:solidFill>
                <a:schemeClr val="tx1"/>
              </a:solidFill>
              <a:latin typeface="+mj-ea"/>
              <a:ea typeface="+mj-ea"/>
            </a:rPr>
            <a:t>交际得体</a:t>
          </a:r>
        </a:p>
      </dgm:t>
    </dgm:pt>
    <dgm:pt modelId="{3E669611-94D5-4140-9A4C-A7EDCA166C1D}" cxnId="{EEE89451-B4FE-4084-AC54-0435AB1B10B5}" type="parTrans">
      <dgm:prSet/>
      <dgm:spPr/>
      <dgm:t>
        <a:bodyPr/>
        <a:lstStyle/>
        <a:p>
          <a:endParaRPr lang="zh-CN" altLang="en-US"/>
        </a:p>
      </dgm:t>
    </dgm:pt>
    <dgm:pt modelId="{20E98266-E628-4D99-AE93-569799B059CE}" cxnId="{EEE89451-B4FE-4084-AC54-0435AB1B10B5}" type="sibTrans">
      <dgm:prSet/>
      <dgm:spPr/>
      <dgm:t>
        <a:bodyPr/>
        <a:lstStyle/>
        <a:p>
          <a:endParaRPr lang="zh-CN" altLang="en-US"/>
        </a:p>
      </dgm:t>
    </dgm:pt>
    <dgm:pt modelId="{841517D6-CFCA-4BD4-957D-1F4CA0710C0B}">
      <dgm:prSet phldrT="[文本]" custT="1"/>
      <dgm:spPr/>
      <dgm:t>
        <a:bodyPr/>
        <a:lstStyle/>
        <a:p>
          <a:r>
            <a:rPr lang="en-US" altLang="zh-CN" sz="3200" b="1" dirty="0">
              <a:latin typeface="Gungsuh" pitchFamily="18" charset="-127"/>
              <a:ea typeface="Gungsuh" pitchFamily="18" charset="-127"/>
            </a:rPr>
            <a:t>tone</a:t>
          </a:r>
          <a:endParaRPr lang="zh-CN" altLang="en-US" sz="3200" b="1" dirty="0">
            <a:latin typeface="Gungsuh" pitchFamily="18" charset="-127"/>
            <a:ea typeface="Gungsuh" pitchFamily="18" charset="-127"/>
          </a:endParaRPr>
        </a:p>
      </dgm:t>
    </dgm:pt>
    <dgm:pt modelId="{B4F4EB1A-C0AA-42C8-9F8D-784E1F1EA492}" cxnId="{0B4427EB-4819-4BBC-BB55-D162320B783F}" type="parTrans">
      <dgm:prSet/>
      <dgm:spPr/>
      <dgm:t>
        <a:bodyPr/>
        <a:lstStyle/>
        <a:p>
          <a:endParaRPr lang="zh-CN" altLang="en-US"/>
        </a:p>
      </dgm:t>
    </dgm:pt>
    <dgm:pt modelId="{EB394749-E2A6-400D-AE7E-2F388E21E142}" cxnId="{0B4427EB-4819-4BBC-BB55-D162320B783F}" type="sibTrans">
      <dgm:prSet/>
      <dgm:spPr/>
      <dgm:t>
        <a:bodyPr/>
        <a:lstStyle/>
        <a:p>
          <a:endParaRPr lang="zh-CN" altLang="en-US"/>
        </a:p>
      </dgm:t>
    </dgm:pt>
    <dgm:pt modelId="{897CB294-EF29-42B1-9628-CEE5A0413053}" type="pres">
      <dgm:prSet presAssocID="{C2F2D877-91C1-4753-9D06-A23A465B9431}" presName="cycleMatrixDiagram" presStyleCnt="0">
        <dgm:presLayoutVars>
          <dgm:chMax val="1"/>
          <dgm:dir/>
          <dgm:animLvl val="lvl"/>
          <dgm:resizeHandles val="exact"/>
        </dgm:presLayoutVars>
      </dgm:prSet>
      <dgm:spPr/>
      <dgm:t>
        <a:bodyPr/>
        <a:lstStyle/>
        <a:p>
          <a:endParaRPr lang="zh-CN" altLang="en-US"/>
        </a:p>
      </dgm:t>
    </dgm:pt>
    <dgm:pt modelId="{5E0726B4-ADC2-472B-B305-7F47046332F4}" type="pres">
      <dgm:prSet presAssocID="{C2F2D877-91C1-4753-9D06-A23A465B9431}" presName="children" presStyleCnt="0"/>
      <dgm:spPr/>
    </dgm:pt>
    <dgm:pt modelId="{7374B555-5CDB-4480-B1BB-2103A77D37F4}" type="pres">
      <dgm:prSet presAssocID="{C2F2D877-91C1-4753-9D06-A23A465B9431}" presName="child1group" presStyleCnt="0"/>
      <dgm:spPr/>
    </dgm:pt>
    <dgm:pt modelId="{EC773DA0-B37A-49FB-B1C1-3A49C8F75489}" type="pres">
      <dgm:prSet presAssocID="{C2F2D877-91C1-4753-9D06-A23A465B9431}" presName="child1" presStyleLbl="bgAcc1" presStyleIdx="0" presStyleCnt="4" custScaleX="221901"/>
      <dgm:spPr/>
      <dgm:t>
        <a:bodyPr/>
        <a:lstStyle/>
        <a:p>
          <a:endParaRPr lang="zh-CN" altLang="en-US"/>
        </a:p>
      </dgm:t>
    </dgm:pt>
    <dgm:pt modelId="{F335E2B5-DE50-4576-AA2D-67F764CC7517}" type="pres">
      <dgm:prSet presAssocID="{C2F2D877-91C1-4753-9D06-A23A465B9431}" presName="child1Text" presStyleLbl="bgAcc1" presStyleIdx="0" presStyleCnt="4">
        <dgm:presLayoutVars>
          <dgm:bulletEnabled val="1"/>
        </dgm:presLayoutVars>
      </dgm:prSet>
      <dgm:spPr/>
      <dgm:t>
        <a:bodyPr/>
        <a:lstStyle/>
        <a:p>
          <a:endParaRPr lang="zh-CN" altLang="en-US"/>
        </a:p>
      </dgm:t>
    </dgm:pt>
    <dgm:pt modelId="{75CD3B5A-0CD8-4C3C-90D1-2C55F26085A9}" type="pres">
      <dgm:prSet presAssocID="{C2F2D877-91C1-4753-9D06-A23A465B9431}" presName="child2group" presStyleCnt="0"/>
      <dgm:spPr/>
    </dgm:pt>
    <dgm:pt modelId="{F1663034-AF26-4DA3-85A8-331AEEB8B07A}" type="pres">
      <dgm:prSet presAssocID="{C2F2D877-91C1-4753-9D06-A23A465B9431}" presName="child2" presStyleLbl="bgAcc1" presStyleIdx="1" presStyleCnt="4" custScaleX="246562" custLinFactNeighborX="34797" custLinFactNeighborY="5493"/>
      <dgm:spPr/>
      <dgm:t>
        <a:bodyPr/>
        <a:lstStyle/>
        <a:p>
          <a:endParaRPr lang="zh-CN" altLang="en-US"/>
        </a:p>
      </dgm:t>
    </dgm:pt>
    <dgm:pt modelId="{52EAEA1E-2498-4ED0-9D0C-51E8857E19AB}" type="pres">
      <dgm:prSet presAssocID="{C2F2D877-91C1-4753-9D06-A23A465B9431}" presName="child2Text" presStyleLbl="bgAcc1" presStyleIdx="1" presStyleCnt="4">
        <dgm:presLayoutVars>
          <dgm:bulletEnabled val="1"/>
        </dgm:presLayoutVars>
      </dgm:prSet>
      <dgm:spPr/>
      <dgm:t>
        <a:bodyPr/>
        <a:lstStyle/>
        <a:p>
          <a:endParaRPr lang="zh-CN" altLang="en-US"/>
        </a:p>
      </dgm:t>
    </dgm:pt>
    <dgm:pt modelId="{A9F7E98D-9BAB-49B2-BCC3-0476E3564579}" type="pres">
      <dgm:prSet presAssocID="{C2F2D877-91C1-4753-9D06-A23A465B9431}" presName="child3group" presStyleCnt="0"/>
      <dgm:spPr/>
    </dgm:pt>
    <dgm:pt modelId="{5E6BE5FC-4326-4E86-8CB9-83FF4ECCB7B0}" type="pres">
      <dgm:prSet presAssocID="{C2F2D877-91C1-4753-9D06-A23A465B9431}" presName="child3" presStyleLbl="bgAcc1" presStyleIdx="2" presStyleCnt="4" custScaleX="285403" custLinFactNeighborX="25600" custLinFactNeighborY="5397"/>
      <dgm:spPr/>
      <dgm:t>
        <a:bodyPr/>
        <a:lstStyle/>
        <a:p>
          <a:endParaRPr lang="zh-CN" altLang="en-US"/>
        </a:p>
      </dgm:t>
    </dgm:pt>
    <dgm:pt modelId="{C2BEB6EE-E88D-4F1A-A4FE-68A327825B36}" type="pres">
      <dgm:prSet presAssocID="{C2F2D877-91C1-4753-9D06-A23A465B9431}" presName="child3Text" presStyleLbl="bgAcc1" presStyleIdx="2" presStyleCnt="4">
        <dgm:presLayoutVars>
          <dgm:bulletEnabled val="1"/>
        </dgm:presLayoutVars>
      </dgm:prSet>
      <dgm:spPr/>
      <dgm:t>
        <a:bodyPr/>
        <a:lstStyle/>
        <a:p>
          <a:endParaRPr lang="zh-CN" altLang="en-US"/>
        </a:p>
      </dgm:t>
    </dgm:pt>
    <dgm:pt modelId="{B5E94507-FA23-435B-86C1-211FACE329F0}" type="pres">
      <dgm:prSet presAssocID="{C2F2D877-91C1-4753-9D06-A23A465B9431}" presName="child4group" presStyleCnt="0"/>
      <dgm:spPr/>
    </dgm:pt>
    <dgm:pt modelId="{9CAB383A-35FA-4517-935A-B4855B6AC820}" type="pres">
      <dgm:prSet presAssocID="{C2F2D877-91C1-4753-9D06-A23A465B9431}" presName="child4" presStyleLbl="bgAcc1" presStyleIdx="3" presStyleCnt="4" custScaleX="184819" custLinFactNeighborX="-13357" custLinFactNeighborY="-1927"/>
      <dgm:spPr/>
      <dgm:t>
        <a:bodyPr/>
        <a:lstStyle/>
        <a:p>
          <a:endParaRPr lang="zh-CN" altLang="en-US"/>
        </a:p>
      </dgm:t>
    </dgm:pt>
    <dgm:pt modelId="{E3C0087F-BA15-4DB0-89BB-17EA8994FFF0}" type="pres">
      <dgm:prSet presAssocID="{C2F2D877-91C1-4753-9D06-A23A465B9431}" presName="child4Text" presStyleLbl="bgAcc1" presStyleIdx="3" presStyleCnt="4">
        <dgm:presLayoutVars>
          <dgm:bulletEnabled val="1"/>
        </dgm:presLayoutVars>
      </dgm:prSet>
      <dgm:spPr/>
      <dgm:t>
        <a:bodyPr/>
        <a:lstStyle/>
        <a:p>
          <a:endParaRPr lang="zh-CN" altLang="en-US"/>
        </a:p>
      </dgm:t>
    </dgm:pt>
    <dgm:pt modelId="{E847E000-977E-4653-B45C-7E4316E9A7A1}" type="pres">
      <dgm:prSet presAssocID="{C2F2D877-91C1-4753-9D06-A23A465B9431}" presName="childPlaceholder" presStyleCnt="0"/>
      <dgm:spPr/>
    </dgm:pt>
    <dgm:pt modelId="{E127EB80-685B-4636-8965-8CCE425B1769}" type="pres">
      <dgm:prSet presAssocID="{C2F2D877-91C1-4753-9D06-A23A465B9431}" presName="circle" presStyleCnt="0"/>
      <dgm:spPr/>
    </dgm:pt>
    <dgm:pt modelId="{A0216170-35A9-4703-B2E1-3A8FD60B42CB}" type="pres">
      <dgm:prSet presAssocID="{C2F2D877-91C1-4753-9D06-A23A465B9431}" presName="quadrant1" presStyleLbl="node1" presStyleIdx="0" presStyleCnt="4">
        <dgm:presLayoutVars>
          <dgm:chMax val="1"/>
          <dgm:bulletEnabled val="1"/>
        </dgm:presLayoutVars>
      </dgm:prSet>
      <dgm:spPr/>
      <dgm:t>
        <a:bodyPr/>
        <a:lstStyle/>
        <a:p>
          <a:endParaRPr lang="zh-CN" altLang="en-US"/>
        </a:p>
      </dgm:t>
    </dgm:pt>
    <dgm:pt modelId="{9FE75F0C-A24E-458C-A9EC-45D5E1F202E9}" type="pres">
      <dgm:prSet presAssocID="{C2F2D877-91C1-4753-9D06-A23A465B9431}" presName="quadrant2" presStyleLbl="node1" presStyleIdx="1" presStyleCnt="4">
        <dgm:presLayoutVars>
          <dgm:chMax val="1"/>
          <dgm:bulletEnabled val="1"/>
        </dgm:presLayoutVars>
      </dgm:prSet>
      <dgm:spPr/>
      <dgm:t>
        <a:bodyPr/>
        <a:lstStyle/>
        <a:p>
          <a:endParaRPr lang="zh-CN" altLang="en-US"/>
        </a:p>
      </dgm:t>
    </dgm:pt>
    <dgm:pt modelId="{7350B445-950E-4891-8145-0C75DE413849}" type="pres">
      <dgm:prSet presAssocID="{C2F2D877-91C1-4753-9D06-A23A465B9431}" presName="quadrant3" presStyleLbl="node1" presStyleIdx="2" presStyleCnt="4">
        <dgm:presLayoutVars>
          <dgm:chMax val="1"/>
          <dgm:bulletEnabled val="1"/>
        </dgm:presLayoutVars>
      </dgm:prSet>
      <dgm:spPr/>
      <dgm:t>
        <a:bodyPr/>
        <a:lstStyle/>
        <a:p>
          <a:endParaRPr lang="zh-CN" altLang="en-US"/>
        </a:p>
      </dgm:t>
    </dgm:pt>
    <dgm:pt modelId="{BEF71511-8B59-4CF1-B414-6372DEFD56F6}" type="pres">
      <dgm:prSet presAssocID="{C2F2D877-91C1-4753-9D06-A23A465B9431}" presName="quadrant4" presStyleLbl="node1" presStyleIdx="3" presStyleCnt="4">
        <dgm:presLayoutVars>
          <dgm:chMax val="1"/>
          <dgm:bulletEnabled val="1"/>
        </dgm:presLayoutVars>
      </dgm:prSet>
      <dgm:spPr/>
      <dgm:t>
        <a:bodyPr/>
        <a:lstStyle/>
        <a:p>
          <a:endParaRPr lang="zh-CN" altLang="en-US"/>
        </a:p>
      </dgm:t>
    </dgm:pt>
    <dgm:pt modelId="{1D681036-423E-489A-BDE9-D49DFDF13C79}" type="pres">
      <dgm:prSet presAssocID="{C2F2D877-91C1-4753-9D06-A23A465B9431}" presName="quadrantPlaceholder" presStyleCnt="0"/>
      <dgm:spPr/>
    </dgm:pt>
    <dgm:pt modelId="{75393CA7-37F1-4BB7-B58A-012A05AB4954}" type="pres">
      <dgm:prSet presAssocID="{C2F2D877-91C1-4753-9D06-A23A465B9431}" presName="center1" presStyleLbl="fgShp" presStyleIdx="0" presStyleCnt="2"/>
      <dgm:spPr/>
    </dgm:pt>
    <dgm:pt modelId="{4E557F80-EEF1-4FCB-AD22-153AD4EC1E1F}" type="pres">
      <dgm:prSet presAssocID="{C2F2D877-91C1-4753-9D06-A23A465B9431}" presName="center2" presStyleLbl="fgShp" presStyleIdx="1" presStyleCnt="2"/>
      <dgm:spPr/>
    </dgm:pt>
  </dgm:ptLst>
  <dgm:cxnLst>
    <dgm:cxn modelId="{4F3E664C-DC3A-4C28-8F63-C8358D19CD58}" type="presOf" srcId="{823906A4-B375-49C9-9E89-B49E9EC4B868}" destId="{F1663034-AF26-4DA3-85A8-331AEEB8B07A}" srcOrd="0" destOrd="0" presId="urn:microsoft.com/office/officeart/2005/8/layout/cycle4#1"/>
    <dgm:cxn modelId="{EEE89451-B4FE-4084-AC54-0435AB1B10B5}" srcId="{C2F2D877-91C1-4753-9D06-A23A465B9431}" destId="{970AC509-B5D9-4C50-956F-0615E2519190}" srcOrd="3" destOrd="0" parTransId="{3E669611-94D5-4140-9A4C-A7EDCA166C1D}" sibTransId="{20E98266-E628-4D99-AE93-569799B059CE}"/>
    <dgm:cxn modelId="{39F72A2B-C2F7-43D0-9335-F7366F5CAEBB}" type="presOf" srcId="{E318C400-C518-490D-B97F-B1AF3BDF99D7}" destId="{A0216170-35A9-4703-B2E1-3A8FD60B42CB}" srcOrd="0" destOrd="0" presId="urn:microsoft.com/office/officeart/2005/8/layout/cycle4#1"/>
    <dgm:cxn modelId="{2EFFA229-8326-454E-8387-32F914072423}" type="presOf" srcId="{DD9D44EB-5C3A-4DC5-9C41-00F41507E43B}" destId="{5E6BE5FC-4326-4E86-8CB9-83FF4ECCB7B0}" srcOrd="0" destOrd="0" presId="urn:microsoft.com/office/officeart/2005/8/layout/cycle4#1"/>
    <dgm:cxn modelId="{90586B90-246F-4311-A28F-4C2679AFCDC4}" type="presOf" srcId="{4AF3AB84-DAB8-4C79-98F4-17FE4C2683F2}" destId="{7350B445-950E-4891-8145-0C75DE413849}" srcOrd="0" destOrd="0" presId="urn:microsoft.com/office/officeart/2005/8/layout/cycle4#1"/>
    <dgm:cxn modelId="{18CE52A2-90F4-4E09-BEE2-656F43C667B8}" type="presOf" srcId="{093298D3-4771-4CFD-B3E2-0E9F12E1B407}" destId="{9FE75F0C-A24E-458C-A9EC-45D5E1F202E9}" srcOrd="0" destOrd="0" presId="urn:microsoft.com/office/officeart/2005/8/layout/cycle4#1"/>
    <dgm:cxn modelId="{9B6E48AD-C8DA-474A-A1AA-9339D3AF3CAF}" srcId="{C2F2D877-91C1-4753-9D06-A23A465B9431}" destId="{4AF3AB84-DAB8-4C79-98F4-17FE4C2683F2}" srcOrd="2" destOrd="0" parTransId="{A97D3357-E97B-46C8-9264-28D2BE819767}" sibTransId="{C162AC7D-96C6-4025-9F43-95C33EA7E916}"/>
    <dgm:cxn modelId="{EA41714B-E387-4DCA-9BD3-4EC269B688C1}" srcId="{4AF3AB84-DAB8-4C79-98F4-17FE4C2683F2}" destId="{DD9D44EB-5C3A-4DC5-9C41-00F41507E43B}" srcOrd="0" destOrd="0" parTransId="{3EAC58DE-65B5-47A3-9C4F-0277AAE94DEC}" sibTransId="{2B0B0D0B-587A-4CA0-98D0-E8BD4F25D8C9}"/>
    <dgm:cxn modelId="{4DB84046-ED73-466C-B1C0-22B6D8824A4B}" type="presOf" srcId="{841517D6-CFCA-4BD4-957D-1F4CA0710C0B}" destId="{E3C0087F-BA15-4DB0-89BB-17EA8994FFF0}" srcOrd="1" destOrd="0" presId="urn:microsoft.com/office/officeart/2005/8/layout/cycle4#1"/>
    <dgm:cxn modelId="{322282AB-C080-4E44-B1CB-484D337A0272}" type="presOf" srcId="{C2F2D877-91C1-4753-9D06-A23A465B9431}" destId="{897CB294-EF29-42B1-9628-CEE5A0413053}" srcOrd="0" destOrd="0" presId="urn:microsoft.com/office/officeart/2005/8/layout/cycle4#1"/>
    <dgm:cxn modelId="{DE4EA9AF-8882-4E46-BF6D-F7C88591F1B8}" type="presOf" srcId="{DD9D44EB-5C3A-4DC5-9C41-00F41507E43B}" destId="{C2BEB6EE-E88D-4F1A-A4FE-68A327825B36}" srcOrd="1" destOrd="0" presId="urn:microsoft.com/office/officeart/2005/8/layout/cycle4#1"/>
    <dgm:cxn modelId="{8FC1D101-D03F-4360-9D40-C6E9504B4A2C}" type="presOf" srcId="{823906A4-B375-49C9-9E89-B49E9EC4B868}" destId="{52EAEA1E-2498-4ED0-9D0C-51E8857E19AB}" srcOrd="1" destOrd="0" presId="urn:microsoft.com/office/officeart/2005/8/layout/cycle4#1"/>
    <dgm:cxn modelId="{A5E0D796-654F-4691-953C-3F5AECCE8146}" type="presOf" srcId="{C8408C22-E606-43A2-A57C-62BB576EEE2B}" destId="{EC773DA0-B37A-49FB-B1C1-3A49C8F75489}" srcOrd="0" destOrd="0" presId="urn:microsoft.com/office/officeart/2005/8/layout/cycle4#1"/>
    <dgm:cxn modelId="{B9424162-C0BB-433C-9419-E692B9B52F08}" type="presOf" srcId="{C8408C22-E606-43A2-A57C-62BB576EEE2B}" destId="{F335E2B5-DE50-4576-AA2D-67F764CC7517}" srcOrd="1" destOrd="0" presId="urn:microsoft.com/office/officeart/2005/8/layout/cycle4#1"/>
    <dgm:cxn modelId="{954352F7-CB1D-4FCA-98FA-27747F7BCE40}" type="presOf" srcId="{841517D6-CFCA-4BD4-957D-1F4CA0710C0B}" destId="{9CAB383A-35FA-4517-935A-B4855B6AC820}" srcOrd="0" destOrd="0" presId="urn:microsoft.com/office/officeart/2005/8/layout/cycle4#1"/>
    <dgm:cxn modelId="{9D7D798B-925D-4604-A426-178AD4EF3C83}" srcId="{C2F2D877-91C1-4753-9D06-A23A465B9431}" destId="{E318C400-C518-490D-B97F-B1AF3BDF99D7}" srcOrd="0" destOrd="0" parTransId="{63F46BD8-8C43-47D5-A63A-90B079F65A09}" sibTransId="{95D45A2D-3B86-4A13-8F59-C349BB9AE092}"/>
    <dgm:cxn modelId="{0B4427EB-4819-4BBC-BB55-D162320B783F}" srcId="{970AC509-B5D9-4C50-956F-0615E2519190}" destId="{841517D6-CFCA-4BD4-957D-1F4CA0710C0B}" srcOrd="0" destOrd="0" parTransId="{B4F4EB1A-C0AA-42C8-9F8D-784E1F1EA492}" sibTransId="{EB394749-E2A6-400D-AE7E-2F388E21E142}"/>
    <dgm:cxn modelId="{D98B2017-A13D-41EF-9945-37012A1B0E09}" srcId="{E318C400-C518-490D-B97F-B1AF3BDF99D7}" destId="{C8408C22-E606-43A2-A57C-62BB576EEE2B}" srcOrd="0" destOrd="0" parTransId="{3BD998E9-C5F7-4B61-9C39-95E103299E4B}" sibTransId="{35BD461D-92A5-4CBB-9170-DEBF5C8CFD3D}"/>
    <dgm:cxn modelId="{C0CDD7DF-912C-4988-9102-B846E76729A9}" srcId="{093298D3-4771-4CFD-B3E2-0E9F12E1B407}" destId="{823906A4-B375-49C9-9E89-B49E9EC4B868}" srcOrd="0" destOrd="0" parTransId="{903774BE-4767-4E67-8ECC-12589A5574F0}" sibTransId="{8C12D600-011C-42A7-B7DC-B4A739E951E3}"/>
    <dgm:cxn modelId="{16493A34-7CFE-498F-A989-81F8211E2415}" type="presOf" srcId="{970AC509-B5D9-4C50-956F-0615E2519190}" destId="{BEF71511-8B59-4CF1-B414-6372DEFD56F6}" srcOrd="0" destOrd="0" presId="urn:microsoft.com/office/officeart/2005/8/layout/cycle4#1"/>
    <dgm:cxn modelId="{615FC67D-330E-43E3-9A4E-4CAE960EF02B}" srcId="{C2F2D877-91C1-4753-9D06-A23A465B9431}" destId="{093298D3-4771-4CFD-B3E2-0E9F12E1B407}" srcOrd="1" destOrd="0" parTransId="{890C7E98-538E-47D2-BF43-5B554E07A3EA}" sibTransId="{5182C560-7EDA-4CD3-9008-B84F1C1328DB}"/>
    <dgm:cxn modelId="{5E3ABFDA-0A79-42F3-A034-A10B1A8B2778}" type="presParOf" srcId="{897CB294-EF29-42B1-9628-CEE5A0413053}" destId="{5E0726B4-ADC2-472B-B305-7F47046332F4}" srcOrd="0" destOrd="0" presId="urn:microsoft.com/office/officeart/2005/8/layout/cycle4#1"/>
    <dgm:cxn modelId="{58999B4A-0B00-476A-9ACB-64F0B495285A}" type="presParOf" srcId="{5E0726B4-ADC2-472B-B305-7F47046332F4}" destId="{7374B555-5CDB-4480-B1BB-2103A77D37F4}" srcOrd="0" destOrd="0" presId="urn:microsoft.com/office/officeart/2005/8/layout/cycle4#1"/>
    <dgm:cxn modelId="{50BF579D-A4F6-4687-B942-A5B0F3EA748E}" type="presParOf" srcId="{7374B555-5CDB-4480-B1BB-2103A77D37F4}" destId="{EC773DA0-B37A-49FB-B1C1-3A49C8F75489}" srcOrd="0" destOrd="0" presId="urn:microsoft.com/office/officeart/2005/8/layout/cycle4#1"/>
    <dgm:cxn modelId="{17376DE7-6779-42BC-A0DC-3D9325A0EEE3}" type="presParOf" srcId="{7374B555-5CDB-4480-B1BB-2103A77D37F4}" destId="{F335E2B5-DE50-4576-AA2D-67F764CC7517}" srcOrd="1" destOrd="0" presId="urn:microsoft.com/office/officeart/2005/8/layout/cycle4#1"/>
    <dgm:cxn modelId="{6EB86FA8-5ED4-4166-B6E7-567E65C66DCA}" type="presParOf" srcId="{5E0726B4-ADC2-472B-B305-7F47046332F4}" destId="{75CD3B5A-0CD8-4C3C-90D1-2C55F26085A9}" srcOrd="1" destOrd="0" presId="urn:microsoft.com/office/officeart/2005/8/layout/cycle4#1"/>
    <dgm:cxn modelId="{D238DB56-5E79-4A8E-8793-9B1285A1C57B}" type="presParOf" srcId="{75CD3B5A-0CD8-4C3C-90D1-2C55F26085A9}" destId="{F1663034-AF26-4DA3-85A8-331AEEB8B07A}" srcOrd="0" destOrd="0" presId="urn:microsoft.com/office/officeart/2005/8/layout/cycle4#1"/>
    <dgm:cxn modelId="{30CD0A41-BA94-4D70-A1C7-66693D3373F4}" type="presParOf" srcId="{75CD3B5A-0CD8-4C3C-90D1-2C55F26085A9}" destId="{52EAEA1E-2498-4ED0-9D0C-51E8857E19AB}" srcOrd="1" destOrd="0" presId="urn:microsoft.com/office/officeart/2005/8/layout/cycle4#1"/>
    <dgm:cxn modelId="{1A71AA17-BFFC-4496-8C97-67FEC875158B}" type="presParOf" srcId="{5E0726B4-ADC2-472B-B305-7F47046332F4}" destId="{A9F7E98D-9BAB-49B2-BCC3-0476E3564579}" srcOrd="2" destOrd="0" presId="urn:microsoft.com/office/officeart/2005/8/layout/cycle4#1"/>
    <dgm:cxn modelId="{680CF8F8-5AE2-4C27-9C3C-0851B9474A58}" type="presParOf" srcId="{A9F7E98D-9BAB-49B2-BCC3-0476E3564579}" destId="{5E6BE5FC-4326-4E86-8CB9-83FF4ECCB7B0}" srcOrd="0" destOrd="0" presId="urn:microsoft.com/office/officeart/2005/8/layout/cycle4#1"/>
    <dgm:cxn modelId="{D1312F2D-0A12-42A7-8492-3A2FFFE080E4}" type="presParOf" srcId="{A9F7E98D-9BAB-49B2-BCC3-0476E3564579}" destId="{C2BEB6EE-E88D-4F1A-A4FE-68A327825B36}" srcOrd="1" destOrd="0" presId="urn:microsoft.com/office/officeart/2005/8/layout/cycle4#1"/>
    <dgm:cxn modelId="{FF4A101E-1C74-4939-BA5F-DB2D6B571C18}" type="presParOf" srcId="{5E0726B4-ADC2-472B-B305-7F47046332F4}" destId="{B5E94507-FA23-435B-86C1-211FACE329F0}" srcOrd="3" destOrd="0" presId="urn:microsoft.com/office/officeart/2005/8/layout/cycle4#1"/>
    <dgm:cxn modelId="{AC28BD59-18F6-4DDD-AB21-DFEC47CB8A0A}" type="presParOf" srcId="{B5E94507-FA23-435B-86C1-211FACE329F0}" destId="{9CAB383A-35FA-4517-935A-B4855B6AC820}" srcOrd="0" destOrd="0" presId="urn:microsoft.com/office/officeart/2005/8/layout/cycle4#1"/>
    <dgm:cxn modelId="{BB1E6785-A0F9-4CD1-9BFA-339740C19F03}" type="presParOf" srcId="{B5E94507-FA23-435B-86C1-211FACE329F0}" destId="{E3C0087F-BA15-4DB0-89BB-17EA8994FFF0}" srcOrd="1" destOrd="0" presId="urn:microsoft.com/office/officeart/2005/8/layout/cycle4#1"/>
    <dgm:cxn modelId="{3F81BEE0-7AE3-436C-BCA1-24CC175B1B90}" type="presParOf" srcId="{5E0726B4-ADC2-472B-B305-7F47046332F4}" destId="{E847E000-977E-4653-B45C-7E4316E9A7A1}" srcOrd="4" destOrd="0" presId="urn:microsoft.com/office/officeart/2005/8/layout/cycle4#1"/>
    <dgm:cxn modelId="{532D6B55-687F-4235-B5C6-F9798C5422D4}" type="presParOf" srcId="{897CB294-EF29-42B1-9628-CEE5A0413053}" destId="{E127EB80-685B-4636-8965-8CCE425B1769}" srcOrd="1" destOrd="0" presId="urn:microsoft.com/office/officeart/2005/8/layout/cycle4#1"/>
    <dgm:cxn modelId="{10388A32-1590-463D-B9F2-314E5017C02E}" type="presParOf" srcId="{E127EB80-685B-4636-8965-8CCE425B1769}" destId="{A0216170-35A9-4703-B2E1-3A8FD60B42CB}" srcOrd="0" destOrd="0" presId="urn:microsoft.com/office/officeart/2005/8/layout/cycle4#1"/>
    <dgm:cxn modelId="{6BA9A4BC-5827-4FD7-92A2-42CB98532A1C}" type="presParOf" srcId="{E127EB80-685B-4636-8965-8CCE425B1769}" destId="{9FE75F0C-A24E-458C-A9EC-45D5E1F202E9}" srcOrd="1" destOrd="0" presId="urn:microsoft.com/office/officeart/2005/8/layout/cycle4#1"/>
    <dgm:cxn modelId="{A0E050F7-AEE9-49F8-8480-407ED8A9AC66}" type="presParOf" srcId="{E127EB80-685B-4636-8965-8CCE425B1769}" destId="{7350B445-950E-4891-8145-0C75DE413849}" srcOrd="2" destOrd="0" presId="urn:microsoft.com/office/officeart/2005/8/layout/cycle4#1"/>
    <dgm:cxn modelId="{87A4510D-D057-49CA-A28B-AE9235183D21}" type="presParOf" srcId="{E127EB80-685B-4636-8965-8CCE425B1769}" destId="{BEF71511-8B59-4CF1-B414-6372DEFD56F6}" srcOrd="3" destOrd="0" presId="urn:microsoft.com/office/officeart/2005/8/layout/cycle4#1"/>
    <dgm:cxn modelId="{2580F7FB-8471-48FD-ACBB-0DE621616FDF}" type="presParOf" srcId="{E127EB80-685B-4636-8965-8CCE425B1769}" destId="{1D681036-423E-489A-BDE9-D49DFDF13C79}" srcOrd="4" destOrd="0" presId="urn:microsoft.com/office/officeart/2005/8/layout/cycle4#1"/>
    <dgm:cxn modelId="{674DD068-3064-43B1-8854-3E55546AEC2A}" type="presParOf" srcId="{897CB294-EF29-42B1-9628-CEE5A0413053}" destId="{75393CA7-37F1-4BB7-B58A-012A05AB4954}" srcOrd="2" destOrd="0" presId="urn:microsoft.com/office/officeart/2005/8/layout/cycle4#1"/>
    <dgm:cxn modelId="{D9AEBFED-2555-49CB-A8C1-881BF4DCB61A}" type="presParOf" srcId="{897CB294-EF29-42B1-9628-CEE5A0413053}" destId="{4E557F80-EEF1-4FCB-AD22-153AD4EC1E1F}" srcOrd="3" destOrd="0" presId="urn:microsoft.com/office/officeart/2005/8/layout/cycle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BE5FC-4326-4E86-8CB9-83FF4ECCB7B0}">
      <dsp:nvSpPr>
        <dsp:cNvPr id="0" name=""/>
        <dsp:cNvSpPr/>
      </dsp:nvSpPr>
      <dsp:spPr>
        <a:xfrm>
          <a:off x="2393990" y="2072640"/>
          <a:ext cx="4297347" cy="975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altLang="zh-CN" sz="3200" b="1" kern="1200" dirty="0">
              <a:latin typeface="Gungsuh" pitchFamily="18" charset="-127"/>
              <a:ea typeface="Gungsuh" pitchFamily="18" charset="-127"/>
            </a:rPr>
            <a:t>language</a:t>
          </a:r>
          <a:endParaRPr lang="zh-CN" altLang="en-US" sz="3200" b="1" kern="1200" dirty="0">
            <a:latin typeface="Gungsuh" pitchFamily="18" charset="-127"/>
            <a:ea typeface="Gungsuh" pitchFamily="18" charset="-127"/>
          </a:endParaRPr>
        </a:p>
      </dsp:txBody>
      <dsp:txXfrm>
        <a:off x="3704619" y="2337905"/>
        <a:ext cx="2965293" cy="688670"/>
      </dsp:txXfrm>
    </dsp:sp>
    <dsp:sp modelId="{9CAB383A-35FA-4517-935A-B4855B6AC820}">
      <dsp:nvSpPr>
        <dsp:cNvPr id="0" name=""/>
        <dsp:cNvSpPr/>
      </dsp:nvSpPr>
      <dsp:spPr>
        <a:xfrm>
          <a:off x="285746" y="2053844"/>
          <a:ext cx="2782841" cy="975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altLang="zh-CN" sz="3200" b="1" kern="1200" dirty="0">
              <a:latin typeface="Gungsuh" pitchFamily="18" charset="-127"/>
              <a:ea typeface="Gungsuh" pitchFamily="18" charset="-127"/>
            </a:rPr>
            <a:t>tone</a:t>
          </a:r>
          <a:endParaRPr lang="zh-CN" altLang="en-US" sz="3200" b="1" kern="1200" dirty="0">
            <a:latin typeface="Gungsuh" pitchFamily="18" charset="-127"/>
            <a:ea typeface="Gungsuh" pitchFamily="18" charset="-127"/>
          </a:endParaRPr>
        </a:p>
      </dsp:txBody>
      <dsp:txXfrm>
        <a:off x="307171" y="2319109"/>
        <a:ext cx="1905139" cy="688670"/>
      </dsp:txXfrm>
    </dsp:sp>
    <dsp:sp modelId="{F1663034-AF26-4DA3-85A8-331AEEB8B07A}">
      <dsp:nvSpPr>
        <dsp:cNvPr id="0" name=""/>
        <dsp:cNvSpPr/>
      </dsp:nvSpPr>
      <dsp:spPr>
        <a:xfrm>
          <a:off x="2978824" y="53576"/>
          <a:ext cx="3712513" cy="975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altLang="zh-CN" sz="3200" b="1" kern="1200" dirty="0">
              <a:latin typeface="Gungsuh" pitchFamily="18" charset="-127"/>
              <a:ea typeface="Gungsuh" pitchFamily="18" charset="-127"/>
            </a:rPr>
            <a:t>layout</a:t>
          </a:r>
          <a:endParaRPr lang="zh-CN" altLang="en-US" sz="3200" b="1" kern="1200" dirty="0">
            <a:latin typeface="Gungsuh" pitchFamily="18" charset="-127"/>
            <a:ea typeface="Gungsuh" pitchFamily="18" charset="-127"/>
          </a:endParaRPr>
        </a:p>
      </dsp:txBody>
      <dsp:txXfrm>
        <a:off x="4114003" y="75001"/>
        <a:ext cx="2555909" cy="688670"/>
      </dsp:txXfrm>
    </dsp:sp>
    <dsp:sp modelId="{EC773DA0-B37A-49FB-B1C1-3A49C8F75489}">
      <dsp:nvSpPr>
        <dsp:cNvPr id="0" name=""/>
        <dsp:cNvSpPr/>
      </dsp:nvSpPr>
      <dsp:spPr>
        <a:xfrm>
          <a:off x="207690" y="0"/>
          <a:ext cx="3341189" cy="975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Char char="••"/>
          </a:pPr>
          <a:r>
            <a:rPr lang="en-US" altLang="zh-CN" sz="3200" b="1" kern="1200" dirty="0">
              <a:latin typeface="Gungsuh" pitchFamily="18" charset="-127"/>
              <a:ea typeface="Gungsuh" pitchFamily="18" charset="-127"/>
            </a:rPr>
            <a:t>content</a:t>
          </a:r>
          <a:endParaRPr lang="zh-CN" altLang="en-US" sz="3200" b="1" kern="1200" dirty="0">
            <a:latin typeface="Gungsuh" pitchFamily="18" charset="-127"/>
            <a:ea typeface="Gungsuh" pitchFamily="18" charset="-127"/>
          </a:endParaRPr>
        </a:p>
      </dsp:txBody>
      <dsp:txXfrm>
        <a:off x="229115" y="21425"/>
        <a:ext cx="2295982" cy="688670"/>
      </dsp:txXfrm>
    </dsp:sp>
    <dsp:sp modelId="{A0216170-35A9-4703-B2E1-3A8FD60B42CB}">
      <dsp:nvSpPr>
        <dsp:cNvPr id="0" name=""/>
        <dsp:cNvSpPr/>
      </dsp:nvSpPr>
      <dsp:spPr>
        <a:xfrm>
          <a:off x="1995404" y="173736"/>
          <a:ext cx="1319784" cy="1319784"/>
        </a:xfrm>
        <a:prstGeom prst="pieWedge">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mj-ea"/>
              <a:ea typeface="+mj-ea"/>
            </a:rPr>
            <a:t>要点齐全</a:t>
          </a:r>
        </a:p>
      </dsp:txBody>
      <dsp:txXfrm>
        <a:off x="2381960" y="560292"/>
        <a:ext cx="933228" cy="933228"/>
      </dsp:txXfrm>
    </dsp:sp>
    <dsp:sp modelId="{9FE75F0C-A24E-458C-A9EC-45D5E1F202E9}">
      <dsp:nvSpPr>
        <dsp:cNvPr id="0" name=""/>
        <dsp:cNvSpPr/>
      </dsp:nvSpPr>
      <dsp:spPr>
        <a:xfrm rot="5400000">
          <a:off x="3376149" y="173736"/>
          <a:ext cx="1319784" cy="1319784"/>
        </a:xfrm>
        <a:prstGeom prst="pieWedge">
          <a:avLst/>
        </a:prstGeom>
        <a:solidFill>
          <a:schemeClr val="accent6">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mj-ea"/>
              <a:ea typeface="+mj-ea"/>
            </a:rPr>
            <a:t>条理清楚</a:t>
          </a:r>
        </a:p>
      </dsp:txBody>
      <dsp:txXfrm rot="-5400000">
        <a:off x="3376149" y="560292"/>
        <a:ext cx="933228" cy="933228"/>
      </dsp:txXfrm>
    </dsp:sp>
    <dsp:sp modelId="{7350B445-950E-4891-8145-0C75DE413849}">
      <dsp:nvSpPr>
        <dsp:cNvPr id="0" name=""/>
        <dsp:cNvSpPr/>
      </dsp:nvSpPr>
      <dsp:spPr>
        <a:xfrm rot="10800000">
          <a:off x="3376149" y="1554480"/>
          <a:ext cx="1319784" cy="1319784"/>
        </a:xfrm>
        <a:prstGeom prst="pieWedge">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mj-ea"/>
              <a:ea typeface="+mj-ea"/>
            </a:rPr>
            <a:t>语言准确</a:t>
          </a:r>
        </a:p>
      </dsp:txBody>
      <dsp:txXfrm rot="10800000">
        <a:off x="3376149" y="1554480"/>
        <a:ext cx="933228" cy="933228"/>
      </dsp:txXfrm>
    </dsp:sp>
    <dsp:sp modelId="{BEF71511-8B59-4CF1-B414-6372DEFD56F6}">
      <dsp:nvSpPr>
        <dsp:cNvPr id="0" name=""/>
        <dsp:cNvSpPr/>
      </dsp:nvSpPr>
      <dsp:spPr>
        <a:xfrm rot="16200000">
          <a:off x="1995404" y="1554480"/>
          <a:ext cx="1319784" cy="1319784"/>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latin typeface="+mj-ea"/>
              <a:ea typeface="+mj-ea"/>
            </a:rPr>
            <a:t>交际得体</a:t>
          </a:r>
        </a:p>
      </dsp:txBody>
      <dsp:txXfrm rot="5400000">
        <a:off x="2381960" y="1554480"/>
        <a:ext cx="933228" cy="933228"/>
      </dsp:txXfrm>
    </dsp:sp>
    <dsp:sp modelId="{75393CA7-37F1-4BB7-B58A-012A05AB4954}">
      <dsp:nvSpPr>
        <dsp:cNvPr id="0" name=""/>
        <dsp:cNvSpPr/>
      </dsp:nvSpPr>
      <dsp:spPr>
        <a:xfrm>
          <a:off x="3117830" y="1249680"/>
          <a:ext cx="455676" cy="39624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557F80-EEF1-4FCB-AD22-153AD4EC1E1F}">
      <dsp:nvSpPr>
        <dsp:cNvPr id="0" name=""/>
        <dsp:cNvSpPr/>
      </dsp:nvSpPr>
      <dsp:spPr>
        <a:xfrm rot="10800000">
          <a:off x="3117830" y="1402080"/>
          <a:ext cx="455676" cy="39624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页眉占位符 1"/>
          <p:cNvSpPr>
            <a:spLocks noGrp="1" noChangeArrowheads="1"/>
          </p:cNvSpPr>
          <p:nvPr>
            <p:ph type="hdr" sz="quarter"/>
          </p:nvPr>
        </p:nvSpPr>
        <p:spPr bwMode="auto">
          <a:xfrm>
            <a:off x="0" y="0"/>
            <a:ext cx="2970213" cy="457200"/>
          </a:xfrm>
          <a:prstGeom prst="rect">
            <a:avLst/>
          </a:prstGeom>
          <a:noFill/>
          <a:ln w="9525">
            <a:noFill/>
            <a:miter lim="800000"/>
          </a:ln>
        </p:spPr>
        <p:txBody>
          <a:bodyPr vert="horz" wrap="square" lIns="91440" tIns="45720" rIns="91440" bIns="45720" numCol="1" anchor="t" anchorCtr="0" compatLnSpc="1"/>
          <a:lstStyle>
            <a:lvl1pPr>
              <a:defRPr sz="1200"/>
            </a:lvl1pPr>
          </a:lstStyle>
          <a:p>
            <a:pPr>
              <a:defRPr/>
            </a:pPr>
            <a:endParaRPr lang="zh-CN" altLang="en-US"/>
          </a:p>
        </p:txBody>
      </p:sp>
      <p:sp>
        <p:nvSpPr>
          <p:cNvPr id="7171" name="日期占位符 2"/>
          <p:cNvSpPr>
            <a:spLocks noGrp="1" noChangeArrowheads="1"/>
          </p:cNvSpPr>
          <p:nvPr>
            <p:ph type="dt" idx="1"/>
          </p:nvPr>
        </p:nvSpPr>
        <p:spPr bwMode="auto">
          <a:xfrm>
            <a:off x="3883025" y="0"/>
            <a:ext cx="2973388" cy="457200"/>
          </a:xfrm>
          <a:prstGeom prst="rect">
            <a:avLst/>
          </a:prstGeom>
          <a:noFill/>
          <a:ln w="9525">
            <a:noFill/>
            <a:miter lim="800000"/>
          </a:ln>
        </p:spPr>
        <p:txBody>
          <a:bodyPr vert="horz" wrap="square" lIns="91440" tIns="45720" rIns="91440" bIns="45720" numCol="1" anchor="t" anchorCtr="0" compatLnSpc="1"/>
          <a:lstStyle>
            <a:lvl1pPr algn="r">
              <a:defRPr sz="1200"/>
            </a:lvl1pPr>
          </a:lstStyle>
          <a:p>
            <a:pPr>
              <a:defRPr/>
            </a:pPr>
            <a:fld id="{13F0DD22-118E-4AB4-BBBF-4F0BA98D4C9D}" type="datetimeFigureOut">
              <a:rPr lang="zh-CN" altLang="en-US"/>
            </a:fld>
            <a:endParaRPr lang="zh-CN" altLang="en-US"/>
          </a:p>
        </p:txBody>
      </p:sp>
      <p:sp>
        <p:nvSpPr>
          <p:cNvPr id="82948" name="幻灯片图像占位符 3"/>
          <p:cNvSpPr>
            <a:spLocks noGrp="1" noRot="1" noChangeAspect="1" noChangeArrowheads="1"/>
          </p:cNvSpPr>
          <p:nvPr>
            <p:ph type="sldImg" idx="2"/>
          </p:nvPr>
        </p:nvSpPr>
        <p:spPr bwMode="auto">
          <a:xfrm>
            <a:off x="381000" y="685800"/>
            <a:ext cx="6096000" cy="3429000"/>
          </a:xfrm>
          <a:prstGeom prst="rect">
            <a:avLst/>
          </a:prstGeom>
          <a:noFill/>
          <a:ln w="9525">
            <a:noFill/>
            <a:miter lim="800000"/>
          </a:ln>
        </p:spPr>
      </p:sp>
      <p:sp>
        <p:nvSpPr>
          <p:cNvPr id="7173"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7174" name="页脚占位符 5"/>
          <p:cNvSpPr>
            <a:spLocks noGrp="1" noChangeArrowheads="1"/>
          </p:cNvSpPr>
          <p:nvPr>
            <p:ph type="ftr" sz="quarter" idx="4"/>
          </p:nvPr>
        </p:nvSpPr>
        <p:spPr bwMode="auto">
          <a:xfrm>
            <a:off x="0" y="8685213"/>
            <a:ext cx="2970213" cy="457200"/>
          </a:xfrm>
          <a:prstGeom prst="rect">
            <a:avLst/>
          </a:prstGeom>
          <a:noFill/>
          <a:ln w="9525">
            <a:noFill/>
            <a:miter lim="800000"/>
          </a:ln>
        </p:spPr>
        <p:txBody>
          <a:bodyPr vert="horz" wrap="square" lIns="91440" tIns="45720" rIns="91440" bIns="45720" numCol="1" anchor="b" anchorCtr="0" compatLnSpc="1"/>
          <a:lstStyle>
            <a:lvl1pPr>
              <a:defRPr sz="1200"/>
            </a:lvl1pPr>
          </a:lstStyle>
          <a:p>
            <a:pPr>
              <a:defRPr/>
            </a:pPr>
            <a:endParaRPr lang="zh-CN" altLang="en-US"/>
          </a:p>
        </p:txBody>
      </p:sp>
      <p:sp>
        <p:nvSpPr>
          <p:cNvPr id="7175" name="灯片编号占位符 6"/>
          <p:cNvSpPr>
            <a:spLocks noGrp="1" noChangeArrowheads="1"/>
          </p:cNvSpPr>
          <p:nvPr>
            <p:ph type="sldNum" sz="quarter" idx="5"/>
          </p:nvPr>
        </p:nvSpPr>
        <p:spPr bwMode="auto">
          <a:xfrm>
            <a:off x="3883025" y="8685213"/>
            <a:ext cx="2973388" cy="457200"/>
          </a:xfrm>
          <a:prstGeom prst="rect">
            <a:avLst/>
          </a:prstGeom>
          <a:noFill/>
          <a:ln w="9525">
            <a:noFill/>
            <a:miter lim="800000"/>
          </a:ln>
        </p:spPr>
        <p:txBody>
          <a:bodyPr vert="horz" wrap="square" lIns="91440" tIns="45720" rIns="91440" bIns="45720" numCol="1" anchor="b" anchorCtr="0" compatLnSpc="1"/>
          <a:lstStyle>
            <a:lvl1pPr algn="r">
              <a:defRPr sz="1200"/>
            </a:lvl1pPr>
          </a:lstStyle>
          <a:p>
            <a:pPr>
              <a:defRPr/>
            </a:pPr>
            <a:fld id="{1ED57C83-F064-46F9-B718-42274BDD07F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8F611251-570A-4E57-B04E-DBBE8992C038}" type="slidenum">
              <a:rPr lang="en-US" altLang="zh-CN" smtClean="0"/>
            </a:fld>
            <a:endParaRPr lang="en-US" altLang="zh-CN"/>
          </a:p>
        </p:txBody>
      </p:sp>
    </p:spTree>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Tree>
  </p:cSld>
  <p:clrMapOvr>
    <a:masterClrMapping/>
  </p:clrMapOvr>
  <p:transition spd="slow">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Tree>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grpSp>
        <p:nvGrpSpPr>
          <p:cNvPr id="6" name="组合 15"/>
          <p:cNvGrpSpPr/>
          <p:nvPr userDrawn="1"/>
        </p:nvGrpSpPr>
        <p:grpSpPr>
          <a:xfrm rot="10800000">
            <a:off x="199414" y="4505106"/>
            <a:ext cx="1186032" cy="500066"/>
            <a:chOff x="-142846" y="-250538"/>
            <a:chExt cx="4843910" cy="1782764"/>
          </a:xfrm>
          <a:solidFill>
            <a:srgbClr val="FF9900"/>
          </a:solidFill>
        </p:grpSpPr>
        <p:sp>
          <p:nvSpPr>
            <p:cNvPr id="7"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14"/>
            <p:cNvSpPr/>
            <p:nvPr/>
          </p:nvSpPr>
          <p:spPr bwMode="auto">
            <a:xfrm>
              <a:off x="925988" y="-250538"/>
              <a:ext cx="750888" cy="585789"/>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18"/>
            <p:cNvSpPr/>
            <p:nvPr/>
          </p:nvSpPr>
          <p:spPr bwMode="auto">
            <a:xfrm>
              <a:off x="732310" y="470188"/>
              <a:ext cx="227013" cy="528637"/>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6"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7"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22"/>
            <p:cNvSpPr/>
            <p:nvPr/>
          </p:nvSpPr>
          <p:spPr bwMode="auto">
            <a:xfrm>
              <a:off x="1346675" y="852776"/>
              <a:ext cx="223839" cy="219076"/>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47"/>
            <p:cNvSpPr/>
            <p:nvPr/>
          </p:nvSpPr>
          <p:spPr bwMode="auto">
            <a:xfrm>
              <a:off x="4283551" y="-40987"/>
              <a:ext cx="417513" cy="514349"/>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48"/>
            <p:cNvSpPr/>
            <p:nvPr/>
          </p:nvSpPr>
          <p:spPr bwMode="auto">
            <a:xfrm>
              <a:off x="3373912" y="628937"/>
              <a:ext cx="1028700" cy="658812"/>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任意多边形 100"/>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Tree>
  </p:cSld>
  <p:clrMapOvr>
    <a:masterClrMapping/>
  </p:clrMapOvr>
  <p:transition spd="slow">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grpSp>
        <p:nvGrpSpPr>
          <p:cNvPr id="69" name="组合 68"/>
          <p:cNvGrpSpPr/>
          <p:nvPr userDrawn="1"/>
        </p:nvGrpSpPr>
        <p:grpSpPr>
          <a:xfrm>
            <a:off x="0" y="0"/>
            <a:ext cx="9001156" cy="5000642"/>
            <a:chOff x="0" y="0"/>
            <a:chExt cx="9001156" cy="5000642"/>
          </a:xfrm>
        </p:grpSpPr>
        <p:grpSp>
          <p:nvGrpSpPr>
            <p:cNvPr id="2" name="组合 7"/>
            <p:cNvGrpSpPr/>
            <p:nvPr userDrawn="1"/>
          </p:nvGrpSpPr>
          <p:grpSpPr>
            <a:xfrm>
              <a:off x="0" y="0"/>
              <a:ext cx="1541690" cy="588781"/>
              <a:chOff x="-142846" y="-250538"/>
              <a:chExt cx="4668067" cy="1782764"/>
            </a:xfrm>
          </p:grpSpPr>
          <p:sp>
            <p:nvSpPr>
              <p:cNvPr id="9"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任意多边形 38"/>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0"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41"/>
            <p:cNvGrpSpPr/>
            <p:nvPr userDrawn="1"/>
          </p:nvGrpSpPr>
          <p:grpSpPr>
            <a:xfrm>
              <a:off x="7000892" y="4500576"/>
              <a:ext cx="2000264" cy="500066"/>
              <a:chOff x="2139509" y="1743868"/>
              <a:chExt cx="4107744" cy="1655763"/>
            </a:xfrm>
          </p:grpSpPr>
          <p:sp>
            <p:nvSpPr>
              <p:cNvPr id="43"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8"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0"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1"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任意多边形 63"/>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65"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Tree>
  </p:cSld>
  <p:clrMapOvr>
    <a:masterClrMapping/>
  </p:clrMapOvr>
  <p:transition spd="slow">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4"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p>
        </p:txBody>
      </p:sp>
      <p:grpSp>
        <p:nvGrpSpPr>
          <p:cNvPr id="2" name="Group 5"/>
          <p:cNvGrpSpPr/>
          <p:nvPr userDrawn="1"/>
        </p:nvGrpSpPr>
        <p:grpSpPr>
          <a:xfrm>
            <a:off x="347419" y="4731991"/>
            <a:ext cx="224082" cy="221156"/>
            <a:chOff x="4328868" y="5502988"/>
            <a:chExt cx="500307" cy="493774"/>
          </a:xfrm>
        </p:grpSpPr>
        <p:sp>
          <p:nvSpPr>
            <p:cNvPr id="6"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7"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3" name="Group 9"/>
          <p:cNvGrpSpPr/>
          <p:nvPr userDrawn="1"/>
        </p:nvGrpSpPr>
        <p:grpSpPr>
          <a:xfrm flipH="1">
            <a:off x="933709" y="4731991"/>
            <a:ext cx="224082" cy="221156"/>
            <a:chOff x="4328868" y="5502988"/>
            <a:chExt cx="500307" cy="493774"/>
          </a:xfrm>
        </p:grpSpPr>
        <p:sp>
          <p:nvSpPr>
            <p:cNvPr id="9"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1"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36" y="21034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3"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7935" y="21971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14" name="标题 1"/>
          <p:cNvSpPr>
            <a:spLocks noGrp="1"/>
          </p:cNvSpPr>
          <p:nvPr>
            <p:ph type="title"/>
          </p:nvPr>
        </p:nvSpPr>
        <p:spPr>
          <a:xfrm>
            <a:off x="1184649" y="250504"/>
            <a:ext cx="3216269"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lvl1pPr>
              <a:defRPr lang="zh-CN" altLang="en-US" sz="2000" b="0">
                <a:solidFill>
                  <a:schemeClr val="tx1">
                    <a:lumMod val="85000"/>
                    <a:lumOff val="15000"/>
                  </a:schemeClr>
                </a:solidFill>
                <a:latin typeface="微软雅黑" panose="020B0503020204020204" pitchFamily="34" charset="-122"/>
                <a:cs typeface="+mn-cs"/>
              </a:defRPr>
            </a:lvl1pPr>
          </a:lstStyle>
          <a:p>
            <a:pPr lvl="0" algn="l"/>
            <a:r>
              <a:rPr lang="zh-CN" altLang="en-US" dirty="0"/>
              <a:t>单击此处编辑母版标题样式</a:t>
            </a:r>
            <a:endParaRPr lang="zh-CN" altLang="en-US" dirty="0"/>
          </a:p>
        </p:txBody>
      </p:sp>
      <p:pic>
        <p:nvPicPr>
          <p:cNvPr id="1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88217" y="4289673"/>
            <a:ext cx="566568" cy="58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组合 15"/>
          <p:cNvGrpSpPr/>
          <p:nvPr userDrawn="1"/>
        </p:nvGrpSpPr>
        <p:grpSpPr>
          <a:xfrm>
            <a:off x="0" y="571486"/>
            <a:ext cx="1541690" cy="588781"/>
            <a:chOff x="-142846" y="-250538"/>
            <a:chExt cx="4668067" cy="1782764"/>
          </a:xfrm>
        </p:grpSpPr>
        <p:sp>
          <p:nvSpPr>
            <p:cNvPr id="17"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solidFill>
              <a:srgbClr val="E54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5"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6"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任意多边形 46"/>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48"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9"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 name="组合 49"/>
          <p:cNvGrpSpPr/>
          <p:nvPr userDrawn="1"/>
        </p:nvGrpSpPr>
        <p:grpSpPr>
          <a:xfrm>
            <a:off x="7143736" y="4643434"/>
            <a:ext cx="2000264" cy="500066"/>
            <a:chOff x="2139509" y="1743868"/>
            <a:chExt cx="4107744" cy="1655763"/>
          </a:xfrm>
        </p:grpSpPr>
        <p:sp>
          <p:nvSpPr>
            <p:cNvPr id="51"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3"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9"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任意多边形 71"/>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sp>
          <p:nvSpPr>
            <p:cNvPr id="73"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5"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spd="slow">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12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8" dur="12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0000">
                                          <p:cBhvr additive="base">
                                            <p:cTn id="11" dur="12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00" fill="hold"/>
                                            <p:tgtEl>
                                              <p:spTgt spid="12"/>
                                            </p:tgtEl>
                                            <p:attrNameLst>
                                              <p:attrName>ppt_x</p:attrName>
                                            </p:attrNameLst>
                                          </p:cBhvr>
                                          <p:tavLst>
                                            <p:tav tm="0">
                                              <p:val>
                                                <p:strVal val="0-#ppt_w/2"/>
                                              </p:val>
                                            </p:tav>
                                            <p:tav tm="100000">
                                              <p:val>
                                                <p:strVal val="#ppt_x"/>
                                              </p:val>
                                            </p:tav>
                                          </p:tavLst>
                                        </p:anim>
                                        <p:anim calcmode="lin" valueType="num">
                                          <p:cBhvr additive="base">
                                            <p:cTn id="8" dur="12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00" fill="hold"/>
                                            <p:tgtEl>
                                              <p:spTgt spid="13"/>
                                            </p:tgtEl>
                                            <p:attrNameLst>
                                              <p:attrName>ppt_x</p:attrName>
                                            </p:attrNameLst>
                                          </p:cBhvr>
                                          <p:tavLst>
                                            <p:tav tm="0">
                                              <p:val>
                                                <p:strVal val="#ppt_x"/>
                                              </p:val>
                                            </p:tav>
                                            <p:tav tm="100000">
                                              <p:val>
                                                <p:strVal val="#ppt_x"/>
                                              </p:val>
                                            </p:tav>
                                          </p:tavLst>
                                        </p:anim>
                                        <p:anim calcmode="lin" valueType="num">
                                          <p:cBhvr additive="base">
                                            <p:cTn id="12" dur="12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742016" y="1059645"/>
            <a:ext cx="78867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grpSp>
        <p:nvGrpSpPr>
          <p:cNvPr id="7" name="组合 15"/>
          <p:cNvGrpSpPr/>
          <p:nvPr userDrawn="1"/>
        </p:nvGrpSpPr>
        <p:grpSpPr>
          <a:xfrm rot="10800000">
            <a:off x="107690" y="4582902"/>
            <a:ext cx="1186031" cy="500066"/>
            <a:chOff x="-142846" y="-250538"/>
            <a:chExt cx="4843910" cy="1782764"/>
          </a:xfrm>
          <a:solidFill>
            <a:srgbClr val="FF9900"/>
          </a:solidFill>
        </p:grpSpPr>
        <p:sp>
          <p:nvSpPr>
            <p:cNvPr id="8"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Freeform 14"/>
            <p:cNvSpPr/>
            <p:nvPr/>
          </p:nvSpPr>
          <p:spPr bwMode="auto">
            <a:xfrm>
              <a:off x="925988" y="-250538"/>
              <a:ext cx="750888" cy="585789"/>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Freeform 18"/>
            <p:cNvSpPr/>
            <p:nvPr/>
          </p:nvSpPr>
          <p:spPr bwMode="auto">
            <a:xfrm>
              <a:off x="732310" y="470188"/>
              <a:ext cx="227013" cy="528637"/>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7"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9"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Freeform 22"/>
            <p:cNvSpPr/>
            <p:nvPr/>
          </p:nvSpPr>
          <p:spPr bwMode="auto">
            <a:xfrm>
              <a:off x="1346675" y="852776"/>
              <a:ext cx="223839" cy="219076"/>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7"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9"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0"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1"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2"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3" name="Freeform 47"/>
            <p:cNvSpPr/>
            <p:nvPr/>
          </p:nvSpPr>
          <p:spPr bwMode="auto">
            <a:xfrm>
              <a:off x="4283551" y="-40987"/>
              <a:ext cx="417513" cy="514349"/>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4" name="Freeform 48"/>
            <p:cNvSpPr/>
            <p:nvPr/>
          </p:nvSpPr>
          <p:spPr bwMode="auto">
            <a:xfrm>
              <a:off x="3373912" y="628937"/>
              <a:ext cx="1028700" cy="658812"/>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5"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7"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8" name="任意多边形 100"/>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9"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Tree>
  </p:cSld>
  <p:clrMapOvr>
    <a:masterClrMapping/>
  </p:clrMapOvr>
  <p:transition spd="slow">
    <p:wheel spokes="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p:txBody>
          <a:bodyPr/>
          <a:lstStyle/>
          <a:p>
            <a:pPr>
              <a:defRPr/>
            </a:pPr>
            <a:endParaRPr lang="en-US" altLang="zh-CN"/>
          </a:p>
        </p:txBody>
      </p:sp>
      <p:sp>
        <p:nvSpPr>
          <p:cNvPr id="6" name="灯片编号占位符 5"/>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fld id="{032D9963-C91D-4397-91CD-A10F66E0796E}" type="slidenum">
              <a:rPr lang="en-US" altLang="zh-CN"/>
            </a:fld>
            <a:endParaRPr lang="en-US" altLang="zh-CN"/>
          </a:p>
        </p:txBody>
      </p:sp>
      <p:sp>
        <p:nvSpPr>
          <p:cNvPr id="5" name="标题 4"/>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pPr>
              <a:defRPr/>
            </a:pPr>
            <a:endParaRPr lang="en-US" altLang="zh-CN"/>
          </a:p>
        </p:txBody>
      </p:sp>
      <p:sp>
        <p:nvSpPr>
          <p:cNvPr id="8" name="页脚占位符 7"/>
          <p:cNvSpPr>
            <a:spLocks noGrp="1"/>
          </p:cNvSpPr>
          <p:nvPr>
            <p:ph type="ftr" sz="quarter" idx="11"/>
          </p:nvPr>
        </p:nvSpPr>
        <p:spPr/>
        <p:txBody>
          <a:bodyPr/>
          <a:lstStyle/>
          <a:p>
            <a:pPr>
              <a:defRPr/>
            </a:pPr>
            <a:endParaRPr lang="en-US" altLang="zh-CN"/>
          </a:p>
        </p:txBody>
      </p:sp>
      <p:sp>
        <p:nvSpPr>
          <p:cNvPr id="9" name="灯片编号占位符 8"/>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a:defRPr/>
            </a:pPr>
            <a:endParaRPr lang="en-US" altLang="zh-CN"/>
          </a:p>
        </p:txBody>
      </p:sp>
      <p:sp>
        <p:nvSpPr>
          <p:cNvPr id="4" name="页脚占位符 3"/>
          <p:cNvSpPr>
            <a:spLocks noGrp="1"/>
          </p:cNvSpPr>
          <p:nvPr>
            <p:ph type="ftr" sz="quarter" idx="11"/>
          </p:nvPr>
        </p:nvSpPr>
        <p:spPr/>
        <p:txBody>
          <a:bodyPr/>
          <a:lstStyle/>
          <a:p>
            <a:pPr>
              <a:defRPr/>
            </a:pPr>
            <a:endParaRPr lang="en-US" altLang="zh-CN"/>
          </a:p>
        </p:txBody>
      </p:sp>
      <p:sp>
        <p:nvSpPr>
          <p:cNvPr id="5" name="灯片编号占位符 4"/>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US" altLang="zh-CN"/>
          </a:p>
        </p:txBody>
      </p:sp>
      <p:sp>
        <p:nvSpPr>
          <p:cNvPr id="3" name="页脚占位符 2"/>
          <p:cNvSpPr>
            <a:spLocks noGrp="1"/>
          </p:cNvSpPr>
          <p:nvPr>
            <p:ph type="ftr" sz="quarter" idx="11"/>
          </p:nvPr>
        </p:nvSpPr>
        <p:spPr/>
        <p:txBody>
          <a:bodyPr/>
          <a:lstStyle/>
          <a:p>
            <a:pPr>
              <a:defRPr/>
            </a:pPr>
            <a:endParaRPr lang="en-US" altLang="zh-CN"/>
          </a:p>
        </p:txBody>
      </p:sp>
      <p:sp>
        <p:nvSpPr>
          <p:cNvPr id="4" name="灯片编号占位符 3"/>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pPr>
              <a:defRPr/>
            </a:pPr>
            <a:endParaRPr lang="en-US" altLang="zh-CN"/>
          </a:p>
        </p:txBody>
      </p:sp>
      <p:sp>
        <p:nvSpPr>
          <p:cNvPr id="6" name="页脚占位符 5"/>
          <p:cNvSpPr>
            <a:spLocks noGrp="1"/>
          </p:cNvSpPr>
          <p:nvPr>
            <p:ph type="ftr" sz="quarter" idx="11"/>
          </p:nvPr>
        </p:nvSpPr>
        <p:spPr/>
        <p:txBody>
          <a:bodyPr/>
          <a:lstStyle/>
          <a:p>
            <a:pPr>
              <a:defRPr/>
            </a:pPr>
            <a:endParaRPr lang="en-US" altLang="zh-CN"/>
          </a:p>
        </p:txBody>
      </p:sp>
      <p:sp>
        <p:nvSpPr>
          <p:cNvPr id="7" name="灯片编号占位符 6"/>
          <p:cNvSpPr>
            <a:spLocks noGrp="1"/>
          </p:cNvSpPr>
          <p:nvPr>
            <p:ph type="sldNum" sz="quarter" idx="12"/>
          </p:nvPr>
        </p:nvSpPr>
        <p:spPr/>
        <p:txBody>
          <a:bodyPr/>
          <a:lstStyle/>
          <a:p>
            <a:fld id="{99C78B33-71F9-452B-A4F0-317572C51255}" type="slidenum">
              <a:rPr lang="en-US" altLang="zh-CN" smtClean="0"/>
            </a:fld>
            <a:endParaRPr lang="en-US" altLang="zh-CN"/>
          </a:p>
        </p:txBody>
      </p:sp>
    </p:spTree>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4.png"/><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31228" y="245469"/>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9C78B33-71F9-452B-A4F0-317572C51255}" type="slidenum">
              <a:rPr lang="en-US" altLang="zh-CN" smtClean="0"/>
            </a:fld>
            <a:endParaRPr lang="en-US" altLang="zh-CN"/>
          </a:p>
        </p:txBody>
      </p:sp>
      <p:grpSp>
        <p:nvGrpSpPr>
          <p:cNvPr id="8" name="组合 7"/>
          <p:cNvGrpSpPr/>
          <p:nvPr userDrawn="1"/>
        </p:nvGrpSpPr>
        <p:grpSpPr>
          <a:xfrm rot="502396">
            <a:off x="95149" y="126826"/>
            <a:ext cx="1248074" cy="562422"/>
            <a:chOff x="-142846" y="-250538"/>
            <a:chExt cx="4668067" cy="1782764"/>
          </a:xfrm>
          <a:effectLst>
            <a:glow rad="50800">
              <a:srgbClr val="FFFF66">
                <a:alpha val="65000"/>
              </a:srgbClr>
            </a:glow>
            <a:outerShdw blurRad="50800" dist="38100" dir="5400000" algn="t" rotWithShape="0">
              <a:srgbClr val="00CC00">
                <a:alpha val="40000"/>
              </a:srgbClr>
            </a:outerShdw>
            <a:reflection blurRad="6350" stA="71000" endPos="55000" dir="5400000" sy="-100000" algn="bl" rotWithShape="0"/>
          </a:effectLst>
        </p:grpSpPr>
        <p:sp>
          <p:nvSpPr>
            <p:cNvPr id="9"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solidFill>
              <a:srgbClr val="FF9D99"/>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0"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solidFill>
              <a:srgbClr val="FEC16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1"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2"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3" name="Freeform 14"/>
            <p:cNvSpPr/>
            <p:nvPr/>
          </p:nvSpPr>
          <p:spPr bwMode="auto">
            <a:xfrm>
              <a:off x="344517" y="-250538"/>
              <a:ext cx="750888" cy="585788"/>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adFill>
              <a:gsLst>
                <a:gs pos="0">
                  <a:schemeClr val="bg1"/>
                </a:gs>
                <a:gs pos="39000">
                  <a:srgbClr val="66008F"/>
                </a:gs>
                <a:gs pos="64999">
                  <a:srgbClr val="BA0066"/>
                </a:gs>
                <a:gs pos="85000">
                  <a:schemeClr val="tx2"/>
                </a:gs>
                <a:gs pos="100000">
                  <a:srgbClr val="FF8200"/>
                </a:gs>
              </a:gsLst>
              <a:lin ang="5400000" scaled="0"/>
            </a:gra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4"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5"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solidFill>
              <a:srgbClr val="FF9D99"/>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6"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solidFill>
              <a:srgbClr val="F6C1C7"/>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7" name="Freeform 18"/>
            <p:cNvSpPr/>
            <p:nvPr/>
          </p:nvSpPr>
          <p:spPr bwMode="auto">
            <a:xfrm>
              <a:off x="150842" y="470187"/>
              <a:ext cx="227013" cy="528638"/>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solidFill>
              <a:srgbClr val="19865B"/>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solidFill>
              <a:srgbClr val="21B37A"/>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0"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solidFill>
              <a:srgbClr val="FEC16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a:effectLst>
              <a:glow rad="127000">
                <a:srgbClr val="FFFF00"/>
              </a:glow>
              <a:outerShdw blurRad="368300" dist="1066800" dir="7680000" sx="115000" sy="115000" rotWithShape="0">
                <a:prstClr val="black">
                  <a:alpha val="15000"/>
                </a:prstClr>
              </a:outerShdw>
            </a:effectLst>
            <a:scene3d>
              <a:camera prst="orthographicFront"/>
              <a:lightRig rig="sunset" dir="t"/>
            </a:scene3d>
            <a:sp3d contourW="12700" prstMaterial="matte">
              <a:bevelT w="101600" prst="riblet"/>
              <a:contourClr>
                <a:srgbClr val="FF00FF"/>
              </a:contourClr>
            </a:sp3d>
          </p:spPr>
          <p:txBody>
            <a:bodyPr vert="horz" wrap="square" lIns="91440" tIns="45720" rIns="91440" bIns="45720" numCol="1" anchor="t" anchorCtr="0" compatLnSpc="1"/>
            <a:lstStyle/>
            <a:p>
              <a:endParaRPr lang="zh-CN" altLang="en-US">
                <a:solidFill>
                  <a:prstClr val="black"/>
                </a:solidFill>
              </a:endParaRPr>
            </a:p>
          </p:txBody>
        </p:sp>
        <p:sp>
          <p:nvSpPr>
            <p:cNvPr id="21" name="Freeform 22"/>
            <p:cNvSpPr/>
            <p:nvPr/>
          </p:nvSpPr>
          <p:spPr bwMode="auto">
            <a:xfrm>
              <a:off x="765204" y="852775"/>
              <a:ext cx="223838" cy="219075"/>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2"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solidFill>
              <a:srgbClr val="21B37A"/>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solidFill>
              <a:srgbClr val="FEC16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solidFill>
              <a:srgbClr val="B28743"/>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5"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solidFill>
              <a:srgbClr val="FEC16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6"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solidFill>
              <a:srgbClr val="7F7E3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7"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solidFill>
              <a:srgbClr val="7F7E3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8"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solidFill>
              <a:srgbClr val="FEC16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29"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00000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0"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solidFill>
              <a:srgbClr val="FEC16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1"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solidFill>
              <a:srgbClr val="7F7E3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2"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solidFill>
              <a:srgbClr val="7F7E3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3"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4" name="Freeform 47"/>
            <p:cNvSpPr/>
            <p:nvPr/>
          </p:nvSpPr>
          <p:spPr bwMode="auto">
            <a:xfrm>
              <a:off x="3702079" y="-40988"/>
              <a:ext cx="417513" cy="514350"/>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solidFill>
              <a:srgbClr val="FEC160"/>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5" name="Freeform 48"/>
            <p:cNvSpPr/>
            <p:nvPr/>
          </p:nvSpPr>
          <p:spPr bwMode="auto">
            <a:xfrm>
              <a:off x="2792442" y="628937"/>
              <a:ext cx="1028700" cy="658813"/>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solidFill>
              <a:srgbClr val="21B37A"/>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6"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7"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8"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solidFill>
              <a:srgbClr val="21B321"/>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39" name="任意多边形 38"/>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solidFill>
              <a:srgbClr val="FF00FF"/>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40"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sp>
          <p:nvSpPr>
            <p:cNvPr id="41"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solidFill>
              <a:srgbClr val="FF7862"/>
            </a:solidFill>
            <a:ln w="9525">
              <a:gradFill>
                <a:gsLst>
                  <a:gs pos="0">
                    <a:srgbClr val="FBEAC7"/>
                  </a:gs>
                  <a:gs pos="17999">
                    <a:srgbClr val="FEE7F2"/>
                  </a:gs>
                  <a:gs pos="29000">
                    <a:srgbClr val="FAC77D"/>
                  </a:gs>
                  <a:gs pos="40000">
                    <a:srgbClr val="FBA97D"/>
                  </a:gs>
                  <a:gs pos="90000">
                    <a:srgbClr val="FBD49C"/>
                  </a:gs>
                  <a:gs pos="100000">
                    <a:srgbClr val="FEE7F2"/>
                  </a:gs>
                </a:gsLst>
                <a:lin ang="5400000" scaled="0"/>
              </a:gradFill>
              <a:prstDash val="sysDash"/>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userDrawn="1"/>
        </p:nvGrpSpPr>
        <p:grpSpPr>
          <a:xfrm rot="1143132">
            <a:off x="7724457" y="4334534"/>
            <a:ext cx="1349162" cy="500066"/>
            <a:chOff x="2139509" y="1743868"/>
            <a:chExt cx="4107744" cy="1655763"/>
          </a:xfrm>
          <a:effectLst>
            <a:glow rad="127000">
              <a:srgbClr val="99FFCC"/>
            </a:glow>
            <a:outerShdw blurRad="50800" dist="38100" dir="2700000" algn="tl" rotWithShape="0">
              <a:prstClr val="black">
                <a:alpha val="40000"/>
              </a:prstClr>
            </a:outerShdw>
            <a:reflection blurRad="6350" stA="50000" endA="300" endPos="55000" dir="5400000" sy="-100000" algn="bl" rotWithShape="0"/>
          </a:effectLst>
        </p:grpSpPr>
        <p:sp>
          <p:nvSpPr>
            <p:cNvPr id="43" name="Freeform 5"/>
            <p:cNvSpPr/>
            <p:nvPr/>
          </p:nvSpPr>
          <p:spPr bwMode="auto">
            <a:xfrm flipH="1">
              <a:off x="3503171" y="2353468"/>
              <a:ext cx="347663" cy="338138"/>
            </a:xfrm>
            <a:custGeom>
              <a:avLst/>
              <a:gdLst>
                <a:gd name="T0" fmla="*/ 108 w 127"/>
                <a:gd name="T1" fmla="*/ 24 h 123"/>
                <a:gd name="T2" fmla="*/ 57 w 127"/>
                <a:gd name="T3" fmla="*/ 2 h 123"/>
                <a:gd name="T4" fmla="*/ 18 w 127"/>
                <a:gd name="T5" fmla="*/ 17 h 123"/>
                <a:gd name="T6" fmla="*/ 2 w 127"/>
                <a:gd name="T7" fmla="*/ 53 h 123"/>
                <a:gd name="T8" fmla="*/ 11 w 127"/>
                <a:gd name="T9" fmla="*/ 97 h 123"/>
                <a:gd name="T10" fmla="*/ 43 w 127"/>
                <a:gd name="T11" fmla="*/ 121 h 123"/>
                <a:gd name="T12" fmla="*/ 64 w 127"/>
                <a:gd name="T13" fmla="*/ 101 h 123"/>
                <a:gd name="T14" fmla="*/ 94 w 127"/>
                <a:gd name="T15" fmla="*/ 75 h 123"/>
                <a:gd name="T16" fmla="*/ 124 w 127"/>
                <a:gd name="T17" fmla="*/ 69 h 123"/>
                <a:gd name="T18" fmla="*/ 108 w 127"/>
                <a:gd name="T19" fmla="*/ 2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7" h="123">
                  <a:moveTo>
                    <a:pt x="108" y="24"/>
                  </a:moveTo>
                  <a:cubicBezTo>
                    <a:pt x="96" y="10"/>
                    <a:pt x="75" y="4"/>
                    <a:pt x="57" y="2"/>
                  </a:cubicBezTo>
                  <a:cubicBezTo>
                    <a:pt x="43" y="0"/>
                    <a:pt x="22" y="2"/>
                    <a:pt x="18" y="17"/>
                  </a:cubicBezTo>
                  <a:cubicBezTo>
                    <a:pt x="9" y="25"/>
                    <a:pt x="4" y="46"/>
                    <a:pt x="2" y="53"/>
                  </a:cubicBezTo>
                  <a:cubicBezTo>
                    <a:pt x="0" y="69"/>
                    <a:pt x="1" y="84"/>
                    <a:pt x="11" y="97"/>
                  </a:cubicBezTo>
                  <a:cubicBezTo>
                    <a:pt x="18" y="107"/>
                    <a:pt x="29" y="119"/>
                    <a:pt x="43" y="121"/>
                  </a:cubicBezTo>
                  <a:cubicBezTo>
                    <a:pt x="55" y="123"/>
                    <a:pt x="61" y="111"/>
                    <a:pt x="64" y="101"/>
                  </a:cubicBezTo>
                  <a:cubicBezTo>
                    <a:pt x="81" y="111"/>
                    <a:pt x="97" y="94"/>
                    <a:pt x="94" y="75"/>
                  </a:cubicBezTo>
                  <a:cubicBezTo>
                    <a:pt x="105" y="83"/>
                    <a:pt x="121" y="85"/>
                    <a:pt x="124" y="69"/>
                  </a:cubicBezTo>
                  <a:cubicBezTo>
                    <a:pt x="127" y="53"/>
                    <a:pt x="119" y="34"/>
                    <a:pt x="108" y="24"/>
                  </a:cubicBezTo>
                  <a:close/>
                </a:path>
              </a:pathLst>
            </a:custGeom>
            <a:solidFill>
              <a:srgbClr val="FF7862"/>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4" name="Freeform 9"/>
            <p:cNvSpPr/>
            <p:nvPr/>
          </p:nvSpPr>
          <p:spPr bwMode="auto">
            <a:xfrm flipH="1">
              <a:off x="2139509" y="1970880"/>
              <a:ext cx="381000" cy="493713"/>
            </a:xfrm>
            <a:custGeom>
              <a:avLst/>
              <a:gdLst>
                <a:gd name="T0" fmla="*/ 44 w 139"/>
                <a:gd name="T1" fmla="*/ 21 h 179"/>
                <a:gd name="T2" fmla="*/ 20 w 139"/>
                <a:gd name="T3" fmla="*/ 0 h 179"/>
                <a:gd name="T4" fmla="*/ 4 w 139"/>
                <a:gd name="T5" fmla="*/ 20 h 179"/>
                <a:gd name="T6" fmla="*/ 7 w 139"/>
                <a:gd name="T7" fmla="*/ 65 h 179"/>
                <a:gd name="T8" fmla="*/ 29 w 139"/>
                <a:gd name="T9" fmla="*/ 120 h 179"/>
                <a:gd name="T10" fmla="*/ 30 w 139"/>
                <a:gd name="T11" fmla="*/ 120 h 179"/>
                <a:gd name="T12" fmla="*/ 30 w 139"/>
                <a:gd name="T13" fmla="*/ 119 h 179"/>
                <a:gd name="T14" fmla="*/ 129 w 139"/>
                <a:gd name="T15" fmla="*/ 150 h 179"/>
                <a:gd name="T16" fmla="*/ 126 w 139"/>
                <a:gd name="T17" fmla="*/ 117 h 179"/>
                <a:gd name="T18" fmla="*/ 126 w 139"/>
                <a:gd name="T19" fmla="*/ 108 h 179"/>
                <a:gd name="T20" fmla="*/ 126 w 139"/>
                <a:gd name="T21" fmla="*/ 95 h 179"/>
                <a:gd name="T22" fmla="*/ 111 w 139"/>
                <a:gd name="T23" fmla="*/ 77 h 179"/>
                <a:gd name="T24" fmla="*/ 111 w 139"/>
                <a:gd name="T25" fmla="*/ 77 h 179"/>
                <a:gd name="T26" fmla="*/ 86 w 139"/>
                <a:gd name="T27" fmla="*/ 46 h 179"/>
                <a:gd name="T28" fmla="*/ 77 w 139"/>
                <a:gd name="T29" fmla="*/ 17 h 179"/>
                <a:gd name="T30" fmla="*/ 44 w 139"/>
                <a:gd name="T31"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79">
                  <a:moveTo>
                    <a:pt x="44" y="21"/>
                  </a:moveTo>
                  <a:cubicBezTo>
                    <a:pt x="38" y="12"/>
                    <a:pt x="31" y="0"/>
                    <a:pt x="20" y="0"/>
                  </a:cubicBezTo>
                  <a:cubicBezTo>
                    <a:pt x="10" y="0"/>
                    <a:pt x="6" y="12"/>
                    <a:pt x="4" y="20"/>
                  </a:cubicBezTo>
                  <a:cubicBezTo>
                    <a:pt x="0" y="35"/>
                    <a:pt x="3" y="51"/>
                    <a:pt x="7" y="65"/>
                  </a:cubicBezTo>
                  <a:cubicBezTo>
                    <a:pt x="14" y="83"/>
                    <a:pt x="26" y="100"/>
                    <a:pt x="29" y="120"/>
                  </a:cubicBezTo>
                  <a:cubicBezTo>
                    <a:pt x="29" y="120"/>
                    <a:pt x="30" y="120"/>
                    <a:pt x="30" y="120"/>
                  </a:cubicBezTo>
                  <a:cubicBezTo>
                    <a:pt x="30" y="119"/>
                    <a:pt x="30" y="119"/>
                    <a:pt x="30" y="119"/>
                  </a:cubicBezTo>
                  <a:cubicBezTo>
                    <a:pt x="48" y="145"/>
                    <a:pt x="100" y="179"/>
                    <a:pt x="129" y="150"/>
                  </a:cubicBezTo>
                  <a:cubicBezTo>
                    <a:pt x="139" y="140"/>
                    <a:pt x="134" y="126"/>
                    <a:pt x="126" y="117"/>
                  </a:cubicBezTo>
                  <a:cubicBezTo>
                    <a:pt x="122" y="113"/>
                    <a:pt x="124" y="112"/>
                    <a:pt x="126" y="108"/>
                  </a:cubicBezTo>
                  <a:cubicBezTo>
                    <a:pt x="127" y="104"/>
                    <a:pt x="127" y="99"/>
                    <a:pt x="126" y="95"/>
                  </a:cubicBezTo>
                  <a:cubicBezTo>
                    <a:pt x="125" y="88"/>
                    <a:pt x="118" y="80"/>
                    <a:pt x="111" y="77"/>
                  </a:cubicBezTo>
                  <a:cubicBezTo>
                    <a:pt x="111" y="77"/>
                    <a:pt x="111" y="77"/>
                    <a:pt x="111" y="77"/>
                  </a:cubicBezTo>
                  <a:cubicBezTo>
                    <a:pt x="114" y="64"/>
                    <a:pt x="100" y="44"/>
                    <a:pt x="86" y="46"/>
                  </a:cubicBezTo>
                  <a:cubicBezTo>
                    <a:pt x="90" y="36"/>
                    <a:pt x="86" y="24"/>
                    <a:pt x="77" y="17"/>
                  </a:cubicBezTo>
                  <a:cubicBezTo>
                    <a:pt x="66" y="9"/>
                    <a:pt x="52" y="12"/>
                    <a:pt x="44" y="21"/>
                  </a:cubicBezTo>
                  <a:close/>
                </a:path>
              </a:pathLst>
            </a:custGeom>
            <a:solidFill>
              <a:srgbClr val="FF7862"/>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5" name="Freeform 10"/>
            <p:cNvSpPr/>
            <p:nvPr/>
          </p:nvSpPr>
          <p:spPr bwMode="auto">
            <a:xfrm flipH="1">
              <a:off x="4409633" y="2631281"/>
              <a:ext cx="392113" cy="484188"/>
            </a:xfrm>
            <a:custGeom>
              <a:avLst/>
              <a:gdLst>
                <a:gd name="T0" fmla="*/ 76 w 143"/>
                <a:gd name="T1" fmla="*/ 161 h 176"/>
                <a:gd name="T2" fmla="*/ 86 w 143"/>
                <a:gd name="T3" fmla="*/ 132 h 176"/>
                <a:gd name="T4" fmla="*/ 112 w 143"/>
                <a:gd name="T5" fmla="*/ 102 h 176"/>
                <a:gd name="T6" fmla="*/ 112 w 143"/>
                <a:gd name="T7" fmla="*/ 102 h 176"/>
                <a:gd name="T8" fmla="*/ 128 w 143"/>
                <a:gd name="T9" fmla="*/ 85 h 176"/>
                <a:gd name="T10" fmla="*/ 129 w 143"/>
                <a:gd name="T11" fmla="*/ 73 h 176"/>
                <a:gd name="T12" fmla="*/ 129 w 143"/>
                <a:gd name="T13" fmla="*/ 63 h 176"/>
                <a:gd name="T14" fmla="*/ 134 w 143"/>
                <a:gd name="T15" fmla="*/ 31 h 176"/>
                <a:gd name="T16" fmla="*/ 33 w 143"/>
                <a:gd name="T17" fmla="*/ 57 h 176"/>
                <a:gd name="T18" fmla="*/ 33 w 143"/>
                <a:gd name="T19" fmla="*/ 56 h 176"/>
                <a:gd name="T20" fmla="*/ 32 w 143"/>
                <a:gd name="T21" fmla="*/ 56 h 176"/>
                <a:gd name="T22" fmla="*/ 8 w 143"/>
                <a:gd name="T23" fmla="*/ 110 h 176"/>
                <a:gd name="T24" fmla="*/ 3 w 143"/>
                <a:gd name="T25" fmla="*/ 155 h 176"/>
                <a:gd name="T26" fmla="*/ 18 w 143"/>
                <a:gd name="T27" fmla="*/ 175 h 176"/>
                <a:gd name="T28" fmla="*/ 43 w 143"/>
                <a:gd name="T29" fmla="*/ 155 h 176"/>
                <a:gd name="T30" fmla="*/ 76 w 143"/>
                <a:gd name="T31"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76">
                  <a:moveTo>
                    <a:pt x="76" y="161"/>
                  </a:moveTo>
                  <a:cubicBezTo>
                    <a:pt x="86" y="154"/>
                    <a:pt x="90" y="143"/>
                    <a:pt x="86" y="132"/>
                  </a:cubicBezTo>
                  <a:cubicBezTo>
                    <a:pt x="100" y="135"/>
                    <a:pt x="115" y="115"/>
                    <a:pt x="112" y="102"/>
                  </a:cubicBezTo>
                  <a:cubicBezTo>
                    <a:pt x="112" y="102"/>
                    <a:pt x="112" y="102"/>
                    <a:pt x="112" y="102"/>
                  </a:cubicBezTo>
                  <a:cubicBezTo>
                    <a:pt x="120" y="100"/>
                    <a:pt x="126" y="93"/>
                    <a:pt x="128" y="85"/>
                  </a:cubicBezTo>
                  <a:cubicBezTo>
                    <a:pt x="129" y="81"/>
                    <a:pt x="130" y="76"/>
                    <a:pt x="129" y="73"/>
                  </a:cubicBezTo>
                  <a:cubicBezTo>
                    <a:pt x="127" y="68"/>
                    <a:pt x="125" y="67"/>
                    <a:pt x="129" y="63"/>
                  </a:cubicBezTo>
                  <a:cubicBezTo>
                    <a:pt x="138" y="54"/>
                    <a:pt x="143" y="41"/>
                    <a:pt x="134" y="31"/>
                  </a:cubicBezTo>
                  <a:cubicBezTo>
                    <a:pt x="106" y="0"/>
                    <a:pt x="52" y="32"/>
                    <a:pt x="33" y="57"/>
                  </a:cubicBezTo>
                  <a:cubicBezTo>
                    <a:pt x="33" y="57"/>
                    <a:pt x="33" y="57"/>
                    <a:pt x="33" y="56"/>
                  </a:cubicBezTo>
                  <a:cubicBezTo>
                    <a:pt x="33" y="56"/>
                    <a:pt x="33" y="55"/>
                    <a:pt x="32" y="56"/>
                  </a:cubicBezTo>
                  <a:cubicBezTo>
                    <a:pt x="29" y="76"/>
                    <a:pt x="16" y="92"/>
                    <a:pt x="8" y="110"/>
                  </a:cubicBezTo>
                  <a:cubicBezTo>
                    <a:pt x="3" y="124"/>
                    <a:pt x="0" y="140"/>
                    <a:pt x="3" y="155"/>
                  </a:cubicBezTo>
                  <a:cubicBezTo>
                    <a:pt x="4" y="163"/>
                    <a:pt x="8" y="175"/>
                    <a:pt x="18" y="175"/>
                  </a:cubicBezTo>
                  <a:cubicBezTo>
                    <a:pt x="29" y="176"/>
                    <a:pt x="37" y="164"/>
                    <a:pt x="43" y="155"/>
                  </a:cubicBezTo>
                  <a:cubicBezTo>
                    <a:pt x="51" y="165"/>
                    <a:pt x="64" y="169"/>
                    <a:pt x="76" y="161"/>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6" name="Freeform 11"/>
            <p:cNvSpPr/>
            <p:nvPr/>
          </p:nvSpPr>
          <p:spPr bwMode="auto">
            <a:xfrm flipH="1">
              <a:off x="5435158" y="2859881"/>
              <a:ext cx="795338" cy="539750"/>
            </a:xfrm>
            <a:custGeom>
              <a:avLst/>
              <a:gdLst>
                <a:gd name="T0" fmla="*/ 288 w 290"/>
                <a:gd name="T1" fmla="*/ 54 h 196"/>
                <a:gd name="T2" fmla="*/ 248 w 290"/>
                <a:gd name="T3" fmla="*/ 12 h 196"/>
                <a:gd name="T4" fmla="*/ 170 w 290"/>
                <a:gd name="T5" fmla="*/ 1 h 196"/>
                <a:gd name="T6" fmla="*/ 104 w 290"/>
                <a:gd name="T7" fmla="*/ 9 h 196"/>
                <a:gd name="T8" fmla="*/ 103 w 290"/>
                <a:gd name="T9" fmla="*/ 10 h 196"/>
                <a:gd name="T10" fmla="*/ 41 w 290"/>
                <a:gd name="T11" fmla="*/ 41 h 196"/>
                <a:gd name="T12" fmla="*/ 4 w 290"/>
                <a:gd name="T13" fmla="*/ 99 h 196"/>
                <a:gd name="T14" fmla="*/ 19 w 290"/>
                <a:gd name="T15" fmla="*/ 159 h 196"/>
                <a:gd name="T16" fmla="*/ 49 w 290"/>
                <a:gd name="T17" fmla="*/ 158 h 196"/>
                <a:gd name="T18" fmla="*/ 105 w 290"/>
                <a:gd name="T19" fmla="*/ 159 h 196"/>
                <a:gd name="T20" fmla="*/ 152 w 290"/>
                <a:gd name="T21" fmla="*/ 186 h 196"/>
                <a:gd name="T22" fmla="*/ 162 w 290"/>
                <a:gd name="T23" fmla="*/ 154 h 196"/>
                <a:gd name="T24" fmla="*/ 196 w 290"/>
                <a:gd name="T25" fmla="*/ 161 h 196"/>
                <a:gd name="T26" fmla="*/ 214 w 290"/>
                <a:gd name="T27" fmla="*/ 125 h 196"/>
                <a:gd name="T28" fmla="*/ 237 w 290"/>
                <a:gd name="T29" fmla="*/ 122 h 196"/>
                <a:gd name="T30" fmla="*/ 246 w 290"/>
                <a:gd name="T31" fmla="*/ 91 h 196"/>
                <a:gd name="T32" fmla="*/ 280 w 290"/>
                <a:gd name="T33" fmla="*/ 87 h 196"/>
                <a:gd name="T34" fmla="*/ 288 w 290"/>
                <a:gd name="T35" fmla="*/ 5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196">
                  <a:moveTo>
                    <a:pt x="288" y="54"/>
                  </a:moveTo>
                  <a:cubicBezTo>
                    <a:pt x="285" y="33"/>
                    <a:pt x="267" y="19"/>
                    <a:pt x="248" y="12"/>
                  </a:cubicBezTo>
                  <a:cubicBezTo>
                    <a:pt x="223" y="3"/>
                    <a:pt x="196" y="0"/>
                    <a:pt x="170" y="1"/>
                  </a:cubicBezTo>
                  <a:cubicBezTo>
                    <a:pt x="149" y="1"/>
                    <a:pt x="124" y="1"/>
                    <a:pt x="104" y="9"/>
                  </a:cubicBezTo>
                  <a:cubicBezTo>
                    <a:pt x="104" y="9"/>
                    <a:pt x="103" y="9"/>
                    <a:pt x="103" y="10"/>
                  </a:cubicBezTo>
                  <a:cubicBezTo>
                    <a:pt x="81" y="15"/>
                    <a:pt x="58" y="25"/>
                    <a:pt x="41" y="41"/>
                  </a:cubicBezTo>
                  <a:cubicBezTo>
                    <a:pt x="25" y="55"/>
                    <a:pt x="8" y="77"/>
                    <a:pt x="4" y="99"/>
                  </a:cubicBezTo>
                  <a:cubicBezTo>
                    <a:pt x="0" y="118"/>
                    <a:pt x="2" y="145"/>
                    <a:pt x="19" y="159"/>
                  </a:cubicBezTo>
                  <a:cubicBezTo>
                    <a:pt x="29" y="168"/>
                    <a:pt x="42" y="169"/>
                    <a:pt x="49" y="158"/>
                  </a:cubicBezTo>
                  <a:cubicBezTo>
                    <a:pt x="57" y="186"/>
                    <a:pt x="91" y="181"/>
                    <a:pt x="105" y="159"/>
                  </a:cubicBezTo>
                  <a:cubicBezTo>
                    <a:pt x="115" y="174"/>
                    <a:pt x="132" y="196"/>
                    <a:pt x="152" y="186"/>
                  </a:cubicBezTo>
                  <a:cubicBezTo>
                    <a:pt x="164" y="180"/>
                    <a:pt x="165" y="166"/>
                    <a:pt x="162" y="154"/>
                  </a:cubicBezTo>
                  <a:cubicBezTo>
                    <a:pt x="170" y="164"/>
                    <a:pt x="184" y="169"/>
                    <a:pt x="196" y="161"/>
                  </a:cubicBezTo>
                  <a:cubicBezTo>
                    <a:pt x="208" y="153"/>
                    <a:pt x="213" y="139"/>
                    <a:pt x="214" y="125"/>
                  </a:cubicBezTo>
                  <a:cubicBezTo>
                    <a:pt x="221" y="130"/>
                    <a:pt x="230" y="130"/>
                    <a:pt x="237" y="122"/>
                  </a:cubicBezTo>
                  <a:cubicBezTo>
                    <a:pt x="243" y="115"/>
                    <a:pt x="250" y="101"/>
                    <a:pt x="246" y="91"/>
                  </a:cubicBezTo>
                  <a:cubicBezTo>
                    <a:pt x="258" y="95"/>
                    <a:pt x="270" y="95"/>
                    <a:pt x="280" y="87"/>
                  </a:cubicBezTo>
                  <a:cubicBezTo>
                    <a:pt x="288" y="79"/>
                    <a:pt x="290" y="65"/>
                    <a:pt x="288" y="54"/>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7" name="Freeform 39"/>
            <p:cNvSpPr/>
            <p:nvPr/>
          </p:nvSpPr>
          <p:spPr bwMode="auto">
            <a:xfrm flipH="1">
              <a:off x="5127183" y="2059780"/>
              <a:ext cx="858838" cy="676275"/>
            </a:xfrm>
            <a:custGeom>
              <a:avLst/>
              <a:gdLst>
                <a:gd name="T0" fmla="*/ 289 w 313"/>
                <a:gd name="T1" fmla="*/ 50 h 246"/>
                <a:gd name="T2" fmla="*/ 289 w 313"/>
                <a:gd name="T3" fmla="*/ 51 h 246"/>
                <a:gd name="T4" fmla="*/ 257 w 313"/>
                <a:gd name="T5" fmla="*/ 61 h 246"/>
                <a:gd name="T6" fmla="*/ 288 w 313"/>
                <a:gd name="T7" fmla="*/ 26 h 246"/>
                <a:gd name="T8" fmla="*/ 274 w 313"/>
                <a:gd name="T9" fmla="*/ 6 h 246"/>
                <a:gd name="T10" fmla="*/ 272 w 313"/>
                <a:gd name="T11" fmla="*/ 17 h 246"/>
                <a:gd name="T12" fmla="*/ 229 w 313"/>
                <a:gd name="T13" fmla="*/ 84 h 246"/>
                <a:gd name="T14" fmla="*/ 237 w 313"/>
                <a:gd name="T15" fmla="*/ 35 h 246"/>
                <a:gd name="T16" fmla="*/ 210 w 313"/>
                <a:gd name="T17" fmla="*/ 40 h 246"/>
                <a:gd name="T18" fmla="*/ 225 w 313"/>
                <a:gd name="T19" fmla="*/ 49 h 246"/>
                <a:gd name="T20" fmla="*/ 227 w 313"/>
                <a:gd name="T21" fmla="*/ 86 h 246"/>
                <a:gd name="T22" fmla="*/ 160 w 313"/>
                <a:gd name="T23" fmla="*/ 145 h 246"/>
                <a:gd name="T24" fmla="*/ 189 w 313"/>
                <a:gd name="T25" fmla="*/ 85 h 246"/>
                <a:gd name="T26" fmla="*/ 167 w 313"/>
                <a:gd name="T27" fmla="*/ 69 h 246"/>
                <a:gd name="T28" fmla="*/ 170 w 313"/>
                <a:gd name="T29" fmla="*/ 86 h 246"/>
                <a:gd name="T30" fmla="*/ 158 w 313"/>
                <a:gd name="T31" fmla="*/ 147 h 246"/>
                <a:gd name="T32" fmla="*/ 87 w 313"/>
                <a:gd name="T33" fmla="*/ 197 h 246"/>
                <a:gd name="T34" fmla="*/ 136 w 313"/>
                <a:gd name="T35" fmla="*/ 137 h 246"/>
                <a:gd name="T36" fmla="*/ 113 w 313"/>
                <a:gd name="T37" fmla="*/ 124 h 246"/>
                <a:gd name="T38" fmla="*/ 114 w 313"/>
                <a:gd name="T39" fmla="*/ 139 h 246"/>
                <a:gd name="T40" fmla="*/ 46 w 313"/>
                <a:gd name="T41" fmla="*/ 222 h 246"/>
                <a:gd name="T42" fmla="*/ 32 w 313"/>
                <a:gd name="T43" fmla="*/ 211 h 246"/>
                <a:gd name="T44" fmla="*/ 50 w 313"/>
                <a:gd name="T45" fmla="*/ 187 h 246"/>
                <a:gd name="T46" fmla="*/ 28 w 313"/>
                <a:gd name="T47" fmla="*/ 171 h 246"/>
                <a:gd name="T48" fmla="*/ 35 w 313"/>
                <a:gd name="T49" fmla="*/ 189 h 246"/>
                <a:gd name="T50" fmla="*/ 0 w 313"/>
                <a:gd name="T51" fmla="*/ 245 h 246"/>
                <a:gd name="T52" fmla="*/ 41 w 313"/>
                <a:gd name="T53" fmla="*/ 230 h 246"/>
                <a:gd name="T54" fmla="*/ 102 w 313"/>
                <a:gd name="T55" fmla="*/ 224 h 246"/>
                <a:gd name="T56" fmla="*/ 121 w 313"/>
                <a:gd name="T57" fmla="*/ 235 h 246"/>
                <a:gd name="T58" fmla="*/ 107 w 313"/>
                <a:gd name="T59" fmla="*/ 210 h 246"/>
                <a:gd name="T60" fmla="*/ 103 w 313"/>
                <a:gd name="T61" fmla="*/ 219 h 246"/>
                <a:gd name="T62" fmla="*/ 54 w 313"/>
                <a:gd name="T63" fmla="*/ 223 h 246"/>
                <a:gd name="T64" fmla="*/ 131 w 313"/>
                <a:gd name="T65" fmla="*/ 173 h 246"/>
                <a:gd name="T66" fmla="*/ 182 w 313"/>
                <a:gd name="T67" fmla="*/ 195 h 246"/>
                <a:gd name="T68" fmla="*/ 199 w 313"/>
                <a:gd name="T69" fmla="*/ 201 h 246"/>
                <a:gd name="T70" fmla="*/ 188 w 313"/>
                <a:gd name="T71" fmla="*/ 177 h 246"/>
                <a:gd name="T72" fmla="*/ 133 w 313"/>
                <a:gd name="T73" fmla="*/ 172 h 246"/>
                <a:gd name="T74" fmla="*/ 199 w 313"/>
                <a:gd name="T75" fmla="*/ 120 h 246"/>
                <a:gd name="T76" fmla="*/ 238 w 313"/>
                <a:gd name="T77" fmla="*/ 135 h 246"/>
                <a:gd name="T78" fmla="*/ 257 w 313"/>
                <a:gd name="T79" fmla="*/ 121 h 246"/>
                <a:gd name="T80" fmla="*/ 245 w 313"/>
                <a:gd name="T81" fmla="*/ 117 h 246"/>
                <a:gd name="T82" fmla="*/ 241 w 313"/>
                <a:gd name="T83" fmla="*/ 119 h 246"/>
                <a:gd name="T84" fmla="*/ 238 w 313"/>
                <a:gd name="T85" fmla="*/ 122 h 246"/>
                <a:gd name="T86" fmla="*/ 255 w 313"/>
                <a:gd name="T87" fmla="*/ 63 h 246"/>
                <a:gd name="T88" fmla="*/ 291 w 313"/>
                <a:gd name="T89" fmla="*/ 56 h 246"/>
                <a:gd name="T90" fmla="*/ 313 w 313"/>
                <a:gd name="T91" fmla="*/ 4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 h="246">
                  <a:moveTo>
                    <a:pt x="299" y="37"/>
                  </a:moveTo>
                  <a:cubicBezTo>
                    <a:pt x="294" y="39"/>
                    <a:pt x="290" y="45"/>
                    <a:pt x="289" y="50"/>
                  </a:cubicBezTo>
                  <a:cubicBezTo>
                    <a:pt x="289" y="50"/>
                    <a:pt x="288" y="51"/>
                    <a:pt x="288" y="51"/>
                  </a:cubicBezTo>
                  <a:cubicBezTo>
                    <a:pt x="288" y="51"/>
                    <a:pt x="289" y="51"/>
                    <a:pt x="289" y="51"/>
                  </a:cubicBezTo>
                  <a:cubicBezTo>
                    <a:pt x="288" y="52"/>
                    <a:pt x="288" y="53"/>
                    <a:pt x="288" y="54"/>
                  </a:cubicBezTo>
                  <a:cubicBezTo>
                    <a:pt x="278" y="55"/>
                    <a:pt x="267" y="58"/>
                    <a:pt x="257" y="61"/>
                  </a:cubicBezTo>
                  <a:cubicBezTo>
                    <a:pt x="265" y="50"/>
                    <a:pt x="273" y="39"/>
                    <a:pt x="279" y="27"/>
                  </a:cubicBezTo>
                  <a:cubicBezTo>
                    <a:pt x="282" y="28"/>
                    <a:pt x="285" y="28"/>
                    <a:pt x="288" y="26"/>
                  </a:cubicBezTo>
                  <a:cubicBezTo>
                    <a:pt x="293" y="23"/>
                    <a:pt x="296" y="16"/>
                    <a:pt x="293" y="10"/>
                  </a:cubicBezTo>
                  <a:cubicBezTo>
                    <a:pt x="290" y="3"/>
                    <a:pt x="279" y="0"/>
                    <a:pt x="274" y="6"/>
                  </a:cubicBezTo>
                  <a:cubicBezTo>
                    <a:pt x="272" y="9"/>
                    <a:pt x="272" y="12"/>
                    <a:pt x="273" y="16"/>
                  </a:cubicBezTo>
                  <a:cubicBezTo>
                    <a:pt x="272" y="16"/>
                    <a:pt x="272" y="16"/>
                    <a:pt x="272" y="17"/>
                  </a:cubicBezTo>
                  <a:cubicBezTo>
                    <a:pt x="273" y="20"/>
                    <a:pt x="274" y="23"/>
                    <a:pt x="277" y="25"/>
                  </a:cubicBezTo>
                  <a:cubicBezTo>
                    <a:pt x="262" y="46"/>
                    <a:pt x="246" y="66"/>
                    <a:pt x="229" y="84"/>
                  </a:cubicBezTo>
                  <a:cubicBezTo>
                    <a:pt x="229" y="72"/>
                    <a:pt x="229" y="60"/>
                    <a:pt x="228" y="48"/>
                  </a:cubicBezTo>
                  <a:cubicBezTo>
                    <a:pt x="234" y="46"/>
                    <a:pt x="238" y="41"/>
                    <a:pt x="237" y="35"/>
                  </a:cubicBezTo>
                  <a:cubicBezTo>
                    <a:pt x="237" y="28"/>
                    <a:pt x="231" y="24"/>
                    <a:pt x="224" y="24"/>
                  </a:cubicBezTo>
                  <a:cubicBezTo>
                    <a:pt x="217" y="25"/>
                    <a:pt x="207" y="32"/>
                    <a:pt x="210" y="40"/>
                  </a:cubicBezTo>
                  <a:cubicBezTo>
                    <a:pt x="212" y="45"/>
                    <a:pt x="218" y="48"/>
                    <a:pt x="223" y="48"/>
                  </a:cubicBezTo>
                  <a:cubicBezTo>
                    <a:pt x="223" y="48"/>
                    <a:pt x="224" y="49"/>
                    <a:pt x="225" y="49"/>
                  </a:cubicBezTo>
                  <a:cubicBezTo>
                    <a:pt x="225" y="49"/>
                    <a:pt x="225" y="49"/>
                    <a:pt x="225" y="49"/>
                  </a:cubicBezTo>
                  <a:cubicBezTo>
                    <a:pt x="226" y="61"/>
                    <a:pt x="226" y="73"/>
                    <a:pt x="227" y="86"/>
                  </a:cubicBezTo>
                  <a:cubicBezTo>
                    <a:pt x="207" y="107"/>
                    <a:pt x="185" y="126"/>
                    <a:pt x="161" y="145"/>
                  </a:cubicBezTo>
                  <a:cubicBezTo>
                    <a:pt x="161" y="145"/>
                    <a:pt x="161" y="145"/>
                    <a:pt x="160" y="145"/>
                  </a:cubicBezTo>
                  <a:cubicBezTo>
                    <a:pt x="164" y="126"/>
                    <a:pt x="170" y="109"/>
                    <a:pt x="176" y="90"/>
                  </a:cubicBezTo>
                  <a:cubicBezTo>
                    <a:pt x="181" y="92"/>
                    <a:pt x="186" y="90"/>
                    <a:pt x="189" y="85"/>
                  </a:cubicBezTo>
                  <a:cubicBezTo>
                    <a:pt x="193" y="79"/>
                    <a:pt x="192" y="69"/>
                    <a:pt x="187" y="64"/>
                  </a:cubicBezTo>
                  <a:cubicBezTo>
                    <a:pt x="181" y="58"/>
                    <a:pt x="170" y="62"/>
                    <a:pt x="167" y="69"/>
                  </a:cubicBezTo>
                  <a:cubicBezTo>
                    <a:pt x="165" y="74"/>
                    <a:pt x="166" y="80"/>
                    <a:pt x="170" y="85"/>
                  </a:cubicBezTo>
                  <a:cubicBezTo>
                    <a:pt x="170" y="85"/>
                    <a:pt x="170" y="85"/>
                    <a:pt x="170" y="86"/>
                  </a:cubicBezTo>
                  <a:cubicBezTo>
                    <a:pt x="171" y="87"/>
                    <a:pt x="173" y="89"/>
                    <a:pt x="174" y="89"/>
                  </a:cubicBezTo>
                  <a:cubicBezTo>
                    <a:pt x="168" y="108"/>
                    <a:pt x="160" y="127"/>
                    <a:pt x="158" y="147"/>
                  </a:cubicBezTo>
                  <a:cubicBezTo>
                    <a:pt x="136" y="164"/>
                    <a:pt x="113" y="180"/>
                    <a:pt x="90" y="195"/>
                  </a:cubicBezTo>
                  <a:cubicBezTo>
                    <a:pt x="89" y="196"/>
                    <a:pt x="88" y="196"/>
                    <a:pt x="87" y="197"/>
                  </a:cubicBezTo>
                  <a:cubicBezTo>
                    <a:pt x="95" y="177"/>
                    <a:pt x="105" y="159"/>
                    <a:pt x="116" y="142"/>
                  </a:cubicBezTo>
                  <a:cubicBezTo>
                    <a:pt x="123" y="146"/>
                    <a:pt x="133" y="143"/>
                    <a:pt x="136" y="137"/>
                  </a:cubicBezTo>
                  <a:cubicBezTo>
                    <a:pt x="139" y="131"/>
                    <a:pt x="138" y="122"/>
                    <a:pt x="133" y="118"/>
                  </a:cubicBezTo>
                  <a:cubicBezTo>
                    <a:pt x="126" y="111"/>
                    <a:pt x="117" y="118"/>
                    <a:pt x="113" y="124"/>
                  </a:cubicBezTo>
                  <a:cubicBezTo>
                    <a:pt x="113" y="125"/>
                    <a:pt x="113" y="125"/>
                    <a:pt x="113" y="125"/>
                  </a:cubicBezTo>
                  <a:cubicBezTo>
                    <a:pt x="111" y="130"/>
                    <a:pt x="111" y="135"/>
                    <a:pt x="114" y="139"/>
                  </a:cubicBezTo>
                  <a:cubicBezTo>
                    <a:pt x="101" y="157"/>
                    <a:pt x="90" y="177"/>
                    <a:pt x="85" y="198"/>
                  </a:cubicBezTo>
                  <a:cubicBezTo>
                    <a:pt x="72" y="206"/>
                    <a:pt x="59" y="214"/>
                    <a:pt x="46" y="222"/>
                  </a:cubicBezTo>
                  <a:cubicBezTo>
                    <a:pt x="40" y="225"/>
                    <a:pt x="33" y="228"/>
                    <a:pt x="27" y="231"/>
                  </a:cubicBezTo>
                  <a:cubicBezTo>
                    <a:pt x="29" y="225"/>
                    <a:pt x="30" y="218"/>
                    <a:pt x="32" y="211"/>
                  </a:cubicBezTo>
                  <a:cubicBezTo>
                    <a:pt x="34" y="204"/>
                    <a:pt x="36" y="197"/>
                    <a:pt x="38" y="191"/>
                  </a:cubicBezTo>
                  <a:cubicBezTo>
                    <a:pt x="42" y="192"/>
                    <a:pt x="47" y="191"/>
                    <a:pt x="50" y="187"/>
                  </a:cubicBezTo>
                  <a:cubicBezTo>
                    <a:pt x="55" y="181"/>
                    <a:pt x="55" y="171"/>
                    <a:pt x="49" y="166"/>
                  </a:cubicBezTo>
                  <a:cubicBezTo>
                    <a:pt x="41" y="160"/>
                    <a:pt x="31" y="163"/>
                    <a:pt x="28" y="171"/>
                  </a:cubicBezTo>
                  <a:cubicBezTo>
                    <a:pt x="26" y="176"/>
                    <a:pt x="28" y="184"/>
                    <a:pt x="32" y="186"/>
                  </a:cubicBezTo>
                  <a:cubicBezTo>
                    <a:pt x="33" y="188"/>
                    <a:pt x="34" y="189"/>
                    <a:pt x="35" y="189"/>
                  </a:cubicBezTo>
                  <a:cubicBezTo>
                    <a:pt x="28" y="202"/>
                    <a:pt x="26" y="219"/>
                    <a:pt x="23" y="233"/>
                  </a:cubicBezTo>
                  <a:cubicBezTo>
                    <a:pt x="15" y="236"/>
                    <a:pt x="7" y="240"/>
                    <a:pt x="0" y="245"/>
                  </a:cubicBezTo>
                  <a:cubicBezTo>
                    <a:pt x="0" y="245"/>
                    <a:pt x="0" y="246"/>
                    <a:pt x="0" y="246"/>
                  </a:cubicBezTo>
                  <a:cubicBezTo>
                    <a:pt x="14" y="245"/>
                    <a:pt x="29" y="236"/>
                    <a:pt x="41" y="230"/>
                  </a:cubicBezTo>
                  <a:cubicBezTo>
                    <a:pt x="45" y="228"/>
                    <a:pt x="48" y="226"/>
                    <a:pt x="51" y="224"/>
                  </a:cubicBezTo>
                  <a:cubicBezTo>
                    <a:pt x="67" y="226"/>
                    <a:pt x="86" y="227"/>
                    <a:pt x="102" y="224"/>
                  </a:cubicBezTo>
                  <a:cubicBezTo>
                    <a:pt x="102" y="225"/>
                    <a:pt x="102" y="226"/>
                    <a:pt x="102" y="227"/>
                  </a:cubicBezTo>
                  <a:cubicBezTo>
                    <a:pt x="104" y="236"/>
                    <a:pt x="114" y="237"/>
                    <a:pt x="121" y="235"/>
                  </a:cubicBezTo>
                  <a:cubicBezTo>
                    <a:pt x="128" y="232"/>
                    <a:pt x="131" y="225"/>
                    <a:pt x="128" y="218"/>
                  </a:cubicBezTo>
                  <a:cubicBezTo>
                    <a:pt x="125" y="211"/>
                    <a:pt x="114" y="206"/>
                    <a:pt x="107" y="210"/>
                  </a:cubicBezTo>
                  <a:cubicBezTo>
                    <a:pt x="107" y="210"/>
                    <a:pt x="106" y="211"/>
                    <a:pt x="107" y="212"/>
                  </a:cubicBezTo>
                  <a:cubicBezTo>
                    <a:pt x="105" y="214"/>
                    <a:pt x="103" y="216"/>
                    <a:pt x="103" y="219"/>
                  </a:cubicBezTo>
                  <a:cubicBezTo>
                    <a:pt x="95" y="220"/>
                    <a:pt x="87" y="222"/>
                    <a:pt x="79" y="222"/>
                  </a:cubicBezTo>
                  <a:cubicBezTo>
                    <a:pt x="71" y="223"/>
                    <a:pt x="62" y="223"/>
                    <a:pt x="54" y="223"/>
                  </a:cubicBezTo>
                  <a:cubicBezTo>
                    <a:pt x="66" y="216"/>
                    <a:pt x="77" y="209"/>
                    <a:pt x="89" y="201"/>
                  </a:cubicBezTo>
                  <a:cubicBezTo>
                    <a:pt x="103" y="192"/>
                    <a:pt x="117" y="183"/>
                    <a:pt x="131" y="173"/>
                  </a:cubicBezTo>
                  <a:cubicBezTo>
                    <a:pt x="146" y="180"/>
                    <a:pt x="163" y="186"/>
                    <a:pt x="180" y="188"/>
                  </a:cubicBezTo>
                  <a:cubicBezTo>
                    <a:pt x="179" y="190"/>
                    <a:pt x="180" y="193"/>
                    <a:pt x="182" y="195"/>
                  </a:cubicBezTo>
                  <a:cubicBezTo>
                    <a:pt x="182" y="195"/>
                    <a:pt x="182" y="195"/>
                    <a:pt x="182" y="195"/>
                  </a:cubicBezTo>
                  <a:cubicBezTo>
                    <a:pt x="185" y="200"/>
                    <a:pt x="192" y="203"/>
                    <a:pt x="199" y="201"/>
                  </a:cubicBezTo>
                  <a:cubicBezTo>
                    <a:pt x="206" y="198"/>
                    <a:pt x="212" y="188"/>
                    <a:pt x="207" y="181"/>
                  </a:cubicBezTo>
                  <a:cubicBezTo>
                    <a:pt x="203" y="175"/>
                    <a:pt x="194" y="175"/>
                    <a:pt x="188" y="177"/>
                  </a:cubicBezTo>
                  <a:cubicBezTo>
                    <a:pt x="184" y="178"/>
                    <a:pt x="182" y="181"/>
                    <a:pt x="180" y="184"/>
                  </a:cubicBezTo>
                  <a:cubicBezTo>
                    <a:pt x="164" y="182"/>
                    <a:pt x="148" y="178"/>
                    <a:pt x="133" y="172"/>
                  </a:cubicBezTo>
                  <a:cubicBezTo>
                    <a:pt x="142" y="165"/>
                    <a:pt x="150" y="159"/>
                    <a:pt x="159" y="152"/>
                  </a:cubicBezTo>
                  <a:cubicBezTo>
                    <a:pt x="172" y="142"/>
                    <a:pt x="186" y="131"/>
                    <a:pt x="199" y="120"/>
                  </a:cubicBezTo>
                  <a:cubicBezTo>
                    <a:pt x="211" y="125"/>
                    <a:pt x="224" y="126"/>
                    <a:pt x="237" y="126"/>
                  </a:cubicBezTo>
                  <a:cubicBezTo>
                    <a:pt x="236" y="129"/>
                    <a:pt x="237" y="132"/>
                    <a:pt x="238" y="135"/>
                  </a:cubicBezTo>
                  <a:cubicBezTo>
                    <a:pt x="242" y="141"/>
                    <a:pt x="253" y="142"/>
                    <a:pt x="258" y="137"/>
                  </a:cubicBezTo>
                  <a:cubicBezTo>
                    <a:pt x="262" y="132"/>
                    <a:pt x="261" y="125"/>
                    <a:pt x="257" y="121"/>
                  </a:cubicBezTo>
                  <a:cubicBezTo>
                    <a:pt x="254" y="117"/>
                    <a:pt x="249" y="116"/>
                    <a:pt x="245" y="117"/>
                  </a:cubicBezTo>
                  <a:cubicBezTo>
                    <a:pt x="245" y="117"/>
                    <a:pt x="245" y="117"/>
                    <a:pt x="245" y="117"/>
                  </a:cubicBezTo>
                  <a:cubicBezTo>
                    <a:pt x="246" y="117"/>
                    <a:pt x="245" y="116"/>
                    <a:pt x="245" y="117"/>
                  </a:cubicBezTo>
                  <a:cubicBezTo>
                    <a:pt x="243" y="117"/>
                    <a:pt x="242" y="118"/>
                    <a:pt x="241" y="119"/>
                  </a:cubicBezTo>
                  <a:cubicBezTo>
                    <a:pt x="240" y="120"/>
                    <a:pt x="239" y="121"/>
                    <a:pt x="238" y="121"/>
                  </a:cubicBezTo>
                  <a:cubicBezTo>
                    <a:pt x="238" y="122"/>
                    <a:pt x="238" y="122"/>
                    <a:pt x="238" y="122"/>
                  </a:cubicBezTo>
                  <a:cubicBezTo>
                    <a:pt x="226" y="122"/>
                    <a:pt x="213" y="122"/>
                    <a:pt x="201" y="119"/>
                  </a:cubicBezTo>
                  <a:cubicBezTo>
                    <a:pt x="220" y="102"/>
                    <a:pt x="239" y="83"/>
                    <a:pt x="255" y="63"/>
                  </a:cubicBezTo>
                  <a:cubicBezTo>
                    <a:pt x="267" y="62"/>
                    <a:pt x="279" y="60"/>
                    <a:pt x="291" y="57"/>
                  </a:cubicBezTo>
                  <a:cubicBezTo>
                    <a:pt x="291" y="57"/>
                    <a:pt x="291" y="56"/>
                    <a:pt x="291" y="56"/>
                  </a:cubicBezTo>
                  <a:cubicBezTo>
                    <a:pt x="293" y="60"/>
                    <a:pt x="298" y="62"/>
                    <a:pt x="302" y="61"/>
                  </a:cubicBezTo>
                  <a:cubicBezTo>
                    <a:pt x="308" y="61"/>
                    <a:pt x="313" y="56"/>
                    <a:pt x="313" y="49"/>
                  </a:cubicBezTo>
                  <a:cubicBezTo>
                    <a:pt x="313" y="42"/>
                    <a:pt x="306" y="34"/>
                    <a:pt x="299" y="37"/>
                  </a:cubicBezTo>
                  <a:close/>
                </a:path>
              </a:pathLst>
            </a:custGeom>
            <a:solidFill>
              <a:srgbClr val="B28743"/>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8" name="Freeform 41"/>
            <p:cNvSpPr/>
            <p:nvPr/>
          </p:nvSpPr>
          <p:spPr bwMode="auto">
            <a:xfrm flipH="1">
              <a:off x="4404871" y="1767680"/>
              <a:ext cx="695325" cy="396875"/>
            </a:xfrm>
            <a:custGeom>
              <a:avLst/>
              <a:gdLst>
                <a:gd name="T0" fmla="*/ 228 w 254"/>
                <a:gd name="T1" fmla="*/ 93 h 144"/>
                <a:gd name="T2" fmla="*/ 224 w 254"/>
                <a:gd name="T3" fmla="*/ 69 h 144"/>
                <a:gd name="T4" fmla="*/ 197 w 254"/>
                <a:gd name="T5" fmla="*/ 71 h 144"/>
                <a:gd name="T6" fmla="*/ 167 w 254"/>
                <a:gd name="T7" fmla="*/ 37 h 144"/>
                <a:gd name="T8" fmla="*/ 156 w 254"/>
                <a:gd name="T9" fmla="*/ 13 h 144"/>
                <a:gd name="T10" fmla="*/ 128 w 254"/>
                <a:gd name="T11" fmla="*/ 23 h 144"/>
                <a:gd name="T12" fmla="*/ 85 w 254"/>
                <a:gd name="T13" fmla="*/ 16 h 144"/>
                <a:gd name="T14" fmla="*/ 62 w 254"/>
                <a:gd name="T15" fmla="*/ 3 h 144"/>
                <a:gd name="T16" fmla="*/ 45 w 254"/>
                <a:gd name="T17" fmla="*/ 19 h 144"/>
                <a:gd name="T18" fmla="*/ 45 w 254"/>
                <a:gd name="T19" fmla="*/ 19 h 144"/>
                <a:gd name="T20" fmla="*/ 9 w 254"/>
                <a:gd name="T21" fmla="*/ 19 h 144"/>
                <a:gd name="T22" fmla="*/ 7 w 254"/>
                <a:gd name="T23" fmla="*/ 58 h 144"/>
                <a:gd name="T24" fmla="*/ 36 w 254"/>
                <a:gd name="T25" fmla="*/ 103 h 144"/>
                <a:gd name="T26" fmla="*/ 86 w 254"/>
                <a:gd name="T27" fmla="*/ 133 h 144"/>
                <a:gd name="T28" fmla="*/ 88 w 254"/>
                <a:gd name="T29" fmla="*/ 132 h 144"/>
                <a:gd name="T30" fmla="*/ 112 w 254"/>
                <a:gd name="T31" fmla="*/ 138 h 144"/>
                <a:gd name="T32" fmla="*/ 153 w 254"/>
                <a:gd name="T33" fmla="*/ 143 h 144"/>
                <a:gd name="T34" fmla="*/ 218 w 254"/>
                <a:gd name="T35" fmla="*/ 138 h 144"/>
                <a:gd name="T36" fmla="*/ 254 w 254"/>
                <a:gd name="T37" fmla="*/ 105 h 144"/>
                <a:gd name="T38" fmla="*/ 228 w 254"/>
                <a:gd name="T39" fmla="*/ 9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44">
                  <a:moveTo>
                    <a:pt x="228" y="93"/>
                  </a:moveTo>
                  <a:cubicBezTo>
                    <a:pt x="231" y="84"/>
                    <a:pt x="232" y="75"/>
                    <a:pt x="224" y="69"/>
                  </a:cubicBezTo>
                  <a:cubicBezTo>
                    <a:pt x="216" y="64"/>
                    <a:pt x="205" y="67"/>
                    <a:pt x="197" y="71"/>
                  </a:cubicBezTo>
                  <a:cubicBezTo>
                    <a:pt x="201" y="51"/>
                    <a:pt x="187" y="20"/>
                    <a:pt x="167" y="37"/>
                  </a:cubicBezTo>
                  <a:cubicBezTo>
                    <a:pt x="169" y="27"/>
                    <a:pt x="167" y="16"/>
                    <a:pt x="156" y="13"/>
                  </a:cubicBezTo>
                  <a:cubicBezTo>
                    <a:pt x="146" y="10"/>
                    <a:pt x="135" y="16"/>
                    <a:pt x="128" y="23"/>
                  </a:cubicBezTo>
                  <a:cubicBezTo>
                    <a:pt x="124" y="0"/>
                    <a:pt x="98" y="0"/>
                    <a:pt x="85" y="16"/>
                  </a:cubicBezTo>
                  <a:cubicBezTo>
                    <a:pt x="80" y="9"/>
                    <a:pt x="72" y="2"/>
                    <a:pt x="62" y="3"/>
                  </a:cubicBezTo>
                  <a:cubicBezTo>
                    <a:pt x="53" y="3"/>
                    <a:pt x="45" y="9"/>
                    <a:pt x="45" y="19"/>
                  </a:cubicBezTo>
                  <a:cubicBezTo>
                    <a:pt x="45" y="19"/>
                    <a:pt x="45" y="19"/>
                    <a:pt x="45" y="19"/>
                  </a:cubicBezTo>
                  <a:cubicBezTo>
                    <a:pt x="34" y="13"/>
                    <a:pt x="19" y="8"/>
                    <a:pt x="9" y="19"/>
                  </a:cubicBezTo>
                  <a:cubicBezTo>
                    <a:pt x="0" y="29"/>
                    <a:pt x="4" y="47"/>
                    <a:pt x="7" y="58"/>
                  </a:cubicBezTo>
                  <a:cubicBezTo>
                    <a:pt x="12" y="75"/>
                    <a:pt x="24" y="90"/>
                    <a:pt x="36" y="103"/>
                  </a:cubicBezTo>
                  <a:cubicBezTo>
                    <a:pt x="50" y="115"/>
                    <a:pt x="67" y="130"/>
                    <a:pt x="86" y="133"/>
                  </a:cubicBezTo>
                  <a:cubicBezTo>
                    <a:pt x="87" y="133"/>
                    <a:pt x="88" y="132"/>
                    <a:pt x="88" y="132"/>
                  </a:cubicBezTo>
                  <a:cubicBezTo>
                    <a:pt x="94" y="136"/>
                    <a:pt x="105" y="137"/>
                    <a:pt x="112" y="138"/>
                  </a:cubicBezTo>
                  <a:cubicBezTo>
                    <a:pt x="125" y="141"/>
                    <a:pt x="139" y="142"/>
                    <a:pt x="153" y="143"/>
                  </a:cubicBezTo>
                  <a:cubicBezTo>
                    <a:pt x="174" y="144"/>
                    <a:pt x="197" y="144"/>
                    <a:pt x="218" y="138"/>
                  </a:cubicBezTo>
                  <a:cubicBezTo>
                    <a:pt x="233" y="134"/>
                    <a:pt x="254" y="124"/>
                    <a:pt x="254" y="105"/>
                  </a:cubicBezTo>
                  <a:cubicBezTo>
                    <a:pt x="254" y="92"/>
                    <a:pt x="238" y="89"/>
                    <a:pt x="228" y="93"/>
                  </a:cubicBezTo>
                  <a:close/>
                </a:path>
              </a:pathLst>
            </a:custGeom>
            <a:solidFill>
              <a:srgbClr val="B3AE33"/>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49" name="Freeform 42"/>
            <p:cNvSpPr/>
            <p:nvPr/>
          </p:nvSpPr>
          <p:spPr bwMode="auto">
            <a:xfrm flipH="1">
              <a:off x="4549334" y="1883568"/>
              <a:ext cx="485775" cy="292100"/>
            </a:xfrm>
            <a:custGeom>
              <a:avLst/>
              <a:gdLst>
                <a:gd name="T0" fmla="*/ 170 w 177"/>
                <a:gd name="T1" fmla="*/ 71 h 106"/>
                <a:gd name="T2" fmla="*/ 150 w 177"/>
                <a:gd name="T3" fmla="*/ 68 h 106"/>
                <a:gd name="T4" fmla="*/ 131 w 177"/>
                <a:gd name="T5" fmla="*/ 52 h 106"/>
                <a:gd name="T6" fmla="*/ 106 w 177"/>
                <a:gd name="T7" fmla="*/ 34 h 106"/>
                <a:gd name="T8" fmla="*/ 68 w 177"/>
                <a:gd name="T9" fmla="*/ 24 h 106"/>
                <a:gd name="T10" fmla="*/ 38 w 177"/>
                <a:gd name="T11" fmla="*/ 17 h 106"/>
                <a:gd name="T12" fmla="*/ 12 w 177"/>
                <a:gd name="T13" fmla="*/ 6 h 106"/>
                <a:gd name="T14" fmla="*/ 3 w 177"/>
                <a:gd name="T15" fmla="*/ 29 h 106"/>
                <a:gd name="T16" fmla="*/ 60 w 177"/>
                <a:gd name="T17" fmla="*/ 94 h 106"/>
                <a:gd name="T18" fmla="*/ 61 w 177"/>
                <a:gd name="T19" fmla="*/ 96 h 106"/>
                <a:gd name="T20" fmla="*/ 161 w 177"/>
                <a:gd name="T21" fmla="*/ 91 h 106"/>
                <a:gd name="T22" fmla="*/ 170 w 177"/>
                <a:gd name="T23" fmla="*/ 7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106">
                  <a:moveTo>
                    <a:pt x="170" y="71"/>
                  </a:moveTo>
                  <a:cubicBezTo>
                    <a:pt x="165" y="66"/>
                    <a:pt x="157" y="66"/>
                    <a:pt x="150" y="68"/>
                  </a:cubicBezTo>
                  <a:cubicBezTo>
                    <a:pt x="155" y="57"/>
                    <a:pt x="142" y="47"/>
                    <a:pt x="131" y="52"/>
                  </a:cubicBezTo>
                  <a:cubicBezTo>
                    <a:pt x="136" y="39"/>
                    <a:pt x="119" y="25"/>
                    <a:pt x="106" y="34"/>
                  </a:cubicBezTo>
                  <a:cubicBezTo>
                    <a:pt x="108" y="12"/>
                    <a:pt x="82" y="9"/>
                    <a:pt x="68" y="24"/>
                  </a:cubicBezTo>
                  <a:cubicBezTo>
                    <a:pt x="61" y="12"/>
                    <a:pt x="45" y="0"/>
                    <a:pt x="38" y="17"/>
                  </a:cubicBezTo>
                  <a:cubicBezTo>
                    <a:pt x="31" y="10"/>
                    <a:pt x="21" y="3"/>
                    <a:pt x="12" y="6"/>
                  </a:cubicBezTo>
                  <a:cubicBezTo>
                    <a:pt x="2" y="10"/>
                    <a:pt x="0" y="20"/>
                    <a:pt x="3" y="29"/>
                  </a:cubicBezTo>
                  <a:cubicBezTo>
                    <a:pt x="9" y="59"/>
                    <a:pt x="35" y="79"/>
                    <a:pt x="60" y="94"/>
                  </a:cubicBezTo>
                  <a:cubicBezTo>
                    <a:pt x="59" y="95"/>
                    <a:pt x="60" y="96"/>
                    <a:pt x="61" y="96"/>
                  </a:cubicBezTo>
                  <a:cubicBezTo>
                    <a:pt x="94" y="99"/>
                    <a:pt x="130" y="106"/>
                    <a:pt x="161" y="91"/>
                  </a:cubicBezTo>
                  <a:cubicBezTo>
                    <a:pt x="167" y="88"/>
                    <a:pt x="177" y="78"/>
                    <a:pt x="170" y="71"/>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0" name="Freeform 51"/>
            <p:cNvSpPr/>
            <p:nvPr/>
          </p:nvSpPr>
          <p:spPr bwMode="auto">
            <a:xfrm flipH="1">
              <a:off x="3033271" y="2169318"/>
              <a:ext cx="693738" cy="965200"/>
            </a:xfrm>
            <a:custGeom>
              <a:avLst/>
              <a:gdLst>
                <a:gd name="T0" fmla="*/ 204 w 253"/>
                <a:gd name="T1" fmla="*/ 131 h 351"/>
                <a:gd name="T2" fmla="*/ 110 w 253"/>
                <a:gd name="T3" fmla="*/ 138 h 351"/>
                <a:gd name="T4" fmla="*/ 107 w 253"/>
                <a:gd name="T5" fmla="*/ 131 h 351"/>
                <a:gd name="T6" fmla="*/ 81 w 253"/>
                <a:gd name="T7" fmla="*/ 78 h 351"/>
                <a:gd name="T8" fmla="*/ 1 w 253"/>
                <a:gd name="T9" fmla="*/ 1 h 351"/>
                <a:gd name="T10" fmla="*/ 1 w 253"/>
                <a:gd name="T11" fmla="*/ 2 h 351"/>
                <a:gd name="T12" fmla="*/ 80 w 253"/>
                <a:gd name="T13" fmla="*/ 86 h 351"/>
                <a:gd name="T14" fmla="*/ 106 w 253"/>
                <a:gd name="T15" fmla="*/ 138 h 351"/>
                <a:gd name="T16" fmla="*/ 126 w 253"/>
                <a:gd name="T17" fmla="*/ 187 h 351"/>
                <a:gd name="T18" fmla="*/ 127 w 253"/>
                <a:gd name="T19" fmla="*/ 188 h 351"/>
                <a:gd name="T20" fmla="*/ 112 w 253"/>
                <a:gd name="T21" fmla="*/ 279 h 351"/>
                <a:gd name="T22" fmla="*/ 167 w 253"/>
                <a:gd name="T23" fmla="*/ 349 h 351"/>
                <a:gd name="T24" fmla="*/ 208 w 253"/>
                <a:gd name="T25" fmla="*/ 336 h 351"/>
                <a:gd name="T26" fmla="*/ 213 w 253"/>
                <a:gd name="T27" fmla="*/ 290 h 351"/>
                <a:gd name="T28" fmla="*/ 130 w 253"/>
                <a:gd name="T29" fmla="*/ 187 h 351"/>
                <a:gd name="T30" fmla="*/ 129 w 253"/>
                <a:gd name="T31" fmla="*/ 187 h 351"/>
                <a:gd name="T32" fmla="*/ 128 w 253"/>
                <a:gd name="T33" fmla="*/ 187 h 351"/>
                <a:gd name="T34" fmla="*/ 128 w 253"/>
                <a:gd name="T35" fmla="*/ 186 h 351"/>
                <a:gd name="T36" fmla="*/ 116 w 253"/>
                <a:gd name="T37" fmla="*/ 150 h 351"/>
                <a:gd name="T38" fmla="*/ 128 w 253"/>
                <a:gd name="T39" fmla="*/ 163 h 351"/>
                <a:gd name="T40" fmla="*/ 169 w 253"/>
                <a:gd name="T41" fmla="*/ 193 h 351"/>
                <a:gd name="T42" fmla="*/ 236 w 253"/>
                <a:gd name="T43" fmla="*/ 200 h 351"/>
                <a:gd name="T44" fmla="*/ 204 w 253"/>
                <a:gd name="T45" fmla="*/ 13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04" y="131"/>
                  </a:moveTo>
                  <a:cubicBezTo>
                    <a:pt x="176" y="119"/>
                    <a:pt x="136" y="119"/>
                    <a:pt x="110" y="138"/>
                  </a:cubicBezTo>
                  <a:cubicBezTo>
                    <a:pt x="109" y="135"/>
                    <a:pt x="108" y="133"/>
                    <a:pt x="107" y="131"/>
                  </a:cubicBezTo>
                  <a:cubicBezTo>
                    <a:pt x="100" y="113"/>
                    <a:pt x="91" y="95"/>
                    <a:pt x="81" y="78"/>
                  </a:cubicBezTo>
                  <a:cubicBezTo>
                    <a:pt x="62" y="46"/>
                    <a:pt x="36" y="16"/>
                    <a:pt x="1" y="1"/>
                  </a:cubicBezTo>
                  <a:cubicBezTo>
                    <a:pt x="1" y="0"/>
                    <a:pt x="0" y="1"/>
                    <a:pt x="1" y="2"/>
                  </a:cubicBezTo>
                  <a:cubicBezTo>
                    <a:pt x="34" y="24"/>
                    <a:pt x="61" y="51"/>
                    <a:pt x="80" y="86"/>
                  </a:cubicBezTo>
                  <a:cubicBezTo>
                    <a:pt x="90" y="103"/>
                    <a:pt x="98" y="120"/>
                    <a:pt x="106" y="138"/>
                  </a:cubicBezTo>
                  <a:cubicBezTo>
                    <a:pt x="112" y="154"/>
                    <a:pt x="118" y="172"/>
                    <a:pt x="126" y="187"/>
                  </a:cubicBezTo>
                  <a:cubicBezTo>
                    <a:pt x="126" y="188"/>
                    <a:pt x="126" y="188"/>
                    <a:pt x="127" y="188"/>
                  </a:cubicBezTo>
                  <a:cubicBezTo>
                    <a:pt x="108" y="212"/>
                    <a:pt x="107" y="251"/>
                    <a:pt x="112" y="279"/>
                  </a:cubicBezTo>
                  <a:cubicBezTo>
                    <a:pt x="117" y="309"/>
                    <a:pt x="133" y="343"/>
                    <a:pt x="167" y="349"/>
                  </a:cubicBezTo>
                  <a:cubicBezTo>
                    <a:pt x="182" y="351"/>
                    <a:pt x="199" y="350"/>
                    <a:pt x="208" y="336"/>
                  </a:cubicBezTo>
                  <a:cubicBezTo>
                    <a:pt x="216" y="322"/>
                    <a:pt x="216" y="305"/>
                    <a:pt x="213" y="290"/>
                  </a:cubicBezTo>
                  <a:cubicBezTo>
                    <a:pt x="203" y="244"/>
                    <a:pt x="168" y="212"/>
                    <a:pt x="130" y="187"/>
                  </a:cubicBezTo>
                  <a:cubicBezTo>
                    <a:pt x="130" y="187"/>
                    <a:pt x="129" y="187"/>
                    <a:pt x="129" y="187"/>
                  </a:cubicBezTo>
                  <a:cubicBezTo>
                    <a:pt x="129" y="187"/>
                    <a:pt x="128" y="187"/>
                    <a:pt x="128" y="187"/>
                  </a:cubicBezTo>
                  <a:cubicBezTo>
                    <a:pt x="128" y="187"/>
                    <a:pt x="128" y="186"/>
                    <a:pt x="128" y="186"/>
                  </a:cubicBezTo>
                  <a:cubicBezTo>
                    <a:pt x="125" y="174"/>
                    <a:pt x="121" y="162"/>
                    <a:pt x="116" y="150"/>
                  </a:cubicBezTo>
                  <a:cubicBezTo>
                    <a:pt x="119" y="155"/>
                    <a:pt x="124" y="159"/>
                    <a:pt x="128" y="163"/>
                  </a:cubicBezTo>
                  <a:cubicBezTo>
                    <a:pt x="140" y="174"/>
                    <a:pt x="154" y="185"/>
                    <a:pt x="169" y="193"/>
                  </a:cubicBezTo>
                  <a:cubicBezTo>
                    <a:pt x="184" y="202"/>
                    <a:pt x="222" y="223"/>
                    <a:pt x="236" y="200"/>
                  </a:cubicBezTo>
                  <a:cubicBezTo>
                    <a:pt x="253" y="173"/>
                    <a:pt x="229" y="141"/>
                    <a:pt x="204" y="131"/>
                  </a:cubicBezTo>
                  <a:close/>
                </a:path>
              </a:pathLst>
            </a:custGeom>
            <a:solidFill>
              <a:srgbClr val="317F0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1" name="Freeform 52"/>
            <p:cNvSpPr/>
            <p:nvPr/>
          </p:nvSpPr>
          <p:spPr bwMode="auto">
            <a:xfrm flipH="1">
              <a:off x="3647634" y="2150268"/>
              <a:ext cx="241300" cy="363538"/>
            </a:xfrm>
            <a:custGeom>
              <a:avLst/>
              <a:gdLst>
                <a:gd name="T0" fmla="*/ 85 w 88"/>
                <a:gd name="T1" fmla="*/ 88 h 132"/>
                <a:gd name="T2" fmla="*/ 34 w 88"/>
                <a:gd name="T3" fmla="*/ 81 h 132"/>
                <a:gd name="T4" fmla="*/ 17 w 88"/>
                <a:gd name="T5" fmla="*/ 44 h 132"/>
                <a:gd name="T6" fmla="*/ 2 w 88"/>
                <a:gd name="T7" fmla="*/ 1 h 132"/>
                <a:gd name="T8" fmla="*/ 0 w 88"/>
                <a:gd name="T9" fmla="*/ 2 h 132"/>
                <a:gd name="T10" fmla="*/ 15 w 88"/>
                <a:gd name="T11" fmla="*/ 48 h 132"/>
                <a:gd name="T12" fmla="*/ 32 w 88"/>
                <a:gd name="T13" fmla="*/ 84 h 132"/>
                <a:gd name="T14" fmla="*/ 32 w 88"/>
                <a:gd name="T15" fmla="*/ 86 h 132"/>
                <a:gd name="T16" fmla="*/ 28 w 88"/>
                <a:gd name="T17" fmla="*/ 123 h 132"/>
                <a:gd name="T18" fmla="*/ 47 w 88"/>
                <a:gd name="T19" fmla="*/ 112 h 132"/>
                <a:gd name="T20" fmla="*/ 68 w 88"/>
                <a:gd name="T21" fmla="*/ 121 h 132"/>
                <a:gd name="T22" fmla="*/ 70 w 88"/>
                <a:gd name="T23" fmla="*/ 118 h 132"/>
                <a:gd name="T24" fmla="*/ 68 w 88"/>
                <a:gd name="T25" fmla="*/ 103 h 132"/>
                <a:gd name="T26" fmla="*/ 83 w 88"/>
                <a:gd name="T27" fmla="*/ 103 h 132"/>
                <a:gd name="T28" fmla="*/ 85 w 88"/>
                <a:gd name="T29"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5" y="88"/>
                  </a:moveTo>
                  <a:cubicBezTo>
                    <a:pt x="74" y="71"/>
                    <a:pt x="48" y="68"/>
                    <a:pt x="34" y="81"/>
                  </a:cubicBezTo>
                  <a:cubicBezTo>
                    <a:pt x="29" y="69"/>
                    <a:pt x="22" y="56"/>
                    <a:pt x="17" y="44"/>
                  </a:cubicBezTo>
                  <a:cubicBezTo>
                    <a:pt x="11" y="30"/>
                    <a:pt x="7" y="15"/>
                    <a:pt x="2" y="1"/>
                  </a:cubicBezTo>
                  <a:cubicBezTo>
                    <a:pt x="2" y="0"/>
                    <a:pt x="0" y="0"/>
                    <a:pt x="0" y="2"/>
                  </a:cubicBezTo>
                  <a:cubicBezTo>
                    <a:pt x="3" y="18"/>
                    <a:pt x="9" y="33"/>
                    <a:pt x="15" y="48"/>
                  </a:cubicBezTo>
                  <a:cubicBezTo>
                    <a:pt x="20" y="60"/>
                    <a:pt x="25" y="73"/>
                    <a:pt x="32" y="84"/>
                  </a:cubicBezTo>
                  <a:cubicBezTo>
                    <a:pt x="31" y="85"/>
                    <a:pt x="31" y="86"/>
                    <a:pt x="32" y="86"/>
                  </a:cubicBezTo>
                  <a:cubicBezTo>
                    <a:pt x="21" y="95"/>
                    <a:pt x="17" y="113"/>
                    <a:pt x="28" y="123"/>
                  </a:cubicBezTo>
                  <a:cubicBezTo>
                    <a:pt x="38" y="132"/>
                    <a:pt x="45" y="121"/>
                    <a:pt x="47" y="112"/>
                  </a:cubicBezTo>
                  <a:cubicBezTo>
                    <a:pt x="52" y="118"/>
                    <a:pt x="59" y="121"/>
                    <a:pt x="68" y="121"/>
                  </a:cubicBezTo>
                  <a:cubicBezTo>
                    <a:pt x="69" y="121"/>
                    <a:pt x="71" y="119"/>
                    <a:pt x="70" y="118"/>
                  </a:cubicBezTo>
                  <a:cubicBezTo>
                    <a:pt x="70" y="113"/>
                    <a:pt x="70" y="108"/>
                    <a:pt x="68" y="103"/>
                  </a:cubicBezTo>
                  <a:cubicBezTo>
                    <a:pt x="73" y="105"/>
                    <a:pt x="78" y="106"/>
                    <a:pt x="83" y="103"/>
                  </a:cubicBezTo>
                  <a:cubicBezTo>
                    <a:pt x="88" y="100"/>
                    <a:pt x="88" y="92"/>
                    <a:pt x="85" y="88"/>
                  </a:cubicBezTo>
                  <a:close/>
                </a:path>
              </a:pathLst>
            </a:custGeom>
            <a:solidFill>
              <a:srgbClr val="7F7E3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2" name="Freeform 53"/>
            <p:cNvSpPr/>
            <p:nvPr/>
          </p:nvSpPr>
          <p:spPr bwMode="auto">
            <a:xfrm flipH="1">
              <a:off x="3844484" y="2274093"/>
              <a:ext cx="730250" cy="911225"/>
            </a:xfrm>
            <a:custGeom>
              <a:avLst/>
              <a:gdLst>
                <a:gd name="T0" fmla="*/ 213 w 266"/>
                <a:gd name="T1" fmla="*/ 328 h 331"/>
                <a:gd name="T2" fmla="*/ 212 w 266"/>
                <a:gd name="T3" fmla="*/ 326 h 331"/>
                <a:gd name="T4" fmla="*/ 228 w 266"/>
                <a:gd name="T5" fmla="*/ 273 h 331"/>
                <a:gd name="T6" fmla="*/ 223 w 266"/>
                <a:gd name="T7" fmla="*/ 222 h 331"/>
                <a:gd name="T8" fmla="*/ 161 w 266"/>
                <a:gd name="T9" fmla="*/ 175 h 331"/>
                <a:gd name="T10" fmla="*/ 161 w 266"/>
                <a:gd name="T11" fmla="*/ 175 h 331"/>
                <a:gd name="T12" fmla="*/ 94 w 266"/>
                <a:gd name="T13" fmla="*/ 86 h 331"/>
                <a:gd name="T14" fmla="*/ 72 w 266"/>
                <a:gd name="T15" fmla="*/ 59 h 331"/>
                <a:gd name="T16" fmla="*/ 139 w 266"/>
                <a:gd name="T17" fmla="*/ 69 h 331"/>
                <a:gd name="T18" fmla="*/ 179 w 266"/>
                <a:gd name="T19" fmla="*/ 86 h 331"/>
                <a:gd name="T20" fmla="*/ 179 w 266"/>
                <a:gd name="T21" fmla="*/ 87 h 331"/>
                <a:gd name="T22" fmla="*/ 248 w 266"/>
                <a:gd name="T23" fmla="*/ 167 h 331"/>
                <a:gd name="T24" fmla="*/ 250 w 266"/>
                <a:gd name="T25" fmla="*/ 165 h 331"/>
                <a:gd name="T26" fmla="*/ 250 w 266"/>
                <a:gd name="T27" fmla="*/ 164 h 331"/>
                <a:gd name="T28" fmla="*/ 250 w 266"/>
                <a:gd name="T29" fmla="*/ 164 h 331"/>
                <a:gd name="T30" fmla="*/ 183 w 266"/>
                <a:gd name="T31" fmla="*/ 84 h 331"/>
                <a:gd name="T32" fmla="*/ 135 w 266"/>
                <a:gd name="T33" fmla="*/ 64 h 331"/>
                <a:gd name="T34" fmla="*/ 70 w 266"/>
                <a:gd name="T35" fmla="*/ 58 h 331"/>
                <a:gd name="T36" fmla="*/ 49 w 266"/>
                <a:gd name="T37" fmla="*/ 33 h 331"/>
                <a:gd name="T38" fmla="*/ 1 w 266"/>
                <a:gd name="T39" fmla="*/ 0 h 331"/>
                <a:gd name="T40" fmla="*/ 1 w 266"/>
                <a:gd name="T41" fmla="*/ 2 h 331"/>
                <a:gd name="T42" fmla="*/ 52 w 266"/>
                <a:gd name="T43" fmla="*/ 43 h 331"/>
                <a:gd name="T44" fmla="*/ 67 w 266"/>
                <a:gd name="T45" fmla="*/ 59 h 331"/>
                <a:gd name="T46" fmla="*/ 67 w 266"/>
                <a:gd name="T47" fmla="*/ 60 h 331"/>
                <a:gd name="T48" fmla="*/ 67 w 266"/>
                <a:gd name="T49" fmla="*/ 60 h 331"/>
                <a:gd name="T50" fmla="*/ 95 w 266"/>
                <a:gd name="T51" fmla="*/ 92 h 331"/>
                <a:gd name="T52" fmla="*/ 101 w 266"/>
                <a:gd name="T53" fmla="*/ 132 h 331"/>
                <a:gd name="T54" fmla="*/ 101 w 266"/>
                <a:gd name="T55" fmla="*/ 140 h 331"/>
                <a:gd name="T56" fmla="*/ 100 w 266"/>
                <a:gd name="T57" fmla="*/ 140 h 331"/>
                <a:gd name="T58" fmla="*/ 83 w 266"/>
                <a:gd name="T59" fmla="*/ 198 h 331"/>
                <a:gd name="T60" fmla="*/ 88 w 266"/>
                <a:gd name="T61" fmla="*/ 234 h 331"/>
                <a:gd name="T62" fmla="*/ 89 w 266"/>
                <a:gd name="T63" fmla="*/ 268 h 331"/>
                <a:gd name="T64" fmla="*/ 92 w 266"/>
                <a:gd name="T65" fmla="*/ 268 h 331"/>
                <a:gd name="T66" fmla="*/ 92 w 266"/>
                <a:gd name="T67" fmla="*/ 266 h 331"/>
                <a:gd name="T68" fmla="*/ 105 w 266"/>
                <a:gd name="T69" fmla="*/ 142 h 331"/>
                <a:gd name="T70" fmla="*/ 104 w 266"/>
                <a:gd name="T71" fmla="*/ 129 h 331"/>
                <a:gd name="T72" fmla="*/ 98 w 266"/>
                <a:gd name="T73" fmla="*/ 96 h 331"/>
                <a:gd name="T74" fmla="*/ 144 w 266"/>
                <a:gd name="T75" fmla="*/ 157 h 331"/>
                <a:gd name="T76" fmla="*/ 158 w 266"/>
                <a:gd name="T77" fmla="*/ 179 h 331"/>
                <a:gd name="T78" fmla="*/ 168 w 266"/>
                <a:gd name="T79" fmla="*/ 252 h 331"/>
                <a:gd name="T80" fmla="*/ 190 w 266"/>
                <a:gd name="T81" fmla="*/ 289 h 331"/>
                <a:gd name="T82" fmla="*/ 210 w 266"/>
                <a:gd name="T83" fmla="*/ 329 h 331"/>
                <a:gd name="T84" fmla="*/ 213 w 266"/>
                <a:gd name="T85" fmla="*/ 32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331">
                  <a:moveTo>
                    <a:pt x="213" y="328"/>
                  </a:moveTo>
                  <a:cubicBezTo>
                    <a:pt x="213" y="327"/>
                    <a:pt x="212" y="327"/>
                    <a:pt x="212" y="326"/>
                  </a:cubicBezTo>
                  <a:cubicBezTo>
                    <a:pt x="222" y="311"/>
                    <a:pt x="226" y="290"/>
                    <a:pt x="228" y="273"/>
                  </a:cubicBezTo>
                  <a:cubicBezTo>
                    <a:pt x="230" y="256"/>
                    <a:pt x="230" y="237"/>
                    <a:pt x="223" y="222"/>
                  </a:cubicBezTo>
                  <a:cubicBezTo>
                    <a:pt x="213" y="199"/>
                    <a:pt x="189" y="169"/>
                    <a:pt x="161" y="175"/>
                  </a:cubicBezTo>
                  <a:cubicBezTo>
                    <a:pt x="161" y="175"/>
                    <a:pt x="161" y="175"/>
                    <a:pt x="161" y="175"/>
                  </a:cubicBezTo>
                  <a:cubicBezTo>
                    <a:pt x="142" y="143"/>
                    <a:pt x="118" y="113"/>
                    <a:pt x="94" y="86"/>
                  </a:cubicBezTo>
                  <a:cubicBezTo>
                    <a:pt x="87" y="77"/>
                    <a:pt x="79" y="68"/>
                    <a:pt x="72" y="59"/>
                  </a:cubicBezTo>
                  <a:cubicBezTo>
                    <a:pt x="94" y="54"/>
                    <a:pt x="118" y="62"/>
                    <a:pt x="139" y="69"/>
                  </a:cubicBezTo>
                  <a:cubicBezTo>
                    <a:pt x="153" y="74"/>
                    <a:pt x="166" y="79"/>
                    <a:pt x="179" y="86"/>
                  </a:cubicBezTo>
                  <a:cubicBezTo>
                    <a:pt x="179" y="86"/>
                    <a:pt x="179" y="87"/>
                    <a:pt x="179" y="87"/>
                  </a:cubicBezTo>
                  <a:cubicBezTo>
                    <a:pt x="178" y="127"/>
                    <a:pt x="224" y="143"/>
                    <a:pt x="248" y="167"/>
                  </a:cubicBezTo>
                  <a:cubicBezTo>
                    <a:pt x="249" y="168"/>
                    <a:pt x="251" y="166"/>
                    <a:pt x="250" y="165"/>
                  </a:cubicBezTo>
                  <a:cubicBezTo>
                    <a:pt x="250" y="165"/>
                    <a:pt x="250" y="164"/>
                    <a:pt x="250" y="164"/>
                  </a:cubicBezTo>
                  <a:cubicBezTo>
                    <a:pt x="250" y="164"/>
                    <a:pt x="250" y="164"/>
                    <a:pt x="250" y="164"/>
                  </a:cubicBezTo>
                  <a:cubicBezTo>
                    <a:pt x="266" y="128"/>
                    <a:pt x="223" y="69"/>
                    <a:pt x="183" y="84"/>
                  </a:cubicBezTo>
                  <a:cubicBezTo>
                    <a:pt x="168" y="75"/>
                    <a:pt x="151" y="69"/>
                    <a:pt x="135" y="64"/>
                  </a:cubicBezTo>
                  <a:cubicBezTo>
                    <a:pt x="116" y="58"/>
                    <a:pt x="90" y="50"/>
                    <a:pt x="70" y="58"/>
                  </a:cubicBezTo>
                  <a:cubicBezTo>
                    <a:pt x="63" y="49"/>
                    <a:pt x="56" y="41"/>
                    <a:pt x="49" y="33"/>
                  </a:cubicBezTo>
                  <a:cubicBezTo>
                    <a:pt x="36" y="20"/>
                    <a:pt x="20" y="3"/>
                    <a:pt x="1" y="0"/>
                  </a:cubicBezTo>
                  <a:cubicBezTo>
                    <a:pt x="1" y="0"/>
                    <a:pt x="0" y="1"/>
                    <a:pt x="1" y="2"/>
                  </a:cubicBezTo>
                  <a:cubicBezTo>
                    <a:pt x="22" y="11"/>
                    <a:pt x="38" y="26"/>
                    <a:pt x="52" y="43"/>
                  </a:cubicBezTo>
                  <a:cubicBezTo>
                    <a:pt x="57" y="48"/>
                    <a:pt x="62" y="54"/>
                    <a:pt x="67" y="59"/>
                  </a:cubicBezTo>
                  <a:cubicBezTo>
                    <a:pt x="66" y="59"/>
                    <a:pt x="67" y="60"/>
                    <a:pt x="67" y="60"/>
                  </a:cubicBezTo>
                  <a:cubicBezTo>
                    <a:pt x="67" y="60"/>
                    <a:pt x="67" y="60"/>
                    <a:pt x="67" y="60"/>
                  </a:cubicBezTo>
                  <a:cubicBezTo>
                    <a:pt x="77" y="70"/>
                    <a:pt x="86" y="81"/>
                    <a:pt x="95" y="92"/>
                  </a:cubicBezTo>
                  <a:cubicBezTo>
                    <a:pt x="98" y="105"/>
                    <a:pt x="101" y="118"/>
                    <a:pt x="101" y="132"/>
                  </a:cubicBezTo>
                  <a:cubicBezTo>
                    <a:pt x="101" y="135"/>
                    <a:pt x="101" y="137"/>
                    <a:pt x="101" y="140"/>
                  </a:cubicBezTo>
                  <a:cubicBezTo>
                    <a:pt x="101" y="140"/>
                    <a:pt x="101" y="140"/>
                    <a:pt x="100" y="140"/>
                  </a:cubicBezTo>
                  <a:cubicBezTo>
                    <a:pt x="84" y="155"/>
                    <a:pt x="81" y="177"/>
                    <a:pt x="83" y="198"/>
                  </a:cubicBezTo>
                  <a:cubicBezTo>
                    <a:pt x="84" y="210"/>
                    <a:pt x="86" y="222"/>
                    <a:pt x="88" y="234"/>
                  </a:cubicBezTo>
                  <a:cubicBezTo>
                    <a:pt x="89" y="246"/>
                    <a:pt x="89" y="257"/>
                    <a:pt x="89" y="268"/>
                  </a:cubicBezTo>
                  <a:cubicBezTo>
                    <a:pt x="89" y="270"/>
                    <a:pt x="92" y="270"/>
                    <a:pt x="92" y="268"/>
                  </a:cubicBezTo>
                  <a:cubicBezTo>
                    <a:pt x="92" y="267"/>
                    <a:pt x="92" y="266"/>
                    <a:pt x="92" y="266"/>
                  </a:cubicBezTo>
                  <a:cubicBezTo>
                    <a:pt x="111" y="230"/>
                    <a:pt x="153" y="170"/>
                    <a:pt x="105" y="142"/>
                  </a:cubicBezTo>
                  <a:cubicBezTo>
                    <a:pt x="104" y="137"/>
                    <a:pt x="104" y="133"/>
                    <a:pt x="104" y="129"/>
                  </a:cubicBezTo>
                  <a:cubicBezTo>
                    <a:pt x="103" y="118"/>
                    <a:pt x="103" y="106"/>
                    <a:pt x="98" y="96"/>
                  </a:cubicBezTo>
                  <a:cubicBezTo>
                    <a:pt x="115" y="116"/>
                    <a:pt x="130" y="136"/>
                    <a:pt x="144" y="157"/>
                  </a:cubicBezTo>
                  <a:cubicBezTo>
                    <a:pt x="149" y="164"/>
                    <a:pt x="153" y="171"/>
                    <a:pt x="158" y="179"/>
                  </a:cubicBezTo>
                  <a:cubicBezTo>
                    <a:pt x="155" y="204"/>
                    <a:pt x="157" y="229"/>
                    <a:pt x="168" y="252"/>
                  </a:cubicBezTo>
                  <a:cubicBezTo>
                    <a:pt x="174" y="265"/>
                    <a:pt x="182" y="277"/>
                    <a:pt x="190" y="289"/>
                  </a:cubicBezTo>
                  <a:cubicBezTo>
                    <a:pt x="198" y="302"/>
                    <a:pt x="204" y="315"/>
                    <a:pt x="210" y="329"/>
                  </a:cubicBezTo>
                  <a:cubicBezTo>
                    <a:pt x="211" y="331"/>
                    <a:pt x="213" y="330"/>
                    <a:pt x="213" y="328"/>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3" name="Freeform 54"/>
            <p:cNvSpPr/>
            <p:nvPr/>
          </p:nvSpPr>
          <p:spPr bwMode="auto">
            <a:xfrm flipH="1">
              <a:off x="4515996" y="2491581"/>
              <a:ext cx="546100" cy="498475"/>
            </a:xfrm>
            <a:custGeom>
              <a:avLst/>
              <a:gdLst>
                <a:gd name="T0" fmla="*/ 145 w 199"/>
                <a:gd name="T1" fmla="*/ 150 h 181"/>
                <a:gd name="T2" fmla="*/ 169 w 199"/>
                <a:gd name="T3" fmla="*/ 142 h 181"/>
                <a:gd name="T4" fmla="*/ 176 w 199"/>
                <a:gd name="T5" fmla="*/ 118 h 181"/>
                <a:gd name="T6" fmla="*/ 184 w 199"/>
                <a:gd name="T7" fmla="*/ 88 h 181"/>
                <a:gd name="T8" fmla="*/ 130 w 199"/>
                <a:gd name="T9" fmla="*/ 107 h 181"/>
                <a:gd name="T10" fmla="*/ 128 w 199"/>
                <a:gd name="T11" fmla="*/ 107 h 181"/>
                <a:gd name="T12" fmla="*/ 128 w 199"/>
                <a:gd name="T13" fmla="*/ 108 h 181"/>
                <a:gd name="T14" fmla="*/ 90 w 199"/>
                <a:gd name="T15" fmla="*/ 87 h 181"/>
                <a:gd name="T16" fmla="*/ 54 w 199"/>
                <a:gd name="T17" fmla="*/ 57 h 181"/>
                <a:gd name="T18" fmla="*/ 25 w 199"/>
                <a:gd name="T19" fmla="*/ 22 h 181"/>
                <a:gd name="T20" fmla="*/ 2 w 199"/>
                <a:gd name="T21" fmla="*/ 0 h 181"/>
                <a:gd name="T22" fmla="*/ 1 w 199"/>
                <a:gd name="T23" fmla="*/ 1 h 181"/>
                <a:gd name="T24" fmla="*/ 59 w 199"/>
                <a:gd name="T25" fmla="*/ 68 h 181"/>
                <a:gd name="T26" fmla="*/ 126 w 199"/>
                <a:gd name="T27" fmla="*/ 111 h 181"/>
                <a:gd name="T28" fmla="*/ 115 w 199"/>
                <a:gd name="T29" fmla="*/ 133 h 181"/>
                <a:gd name="T30" fmla="*/ 111 w 199"/>
                <a:gd name="T31" fmla="*/ 159 h 181"/>
                <a:gd name="T32" fmla="*/ 145 w 199"/>
                <a:gd name="T33"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9" h="181">
                  <a:moveTo>
                    <a:pt x="145" y="150"/>
                  </a:moveTo>
                  <a:cubicBezTo>
                    <a:pt x="153" y="154"/>
                    <a:pt x="164" y="149"/>
                    <a:pt x="169" y="142"/>
                  </a:cubicBezTo>
                  <a:cubicBezTo>
                    <a:pt x="175" y="135"/>
                    <a:pt x="178" y="126"/>
                    <a:pt x="176" y="118"/>
                  </a:cubicBezTo>
                  <a:cubicBezTo>
                    <a:pt x="188" y="114"/>
                    <a:pt x="199" y="96"/>
                    <a:pt x="184" y="88"/>
                  </a:cubicBezTo>
                  <a:cubicBezTo>
                    <a:pt x="164" y="78"/>
                    <a:pt x="144" y="94"/>
                    <a:pt x="130" y="107"/>
                  </a:cubicBezTo>
                  <a:cubicBezTo>
                    <a:pt x="129" y="107"/>
                    <a:pt x="129" y="107"/>
                    <a:pt x="128" y="107"/>
                  </a:cubicBezTo>
                  <a:cubicBezTo>
                    <a:pt x="128" y="107"/>
                    <a:pt x="128" y="108"/>
                    <a:pt x="128" y="108"/>
                  </a:cubicBezTo>
                  <a:cubicBezTo>
                    <a:pt x="115" y="100"/>
                    <a:pt x="102" y="95"/>
                    <a:pt x="90" y="87"/>
                  </a:cubicBezTo>
                  <a:cubicBezTo>
                    <a:pt x="77" y="78"/>
                    <a:pt x="65" y="69"/>
                    <a:pt x="54" y="57"/>
                  </a:cubicBezTo>
                  <a:cubicBezTo>
                    <a:pt x="44" y="46"/>
                    <a:pt x="34" y="34"/>
                    <a:pt x="25" y="22"/>
                  </a:cubicBezTo>
                  <a:cubicBezTo>
                    <a:pt x="18" y="14"/>
                    <a:pt x="11" y="5"/>
                    <a:pt x="2" y="0"/>
                  </a:cubicBezTo>
                  <a:cubicBezTo>
                    <a:pt x="1" y="0"/>
                    <a:pt x="0" y="1"/>
                    <a:pt x="1" y="1"/>
                  </a:cubicBezTo>
                  <a:cubicBezTo>
                    <a:pt x="22" y="22"/>
                    <a:pt x="37" y="47"/>
                    <a:pt x="59" y="68"/>
                  </a:cubicBezTo>
                  <a:cubicBezTo>
                    <a:pt x="78" y="85"/>
                    <a:pt x="101" y="102"/>
                    <a:pt x="126" y="111"/>
                  </a:cubicBezTo>
                  <a:cubicBezTo>
                    <a:pt x="121" y="118"/>
                    <a:pt x="118" y="125"/>
                    <a:pt x="115" y="133"/>
                  </a:cubicBezTo>
                  <a:cubicBezTo>
                    <a:pt x="112" y="141"/>
                    <a:pt x="109" y="151"/>
                    <a:pt x="111" y="159"/>
                  </a:cubicBezTo>
                  <a:cubicBezTo>
                    <a:pt x="118" y="181"/>
                    <a:pt x="140" y="162"/>
                    <a:pt x="145" y="150"/>
                  </a:cubicBezTo>
                  <a:close/>
                </a:path>
              </a:pathLst>
            </a:custGeom>
            <a:solidFill>
              <a:srgbClr val="FF9D99"/>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4" name="Freeform 55"/>
            <p:cNvSpPr/>
            <p:nvPr/>
          </p:nvSpPr>
          <p:spPr bwMode="auto">
            <a:xfrm flipH="1">
              <a:off x="4636646" y="2458243"/>
              <a:ext cx="307975" cy="201613"/>
            </a:xfrm>
            <a:custGeom>
              <a:avLst/>
              <a:gdLst>
                <a:gd name="T0" fmla="*/ 110 w 112"/>
                <a:gd name="T1" fmla="*/ 6 h 73"/>
                <a:gd name="T2" fmla="*/ 46 w 112"/>
                <a:gd name="T3" fmla="*/ 15 h 73"/>
                <a:gd name="T4" fmla="*/ 1 w 112"/>
                <a:gd name="T5" fmla="*/ 61 h 73"/>
                <a:gd name="T6" fmla="*/ 1 w 112"/>
                <a:gd name="T7" fmla="*/ 61 h 73"/>
                <a:gd name="T8" fmla="*/ 1 w 112"/>
                <a:gd name="T9" fmla="*/ 63 h 73"/>
                <a:gd name="T10" fmla="*/ 1 w 112"/>
                <a:gd name="T11" fmla="*/ 64 h 73"/>
                <a:gd name="T12" fmla="*/ 2 w 112"/>
                <a:gd name="T13" fmla="*/ 64 h 73"/>
                <a:gd name="T14" fmla="*/ 2 w 112"/>
                <a:gd name="T15" fmla="*/ 64 h 73"/>
                <a:gd name="T16" fmla="*/ 66 w 112"/>
                <a:gd name="T17" fmla="*/ 56 h 73"/>
                <a:gd name="T18" fmla="*/ 109 w 112"/>
                <a:gd name="T19" fmla="*/ 9 h 73"/>
                <a:gd name="T20" fmla="*/ 110 w 112"/>
                <a:gd name="T21"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3">
                  <a:moveTo>
                    <a:pt x="110" y="6"/>
                  </a:moveTo>
                  <a:cubicBezTo>
                    <a:pt x="89" y="0"/>
                    <a:pt x="64" y="6"/>
                    <a:pt x="46" y="15"/>
                  </a:cubicBezTo>
                  <a:cubicBezTo>
                    <a:pt x="27" y="25"/>
                    <a:pt x="7" y="39"/>
                    <a:pt x="1" y="61"/>
                  </a:cubicBezTo>
                  <a:cubicBezTo>
                    <a:pt x="1" y="61"/>
                    <a:pt x="1" y="61"/>
                    <a:pt x="1" y="61"/>
                  </a:cubicBezTo>
                  <a:cubicBezTo>
                    <a:pt x="0" y="62"/>
                    <a:pt x="1" y="63"/>
                    <a:pt x="1" y="63"/>
                  </a:cubicBezTo>
                  <a:cubicBezTo>
                    <a:pt x="1" y="64"/>
                    <a:pt x="1" y="64"/>
                    <a:pt x="1" y="64"/>
                  </a:cubicBezTo>
                  <a:cubicBezTo>
                    <a:pt x="1" y="64"/>
                    <a:pt x="2" y="64"/>
                    <a:pt x="2" y="64"/>
                  </a:cubicBezTo>
                  <a:cubicBezTo>
                    <a:pt x="2" y="64"/>
                    <a:pt x="2" y="64"/>
                    <a:pt x="2" y="64"/>
                  </a:cubicBezTo>
                  <a:cubicBezTo>
                    <a:pt x="20" y="73"/>
                    <a:pt x="49" y="65"/>
                    <a:pt x="66" y="56"/>
                  </a:cubicBezTo>
                  <a:cubicBezTo>
                    <a:pt x="84" y="47"/>
                    <a:pt x="104" y="30"/>
                    <a:pt x="109" y="9"/>
                  </a:cubicBezTo>
                  <a:cubicBezTo>
                    <a:pt x="111" y="9"/>
                    <a:pt x="112" y="7"/>
                    <a:pt x="110" y="6"/>
                  </a:cubicBezTo>
                  <a:close/>
                </a:path>
              </a:pathLst>
            </a:custGeom>
            <a:solidFill>
              <a:srgbClr val="7F7E3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5" name="Freeform 56"/>
            <p:cNvSpPr/>
            <p:nvPr/>
          </p:nvSpPr>
          <p:spPr bwMode="auto">
            <a:xfrm flipH="1">
              <a:off x="4843021" y="2683668"/>
              <a:ext cx="142875" cy="341313"/>
            </a:xfrm>
            <a:custGeom>
              <a:avLst/>
              <a:gdLst>
                <a:gd name="T0" fmla="*/ 19 w 52"/>
                <a:gd name="T1" fmla="*/ 123 h 124"/>
                <a:gd name="T2" fmla="*/ 47 w 52"/>
                <a:gd name="T3" fmla="*/ 60 h 124"/>
                <a:gd name="T4" fmla="*/ 36 w 52"/>
                <a:gd name="T5" fmla="*/ 2 h 124"/>
                <a:gd name="T6" fmla="*/ 36 w 52"/>
                <a:gd name="T7" fmla="*/ 1 h 124"/>
                <a:gd name="T8" fmla="*/ 36 w 52"/>
                <a:gd name="T9" fmla="*/ 0 h 124"/>
                <a:gd name="T10" fmla="*/ 35 w 52"/>
                <a:gd name="T11" fmla="*/ 1 h 124"/>
                <a:gd name="T12" fmla="*/ 35 w 52"/>
                <a:gd name="T13" fmla="*/ 1 h 124"/>
                <a:gd name="T14" fmla="*/ 13 w 52"/>
                <a:gd name="T15" fmla="*/ 120 h 124"/>
                <a:gd name="T16" fmla="*/ 16 w 52"/>
                <a:gd name="T17" fmla="*/ 121 h 124"/>
                <a:gd name="T18" fmla="*/ 19 w 52"/>
                <a:gd name="T19"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9" y="123"/>
                  </a:moveTo>
                  <a:cubicBezTo>
                    <a:pt x="35" y="106"/>
                    <a:pt x="44" y="82"/>
                    <a:pt x="47" y="60"/>
                  </a:cubicBezTo>
                  <a:cubicBezTo>
                    <a:pt x="50" y="42"/>
                    <a:pt x="52" y="14"/>
                    <a:pt x="36" y="2"/>
                  </a:cubicBezTo>
                  <a:cubicBezTo>
                    <a:pt x="36" y="1"/>
                    <a:pt x="36" y="1"/>
                    <a:pt x="36" y="1"/>
                  </a:cubicBezTo>
                  <a:cubicBezTo>
                    <a:pt x="37" y="1"/>
                    <a:pt x="36" y="0"/>
                    <a:pt x="36" y="0"/>
                  </a:cubicBezTo>
                  <a:cubicBezTo>
                    <a:pt x="35" y="0"/>
                    <a:pt x="35" y="1"/>
                    <a:pt x="35" y="1"/>
                  </a:cubicBezTo>
                  <a:cubicBezTo>
                    <a:pt x="35" y="1"/>
                    <a:pt x="35" y="1"/>
                    <a:pt x="35" y="1"/>
                  </a:cubicBezTo>
                  <a:cubicBezTo>
                    <a:pt x="0" y="30"/>
                    <a:pt x="0" y="81"/>
                    <a:pt x="13" y="120"/>
                  </a:cubicBezTo>
                  <a:cubicBezTo>
                    <a:pt x="14" y="121"/>
                    <a:pt x="15" y="122"/>
                    <a:pt x="16" y="121"/>
                  </a:cubicBezTo>
                  <a:cubicBezTo>
                    <a:pt x="16" y="123"/>
                    <a:pt x="18" y="124"/>
                    <a:pt x="19" y="123"/>
                  </a:cubicBezTo>
                  <a:close/>
                </a:path>
              </a:pathLst>
            </a:custGeom>
            <a:solidFill>
              <a:srgbClr val="7F7E3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6" name="Freeform 57"/>
            <p:cNvSpPr/>
            <p:nvPr/>
          </p:nvSpPr>
          <p:spPr bwMode="auto">
            <a:xfrm flipH="1">
              <a:off x="2636396" y="2543968"/>
              <a:ext cx="392113" cy="569913"/>
            </a:xfrm>
            <a:custGeom>
              <a:avLst/>
              <a:gdLst>
                <a:gd name="T0" fmla="*/ 47 w 143"/>
                <a:gd name="T1" fmla="*/ 202 h 207"/>
                <a:gd name="T2" fmla="*/ 68 w 143"/>
                <a:gd name="T3" fmla="*/ 192 h 207"/>
                <a:gd name="T4" fmla="*/ 61 w 143"/>
                <a:gd name="T5" fmla="*/ 176 h 207"/>
                <a:gd name="T6" fmla="*/ 60 w 143"/>
                <a:gd name="T7" fmla="*/ 175 h 207"/>
                <a:gd name="T8" fmla="*/ 58 w 143"/>
                <a:gd name="T9" fmla="*/ 174 h 207"/>
                <a:gd name="T10" fmla="*/ 71 w 143"/>
                <a:gd name="T11" fmla="*/ 131 h 207"/>
                <a:gd name="T12" fmla="*/ 99 w 143"/>
                <a:gd name="T13" fmla="*/ 181 h 207"/>
                <a:gd name="T14" fmla="*/ 94 w 143"/>
                <a:gd name="T15" fmla="*/ 198 h 207"/>
                <a:gd name="T16" fmla="*/ 107 w 143"/>
                <a:gd name="T17" fmla="*/ 203 h 207"/>
                <a:gd name="T18" fmla="*/ 114 w 143"/>
                <a:gd name="T19" fmla="*/ 189 h 207"/>
                <a:gd name="T20" fmla="*/ 104 w 143"/>
                <a:gd name="T21" fmla="*/ 181 h 207"/>
                <a:gd name="T22" fmla="*/ 88 w 143"/>
                <a:gd name="T23" fmla="*/ 153 h 207"/>
                <a:gd name="T24" fmla="*/ 112 w 143"/>
                <a:gd name="T25" fmla="*/ 162 h 207"/>
                <a:gd name="T26" fmla="*/ 121 w 143"/>
                <a:gd name="T27" fmla="*/ 172 h 207"/>
                <a:gd name="T28" fmla="*/ 135 w 143"/>
                <a:gd name="T29" fmla="*/ 168 h 207"/>
                <a:gd name="T30" fmla="*/ 128 w 143"/>
                <a:gd name="T31" fmla="*/ 152 h 207"/>
                <a:gd name="T32" fmla="*/ 112 w 143"/>
                <a:gd name="T33" fmla="*/ 157 h 207"/>
                <a:gd name="T34" fmla="*/ 112 w 143"/>
                <a:gd name="T35" fmla="*/ 157 h 207"/>
                <a:gd name="T36" fmla="*/ 86 w 143"/>
                <a:gd name="T37" fmla="*/ 150 h 207"/>
                <a:gd name="T38" fmla="*/ 62 w 143"/>
                <a:gd name="T39" fmla="*/ 97 h 207"/>
                <a:gd name="T40" fmla="*/ 117 w 143"/>
                <a:gd name="T41" fmla="*/ 119 h 207"/>
                <a:gd name="T42" fmla="*/ 129 w 143"/>
                <a:gd name="T43" fmla="*/ 130 h 207"/>
                <a:gd name="T44" fmla="*/ 143 w 143"/>
                <a:gd name="T45" fmla="*/ 118 h 207"/>
                <a:gd name="T46" fmla="*/ 131 w 143"/>
                <a:gd name="T47" fmla="*/ 102 h 207"/>
                <a:gd name="T48" fmla="*/ 119 w 143"/>
                <a:gd name="T49" fmla="*/ 111 h 207"/>
                <a:gd name="T50" fmla="*/ 117 w 143"/>
                <a:gd name="T51" fmla="*/ 113 h 207"/>
                <a:gd name="T52" fmla="*/ 117 w 143"/>
                <a:gd name="T53" fmla="*/ 115 h 207"/>
                <a:gd name="T54" fmla="*/ 61 w 143"/>
                <a:gd name="T55" fmla="*/ 93 h 207"/>
                <a:gd name="T56" fmla="*/ 47 w 143"/>
                <a:gd name="T57" fmla="*/ 33 h 207"/>
                <a:gd name="T58" fmla="*/ 109 w 143"/>
                <a:gd name="T59" fmla="*/ 60 h 207"/>
                <a:gd name="T60" fmla="*/ 124 w 143"/>
                <a:gd name="T61" fmla="*/ 70 h 207"/>
                <a:gd name="T62" fmla="*/ 135 w 143"/>
                <a:gd name="T63" fmla="*/ 58 h 207"/>
                <a:gd name="T64" fmla="*/ 120 w 143"/>
                <a:gd name="T65" fmla="*/ 44 h 207"/>
                <a:gd name="T66" fmla="*/ 109 w 143"/>
                <a:gd name="T67" fmla="*/ 55 h 207"/>
                <a:gd name="T68" fmla="*/ 47 w 143"/>
                <a:gd name="T69" fmla="*/ 30 h 207"/>
                <a:gd name="T70" fmla="*/ 41 w 143"/>
                <a:gd name="T71" fmla="*/ 1 h 207"/>
                <a:gd name="T72" fmla="*/ 40 w 143"/>
                <a:gd name="T73" fmla="*/ 1 h 207"/>
                <a:gd name="T74" fmla="*/ 47 w 143"/>
                <a:gd name="T75" fmla="*/ 61 h 207"/>
                <a:gd name="T76" fmla="*/ 37 w 143"/>
                <a:gd name="T77" fmla="*/ 91 h 207"/>
                <a:gd name="T78" fmla="*/ 23 w 143"/>
                <a:gd name="T79" fmla="*/ 111 h 207"/>
                <a:gd name="T80" fmla="*/ 17 w 143"/>
                <a:gd name="T81" fmla="*/ 110 h 207"/>
                <a:gd name="T82" fmla="*/ 15 w 143"/>
                <a:gd name="T83" fmla="*/ 110 h 207"/>
                <a:gd name="T84" fmla="*/ 5 w 143"/>
                <a:gd name="T85" fmla="*/ 128 h 207"/>
                <a:gd name="T86" fmla="*/ 27 w 143"/>
                <a:gd name="T87" fmla="*/ 140 h 207"/>
                <a:gd name="T88" fmla="*/ 35 w 143"/>
                <a:gd name="T89" fmla="*/ 119 h 207"/>
                <a:gd name="T90" fmla="*/ 28 w 143"/>
                <a:gd name="T91" fmla="*/ 113 h 207"/>
                <a:gd name="T92" fmla="*/ 49 w 143"/>
                <a:gd name="T93" fmla="*/ 68 h 207"/>
                <a:gd name="T94" fmla="*/ 69 w 143"/>
                <a:gd name="T95" fmla="*/ 126 h 207"/>
                <a:gd name="T96" fmla="*/ 68 w 143"/>
                <a:gd name="T97" fmla="*/ 126 h 207"/>
                <a:gd name="T98" fmla="*/ 53 w 143"/>
                <a:gd name="T99" fmla="*/ 174 h 207"/>
                <a:gd name="T100" fmla="*/ 41 w 143"/>
                <a:gd name="T101" fmla="*/ 184 h 207"/>
                <a:gd name="T102" fmla="*/ 47 w 143"/>
                <a:gd name="T103" fmla="*/ 20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207">
                  <a:moveTo>
                    <a:pt x="47" y="202"/>
                  </a:moveTo>
                  <a:cubicBezTo>
                    <a:pt x="54" y="207"/>
                    <a:pt x="65" y="199"/>
                    <a:pt x="68" y="192"/>
                  </a:cubicBezTo>
                  <a:cubicBezTo>
                    <a:pt x="70" y="185"/>
                    <a:pt x="67" y="178"/>
                    <a:pt x="61" y="176"/>
                  </a:cubicBezTo>
                  <a:cubicBezTo>
                    <a:pt x="61" y="175"/>
                    <a:pt x="60" y="175"/>
                    <a:pt x="60" y="175"/>
                  </a:cubicBezTo>
                  <a:cubicBezTo>
                    <a:pt x="60" y="175"/>
                    <a:pt x="59" y="175"/>
                    <a:pt x="58" y="174"/>
                  </a:cubicBezTo>
                  <a:cubicBezTo>
                    <a:pt x="66" y="162"/>
                    <a:pt x="71" y="146"/>
                    <a:pt x="71" y="131"/>
                  </a:cubicBezTo>
                  <a:cubicBezTo>
                    <a:pt x="79" y="149"/>
                    <a:pt x="89" y="165"/>
                    <a:pt x="99" y="181"/>
                  </a:cubicBezTo>
                  <a:cubicBezTo>
                    <a:pt x="95" y="185"/>
                    <a:pt x="90" y="192"/>
                    <a:pt x="94" y="198"/>
                  </a:cubicBezTo>
                  <a:cubicBezTo>
                    <a:pt x="96" y="202"/>
                    <a:pt x="102" y="204"/>
                    <a:pt x="107" y="203"/>
                  </a:cubicBezTo>
                  <a:cubicBezTo>
                    <a:pt x="114" y="202"/>
                    <a:pt x="116" y="195"/>
                    <a:pt x="114" y="189"/>
                  </a:cubicBezTo>
                  <a:cubicBezTo>
                    <a:pt x="113" y="183"/>
                    <a:pt x="109" y="180"/>
                    <a:pt x="104" y="181"/>
                  </a:cubicBezTo>
                  <a:cubicBezTo>
                    <a:pt x="98" y="172"/>
                    <a:pt x="93" y="163"/>
                    <a:pt x="88" y="153"/>
                  </a:cubicBezTo>
                  <a:cubicBezTo>
                    <a:pt x="95" y="157"/>
                    <a:pt x="104" y="160"/>
                    <a:pt x="112" y="162"/>
                  </a:cubicBezTo>
                  <a:cubicBezTo>
                    <a:pt x="113" y="166"/>
                    <a:pt x="116" y="170"/>
                    <a:pt x="121" y="172"/>
                  </a:cubicBezTo>
                  <a:cubicBezTo>
                    <a:pt x="126" y="173"/>
                    <a:pt x="132" y="172"/>
                    <a:pt x="135" y="168"/>
                  </a:cubicBezTo>
                  <a:cubicBezTo>
                    <a:pt x="138" y="163"/>
                    <a:pt x="133" y="155"/>
                    <a:pt x="128" y="152"/>
                  </a:cubicBezTo>
                  <a:cubicBezTo>
                    <a:pt x="123" y="149"/>
                    <a:pt x="115" y="151"/>
                    <a:pt x="112" y="157"/>
                  </a:cubicBezTo>
                  <a:cubicBezTo>
                    <a:pt x="112" y="157"/>
                    <a:pt x="112" y="157"/>
                    <a:pt x="112" y="157"/>
                  </a:cubicBezTo>
                  <a:cubicBezTo>
                    <a:pt x="103" y="156"/>
                    <a:pt x="95" y="153"/>
                    <a:pt x="86" y="150"/>
                  </a:cubicBezTo>
                  <a:cubicBezTo>
                    <a:pt x="77" y="133"/>
                    <a:pt x="68" y="116"/>
                    <a:pt x="62" y="97"/>
                  </a:cubicBezTo>
                  <a:cubicBezTo>
                    <a:pt x="76" y="111"/>
                    <a:pt x="98" y="117"/>
                    <a:pt x="117" y="119"/>
                  </a:cubicBezTo>
                  <a:cubicBezTo>
                    <a:pt x="119" y="125"/>
                    <a:pt x="122" y="129"/>
                    <a:pt x="129" y="130"/>
                  </a:cubicBezTo>
                  <a:cubicBezTo>
                    <a:pt x="135" y="130"/>
                    <a:pt x="142" y="125"/>
                    <a:pt x="143" y="118"/>
                  </a:cubicBezTo>
                  <a:cubicBezTo>
                    <a:pt x="143" y="111"/>
                    <a:pt x="139" y="101"/>
                    <a:pt x="131" y="102"/>
                  </a:cubicBezTo>
                  <a:cubicBezTo>
                    <a:pt x="126" y="103"/>
                    <a:pt x="121" y="106"/>
                    <a:pt x="119" y="111"/>
                  </a:cubicBezTo>
                  <a:cubicBezTo>
                    <a:pt x="118" y="111"/>
                    <a:pt x="117" y="112"/>
                    <a:pt x="117" y="113"/>
                  </a:cubicBezTo>
                  <a:cubicBezTo>
                    <a:pt x="117" y="113"/>
                    <a:pt x="117" y="114"/>
                    <a:pt x="117" y="115"/>
                  </a:cubicBezTo>
                  <a:cubicBezTo>
                    <a:pt x="96" y="111"/>
                    <a:pt x="77" y="108"/>
                    <a:pt x="61" y="93"/>
                  </a:cubicBezTo>
                  <a:cubicBezTo>
                    <a:pt x="55" y="73"/>
                    <a:pt x="51" y="53"/>
                    <a:pt x="47" y="33"/>
                  </a:cubicBezTo>
                  <a:cubicBezTo>
                    <a:pt x="62" y="48"/>
                    <a:pt x="87" y="57"/>
                    <a:pt x="109" y="60"/>
                  </a:cubicBezTo>
                  <a:cubicBezTo>
                    <a:pt x="110" y="67"/>
                    <a:pt x="118" y="72"/>
                    <a:pt x="124" y="70"/>
                  </a:cubicBezTo>
                  <a:cubicBezTo>
                    <a:pt x="130" y="69"/>
                    <a:pt x="134" y="64"/>
                    <a:pt x="135" y="58"/>
                  </a:cubicBezTo>
                  <a:cubicBezTo>
                    <a:pt x="135" y="50"/>
                    <a:pt x="127" y="44"/>
                    <a:pt x="120" y="44"/>
                  </a:cubicBezTo>
                  <a:cubicBezTo>
                    <a:pt x="113" y="45"/>
                    <a:pt x="109" y="50"/>
                    <a:pt x="109" y="55"/>
                  </a:cubicBezTo>
                  <a:cubicBezTo>
                    <a:pt x="87" y="49"/>
                    <a:pt x="65" y="45"/>
                    <a:pt x="47" y="30"/>
                  </a:cubicBezTo>
                  <a:cubicBezTo>
                    <a:pt x="45" y="20"/>
                    <a:pt x="43" y="10"/>
                    <a:pt x="41" y="1"/>
                  </a:cubicBezTo>
                  <a:cubicBezTo>
                    <a:pt x="41" y="0"/>
                    <a:pt x="40" y="0"/>
                    <a:pt x="40" y="1"/>
                  </a:cubicBezTo>
                  <a:cubicBezTo>
                    <a:pt x="41" y="21"/>
                    <a:pt x="43" y="41"/>
                    <a:pt x="47" y="61"/>
                  </a:cubicBezTo>
                  <a:cubicBezTo>
                    <a:pt x="45" y="71"/>
                    <a:pt x="43" y="81"/>
                    <a:pt x="37" y="91"/>
                  </a:cubicBezTo>
                  <a:cubicBezTo>
                    <a:pt x="33" y="98"/>
                    <a:pt x="28" y="104"/>
                    <a:pt x="23" y="111"/>
                  </a:cubicBezTo>
                  <a:cubicBezTo>
                    <a:pt x="21" y="110"/>
                    <a:pt x="19" y="110"/>
                    <a:pt x="17" y="110"/>
                  </a:cubicBezTo>
                  <a:cubicBezTo>
                    <a:pt x="17" y="110"/>
                    <a:pt x="16" y="109"/>
                    <a:pt x="15" y="110"/>
                  </a:cubicBezTo>
                  <a:cubicBezTo>
                    <a:pt x="6" y="111"/>
                    <a:pt x="0" y="120"/>
                    <a:pt x="5" y="128"/>
                  </a:cubicBezTo>
                  <a:cubicBezTo>
                    <a:pt x="9" y="135"/>
                    <a:pt x="19" y="142"/>
                    <a:pt x="27" y="140"/>
                  </a:cubicBezTo>
                  <a:cubicBezTo>
                    <a:pt x="36" y="138"/>
                    <a:pt x="42" y="126"/>
                    <a:pt x="35" y="119"/>
                  </a:cubicBezTo>
                  <a:cubicBezTo>
                    <a:pt x="34" y="116"/>
                    <a:pt x="31" y="114"/>
                    <a:pt x="28" y="113"/>
                  </a:cubicBezTo>
                  <a:cubicBezTo>
                    <a:pt x="38" y="101"/>
                    <a:pt x="47" y="84"/>
                    <a:pt x="49" y="68"/>
                  </a:cubicBezTo>
                  <a:cubicBezTo>
                    <a:pt x="54" y="88"/>
                    <a:pt x="60" y="107"/>
                    <a:pt x="69" y="126"/>
                  </a:cubicBezTo>
                  <a:cubicBezTo>
                    <a:pt x="69" y="126"/>
                    <a:pt x="68" y="126"/>
                    <a:pt x="68" y="126"/>
                  </a:cubicBezTo>
                  <a:cubicBezTo>
                    <a:pt x="67" y="144"/>
                    <a:pt x="60" y="158"/>
                    <a:pt x="53" y="174"/>
                  </a:cubicBezTo>
                  <a:cubicBezTo>
                    <a:pt x="47" y="174"/>
                    <a:pt x="43" y="178"/>
                    <a:pt x="41" y="184"/>
                  </a:cubicBezTo>
                  <a:cubicBezTo>
                    <a:pt x="39" y="190"/>
                    <a:pt x="41" y="199"/>
                    <a:pt x="47" y="202"/>
                  </a:cubicBezTo>
                  <a:close/>
                </a:path>
              </a:pathLst>
            </a:custGeom>
            <a:solidFill>
              <a:srgbClr val="7F7E3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7" name="Freeform 58"/>
            <p:cNvSpPr/>
            <p:nvPr/>
          </p:nvSpPr>
          <p:spPr bwMode="auto">
            <a:xfrm flipH="1">
              <a:off x="3142808" y="1804193"/>
              <a:ext cx="230188" cy="236538"/>
            </a:xfrm>
            <a:custGeom>
              <a:avLst/>
              <a:gdLst>
                <a:gd name="T0" fmla="*/ 73 w 84"/>
                <a:gd name="T1" fmla="*/ 69 h 86"/>
                <a:gd name="T2" fmla="*/ 63 w 84"/>
                <a:gd name="T3" fmla="*/ 53 h 86"/>
                <a:gd name="T4" fmla="*/ 50 w 84"/>
                <a:gd name="T5" fmla="*/ 16 h 86"/>
                <a:gd name="T6" fmla="*/ 41 w 84"/>
                <a:gd name="T7" fmla="*/ 1 h 86"/>
                <a:gd name="T8" fmla="*/ 27 w 84"/>
                <a:gd name="T9" fmla="*/ 9 h 86"/>
                <a:gd name="T10" fmla="*/ 0 w 84"/>
                <a:gd name="T11" fmla="*/ 52 h 86"/>
                <a:gd name="T12" fmla="*/ 0 w 84"/>
                <a:gd name="T13" fmla="*/ 53 h 86"/>
                <a:gd name="T14" fmla="*/ 0 w 84"/>
                <a:gd name="T15" fmla="*/ 53 h 86"/>
                <a:gd name="T16" fmla="*/ 0 w 84"/>
                <a:gd name="T17" fmla="*/ 55 h 86"/>
                <a:gd name="T18" fmla="*/ 1 w 84"/>
                <a:gd name="T19" fmla="*/ 55 h 86"/>
                <a:gd name="T20" fmla="*/ 2 w 84"/>
                <a:gd name="T21" fmla="*/ 55 h 86"/>
                <a:gd name="T22" fmla="*/ 3 w 84"/>
                <a:gd name="T23" fmla="*/ 56 h 86"/>
                <a:gd name="T24" fmla="*/ 3 w 84"/>
                <a:gd name="T25" fmla="*/ 56 h 86"/>
                <a:gd name="T26" fmla="*/ 61 w 84"/>
                <a:gd name="T27" fmla="*/ 80 h 86"/>
                <a:gd name="T28" fmla="*/ 73 w 84"/>
                <a:gd name="T29" fmla="*/ 6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6">
                  <a:moveTo>
                    <a:pt x="73" y="69"/>
                  </a:moveTo>
                  <a:cubicBezTo>
                    <a:pt x="74" y="61"/>
                    <a:pt x="69" y="57"/>
                    <a:pt x="63" y="53"/>
                  </a:cubicBezTo>
                  <a:cubicBezTo>
                    <a:pt x="84" y="42"/>
                    <a:pt x="69" y="11"/>
                    <a:pt x="50" y="16"/>
                  </a:cubicBezTo>
                  <a:cubicBezTo>
                    <a:pt x="49" y="10"/>
                    <a:pt x="47" y="3"/>
                    <a:pt x="41" y="1"/>
                  </a:cubicBezTo>
                  <a:cubicBezTo>
                    <a:pt x="35" y="0"/>
                    <a:pt x="30" y="5"/>
                    <a:pt x="27" y="9"/>
                  </a:cubicBezTo>
                  <a:cubicBezTo>
                    <a:pt x="15" y="22"/>
                    <a:pt x="8" y="37"/>
                    <a:pt x="0" y="52"/>
                  </a:cubicBezTo>
                  <a:cubicBezTo>
                    <a:pt x="0" y="52"/>
                    <a:pt x="0" y="53"/>
                    <a:pt x="0" y="53"/>
                  </a:cubicBezTo>
                  <a:cubicBezTo>
                    <a:pt x="0" y="53"/>
                    <a:pt x="0" y="53"/>
                    <a:pt x="0" y="53"/>
                  </a:cubicBezTo>
                  <a:cubicBezTo>
                    <a:pt x="0" y="54"/>
                    <a:pt x="0" y="54"/>
                    <a:pt x="0" y="55"/>
                  </a:cubicBezTo>
                  <a:cubicBezTo>
                    <a:pt x="1" y="55"/>
                    <a:pt x="1" y="55"/>
                    <a:pt x="1" y="55"/>
                  </a:cubicBezTo>
                  <a:cubicBezTo>
                    <a:pt x="2" y="56"/>
                    <a:pt x="2" y="55"/>
                    <a:pt x="2" y="55"/>
                  </a:cubicBezTo>
                  <a:cubicBezTo>
                    <a:pt x="2" y="55"/>
                    <a:pt x="3" y="56"/>
                    <a:pt x="3" y="56"/>
                  </a:cubicBezTo>
                  <a:cubicBezTo>
                    <a:pt x="3" y="56"/>
                    <a:pt x="3" y="56"/>
                    <a:pt x="3" y="56"/>
                  </a:cubicBezTo>
                  <a:cubicBezTo>
                    <a:pt x="20" y="68"/>
                    <a:pt x="39" y="86"/>
                    <a:pt x="61" y="80"/>
                  </a:cubicBezTo>
                  <a:cubicBezTo>
                    <a:pt x="66" y="79"/>
                    <a:pt x="72" y="74"/>
                    <a:pt x="73" y="69"/>
                  </a:cubicBezTo>
                  <a:close/>
                </a:path>
              </a:pathLst>
            </a:custGeom>
            <a:solidFill>
              <a:srgbClr val="7F7E3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8" name="Freeform 59"/>
            <p:cNvSpPr/>
            <p:nvPr/>
          </p:nvSpPr>
          <p:spPr bwMode="auto">
            <a:xfrm flipH="1">
              <a:off x="3293621" y="1886743"/>
              <a:ext cx="527050" cy="279400"/>
            </a:xfrm>
            <a:custGeom>
              <a:avLst/>
              <a:gdLst>
                <a:gd name="T0" fmla="*/ 175 w 192"/>
                <a:gd name="T1" fmla="*/ 1 h 102"/>
                <a:gd name="T2" fmla="*/ 170 w 192"/>
                <a:gd name="T3" fmla="*/ 9 h 102"/>
                <a:gd name="T4" fmla="*/ 164 w 192"/>
                <a:gd name="T5" fmla="*/ 21 h 102"/>
                <a:gd name="T6" fmla="*/ 164 w 192"/>
                <a:gd name="T7" fmla="*/ 21 h 102"/>
                <a:gd name="T8" fmla="*/ 75 w 192"/>
                <a:gd name="T9" fmla="*/ 42 h 102"/>
                <a:gd name="T10" fmla="*/ 26 w 192"/>
                <a:gd name="T11" fmla="*/ 67 h 102"/>
                <a:gd name="T12" fmla="*/ 0 w 192"/>
                <a:gd name="T13" fmla="*/ 101 h 102"/>
                <a:gd name="T14" fmla="*/ 1 w 192"/>
                <a:gd name="T15" fmla="*/ 102 h 102"/>
                <a:gd name="T16" fmla="*/ 32 w 192"/>
                <a:gd name="T17" fmla="*/ 68 h 102"/>
                <a:gd name="T18" fmla="*/ 82 w 192"/>
                <a:gd name="T19" fmla="*/ 44 h 102"/>
                <a:gd name="T20" fmla="*/ 165 w 192"/>
                <a:gd name="T21" fmla="*/ 26 h 102"/>
                <a:gd name="T22" fmla="*/ 182 w 192"/>
                <a:gd name="T23" fmla="*/ 38 h 102"/>
                <a:gd name="T24" fmla="*/ 185 w 192"/>
                <a:gd name="T25" fmla="*/ 38 h 102"/>
                <a:gd name="T26" fmla="*/ 191 w 192"/>
                <a:gd name="T27" fmla="*/ 16 h 102"/>
                <a:gd name="T28" fmla="*/ 178 w 192"/>
                <a:gd name="T29" fmla="*/ 2 h 102"/>
                <a:gd name="T30" fmla="*/ 175 w 192"/>
                <a:gd name="T31"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102">
                  <a:moveTo>
                    <a:pt x="175" y="1"/>
                  </a:moveTo>
                  <a:cubicBezTo>
                    <a:pt x="173" y="4"/>
                    <a:pt x="171" y="7"/>
                    <a:pt x="170" y="9"/>
                  </a:cubicBezTo>
                  <a:cubicBezTo>
                    <a:pt x="168" y="13"/>
                    <a:pt x="166" y="17"/>
                    <a:pt x="164" y="21"/>
                  </a:cubicBezTo>
                  <a:cubicBezTo>
                    <a:pt x="164" y="21"/>
                    <a:pt x="164" y="21"/>
                    <a:pt x="164" y="21"/>
                  </a:cubicBezTo>
                  <a:cubicBezTo>
                    <a:pt x="134" y="23"/>
                    <a:pt x="103" y="32"/>
                    <a:pt x="75" y="42"/>
                  </a:cubicBezTo>
                  <a:cubicBezTo>
                    <a:pt x="58" y="48"/>
                    <a:pt x="41" y="56"/>
                    <a:pt x="26" y="67"/>
                  </a:cubicBezTo>
                  <a:cubicBezTo>
                    <a:pt x="15" y="75"/>
                    <a:pt x="2" y="87"/>
                    <a:pt x="0" y="101"/>
                  </a:cubicBezTo>
                  <a:cubicBezTo>
                    <a:pt x="0" y="102"/>
                    <a:pt x="0" y="102"/>
                    <a:pt x="1" y="102"/>
                  </a:cubicBezTo>
                  <a:cubicBezTo>
                    <a:pt x="10" y="88"/>
                    <a:pt x="18" y="77"/>
                    <a:pt x="32" y="68"/>
                  </a:cubicBezTo>
                  <a:cubicBezTo>
                    <a:pt x="47" y="57"/>
                    <a:pt x="64" y="50"/>
                    <a:pt x="82" y="44"/>
                  </a:cubicBezTo>
                  <a:cubicBezTo>
                    <a:pt x="109" y="35"/>
                    <a:pt x="137" y="31"/>
                    <a:pt x="165" y="26"/>
                  </a:cubicBezTo>
                  <a:cubicBezTo>
                    <a:pt x="170" y="31"/>
                    <a:pt x="176" y="34"/>
                    <a:pt x="182" y="38"/>
                  </a:cubicBezTo>
                  <a:cubicBezTo>
                    <a:pt x="183" y="39"/>
                    <a:pt x="184" y="39"/>
                    <a:pt x="185" y="38"/>
                  </a:cubicBezTo>
                  <a:cubicBezTo>
                    <a:pt x="190" y="32"/>
                    <a:pt x="192" y="24"/>
                    <a:pt x="191" y="16"/>
                  </a:cubicBezTo>
                  <a:cubicBezTo>
                    <a:pt x="189" y="10"/>
                    <a:pt x="184" y="3"/>
                    <a:pt x="178" y="2"/>
                  </a:cubicBezTo>
                  <a:cubicBezTo>
                    <a:pt x="178" y="1"/>
                    <a:pt x="176" y="0"/>
                    <a:pt x="175" y="1"/>
                  </a:cubicBezTo>
                  <a:close/>
                </a:path>
              </a:pathLst>
            </a:custGeom>
            <a:solidFill>
              <a:srgbClr val="7F7E3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59" name="Freeform 60"/>
            <p:cNvSpPr/>
            <p:nvPr/>
          </p:nvSpPr>
          <p:spPr bwMode="auto">
            <a:xfrm flipH="1">
              <a:off x="3866708" y="1743868"/>
              <a:ext cx="417513" cy="444500"/>
            </a:xfrm>
            <a:custGeom>
              <a:avLst/>
              <a:gdLst>
                <a:gd name="T0" fmla="*/ 151 w 152"/>
                <a:gd name="T1" fmla="*/ 45 h 162"/>
                <a:gd name="T2" fmla="*/ 133 w 152"/>
                <a:gd name="T3" fmla="*/ 37 h 162"/>
                <a:gd name="T4" fmla="*/ 126 w 152"/>
                <a:gd name="T5" fmla="*/ 51 h 162"/>
                <a:gd name="T6" fmla="*/ 126 w 152"/>
                <a:gd name="T7" fmla="*/ 51 h 162"/>
                <a:gd name="T8" fmla="*/ 126 w 152"/>
                <a:gd name="T9" fmla="*/ 53 h 162"/>
                <a:gd name="T10" fmla="*/ 90 w 152"/>
                <a:gd name="T11" fmla="*/ 69 h 162"/>
                <a:gd name="T12" fmla="*/ 108 w 152"/>
                <a:gd name="T13" fmla="*/ 22 h 162"/>
                <a:gd name="T14" fmla="*/ 122 w 152"/>
                <a:gd name="T15" fmla="*/ 17 h 162"/>
                <a:gd name="T16" fmla="*/ 119 w 152"/>
                <a:gd name="T17" fmla="*/ 5 h 162"/>
                <a:gd name="T18" fmla="*/ 105 w 152"/>
                <a:gd name="T19" fmla="*/ 8 h 162"/>
                <a:gd name="T20" fmla="*/ 105 w 152"/>
                <a:gd name="T21" fmla="*/ 19 h 162"/>
                <a:gd name="T22" fmla="*/ 96 w 152"/>
                <a:gd name="T23" fmla="*/ 45 h 162"/>
                <a:gd name="T24" fmla="*/ 88 w 152"/>
                <a:gd name="T25" fmla="*/ 24 h 162"/>
                <a:gd name="T26" fmla="*/ 90 w 152"/>
                <a:gd name="T27" fmla="*/ 13 h 162"/>
                <a:gd name="T28" fmla="*/ 79 w 152"/>
                <a:gd name="T29" fmla="*/ 6 h 162"/>
                <a:gd name="T30" fmla="*/ 73 w 152"/>
                <a:gd name="T31" fmla="*/ 18 h 162"/>
                <a:gd name="T32" fmla="*/ 85 w 152"/>
                <a:gd name="T33" fmla="*/ 27 h 162"/>
                <a:gd name="T34" fmla="*/ 85 w 152"/>
                <a:gd name="T35" fmla="*/ 27 h 162"/>
                <a:gd name="T36" fmla="*/ 95 w 152"/>
                <a:gd name="T37" fmla="*/ 48 h 162"/>
                <a:gd name="T38" fmla="*/ 73 w 152"/>
                <a:gd name="T39" fmla="*/ 93 h 162"/>
                <a:gd name="T40" fmla="*/ 57 w 152"/>
                <a:gd name="T41" fmla="*/ 44 h 162"/>
                <a:gd name="T42" fmla="*/ 57 w 152"/>
                <a:gd name="T43" fmla="*/ 31 h 162"/>
                <a:gd name="T44" fmla="*/ 42 w 152"/>
                <a:gd name="T45" fmla="*/ 28 h 162"/>
                <a:gd name="T46" fmla="*/ 38 w 152"/>
                <a:gd name="T47" fmla="*/ 45 h 162"/>
                <a:gd name="T48" fmla="*/ 50 w 152"/>
                <a:gd name="T49" fmla="*/ 48 h 162"/>
                <a:gd name="T50" fmla="*/ 53 w 152"/>
                <a:gd name="T51" fmla="*/ 48 h 162"/>
                <a:gd name="T52" fmla="*/ 54 w 152"/>
                <a:gd name="T53" fmla="*/ 47 h 162"/>
                <a:gd name="T54" fmla="*/ 71 w 152"/>
                <a:gd name="T55" fmla="*/ 97 h 162"/>
                <a:gd name="T56" fmla="*/ 38 w 152"/>
                <a:gd name="T57" fmla="*/ 139 h 162"/>
                <a:gd name="T58" fmla="*/ 22 w 152"/>
                <a:gd name="T59" fmla="*/ 83 h 162"/>
                <a:gd name="T60" fmla="*/ 20 w 152"/>
                <a:gd name="T61" fmla="*/ 67 h 162"/>
                <a:gd name="T62" fmla="*/ 6 w 152"/>
                <a:gd name="T63" fmla="*/ 67 h 162"/>
                <a:gd name="T64" fmla="*/ 6 w 152"/>
                <a:gd name="T65" fmla="*/ 84 h 162"/>
                <a:gd name="T66" fmla="*/ 19 w 152"/>
                <a:gd name="T67" fmla="*/ 86 h 162"/>
                <a:gd name="T68" fmla="*/ 36 w 152"/>
                <a:gd name="T69" fmla="*/ 141 h 162"/>
                <a:gd name="T70" fmla="*/ 20 w 152"/>
                <a:gd name="T71" fmla="*/ 161 h 162"/>
                <a:gd name="T72" fmla="*/ 20 w 152"/>
                <a:gd name="T73" fmla="*/ 162 h 162"/>
                <a:gd name="T74" fmla="*/ 56 w 152"/>
                <a:gd name="T75" fmla="*/ 124 h 162"/>
                <a:gd name="T76" fmla="*/ 82 w 152"/>
                <a:gd name="T77" fmla="*/ 114 h 162"/>
                <a:gd name="T78" fmla="*/ 103 w 152"/>
                <a:gd name="T79" fmla="*/ 112 h 162"/>
                <a:gd name="T80" fmla="*/ 107 w 152"/>
                <a:gd name="T81" fmla="*/ 116 h 162"/>
                <a:gd name="T82" fmla="*/ 107 w 152"/>
                <a:gd name="T83" fmla="*/ 118 h 162"/>
                <a:gd name="T84" fmla="*/ 125 w 152"/>
                <a:gd name="T85" fmla="*/ 114 h 162"/>
                <a:gd name="T86" fmla="*/ 121 w 152"/>
                <a:gd name="T87" fmla="*/ 93 h 162"/>
                <a:gd name="T88" fmla="*/ 102 w 152"/>
                <a:gd name="T89" fmla="*/ 99 h 162"/>
                <a:gd name="T90" fmla="*/ 102 w 152"/>
                <a:gd name="T91" fmla="*/ 108 h 162"/>
                <a:gd name="T92" fmla="*/ 61 w 152"/>
                <a:gd name="T93" fmla="*/ 118 h 162"/>
                <a:gd name="T94" fmla="*/ 88 w 152"/>
                <a:gd name="T95" fmla="*/ 73 h 162"/>
                <a:gd name="T96" fmla="*/ 88 w 152"/>
                <a:gd name="T97" fmla="*/ 73 h 162"/>
                <a:gd name="T98" fmla="*/ 129 w 152"/>
                <a:gd name="T99" fmla="*/ 57 h 162"/>
                <a:gd name="T100" fmla="*/ 142 w 152"/>
                <a:gd name="T101" fmla="*/ 60 h 162"/>
                <a:gd name="T102" fmla="*/ 151 w 152"/>
                <a:gd name="T103" fmla="*/ 4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51" y="45"/>
                  </a:moveTo>
                  <a:cubicBezTo>
                    <a:pt x="150" y="38"/>
                    <a:pt x="139" y="35"/>
                    <a:pt x="133" y="37"/>
                  </a:cubicBezTo>
                  <a:cubicBezTo>
                    <a:pt x="127" y="39"/>
                    <a:pt x="124" y="45"/>
                    <a:pt x="126" y="51"/>
                  </a:cubicBezTo>
                  <a:cubicBezTo>
                    <a:pt x="126" y="51"/>
                    <a:pt x="126" y="51"/>
                    <a:pt x="126" y="51"/>
                  </a:cubicBezTo>
                  <a:cubicBezTo>
                    <a:pt x="126" y="52"/>
                    <a:pt x="126" y="53"/>
                    <a:pt x="126" y="53"/>
                  </a:cubicBezTo>
                  <a:cubicBezTo>
                    <a:pt x="114" y="55"/>
                    <a:pt x="100" y="60"/>
                    <a:pt x="90" y="69"/>
                  </a:cubicBezTo>
                  <a:cubicBezTo>
                    <a:pt x="98" y="53"/>
                    <a:pt x="104" y="38"/>
                    <a:pt x="108" y="22"/>
                  </a:cubicBezTo>
                  <a:cubicBezTo>
                    <a:pt x="113" y="23"/>
                    <a:pt x="120" y="22"/>
                    <a:pt x="122" y="17"/>
                  </a:cubicBezTo>
                  <a:cubicBezTo>
                    <a:pt x="123" y="12"/>
                    <a:pt x="122" y="7"/>
                    <a:pt x="119" y="5"/>
                  </a:cubicBezTo>
                  <a:cubicBezTo>
                    <a:pt x="114" y="0"/>
                    <a:pt x="108" y="3"/>
                    <a:pt x="105" y="8"/>
                  </a:cubicBezTo>
                  <a:cubicBezTo>
                    <a:pt x="102" y="12"/>
                    <a:pt x="102" y="16"/>
                    <a:pt x="105" y="19"/>
                  </a:cubicBezTo>
                  <a:cubicBezTo>
                    <a:pt x="102" y="28"/>
                    <a:pt x="99" y="36"/>
                    <a:pt x="96" y="45"/>
                  </a:cubicBezTo>
                  <a:cubicBezTo>
                    <a:pt x="94" y="38"/>
                    <a:pt x="92" y="31"/>
                    <a:pt x="88" y="24"/>
                  </a:cubicBezTo>
                  <a:cubicBezTo>
                    <a:pt x="91" y="21"/>
                    <a:pt x="91" y="16"/>
                    <a:pt x="90" y="13"/>
                  </a:cubicBezTo>
                  <a:cubicBezTo>
                    <a:pt x="88" y="9"/>
                    <a:pt x="84" y="5"/>
                    <a:pt x="79" y="6"/>
                  </a:cubicBezTo>
                  <a:cubicBezTo>
                    <a:pt x="74" y="6"/>
                    <a:pt x="72" y="14"/>
                    <a:pt x="73" y="18"/>
                  </a:cubicBezTo>
                  <a:cubicBezTo>
                    <a:pt x="73" y="24"/>
                    <a:pt x="79" y="28"/>
                    <a:pt x="85" y="27"/>
                  </a:cubicBezTo>
                  <a:cubicBezTo>
                    <a:pt x="85" y="27"/>
                    <a:pt x="85" y="27"/>
                    <a:pt x="85" y="27"/>
                  </a:cubicBezTo>
                  <a:cubicBezTo>
                    <a:pt x="89" y="34"/>
                    <a:pt x="92" y="40"/>
                    <a:pt x="95" y="48"/>
                  </a:cubicBezTo>
                  <a:cubicBezTo>
                    <a:pt x="89" y="64"/>
                    <a:pt x="82" y="79"/>
                    <a:pt x="73" y="93"/>
                  </a:cubicBezTo>
                  <a:cubicBezTo>
                    <a:pt x="74" y="76"/>
                    <a:pt x="66" y="59"/>
                    <a:pt x="57" y="44"/>
                  </a:cubicBezTo>
                  <a:cubicBezTo>
                    <a:pt x="60" y="40"/>
                    <a:pt x="61" y="35"/>
                    <a:pt x="57" y="31"/>
                  </a:cubicBezTo>
                  <a:cubicBezTo>
                    <a:pt x="54" y="26"/>
                    <a:pt x="47" y="24"/>
                    <a:pt x="42" y="28"/>
                  </a:cubicBezTo>
                  <a:cubicBezTo>
                    <a:pt x="37" y="31"/>
                    <a:pt x="33" y="40"/>
                    <a:pt x="38" y="45"/>
                  </a:cubicBezTo>
                  <a:cubicBezTo>
                    <a:pt x="41" y="47"/>
                    <a:pt x="46" y="49"/>
                    <a:pt x="50" y="48"/>
                  </a:cubicBezTo>
                  <a:cubicBezTo>
                    <a:pt x="51" y="49"/>
                    <a:pt x="52" y="49"/>
                    <a:pt x="53" y="48"/>
                  </a:cubicBezTo>
                  <a:cubicBezTo>
                    <a:pt x="53" y="48"/>
                    <a:pt x="54" y="48"/>
                    <a:pt x="54" y="47"/>
                  </a:cubicBezTo>
                  <a:cubicBezTo>
                    <a:pt x="63" y="63"/>
                    <a:pt x="71" y="77"/>
                    <a:pt x="71" y="97"/>
                  </a:cubicBezTo>
                  <a:cubicBezTo>
                    <a:pt x="61" y="112"/>
                    <a:pt x="50" y="125"/>
                    <a:pt x="38" y="139"/>
                  </a:cubicBezTo>
                  <a:cubicBezTo>
                    <a:pt x="40" y="121"/>
                    <a:pt x="32" y="99"/>
                    <a:pt x="22" y="83"/>
                  </a:cubicBezTo>
                  <a:cubicBezTo>
                    <a:pt x="26" y="78"/>
                    <a:pt x="25" y="70"/>
                    <a:pt x="20" y="67"/>
                  </a:cubicBezTo>
                  <a:cubicBezTo>
                    <a:pt x="16" y="64"/>
                    <a:pt x="10" y="64"/>
                    <a:pt x="6" y="67"/>
                  </a:cubicBezTo>
                  <a:cubicBezTo>
                    <a:pt x="0" y="71"/>
                    <a:pt x="1" y="80"/>
                    <a:pt x="6" y="84"/>
                  </a:cubicBezTo>
                  <a:cubicBezTo>
                    <a:pt x="9" y="88"/>
                    <a:pt x="15" y="89"/>
                    <a:pt x="19" y="86"/>
                  </a:cubicBezTo>
                  <a:cubicBezTo>
                    <a:pt x="27" y="104"/>
                    <a:pt x="36" y="120"/>
                    <a:pt x="36" y="141"/>
                  </a:cubicBezTo>
                  <a:cubicBezTo>
                    <a:pt x="31" y="147"/>
                    <a:pt x="25" y="154"/>
                    <a:pt x="20" y="161"/>
                  </a:cubicBezTo>
                  <a:cubicBezTo>
                    <a:pt x="19" y="161"/>
                    <a:pt x="20" y="162"/>
                    <a:pt x="20" y="162"/>
                  </a:cubicBezTo>
                  <a:cubicBezTo>
                    <a:pt x="34" y="150"/>
                    <a:pt x="46" y="138"/>
                    <a:pt x="56" y="124"/>
                  </a:cubicBezTo>
                  <a:cubicBezTo>
                    <a:pt x="65" y="119"/>
                    <a:pt x="73" y="115"/>
                    <a:pt x="82" y="114"/>
                  </a:cubicBezTo>
                  <a:cubicBezTo>
                    <a:pt x="89" y="113"/>
                    <a:pt x="96" y="113"/>
                    <a:pt x="103" y="112"/>
                  </a:cubicBezTo>
                  <a:cubicBezTo>
                    <a:pt x="104" y="113"/>
                    <a:pt x="105" y="115"/>
                    <a:pt x="107" y="116"/>
                  </a:cubicBezTo>
                  <a:cubicBezTo>
                    <a:pt x="106" y="117"/>
                    <a:pt x="106" y="117"/>
                    <a:pt x="107" y="118"/>
                  </a:cubicBezTo>
                  <a:cubicBezTo>
                    <a:pt x="113" y="123"/>
                    <a:pt x="122" y="122"/>
                    <a:pt x="125" y="114"/>
                  </a:cubicBezTo>
                  <a:cubicBezTo>
                    <a:pt x="127" y="108"/>
                    <a:pt x="126" y="98"/>
                    <a:pt x="121" y="93"/>
                  </a:cubicBezTo>
                  <a:cubicBezTo>
                    <a:pt x="114" y="88"/>
                    <a:pt x="103" y="91"/>
                    <a:pt x="102" y="99"/>
                  </a:cubicBezTo>
                  <a:cubicBezTo>
                    <a:pt x="101" y="102"/>
                    <a:pt x="101" y="105"/>
                    <a:pt x="102" y="108"/>
                  </a:cubicBezTo>
                  <a:cubicBezTo>
                    <a:pt x="88" y="107"/>
                    <a:pt x="72" y="111"/>
                    <a:pt x="61" y="118"/>
                  </a:cubicBezTo>
                  <a:cubicBezTo>
                    <a:pt x="71" y="104"/>
                    <a:pt x="80" y="89"/>
                    <a:pt x="88" y="73"/>
                  </a:cubicBezTo>
                  <a:cubicBezTo>
                    <a:pt x="88" y="73"/>
                    <a:pt x="88" y="73"/>
                    <a:pt x="88" y="73"/>
                  </a:cubicBezTo>
                  <a:cubicBezTo>
                    <a:pt x="101" y="64"/>
                    <a:pt x="115" y="61"/>
                    <a:pt x="129" y="57"/>
                  </a:cubicBezTo>
                  <a:cubicBezTo>
                    <a:pt x="132" y="60"/>
                    <a:pt x="138" y="61"/>
                    <a:pt x="142" y="60"/>
                  </a:cubicBezTo>
                  <a:cubicBezTo>
                    <a:pt x="147" y="57"/>
                    <a:pt x="152" y="51"/>
                    <a:pt x="151" y="45"/>
                  </a:cubicBezTo>
                  <a:close/>
                </a:path>
              </a:pathLst>
            </a:custGeom>
            <a:solidFill>
              <a:srgbClr val="21B37A"/>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0" name="Freeform 61"/>
            <p:cNvSpPr/>
            <p:nvPr/>
          </p:nvSpPr>
          <p:spPr bwMode="auto">
            <a:xfrm flipH="1">
              <a:off x="5506596" y="2859881"/>
              <a:ext cx="703263" cy="387350"/>
            </a:xfrm>
            <a:custGeom>
              <a:avLst/>
              <a:gdLst>
                <a:gd name="T0" fmla="*/ 256 w 257"/>
                <a:gd name="T1" fmla="*/ 42 h 141"/>
                <a:gd name="T2" fmla="*/ 221 w 257"/>
                <a:gd name="T3" fmla="*/ 8 h 141"/>
                <a:gd name="T4" fmla="*/ 157 w 257"/>
                <a:gd name="T5" fmla="*/ 0 h 141"/>
                <a:gd name="T6" fmla="*/ 116 w 257"/>
                <a:gd name="T7" fmla="*/ 3 h 141"/>
                <a:gd name="T8" fmla="*/ 91 w 257"/>
                <a:gd name="T9" fmla="*/ 8 h 141"/>
                <a:gd name="T10" fmla="*/ 90 w 257"/>
                <a:gd name="T11" fmla="*/ 7 h 141"/>
                <a:gd name="T12" fmla="*/ 39 w 257"/>
                <a:gd name="T13" fmla="*/ 35 h 141"/>
                <a:gd name="T14" fmla="*/ 7 w 257"/>
                <a:gd name="T15" fmla="*/ 79 h 141"/>
                <a:gd name="T16" fmla="*/ 8 w 257"/>
                <a:gd name="T17" fmla="*/ 118 h 141"/>
                <a:gd name="T18" fmla="*/ 44 w 257"/>
                <a:gd name="T19" fmla="*/ 119 h 141"/>
                <a:gd name="T20" fmla="*/ 44 w 257"/>
                <a:gd name="T21" fmla="*/ 119 h 141"/>
                <a:gd name="T22" fmla="*/ 60 w 257"/>
                <a:gd name="T23" fmla="*/ 136 h 141"/>
                <a:gd name="T24" fmla="*/ 84 w 257"/>
                <a:gd name="T25" fmla="*/ 124 h 141"/>
                <a:gd name="T26" fmla="*/ 127 w 257"/>
                <a:gd name="T27" fmla="*/ 118 h 141"/>
                <a:gd name="T28" fmla="*/ 154 w 257"/>
                <a:gd name="T29" fmla="*/ 130 h 141"/>
                <a:gd name="T30" fmla="*/ 167 w 257"/>
                <a:gd name="T31" fmla="*/ 107 h 141"/>
                <a:gd name="T32" fmla="*/ 198 w 257"/>
                <a:gd name="T33" fmla="*/ 74 h 141"/>
                <a:gd name="T34" fmla="*/ 225 w 257"/>
                <a:gd name="T35" fmla="*/ 77 h 141"/>
                <a:gd name="T36" fmla="*/ 230 w 257"/>
                <a:gd name="T37" fmla="*/ 53 h 141"/>
                <a:gd name="T38" fmla="*/ 256 w 257"/>
                <a:gd name="T39" fmla="*/ 4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7" h="141">
                  <a:moveTo>
                    <a:pt x="256" y="42"/>
                  </a:moveTo>
                  <a:cubicBezTo>
                    <a:pt x="257" y="23"/>
                    <a:pt x="237" y="13"/>
                    <a:pt x="221" y="8"/>
                  </a:cubicBezTo>
                  <a:cubicBezTo>
                    <a:pt x="201" y="1"/>
                    <a:pt x="178" y="0"/>
                    <a:pt x="157" y="0"/>
                  </a:cubicBezTo>
                  <a:cubicBezTo>
                    <a:pt x="143" y="0"/>
                    <a:pt x="129" y="1"/>
                    <a:pt x="116" y="3"/>
                  </a:cubicBezTo>
                  <a:cubicBezTo>
                    <a:pt x="109" y="4"/>
                    <a:pt x="98" y="5"/>
                    <a:pt x="91" y="8"/>
                  </a:cubicBezTo>
                  <a:cubicBezTo>
                    <a:pt x="91" y="8"/>
                    <a:pt x="91" y="7"/>
                    <a:pt x="90" y="7"/>
                  </a:cubicBezTo>
                  <a:cubicBezTo>
                    <a:pt x="71" y="9"/>
                    <a:pt x="53" y="23"/>
                    <a:pt x="39" y="35"/>
                  </a:cubicBezTo>
                  <a:cubicBezTo>
                    <a:pt x="25" y="47"/>
                    <a:pt x="13" y="62"/>
                    <a:pt x="7" y="79"/>
                  </a:cubicBezTo>
                  <a:cubicBezTo>
                    <a:pt x="4" y="90"/>
                    <a:pt x="0" y="108"/>
                    <a:pt x="8" y="118"/>
                  </a:cubicBezTo>
                  <a:cubicBezTo>
                    <a:pt x="17" y="129"/>
                    <a:pt x="33" y="125"/>
                    <a:pt x="44" y="119"/>
                  </a:cubicBezTo>
                  <a:cubicBezTo>
                    <a:pt x="44" y="119"/>
                    <a:pt x="44" y="119"/>
                    <a:pt x="44" y="119"/>
                  </a:cubicBezTo>
                  <a:cubicBezTo>
                    <a:pt x="43" y="129"/>
                    <a:pt x="51" y="135"/>
                    <a:pt x="60" y="136"/>
                  </a:cubicBezTo>
                  <a:cubicBezTo>
                    <a:pt x="70" y="137"/>
                    <a:pt x="79" y="131"/>
                    <a:pt x="84" y="124"/>
                  </a:cubicBezTo>
                  <a:cubicBezTo>
                    <a:pt x="96" y="140"/>
                    <a:pt x="122" y="141"/>
                    <a:pt x="127" y="118"/>
                  </a:cubicBezTo>
                  <a:cubicBezTo>
                    <a:pt x="134" y="126"/>
                    <a:pt x="144" y="133"/>
                    <a:pt x="154" y="130"/>
                  </a:cubicBezTo>
                  <a:cubicBezTo>
                    <a:pt x="166" y="127"/>
                    <a:pt x="168" y="117"/>
                    <a:pt x="167" y="107"/>
                  </a:cubicBezTo>
                  <a:cubicBezTo>
                    <a:pt x="186" y="124"/>
                    <a:pt x="201" y="94"/>
                    <a:pt x="198" y="74"/>
                  </a:cubicBezTo>
                  <a:cubicBezTo>
                    <a:pt x="206" y="78"/>
                    <a:pt x="217" y="82"/>
                    <a:pt x="225" y="77"/>
                  </a:cubicBezTo>
                  <a:cubicBezTo>
                    <a:pt x="233" y="72"/>
                    <a:pt x="232" y="62"/>
                    <a:pt x="230" y="53"/>
                  </a:cubicBezTo>
                  <a:cubicBezTo>
                    <a:pt x="240" y="57"/>
                    <a:pt x="256" y="55"/>
                    <a:pt x="256" y="42"/>
                  </a:cubicBezTo>
                  <a:close/>
                </a:path>
              </a:pathLst>
            </a:custGeom>
            <a:solidFill>
              <a:srgbClr val="FF7862"/>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1" name="Freeform 62"/>
            <p:cNvSpPr/>
            <p:nvPr/>
          </p:nvSpPr>
          <p:spPr bwMode="auto">
            <a:xfrm flipH="1">
              <a:off x="5651058" y="2848768"/>
              <a:ext cx="490538" cy="277813"/>
            </a:xfrm>
            <a:custGeom>
              <a:avLst/>
              <a:gdLst>
                <a:gd name="T0" fmla="*/ 163 w 179"/>
                <a:gd name="T1" fmla="*/ 15 h 101"/>
                <a:gd name="T2" fmla="*/ 64 w 179"/>
                <a:gd name="T3" fmla="*/ 6 h 101"/>
                <a:gd name="T4" fmla="*/ 62 w 179"/>
                <a:gd name="T5" fmla="*/ 9 h 101"/>
                <a:gd name="T6" fmla="*/ 2 w 179"/>
                <a:gd name="T7" fmla="*/ 71 h 101"/>
                <a:gd name="T8" fmla="*/ 11 w 179"/>
                <a:gd name="T9" fmla="*/ 94 h 101"/>
                <a:gd name="T10" fmla="*/ 37 w 179"/>
                <a:gd name="T11" fmla="*/ 85 h 101"/>
                <a:gd name="T12" fmla="*/ 68 w 179"/>
                <a:gd name="T13" fmla="*/ 78 h 101"/>
                <a:gd name="T14" fmla="*/ 106 w 179"/>
                <a:gd name="T15" fmla="*/ 70 h 101"/>
                <a:gd name="T16" fmla="*/ 132 w 179"/>
                <a:gd name="T17" fmla="*/ 53 h 101"/>
                <a:gd name="T18" fmla="*/ 152 w 179"/>
                <a:gd name="T19" fmla="*/ 38 h 101"/>
                <a:gd name="T20" fmla="*/ 172 w 179"/>
                <a:gd name="T21" fmla="*/ 36 h 101"/>
                <a:gd name="T22" fmla="*/ 163 w 179"/>
                <a:gd name="T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01">
                  <a:moveTo>
                    <a:pt x="163" y="15"/>
                  </a:moveTo>
                  <a:cubicBezTo>
                    <a:pt x="133" y="0"/>
                    <a:pt x="97" y="4"/>
                    <a:pt x="64" y="6"/>
                  </a:cubicBezTo>
                  <a:cubicBezTo>
                    <a:pt x="63" y="6"/>
                    <a:pt x="62" y="8"/>
                    <a:pt x="62" y="9"/>
                  </a:cubicBezTo>
                  <a:cubicBezTo>
                    <a:pt x="37" y="22"/>
                    <a:pt x="10" y="41"/>
                    <a:pt x="2" y="71"/>
                  </a:cubicBezTo>
                  <a:cubicBezTo>
                    <a:pt x="0" y="80"/>
                    <a:pt x="1" y="90"/>
                    <a:pt x="11" y="94"/>
                  </a:cubicBezTo>
                  <a:cubicBezTo>
                    <a:pt x="20" y="98"/>
                    <a:pt x="31" y="91"/>
                    <a:pt x="37" y="85"/>
                  </a:cubicBezTo>
                  <a:cubicBezTo>
                    <a:pt x="43" y="101"/>
                    <a:pt x="60" y="90"/>
                    <a:pt x="68" y="78"/>
                  </a:cubicBezTo>
                  <a:cubicBezTo>
                    <a:pt x="81" y="94"/>
                    <a:pt x="107" y="92"/>
                    <a:pt x="106" y="70"/>
                  </a:cubicBezTo>
                  <a:cubicBezTo>
                    <a:pt x="119" y="80"/>
                    <a:pt x="137" y="66"/>
                    <a:pt x="132" y="53"/>
                  </a:cubicBezTo>
                  <a:cubicBezTo>
                    <a:pt x="143" y="58"/>
                    <a:pt x="156" y="49"/>
                    <a:pt x="152" y="38"/>
                  </a:cubicBezTo>
                  <a:cubicBezTo>
                    <a:pt x="159" y="40"/>
                    <a:pt x="167" y="41"/>
                    <a:pt x="172" y="36"/>
                  </a:cubicBezTo>
                  <a:cubicBezTo>
                    <a:pt x="179" y="29"/>
                    <a:pt x="169" y="18"/>
                    <a:pt x="163" y="15"/>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2" name="Freeform 63"/>
            <p:cNvSpPr/>
            <p:nvPr/>
          </p:nvSpPr>
          <p:spPr bwMode="auto">
            <a:xfrm flipH="1">
              <a:off x="5012883" y="2604293"/>
              <a:ext cx="468313" cy="409575"/>
            </a:xfrm>
            <a:custGeom>
              <a:avLst/>
              <a:gdLst>
                <a:gd name="T0" fmla="*/ 130 w 171"/>
                <a:gd name="T1" fmla="*/ 147 h 149"/>
                <a:gd name="T2" fmla="*/ 136 w 171"/>
                <a:gd name="T3" fmla="*/ 128 h 149"/>
                <a:gd name="T4" fmla="*/ 122 w 171"/>
                <a:gd name="T5" fmla="*/ 122 h 149"/>
                <a:gd name="T6" fmla="*/ 121 w 171"/>
                <a:gd name="T7" fmla="*/ 122 h 149"/>
                <a:gd name="T8" fmla="*/ 120 w 171"/>
                <a:gd name="T9" fmla="*/ 123 h 149"/>
                <a:gd name="T10" fmla="*/ 100 w 171"/>
                <a:gd name="T11" fmla="*/ 89 h 149"/>
                <a:gd name="T12" fmla="*/ 148 w 171"/>
                <a:gd name="T13" fmla="*/ 102 h 149"/>
                <a:gd name="T14" fmla="*/ 156 w 171"/>
                <a:gd name="T15" fmla="*/ 115 h 149"/>
                <a:gd name="T16" fmla="*/ 167 w 171"/>
                <a:gd name="T17" fmla="*/ 110 h 149"/>
                <a:gd name="T18" fmla="*/ 162 w 171"/>
                <a:gd name="T19" fmla="*/ 97 h 149"/>
                <a:gd name="T20" fmla="*/ 151 w 171"/>
                <a:gd name="T21" fmla="*/ 98 h 149"/>
                <a:gd name="T22" fmla="*/ 124 w 171"/>
                <a:gd name="T23" fmla="*/ 92 h 149"/>
                <a:gd name="T24" fmla="*/ 144 w 171"/>
                <a:gd name="T25" fmla="*/ 82 h 149"/>
                <a:gd name="T26" fmla="*/ 156 w 171"/>
                <a:gd name="T27" fmla="*/ 82 h 149"/>
                <a:gd name="T28" fmla="*/ 162 w 171"/>
                <a:gd name="T29" fmla="*/ 71 h 149"/>
                <a:gd name="T30" fmla="*/ 148 w 171"/>
                <a:gd name="T31" fmla="*/ 66 h 149"/>
                <a:gd name="T32" fmla="*/ 141 w 171"/>
                <a:gd name="T33" fmla="*/ 79 h 149"/>
                <a:gd name="T34" fmla="*/ 141 w 171"/>
                <a:gd name="T35" fmla="*/ 79 h 149"/>
                <a:gd name="T36" fmla="*/ 121 w 171"/>
                <a:gd name="T37" fmla="*/ 91 h 149"/>
                <a:gd name="T38" fmla="*/ 74 w 171"/>
                <a:gd name="T39" fmla="*/ 74 h 149"/>
                <a:gd name="T40" fmla="*/ 121 w 171"/>
                <a:gd name="T41" fmla="*/ 53 h 149"/>
                <a:gd name="T42" fmla="*/ 134 w 171"/>
                <a:gd name="T43" fmla="*/ 52 h 149"/>
                <a:gd name="T44" fmla="*/ 136 w 171"/>
                <a:gd name="T45" fmla="*/ 36 h 149"/>
                <a:gd name="T46" fmla="*/ 118 w 171"/>
                <a:gd name="T47" fmla="*/ 34 h 149"/>
                <a:gd name="T48" fmla="*/ 117 w 171"/>
                <a:gd name="T49" fmla="*/ 47 h 149"/>
                <a:gd name="T50" fmla="*/ 116 w 171"/>
                <a:gd name="T51" fmla="*/ 50 h 149"/>
                <a:gd name="T52" fmla="*/ 117 w 171"/>
                <a:gd name="T53" fmla="*/ 51 h 149"/>
                <a:gd name="T54" fmla="*/ 70 w 171"/>
                <a:gd name="T55" fmla="*/ 73 h 149"/>
                <a:gd name="T56" fmla="*/ 25 w 171"/>
                <a:gd name="T57" fmla="*/ 45 h 149"/>
                <a:gd name="T58" fmla="*/ 79 w 171"/>
                <a:gd name="T59" fmla="*/ 23 h 149"/>
                <a:gd name="T60" fmla="*/ 94 w 171"/>
                <a:gd name="T61" fmla="*/ 20 h 149"/>
                <a:gd name="T62" fmla="*/ 93 w 171"/>
                <a:gd name="T63" fmla="*/ 5 h 149"/>
                <a:gd name="T64" fmla="*/ 75 w 171"/>
                <a:gd name="T65" fmla="*/ 7 h 149"/>
                <a:gd name="T66" fmla="*/ 76 w 171"/>
                <a:gd name="T67" fmla="*/ 20 h 149"/>
                <a:gd name="T68" fmla="*/ 23 w 171"/>
                <a:gd name="T69" fmla="*/ 43 h 149"/>
                <a:gd name="T70" fmla="*/ 1 w 171"/>
                <a:gd name="T71" fmla="*/ 29 h 149"/>
                <a:gd name="T72" fmla="*/ 0 w 171"/>
                <a:gd name="T73" fmla="*/ 30 h 149"/>
                <a:gd name="T74" fmla="*/ 42 w 171"/>
                <a:gd name="T75" fmla="*/ 61 h 149"/>
                <a:gd name="T76" fmla="*/ 54 w 171"/>
                <a:gd name="T77" fmla="*/ 86 h 149"/>
                <a:gd name="T78" fmla="*/ 59 w 171"/>
                <a:gd name="T79" fmla="*/ 107 h 149"/>
                <a:gd name="T80" fmla="*/ 55 w 171"/>
                <a:gd name="T81" fmla="*/ 111 h 149"/>
                <a:gd name="T82" fmla="*/ 53 w 171"/>
                <a:gd name="T83" fmla="*/ 111 h 149"/>
                <a:gd name="T84" fmla="*/ 59 w 171"/>
                <a:gd name="T85" fmla="*/ 129 h 149"/>
                <a:gd name="T86" fmla="*/ 79 w 171"/>
                <a:gd name="T87" fmla="*/ 122 h 149"/>
                <a:gd name="T88" fmla="*/ 71 w 171"/>
                <a:gd name="T89" fmla="*/ 104 h 149"/>
                <a:gd name="T90" fmla="*/ 63 w 171"/>
                <a:gd name="T91" fmla="*/ 105 h 149"/>
                <a:gd name="T92" fmla="*/ 48 w 171"/>
                <a:gd name="T93" fmla="*/ 65 h 149"/>
                <a:gd name="T94" fmla="*/ 95 w 171"/>
                <a:gd name="T95" fmla="*/ 87 h 149"/>
                <a:gd name="T96" fmla="*/ 96 w 171"/>
                <a:gd name="T97" fmla="*/ 88 h 149"/>
                <a:gd name="T98" fmla="*/ 116 w 171"/>
                <a:gd name="T99" fmla="*/ 126 h 149"/>
                <a:gd name="T100" fmla="*/ 115 w 171"/>
                <a:gd name="T101" fmla="*/ 140 h 149"/>
                <a:gd name="T102" fmla="*/ 130 w 171"/>
                <a:gd name="T103" fmla="*/ 14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149">
                  <a:moveTo>
                    <a:pt x="130" y="147"/>
                  </a:moveTo>
                  <a:cubicBezTo>
                    <a:pt x="138" y="145"/>
                    <a:pt x="139" y="134"/>
                    <a:pt x="136" y="128"/>
                  </a:cubicBezTo>
                  <a:cubicBezTo>
                    <a:pt x="134" y="122"/>
                    <a:pt x="127" y="120"/>
                    <a:pt x="122" y="122"/>
                  </a:cubicBezTo>
                  <a:cubicBezTo>
                    <a:pt x="122" y="122"/>
                    <a:pt x="121" y="122"/>
                    <a:pt x="121" y="122"/>
                  </a:cubicBezTo>
                  <a:cubicBezTo>
                    <a:pt x="121" y="123"/>
                    <a:pt x="120" y="123"/>
                    <a:pt x="120" y="123"/>
                  </a:cubicBezTo>
                  <a:cubicBezTo>
                    <a:pt x="116" y="111"/>
                    <a:pt x="109" y="98"/>
                    <a:pt x="100" y="89"/>
                  </a:cubicBezTo>
                  <a:cubicBezTo>
                    <a:pt x="116" y="95"/>
                    <a:pt x="132" y="99"/>
                    <a:pt x="148" y="102"/>
                  </a:cubicBezTo>
                  <a:cubicBezTo>
                    <a:pt x="148" y="107"/>
                    <a:pt x="150" y="114"/>
                    <a:pt x="156" y="115"/>
                  </a:cubicBezTo>
                  <a:cubicBezTo>
                    <a:pt x="160" y="116"/>
                    <a:pt x="165" y="114"/>
                    <a:pt x="167" y="110"/>
                  </a:cubicBezTo>
                  <a:cubicBezTo>
                    <a:pt x="171" y="105"/>
                    <a:pt x="167" y="100"/>
                    <a:pt x="162" y="97"/>
                  </a:cubicBezTo>
                  <a:cubicBezTo>
                    <a:pt x="158" y="94"/>
                    <a:pt x="154" y="95"/>
                    <a:pt x="151" y="98"/>
                  </a:cubicBezTo>
                  <a:cubicBezTo>
                    <a:pt x="142" y="97"/>
                    <a:pt x="133" y="94"/>
                    <a:pt x="124" y="92"/>
                  </a:cubicBezTo>
                  <a:cubicBezTo>
                    <a:pt x="131" y="90"/>
                    <a:pt x="138" y="86"/>
                    <a:pt x="144" y="82"/>
                  </a:cubicBezTo>
                  <a:cubicBezTo>
                    <a:pt x="147" y="84"/>
                    <a:pt x="152" y="84"/>
                    <a:pt x="156" y="82"/>
                  </a:cubicBezTo>
                  <a:cubicBezTo>
                    <a:pt x="159" y="80"/>
                    <a:pt x="163" y="76"/>
                    <a:pt x="162" y="71"/>
                  </a:cubicBezTo>
                  <a:cubicBezTo>
                    <a:pt x="161" y="66"/>
                    <a:pt x="153" y="65"/>
                    <a:pt x="148" y="66"/>
                  </a:cubicBezTo>
                  <a:cubicBezTo>
                    <a:pt x="143" y="67"/>
                    <a:pt x="140" y="74"/>
                    <a:pt x="141" y="79"/>
                  </a:cubicBezTo>
                  <a:cubicBezTo>
                    <a:pt x="141" y="79"/>
                    <a:pt x="141" y="79"/>
                    <a:pt x="141" y="79"/>
                  </a:cubicBezTo>
                  <a:cubicBezTo>
                    <a:pt x="135" y="84"/>
                    <a:pt x="128" y="88"/>
                    <a:pt x="121" y="91"/>
                  </a:cubicBezTo>
                  <a:cubicBezTo>
                    <a:pt x="105" y="87"/>
                    <a:pt x="89" y="82"/>
                    <a:pt x="74" y="74"/>
                  </a:cubicBezTo>
                  <a:cubicBezTo>
                    <a:pt x="91" y="74"/>
                    <a:pt x="108" y="64"/>
                    <a:pt x="121" y="53"/>
                  </a:cubicBezTo>
                  <a:cubicBezTo>
                    <a:pt x="125" y="56"/>
                    <a:pt x="130" y="56"/>
                    <a:pt x="134" y="52"/>
                  </a:cubicBezTo>
                  <a:cubicBezTo>
                    <a:pt x="138" y="48"/>
                    <a:pt x="139" y="41"/>
                    <a:pt x="136" y="36"/>
                  </a:cubicBezTo>
                  <a:cubicBezTo>
                    <a:pt x="132" y="32"/>
                    <a:pt x="123" y="29"/>
                    <a:pt x="118" y="34"/>
                  </a:cubicBezTo>
                  <a:cubicBezTo>
                    <a:pt x="116" y="38"/>
                    <a:pt x="115" y="43"/>
                    <a:pt x="117" y="47"/>
                  </a:cubicBezTo>
                  <a:cubicBezTo>
                    <a:pt x="116" y="48"/>
                    <a:pt x="116" y="49"/>
                    <a:pt x="116" y="50"/>
                  </a:cubicBezTo>
                  <a:cubicBezTo>
                    <a:pt x="117" y="50"/>
                    <a:pt x="117" y="50"/>
                    <a:pt x="117" y="51"/>
                  </a:cubicBezTo>
                  <a:cubicBezTo>
                    <a:pt x="103" y="61"/>
                    <a:pt x="89" y="71"/>
                    <a:pt x="70" y="73"/>
                  </a:cubicBezTo>
                  <a:cubicBezTo>
                    <a:pt x="54" y="65"/>
                    <a:pt x="39" y="55"/>
                    <a:pt x="25" y="45"/>
                  </a:cubicBezTo>
                  <a:cubicBezTo>
                    <a:pt x="43" y="45"/>
                    <a:pt x="64" y="34"/>
                    <a:pt x="79" y="23"/>
                  </a:cubicBezTo>
                  <a:cubicBezTo>
                    <a:pt x="84" y="26"/>
                    <a:pt x="91" y="24"/>
                    <a:pt x="94" y="20"/>
                  </a:cubicBezTo>
                  <a:cubicBezTo>
                    <a:pt x="97" y="15"/>
                    <a:pt x="96" y="9"/>
                    <a:pt x="93" y="5"/>
                  </a:cubicBezTo>
                  <a:cubicBezTo>
                    <a:pt x="88" y="0"/>
                    <a:pt x="80" y="2"/>
                    <a:pt x="75" y="7"/>
                  </a:cubicBezTo>
                  <a:cubicBezTo>
                    <a:pt x="72" y="11"/>
                    <a:pt x="72" y="16"/>
                    <a:pt x="76" y="20"/>
                  </a:cubicBezTo>
                  <a:cubicBezTo>
                    <a:pt x="58" y="30"/>
                    <a:pt x="43" y="41"/>
                    <a:pt x="23" y="43"/>
                  </a:cubicBezTo>
                  <a:cubicBezTo>
                    <a:pt x="15" y="39"/>
                    <a:pt x="8" y="34"/>
                    <a:pt x="1" y="29"/>
                  </a:cubicBezTo>
                  <a:cubicBezTo>
                    <a:pt x="0" y="29"/>
                    <a:pt x="0" y="29"/>
                    <a:pt x="0" y="30"/>
                  </a:cubicBezTo>
                  <a:cubicBezTo>
                    <a:pt x="13" y="42"/>
                    <a:pt x="27" y="52"/>
                    <a:pt x="42" y="61"/>
                  </a:cubicBezTo>
                  <a:cubicBezTo>
                    <a:pt x="47" y="69"/>
                    <a:pt x="52" y="77"/>
                    <a:pt x="54" y="86"/>
                  </a:cubicBezTo>
                  <a:cubicBezTo>
                    <a:pt x="56" y="93"/>
                    <a:pt x="57" y="100"/>
                    <a:pt x="59" y="107"/>
                  </a:cubicBezTo>
                  <a:cubicBezTo>
                    <a:pt x="57" y="108"/>
                    <a:pt x="56" y="109"/>
                    <a:pt x="55" y="111"/>
                  </a:cubicBezTo>
                  <a:cubicBezTo>
                    <a:pt x="54" y="110"/>
                    <a:pt x="54" y="110"/>
                    <a:pt x="53" y="111"/>
                  </a:cubicBezTo>
                  <a:cubicBezTo>
                    <a:pt x="49" y="118"/>
                    <a:pt x="51" y="127"/>
                    <a:pt x="59" y="129"/>
                  </a:cubicBezTo>
                  <a:cubicBezTo>
                    <a:pt x="66" y="130"/>
                    <a:pt x="75" y="128"/>
                    <a:pt x="79" y="122"/>
                  </a:cubicBezTo>
                  <a:cubicBezTo>
                    <a:pt x="83" y="115"/>
                    <a:pt x="80" y="105"/>
                    <a:pt x="71" y="104"/>
                  </a:cubicBezTo>
                  <a:cubicBezTo>
                    <a:pt x="68" y="104"/>
                    <a:pt x="66" y="104"/>
                    <a:pt x="63" y="105"/>
                  </a:cubicBezTo>
                  <a:cubicBezTo>
                    <a:pt x="62" y="91"/>
                    <a:pt x="57" y="76"/>
                    <a:pt x="48" y="65"/>
                  </a:cubicBezTo>
                  <a:cubicBezTo>
                    <a:pt x="63" y="74"/>
                    <a:pt x="79" y="81"/>
                    <a:pt x="95" y="87"/>
                  </a:cubicBezTo>
                  <a:cubicBezTo>
                    <a:pt x="95" y="88"/>
                    <a:pt x="95" y="88"/>
                    <a:pt x="96" y="88"/>
                  </a:cubicBezTo>
                  <a:cubicBezTo>
                    <a:pt x="106" y="99"/>
                    <a:pt x="111" y="112"/>
                    <a:pt x="116" y="126"/>
                  </a:cubicBezTo>
                  <a:cubicBezTo>
                    <a:pt x="113" y="130"/>
                    <a:pt x="113" y="135"/>
                    <a:pt x="115" y="140"/>
                  </a:cubicBezTo>
                  <a:cubicBezTo>
                    <a:pt x="118" y="145"/>
                    <a:pt x="124" y="149"/>
                    <a:pt x="130" y="147"/>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3" name="Freeform 64"/>
            <p:cNvSpPr/>
            <p:nvPr/>
          </p:nvSpPr>
          <p:spPr bwMode="auto">
            <a:xfrm flipH="1">
              <a:off x="2569721" y="1756568"/>
              <a:ext cx="1054100" cy="588963"/>
            </a:xfrm>
            <a:custGeom>
              <a:avLst/>
              <a:gdLst>
                <a:gd name="T0" fmla="*/ 309 w 384"/>
                <a:gd name="T1" fmla="*/ 175 h 214"/>
                <a:gd name="T2" fmla="*/ 254 w 384"/>
                <a:gd name="T3" fmla="*/ 134 h 214"/>
                <a:gd name="T4" fmla="*/ 204 w 384"/>
                <a:gd name="T5" fmla="*/ 129 h 214"/>
                <a:gd name="T6" fmla="*/ 186 w 384"/>
                <a:gd name="T7" fmla="*/ 130 h 214"/>
                <a:gd name="T8" fmla="*/ 220 w 384"/>
                <a:gd name="T9" fmla="*/ 112 h 214"/>
                <a:gd name="T10" fmla="*/ 220 w 384"/>
                <a:gd name="T11" fmla="*/ 111 h 214"/>
                <a:gd name="T12" fmla="*/ 221 w 384"/>
                <a:gd name="T13" fmla="*/ 112 h 214"/>
                <a:gd name="T14" fmla="*/ 222 w 384"/>
                <a:gd name="T15" fmla="*/ 112 h 214"/>
                <a:gd name="T16" fmla="*/ 353 w 384"/>
                <a:gd name="T17" fmla="*/ 93 h 214"/>
                <a:gd name="T18" fmla="*/ 380 w 384"/>
                <a:gd name="T19" fmla="*/ 57 h 214"/>
                <a:gd name="T20" fmla="*/ 359 w 384"/>
                <a:gd name="T21" fmla="*/ 19 h 214"/>
                <a:gd name="T22" fmla="*/ 271 w 384"/>
                <a:gd name="T23" fmla="*/ 32 h 214"/>
                <a:gd name="T24" fmla="*/ 220 w 384"/>
                <a:gd name="T25" fmla="*/ 109 h 214"/>
                <a:gd name="T26" fmla="*/ 219 w 384"/>
                <a:gd name="T27" fmla="*/ 109 h 214"/>
                <a:gd name="T28" fmla="*/ 171 w 384"/>
                <a:gd name="T29" fmla="*/ 131 h 214"/>
                <a:gd name="T30" fmla="*/ 117 w 384"/>
                <a:gd name="T31" fmla="*/ 153 h 214"/>
                <a:gd name="T32" fmla="*/ 1 w 384"/>
                <a:gd name="T33" fmla="*/ 160 h 214"/>
                <a:gd name="T34" fmla="*/ 1 w 384"/>
                <a:gd name="T35" fmla="*/ 161 h 214"/>
                <a:gd name="T36" fmla="*/ 112 w 384"/>
                <a:gd name="T37" fmla="*/ 159 h 214"/>
                <a:gd name="T38" fmla="*/ 167 w 384"/>
                <a:gd name="T39" fmla="*/ 138 h 214"/>
                <a:gd name="T40" fmla="*/ 174 w 384"/>
                <a:gd name="T41" fmla="*/ 135 h 214"/>
                <a:gd name="T42" fmla="*/ 238 w 384"/>
                <a:gd name="T43" fmla="*/ 204 h 214"/>
                <a:gd name="T44" fmla="*/ 309 w 384"/>
                <a:gd name="T45" fmla="*/ 17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4" h="214">
                  <a:moveTo>
                    <a:pt x="309" y="175"/>
                  </a:moveTo>
                  <a:cubicBezTo>
                    <a:pt x="314" y="149"/>
                    <a:pt x="272" y="138"/>
                    <a:pt x="254" y="134"/>
                  </a:cubicBezTo>
                  <a:cubicBezTo>
                    <a:pt x="238" y="130"/>
                    <a:pt x="221" y="129"/>
                    <a:pt x="204" y="129"/>
                  </a:cubicBezTo>
                  <a:cubicBezTo>
                    <a:pt x="198" y="129"/>
                    <a:pt x="192" y="129"/>
                    <a:pt x="186" y="130"/>
                  </a:cubicBezTo>
                  <a:cubicBezTo>
                    <a:pt x="198" y="124"/>
                    <a:pt x="209" y="118"/>
                    <a:pt x="220" y="112"/>
                  </a:cubicBezTo>
                  <a:cubicBezTo>
                    <a:pt x="220" y="112"/>
                    <a:pt x="220" y="111"/>
                    <a:pt x="220" y="111"/>
                  </a:cubicBezTo>
                  <a:cubicBezTo>
                    <a:pt x="220" y="111"/>
                    <a:pt x="221" y="112"/>
                    <a:pt x="221" y="112"/>
                  </a:cubicBezTo>
                  <a:cubicBezTo>
                    <a:pt x="221" y="112"/>
                    <a:pt x="221" y="112"/>
                    <a:pt x="222" y="112"/>
                  </a:cubicBezTo>
                  <a:cubicBezTo>
                    <a:pt x="267" y="120"/>
                    <a:pt x="314" y="120"/>
                    <a:pt x="353" y="93"/>
                  </a:cubicBezTo>
                  <a:cubicBezTo>
                    <a:pt x="365" y="84"/>
                    <a:pt x="377" y="72"/>
                    <a:pt x="380" y="57"/>
                  </a:cubicBezTo>
                  <a:cubicBezTo>
                    <a:pt x="384" y="40"/>
                    <a:pt x="372" y="27"/>
                    <a:pt x="359" y="19"/>
                  </a:cubicBezTo>
                  <a:cubicBezTo>
                    <a:pt x="331" y="0"/>
                    <a:pt x="296" y="14"/>
                    <a:pt x="271" y="32"/>
                  </a:cubicBezTo>
                  <a:cubicBezTo>
                    <a:pt x="248" y="50"/>
                    <a:pt x="223" y="79"/>
                    <a:pt x="220" y="109"/>
                  </a:cubicBezTo>
                  <a:cubicBezTo>
                    <a:pt x="220" y="109"/>
                    <a:pt x="220" y="109"/>
                    <a:pt x="219" y="109"/>
                  </a:cubicBezTo>
                  <a:cubicBezTo>
                    <a:pt x="202" y="115"/>
                    <a:pt x="187" y="124"/>
                    <a:pt x="171" y="131"/>
                  </a:cubicBezTo>
                  <a:cubicBezTo>
                    <a:pt x="153" y="139"/>
                    <a:pt x="135" y="147"/>
                    <a:pt x="117" y="153"/>
                  </a:cubicBezTo>
                  <a:cubicBezTo>
                    <a:pt x="78" y="165"/>
                    <a:pt x="41" y="166"/>
                    <a:pt x="1" y="160"/>
                  </a:cubicBezTo>
                  <a:cubicBezTo>
                    <a:pt x="0" y="160"/>
                    <a:pt x="0" y="161"/>
                    <a:pt x="1" y="161"/>
                  </a:cubicBezTo>
                  <a:cubicBezTo>
                    <a:pt x="37" y="173"/>
                    <a:pt x="76" y="169"/>
                    <a:pt x="112" y="159"/>
                  </a:cubicBezTo>
                  <a:cubicBezTo>
                    <a:pt x="131" y="153"/>
                    <a:pt x="149" y="146"/>
                    <a:pt x="167" y="138"/>
                  </a:cubicBezTo>
                  <a:cubicBezTo>
                    <a:pt x="169" y="137"/>
                    <a:pt x="172" y="136"/>
                    <a:pt x="174" y="135"/>
                  </a:cubicBezTo>
                  <a:cubicBezTo>
                    <a:pt x="180" y="167"/>
                    <a:pt x="209" y="193"/>
                    <a:pt x="238" y="204"/>
                  </a:cubicBezTo>
                  <a:cubicBezTo>
                    <a:pt x="263" y="214"/>
                    <a:pt x="302" y="206"/>
                    <a:pt x="309" y="175"/>
                  </a:cubicBezTo>
                  <a:close/>
                </a:path>
              </a:pathLst>
            </a:custGeom>
            <a:solidFill>
              <a:srgbClr val="21B37A"/>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4" name="任意多边形 63"/>
            <p:cNvSpPr/>
            <p:nvPr/>
          </p:nvSpPr>
          <p:spPr bwMode="auto">
            <a:xfrm flipH="1">
              <a:off x="2279515" y="2591274"/>
              <a:ext cx="3967738" cy="601387"/>
            </a:xfrm>
            <a:custGeom>
              <a:avLst/>
              <a:gdLst>
                <a:gd name="connsiteX0" fmla="*/ 3967738 w 3967738"/>
                <a:gd name="connsiteY0" fmla="*/ 521937 h 601386"/>
                <a:gd name="connsiteX1" fmla="*/ 3926548 w 3967738"/>
                <a:gd name="connsiteY1" fmla="*/ 522431 h 601386"/>
                <a:gd name="connsiteX2" fmla="*/ 3936569 w 3967738"/>
                <a:gd name="connsiteY2" fmla="*/ 524836 h 601386"/>
                <a:gd name="connsiteX3" fmla="*/ 2324394 w 3967738"/>
                <a:gd name="connsiteY3" fmla="*/ 597 h 601386"/>
                <a:gd name="connsiteX4" fmla="*/ 2224728 w 3967738"/>
                <a:gd name="connsiteY4" fmla="*/ 1214 h 601386"/>
                <a:gd name="connsiteX5" fmla="*/ 2092403 w 3967738"/>
                <a:gd name="connsiteY5" fmla="*/ 12310 h 601386"/>
                <a:gd name="connsiteX6" fmla="*/ 1640184 w 3967738"/>
                <a:gd name="connsiteY6" fmla="*/ 119657 h 601386"/>
                <a:gd name="connsiteX7" fmla="*/ 1261964 w 3967738"/>
                <a:gd name="connsiteY7" fmla="*/ 290310 h 601386"/>
                <a:gd name="connsiteX8" fmla="*/ 1256483 w 3967738"/>
                <a:gd name="connsiteY8" fmla="*/ 290310 h 601386"/>
                <a:gd name="connsiteX9" fmla="*/ 294490 w 3967738"/>
                <a:gd name="connsiteY9" fmla="*/ 576567 h 601386"/>
                <a:gd name="connsiteX10" fmla="*/ 91890 w 3967738"/>
                <a:gd name="connsiteY10" fmla="*/ 524270 h 601386"/>
                <a:gd name="connsiteX11" fmla="*/ 0 w 3967738"/>
                <a:gd name="connsiteY11" fmla="*/ 486802 h 601386"/>
                <a:gd name="connsiteX12" fmla="*/ 0 w 3967738"/>
                <a:gd name="connsiteY12" fmla="*/ 500852 h 601386"/>
                <a:gd name="connsiteX13" fmla="*/ 77716 w 3967738"/>
                <a:gd name="connsiteY13" fmla="*/ 534635 h 601386"/>
                <a:gd name="connsiteX14" fmla="*/ 554858 w 3967738"/>
                <a:gd name="connsiteY14" fmla="*/ 593082 h 601386"/>
                <a:gd name="connsiteX15" fmla="*/ 1248261 w 3967738"/>
                <a:gd name="connsiteY15" fmla="*/ 306825 h 601386"/>
                <a:gd name="connsiteX16" fmla="*/ 1725146 w 3967738"/>
                <a:gd name="connsiteY16" fmla="*/ 108647 h 601386"/>
                <a:gd name="connsiteX17" fmla="*/ 2265068 w 3967738"/>
                <a:gd name="connsiteY17" fmla="*/ 15063 h 601386"/>
                <a:gd name="connsiteX18" fmla="*/ 2788546 w 3967738"/>
                <a:gd name="connsiteY18" fmla="*/ 125161 h 601386"/>
                <a:gd name="connsiteX19" fmla="*/ 3210617 w 3967738"/>
                <a:gd name="connsiteY19" fmla="*/ 345359 h 601386"/>
                <a:gd name="connsiteX20" fmla="*/ 3396815 w 3967738"/>
                <a:gd name="connsiteY20" fmla="*/ 433438 h 601386"/>
                <a:gd name="connsiteX21" fmla="*/ 3539265 w 3967738"/>
                <a:gd name="connsiteY21" fmla="*/ 481084 h 601386"/>
                <a:gd name="connsiteX22" fmla="*/ 3542119 w 3967738"/>
                <a:gd name="connsiteY22" fmla="*/ 466814 h 601386"/>
                <a:gd name="connsiteX23" fmla="*/ 3484689 w 3967738"/>
                <a:gd name="connsiteY23" fmla="*/ 449953 h 601386"/>
                <a:gd name="connsiteX24" fmla="*/ 3051655 w 3967738"/>
                <a:gd name="connsiteY24" fmla="*/ 240765 h 601386"/>
                <a:gd name="connsiteX25" fmla="*/ 2618621 w 3967738"/>
                <a:gd name="connsiteY25" fmla="*/ 45340 h 601386"/>
                <a:gd name="connsiteX26" fmla="*/ 2324394 w 3967738"/>
                <a:gd name="connsiteY26" fmla="*/ 597 h 60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7738" h="601386">
                  <a:moveTo>
                    <a:pt x="3967738" y="521937"/>
                  </a:moveTo>
                  <a:lnTo>
                    <a:pt x="3926548" y="522431"/>
                  </a:lnTo>
                  <a:lnTo>
                    <a:pt x="3936569" y="524836"/>
                  </a:lnTo>
                  <a:close/>
                  <a:moveTo>
                    <a:pt x="2324394" y="597"/>
                  </a:moveTo>
                  <a:cubicBezTo>
                    <a:pt x="2291196" y="-383"/>
                    <a:pt x="2257938" y="-141"/>
                    <a:pt x="2224728" y="1214"/>
                  </a:cubicBezTo>
                  <a:cubicBezTo>
                    <a:pt x="2180448" y="3021"/>
                    <a:pt x="2136254" y="6805"/>
                    <a:pt x="2092403" y="12310"/>
                  </a:cubicBezTo>
                  <a:cubicBezTo>
                    <a:pt x="1938922" y="31577"/>
                    <a:pt x="1785442" y="70112"/>
                    <a:pt x="1640184" y="119657"/>
                  </a:cubicBezTo>
                  <a:cubicBezTo>
                    <a:pt x="1511370" y="166449"/>
                    <a:pt x="1379815" y="218746"/>
                    <a:pt x="1261964" y="290310"/>
                  </a:cubicBezTo>
                  <a:cubicBezTo>
                    <a:pt x="1261964" y="290310"/>
                    <a:pt x="1259224" y="290310"/>
                    <a:pt x="1256483" y="290310"/>
                  </a:cubicBezTo>
                  <a:cubicBezTo>
                    <a:pt x="960485" y="447201"/>
                    <a:pt x="645302" y="628864"/>
                    <a:pt x="294490" y="576567"/>
                  </a:cubicBezTo>
                  <a:cubicBezTo>
                    <a:pt x="224601" y="566245"/>
                    <a:pt x="157282" y="548010"/>
                    <a:pt x="91890" y="524270"/>
                  </a:cubicBezTo>
                  <a:lnTo>
                    <a:pt x="0" y="486802"/>
                  </a:lnTo>
                  <a:lnTo>
                    <a:pt x="0" y="500852"/>
                  </a:lnTo>
                  <a:lnTo>
                    <a:pt x="77716" y="534635"/>
                  </a:lnTo>
                  <a:cubicBezTo>
                    <a:pt x="230596" y="590501"/>
                    <a:pt x="390414" y="615790"/>
                    <a:pt x="554858" y="593082"/>
                  </a:cubicBezTo>
                  <a:cubicBezTo>
                    <a:pt x="804264" y="557300"/>
                    <a:pt x="1034485" y="433438"/>
                    <a:pt x="1248261" y="306825"/>
                  </a:cubicBezTo>
                  <a:cubicBezTo>
                    <a:pt x="1404482" y="229755"/>
                    <a:pt x="1557962" y="160944"/>
                    <a:pt x="1725146" y="108647"/>
                  </a:cubicBezTo>
                  <a:cubicBezTo>
                    <a:pt x="1900552" y="56350"/>
                    <a:pt x="2081440" y="17815"/>
                    <a:pt x="2265068" y="15063"/>
                  </a:cubicBezTo>
                  <a:cubicBezTo>
                    <a:pt x="2445956" y="12310"/>
                    <a:pt x="2624103" y="53597"/>
                    <a:pt x="2788546" y="125161"/>
                  </a:cubicBezTo>
                  <a:cubicBezTo>
                    <a:pt x="2933804" y="188468"/>
                    <a:pt x="3070840" y="271043"/>
                    <a:pt x="3210617" y="345359"/>
                  </a:cubicBezTo>
                  <a:cubicBezTo>
                    <a:pt x="3270913" y="377701"/>
                    <a:pt x="3333093" y="407462"/>
                    <a:pt x="3396815" y="433438"/>
                  </a:cubicBezTo>
                  <a:lnTo>
                    <a:pt x="3539265" y="481084"/>
                  </a:lnTo>
                  <a:lnTo>
                    <a:pt x="3542119" y="466814"/>
                  </a:lnTo>
                  <a:lnTo>
                    <a:pt x="3484689" y="449953"/>
                  </a:lnTo>
                  <a:cubicBezTo>
                    <a:pt x="3331209" y="400409"/>
                    <a:pt x="3191432" y="317835"/>
                    <a:pt x="3051655" y="240765"/>
                  </a:cubicBezTo>
                  <a:cubicBezTo>
                    <a:pt x="2911878" y="163696"/>
                    <a:pt x="2772102" y="92132"/>
                    <a:pt x="2618621" y="45340"/>
                  </a:cubicBezTo>
                  <a:cubicBezTo>
                    <a:pt x="2523038" y="17472"/>
                    <a:pt x="2423987" y="3537"/>
                    <a:pt x="2324394" y="597"/>
                  </a:cubicBezTo>
                  <a:close/>
                </a:path>
              </a:pathLst>
            </a:custGeom>
            <a:solidFill>
              <a:srgbClr val="B3AE33"/>
            </a:solidFill>
            <a:ln w="9525">
              <a:solidFill>
                <a:srgbClr val="66FF33"/>
              </a:solidFill>
              <a:round/>
            </a:ln>
          </p:spPr>
          <p:txBody>
            <a:bodyPr vert="horz" wrap="square" lIns="91440" tIns="45720" rIns="91440" bIns="45720" numCol="1" anchor="t" anchorCtr="0" compatLnSpc="1">
              <a:noAutofit/>
            </a:bodyPr>
            <a:lstStyle/>
            <a:p>
              <a:endParaRPr lang="zh-CN" altLang="en-US">
                <a:solidFill>
                  <a:prstClr val="black"/>
                </a:solidFill>
              </a:endParaRPr>
            </a:p>
          </p:txBody>
        </p:sp>
        <p:sp>
          <p:nvSpPr>
            <p:cNvPr id="65" name="Freeform 68"/>
            <p:cNvSpPr/>
            <p:nvPr/>
          </p:nvSpPr>
          <p:spPr bwMode="auto">
            <a:xfrm flipH="1">
              <a:off x="5798696" y="2694781"/>
              <a:ext cx="304800" cy="333375"/>
            </a:xfrm>
            <a:custGeom>
              <a:avLst/>
              <a:gdLst>
                <a:gd name="T0" fmla="*/ 109 w 111"/>
                <a:gd name="T1" fmla="*/ 75 h 121"/>
                <a:gd name="T2" fmla="*/ 49 w 111"/>
                <a:gd name="T3" fmla="*/ 63 h 121"/>
                <a:gd name="T4" fmla="*/ 3 w 111"/>
                <a:gd name="T5" fmla="*/ 0 h 121"/>
                <a:gd name="T6" fmla="*/ 0 w 111"/>
                <a:gd name="T7" fmla="*/ 2 h 121"/>
                <a:gd name="T8" fmla="*/ 46 w 111"/>
                <a:gd name="T9" fmla="*/ 64 h 121"/>
                <a:gd name="T10" fmla="*/ 5 w 111"/>
                <a:gd name="T11" fmla="*/ 111 h 121"/>
                <a:gd name="T12" fmla="*/ 6 w 111"/>
                <a:gd name="T13" fmla="*/ 112 h 121"/>
                <a:gd name="T14" fmla="*/ 38 w 111"/>
                <a:gd name="T15" fmla="*/ 109 h 121"/>
                <a:gd name="T16" fmla="*/ 38 w 111"/>
                <a:gd name="T17" fmla="*/ 109 h 121"/>
                <a:gd name="T18" fmla="*/ 53 w 111"/>
                <a:gd name="T19" fmla="*/ 114 h 121"/>
                <a:gd name="T20" fmla="*/ 65 w 111"/>
                <a:gd name="T21" fmla="*/ 100 h 121"/>
                <a:gd name="T22" fmla="*/ 81 w 111"/>
                <a:gd name="T23" fmla="*/ 104 h 121"/>
                <a:gd name="T24" fmla="*/ 89 w 111"/>
                <a:gd name="T25" fmla="*/ 90 h 121"/>
                <a:gd name="T26" fmla="*/ 106 w 111"/>
                <a:gd name="T27" fmla="*/ 89 h 121"/>
                <a:gd name="T28" fmla="*/ 109 w 111"/>
                <a:gd name="T29" fmla="*/ 7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21">
                  <a:moveTo>
                    <a:pt x="109" y="75"/>
                  </a:moveTo>
                  <a:cubicBezTo>
                    <a:pt x="101" y="53"/>
                    <a:pt x="66" y="58"/>
                    <a:pt x="49" y="63"/>
                  </a:cubicBezTo>
                  <a:cubicBezTo>
                    <a:pt x="41" y="38"/>
                    <a:pt x="21" y="18"/>
                    <a:pt x="3" y="0"/>
                  </a:cubicBezTo>
                  <a:cubicBezTo>
                    <a:pt x="2" y="0"/>
                    <a:pt x="1" y="1"/>
                    <a:pt x="0" y="2"/>
                  </a:cubicBezTo>
                  <a:cubicBezTo>
                    <a:pt x="18" y="21"/>
                    <a:pt x="35" y="40"/>
                    <a:pt x="46" y="64"/>
                  </a:cubicBezTo>
                  <a:cubicBezTo>
                    <a:pt x="28" y="72"/>
                    <a:pt x="6" y="89"/>
                    <a:pt x="5" y="111"/>
                  </a:cubicBezTo>
                  <a:cubicBezTo>
                    <a:pt x="5" y="111"/>
                    <a:pt x="5" y="112"/>
                    <a:pt x="6" y="112"/>
                  </a:cubicBezTo>
                  <a:cubicBezTo>
                    <a:pt x="14" y="121"/>
                    <a:pt x="31" y="117"/>
                    <a:pt x="38" y="109"/>
                  </a:cubicBezTo>
                  <a:cubicBezTo>
                    <a:pt x="38" y="109"/>
                    <a:pt x="38" y="109"/>
                    <a:pt x="38" y="109"/>
                  </a:cubicBezTo>
                  <a:cubicBezTo>
                    <a:pt x="41" y="114"/>
                    <a:pt x="47" y="117"/>
                    <a:pt x="53" y="114"/>
                  </a:cubicBezTo>
                  <a:cubicBezTo>
                    <a:pt x="58" y="111"/>
                    <a:pt x="64" y="106"/>
                    <a:pt x="65" y="100"/>
                  </a:cubicBezTo>
                  <a:cubicBezTo>
                    <a:pt x="70" y="103"/>
                    <a:pt x="75" y="106"/>
                    <a:pt x="81" y="104"/>
                  </a:cubicBezTo>
                  <a:cubicBezTo>
                    <a:pt x="86" y="101"/>
                    <a:pt x="89" y="96"/>
                    <a:pt x="89" y="90"/>
                  </a:cubicBezTo>
                  <a:cubicBezTo>
                    <a:pt x="95" y="93"/>
                    <a:pt x="101" y="93"/>
                    <a:pt x="106" y="89"/>
                  </a:cubicBezTo>
                  <a:cubicBezTo>
                    <a:pt x="110" y="86"/>
                    <a:pt x="111" y="79"/>
                    <a:pt x="109" y="75"/>
                  </a:cubicBezTo>
                  <a:close/>
                </a:path>
              </a:pathLst>
            </a:custGeom>
            <a:solidFill>
              <a:srgbClr val="FF7862"/>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6" name="Freeform 69"/>
            <p:cNvSpPr/>
            <p:nvPr/>
          </p:nvSpPr>
          <p:spPr bwMode="auto">
            <a:xfrm flipH="1">
              <a:off x="4696971" y="1980405"/>
              <a:ext cx="493713" cy="571500"/>
            </a:xfrm>
            <a:custGeom>
              <a:avLst/>
              <a:gdLst>
                <a:gd name="T0" fmla="*/ 175 w 180"/>
                <a:gd name="T1" fmla="*/ 36 h 208"/>
                <a:gd name="T2" fmla="*/ 159 w 180"/>
                <a:gd name="T3" fmla="*/ 35 h 208"/>
                <a:gd name="T4" fmla="*/ 151 w 180"/>
                <a:gd name="T5" fmla="*/ 21 h 208"/>
                <a:gd name="T6" fmla="*/ 135 w 180"/>
                <a:gd name="T7" fmla="*/ 24 h 208"/>
                <a:gd name="T8" fmla="*/ 124 w 180"/>
                <a:gd name="T9" fmla="*/ 10 h 208"/>
                <a:gd name="T10" fmla="*/ 109 w 180"/>
                <a:gd name="T11" fmla="*/ 14 h 208"/>
                <a:gd name="T12" fmla="*/ 108 w 180"/>
                <a:gd name="T13" fmla="*/ 14 h 208"/>
                <a:gd name="T14" fmla="*/ 76 w 180"/>
                <a:gd name="T15" fmla="*/ 10 h 208"/>
                <a:gd name="T16" fmla="*/ 75 w 180"/>
                <a:gd name="T17" fmla="*/ 11 h 208"/>
                <a:gd name="T18" fmla="*/ 115 w 180"/>
                <a:gd name="T19" fmla="*/ 59 h 208"/>
                <a:gd name="T20" fmla="*/ 46 w 180"/>
                <a:gd name="T21" fmla="*/ 138 h 208"/>
                <a:gd name="T22" fmla="*/ 0 w 180"/>
                <a:gd name="T23" fmla="*/ 208 h 208"/>
                <a:gd name="T24" fmla="*/ 0 w 180"/>
                <a:gd name="T25" fmla="*/ 208 h 208"/>
                <a:gd name="T26" fmla="*/ 1 w 180"/>
                <a:gd name="T27" fmla="*/ 208 h 208"/>
                <a:gd name="T28" fmla="*/ 2 w 180"/>
                <a:gd name="T29" fmla="*/ 207 h 208"/>
                <a:gd name="T30" fmla="*/ 4 w 180"/>
                <a:gd name="T31" fmla="*/ 206 h 208"/>
                <a:gd name="T32" fmla="*/ 58 w 180"/>
                <a:gd name="T33" fmla="*/ 131 h 208"/>
                <a:gd name="T34" fmla="*/ 117 w 180"/>
                <a:gd name="T35" fmla="*/ 61 h 208"/>
                <a:gd name="T36" fmla="*/ 177 w 180"/>
                <a:gd name="T37" fmla="*/ 51 h 208"/>
                <a:gd name="T38" fmla="*/ 175 w 180"/>
                <a:gd name="T39"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8">
                  <a:moveTo>
                    <a:pt x="175" y="36"/>
                  </a:moveTo>
                  <a:cubicBezTo>
                    <a:pt x="171" y="32"/>
                    <a:pt x="164" y="32"/>
                    <a:pt x="159" y="35"/>
                  </a:cubicBezTo>
                  <a:cubicBezTo>
                    <a:pt x="159" y="29"/>
                    <a:pt x="156" y="23"/>
                    <a:pt x="151" y="21"/>
                  </a:cubicBezTo>
                  <a:cubicBezTo>
                    <a:pt x="146" y="19"/>
                    <a:pt x="140" y="21"/>
                    <a:pt x="135" y="24"/>
                  </a:cubicBezTo>
                  <a:cubicBezTo>
                    <a:pt x="134" y="18"/>
                    <a:pt x="129" y="13"/>
                    <a:pt x="124" y="10"/>
                  </a:cubicBezTo>
                  <a:cubicBezTo>
                    <a:pt x="118" y="7"/>
                    <a:pt x="112" y="9"/>
                    <a:pt x="109" y="14"/>
                  </a:cubicBezTo>
                  <a:cubicBezTo>
                    <a:pt x="108" y="14"/>
                    <a:pt x="108" y="14"/>
                    <a:pt x="108" y="14"/>
                  </a:cubicBezTo>
                  <a:cubicBezTo>
                    <a:pt x="102" y="6"/>
                    <a:pt x="85" y="0"/>
                    <a:pt x="76" y="10"/>
                  </a:cubicBezTo>
                  <a:cubicBezTo>
                    <a:pt x="76" y="10"/>
                    <a:pt x="75" y="10"/>
                    <a:pt x="75" y="11"/>
                  </a:cubicBezTo>
                  <a:cubicBezTo>
                    <a:pt x="75" y="32"/>
                    <a:pt x="97" y="50"/>
                    <a:pt x="115" y="59"/>
                  </a:cubicBezTo>
                  <a:cubicBezTo>
                    <a:pt x="98" y="91"/>
                    <a:pt x="72" y="113"/>
                    <a:pt x="46" y="138"/>
                  </a:cubicBezTo>
                  <a:cubicBezTo>
                    <a:pt x="26" y="157"/>
                    <a:pt x="4" y="180"/>
                    <a:pt x="0" y="208"/>
                  </a:cubicBezTo>
                  <a:cubicBezTo>
                    <a:pt x="0" y="208"/>
                    <a:pt x="0" y="208"/>
                    <a:pt x="0" y="208"/>
                  </a:cubicBezTo>
                  <a:cubicBezTo>
                    <a:pt x="1" y="208"/>
                    <a:pt x="1" y="208"/>
                    <a:pt x="1" y="208"/>
                  </a:cubicBezTo>
                  <a:cubicBezTo>
                    <a:pt x="1" y="208"/>
                    <a:pt x="2" y="208"/>
                    <a:pt x="2" y="207"/>
                  </a:cubicBezTo>
                  <a:cubicBezTo>
                    <a:pt x="3" y="207"/>
                    <a:pt x="3" y="206"/>
                    <a:pt x="4" y="206"/>
                  </a:cubicBezTo>
                  <a:cubicBezTo>
                    <a:pt x="13" y="175"/>
                    <a:pt x="35" y="153"/>
                    <a:pt x="58" y="131"/>
                  </a:cubicBezTo>
                  <a:cubicBezTo>
                    <a:pt x="80" y="111"/>
                    <a:pt x="106" y="89"/>
                    <a:pt x="117" y="61"/>
                  </a:cubicBezTo>
                  <a:cubicBezTo>
                    <a:pt x="134" y="66"/>
                    <a:pt x="169" y="72"/>
                    <a:pt x="177" y="51"/>
                  </a:cubicBezTo>
                  <a:cubicBezTo>
                    <a:pt x="180" y="46"/>
                    <a:pt x="179" y="40"/>
                    <a:pt x="175" y="36"/>
                  </a:cubicBezTo>
                  <a:close/>
                </a:path>
              </a:pathLst>
            </a:custGeom>
            <a:solidFill>
              <a:srgbClr val="FF7862"/>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7" name="Freeform 70"/>
            <p:cNvSpPr/>
            <p:nvPr/>
          </p:nvSpPr>
          <p:spPr bwMode="auto">
            <a:xfrm flipH="1">
              <a:off x="2584009" y="2062955"/>
              <a:ext cx="139700" cy="342900"/>
            </a:xfrm>
            <a:custGeom>
              <a:avLst/>
              <a:gdLst>
                <a:gd name="T0" fmla="*/ 19 w 51"/>
                <a:gd name="T1" fmla="*/ 3 h 125"/>
                <a:gd name="T2" fmla="*/ 17 w 51"/>
                <a:gd name="T3" fmla="*/ 4 h 125"/>
                <a:gd name="T4" fmla="*/ 33 w 51"/>
                <a:gd name="T5" fmla="*/ 124 h 125"/>
                <a:gd name="T6" fmla="*/ 33 w 51"/>
                <a:gd name="T7" fmla="*/ 124 h 125"/>
                <a:gd name="T8" fmla="*/ 34 w 51"/>
                <a:gd name="T9" fmla="*/ 125 h 125"/>
                <a:gd name="T10" fmla="*/ 35 w 51"/>
                <a:gd name="T11" fmla="*/ 124 h 125"/>
                <a:gd name="T12" fmla="*/ 34 w 51"/>
                <a:gd name="T13" fmla="*/ 123 h 125"/>
                <a:gd name="T14" fmla="*/ 48 w 51"/>
                <a:gd name="T15" fmla="*/ 66 h 125"/>
                <a:gd name="T16" fmla="*/ 23 w 51"/>
                <a:gd name="T17" fmla="*/ 2 h 125"/>
                <a:gd name="T18" fmla="*/ 19 w 51"/>
                <a:gd name="T1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25">
                  <a:moveTo>
                    <a:pt x="19" y="3"/>
                  </a:moveTo>
                  <a:cubicBezTo>
                    <a:pt x="18" y="3"/>
                    <a:pt x="17" y="3"/>
                    <a:pt x="17" y="4"/>
                  </a:cubicBezTo>
                  <a:cubicBezTo>
                    <a:pt x="1" y="43"/>
                    <a:pt x="0" y="93"/>
                    <a:pt x="33" y="124"/>
                  </a:cubicBezTo>
                  <a:cubicBezTo>
                    <a:pt x="33" y="124"/>
                    <a:pt x="33" y="124"/>
                    <a:pt x="33" y="124"/>
                  </a:cubicBezTo>
                  <a:cubicBezTo>
                    <a:pt x="33" y="124"/>
                    <a:pt x="33" y="125"/>
                    <a:pt x="34" y="125"/>
                  </a:cubicBezTo>
                  <a:cubicBezTo>
                    <a:pt x="34" y="125"/>
                    <a:pt x="35" y="124"/>
                    <a:pt x="35" y="124"/>
                  </a:cubicBezTo>
                  <a:cubicBezTo>
                    <a:pt x="34" y="124"/>
                    <a:pt x="34" y="124"/>
                    <a:pt x="34" y="123"/>
                  </a:cubicBezTo>
                  <a:cubicBezTo>
                    <a:pt x="51" y="112"/>
                    <a:pt x="50" y="83"/>
                    <a:pt x="48" y="66"/>
                  </a:cubicBezTo>
                  <a:cubicBezTo>
                    <a:pt x="45" y="43"/>
                    <a:pt x="37" y="19"/>
                    <a:pt x="23" y="2"/>
                  </a:cubicBezTo>
                  <a:cubicBezTo>
                    <a:pt x="21" y="0"/>
                    <a:pt x="19" y="1"/>
                    <a:pt x="19" y="3"/>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sp>
          <p:nvSpPr>
            <p:cNvPr id="68" name="Freeform 71"/>
            <p:cNvSpPr/>
            <p:nvPr/>
          </p:nvSpPr>
          <p:spPr bwMode="auto">
            <a:xfrm flipH="1">
              <a:off x="2258571" y="2108993"/>
              <a:ext cx="555625" cy="530225"/>
            </a:xfrm>
            <a:custGeom>
              <a:avLst/>
              <a:gdLst>
                <a:gd name="T0" fmla="*/ 181 w 203"/>
                <a:gd name="T1" fmla="*/ 65 h 193"/>
                <a:gd name="T2" fmla="*/ 176 w 203"/>
                <a:gd name="T3" fmla="*/ 40 h 193"/>
                <a:gd name="T4" fmla="*/ 151 w 203"/>
                <a:gd name="T5" fmla="*/ 32 h 193"/>
                <a:gd name="T6" fmla="*/ 118 w 203"/>
                <a:gd name="T7" fmla="*/ 21 h 193"/>
                <a:gd name="T8" fmla="*/ 121 w 203"/>
                <a:gd name="T9" fmla="*/ 47 h 193"/>
                <a:gd name="T10" fmla="*/ 131 w 203"/>
                <a:gd name="T11" fmla="*/ 70 h 193"/>
                <a:gd name="T12" fmla="*/ 62 w 203"/>
                <a:gd name="T13" fmla="*/ 110 h 193"/>
                <a:gd name="T14" fmla="*/ 47 w 203"/>
                <a:gd name="T15" fmla="*/ 124 h 193"/>
                <a:gd name="T16" fmla="*/ 46 w 203"/>
                <a:gd name="T17" fmla="*/ 126 h 193"/>
                <a:gd name="T18" fmla="*/ 1 w 203"/>
                <a:gd name="T19" fmla="*/ 174 h 193"/>
                <a:gd name="T20" fmla="*/ 2 w 203"/>
                <a:gd name="T21" fmla="*/ 175 h 193"/>
                <a:gd name="T22" fmla="*/ 26 w 203"/>
                <a:gd name="T23" fmla="*/ 154 h 193"/>
                <a:gd name="T24" fmla="*/ 46 w 203"/>
                <a:gd name="T25" fmla="*/ 131 h 193"/>
                <a:gd name="T26" fmla="*/ 89 w 203"/>
                <a:gd name="T27" fmla="*/ 176 h 193"/>
                <a:gd name="T28" fmla="*/ 152 w 203"/>
                <a:gd name="T29" fmla="*/ 188 h 193"/>
                <a:gd name="T30" fmla="*/ 152 w 203"/>
                <a:gd name="T31" fmla="*/ 185 h 193"/>
                <a:gd name="T32" fmla="*/ 111 w 203"/>
                <a:gd name="T33" fmla="*/ 136 h 193"/>
                <a:gd name="T34" fmla="*/ 54 w 203"/>
                <a:gd name="T35" fmla="*/ 123 h 193"/>
                <a:gd name="T36" fmla="*/ 57 w 203"/>
                <a:gd name="T37" fmla="*/ 120 h 193"/>
                <a:gd name="T38" fmla="*/ 94 w 203"/>
                <a:gd name="T39" fmla="*/ 92 h 193"/>
                <a:gd name="T40" fmla="*/ 133 w 203"/>
                <a:gd name="T41" fmla="*/ 73 h 193"/>
                <a:gd name="T42" fmla="*/ 133 w 203"/>
                <a:gd name="T43" fmla="*/ 73 h 193"/>
                <a:gd name="T44" fmla="*/ 134 w 203"/>
                <a:gd name="T45" fmla="*/ 74 h 193"/>
                <a:gd name="T46" fmla="*/ 187 w 203"/>
                <a:gd name="T47" fmla="*/ 95 h 193"/>
                <a:gd name="T48" fmla="*/ 181 w 203"/>
                <a:gd name="T49" fmla="*/ 6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193">
                  <a:moveTo>
                    <a:pt x="181" y="65"/>
                  </a:moveTo>
                  <a:cubicBezTo>
                    <a:pt x="183" y="57"/>
                    <a:pt x="181" y="48"/>
                    <a:pt x="176" y="40"/>
                  </a:cubicBezTo>
                  <a:cubicBezTo>
                    <a:pt x="171" y="33"/>
                    <a:pt x="160" y="28"/>
                    <a:pt x="151" y="32"/>
                  </a:cubicBezTo>
                  <a:cubicBezTo>
                    <a:pt x="147" y="19"/>
                    <a:pt x="126" y="0"/>
                    <a:pt x="118" y="21"/>
                  </a:cubicBezTo>
                  <a:cubicBezTo>
                    <a:pt x="115" y="29"/>
                    <a:pt x="118" y="40"/>
                    <a:pt x="121" y="47"/>
                  </a:cubicBezTo>
                  <a:cubicBezTo>
                    <a:pt x="123" y="55"/>
                    <a:pt x="126" y="63"/>
                    <a:pt x="131" y="70"/>
                  </a:cubicBezTo>
                  <a:cubicBezTo>
                    <a:pt x="106" y="77"/>
                    <a:pt x="81" y="93"/>
                    <a:pt x="62" y="110"/>
                  </a:cubicBezTo>
                  <a:cubicBezTo>
                    <a:pt x="56" y="115"/>
                    <a:pt x="52" y="119"/>
                    <a:pt x="47" y="124"/>
                  </a:cubicBezTo>
                  <a:cubicBezTo>
                    <a:pt x="46" y="124"/>
                    <a:pt x="46" y="125"/>
                    <a:pt x="46" y="126"/>
                  </a:cubicBezTo>
                  <a:cubicBezTo>
                    <a:pt x="31" y="142"/>
                    <a:pt x="17" y="159"/>
                    <a:pt x="1" y="174"/>
                  </a:cubicBezTo>
                  <a:cubicBezTo>
                    <a:pt x="0" y="175"/>
                    <a:pt x="1" y="176"/>
                    <a:pt x="2" y="175"/>
                  </a:cubicBezTo>
                  <a:cubicBezTo>
                    <a:pt x="11" y="170"/>
                    <a:pt x="19" y="162"/>
                    <a:pt x="26" y="154"/>
                  </a:cubicBezTo>
                  <a:cubicBezTo>
                    <a:pt x="33" y="146"/>
                    <a:pt x="39" y="138"/>
                    <a:pt x="46" y="131"/>
                  </a:cubicBezTo>
                  <a:cubicBezTo>
                    <a:pt x="52" y="151"/>
                    <a:pt x="71" y="166"/>
                    <a:pt x="89" y="176"/>
                  </a:cubicBezTo>
                  <a:cubicBezTo>
                    <a:pt x="107" y="185"/>
                    <a:pt x="132" y="193"/>
                    <a:pt x="152" y="188"/>
                  </a:cubicBezTo>
                  <a:cubicBezTo>
                    <a:pt x="154" y="187"/>
                    <a:pt x="154" y="185"/>
                    <a:pt x="152" y="185"/>
                  </a:cubicBezTo>
                  <a:cubicBezTo>
                    <a:pt x="147" y="164"/>
                    <a:pt x="128" y="146"/>
                    <a:pt x="111" y="136"/>
                  </a:cubicBezTo>
                  <a:cubicBezTo>
                    <a:pt x="96" y="127"/>
                    <a:pt x="72" y="119"/>
                    <a:pt x="54" y="123"/>
                  </a:cubicBezTo>
                  <a:cubicBezTo>
                    <a:pt x="55" y="122"/>
                    <a:pt x="56" y="121"/>
                    <a:pt x="57" y="120"/>
                  </a:cubicBezTo>
                  <a:cubicBezTo>
                    <a:pt x="68" y="109"/>
                    <a:pt x="80" y="100"/>
                    <a:pt x="94" y="92"/>
                  </a:cubicBezTo>
                  <a:cubicBezTo>
                    <a:pt x="106" y="85"/>
                    <a:pt x="120" y="80"/>
                    <a:pt x="133" y="73"/>
                  </a:cubicBezTo>
                  <a:cubicBezTo>
                    <a:pt x="133" y="73"/>
                    <a:pt x="133" y="73"/>
                    <a:pt x="133" y="73"/>
                  </a:cubicBezTo>
                  <a:cubicBezTo>
                    <a:pt x="133" y="74"/>
                    <a:pt x="134" y="74"/>
                    <a:pt x="134" y="74"/>
                  </a:cubicBezTo>
                  <a:cubicBezTo>
                    <a:pt x="148" y="88"/>
                    <a:pt x="167" y="104"/>
                    <a:pt x="187" y="95"/>
                  </a:cubicBezTo>
                  <a:cubicBezTo>
                    <a:pt x="203" y="88"/>
                    <a:pt x="193" y="70"/>
                    <a:pt x="181" y="65"/>
                  </a:cubicBezTo>
                  <a:close/>
                </a:path>
              </a:pathLst>
            </a:custGeom>
            <a:solidFill>
              <a:srgbClr val="FEC160"/>
            </a:solidFill>
            <a:ln w="9525">
              <a:solidFill>
                <a:srgbClr val="66FF33"/>
              </a:solidFill>
              <a:round/>
            </a:ln>
          </p:spPr>
          <p:txBody>
            <a:bodyPr vert="horz" wrap="square" lIns="91440" tIns="45720" rIns="91440" bIns="45720" numCol="1" anchor="t" anchorCtr="0" compatLnSpc="1"/>
            <a:lstStyle/>
            <a:p>
              <a:endParaRPr lang="zh-CN" altLang="en-US">
                <a:solidFill>
                  <a:prstClr val="black"/>
                </a:solidFill>
              </a:endParaRPr>
            </a:p>
          </p:txBody>
        </p:sp>
      </p:grpSp>
      <p:grpSp>
        <p:nvGrpSpPr>
          <p:cNvPr id="75" name="组合 74"/>
          <p:cNvGrpSpPr/>
          <p:nvPr userDrawn="1"/>
        </p:nvGrpSpPr>
        <p:grpSpPr>
          <a:xfrm>
            <a:off x="6491875" y="21101"/>
            <a:ext cx="2652125" cy="856134"/>
            <a:chOff x="3710477" y="1876634"/>
            <a:chExt cx="2720723" cy="943881"/>
          </a:xfrm>
          <a:scene3d>
            <a:camera prst="perspectiveRelaxedModerately"/>
            <a:lightRig rig="threePt" dir="t"/>
          </a:scene3d>
        </p:grpSpPr>
        <p:sp>
          <p:nvSpPr>
            <p:cNvPr id="69" name="文本框 68"/>
            <p:cNvSpPr txBox="1"/>
            <p:nvPr userDrawn="1"/>
          </p:nvSpPr>
          <p:spPr>
            <a:xfrm>
              <a:off x="4029865" y="2139720"/>
              <a:ext cx="2401335" cy="646331"/>
            </a:xfrm>
            <a:prstGeom prst="rect">
              <a:avLst/>
            </a:prstGeom>
            <a:noFill/>
            <a:sp3d>
              <a:bevelT/>
            </a:sp3d>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1800" b="1" dirty="0">
                  <a:solidFill>
                    <a:srgbClr val="3366FF"/>
                  </a:solidFill>
                  <a:effectLst>
                    <a:outerShdw blurRad="38100" dist="38100" dir="2700000" algn="tl">
                      <a:srgbClr val="000000">
                        <a:alpha val="43137"/>
                      </a:srgbClr>
                    </a:outerShdw>
                  </a:effectLst>
                </a:rPr>
                <a:t>letters</a:t>
              </a:r>
              <a:r>
                <a:rPr lang="en-US" altLang="zh-CN" sz="1800" b="1" dirty="0">
                  <a:solidFill>
                    <a:srgbClr val="FF0000"/>
                  </a:solidFill>
                  <a:effectLst>
                    <a:outerShdw blurRad="38100" dist="38100" dir="2700000" algn="tl">
                      <a:srgbClr val="000000">
                        <a:alpha val="43137"/>
                      </a:srgbClr>
                    </a:outerShdw>
                  </a:effectLst>
                </a:rPr>
                <a:t> </a:t>
              </a:r>
              <a:r>
                <a:rPr lang="en-US" altLang="zh-CN" sz="18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of</a:t>
              </a:r>
              <a:r>
                <a:rPr lang="en-US" altLang="zh-CN" sz="1800" b="1" dirty="0">
                  <a:solidFill>
                    <a:srgbClr val="FF0000"/>
                  </a:solidFill>
                  <a:effectLst>
                    <a:outerShdw blurRad="38100" dist="38100" dir="2700000" algn="tl">
                      <a:srgbClr val="000000">
                        <a:alpha val="43137"/>
                      </a:srgbClr>
                    </a:outerShdw>
                  </a:effectLst>
                </a:rPr>
                <a:t> thanks</a:t>
              </a:r>
              <a:endParaRPr lang="zh-CN" altLang="en-US" dirty="0">
                <a:effectLst>
                  <a:outerShdw blurRad="38100" dist="38100" dir="2700000" algn="tl">
                    <a:srgbClr val="000000">
                      <a:alpha val="43137"/>
                    </a:srgbClr>
                  </a:outerShdw>
                </a:effectLst>
              </a:endParaRPr>
            </a:p>
            <a:p>
              <a:endParaRPr lang="zh-CN" altLang="en-US" dirty="0"/>
            </a:p>
          </p:txBody>
        </p:sp>
        <p:sp>
          <p:nvSpPr>
            <p:cNvPr id="70" name="不完整圆 69"/>
            <p:cNvSpPr/>
            <p:nvPr userDrawn="1"/>
          </p:nvSpPr>
          <p:spPr>
            <a:xfrm>
              <a:off x="3710477" y="2181739"/>
              <a:ext cx="638776" cy="638776"/>
            </a:xfrm>
            <a:prstGeom prst="pie">
              <a:avLst/>
            </a:prstGeom>
            <a:solidFill>
              <a:srgbClr val="3366FF"/>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2" name="不完整圆 71"/>
            <p:cNvSpPr/>
            <p:nvPr userDrawn="1"/>
          </p:nvSpPr>
          <p:spPr>
            <a:xfrm rot="10800000">
              <a:off x="5652075" y="1876634"/>
              <a:ext cx="638776" cy="638776"/>
            </a:xfrm>
            <a:prstGeom prst="pie">
              <a:avLst/>
            </a:prstGeom>
            <a:solidFill>
              <a:srgbClr val="66FF33"/>
            </a:solidFill>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grpSp>
      <p:grpSp>
        <p:nvGrpSpPr>
          <p:cNvPr id="73" name="组合 15"/>
          <p:cNvGrpSpPr/>
          <p:nvPr userDrawn="1"/>
        </p:nvGrpSpPr>
        <p:grpSpPr>
          <a:xfrm rot="10800000">
            <a:off x="25913" y="4564821"/>
            <a:ext cx="1186032" cy="500066"/>
            <a:chOff x="-142846" y="-250538"/>
            <a:chExt cx="4843910" cy="1782764"/>
          </a:xfrm>
          <a:solidFill>
            <a:srgbClr val="FF9900"/>
          </a:solidFill>
        </p:grpSpPr>
        <p:sp>
          <p:nvSpPr>
            <p:cNvPr id="74" name="Freeform 6"/>
            <p:cNvSpPr/>
            <p:nvPr/>
          </p:nvSpPr>
          <p:spPr bwMode="auto">
            <a:xfrm>
              <a:off x="3267104" y="35212"/>
              <a:ext cx="350838" cy="338138"/>
            </a:xfrm>
            <a:custGeom>
              <a:avLst/>
              <a:gdLst>
                <a:gd name="T0" fmla="*/ 125 w 128"/>
                <a:gd name="T1" fmla="*/ 55 h 123"/>
                <a:gd name="T2" fmla="*/ 95 w 128"/>
                <a:gd name="T3" fmla="*/ 48 h 123"/>
                <a:gd name="T4" fmla="*/ 65 w 128"/>
                <a:gd name="T5" fmla="*/ 22 h 123"/>
                <a:gd name="T6" fmla="*/ 44 w 128"/>
                <a:gd name="T7" fmla="*/ 2 h 123"/>
                <a:gd name="T8" fmla="*/ 12 w 128"/>
                <a:gd name="T9" fmla="*/ 26 h 123"/>
                <a:gd name="T10" fmla="*/ 3 w 128"/>
                <a:gd name="T11" fmla="*/ 70 h 123"/>
                <a:gd name="T12" fmla="*/ 19 w 128"/>
                <a:gd name="T13" fmla="*/ 106 h 123"/>
                <a:gd name="T14" fmla="*/ 58 w 128"/>
                <a:gd name="T15" fmla="*/ 122 h 123"/>
                <a:gd name="T16" fmla="*/ 109 w 128"/>
                <a:gd name="T17" fmla="*/ 100 h 123"/>
                <a:gd name="T18" fmla="*/ 125 w 128"/>
                <a:gd name="T19"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3">
                  <a:moveTo>
                    <a:pt x="125" y="55"/>
                  </a:moveTo>
                  <a:cubicBezTo>
                    <a:pt x="122" y="39"/>
                    <a:pt x="106" y="40"/>
                    <a:pt x="95" y="48"/>
                  </a:cubicBezTo>
                  <a:cubicBezTo>
                    <a:pt x="98" y="30"/>
                    <a:pt x="82" y="13"/>
                    <a:pt x="65" y="22"/>
                  </a:cubicBezTo>
                  <a:cubicBezTo>
                    <a:pt x="62" y="12"/>
                    <a:pt x="56" y="0"/>
                    <a:pt x="44" y="2"/>
                  </a:cubicBezTo>
                  <a:cubicBezTo>
                    <a:pt x="30" y="4"/>
                    <a:pt x="19" y="16"/>
                    <a:pt x="12" y="26"/>
                  </a:cubicBezTo>
                  <a:cubicBezTo>
                    <a:pt x="2" y="40"/>
                    <a:pt x="0" y="54"/>
                    <a:pt x="3" y="70"/>
                  </a:cubicBezTo>
                  <a:cubicBezTo>
                    <a:pt x="5" y="78"/>
                    <a:pt x="10" y="98"/>
                    <a:pt x="19" y="106"/>
                  </a:cubicBezTo>
                  <a:cubicBezTo>
                    <a:pt x="23" y="122"/>
                    <a:pt x="44" y="123"/>
                    <a:pt x="58" y="122"/>
                  </a:cubicBezTo>
                  <a:cubicBezTo>
                    <a:pt x="76" y="120"/>
                    <a:pt x="97" y="113"/>
                    <a:pt x="109" y="100"/>
                  </a:cubicBezTo>
                  <a:cubicBezTo>
                    <a:pt x="120" y="89"/>
                    <a:pt x="128" y="70"/>
                    <a:pt x="125" y="5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6" name="Freeform 7"/>
            <p:cNvSpPr/>
            <p:nvPr/>
          </p:nvSpPr>
          <p:spPr bwMode="auto">
            <a:xfrm>
              <a:off x="169892" y="887700"/>
              <a:ext cx="260350" cy="298450"/>
            </a:xfrm>
            <a:custGeom>
              <a:avLst/>
              <a:gdLst>
                <a:gd name="T0" fmla="*/ 40 w 95"/>
                <a:gd name="T1" fmla="*/ 1 h 108"/>
                <a:gd name="T2" fmla="*/ 39 w 95"/>
                <a:gd name="T3" fmla="*/ 2 h 108"/>
                <a:gd name="T4" fmla="*/ 39 w 95"/>
                <a:gd name="T5" fmla="*/ 2 h 108"/>
                <a:gd name="T6" fmla="*/ 38 w 95"/>
                <a:gd name="T7" fmla="*/ 3 h 108"/>
                <a:gd name="T8" fmla="*/ 37 w 95"/>
                <a:gd name="T9" fmla="*/ 3 h 108"/>
                <a:gd name="T10" fmla="*/ 3 w 95"/>
                <a:gd name="T11" fmla="*/ 76 h 108"/>
                <a:gd name="T12" fmla="*/ 11 w 95"/>
                <a:gd name="T13" fmla="*/ 102 h 108"/>
                <a:gd name="T14" fmla="*/ 27 w 95"/>
                <a:gd name="T15" fmla="*/ 95 h 108"/>
                <a:gd name="T16" fmla="*/ 36 w 95"/>
                <a:gd name="T17" fmla="*/ 103 h 108"/>
                <a:gd name="T18" fmla="*/ 52 w 95"/>
                <a:gd name="T19" fmla="*/ 97 h 108"/>
                <a:gd name="T20" fmla="*/ 66 w 95"/>
                <a:gd name="T21" fmla="*/ 105 h 108"/>
                <a:gd name="T22" fmla="*/ 78 w 95"/>
                <a:gd name="T23" fmla="*/ 95 h 108"/>
                <a:gd name="T24" fmla="*/ 78 w 95"/>
                <a:gd name="T25" fmla="*/ 93 h 108"/>
                <a:gd name="T26" fmla="*/ 40 w 95"/>
                <a:gd name="T2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108">
                  <a:moveTo>
                    <a:pt x="40" y="1"/>
                  </a:moveTo>
                  <a:cubicBezTo>
                    <a:pt x="39" y="0"/>
                    <a:pt x="38" y="1"/>
                    <a:pt x="39" y="2"/>
                  </a:cubicBezTo>
                  <a:cubicBezTo>
                    <a:pt x="39" y="2"/>
                    <a:pt x="39" y="2"/>
                    <a:pt x="39" y="2"/>
                  </a:cubicBezTo>
                  <a:cubicBezTo>
                    <a:pt x="39" y="2"/>
                    <a:pt x="38" y="3"/>
                    <a:pt x="38" y="3"/>
                  </a:cubicBezTo>
                  <a:cubicBezTo>
                    <a:pt x="38" y="3"/>
                    <a:pt x="37" y="2"/>
                    <a:pt x="37" y="3"/>
                  </a:cubicBezTo>
                  <a:cubicBezTo>
                    <a:pt x="9" y="15"/>
                    <a:pt x="0" y="48"/>
                    <a:pt x="3" y="76"/>
                  </a:cubicBezTo>
                  <a:cubicBezTo>
                    <a:pt x="4" y="84"/>
                    <a:pt x="4" y="96"/>
                    <a:pt x="11" y="102"/>
                  </a:cubicBezTo>
                  <a:cubicBezTo>
                    <a:pt x="16" y="108"/>
                    <a:pt x="23" y="100"/>
                    <a:pt x="27" y="95"/>
                  </a:cubicBezTo>
                  <a:cubicBezTo>
                    <a:pt x="29" y="99"/>
                    <a:pt x="31" y="103"/>
                    <a:pt x="36" y="103"/>
                  </a:cubicBezTo>
                  <a:cubicBezTo>
                    <a:pt x="42" y="103"/>
                    <a:pt x="44" y="95"/>
                    <a:pt x="52" y="97"/>
                  </a:cubicBezTo>
                  <a:cubicBezTo>
                    <a:pt x="57" y="98"/>
                    <a:pt x="61" y="105"/>
                    <a:pt x="66" y="105"/>
                  </a:cubicBezTo>
                  <a:cubicBezTo>
                    <a:pt x="72" y="105"/>
                    <a:pt x="75" y="100"/>
                    <a:pt x="78" y="95"/>
                  </a:cubicBezTo>
                  <a:cubicBezTo>
                    <a:pt x="79" y="95"/>
                    <a:pt x="78" y="94"/>
                    <a:pt x="78" y="93"/>
                  </a:cubicBezTo>
                  <a:cubicBezTo>
                    <a:pt x="95" y="61"/>
                    <a:pt x="71" y="15"/>
                    <a:pt x="40" y="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7" name="Freeform 8"/>
            <p:cNvSpPr/>
            <p:nvPr/>
          </p:nvSpPr>
          <p:spPr bwMode="auto">
            <a:xfrm>
              <a:off x="573117" y="822613"/>
              <a:ext cx="182563" cy="195263"/>
            </a:xfrm>
            <a:custGeom>
              <a:avLst/>
              <a:gdLst>
                <a:gd name="T0" fmla="*/ 13 w 67"/>
                <a:gd name="T1" fmla="*/ 0 h 71"/>
                <a:gd name="T2" fmla="*/ 11 w 67"/>
                <a:gd name="T3" fmla="*/ 0 h 71"/>
                <a:gd name="T4" fmla="*/ 11 w 67"/>
                <a:gd name="T5" fmla="*/ 0 h 71"/>
                <a:gd name="T6" fmla="*/ 10 w 67"/>
                <a:gd name="T7" fmla="*/ 1 h 71"/>
                <a:gd name="T8" fmla="*/ 11 w 67"/>
                <a:gd name="T9" fmla="*/ 0 h 71"/>
                <a:gd name="T10" fmla="*/ 10 w 67"/>
                <a:gd name="T11" fmla="*/ 0 h 71"/>
                <a:gd name="T12" fmla="*/ 9 w 67"/>
                <a:gd name="T13" fmla="*/ 3 h 71"/>
                <a:gd name="T14" fmla="*/ 9 w 67"/>
                <a:gd name="T15" fmla="*/ 4 h 71"/>
                <a:gd name="T16" fmla="*/ 4 w 67"/>
                <a:gd name="T17" fmla="*/ 53 h 71"/>
                <a:gd name="T18" fmla="*/ 38 w 67"/>
                <a:gd name="T19" fmla="*/ 65 h 71"/>
                <a:gd name="T20" fmla="*/ 13 w 6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1">
                  <a:moveTo>
                    <a:pt x="13" y="0"/>
                  </a:moveTo>
                  <a:cubicBezTo>
                    <a:pt x="12" y="0"/>
                    <a:pt x="11" y="0"/>
                    <a:pt x="11" y="0"/>
                  </a:cubicBezTo>
                  <a:cubicBezTo>
                    <a:pt x="11" y="0"/>
                    <a:pt x="11" y="0"/>
                    <a:pt x="11" y="0"/>
                  </a:cubicBezTo>
                  <a:cubicBezTo>
                    <a:pt x="11" y="0"/>
                    <a:pt x="11" y="1"/>
                    <a:pt x="10" y="1"/>
                  </a:cubicBezTo>
                  <a:cubicBezTo>
                    <a:pt x="10" y="1"/>
                    <a:pt x="11" y="0"/>
                    <a:pt x="11" y="0"/>
                  </a:cubicBezTo>
                  <a:cubicBezTo>
                    <a:pt x="11" y="0"/>
                    <a:pt x="10" y="0"/>
                    <a:pt x="10" y="0"/>
                  </a:cubicBezTo>
                  <a:cubicBezTo>
                    <a:pt x="10" y="1"/>
                    <a:pt x="10" y="2"/>
                    <a:pt x="9" y="3"/>
                  </a:cubicBezTo>
                  <a:cubicBezTo>
                    <a:pt x="9" y="3"/>
                    <a:pt x="9" y="4"/>
                    <a:pt x="9" y="4"/>
                  </a:cubicBezTo>
                  <a:cubicBezTo>
                    <a:pt x="4" y="20"/>
                    <a:pt x="0" y="37"/>
                    <a:pt x="4" y="53"/>
                  </a:cubicBezTo>
                  <a:cubicBezTo>
                    <a:pt x="8" y="67"/>
                    <a:pt x="25" y="71"/>
                    <a:pt x="38" y="65"/>
                  </a:cubicBezTo>
                  <a:cubicBezTo>
                    <a:pt x="67" y="51"/>
                    <a:pt x="32" y="7"/>
                    <a:pt x="13" y="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8" name="Freeform 13"/>
            <p:cNvSpPr/>
            <p:nvPr/>
          </p:nvSpPr>
          <p:spPr bwMode="auto">
            <a:xfrm>
              <a:off x="2228879" y="390812"/>
              <a:ext cx="360363" cy="373063"/>
            </a:xfrm>
            <a:custGeom>
              <a:avLst/>
              <a:gdLst>
                <a:gd name="T0" fmla="*/ 67 w 132"/>
                <a:gd name="T1" fmla="*/ 125 h 136"/>
                <a:gd name="T2" fmla="*/ 15 w 132"/>
                <a:gd name="T3" fmla="*/ 125 h 136"/>
                <a:gd name="T4" fmla="*/ 0 w 132"/>
                <a:gd name="T5" fmla="*/ 85 h 136"/>
                <a:gd name="T6" fmla="*/ 16 w 132"/>
                <a:gd name="T7" fmla="*/ 37 h 136"/>
                <a:gd name="T8" fmla="*/ 16 w 132"/>
                <a:gd name="T9" fmla="*/ 36 h 136"/>
                <a:gd name="T10" fmla="*/ 39 w 132"/>
                <a:gd name="T11" fmla="*/ 13 h 136"/>
                <a:gd name="T12" fmla="*/ 61 w 132"/>
                <a:gd name="T13" fmla="*/ 1 h 136"/>
                <a:gd name="T14" fmla="*/ 71 w 132"/>
                <a:gd name="T15" fmla="*/ 25 h 136"/>
                <a:gd name="T16" fmla="*/ 76 w 132"/>
                <a:gd name="T17" fmla="*/ 26 h 136"/>
                <a:gd name="T18" fmla="*/ 76 w 132"/>
                <a:gd name="T19" fmla="*/ 24 h 136"/>
                <a:gd name="T20" fmla="*/ 76 w 132"/>
                <a:gd name="T21" fmla="*/ 24 h 136"/>
                <a:gd name="T22" fmla="*/ 82 w 132"/>
                <a:gd name="T23" fmla="*/ 17 h 136"/>
                <a:gd name="T24" fmla="*/ 92 w 132"/>
                <a:gd name="T25" fmla="*/ 12 h 136"/>
                <a:gd name="T26" fmla="*/ 104 w 132"/>
                <a:gd name="T27" fmla="*/ 32 h 136"/>
                <a:gd name="T28" fmla="*/ 107 w 132"/>
                <a:gd name="T29" fmla="*/ 34 h 136"/>
                <a:gd name="T30" fmla="*/ 107 w 132"/>
                <a:gd name="T31" fmla="*/ 34 h 136"/>
                <a:gd name="T32" fmla="*/ 109 w 132"/>
                <a:gd name="T33" fmla="*/ 33 h 136"/>
                <a:gd name="T34" fmla="*/ 123 w 132"/>
                <a:gd name="T35" fmla="*/ 29 h 136"/>
                <a:gd name="T36" fmla="*/ 130 w 132"/>
                <a:gd name="T37" fmla="*/ 41 h 136"/>
                <a:gd name="T38" fmla="*/ 127 w 132"/>
                <a:gd name="T39" fmla="*/ 66 h 136"/>
                <a:gd name="T40" fmla="*/ 115 w 132"/>
                <a:gd name="T41" fmla="*/ 87 h 136"/>
                <a:gd name="T42" fmla="*/ 115 w 132"/>
                <a:gd name="T43" fmla="*/ 87 h 136"/>
                <a:gd name="T44" fmla="*/ 67 w 132"/>
                <a:gd name="T45"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 h="136">
                  <a:moveTo>
                    <a:pt x="67" y="125"/>
                  </a:moveTo>
                  <a:cubicBezTo>
                    <a:pt x="51" y="131"/>
                    <a:pt x="31" y="136"/>
                    <a:pt x="15" y="125"/>
                  </a:cubicBezTo>
                  <a:cubicBezTo>
                    <a:pt x="3" y="116"/>
                    <a:pt x="0" y="99"/>
                    <a:pt x="0" y="85"/>
                  </a:cubicBezTo>
                  <a:cubicBezTo>
                    <a:pt x="0" y="67"/>
                    <a:pt x="8" y="53"/>
                    <a:pt x="16" y="37"/>
                  </a:cubicBezTo>
                  <a:cubicBezTo>
                    <a:pt x="16" y="37"/>
                    <a:pt x="16" y="36"/>
                    <a:pt x="16" y="36"/>
                  </a:cubicBezTo>
                  <a:cubicBezTo>
                    <a:pt x="23" y="28"/>
                    <a:pt x="31" y="20"/>
                    <a:pt x="39" y="13"/>
                  </a:cubicBezTo>
                  <a:cubicBezTo>
                    <a:pt x="46" y="8"/>
                    <a:pt x="53" y="3"/>
                    <a:pt x="61" y="1"/>
                  </a:cubicBezTo>
                  <a:cubicBezTo>
                    <a:pt x="73" y="0"/>
                    <a:pt x="72" y="18"/>
                    <a:pt x="71" y="25"/>
                  </a:cubicBezTo>
                  <a:cubicBezTo>
                    <a:pt x="71" y="28"/>
                    <a:pt x="76" y="28"/>
                    <a:pt x="76" y="26"/>
                  </a:cubicBezTo>
                  <a:cubicBezTo>
                    <a:pt x="76" y="25"/>
                    <a:pt x="76" y="24"/>
                    <a:pt x="76" y="24"/>
                  </a:cubicBezTo>
                  <a:cubicBezTo>
                    <a:pt x="76" y="24"/>
                    <a:pt x="76" y="24"/>
                    <a:pt x="76" y="24"/>
                  </a:cubicBezTo>
                  <a:cubicBezTo>
                    <a:pt x="79" y="22"/>
                    <a:pt x="80" y="19"/>
                    <a:pt x="82" y="17"/>
                  </a:cubicBezTo>
                  <a:cubicBezTo>
                    <a:pt x="85" y="14"/>
                    <a:pt x="89" y="13"/>
                    <a:pt x="92" y="12"/>
                  </a:cubicBezTo>
                  <a:cubicBezTo>
                    <a:pt x="104" y="10"/>
                    <a:pt x="105" y="24"/>
                    <a:pt x="104" y="32"/>
                  </a:cubicBezTo>
                  <a:cubicBezTo>
                    <a:pt x="104" y="33"/>
                    <a:pt x="105" y="34"/>
                    <a:pt x="107" y="34"/>
                  </a:cubicBezTo>
                  <a:cubicBezTo>
                    <a:pt x="107" y="34"/>
                    <a:pt x="107" y="34"/>
                    <a:pt x="107" y="34"/>
                  </a:cubicBezTo>
                  <a:cubicBezTo>
                    <a:pt x="108" y="34"/>
                    <a:pt x="109" y="33"/>
                    <a:pt x="109" y="33"/>
                  </a:cubicBezTo>
                  <a:cubicBezTo>
                    <a:pt x="113" y="29"/>
                    <a:pt x="118" y="25"/>
                    <a:pt x="123" y="29"/>
                  </a:cubicBezTo>
                  <a:cubicBezTo>
                    <a:pt x="127" y="32"/>
                    <a:pt x="128" y="37"/>
                    <a:pt x="130" y="41"/>
                  </a:cubicBezTo>
                  <a:cubicBezTo>
                    <a:pt x="132" y="49"/>
                    <a:pt x="130" y="58"/>
                    <a:pt x="127" y="66"/>
                  </a:cubicBezTo>
                  <a:cubicBezTo>
                    <a:pt x="124" y="73"/>
                    <a:pt x="119" y="80"/>
                    <a:pt x="115" y="87"/>
                  </a:cubicBezTo>
                  <a:cubicBezTo>
                    <a:pt x="115" y="87"/>
                    <a:pt x="115" y="87"/>
                    <a:pt x="115" y="87"/>
                  </a:cubicBezTo>
                  <a:cubicBezTo>
                    <a:pt x="103" y="106"/>
                    <a:pt x="89" y="117"/>
                    <a:pt x="67" y="12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79" name="Freeform 14"/>
            <p:cNvSpPr/>
            <p:nvPr/>
          </p:nvSpPr>
          <p:spPr bwMode="auto">
            <a:xfrm>
              <a:off x="925988" y="-250538"/>
              <a:ext cx="750888" cy="585789"/>
            </a:xfrm>
            <a:custGeom>
              <a:avLst/>
              <a:gdLst>
                <a:gd name="T0" fmla="*/ 267 w 274"/>
                <a:gd name="T1" fmla="*/ 142 h 213"/>
                <a:gd name="T2" fmla="*/ 236 w 274"/>
                <a:gd name="T3" fmla="*/ 131 h 213"/>
                <a:gd name="T4" fmla="*/ 233 w 274"/>
                <a:gd name="T5" fmla="*/ 99 h 213"/>
                <a:gd name="T6" fmla="*/ 210 w 274"/>
                <a:gd name="T7" fmla="*/ 92 h 213"/>
                <a:gd name="T8" fmla="*/ 200 w 274"/>
                <a:gd name="T9" fmla="*/ 52 h 213"/>
                <a:gd name="T10" fmla="*/ 166 w 274"/>
                <a:gd name="T11" fmla="*/ 52 h 213"/>
                <a:gd name="T12" fmla="*/ 162 w 274"/>
                <a:gd name="T13" fmla="*/ 19 h 213"/>
                <a:gd name="T14" fmla="*/ 111 w 274"/>
                <a:gd name="T15" fmla="*/ 36 h 213"/>
                <a:gd name="T16" fmla="*/ 56 w 274"/>
                <a:gd name="T17" fmla="*/ 26 h 213"/>
                <a:gd name="T18" fmla="*/ 26 w 274"/>
                <a:gd name="T19" fmla="*/ 19 h 213"/>
                <a:gd name="T20" fmla="*/ 0 w 274"/>
                <a:gd name="T21" fmla="*/ 75 h 213"/>
                <a:gd name="T22" fmla="*/ 25 w 274"/>
                <a:gd name="T23" fmla="*/ 139 h 213"/>
                <a:gd name="T24" fmla="*/ 79 w 274"/>
                <a:gd name="T25" fmla="*/ 182 h 213"/>
                <a:gd name="T26" fmla="*/ 79 w 274"/>
                <a:gd name="T27" fmla="*/ 183 h 213"/>
                <a:gd name="T28" fmla="*/ 143 w 274"/>
                <a:gd name="T29" fmla="*/ 204 h 213"/>
                <a:gd name="T30" fmla="*/ 221 w 274"/>
                <a:gd name="T31" fmla="*/ 209 h 213"/>
                <a:gd name="T32" fmla="*/ 269 w 274"/>
                <a:gd name="T33" fmla="*/ 176 h 213"/>
                <a:gd name="T34" fmla="*/ 267 w 274"/>
                <a:gd name="T35"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3">
                  <a:moveTo>
                    <a:pt x="267" y="142"/>
                  </a:moveTo>
                  <a:cubicBezTo>
                    <a:pt x="260" y="132"/>
                    <a:pt x="248" y="130"/>
                    <a:pt x="236" y="131"/>
                  </a:cubicBezTo>
                  <a:cubicBezTo>
                    <a:pt x="242" y="122"/>
                    <a:pt x="237" y="107"/>
                    <a:pt x="233" y="99"/>
                  </a:cubicBezTo>
                  <a:cubicBezTo>
                    <a:pt x="228" y="90"/>
                    <a:pt x="219" y="88"/>
                    <a:pt x="210" y="92"/>
                  </a:cubicBezTo>
                  <a:cubicBezTo>
                    <a:pt x="213" y="78"/>
                    <a:pt x="210" y="63"/>
                    <a:pt x="200" y="52"/>
                  </a:cubicBezTo>
                  <a:cubicBezTo>
                    <a:pt x="191" y="42"/>
                    <a:pt x="176" y="44"/>
                    <a:pt x="166" y="52"/>
                  </a:cubicBezTo>
                  <a:cubicBezTo>
                    <a:pt x="171" y="41"/>
                    <a:pt x="173" y="27"/>
                    <a:pt x="162" y="19"/>
                  </a:cubicBezTo>
                  <a:cubicBezTo>
                    <a:pt x="144" y="6"/>
                    <a:pt x="123" y="23"/>
                    <a:pt x="111" y="36"/>
                  </a:cubicBezTo>
                  <a:cubicBezTo>
                    <a:pt x="102" y="12"/>
                    <a:pt x="69" y="0"/>
                    <a:pt x="56" y="26"/>
                  </a:cubicBezTo>
                  <a:cubicBezTo>
                    <a:pt x="51" y="14"/>
                    <a:pt x="39" y="12"/>
                    <a:pt x="26" y="19"/>
                  </a:cubicBezTo>
                  <a:cubicBezTo>
                    <a:pt x="7" y="29"/>
                    <a:pt x="0" y="54"/>
                    <a:pt x="0" y="75"/>
                  </a:cubicBezTo>
                  <a:cubicBezTo>
                    <a:pt x="0" y="97"/>
                    <a:pt x="11" y="121"/>
                    <a:pt x="25" y="139"/>
                  </a:cubicBezTo>
                  <a:cubicBezTo>
                    <a:pt x="38" y="158"/>
                    <a:pt x="58" y="172"/>
                    <a:pt x="79" y="182"/>
                  </a:cubicBezTo>
                  <a:cubicBezTo>
                    <a:pt x="79" y="182"/>
                    <a:pt x="79" y="183"/>
                    <a:pt x="79" y="183"/>
                  </a:cubicBezTo>
                  <a:cubicBezTo>
                    <a:pt x="97" y="195"/>
                    <a:pt x="122" y="200"/>
                    <a:pt x="143" y="204"/>
                  </a:cubicBezTo>
                  <a:cubicBezTo>
                    <a:pt x="168" y="210"/>
                    <a:pt x="195" y="213"/>
                    <a:pt x="221" y="209"/>
                  </a:cubicBezTo>
                  <a:cubicBezTo>
                    <a:pt x="242" y="206"/>
                    <a:pt x="261" y="196"/>
                    <a:pt x="269" y="176"/>
                  </a:cubicBezTo>
                  <a:cubicBezTo>
                    <a:pt x="273" y="166"/>
                    <a:pt x="274" y="151"/>
                    <a:pt x="267" y="1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0" name="Freeform 15"/>
            <p:cNvSpPr/>
            <p:nvPr/>
          </p:nvSpPr>
          <p:spPr bwMode="auto">
            <a:xfrm>
              <a:off x="358804" y="-112425"/>
              <a:ext cx="657225" cy="444500"/>
            </a:xfrm>
            <a:custGeom>
              <a:avLst/>
              <a:gdLst>
                <a:gd name="T0" fmla="*/ 214 w 240"/>
                <a:gd name="T1" fmla="*/ 117 h 162"/>
                <a:gd name="T2" fmla="*/ 214 w 240"/>
                <a:gd name="T3" fmla="*/ 93 h 162"/>
                <a:gd name="T4" fmla="*/ 187 w 240"/>
                <a:gd name="T5" fmla="*/ 91 h 162"/>
                <a:gd name="T6" fmla="*/ 164 w 240"/>
                <a:gd name="T7" fmla="*/ 52 h 162"/>
                <a:gd name="T8" fmla="*/ 156 w 240"/>
                <a:gd name="T9" fmla="*/ 27 h 162"/>
                <a:gd name="T10" fmla="*/ 127 w 240"/>
                <a:gd name="T11" fmla="*/ 33 h 162"/>
                <a:gd name="T12" fmla="*/ 86 w 240"/>
                <a:gd name="T13" fmla="*/ 19 h 162"/>
                <a:gd name="T14" fmla="*/ 65 w 240"/>
                <a:gd name="T15" fmla="*/ 2 h 162"/>
                <a:gd name="T16" fmla="*/ 46 w 240"/>
                <a:gd name="T17" fmla="*/ 15 h 162"/>
                <a:gd name="T18" fmla="*/ 46 w 240"/>
                <a:gd name="T19" fmla="*/ 15 h 162"/>
                <a:gd name="T20" fmla="*/ 10 w 240"/>
                <a:gd name="T21" fmla="*/ 9 h 162"/>
                <a:gd name="T22" fmla="*/ 2 w 240"/>
                <a:gd name="T23" fmla="*/ 47 h 162"/>
                <a:gd name="T24" fmla="*/ 24 w 240"/>
                <a:gd name="T25" fmla="*/ 96 h 162"/>
                <a:gd name="T26" fmla="*/ 68 w 240"/>
                <a:gd name="T27" fmla="*/ 134 h 162"/>
                <a:gd name="T28" fmla="*/ 69 w 240"/>
                <a:gd name="T29" fmla="*/ 133 h 162"/>
                <a:gd name="T30" fmla="*/ 92 w 240"/>
                <a:gd name="T31" fmla="*/ 143 h 162"/>
                <a:gd name="T32" fmla="*/ 132 w 240"/>
                <a:gd name="T33" fmla="*/ 155 h 162"/>
                <a:gd name="T34" fmla="*/ 197 w 240"/>
                <a:gd name="T35" fmla="*/ 160 h 162"/>
                <a:gd name="T36" fmla="*/ 238 w 240"/>
                <a:gd name="T37" fmla="*/ 134 h 162"/>
                <a:gd name="T38" fmla="*/ 214 w 240"/>
                <a:gd name="T39" fmla="*/ 1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62">
                  <a:moveTo>
                    <a:pt x="214" y="117"/>
                  </a:moveTo>
                  <a:cubicBezTo>
                    <a:pt x="219" y="109"/>
                    <a:pt x="221" y="100"/>
                    <a:pt x="214" y="93"/>
                  </a:cubicBezTo>
                  <a:cubicBezTo>
                    <a:pt x="207" y="87"/>
                    <a:pt x="196" y="88"/>
                    <a:pt x="187" y="91"/>
                  </a:cubicBezTo>
                  <a:cubicBezTo>
                    <a:pt x="195" y="71"/>
                    <a:pt x="185" y="39"/>
                    <a:pt x="164" y="52"/>
                  </a:cubicBezTo>
                  <a:cubicBezTo>
                    <a:pt x="167" y="43"/>
                    <a:pt x="167" y="32"/>
                    <a:pt x="156" y="27"/>
                  </a:cubicBezTo>
                  <a:cubicBezTo>
                    <a:pt x="147" y="22"/>
                    <a:pt x="135" y="26"/>
                    <a:pt x="127" y="33"/>
                  </a:cubicBezTo>
                  <a:cubicBezTo>
                    <a:pt x="127" y="9"/>
                    <a:pt x="101" y="5"/>
                    <a:pt x="86" y="19"/>
                  </a:cubicBezTo>
                  <a:cubicBezTo>
                    <a:pt x="82" y="10"/>
                    <a:pt x="75" y="3"/>
                    <a:pt x="65" y="2"/>
                  </a:cubicBezTo>
                  <a:cubicBezTo>
                    <a:pt x="56" y="0"/>
                    <a:pt x="47" y="5"/>
                    <a:pt x="46" y="15"/>
                  </a:cubicBezTo>
                  <a:cubicBezTo>
                    <a:pt x="46" y="15"/>
                    <a:pt x="46" y="15"/>
                    <a:pt x="46" y="15"/>
                  </a:cubicBezTo>
                  <a:cubicBezTo>
                    <a:pt x="36" y="7"/>
                    <a:pt x="22" y="0"/>
                    <a:pt x="10" y="9"/>
                  </a:cubicBezTo>
                  <a:cubicBezTo>
                    <a:pt x="0" y="17"/>
                    <a:pt x="0" y="35"/>
                    <a:pt x="2" y="47"/>
                  </a:cubicBezTo>
                  <a:cubicBezTo>
                    <a:pt x="4" y="65"/>
                    <a:pt x="13" y="82"/>
                    <a:pt x="24" y="96"/>
                  </a:cubicBezTo>
                  <a:cubicBezTo>
                    <a:pt x="35" y="111"/>
                    <a:pt x="50" y="128"/>
                    <a:pt x="68" y="134"/>
                  </a:cubicBezTo>
                  <a:cubicBezTo>
                    <a:pt x="69" y="134"/>
                    <a:pt x="69" y="134"/>
                    <a:pt x="69" y="133"/>
                  </a:cubicBezTo>
                  <a:cubicBezTo>
                    <a:pt x="75" y="138"/>
                    <a:pt x="86" y="141"/>
                    <a:pt x="92" y="143"/>
                  </a:cubicBezTo>
                  <a:cubicBezTo>
                    <a:pt x="105" y="148"/>
                    <a:pt x="119" y="152"/>
                    <a:pt x="132" y="155"/>
                  </a:cubicBezTo>
                  <a:cubicBezTo>
                    <a:pt x="153" y="159"/>
                    <a:pt x="175" y="162"/>
                    <a:pt x="197" y="160"/>
                  </a:cubicBezTo>
                  <a:cubicBezTo>
                    <a:pt x="213" y="158"/>
                    <a:pt x="235" y="152"/>
                    <a:pt x="238" y="134"/>
                  </a:cubicBezTo>
                  <a:cubicBezTo>
                    <a:pt x="240" y="120"/>
                    <a:pt x="225" y="115"/>
                    <a:pt x="214" y="117"/>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1" name="Freeform 16"/>
            <p:cNvSpPr/>
            <p:nvPr/>
          </p:nvSpPr>
          <p:spPr bwMode="auto">
            <a:xfrm>
              <a:off x="422304" y="-10825"/>
              <a:ext cx="452438" cy="327025"/>
            </a:xfrm>
            <a:custGeom>
              <a:avLst/>
              <a:gdLst>
                <a:gd name="T0" fmla="*/ 160 w 165"/>
                <a:gd name="T1" fmla="*/ 91 h 119"/>
                <a:gd name="T2" fmla="*/ 140 w 165"/>
                <a:gd name="T3" fmla="*/ 86 h 119"/>
                <a:gd name="T4" fmla="*/ 124 w 165"/>
                <a:gd name="T5" fmla="*/ 66 h 119"/>
                <a:gd name="T6" fmla="*/ 102 w 165"/>
                <a:gd name="T7" fmla="*/ 44 h 119"/>
                <a:gd name="T8" fmla="*/ 66 w 165"/>
                <a:gd name="T9" fmla="*/ 29 h 119"/>
                <a:gd name="T10" fmla="*/ 38 w 165"/>
                <a:gd name="T11" fmla="*/ 16 h 119"/>
                <a:gd name="T12" fmla="*/ 14 w 165"/>
                <a:gd name="T13" fmla="*/ 2 h 119"/>
                <a:gd name="T14" fmla="*/ 1 w 165"/>
                <a:gd name="T15" fmla="*/ 23 h 119"/>
                <a:gd name="T16" fmla="*/ 47 w 165"/>
                <a:gd name="T17" fmla="*/ 96 h 119"/>
                <a:gd name="T18" fmla="*/ 48 w 165"/>
                <a:gd name="T19" fmla="*/ 98 h 119"/>
                <a:gd name="T20" fmla="*/ 147 w 165"/>
                <a:gd name="T21" fmla="*/ 110 h 119"/>
                <a:gd name="T22" fmla="*/ 160 w 165"/>
                <a:gd name="T23" fmla="*/ 9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19">
                  <a:moveTo>
                    <a:pt x="160" y="91"/>
                  </a:moveTo>
                  <a:cubicBezTo>
                    <a:pt x="155" y="85"/>
                    <a:pt x="147" y="84"/>
                    <a:pt x="140" y="86"/>
                  </a:cubicBezTo>
                  <a:cubicBezTo>
                    <a:pt x="147" y="75"/>
                    <a:pt x="136" y="63"/>
                    <a:pt x="124" y="66"/>
                  </a:cubicBezTo>
                  <a:cubicBezTo>
                    <a:pt x="131" y="55"/>
                    <a:pt x="117" y="38"/>
                    <a:pt x="102" y="44"/>
                  </a:cubicBezTo>
                  <a:cubicBezTo>
                    <a:pt x="107" y="23"/>
                    <a:pt x="82" y="16"/>
                    <a:pt x="66" y="29"/>
                  </a:cubicBezTo>
                  <a:cubicBezTo>
                    <a:pt x="61" y="16"/>
                    <a:pt x="47" y="1"/>
                    <a:pt x="38" y="16"/>
                  </a:cubicBezTo>
                  <a:cubicBezTo>
                    <a:pt x="32" y="9"/>
                    <a:pt x="23" y="0"/>
                    <a:pt x="14" y="2"/>
                  </a:cubicBezTo>
                  <a:cubicBezTo>
                    <a:pt x="3" y="4"/>
                    <a:pt x="0" y="13"/>
                    <a:pt x="1" y="23"/>
                  </a:cubicBezTo>
                  <a:cubicBezTo>
                    <a:pt x="2" y="53"/>
                    <a:pt x="25" y="77"/>
                    <a:pt x="47" y="96"/>
                  </a:cubicBezTo>
                  <a:cubicBezTo>
                    <a:pt x="46" y="97"/>
                    <a:pt x="46" y="98"/>
                    <a:pt x="48" y="98"/>
                  </a:cubicBezTo>
                  <a:cubicBezTo>
                    <a:pt x="79" y="107"/>
                    <a:pt x="114" y="119"/>
                    <a:pt x="147" y="110"/>
                  </a:cubicBezTo>
                  <a:cubicBezTo>
                    <a:pt x="153" y="108"/>
                    <a:pt x="165" y="99"/>
                    <a:pt x="160" y="9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2" name="Freeform 17"/>
            <p:cNvSpPr/>
            <p:nvPr/>
          </p:nvSpPr>
          <p:spPr bwMode="auto">
            <a:xfrm>
              <a:off x="287367" y="79662"/>
              <a:ext cx="441325" cy="387350"/>
            </a:xfrm>
            <a:custGeom>
              <a:avLst/>
              <a:gdLst>
                <a:gd name="T0" fmla="*/ 157 w 161"/>
                <a:gd name="T1" fmla="*/ 50 h 141"/>
                <a:gd name="T2" fmla="*/ 141 w 161"/>
                <a:gd name="T3" fmla="*/ 46 h 141"/>
                <a:gd name="T4" fmla="*/ 135 w 161"/>
                <a:gd name="T5" fmla="*/ 31 h 141"/>
                <a:gd name="T6" fmla="*/ 119 w 161"/>
                <a:gd name="T7" fmla="*/ 32 h 141"/>
                <a:gd name="T8" fmla="*/ 110 w 161"/>
                <a:gd name="T9" fmla="*/ 16 h 141"/>
                <a:gd name="T10" fmla="*/ 95 w 161"/>
                <a:gd name="T11" fmla="*/ 18 h 141"/>
                <a:gd name="T12" fmla="*/ 95 w 161"/>
                <a:gd name="T13" fmla="*/ 17 h 141"/>
                <a:gd name="T14" fmla="*/ 64 w 161"/>
                <a:gd name="T15" fmla="*/ 8 h 141"/>
                <a:gd name="T16" fmla="*/ 63 w 161"/>
                <a:gd name="T17" fmla="*/ 9 h 141"/>
                <a:gd name="T18" fmla="*/ 94 w 161"/>
                <a:gd name="T19" fmla="*/ 63 h 141"/>
                <a:gd name="T20" fmla="*/ 13 w 161"/>
                <a:gd name="T21" fmla="*/ 129 h 141"/>
                <a:gd name="T22" fmla="*/ 0 w 161"/>
                <a:gd name="T23" fmla="*/ 138 h 141"/>
                <a:gd name="T24" fmla="*/ 3 w 161"/>
                <a:gd name="T25" fmla="*/ 141 h 141"/>
                <a:gd name="T26" fmla="*/ 26 w 161"/>
                <a:gd name="T27" fmla="*/ 125 h 141"/>
                <a:gd name="T28" fmla="*/ 96 w 161"/>
                <a:gd name="T29" fmla="*/ 65 h 141"/>
                <a:gd name="T30" fmla="*/ 157 w 161"/>
                <a:gd name="T31" fmla="*/ 65 h 141"/>
                <a:gd name="T32" fmla="*/ 157 w 161"/>
                <a:gd name="T33" fmla="*/ 5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1" h="141">
                  <a:moveTo>
                    <a:pt x="157" y="50"/>
                  </a:moveTo>
                  <a:cubicBezTo>
                    <a:pt x="153" y="46"/>
                    <a:pt x="147" y="45"/>
                    <a:pt x="141" y="46"/>
                  </a:cubicBezTo>
                  <a:cubicBezTo>
                    <a:pt x="142" y="41"/>
                    <a:pt x="140" y="34"/>
                    <a:pt x="135" y="31"/>
                  </a:cubicBezTo>
                  <a:cubicBezTo>
                    <a:pt x="131" y="28"/>
                    <a:pt x="124" y="29"/>
                    <a:pt x="119" y="32"/>
                  </a:cubicBezTo>
                  <a:cubicBezTo>
                    <a:pt x="119" y="26"/>
                    <a:pt x="115" y="19"/>
                    <a:pt x="110" y="16"/>
                  </a:cubicBezTo>
                  <a:cubicBezTo>
                    <a:pt x="105" y="12"/>
                    <a:pt x="99" y="13"/>
                    <a:pt x="95" y="18"/>
                  </a:cubicBezTo>
                  <a:cubicBezTo>
                    <a:pt x="95" y="18"/>
                    <a:pt x="95" y="17"/>
                    <a:pt x="95" y="17"/>
                  </a:cubicBezTo>
                  <a:cubicBezTo>
                    <a:pt x="89" y="8"/>
                    <a:pt x="74" y="0"/>
                    <a:pt x="64" y="8"/>
                  </a:cubicBezTo>
                  <a:cubicBezTo>
                    <a:pt x="63" y="8"/>
                    <a:pt x="63" y="8"/>
                    <a:pt x="63" y="9"/>
                  </a:cubicBezTo>
                  <a:cubicBezTo>
                    <a:pt x="59" y="30"/>
                    <a:pt x="78" y="51"/>
                    <a:pt x="94" y="63"/>
                  </a:cubicBezTo>
                  <a:cubicBezTo>
                    <a:pt x="72" y="92"/>
                    <a:pt x="42" y="110"/>
                    <a:pt x="13" y="129"/>
                  </a:cubicBezTo>
                  <a:cubicBezTo>
                    <a:pt x="9" y="132"/>
                    <a:pt x="5" y="135"/>
                    <a:pt x="0" y="138"/>
                  </a:cubicBezTo>
                  <a:cubicBezTo>
                    <a:pt x="1" y="140"/>
                    <a:pt x="2" y="141"/>
                    <a:pt x="3" y="141"/>
                  </a:cubicBezTo>
                  <a:cubicBezTo>
                    <a:pt x="10" y="136"/>
                    <a:pt x="18" y="130"/>
                    <a:pt x="26" y="125"/>
                  </a:cubicBezTo>
                  <a:cubicBezTo>
                    <a:pt x="51" y="109"/>
                    <a:pt x="81" y="92"/>
                    <a:pt x="96" y="65"/>
                  </a:cubicBezTo>
                  <a:cubicBezTo>
                    <a:pt x="112" y="72"/>
                    <a:pt x="145" y="85"/>
                    <a:pt x="157" y="65"/>
                  </a:cubicBezTo>
                  <a:cubicBezTo>
                    <a:pt x="160" y="61"/>
                    <a:pt x="161" y="54"/>
                    <a:pt x="157" y="5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3" name="Freeform 18"/>
            <p:cNvSpPr/>
            <p:nvPr/>
          </p:nvSpPr>
          <p:spPr bwMode="auto">
            <a:xfrm>
              <a:off x="732310" y="470188"/>
              <a:ext cx="227013" cy="528637"/>
            </a:xfrm>
            <a:custGeom>
              <a:avLst/>
              <a:gdLst>
                <a:gd name="T0" fmla="*/ 49 w 83"/>
                <a:gd name="T1" fmla="*/ 152 h 192"/>
                <a:gd name="T2" fmla="*/ 50 w 83"/>
                <a:gd name="T3" fmla="*/ 113 h 192"/>
                <a:gd name="T4" fmla="*/ 45 w 83"/>
                <a:gd name="T5" fmla="*/ 65 h 192"/>
                <a:gd name="T6" fmla="*/ 1 w 83"/>
                <a:gd name="T7" fmla="*/ 0 h 192"/>
                <a:gd name="T8" fmla="*/ 0 w 83"/>
                <a:gd name="T9" fmla="*/ 1 h 192"/>
                <a:gd name="T10" fmla="*/ 42 w 83"/>
                <a:gd name="T11" fmla="*/ 71 h 192"/>
                <a:gd name="T12" fmla="*/ 46 w 83"/>
                <a:gd name="T13" fmla="*/ 116 h 192"/>
                <a:gd name="T14" fmla="*/ 45 w 83"/>
                <a:gd name="T15" fmla="*/ 153 h 192"/>
                <a:gd name="T16" fmla="*/ 18 w 83"/>
                <a:gd name="T17" fmla="*/ 181 h 192"/>
                <a:gd name="T18" fmla="*/ 21 w 83"/>
                <a:gd name="T19" fmla="*/ 184 h 192"/>
                <a:gd name="T20" fmla="*/ 34 w 83"/>
                <a:gd name="T21" fmla="*/ 177 h 192"/>
                <a:gd name="T22" fmla="*/ 41 w 83"/>
                <a:gd name="T23" fmla="*/ 187 h 192"/>
                <a:gd name="T24" fmla="*/ 45 w 83"/>
                <a:gd name="T25" fmla="*/ 187 h 192"/>
                <a:gd name="T26" fmla="*/ 49 w 83"/>
                <a:gd name="T27" fmla="*/ 181 h 192"/>
                <a:gd name="T28" fmla="*/ 54 w 83"/>
                <a:gd name="T29" fmla="*/ 187 h 192"/>
                <a:gd name="T30" fmla="*/ 58 w 83"/>
                <a:gd name="T31" fmla="*/ 187 h 192"/>
                <a:gd name="T32" fmla="*/ 61 w 83"/>
                <a:gd name="T33" fmla="*/ 180 h 192"/>
                <a:gd name="T34" fmla="*/ 78 w 83"/>
                <a:gd name="T35" fmla="*/ 182 h 192"/>
                <a:gd name="T36" fmla="*/ 49 w 83"/>
                <a:gd name="T37"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 h="192">
                  <a:moveTo>
                    <a:pt x="49" y="152"/>
                  </a:moveTo>
                  <a:cubicBezTo>
                    <a:pt x="52" y="140"/>
                    <a:pt x="51" y="126"/>
                    <a:pt x="50" y="113"/>
                  </a:cubicBezTo>
                  <a:cubicBezTo>
                    <a:pt x="50" y="97"/>
                    <a:pt x="48" y="81"/>
                    <a:pt x="45" y="65"/>
                  </a:cubicBezTo>
                  <a:cubicBezTo>
                    <a:pt x="40" y="40"/>
                    <a:pt x="28" y="8"/>
                    <a:pt x="1" y="0"/>
                  </a:cubicBezTo>
                  <a:cubicBezTo>
                    <a:pt x="0" y="0"/>
                    <a:pt x="0" y="1"/>
                    <a:pt x="0" y="1"/>
                  </a:cubicBezTo>
                  <a:cubicBezTo>
                    <a:pt x="27" y="16"/>
                    <a:pt x="37" y="43"/>
                    <a:pt x="42" y="71"/>
                  </a:cubicBezTo>
                  <a:cubicBezTo>
                    <a:pt x="45" y="86"/>
                    <a:pt x="46" y="101"/>
                    <a:pt x="46" y="116"/>
                  </a:cubicBezTo>
                  <a:cubicBezTo>
                    <a:pt x="46" y="128"/>
                    <a:pt x="44" y="141"/>
                    <a:pt x="45" y="153"/>
                  </a:cubicBezTo>
                  <a:cubicBezTo>
                    <a:pt x="31" y="157"/>
                    <a:pt x="21" y="168"/>
                    <a:pt x="18" y="181"/>
                  </a:cubicBezTo>
                  <a:cubicBezTo>
                    <a:pt x="17" y="183"/>
                    <a:pt x="19" y="185"/>
                    <a:pt x="21" y="184"/>
                  </a:cubicBezTo>
                  <a:cubicBezTo>
                    <a:pt x="25" y="181"/>
                    <a:pt x="30" y="180"/>
                    <a:pt x="34" y="177"/>
                  </a:cubicBezTo>
                  <a:cubicBezTo>
                    <a:pt x="36" y="181"/>
                    <a:pt x="40" y="183"/>
                    <a:pt x="41" y="187"/>
                  </a:cubicBezTo>
                  <a:cubicBezTo>
                    <a:pt x="42" y="189"/>
                    <a:pt x="44" y="188"/>
                    <a:pt x="45" y="187"/>
                  </a:cubicBezTo>
                  <a:cubicBezTo>
                    <a:pt x="46" y="185"/>
                    <a:pt x="48" y="183"/>
                    <a:pt x="49" y="181"/>
                  </a:cubicBezTo>
                  <a:cubicBezTo>
                    <a:pt x="51" y="183"/>
                    <a:pt x="52" y="185"/>
                    <a:pt x="54" y="187"/>
                  </a:cubicBezTo>
                  <a:cubicBezTo>
                    <a:pt x="55" y="189"/>
                    <a:pt x="57" y="189"/>
                    <a:pt x="58" y="187"/>
                  </a:cubicBezTo>
                  <a:cubicBezTo>
                    <a:pt x="59" y="185"/>
                    <a:pt x="60" y="182"/>
                    <a:pt x="61" y="180"/>
                  </a:cubicBezTo>
                  <a:cubicBezTo>
                    <a:pt x="65" y="186"/>
                    <a:pt x="75" y="192"/>
                    <a:pt x="78" y="182"/>
                  </a:cubicBezTo>
                  <a:cubicBezTo>
                    <a:pt x="83" y="166"/>
                    <a:pt x="60" y="155"/>
                    <a:pt x="49" y="15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84" name="Freeform 19"/>
            <p:cNvSpPr/>
            <p:nvPr/>
          </p:nvSpPr>
          <p:spPr bwMode="auto">
            <a:xfrm>
              <a:off x="446117" y="443200"/>
              <a:ext cx="241300" cy="485775"/>
            </a:xfrm>
            <a:custGeom>
              <a:avLst/>
              <a:gdLst>
                <a:gd name="T0" fmla="*/ 60 w 88"/>
                <a:gd name="T1" fmla="*/ 136 h 177"/>
                <a:gd name="T2" fmla="*/ 59 w 88"/>
                <a:gd name="T3" fmla="*/ 136 h 177"/>
                <a:gd name="T4" fmla="*/ 56 w 88"/>
                <a:gd name="T5" fmla="*/ 102 h 177"/>
                <a:gd name="T6" fmla="*/ 48 w 88"/>
                <a:gd name="T7" fmla="*/ 57 h 177"/>
                <a:gd name="T8" fmla="*/ 1 w 88"/>
                <a:gd name="T9" fmla="*/ 0 h 177"/>
                <a:gd name="T10" fmla="*/ 1 w 88"/>
                <a:gd name="T11" fmla="*/ 2 h 177"/>
                <a:gd name="T12" fmla="*/ 47 w 88"/>
                <a:gd name="T13" fmla="*/ 65 h 177"/>
                <a:gd name="T14" fmla="*/ 53 w 88"/>
                <a:gd name="T15" fmla="*/ 107 h 177"/>
                <a:gd name="T16" fmla="*/ 55 w 88"/>
                <a:gd name="T17" fmla="*/ 136 h 177"/>
                <a:gd name="T18" fmla="*/ 53 w 88"/>
                <a:gd name="T19" fmla="*/ 168 h 177"/>
                <a:gd name="T20" fmla="*/ 59 w 88"/>
                <a:gd name="T21" fmla="*/ 177 h 177"/>
                <a:gd name="T22" fmla="*/ 72 w 88"/>
                <a:gd name="T23" fmla="*/ 174 h 177"/>
                <a:gd name="T24" fmla="*/ 60 w 88"/>
                <a:gd name="T25" fmla="*/ 13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77">
                  <a:moveTo>
                    <a:pt x="60" y="136"/>
                  </a:moveTo>
                  <a:cubicBezTo>
                    <a:pt x="59" y="136"/>
                    <a:pt x="59" y="136"/>
                    <a:pt x="59" y="136"/>
                  </a:cubicBezTo>
                  <a:cubicBezTo>
                    <a:pt x="59" y="125"/>
                    <a:pt x="57" y="113"/>
                    <a:pt x="56" y="102"/>
                  </a:cubicBezTo>
                  <a:cubicBezTo>
                    <a:pt x="55" y="87"/>
                    <a:pt x="52" y="72"/>
                    <a:pt x="48" y="57"/>
                  </a:cubicBezTo>
                  <a:cubicBezTo>
                    <a:pt x="42" y="32"/>
                    <a:pt x="28" y="7"/>
                    <a:pt x="1" y="0"/>
                  </a:cubicBezTo>
                  <a:cubicBezTo>
                    <a:pt x="0" y="0"/>
                    <a:pt x="0" y="2"/>
                    <a:pt x="1" y="2"/>
                  </a:cubicBezTo>
                  <a:cubicBezTo>
                    <a:pt x="28" y="13"/>
                    <a:pt x="40" y="38"/>
                    <a:pt x="47" y="65"/>
                  </a:cubicBezTo>
                  <a:cubicBezTo>
                    <a:pt x="50" y="79"/>
                    <a:pt x="52" y="93"/>
                    <a:pt x="53" y="107"/>
                  </a:cubicBezTo>
                  <a:cubicBezTo>
                    <a:pt x="54" y="116"/>
                    <a:pt x="53" y="127"/>
                    <a:pt x="55" y="136"/>
                  </a:cubicBezTo>
                  <a:cubicBezTo>
                    <a:pt x="52" y="147"/>
                    <a:pt x="50" y="158"/>
                    <a:pt x="53" y="168"/>
                  </a:cubicBezTo>
                  <a:cubicBezTo>
                    <a:pt x="54" y="170"/>
                    <a:pt x="56" y="176"/>
                    <a:pt x="59" y="177"/>
                  </a:cubicBezTo>
                  <a:cubicBezTo>
                    <a:pt x="64" y="177"/>
                    <a:pt x="68" y="176"/>
                    <a:pt x="72" y="174"/>
                  </a:cubicBezTo>
                  <a:cubicBezTo>
                    <a:pt x="88" y="167"/>
                    <a:pt x="66" y="142"/>
                    <a:pt x="60" y="13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5" name="Freeform 20"/>
            <p:cNvSpPr/>
            <p:nvPr/>
          </p:nvSpPr>
          <p:spPr bwMode="auto">
            <a:xfrm>
              <a:off x="408017" y="519400"/>
              <a:ext cx="166688" cy="382588"/>
            </a:xfrm>
            <a:custGeom>
              <a:avLst/>
              <a:gdLst>
                <a:gd name="T0" fmla="*/ 48 w 61"/>
                <a:gd name="T1" fmla="*/ 3 h 139"/>
                <a:gd name="T2" fmla="*/ 49 w 61"/>
                <a:gd name="T3" fmla="*/ 1 h 139"/>
                <a:gd name="T4" fmla="*/ 48 w 61"/>
                <a:gd name="T5" fmla="*/ 1 h 139"/>
                <a:gd name="T6" fmla="*/ 47 w 61"/>
                <a:gd name="T7" fmla="*/ 3 h 139"/>
                <a:gd name="T8" fmla="*/ 47 w 61"/>
                <a:gd name="T9" fmla="*/ 3 h 139"/>
                <a:gd name="T10" fmla="*/ 4 w 61"/>
                <a:gd name="T11" fmla="*/ 138 h 139"/>
                <a:gd name="T12" fmla="*/ 6 w 61"/>
                <a:gd name="T13" fmla="*/ 139 h 139"/>
                <a:gd name="T14" fmla="*/ 7 w 61"/>
                <a:gd name="T15" fmla="*/ 139 h 139"/>
                <a:gd name="T16" fmla="*/ 50 w 61"/>
                <a:gd name="T17" fmla="*/ 79 h 139"/>
                <a:gd name="T18" fmla="*/ 48 w 61"/>
                <a:gd name="T19"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39">
                  <a:moveTo>
                    <a:pt x="48" y="3"/>
                  </a:moveTo>
                  <a:cubicBezTo>
                    <a:pt x="49" y="2"/>
                    <a:pt x="49" y="2"/>
                    <a:pt x="49" y="1"/>
                  </a:cubicBezTo>
                  <a:cubicBezTo>
                    <a:pt x="49" y="1"/>
                    <a:pt x="49" y="0"/>
                    <a:pt x="48" y="1"/>
                  </a:cubicBezTo>
                  <a:cubicBezTo>
                    <a:pt x="48" y="1"/>
                    <a:pt x="48" y="2"/>
                    <a:pt x="47" y="3"/>
                  </a:cubicBezTo>
                  <a:cubicBezTo>
                    <a:pt x="47" y="3"/>
                    <a:pt x="47" y="3"/>
                    <a:pt x="47" y="3"/>
                  </a:cubicBezTo>
                  <a:cubicBezTo>
                    <a:pt x="22" y="43"/>
                    <a:pt x="0" y="89"/>
                    <a:pt x="4" y="138"/>
                  </a:cubicBezTo>
                  <a:cubicBezTo>
                    <a:pt x="4" y="139"/>
                    <a:pt x="5" y="139"/>
                    <a:pt x="6" y="139"/>
                  </a:cubicBezTo>
                  <a:cubicBezTo>
                    <a:pt x="6" y="139"/>
                    <a:pt x="7" y="139"/>
                    <a:pt x="7" y="139"/>
                  </a:cubicBezTo>
                  <a:cubicBezTo>
                    <a:pt x="29" y="126"/>
                    <a:pt x="42" y="102"/>
                    <a:pt x="50" y="79"/>
                  </a:cubicBezTo>
                  <a:cubicBezTo>
                    <a:pt x="58" y="55"/>
                    <a:pt x="61" y="26"/>
                    <a:pt x="48" y="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6" name="Freeform 21"/>
            <p:cNvSpPr/>
            <p:nvPr/>
          </p:nvSpPr>
          <p:spPr bwMode="auto">
            <a:xfrm>
              <a:off x="773142" y="474950"/>
              <a:ext cx="112713" cy="400050"/>
            </a:xfrm>
            <a:custGeom>
              <a:avLst/>
              <a:gdLst>
                <a:gd name="T0" fmla="*/ 36 w 41"/>
                <a:gd name="T1" fmla="*/ 61 h 145"/>
                <a:gd name="T2" fmla="*/ 1 w 41"/>
                <a:gd name="T3" fmla="*/ 0 h 145"/>
                <a:gd name="T4" fmla="*/ 0 w 41"/>
                <a:gd name="T5" fmla="*/ 0 h 145"/>
                <a:gd name="T6" fmla="*/ 34 w 41"/>
                <a:gd name="T7" fmla="*/ 68 h 145"/>
                <a:gd name="T8" fmla="*/ 37 w 41"/>
                <a:gd name="T9" fmla="*/ 143 h 145"/>
                <a:gd name="T10" fmla="*/ 40 w 41"/>
                <a:gd name="T11" fmla="*/ 143 h 145"/>
                <a:gd name="T12" fmla="*/ 36 w 41"/>
                <a:gd name="T13" fmla="*/ 61 h 145"/>
              </a:gdLst>
              <a:ahLst/>
              <a:cxnLst>
                <a:cxn ang="0">
                  <a:pos x="T0" y="T1"/>
                </a:cxn>
                <a:cxn ang="0">
                  <a:pos x="T2" y="T3"/>
                </a:cxn>
                <a:cxn ang="0">
                  <a:pos x="T4" y="T5"/>
                </a:cxn>
                <a:cxn ang="0">
                  <a:pos x="T6" y="T7"/>
                </a:cxn>
                <a:cxn ang="0">
                  <a:pos x="T8" y="T9"/>
                </a:cxn>
                <a:cxn ang="0">
                  <a:pos x="T10" y="T11"/>
                </a:cxn>
                <a:cxn ang="0">
                  <a:pos x="T12" y="T13"/>
                </a:cxn>
              </a:cxnLst>
              <a:rect l="0" t="0" r="r" b="b"/>
              <a:pathLst>
                <a:path w="41" h="145">
                  <a:moveTo>
                    <a:pt x="36" y="61"/>
                  </a:moveTo>
                  <a:cubicBezTo>
                    <a:pt x="32" y="39"/>
                    <a:pt x="24" y="9"/>
                    <a:pt x="1" y="0"/>
                  </a:cubicBezTo>
                  <a:cubicBezTo>
                    <a:pt x="0" y="0"/>
                    <a:pt x="0" y="0"/>
                    <a:pt x="0" y="0"/>
                  </a:cubicBezTo>
                  <a:cubicBezTo>
                    <a:pt x="22" y="16"/>
                    <a:pt x="30" y="42"/>
                    <a:pt x="34" y="68"/>
                  </a:cubicBezTo>
                  <a:cubicBezTo>
                    <a:pt x="38" y="92"/>
                    <a:pt x="38" y="118"/>
                    <a:pt x="37" y="143"/>
                  </a:cubicBezTo>
                  <a:cubicBezTo>
                    <a:pt x="37" y="145"/>
                    <a:pt x="40" y="145"/>
                    <a:pt x="40" y="143"/>
                  </a:cubicBezTo>
                  <a:cubicBezTo>
                    <a:pt x="41" y="116"/>
                    <a:pt x="41" y="88"/>
                    <a:pt x="36" y="6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7" name="Freeform 22"/>
            <p:cNvSpPr/>
            <p:nvPr/>
          </p:nvSpPr>
          <p:spPr bwMode="auto">
            <a:xfrm>
              <a:off x="1346675" y="852776"/>
              <a:ext cx="223839" cy="219076"/>
            </a:xfrm>
            <a:custGeom>
              <a:avLst/>
              <a:gdLst>
                <a:gd name="T0" fmla="*/ 44 w 82"/>
                <a:gd name="T1" fmla="*/ 2 h 80"/>
                <a:gd name="T2" fmla="*/ 43 w 82"/>
                <a:gd name="T3" fmla="*/ 1 h 80"/>
                <a:gd name="T4" fmla="*/ 40 w 82"/>
                <a:gd name="T5" fmla="*/ 3 h 80"/>
                <a:gd name="T6" fmla="*/ 0 w 82"/>
                <a:gd name="T7" fmla="*/ 55 h 80"/>
                <a:gd name="T8" fmla="*/ 7 w 82"/>
                <a:gd name="T9" fmla="*/ 68 h 80"/>
                <a:gd name="T10" fmla="*/ 22 w 82"/>
                <a:gd name="T11" fmla="*/ 59 h 80"/>
                <a:gd name="T12" fmla="*/ 29 w 82"/>
                <a:gd name="T13" fmla="*/ 79 h 80"/>
                <a:gd name="T14" fmla="*/ 31 w 82"/>
                <a:gd name="T15" fmla="*/ 79 h 80"/>
                <a:gd name="T16" fmla="*/ 45 w 82"/>
                <a:gd name="T17" fmla="*/ 63 h 80"/>
                <a:gd name="T18" fmla="*/ 56 w 82"/>
                <a:gd name="T19" fmla="*/ 76 h 80"/>
                <a:gd name="T20" fmla="*/ 70 w 82"/>
                <a:gd name="T21" fmla="*/ 66 h 80"/>
                <a:gd name="T22" fmla="*/ 44 w 82"/>
                <a:gd name="T23"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80">
                  <a:moveTo>
                    <a:pt x="44" y="2"/>
                  </a:moveTo>
                  <a:cubicBezTo>
                    <a:pt x="44" y="1"/>
                    <a:pt x="43" y="0"/>
                    <a:pt x="43" y="1"/>
                  </a:cubicBezTo>
                  <a:cubicBezTo>
                    <a:pt x="41" y="0"/>
                    <a:pt x="40" y="1"/>
                    <a:pt x="40" y="3"/>
                  </a:cubicBezTo>
                  <a:cubicBezTo>
                    <a:pt x="22" y="15"/>
                    <a:pt x="2" y="32"/>
                    <a:pt x="0" y="55"/>
                  </a:cubicBezTo>
                  <a:cubicBezTo>
                    <a:pt x="0" y="60"/>
                    <a:pt x="2" y="66"/>
                    <a:pt x="7" y="68"/>
                  </a:cubicBezTo>
                  <a:cubicBezTo>
                    <a:pt x="13" y="70"/>
                    <a:pt x="18" y="64"/>
                    <a:pt x="22" y="59"/>
                  </a:cubicBezTo>
                  <a:cubicBezTo>
                    <a:pt x="22" y="67"/>
                    <a:pt x="24" y="73"/>
                    <a:pt x="29" y="79"/>
                  </a:cubicBezTo>
                  <a:cubicBezTo>
                    <a:pt x="29" y="80"/>
                    <a:pt x="31" y="80"/>
                    <a:pt x="31" y="79"/>
                  </a:cubicBezTo>
                  <a:cubicBezTo>
                    <a:pt x="37" y="75"/>
                    <a:pt x="42" y="69"/>
                    <a:pt x="45" y="63"/>
                  </a:cubicBezTo>
                  <a:cubicBezTo>
                    <a:pt x="47" y="69"/>
                    <a:pt x="50" y="74"/>
                    <a:pt x="56" y="76"/>
                  </a:cubicBezTo>
                  <a:cubicBezTo>
                    <a:pt x="62" y="77"/>
                    <a:pt x="68" y="71"/>
                    <a:pt x="70" y="66"/>
                  </a:cubicBezTo>
                  <a:cubicBezTo>
                    <a:pt x="82" y="42"/>
                    <a:pt x="60" y="16"/>
                    <a:pt x="44"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8" name="Freeform 24"/>
            <p:cNvSpPr/>
            <p:nvPr/>
          </p:nvSpPr>
          <p:spPr bwMode="auto">
            <a:xfrm>
              <a:off x="-33308" y="470187"/>
              <a:ext cx="173038" cy="382588"/>
            </a:xfrm>
            <a:custGeom>
              <a:avLst/>
              <a:gdLst>
                <a:gd name="T0" fmla="*/ 61 w 63"/>
                <a:gd name="T1" fmla="*/ 135 h 139"/>
                <a:gd name="T2" fmla="*/ 3 w 63"/>
                <a:gd name="T3" fmla="*/ 6 h 139"/>
                <a:gd name="T4" fmla="*/ 3 w 63"/>
                <a:gd name="T5" fmla="*/ 7 h 139"/>
                <a:gd name="T6" fmla="*/ 2 w 63"/>
                <a:gd name="T7" fmla="*/ 8 h 139"/>
                <a:gd name="T8" fmla="*/ 58 w 63"/>
                <a:gd name="T9" fmla="*/ 137 h 139"/>
                <a:gd name="T10" fmla="*/ 58 w 63"/>
                <a:gd name="T11" fmla="*/ 137 h 139"/>
                <a:gd name="T12" fmla="*/ 61 w 63"/>
                <a:gd name="T13" fmla="*/ 137 h 139"/>
                <a:gd name="T14" fmla="*/ 61 w 63"/>
                <a:gd name="T15" fmla="*/ 136 h 139"/>
                <a:gd name="T16" fmla="*/ 61 w 63"/>
                <a:gd name="T17" fmla="*/ 13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39">
                  <a:moveTo>
                    <a:pt x="61" y="135"/>
                  </a:moveTo>
                  <a:cubicBezTo>
                    <a:pt x="63" y="96"/>
                    <a:pt x="62" y="0"/>
                    <a:pt x="3" y="6"/>
                  </a:cubicBezTo>
                  <a:cubicBezTo>
                    <a:pt x="3" y="6"/>
                    <a:pt x="3" y="7"/>
                    <a:pt x="3" y="7"/>
                  </a:cubicBezTo>
                  <a:cubicBezTo>
                    <a:pt x="2" y="7"/>
                    <a:pt x="2" y="7"/>
                    <a:pt x="2" y="8"/>
                  </a:cubicBezTo>
                  <a:cubicBezTo>
                    <a:pt x="0" y="56"/>
                    <a:pt x="22" y="104"/>
                    <a:pt x="58" y="137"/>
                  </a:cubicBezTo>
                  <a:cubicBezTo>
                    <a:pt x="58" y="137"/>
                    <a:pt x="58" y="137"/>
                    <a:pt x="58" y="137"/>
                  </a:cubicBezTo>
                  <a:cubicBezTo>
                    <a:pt x="58" y="139"/>
                    <a:pt x="61" y="139"/>
                    <a:pt x="61" y="137"/>
                  </a:cubicBezTo>
                  <a:cubicBezTo>
                    <a:pt x="61" y="137"/>
                    <a:pt x="61" y="136"/>
                    <a:pt x="61" y="136"/>
                  </a:cubicBezTo>
                  <a:cubicBezTo>
                    <a:pt x="61" y="136"/>
                    <a:pt x="61" y="136"/>
                    <a:pt x="61" y="135"/>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9" name="Freeform 25"/>
            <p:cNvSpPr/>
            <p:nvPr/>
          </p:nvSpPr>
          <p:spPr bwMode="auto">
            <a:xfrm>
              <a:off x="920779" y="41562"/>
              <a:ext cx="954088" cy="541338"/>
            </a:xfrm>
            <a:custGeom>
              <a:avLst/>
              <a:gdLst>
                <a:gd name="T0" fmla="*/ 323 w 348"/>
                <a:gd name="T1" fmla="*/ 51 h 197"/>
                <a:gd name="T2" fmla="*/ 323 w 348"/>
                <a:gd name="T3" fmla="*/ 52 h 197"/>
                <a:gd name="T4" fmla="*/ 289 w 348"/>
                <a:gd name="T5" fmla="*/ 55 h 197"/>
                <a:gd name="T6" fmla="*/ 327 w 348"/>
                <a:gd name="T7" fmla="*/ 27 h 197"/>
                <a:gd name="T8" fmla="*/ 318 w 348"/>
                <a:gd name="T9" fmla="*/ 5 h 197"/>
                <a:gd name="T10" fmla="*/ 314 w 348"/>
                <a:gd name="T11" fmla="*/ 15 h 197"/>
                <a:gd name="T12" fmla="*/ 257 w 348"/>
                <a:gd name="T13" fmla="*/ 71 h 197"/>
                <a:gd name="T14" fmla="*/ 276 w 348"/>
                <a:gd name="T15" fmla="*/ 25 h 197"/>
                <a:gd name="T16" fmla="*/ 249 w 348"/>
                <a:gd name="T17" fmla="*/ 25 h 197"/>
                <a:gd name="T18" fmla="*/ 261 w 348"/>
                <a:gd name="T19" fmla="*/ 36 h 197"/>
                <a:gd name="T20" fmla="*/ 255 w 348"/>
                <a:gd name="T21" fmla="*/ 73 h 197"/>
                <a:gd name="T22" fmla="*/ 178 w 348"/>
                <a:gd name="T23" fmla="*/ 117 h 197"/>
                <a:gd name="T24" fmla="*/ 218 w 348"/>
                <a:gd name="T25" fmla="*/ 64 h 197"/>
                <a:gd name="T26" fmla="*/ 200 w 348"/>
                <a:gd name="T27" fmla="*/ 44 h 197"/>
                <a:gd name="T28" fmla="*/ 200 w 348"/>
                <a:gd name="T29" fmla="*/ 61 h 197"/>
                <a:gd name="T30" fmla="*/ 175 w 348"/>
                <a:gd name="T31" fmla="*/ 118 h 197"/>
                <a:gd name="T32" fmla="*/ 95 w 348"/>
                <a:gd name="T33" fmla="*/ 152 h 197"/>
                <a:gd name="T34" fmla="*/ 156 w 348"/>
                <a:gd name="T35" fmla="*/ 103 h 197"/>
                <a:gd name="T36" fmla="*/ 136 w 348"/>
                <a:gd name="T37" fmla="*/ 87 h 197"/>
                <a:gd name="T38" fmla="*/ 134 w 348"/>
                <a:gd name="T39" fmla="*/ 102 h 197"/>
                <a:gd name="T40" fmla="*/ 50 w 348"/>
                <a:gd name="T41" fmla="*/ 168 h 197"/>
                <a:gd name="T42" fmla="*/ 38 w 348"/>
                <a:gd name="T43" fmla="*/ 154 h 197"/>
                <a:gd name="T44" fmla="*/ 61 w 348"/>
                <a:gd name="T45" fmla="*/ 134 h 197"/>
                <a:gd name="T46" fmla="*/ 43 w 348"/>
                <a:gd name="T47" fmla="*/ 115 h 197"/>
                <a:gd name="T48" fmla="*/ 46 w 348"/>
                <a:gd name="T49" fmla="*/ 134 h 197"/>
                <a:gd name="T50" fmla="*/ 0 w 348"/>
                <a:gd name="T51" fmla="*/ 181 h 197"/>
                <a:gd name="T52" fmla="*/ 44 w 348"/>
                <a:gd name="T53" fmla="*/ 174 h 197"/>
                <a:gd name="T54" fmla="*/ 104 w 348"/>
                <a:gd name="T55" fmla="*/ 181 h 197"/>
                <a:gd name="T56" fmla="*/ 121 w 348"/>
                <a:gd name="T57" fmla="*/ 196 h 197"/>
                <a:gd name="T58" fmla="*/ 112 w 348"/>
                <a:gd name="T59" fmla="*/ 169 h 197"/>
                <a:gd name="T60" fmla="*/ 106 w 348"/>
                <a:gd name="T61" fmla="*/ 177 h 197"/>
                <a:gd name="T62" fmla="*/ 58 w 348"/>
                <a:gd name="T63" fmla="*/ 170 h 197"/>
                <a:gd name="T64" fmla="*/ 143 w 348"/>
                <a:gd name="T65" fmla="*/ 138 h 197"/>
                <a:gd name="T66" fmla="*/ 188 w 348"/>
                <a:gd name="T67" fmla="*/ 170 h 197"/>
                <a:gd name="T68" fmla="*/ 203 w 348"/>
                <a:gd name="T69" fmla="*/ 179 h 197"/>
                <a:gd name="T70" fmla="*/ 198 w 348"/>
                <a:gd name="T71" fmla="*/ 154 h 197"/>
                <a:gd name="T72" fmla="*/ 145 w 348"/>
                <a:gd name="T73" fmla="*/ 137 h 197"/>
                <a:gd name="T74" fmla="*/ 221 w 348"/>
                <a:gd name="T75" fmla="*/ 100 h 197"/>
                <a:gd name="T76" fmla="*/ 256 w 348"/>
                <a:gd name="T77" fmla="*/ 123 h 197"/>
                <a:gd name="T78" fmla="*/ 277 w 348"/>
                <a:gd name="T79" fmla="*/ 113 h 197"/>
                <a:gd name="T80" fmla="*/ 267 w 348"/>
                <a:gd name="T81" fmla="*/ 107 h 197"/>
                <a:gd name="T82" fmla="*/ 262 w 348"/>
                <a:gd name="T83" fmla="*/ 108 h 197"/>
                <a:gd name="T84" fmla="*/ 259 w 348"/>
                <a:gd name="T85" fmla="*/ 111 h 197"/>
                <a:gd name="T86" fmla="*/ 288 w 348"/>
                <a:gd name="T87" fmla="*/ 57 h 197"/>
                <a:gd name="T88" fmla="*/ 324 w 348"/>
                <a:gd name="T89" fmla="*/ 57 h 197"/>
                <a:gd name="T90" fmla="*/ 347 w 348"/>
                <a:gd name="T91" fmla="*/ 5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8" h="197">
                  <a:moveTo>
                    <a:pt x="336" y="40"/>
                  </a:moveTo>
                  <a:cubicBezTo>
                    <a:pt x="330" y="41"/>
                    <a:pt x="325" y="46"/>
                    <a:pt x="323" y="51"/>
                  </a:cubicBezTo>
                  <a:cubicBezTo>
                    <a:pt x="323" y="51"/>
                    <a:pt x="323" y="51"/>
                    <a:pt x="323" y="52"/>
                  </a:cubicBezTo>
                  <a:cubicBezTo>
                    <a:pt x="323" y="52"/>
                    <a:pt x="323" y="52"/>
                    <a:pt x="323" y="52"/>
                  </a:cubicBezTo>
                  <a:cubicBezTo>
                    <a:pt x="323" y="53"/>
                    <a:pt x="322" y="54"/>
                    <a:pt x="322" y="54"/>
                  </a:cubicBezTo>
                  <a:cubicBezTo>
                    <a:pt x="311" y="54"/>
                    <a:pt x="300" y="54"/>
                    <a:pt x="289" y="55"/>
                  </a:cubicBezTo>
                  <a:cubicBezTo>
                    <a:pt x="300" y="46"/>
                    <a:pt x="310" y="37"/>
                    <a:pt x="319" y="26"/>
                  </a:cubicBezTo>
                  <a:cubicBezTo>
                    <a:pt x="321" y="28"/>
                    <a:pt x="324" y="28"/>
                    <a:pt x="327" y="27"/>
                  </a:cubicBezTo>
                  <a:cubicBezTo>
                    <a:pt x="333" y="25"/>
                    <a:pt x="338" y="19"/>
                    <a:pt x="336" y="12"/>
                  </a:cubicBezTo>
                  <a:cubicBezTo>
                    <a:pt x="335" y="5"/>
                    <a:pt x="324" y="0"/>
                    <a:pt x="318" y="5"/>
                  </a:cubicBezTo>
                  <a:cubicBezTo>
                    <a:pt x="316" y="7"/>
                    <a:pt x="314" y="10"/>
                    <a:pt x="315" y="14"/>
                  </a:cubicBezTo>
                  <a:cubicBezTo>
                    <a:pt x="314" y="14"/>
                    <a:pt x="314" y="14"/>
                    <a:pt x="314" y="15"/>
                  </a:cubicBezTo>
                  <a:cubicBezTo>
                    <a:pt x="314" y="18"/>
                    <a:pt x="315" y="21"/>
                    <a:pt x="317" y="24"/>
                  </a:cubicBezTo>
                  <a:cubicBezTo>
                    <a:pt x="298" y="41"/>
                    <a:pt x="278" y="57"/>
                    <a:pt x="257" y="71"/>
                  </a:cubicBezTo>
                  <a:cubicBezTo>
                    <a:pt x="261" y="60"/>
                    <a:pt x="263" y="48"/>
                    <a:pt x="264" y="36"/>
                  </a:cubicBezTo>
                  <a:cubicBezTo>
                    <a:pt x="270" y="36"/>
                    <a:pt x="275" y="31"/>
                    <a:pt x="276" y="25"/>
                  </a:cubicBezTo>
                  <a:cubicBezTo>
                    <a:pt x="277" y="18"/>
                    <a:pt x="272" y="13"/>
                    <a:pt x="266" y="12"/>
                  </a:cubicBezTo>
                  <a:cubicBezTo>
                    <a:pt x="259" y="11"/>
                    <a:pt x="247" y="16"/>
                    <a:pt x="249" y="25"/>
                  </a:cubicBezTo>
                  <a:cubicBezTo>
                    <a:pt x="250" y="30"/>
                    <a:pt x="255" y="34"/>
                    <a:pt x="260" y="35"/>
                  </a:cubicBezTo>
                  <a:cubicBezTo>
                    <a:pt x="260" y="35"/>
                    <a:pt x="260" y="36"/>
                    <a:pt x="261" y="36"/>
                  </a:cubicBezTo>
                  <a:cubicBezTo>
                    <a:pt x="261" y="36"/>
                    <a:pt x="261" y="36"/>
                    <a:pt x="261" y="36"/>
                  </a:cubicBezTo>
                  <a:cubicBezTo>
                    <a:pt x="260" y="49"/>
                    <a:pt x="257" y="61"/>
                    <a:pt x="255" y="73"/>
                  </a:cubicBezTo>
                  <a:cubicBezTo>
                    <a:pt x="231" y="89"/>
                    <a:pt x="206" y="104"/>
                    <a:pt x="179" y="117"/>
                  </a:cubicBezTo>
                  <a:cubicBezTo>
                    <a:pt x="178" y="117"/>
                    <a:pt x="178" y="117"/>
                    <a:pt x="178" y="117"/>
                  </a:cubicBezTo>
                  <a:cubicBezTo>
                    <a:pt x="185" y="99"/>
                    <a:pt x="195" y="83"/>
                    <a:pt x="205" y="67"/>
                  </a:cubicBezTo>
                  <a:cubicBezTo>
                    <a:pt x="209" y="69"/>
                    <a:pt x="215" y="69"/>
                    <a:pt x="218" y="64"/>
                  </a:cubicBezTo>
                  <a:cubicBezTo>
                    <a:pt x="223" y="59"/>
                    <a:pt x="225" y="49"/>
                    <a:pt x="221" y="43"/>
                  </a:cubicBezTo>
                  <a:cubicBezTo>
                    <a:pt x="216" y="36"/>
                    <a:pt x="205" y="37"/>
                    <a:pt x="200" y="44"/>
                  </a:cubicBezTo>
                  <a:cubicBezTo>
                    <a:pt x="197" y="48"/>
                    <a:pt x="197" y="55"/>
                    <a:pt x="200" y="60"/>
                  </a:cubicBezTo>
                  <a:cubicBezTo>
                    <a:pt x="200" y="60"/>
                    <a:pt x="200" y="60"/>
                    <a:pt x="200" y="61"/>
                  </a:cubicBezTo>
                  <a:cubicBezTo>
                    <a:pt x="201" y="63"/>
                    <a:pt x="202" y="64"/>
                    <a:pt x="203" y="65"/>
                  </a:cubicBezTo>
                  <a:cubicBezTo>
                    <a:pt x="193" y="82"/>
                    <a:pt x="181" y="99"/>
                    <a:pt x="175" y="118"/>
                  </a:cubicBezTo>
                  <a:cubicBezTo>
                    <a:pt x="150" y="130"/>
                    <a:pt x="125" y="141"/>
                    <a:pt x="99" y="151"/>
                  </a:cubicBezTo>
                  <a:cubicBezTo>
                    <a:pt x="97" y="151"/>
                    <a:pt x="96" y="152"/>
                    <a:pt x="95" y="152"/>
                  </a:cubicBezTo>
                  <a:cubicBezTo>
                    <a:pt x="107" y="134"/>
                    <a:pt x="121" y="119"/>
                    <a:pt x="135" y="104"/>
                  </a:cubicBezTo>
                  <a:cubicBezTo>
                    <a:pt x="141" y="109"/>
                    <a:pt x="151" y="109"/>
                    <a:pt x="156" y="103"/>
                  </a:cubicBezTo>
                  <a:cubicBezTo>
                    <a:pt x="160" y="98"/>
                    <a:pt x="160" y="89"/>
                    <a:pt x="156" y="84"/>
                  </a:cubicBezTo>
                  <a:cubicBezTo>
                    <a:pt x="151" y="77"/>
                    <a:pt x="141" y="81"/>
                    <a:pt x="136" y="87"/>
                  </a:cubicBezTo>
                  <a:cubicBezTo>
                    <a:pt x="136" y="87"/>
                    <a:pt x="136" y="87"/>
                    <a:pt x="136" y="88"/>
                  </a:cubicBezTo>
                  <a:cubicBezTo>
                    <a:pt x="133" y="92"/>
                    <a:pt x="131" y="97"/>
                    <a:pt x="134" y="102"/>
                  </a:cubicBezTo>
                  <a:cubicBezTo>
                    <a:pt x="117" y="116"/>
                    <a:pt x="103" y="133"/>
                    <a:pt x="93" y="153"/>
                  </a:cubicBezTo>
                  <a:cubicBezTo>
                    <a:pt x="79" y="158"/>
                    <a:pt x="65" y="163"/>
                    <a:pt x="50" y="168"/>
                  </a:cubicBezTo>
                  <a:cubicBezTo>
                    <a:pt x="43" y="170"/>
                    <a:pt x="36" y="171"/>
                    <a:pt x="29" y="173"/>
                  </a:cubicBezTo>
                  <a:cubicBezTo>
                    <a:pt x="32" y="167"/>
                    <a:pt x="35" y="160"/>
                    <a:pt x="38" y="154"/>
                  </a:cubicBezTo>
                  <a:cubicBezTo>
                    <a:pt x="42" y="148"/>
                    <a:pt x="45" y="142"/>
                    <a:pt x="49" y="136"/>
                  </a:cubicBezTo>
                  <a:cubicBezTo>
                    <a:pt x="53" y="138"/>
                    <a:pt x="57" y="137"/>
                    <a:pt x="61" y="134"/>
                  </a:cubicBezTo>
                  <a:cubicBezTo>
                    <a:pt x="67" y="130"/>
                    <a:pt x="69" y="120"/>
                    <a:pt x="64" y="114"/>
                  </a:cubicBezTo>
                  <a:cubicBezTo>
                    <a:pt x="58" y="107"/>
                    <a:pt x="48" y="107"/>
                    <a:pt x="43" y="115"/>
                  </a:cubicBezTo>
                  <a:cubicBezTo>
                    <a:pt x="40" y="119"/>
                    <a:pt x="40" y="127"/>
                    <a:pt x="44" y="130"/>
                  </a:cubicBezTo>
                  <a:cubicBezTo>
                    <a:pt x="44" y="132"/>
                    <a:pt x="45" y="133"/>
                    <a:pt x="46" y="134"/>
                  </a:cubicBezTo>
                  <a:cubicBezTo>
                    <a:pt x="37" y="145"/>
                    <a:pt x="31" y="160"/>
                    <a:pt x="26" y="174"/>
                  </a:cubicBezTo>
                  <a:cubicBezTo>
                    <a:pt x="17" y="175"/>
                    <a:pt x="8" y="177"/>
                    <a:pt x="0" y="181"/>
                  </a:cubicBezTo>
                  <a:cubicBezTo>
                    <a:pt x="0" y="181"/>
                    <a:pt x="0" y="181"/>
                    <a:pt x="0" y="182"/>
                  </a:cubicBezTo>
                  <a:cubicBezTo>
                    <a:pt x="14" y="183"/>
                    <a:pt x="30" y="178"/>
                    <a:pt x="44" y="174"/>
                  </a:cubicBezTo>
                  <a:cubicBezTo>
                    <a:pt x="47" y="173"/>
                    <a:pt x="51" y="172"/>
                    <a:pt x="55" y="171"/>
                  </a:cubicBezTo>
                  <a:cubicBezTo>
                    <a:pt x="70" y="177"/>
                    <a:pt x="88" y="181"/>
                    <a:pt x="104" y="181"/>
                  </a:cubicBezTo>
                  <a:cubicBezTo>
                    <a:pt x="104" y="182"/>
                    <a:pt x="104" y="183"/>
                    <a:pt x="104" y="185"/>
                  </a:cubicBezTo>
                  <a:cubicBezTo>
                    <a:pt x="104" y="194"/>
                    <a:pt x="113" y="197"/>
                    <a:pt x="121" y="196"/>
                  </a:cubicBezTo>
                  <a:cubicBezTo>
                    <a:pt x="128" y="195"/>
                    <a:pt x="132" y="189"/>
                    <a:pt x="131" y="181"/>
                  </a:cubicBezTo>
                  <a:cubicBezTo>
                    <a:pt x="129" y="174"/>
                    <a:pt x="120" y="166"/>
                    <a:pt x="112" y="169"/>
                  </a:cubicBezTo>
                  <a:cubicBezTo>
                    <a:pt x="112" y="169"/>
                    <a:pt x="111" y="170"/>
                    <a:pt x="112" y="171"/>
                  </a:cubicBezTo>
                  <a:cubicBezTo>
                    <a:pt x="109" y="172"/>
                    <a:pt x="107" y="174"/>
                    <a:pt x="106" y="177"/>
                  </a:cubicBezTo>
                  <a:cubicBezTo>
                    <a:pt x="98" y="176"/>
                    <a:pt x="90" y="176"/>
                    <a:pt x="82" y="175"/>
                  </a:cubicBezTo>
                  <a:cubicBezTo>
                    <a:pt x="74" y="174"/>
                    <a:pt x="66" y="172"/>
                    <a:pt x="58" y="170"/>
                  </a:cubicBezTo>
                  <a:cubicBezTo>
                    <a:pt x="71" y="166"/>
                    <a:pt x="83" y="161"/>
                    <a:pt x="96" y="157"/>
                  </a:cubicBezTo>
                  <a:cubicBezTo>
                    <a:pt x="112" y="151"/>
                    <a:pt x="128" y="145"/>
                    <a:pt x="143" y="138"/>
                  </a:cubicBezTo>
                  <a:cubicBezTo>
                    <a:pt x="157" y="148"/>
                    <a:pt x="171" y="157"/>
                    <a:pt x="188" y="162"/>
                  </a:cubicBezTo>
                  <a:cubicBezTo>
                    <a:pt x="187" y="165"/>
                    <a:pt x="187" y="167"/>
                    <a:pt x="188" y="170"/>
                  </a:cubicBezTo>
                  <a:cubicBezTo>
                    <a:pt x="188" y="170"/>
                    <a:pt x="188" y="171"/>
                    <a:pt x="189" y="171"/>
                  </a:cubicBezTo>
                  <a:cubicBezTo>
                    <a:pt x="191" y="176"/>
                    <a:pt x="197" y="180"/>
                    <a:pt x="203" y="179"/>
                  </a:cubicBezTo>
                  <a:cubicBezTo>
                    <a:pt x="211" y="178"/>
                    <a:pt x="219" y="170"/>
                    <a:pt x="216" y="161"/>
                  </a:cubicBezTo>
                  <a:cubicBezTo>
                    <a:pt x="213" y="155"/>
                    <a:pt x="204" y="153"/>
                    <a:pt x="198" y="154"/>
                  </a:cubicBezTo>
                  <a:cubicBezTo>
                    <a:pt x="194" y="154"/>
                    <a:pt x="191" y="156"/>
                    <a:pt x="189" y="159"/>
                  </a:cubicBezTo>
                  <a:cubicBezTo>
                    <a:pt x="173" y="154"/>
                    <a:pt x="159" y="146"/>
                    <a:pt x="145" y="137"/>
                  </a:cubicBezTo>
                  <a:cubicBezTo>
                    <a:pt x="155" y="133"/>
                    <a:pt x="165" y="128"/>
                    <a:pt x="175" y="123"/>
                  </a:cubicBezTo>
                  <a:cubicBezTo>
                    <a:pt x="190" y="116"/>
                    <a:pt x="206" y="109"/>
                    <a:pt x="221" y="100"/>
                  </a:cubicBezTo>
                  <a:cubicBezTo>
                    <a:pt x="231" y="108"/>
                    <a:pt x="244" y="112"/>
                    <a:pt x="257" y="114"/>
                  </a:cubicBezTo>
                  <a:cubicBezTo>
                    <a:pt x="256" y="117"/>
                    <a:pt x="255" y="120"/>
                    <a:pt x="256" y="123"/>
                  </a:cubicBezTo>
                  <a:cubicBezTo>
                    <a:pt x="258" y="130"/>
                    <a:pt x="269" y="134"/>
                    <a:pt x="275" y="129"/>
                  </a:cubicBezTo>
                  <a:cubicBezTo>
                    <a:pt x="279" y="125"/>
                    <a:pt x="280" y="118"/>
                    <a:pt x="277" y="113"/>
                  </a:cubicBezTo>
                  <a:cubicBezTo>
                    <a:pt x="275" y="109"/>
                    <a:pt x="271" y="107"/>
                    <a:pt x="266" y="107"/>
                  </a:cubicBezTo>
                  <a:cubicBezTo>
                    <a:pt x="266" y="107"/>
                    <a:pt x="267" y="107"/>
                    <a:pt x="267" y="107"/>
                  </a:cubicBezTo>
                  <a:cubicBezTo>
                    <a:pt x="267" y="107"/>
                    <a:pt x="267" y="106"/>
                    <a:pt x="266" y="107"/>
                  </a:cubicBezTo>
                  <a:cubicBezTo>
                    <a:pt x="265" y="107"/>
                    <a:pt x="264" y="108"/>
                    <a:pt x="262" y="108"/>
                  </a:cubicBezTo>
                  <a:cubicBezTo>
                    <a:pt x="261" y="109"/>
                    <a:pt x="260" y="109"/>
                    <a:pt x="259" y="110"/>
                  </a:cubicBezTo>
                  <a:cubicBezTo>
                    <a:pt x="259" y="110"/>
                    <a:pt x="259" y="111"/>
                    <a:pt x="259" y="111"/>
                  </a:cubicBezTo>
                  <a:cubicBezTo>
                    <a:pt x="246" y="108"/>
                    <a:pt x="235" y="105"/>
                    <a:pt x="223" y="99"/>
                  </a:cubicBezTo>
                  <a:cubicBezTo>
                    <a:pt x="246" y="87"/>
                    <a:pt x="268" y="73"/>
                    <a:pt x="288" y="57"/>
                  </a:cubicBezTo>
                  <a:cubicBezTo>
                    <a:pt x="300" y="57"/>
                    <a:pt x="312" y="58"/>
                    <a:pt x="324" y="57"/>
                  </a:cubicBezTo>
                  <a:cubicBezTo>
                    <a:pt x="324" y="57"/>
                    <a:pt x="324" y="57"/>
                    <a:pt x="324" y="57"/>
                  </a:cubicBezTo>
                  <a:cubicBezTo>
                    <a:pt x="326" y="61"/>
                    <a:pt x="330" y="64"/>
                    <a:pt x="334" y="65"/>
                  </a:cubicBezTo>
                  <a:cubicBezTo>
                    <a:pt x="340" y="65"/>
                    <a:pt x="346" y="62"/>
                    <a:pt x="347" y="55"/>
                  </a:cubicBezTo>
                  <a:cubicBezTo>
                    <a:pt x="348" y="48"/>
                    <a:pt x="344" y="39"/>
                    <a:pt x="336" y="4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0" name="Freeform 26"/>
            <p:cNvSpPr/>
            <p:nvPr/>
          </p:nvSpPr>
          <p:spPr bwMode="auto">
            <a:xfrm>
              <a:off x="1192242" y="286037"/>
              <a:ext cx="1027113" cy="657225"/>
            </a:xfrm>
            <a:custGeom>
              <a:avLst/>
              <a:gdLst>
                <a:gd name="T0" fmla="*/ 372 w 375"/>
                <a:gd name="T1" fmla="*/ 33 h 239"/>
                <a:gd name="T2" fmla="*/ 331 w 375"/>
                <a:gd name="T3" fmla="*/ 50 h 239"/>
                <a:gd name="T4" fmla="*/ 291 w 375"/>
                <a:gd name="T5" fmla="*/ 64 h 239"/>
                <a:gd name="T6" fmla="*/ 235 w 375"/>
                <a:gd name="T7" fmla="*/ 113 h 239"/>
                <a:gd name="T8" fmla="*/ 211 w 375"/>
                <a:gd name="T9" fmla="*/ 121 h 239"/>
                <a:gd name="T10" fmla="*/ 137 w 375"/>
                <a:gd name="T11" fmla="*/ 138 h 239"/>
                <a:gd name="T12" fmla="*/ 162 w 375"/>
                <a:gd name="T13" fmla="*/ 117 h 239"/>
                <a:gd name="T14" fmla="*/ 171 w 375"/>
                <a:gd name="T15" fmla="*/ 108 h 239"/>
                <a:gd name="T16" fmla="*/ 241 w 375"/>
                <a:gd name="T17" fmla="*/ 5 h 239"/>
                <a:gd name="T18" fmla="*/ 243 w 375"/>
                <a:gd name="T19" fmla="*/ 3 h 239"/>
                <a:gd name="T20" fmla="*/ 241 w 375"/>
                <a:gd name="T21" fmla="*/ 1 h 239"/>
                <a:gd name="T22" fmla="*/ 218 w 375"/>
                <a:gd name="T23" fmla="*/ 26 h 239"/>
                <a:gd name="T24" fmla="*/ 191 w 375"/>
                <a:gd name="T25" fmla="*/ 51 h 239"/>
                <a:gd name="T26" fmla="*/ 167 w 375"/>
                <a:gd name="T27" fmla="*/ 106 h 239"/>
                <a:gd name="T28" fmla="*/ 167 w 375"/>
                <a:gd name="T29" fmla="*/ 106 h 239"/>
                <a:gd name="T30" fmla="*/ 162 w 375"/>
                <a:gd name="T31" fmla="*/ 112 h 239"/>
                <a:gd name="T32" fmla="*/ 131 w 375"/>
                <a:gd name="T33" fmla="*/ 139 h 239"/>
                <a:gd name="T34" fmla="*/ 90 w 375"/>
                <a:gd name="T35" fmla="*/ 146 h 239"/>
                <a:gd name="T36" fmla="*/ 90 w 375"/>
                <a:gd name="T37" fmla="*/ 146 h 239"/>
                <a:gd name="T38" fmla="*/ 89 w 375"/>
                <a:gd name="T39" fmla="*/ 146 h 239"/>
                <a:gd name="T40" fmla="*/ 67 w 375"/>
                <a:gd name="T41" fmla="*/ 149 h 239"/>
                <a:gd name="T42" fmla="*/ 1 w 375"/>
                <a:gd name="T43" fmla="*/ 148 h 239"/>
                <a:gd name="T44" fmla="*/ 1 w 375"/>
                <a:gd name="T45" fmla="*/ 149 h 239"/>
                <a:gd name="T46" fmla="*/ 58 w 375"/>
                <a:gd name="T47" fmla="*/ 154 h 239"/>
                <a:gd name="T48" fmla="*/ 90 w 375"/>
                <a:gd name="T49" fmla="*/ 150 h 239"/>
                <a:gd name="T50" fmla="*/ 144 w 375"/>
                <a:gd name="T51" fmla="*/ 186 h 239"/>
                <a:gd name="T52" fmla="*/ 193 w 375"/>
                <a:gd name="T53" fmla="*/ 202 h 239"/>
                <a:gd name="T54" fmla="*/ 296 w 375"/>
                <a:gd name="T55" fmla="*/ 185 h 239"/>
                <a:gd name="T56" fmla="*/ 296 w 375"/>
                <a:gd name="T57" fmla="*/ 184 h 239"/>
                <a:gd name="T58" fmla="*/ 297 w 375"/>
                <a:gd name="T59" fmla="*/ 184 h 239"/>
                <a:gd name="T60" fmla="*/ 297 w 375"/>
                <a:gd name="T61" fmla="*/ 181 h 239"/>
                <a:gd name="T62" fmla="*/ 192 w 375"/>
                <a:gd name="T63" fmla="*/ 197 h 239"/>
                <a:gd name="T64" fmla="*/ 192 w 375"/>
                <a:gd name="T65" fmla="*/ 198 h 239"/>
                <a:gd name="T66" fmla="*/ 150 w 375"/>
                <a:gd name="T67" fmla="*/ 185 h 239"/>
                <a:gd name="T68" fmla="*/ 92 w 375"/>
                <a:gd name="T69" fmla="*/ 149 h 239"/>
                <a:gd name="T70" fmla="*/ 127 w 375"/>
                <a:gd name="T71" fmla="*/ 144 h 239"/>
                <a:gd name="T72" fmla="*/ 235 w 375"/>
                <a:gd name="T73" fmla="*/ 119 h 239"/>
                <a:gd name="T74" fmla="*/ 235 w 375"/>
                <a:gd name="T75" fmla="*/ 119 h 239"/>
                <a:gd name="T76" fmla="*/ 313 w 375"/>
                <a:gd name="T77" fmla="*/ 123 h 239"/>
                <a:gd name="T78" fmla="*/ 350 w 375"/>
                <a:gd name="T79" fmla="*/ 87 h 239"/>
                <a:gd name="T80" fmla="*/ 372 w 375"/>
                <a:gd name="T81" fmla="*/ 36 h 239"/>
                <a:gd name="T82" fmla="*/ 374 w 375"/>
                <a:gd name="T83" fmla="*/ 35 h 239"/>
                <a:gd name="T84" fmla="*/ 372 w 375"/>
                <a:gd name="T85" fmla="*/ 3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2" y="33"/>
                  </a:moveTo>
                  <a:cubicBezTo>
                    <a:pt x="359" y="39"/>
                    <a:pt x="346" y="45"/>
                    <a:pt x="331" y="50"/>
                  </a:cubicBezTo>
                  <a:cubicBezTo>
                    <a:pt x="317" y="54"/>
                    <a:pt x="304" y="58"/>
                    <a:pt x="291" y="64"/>
                  </a:cubicBezTo>
                  <a:cubicBezTo>
                    <a:pt x="267" y="74"/>
                    <a:pt x="249" y="93"/>
                    <a:pt x="235" y="113"/>
                  </a:cubicBezTo>
                  <a:cubicBezTo>
                    <a:pt x="227" y="116"/>
                    <a:pt x="219" y="119"/>
                    <a:pt x="211" y="121"/>
                  </a:cubicBezTo>
                  <a:cubicBezTo>
                    <a:pt x="187" y="129"/>
                    <a:pt x="162" y="134"/>
                    <a:pt x="137" y="138"/>
                  </a:cubicBezTo>
                  <a:cubicBezTo>
                    <a:pt x="146" y="133"/>
                    <a:pt x="155" y="124"/>
                    <a:pt x="162" y="117"/>
                  </a:cubicBezTo>
                  <a:cubicBezTo>
                    <a:pt x="165" y="114"/>
                    <a:pt x="168" y="111"/>
                    <a:pt x="171" y="108"/>
                  </a:cubicBezTo>
                  <a:cubicBezTo>
                    <a:pt x="226" y="117"/>
                    <a:pt x="233" y="44"/>
                    <a:pt x="241" y="5"/>
                  </a:cubicBezTo>
                  <a:cubicBezTo>
                    <a:pt x="242" y="4"/>
                    <a:pt x="242" y="3"/>
                    <a:pt x="243" y="3"/>
                  </a:cubicBezTo>
                  <a:cubicBezTo>
                    <a:pt x="244" y="1"/>
                    <a:pt x="242" y="0"/>
                    <a:pt x="241" y="1"/>
                  </a:cubicBezTo>
                  <a:cubicBezTo>
                    <a:pt x="233" y="10"/>
                    <a:pt x="226" y="18"/>
                    <a:pt x="218" y="26"/>
                  </a:cubicBezTo>
                  <a:cubicBezTo>
                    <a:pt x="209" y="34"/>
                    <a:pt x="199" y="42"/>
                    <a:pt x="191" y="51"/>
                  </a:cubicBezTo>
                  <a:cubicBezTo>
                    <a:pt x="176" y="65"/>
                    <a:pt x="164" y="85"/>
                    <a:pt x="167" y="106"/>
                  </a:cubicBezTo>
                  <a:cubicBezTo>
                    <a:pt x="167" y="106"/>
                    <a:pt x="167" y="106"/>
                    <a:pt x="167" y="106"/>
                  </a:cubicBezTo>
                  <a:cubicBezTo>
                    <a:pt x="165" y="108"/>
                    <a:pt x="164" y="110"/>
                    <a:pt x="162" y="112"/>
                  </a:cubicBezTo>
                  <a:cubicBezTo>
                    <a:pt x="153" y="123"/>
                    <a:pt x="142" y="131"/>
                    <a:pt x="131" y="139"/>
                  </a:cubicBezTo>
                  <a:cubicBezTo>
                    <a:pt x="117" y="142"/>
                    <a:pt x="103" y="144"/>
                    <a:pt x="90" y="146"/>
                  </a:cubicBezTo>
                  <a:cubicBezTo>
                    <a:pt x="90" y="146"/>
                    <a:pt x="90" y="146"/>
                    <a:pt x="90" y="146"/>
                  </a:cubicBezTo>
                  <a:cubicBezTo>
                    <a:pt x="89" y="145"/>
                    <a:pt x="89" y="146"/>
                    <a:pt x="89" y="146"/>
                  </a:cubicBezTo>
                  <a:cubicBezTo>
                    <a:pt x="82" y="147"/>
                    <a:pt x="74" y="148"/>
                    <a:pt x="67" y="149"/>
                  </a:cubicBezTo>
                  <a:cubicBezTo>
                    <a:pt x="45" y="153"/>
                    <a:pt x="23" y="154"/>
                    <a:pt x="1" y="148"/>
                  </a:cubicBezTo>
                  <a:cubicBezTo>
                    <a:pt x="1" y="147"/>
                    <a:pt x="0" y="148"/>
                    <a:pt x="1" y="149"/>
                  </a:cubicBezTo>
                  <a:cubicBezTo>
                    <a:pt x="17" y="159"/>
                    <a:pt x="41" y="156"/>
                    <a:pt x="58" y="154"/>
                  </a:cubicBezTo>
                  <a:cubicBezTo>
                    <a:pt x="69" y="153"/>
                    <a:pt x="80" y="151"/>
                    <a:pt x="90" y="150"/>
                  </a:cubicBezTo>
                  <a:cubicBezTo>
                    <a:pt x="101" y="168"/>
                    <a:pt x="126" y="179"/>
                    <a:pt x="144" y="186"/>
                  </a:cubicBezTo>
                  <a:cubicBezTo>
                    <a:pt x="159" y="193"/>
                    <a:pt x="176" y="199"/>
                    <a:pt x="193" y="202"/>
                  </a:cubicBezTo>
                  <a:cubicBezTo>
                    <a:pt x="214" y="239"/>
                    <a:pt x="285" y="223"/>
                    <a:pt x="296" y="185"/>
                  </a:cubicBezTo>
                  <a:cubicBezTo>
                    <a:pt x="296" y="184"/>
                    <a:pt x="296" y="184"/>
                    <a:pt x="296" y="184"/>
                  </a:cubicBezTo>
                  <a:cubicBezTo>
                    <a:pt x="297" y="184"/>
                    <a:pt x="297" y="184"/>
                    <a:pt x="297" y="184"/>
                  </a:cubicBezTo>
                  <a:cubicBezTo>
                    <a:pt x="299" y="183"/>
                    <a:pt x="299" y="180"/>
                    <a:pt x="297" y="181"/>
                  </a:cubicBezTo>
                  <a:cubicBezTo>
                    <a:pt x="263" y="184"/>
                    <a:pt x="218" y="166"/>
                    <a:pt x="192" y="197"/>
                  </a:cubicBezTo>
                  <a:cubicBezTo>
                    <a:pt x="192" y="198"/>
                    <a:pt x="192" y="198"/>
                    <a:pt x="192" y="198"/>
                  </a:cubicBezTo>
                  <a:cubicBezTo>
                    <a:pt x="178" y="195"/>
                    <a:pt x="164" y="190"/>
                    <a:pt x="150" y="185"/>
                  </a:cubicBezTo>
                  <a:cubicBezTo>
                    <a:pt x="130" y="178"/>
                    <a:pt x="106" y="167"/>
                    <a:pt x="92" y="149"/>
                  </a:cubicBezTo>
                  <a:cubicBezTo>
                    <a:pt x="104" y="148"/>
                    <a:pt x="115" y="146"/>
                    <a:pt x="127" y="144"/>
                  </a:cubicBezTo>
                  <a:cubicBezTo>
                    <a:pt x="162" y="138"/>
                    <a:pt x="200" y="131"/>
                    <a:pt x="235" y="119"/>
                  </a:cubicBezTo>
                  <a:cubicBezTo>
                    <a:pt x="235" y="119"/>
                    <a:pt x="235" y="119"/>
                    <a:pt x="235" y="119"/>
                  </a:cubicBezTo>
                  <a:cubicBezTo>
                    <a:pt x="253" y="141"/>
                    <a:pt x="291" y="133"/>
                    <a:pt x="313" y="123"/>
                  </a:cubicBezTo>
                  <a:cubicBezTo>
                    <a:pt x="329" y="116"/>
                    <a:pt x="340" y="101"/>
                    <a:pt x="350" y="87"/>
                  </a:cubicBezTo>
                  <a:cubicBezTo>
                    <a:pt x="360" y="73"/>
                    <a:pt x="370" y="54"/>
                    <a:pt x="372" y="36"/>
                  </a:cubicBezTo>
                  <a:cubicBezTo>
                    <a:pt x="373" y="36"/>
                    <a:pt x="373" y="35"/>
                    <a:pt x="374" y="35"/>
                  </a:cubicBezTo>
                  <a:cubicBezTo>
                    <a:pt x="375" y="34"/>
                    <a:pt x="374" y="32"/>
                    <a:pt x="372" y="3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1" name="Freeform 27"/>
            <p:cNvSpPr/>
            <p:nvPr/>
          </p:nvSpPr>
          <p:spPr bwMode="auto">
            <a:xfrm>
              <a:off x="1614517" y="962313"/>
              <a:ext cx="241300" cy="544513"/>
            </a:xfrm>
            <a:custGeom>
              <a:avLst/>
              <a:gdLst>
                <a:gd name="T0" fmla="*/ 87 w 88"/>
                <a:gd name="T1" fmla="*/ 183 h 198"/>
                <a:gd name="T2" fmla="*/ 79 w 88"/>
                <a:gd name="T3" fmla="*/ 177 h 198"/>
                <a:gd name="T4" fmla="*/ 68 w 88"/>
                <a:gd name="T5" fmla="*/ 170 h 198"/>
                <a:gd name="T6" fmla="*/ 68 w 88"/>
                <a:gd name="T7" fmla="*/ 170 h 198"/>
                <a:gd name="T8" fmla="*/ 54 w 88"/>
                <a:gd name="T9" fmla="*/ 80 h 198"/>
                <a:gd name="T10" fmla="*/ 33 w 88"/>
                <a:gd name="T11" fmla="*/ 29 h 198"/>
                <a:gd name="T12" fmla="*/ 1 w 88"/>
                <a:gd name="T13" fmla="*/ 0 h 198"/>
                <a:gd name="T14" fmla="*/ 0 w 88"/>
                <a:gd name="T15" fmla="*/ 1 h 198"/>
                <a:gd name="T16" fmla="*/ 32 w 88"/>
                <a:gd name="T17" fmla="*/ 35 h 198"/>
                <a:gd name="T18" fmla="*/ 51 w 88"/>
                <a:gd name="T19" fmla="*/ 86 h 198"/>
                <a:gd name="T20" fmla="*/ 63 w 88"/>
                <a:gd name="T21" fmla="*/ 171 h 198"/>
                <a:gd name="T22" fmla="*/ 49 w 88"/>
                <a:gd name="T23" fmla="*/ 187 h 198"/>
                <a:gd name="T24" fmla="*/ 49 w 88"/>
                <a:gd name="T25" fmla="*/ 190 h 198"/>
                <a:gd name="T26" fmla="*/ 70 w 88"/>
                <a:gd name="T27" fmla="*/ 197 h 198"/>
                <a:gd name="T28" fmla="*/ 86 w 88"/>
                <a:gd name="T29" fmla="*/ 186 h 198"/>
                <a:gd name="T30" fmla="*/ 87 w 88"/>
                <a:gd name="T31" fmla="*/ 18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198">
                  <a:moveTo>
                    <a:pt x="87" y="183"/>
                  </a:moveTo>
                  <a:cubicBezTo>
                    <a:pt x="85" y="181"/>
                    <a:pt x="82" y="179"/>
                    <a:pt x="79" y="177"/>
                  </a:cubicBezTo>
                  <a:cubicBezTo>
                    <a:pt x="75" y="175"/>
                    <a:pt x="72" y="172"/>
                    <a:pt x="68" y="170"/>
                  </a:cubicBezTo>
                  <a:cubicBezTo>
                    <a:pt x="68" y="170"/>
                    <a:pt x="68" y="170"/>
                    <a:pt x="68" y="170"/>
                  </a:cubicBezTo>
                  <a:cubicBezTo>
                    <a:pt x="68" y="140"/>
                    <a:pt x="62" y="108"/>
                    <a:pt x="54" y="80"/>
                  </a:cubicBezTo>
                  <a:cubicBezTo>
                    <a:pt x="50" y="62"/>
                    <a:pt x="43" y="45"/>
                    <a:pt x="33" y="29"/>
                  </a:cubicBezTo>
                  <a:cubicBezTo>
                    <a:pt x="26" y="18"/>
                    <a:pt x="15" y="4"/>
                    <a:pt x="1" y="0"/>
                  </a:cubicBezTo>
                  <a:cubicBezTo>
                    <a:pt x="0" y="0"/>
                    <a:pt x="0" y="1"/>
                    <a:pt x="0" y="1"/>
                  </a:cubicBezTo>
                  <a:cubicBezTo>
                    <a:pt x="13" y="12"/>
                    <a:pt x="23" y="20"/>
                    <a:pt x="32" y="35"/>
                  </a:cubicBezTo>
                  <a:cubicBezTo>
                    <a:pt x="41" y="51"/>
                    <a:pt x="47" y="69"/>
                    <a:pt x="51" y="86"/>
                  </a:cubicBezTo>
                  <a:cubicBezTo>
                    <a:pt x="58" y="114"/>
                    <a:pt x="60" y="142"/>
                    <a:pt x="63" y="171"/>
                  </a:cubicBezTo>
                  <a:cubicBezTo>
                    <a:pt x="58" y="176"/>
                    <a:pt x="54" y="182"/>
                    <a:pt x="49" y="187"/>
                  </a:cubicBezTo>
                  <a:cubicBezTo>
                    <a:pt x="49" y="188"/>
                    <a:pt x="49" y="189"/>
                    <a:pt x="49" y="190"/>
                  </a:cubicBezTo>
                  <a:cubicBezTo>
                    <a:pt x="55" y="196"/>
                    <a:pt x="62" y="198"/>
                    <a:pt x="70" y="197"/>
                  </a:cubicBezTo>
                  <a:cubicBezTo>
                    <a:pt x="77" y="196"/>
                    <a:pt x="84" y="192"/>
                    <a:pt x="86" y="186"/>
                  </a:cubicBezTo>
                  <a:cubicBezTo>
                    <a:pt x="87" y="185"/>
                    <a:pt x="88" y="184"/>
                    <a:pt x="87" y="18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2" name="Freeform 28"/>
            <p:cNvSpPr/>
            <p:nvPr/>
          </p:nvSpPr>
          <p:spPr bwMode="auto">
            <a:xfrm>
              <a:off x="1890742" y="1086138"/>
              <a:ext cx="417513" cy="446088"/>
            </a:xfrm>
            <a:custGeom>
              <a:avLst/>
              <a:gdLst>
                <a:gd name="T0" fmla="*/ 142 w 152"/>
                <a:gd name="T1" fmla="*/ 103 h 162"/>
                <a:gd name="T2" fmla="*/ 129 w 152"/>
                <a:gd name="T3" fmla="*/ 105 h 162"/>
                <a:gd name="T4" fmla="*/ 88 w 152"/>
                <a:gd name="T5" fmla="*/ 89 h 162"/>
                <a:gd name="T6" fmla="*/ 88 w 152"/>
                <a:gd name="T7" fmla="*/ 89 h 162"/>
                <a:gd name="T8" fmla="*/ 60 w 152"/>
                <a:gd name="T9" fmla="*/ 45 h 162"/>
                <a:gd name="T10" fmla="*/ 102 w 152"/>
                <a:gd name="T11" fmla="*/ 55 h 162"/>
                <a:gd name="T12" fmla="*/ 101 w 152"/>
                <a:gd name="T13" fmla="*/ 63 h 162"/>
                <a:gd name="T14" fmla="*/ 120 w 152"/>
                <a:gd name="T15" fmla="*/ 69 h 162"/>
                <a:gd name="T16" fmla="*/ 125 w 152"/>
                <a:gd name="T17" fmla="*/ 49 h 162"/>
                <a:gd name="T18" fmla="*/ 106 w 152"/>
                <a:gd name="T19" fmla="*/ 45 h 162"/>
                <a:gd name="T20" fmla="*/ 106 w 152"/>
                <a:gd name="T21" fmla="*/ 46 h 162"/>
                <a:gd name="T22" fmla="*/ 103 w 152"/>
                <a:gd name="T23" fmla="*/ 51 h 162"/>
                <a:gd name="T24" fmla="*/ 82 w 152"/>
                <a:gd name="T25" fmla="*/ 49 h 162"/>
                <a:gd name="T26" fmla="*/ 56 w 152"/>
                <a:gd name="T27" fmla="*/ 39 h 162"/>
                <a:gd name="T28" fmla="*/ 20 w 152"/>
                <a:gd name="T29" fmla="*/ 1 h 162"/>
                <a:gd name="T30" fmla="*/ 19 w 152"/>
                <a:gd name="T31" fmla="*/ 2 h 162"/>
                <a:gd name="T32" fmla="*/ 36 w 152"/>
                <a:gd name="T33" fmla="*/ 22 h 162"/>
                <a:gd name="T34" fmla="*/ 19 w 152"/>
                <a:gd name="T35" fmla="*/ 77 h 162"/>
                <a:gd name="T36" fmla="*/ 5 w 152"/>
                <a:gd name="T37" fmla="*/ 78 h 162"/>
                <a:gd name="T38" fmla="*/ 6 w 152"/>
                <a:gd name="T39" fmla="*/ 96 h 162"/>
                <a:gd name="T40" fmla="*/ 20 w 152"/>
                <a:gd name="T41" fmla="*/ 96 h 162"/>
                <a:gd name="T42" fmla="*/ 22 w 152"/>
                <a:gd name="T43" fmla="*/ 80 h 162"/>
                <a:gd name="T44" fmla="*/ 38 w 152"/>
                <a:gd name="T45" fmla="*/ 24 h 162"/>
                <a:gd name="T46" fmla="*/ 70 w 152"/>
                <a:gd name="T47" fmla="*/ 66 h 162"/>
                <a:gd name="T48" fmla="*/ 54 w 152"/>
                <a:gd name="T49" fmla="*/ 115 h 162"/>
                <a:gd name="T50" fmla="*/ 52 w 152"/>
                <a:gd name="T51" fmla="*/ 114 h 162"/>
                <a:gd name="T52" fmla="*/ 50 w 152"/>
                <a:gd name="T53" fmla="*/ 115 h 162"/>
                <a:gd name="T54" fmla="*/ 37 w 152"/>
                <a:gd name="T55" fmla="*/ 118 h 162"/>
                <a:gd name="T56" fmla="*/ 41 w 152"/>
                <a:gd name="T57" fmla="*/ 135 h 162"/>
                <a:gd name="T58" fmla="*/ 57 w 152"/>
                <a:gd name="T59" fmla="*/ 132 h 162"/>
                <a:gd name="T60" fmla="*/ 56 w 152"/>
                <a:gd name="T61" fmla="*/ 118 h 162"/>
                <a:gd name="T62" fmla="*/ 72 w 152"/>
                <a:gd name="T63" fmla="*/ 69 h 162"/>
                <a:gd name="T64" fmla="*/ 94 w 152"/>
                <a:gd name="T65" fmla="*/ 115 h 162"/>
                <a:gd name="T66" fmla="*/ 85 w 152"/>
                <a:gd name="T67" fmla="*/ 136 h 162"/>
                <a:gd name="T68" fmla="*/ 84 w 152"/>
                <a:gd name="T69" fmla="*/ 135 h 162"/>
                <a:gd name="T70" fmla="*/ 72 w 152"/>
                <a:gd name="T71" fmla="*/ 144 h 162"/>
                <a:gd name="T72" fmla="*/ 79 w 152"/>
                <a:gd name="T73" fmla="*/ 157 h 162"/>
                <a:gd name="T74" fmla="*/ 89 w 152"/>
                <a:gd name="T75" fmla="*/ 150 h 162"/>
                <a:gd name="T76" fmla="*/ 87 w 152"/>
                <a:gd name="T77" fmla="*/ 138 h 162"/>
                <a:gd name="T78" fmla="*/ 96 w 152"/>
                <a:gd name="T79" fmla="*/ 118 h 162"/>
                <a:gd name="T80" fmla="*/ 105 w 152"/>
                <a:gd name="T81" fmla="*/ 144 h 162"/>
                <a:gd name="T82" fmla="*/ 104 w 152"/>
                <a:gd name="T83" fmla="*/ 155 h 162"/>
                <a:gd name="T84" fmla="*/ 118 w 152"/>
                <a:gd name="T85" fmla="*/ 158 h 162"/>
                <a:gd name="T86" fmla="*/ 122 w 152"/>
                <a:gd name="T87" fmla="*/ 146 h 162"/>
                <a:gd name="T88" fmla="*/ 108 w 152"/>
                <a:gd name="T89" fmla="*/ 141 h 162"/>
                <a:gd name="T90" fmla="*/ 90 w 152"/>
                <a:gd name="T91" fmla="*/ 94 h 162"/>
                <a:gd name="T92" fmla="*/ 126 w 152"/>
                <a:gd name="T93" fmla="*/ 110 h 162"/>
                <a:gd name="T94" fmla="*/ 125 w 152"/>
                <a:gd name="T95" fmla="*/ 111 h 162"/>
                <a:gd name="T96" fmla="*/ 125 w 152"/>
                <a:gd name="T97" fmla="*/ 112 h 162"/>
                <a:gd name="T98" fmla="*/ 132 w 152"/>
                <a:gd name="T99" fmla="*/ 126 h 162"/>
                <a:gd name="T100" fmla="*/ 151 w 152"/>
                <a:gd name="T101" fmla="*/ 117 h 162"/>
                <a:gd name="T102" fmla="*/ 142 w 152"/>
                <a:gd name="T103"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62">
                  <a:moveTo>
                    <a:pt x="142" y="103"/>
                  </a:moveTo>
                  <a:cubicBezTo>
                    <a:pt x="137" y="101"/>
                    <a:pt x="132" y="102"/>
                    <a:pt x="129" y="105"/>
                  </a:cubicBezTo>
                  <a:cubicBezTo>
                    <a:pt x="114" y="102"/>
                    <a:pt x="101" y="99"/>
                    <a:pt x="88" y="89"/>
                  </a:cubicBezTo>
                  <a:cubicBezTo>
                    <a:pt x="88" y="89"/>
                    <a:pt x="88" y="89"/>
                    <a:pt x="88" y="89"/>
                  </a:cubicBezTo>
                  <a:cubicBezTo>
                    <a:pt x="80" y="74"/>
                    <a:pt x="71" y="59"/>
                    <a:pt x="60" y="45"/>
                  </a:cubicBezTo>
                  <a:cubicBezTo>
                    <a:pt x="72" y="52"/>
                    <a:pt x="88" y="55"/>
                    <a:pt x="102" y="55"/>
                  </a:cubicBezTo>
                  <a:cubicBezTo>
                    <a:pt x="101" y="58"/>
                    <a:pt x="101" y="61"/>
                    <a:pt x="101" y="63"/>
                  </a:cubicBezTo>
                  <a:cubicBezTo>
                    <a:pt x="103" y="72"/>
                    <a:pt x="114" y="74"/>
                    <a:pt x="120" y="69"/>
                  </a:cubicBezTo>
                  <a:cubicBezTo>
                    <a:pt x="126" y="65"/>
                    <a:pt x="127" y="55"/>
                    <a:pt x="125" y="49"/>
                  </a:cubicBezTo>
                  <a:cubicBezTo>
                    <a:pt x="122" y="41"/>
                    <a:pt x="113" y="39"/>
                    <a:pt x="106" y="45"/>
                  </a:cubicBezTo>
                  <a:cubicBezTo>
                    <a:pt x="106" y="45"/>
                    <a:pt x="106" y="46"/>
                    <a:pt x="106" y="46"/>
                  </a:cubicBezTo>
                  <a:cubicBezTo>
                    <a:pt x="105" y="48"/>
                    <a:pt x="104" y="49"/>
                    <a:pt x="103" y="51"/>
                  </a:cubicBezTo>
                  <a:cubicBezTo>
                    <a:pt x="96" y="50"/>
                    <a:pt x="89" y="50"/>
                    <a:pt x="82" y="49"/>
                  </a:cubicBezTo>
                  <a:cubicBezTo>
                    <a:pt x="72" y="47"/>
                    <a:pt x="64" y="44"/>
                    <a:pt x="56" y="39"/>
                  </a:cubicBezTo>
                  <a:cubicBezTo>
                    <a:pt x="45" y="25"/>
                    <a:pt x="33" y="12"/>
                    <a:pt x="20" y="1"/>
                  </a:cubicBezTo>
                  <a:cubicBezTo>
                    <a:pt x="19" y="0"/>
                    <a:pt x="19" y="1"/>
                    <a:pt x="19" y="2"/>
                  </a:cubicBezTo>
                  <a:cubicBezTo>
                    <a:pt x="25" y="9"/>
                    <a:pt x="30" y="15"/>
                    <a:pt x="36" y="22"/>
                  </a:cubicBezTo>
                  <a:cubicBezTo>
                    <a:pt x="36" y="42"/>
                    <a:pt x="26" y="59"/>
                    <a:pt x="19" y="77"/>
                  </a:cubicBezTo>
                  <a:cubicBezTo>
                    <a:pt x="15" y="74"/>
                    <a:pt x="9" y="74"/>
                    <a:pt x="5" y="78"/>
                  </a:cubicBezTo>
                  <a:cubicBezTo>
                    <a:pt x="1" y="83"/>
                    <a:pt x="0" y="92"/>
                    <a:pt x="6" y="96"/>
                  </a:cubicBezTo>
                  <a:cubicBezTo>
                    <a:pt x="10" y="99"/>
                    <a:pt x="16" y="99"/>
                    <a:pt x="20" y="96"/>
                  </a:cubicBezTo>
                  <a:cubicBezTo>
                    <a:pt x="24" y="92"/>
                    <a:pt x="25" y="84"/>
                    <a:pt x="22" y="80"/>
                  </a:cubicBezTo>
                  <a:cubicBezTo>
                    <a:pt x="31" y="64"/>
                    <a:pt x="39" y="42"/>
                    <a:pt x="38" y="24"/>
                  </a:cubicBezTo>
                  <a:cubicBezTo>
                    <a:pt x="49" y="37"/>
                    <a:pt x="60" y="51"/>
                    <a:pt x="70" y="66"/>
                  </a:cubicBezTo>
                  <a:cubicBezTo>
                    <a:pt x="71" y="85"/>
                    <a:pt x="62" y="100"/>
                    <a:pt x="54" y="115"/>
                  </a:cubicBezTo>
                  <a:cubicBezTo>
                    <a:pt x="53" y="115"/>
                    <a:pt x="53" y="115"/>
                    <a:pt x="52" y="114"/>
                  </a:cubicBezTo>
                  <a:cubicBezTo>
                    <a:pt x="51" y="114"/>
                    <a:pt x="51" y="114"/>
                    <a:pt x="50" y="115"/>
                  </a:cubicBezTo>
                  <a:cubicBezTo>
                    <a:pt x="46" y="114"/>
                    <a:pt x="40" y="115"/>
                    <a:pt x="37" y="118"/>
                  </a:cubicBezTo>
                  <a:cubicBezTo>
                    <a:pt x="32" y="123"/>
                    <a:pt x="37" y="131"/>
                    <a:pt x="41" y="135"/>
                  </a:cubicBezTo>
                  <a:cubicBezTo>
                    <a:pt x="46" y="138"/>
                    <a:pt x="53" y="136"/>
                    <a:pt x="57" y="132"/>
                  </a:cubicBezTo>
                  <a:cubicBezTo>
                    <a:pt x="60" y="127"/>
                    <a:pt x="59" y="122"/>
                    <a:pt x="56" y="118"/>
                  </a:cubicBezTo>
                  <a:cubicBezTo>
                    <a:pt x="66" y="104"/>
                    <a:pt x="74" y="86"/>
                    <a:pt x="72" y="69"/>
                  </a:cubicBezTo>
                  <a:cubicBezTo>
                    <a:pt x="81" y="84"/>
                    <a:pt x="88" y="99"/>
                    <a:pt x="94" y="115"/>
                  </a:cubicBezTo>
                  <a:cubicBezTo>
                    <a:pt x="92" y="122"/>
                    <a:pt x="88" y="129"/>
                    <a:pt x="85" y="136"/>
                  </a:cubicBezTo>
                  <a:cubicBezTo>
                    <a:pt x="85" y="136"/>
                    <a:pt x="85" y="135"/>
                    <a:pt x="84" y="135"/>
                  </a:cubicBezTo>
                  <a:cubicBezTo>
                    <a:pt x="79" y="135"/>
                    <a:pt x="73" y="139"/>
                    <a:pt x="72" y="144"/>
                  </a:cubicBezTo>
                  <a:cubicBezTo>
                    <a:pt x="72" y="149"/>
                    <a:pt x="74" y="156"/>
                    <a:pt x="79" y="157"/>
                  </a:cubicBezTo>
                  <a:cubicBezTo>
                    <a:pt x="83" y="157"/>
                    <a:pt x="87" y="154"/>
                    <a:pt x="89" y="150"/>
                  </a:cubicBezTo>
                  <a:cubicBezTo>
                    <a:pt x="91" y="146"/>
                    <a:pt x="90" y="141"/>
                    <a:pt x="87" y="138"/>
                  </a:cubicBezTo>
                  <a:cubicBezTo>
                    <a:pt x="91" y="132"/>
                    <a:pt x="94" y="125"/>
                    <a:pt x="96" y="118"/>
                  </a:cubicBezTo>
                  <a:cubicBezTo>
                    <a:pt x="99" y="126"/>
                    <a:pt x="102" y="135"/>
                    <a:pt x="105" y="144"/>
                  </a:cubicBezTo>
                  <a:cubicBezTo>
                    <a:pt x="102" y="147"/>
                    <a:pt x="101" y="151"/>
                    <a:pt x="104" y="155"/>
                  </a:cubicBezTo>
                  <a:cubicBezTo>
                    <a:pt x="108" y="160"/>
                    <a:pt x="113" y="162"/>
                    <a:pt x="118" y="158"/>
                  </a:cubicBezTo>
                  <a:cubicBezTo>
                    <a:pt x="121" y="155"/>
                    <a:pt x="123" y="150"/>
                    <a:pt x="122" y="146"/>
                  </a:cubicBezTo>
                  <a:cubicBezTo>
                    <a:pt x="120" y="140"/>
                    <a:pt x="113" y="140"/>
                    <a:pt x="108" y="141"/>
                  </a:cubicBezTo>
                  <a:cubicBezTo>
                    <a:pt x="103" y="125"/>
                    <a:pt x="97" y="109"/>
                    <a:pt x="90" y="94"/>
                  </a:cubicBezTo>
                  <a:cubicBezTo>
                    <a:pt x="100" y="102"/>
                    <a:pt x="113" y="108"/>
                    <a:pt x="126" y="110"/>
                  </a:cubicBezTo>
                  <a:cubicBezTo>
                    <a:pt x="126" y="110"/>
                    <a:pt x="125" y="111"/>
                    <a:pt x="125" y="111"/>
                  </a:cubicBezTo>
                  <a:cubicBezTo>
                    <a:pt x="125" y="111"/>
                    <a:pt x="125" y="112"/>
                    <a:pt x="125" y="112"/>
                  </a:cubicBezTo>
                  <a:cubicBezTo>
                    <a:pt x="124" y="118"/>
                    <a:pt x="126" y="124"/>
                    <a:pt x="132" y="126"/>
                  </a:cubicBezTo>
                  <a:cubicBezTo>
                    <a:pt x="139" y="128"/>
                    <a:pt x="150" y="125"/>
                    <a:pt x="151" y="117"/>
                  </a:cubicBezTo>
                  <a:cubicBezTo>
                    <a:pt x="152" y="111"/>
                    <a:pt x="147" y="105"/>
                    <a:pt x="142" y="10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3" name="Freeform 29"/>
            <p:cNvSpPr/>
            <p:nvPr/>
          </p:nvSpPr>
          <p:spPr bwMode="auto">
            <a:xfrm>
              <a:off x="1868517" y="538450"/>
              <a:ext cx="655638" cy="533400"/>
            </a:xfrm>
            <a:custGeom>
              <a:avLst/>
              <a:gdLst>
                <a:gd name="T0" fmla="*/ 237 w 239"/>
                <a:gd name="T1" fmla="*/ 42 h 194"/>
                <a:gd name="T2" fmla="*/ 188 w 239"/>
                <a:gd name="T3" fmla="*/ 43 h 194"/>
                <a:gd name="T4" fmla="*/ 153 w 239"/>
                <a:gd name="T5" fmla="*/ 64 h 194"/>
                <a:gd name="T6" fmla="*/ 140 w 239"/>
                <a:gd name="T7" fmla="*/ 1 h 194"/>
                <a:gd name="T8" fmla="*/ 137 w 239"/>
                <a:gd name="T9" fmla="*/ 1 h 194"/>
                <a:gd name="T10" fmla="*/ 143 w 239"/>
                <a:gd name="T11" fmla="*/ 79 h 194"/>
                <a:gd name="T12" fmla="*/ 143 w 239"/>
                <a:gd name="T13" fmla="*/ 81 h 194"/>
                <a:gd name="T14" fmla="*/ 142 w 239"/>
                <a:gd name="T15" fmla="*/ 82 h 194"/>
                <a:gd name="T16" fmla="*/ 115 w 239"/>
                <a:gd name="T17" fmla="*/ 115 h 194"/>
                <a:gd name="T18" fmla="*/ 83 w 239"/>
                <a:gd name="T19" fmla="*/ 147 h 194"/>
                <a:gd name="T20" fmla="*/ 1 w 239"/>
                <a:gd name="T21" fmla="*/ 192 h 194"/>
                <a:gd name="T22" fmla="*/ 1 w 239"/>
                <a:gd name="T23" fmla="*/ 194 h 194"/>
                <a:gd name="T24" fmla="*/ 81 w 239"/>
                <a:gd name="T25" fmla="*/ 155 h 194"/>
                <a:gd name="T26" fmla="*/ 116 w 239"/>
                <a:gd name="T27" fmla="*/ 120 h 194"/>
                <a:gd name="T28" fmla="*/ 145 w 239"/>
                <a:gd name="T29" fmla="*/ 83 h 194"/>
                <a:gd name="T30" fmla="*/ 146 w 239"/>
                <a:gd name="T31" fmla="*/ 83 h 194"/>
                <a:gd name="T32" fmla="*/ 146 w 239"/>
                <a:gd name="T33" fmla="*/ 83 h 194"/>
                <a:gd name="T34" fmla="*/ 147 w 239"/>
                <a:gd name="T35" fmla="*/ 81 h 194"/>
                <a:gd name="T36" fmla="*/ 200 w 239"/>
                <a:gd name="T37" fmla="*/ 79 h 194"/>
                <a:gd name="T38" fmla="*/ 239 w 239"/>
                <a:gd name="T39" fmla="*/ 44 h 194"/>
                <a:gd name="T40" fmla="*/ 237 w 239"/>
                <a:gd name="T41" fmla="*/ 42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194">
                  <a:moveTo>
                    <a:pt x="237" y="42"/>
                  </a:moveTo>
                  <a:cubicBezTo>
                    <a:pt x="223" y="34"/>
                    <a:pt x="202" y="38"/>
                    <a:pt x="188" y="43"/>
                  </a:cubicBezTo>
                  <a:cubicBezTo>
                    <a:pt x="175" y="47"/>
                    <a:pt x="163" y="55"/>
                    <a:pt x="153" y="64"/>
                  </a:cubicBezTo>
                  <a:cubicBezTo>
                    <a:pt x="158" y="42"/>
                    <a:pt x="154" y="15"/>
                    <a:pt x="140" y="1"/>
                  </a:cubicBezTo>
                  <a:cubicBezTo>
                    <a:pt x="139" y="0"/>
                    <a:pt x="138" y="0"/>
                    <a:pt x="137" y="1"/>
                  </a:cubicBezTo>
                  <a:cubicBezTo>
                    <a:pt x="123" y="22"/>
                    <a:pt x="123" y="62"/>
                    <a:pt x="143" y="79"/>
                  </a:cubicBezTo>
                  <a:cubicBezTo>
                    <a:pt x="143" y="80"/>
                    <a:pt x="143" y="80"/>
                    <a:pt x="143" y="81"/>
                  </a:cubicBezTo>
                  <a:cubicBezTo>
                    <a:pt x="142" y="81"/>
                    <a:pt x="142" y="82"/>
                    <a:pt x="142" y="82"/>
                  </a:cubicBezTo>
                  <a:cubicBezTo>
                    <a:pt x="133" y="93"/>
                    <a:pt x="125" y="104"/>
                    <a:pt x="115" y="115"/>
                  </a:cubicBezTo>
                  <a:cubicBezTo>
                    <a:pt x="105" y="126"/>
                    <a:pt x="94" y="137"/>
                    <a:pt x="83" y="147"/>
                  </a:cubicBezTo>
                  <a:cubicBezTo>
                    <a:pt x="58" y="169"/>
                    <a:pt x="32" y="183"/>
                    <a:pt x="1" y="192"/>
                  </a:cubicBezTo>
                  <a:cubicBezTo>
                    <a:pt x="0" y="192"/>
                    <a:pt x="0" y="194"/>
                    <a:pt x="1" y="194"/>
                  </a:cubicBezTo>
                  <a:cubicBezTo>
                    <a:pt x="31" y="192"/>
                    <a:pt x="59" y="173"/>
                    <a:pt x="81" y="155"/>
                  </a:cubicBezTo>
                  <a:cubicBezTo>
                    <a:pt x="93" y="144"/>
                    <a:pt x="105" y="132"/>
                    <a:pt x="116" y="120"/>
                  </a:cubicBezTo>
                  <a:cubicBezTo>
                    <a:pt x="126" y="109"/>
                    <a:pt x="137" y="97"/>
                    <a:pt x="145" y="83"/>
                  </a:cubicBezTo>
                  <a:cubicBezTo>
                    <a:pt x="146" y="83"/>
                    <a:pt x="146" y="83"/>
                    <a:pt x="146" y="83"/>
                  </a:cubicBezTo>
                  <a:cubicBezTo>
                    <a:pt x="146" y="83"/>
                    <a:pt x="146" y="83"/>
                    <a:pt x="146" y="83"/>
                  </a:cubicBezTo>
                  <a:cubicBezTo>
                    <a:pt x="146" y="82"/>
                    <a:pt x="146" y="81"/>
                    <a:pt x="147" y="81"/>
                  </a:cubicBezTo>
                  <a:cubicBezTo>
                    <a:pt x="164" y="87"/>
                    <a:pt x="183" y="86"/>
                    <a:pt x="200" y="79"/>
                  </a:cubicBezTo>
                  <a:cubicBezTo>
                    <a:pt x="215" y="73"/>
                    <a:pt x="233" y="60"/>
                    <a:pt x="239" y="44"/>
                  </a:cubicBezTo>
                  <a:cubicBezTo>
                    <a:pt x="239" y="43"/>
                    <a:pt x="238" y="42"/>
                    <a:pt x="237" y="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4" name="Freeform 30"/>
            <p:cNvSpPr/>
            <p:nvPr/>
          </p:nvSpPr>
          <p:spPr bwMode="auto">
            <a:xfrm>
              <a:off x="2449542" y="82837"/>
              <a:ext cx="693738" cy="965200"/>
            </a:xfrm>
            <a:custGeom>
              <a:avLst/>
              <a:gdLst>
                <a:gd name="T0" fmla="*/ 236 w 253"/>
                <a:gd name="T1" fmla="*/ 151 h 351"/>
                <a:gd name="T2" fmla="*/ 169 w 253"/>
                <a:gd name="T3" fmla="*/ 159 h 351"/>
                <a:gd name="T4" fmla="*/ 128 w 253"/>
                <a:gd name="T5" fmla="*/ 189 h 351"/>
                <a:gd name="T6" fmla="*/ 116 w 253"/>
                <a:gd name="T7" fmla="*/ 202 h 351"/>
                <a:gd name="T8" fmla="*/ 128 w 253"/>
                <a:gd name="T9" fmla="*/ 165 h 351"/>
                <a:gd name="T10" fmla="*/ 128 w 253"/>
                <a:gd name="T11" fmla="*/ 165 h 351"/>
                <a:gd name="T12" fmla="*/ 129 w 253"/>
                <a:gd name="T13" fmla="*/ 165 h 351"/>
                <a:gd name="T14" fmla="*/ 130 w 253"/>
                <a:gd name="T15" fmla="*/ 165 h 351"/>
                <a:gd name="T16" fmla="*/ 213 w 253"/>
                <a:gd name="T17" fmla="*/ 62 h 351"/>
                <a:gd name="T18" fmla="*/ 208 w 253"/>
                <a:gd name="T19" fmla="*/ 16 h 351"/>
                <a:gd name="T20" fmla="*/ 167 w 253"/>
                <a:gd name="T21" fmla="*/ 3 h 351"/>
                <a:gd name="T22" fmla="*/ 112 w 253"/>
                <a:gd name="T23" fmla="*/ 72 h 351"/>
                <a:gd name="T24" fmla="*/ 127 w 253"/>
                <a:gd name="T25" fmla="*/ 164 h 351"/>
                <a:gd name="T26" fmla="*/ 126 w 253"/>
                <a:gd name="T27" fmla="*/ 164 h 351"/>
                <a:gd name="T28" fmla="*/ 105 w 253"/>
                <a:gd name="T29" fmla="*/ 213 h 351"/>
                <a:gd name="T30" fmla="*/ 80 w 253"/>
                <a:gd name="T31" fmla="*/ 266 h 351"/>
                <a:gd name="T32" fmla="*/ 1 w 253"/>
                <a:gd name="T33" fmla="*/ 350 h 351"/>
                <a:gd name="T34" fmla="*/ 1 w 253"/>
                <a:gd name="T35" fmla="*/ 351 h 351"/>
                <a:gd name="T36" fmla="*/ 81 w 253"/>
                <a:gd name="T37" fmla="*/ 273 h 351"/>
                <a:gd name="T38" fmla="*/ 107 w 253"/>
                <a:gd name="T39" fmla="*/ 221 h 351"/>
                <a:gd name="T40" fmla="*/ 110 w 253"/>
                <a:gd name="T41" fmla="*/ 214 h 351"/>
                <a:gd name="T42" fmla="*/ 204 w 253"/>
                <a:gd name="T43" fmla="*/ 221 h 351"/>
                <a:gd name="T44" fmla="*/ 236 w 253"/>
                <a:gd name="T45" fmla="*/ 1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3" h="351">
                  <a:moveTo>
                    <a:pt x="236" y="151"/>
                  </a:moveTo>
                  <a:cubicBezTo>
                    <a:pt x="222" y="129"/>
                    <a:pt x="184" y="150"/>
                    <a:pt x="169" y="159"/>
                  </a:cubicBezTo>
                  <a:cubicBezTo>
                    <a:pt x="154" y="167"/>
                    <a:pt x="140" y="177"/>
                    <a:pt x="128" y="189"/>
                  </a:cubicBezTo>
                  <a:cubicBezTo>
                    <a:pt x="124" y="193"/>
                    <a:pt x="119" y="197"/>
                    <a:pt x="116" y="202"/>
                  </a:cubicBezTo>
                  <a:cubicBezTo>
                    <a:pt x="121" y="190"/>
                    <a:pt x="125" y="178"/>
                    <a:pt x="128" y="165"/>
                  </a:cubicBezTo>
                  <a:cubicBezTo>
                    <a:pt x="128" y="165"/>
                    <a:pt x="128" y="165"/>
                    <a:pt x="128" y="165"/>
                  </a:cubicBezTo>
                  <a:cubicBezTo>
                    <a:pt x="128" y="165"/>
                    <a:pt x="129" y="165"/>
                    <a:pt x="129" y="165"/>
                  </a:cubicBezTo>
                  <a:cubicBezTo>
                    <a:pt x="129" y="165"/>
                    <a:pt x="130" y="165"/>
                    <a:pt x="130" y="165"/>
                  </a:cubicBezTo>
                  <a:cubicBezTo>
                    <a:pt x="168" y="139"/>
                    <a:pt x="203" y="108"/>
                    <a:pt x="213" y="62"/>
                  </a:cubicBezTo>
                  <a:cubicBezTo>
                    <a:pt x="216" y="47"/>
                    <a:pt x="216" y="30"/>
                    <a:pt x="208" y="16"/>
                  </a:cubicBezTo>
                  <a:cubicBezTo>
                    <a:pt x="199" y="2"/>
                    <a:pt x="182" y="0"/>
                    <a:pt x="167" y="3"/>
                  </a:cubicBezTo>
                  <a:cubicBezTo>
                    <a:pt x="133" y="8"/>
                    <a:pt x="117" y="42"/>
                    <a:pt x="112" y="72"/>
                  </a:cubicBezTo>
                  <a:cubicBezTo>
                    <a:pt x="107" y="101"/>
                    <a:pt x="108" y="139"/>
                    <a:pt x="127" y="164"/>
                  </a:cubicBezTo>
                  <a:cubicBezTo>
                    <a:pt x="126" y="164"/>
                    <a:pt x="126" y="164"/>
                    <a:pt x="126" y="164"/>
                  </a:cubicBezTo>
                  <a:cubicBezTo>
                    <a:pt x="118" y="180"/>
                    <a:pt x="112" y="197"/>
                    <a:pt x="105" y="213"/>
                  </a:cubicBezTo>
                  <a:cubicBezTo>
                    <a:pt x="98" y="231"/>
                    <a:pt x="90" y="249"/>
                    <a:pt x="80" y="266"/>
                  </a:cubicBezTo>
                  <a:cubicBezTo>
                    <a:pt x="61" y="301"/>
                    <a:pt x="34" y="328"/>
                    <a:pt x="1" y="350"/>
                  </a:cubicBezTo>
                  <a:cubicBezTo>
                    <a:pt x="0" y="350"/>
                    <a:pt x="1" y="351"/>
                    <a:pt x="1" y="351"/>
                  </a:cubicBezTo>
                  <a:cubicBezTo>
                    <a:pt x="36" y="335"/>
                    <a:pt x="62" y="305"/>
                    <a:pt x="81" y="273"/>
                  </a:cubicBezTo>
                  <a:cubicBezTo>
                    <a:pt x="91" y="257"/>
                    <a:pt x="100" y="239"/>
                    <a:pt x="107" y="221"/>
                  </a:cubicBezTo>
                  <a:cubicBezTo>
                    <a:pt x="108" y="219"/>
                    <a:pt x="109" y="216"/>
                    <a:pt x="110" y="214"/>
                  </a:cubicBezTo>
                  <a:cubicBezTo>
                    <a:pt x="136" y="233"/>
                    <a:pt x="176" y="233"/>
                    <a:pt x="204" y="221"/>
                  </a:cubicBezTo>
                  <a:cubicBezTo>
                    <a:pt x="229" y="211"/>
                    <a:pt x="253" y="178"/>
                    <a:pt x="236" y="151"/>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5" name="Freeform 31"/>
            <p:cNvSpPr/>
            <p:nvPr/>
          </p:nvSpPr>
          <p:spPr bwMode="auto">
            <a:xfrm>
              <a:off x="2527329" y="114170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6" name="Freeform 33"/>
            <p:cNvSpPr/>
            <p:nvPr/>
          </p:nvSpPr>
          <p:spPr bwMode="auto">
            <a:xfrm>
              <a:off x="2362229" y="1071850"/>
              <a:ext cx="573088" cy="442913"/>
            </a:xfrm>
            <a:custGeom>
              <a:avLst/>
              <a:gdLst>
                <a:gd name="T0" fmla="*/ 186 w 209"/>
                <a:gd name="T1" fmla="*/ 57 h 161"/>
                <a:gd name="T2" fmla="*/ 162 w 209"/>
                <a:gd name="T3" fmla="*/ 69 h 161"/>
                <a:gd name="T4" fmla="*/ 144 w 209"/>
                <a:gd name="T5" fmla="*/ 86 h 161"/>
                <a:gd name="T6" fmla="*/ 82 w 209"/>
                <a:gd name="T7" fmla="*/ 35 h 161"/>
                <a:gd name="T8" fmla="*/ 2 w 209"/>
                <a:gd name="T9" fmla="*/ 0 h 161"/>
                <a:gd name="T10" fmla="*/ 1 w 209"/>
                <a:gd name="T11" fmla="*/ 2 h 161"/>
                <a:gd name="T12" fmla="*/ 29 w 209"/>
                <a:gd name="T13" fmla="*/ 17 h 161"/>
                <a:gd name="T14" fmla="*/ 71 w 209"/>
                <a:gd name="T15" fmla="*/ 34 h 161"/>
                <a:gd name="T16" fmla="*/ 110 w 209"/>
                <a:gd name="T17" fmla="*/ 59 h 161"/>
                <a:gd name="T18" fmla="*/ 142 w 209"/>
                <a:gd name="T19" fmla="*/ 89 h 161"/>
                <a:gd name="T20" fmla="*/ 142 w 209"/>
                <a:gd name="T21" fmla="*/ 89 h 161"/>
                <a:gd name="T22" fmla="*/ 141 w 209"/>
                <a:gd name="T23" fmla="*/ 91 h 161"/>
                <a:gd name="T24" fmla="*/ 140 w 209"/>
                <a:gd name="T25" fmla="*/ 148 h 161"/>
                <a:gd name="T26" fmla="*/ 166 w 209"/>
                <a:gd name="T27" fmla="*/ 131 h 161"/>
                <a:gd name="T28" fmla="*/ 187 w 209"/>
                <a:gd name="T29" fmla="*/ 118 h 161"/>
                <a:gd name="T30" fmla="*/ 187 w 209"/>
                <a:gd name="T31" fmla="*/ 92 h 161"/>
                <a:gd name="T32" fmla="*/ 186 w 209"/>
                <a:gd name="T33" fmla="*/ 5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9" h="161">
                  <a:moveTo>
                    <a:pt x="186" y="57"/>
                  </a:moveTo>
                  <a:cubicBezTo>
                    <a:pt x="177" y="57"/>
                    <a:pt x="168" y="64"/>
                    <a:pt x="162" y="69"/>
                  </a:cubicBezTo>
                  <a:cubicBezTo>
                    <a:pt x="156" y="74"/>
                    <a:pt x="149" y="80"/>
                    <a:pt x="144" y="86"/>
                  </a:cubicBezTo>
                  <a:cubicBezTo>
                    <a:pt x="129" y="65"/>
                    <a:pt x="105" y="48"/>
                    <a:pt x="82" y="35"/>
                  </a:cubicBezTo>
                  <a:cubicBezTo>
                    <a:pt x="57" y="21"/>
                    <a:pt x="28" y="14"/>
                    <a:pt x="2" y="0"/>
                  </a:cubicBezTo>
                  <a:cubicBezTo>
                    <a:pt x="1" y="0"/>
                    <a:pt x="0" y="1"/>
                    <a:pt x="1" y="2"/>
                  </a:cubicBezTo>
                  <a:cubicBezTo>
                    <a:pt x="9" y="9"/>
                    <a:pt x="19" y="13"/>
                    <a:pt x="29" y="17"/>
                  </a:cubicBezTo>
                  <a:cubicBezTo>
                    <a:pt x="43" y="22"/>
                    <a:pt x="58" y="27"/>
                    <a:pt x="71" y="34"/>
                  </a:cubicBezTo>
                  <a:cubicBezTo>
                    <a:pt x="85" y="41"/>
                    <a:pt x="98" y="49"/>
                    <a:pt x="110" y="59"/>
                  </a:cubicBezTo>
                  <a:cubicBezTo>
                    <a:pt x="122" y="68"/>
                    <a:pt x="131" y="79"/>
                    <a:pt x="142" y="89"/>
                  </a:cubicBezTo>
                  <a:cubicBezTo>
                    <a:pt x="142" y="89"/>
                    <a:pt x="142" y="89"/>
                    <a:pt x="142" y="89"/>
                  </a:cubicBezTo>
                  <a:cubicBezTo>
                    <a:pt x="141" y="90"/>
                    <a:pt x="141" y="90"/>
                    <a:pt x="141" y="91"/>
                  </a:cubicBezTo>
                  <a:cubicBezTo>
                    <a:pt x="133" y="109"/>
                    <a:pt x="125" y="132"/>
                    <a:pt x="140" y="148"/>
                  </a:cubicBezTo>
                  <a:cubicBezTo>
                    <a:pt x="152" y="161"/>
                    <a:pt x="166" y="144"/>
                    <a:pt x="166" y="131"/>
                  </a:cubicBezTo>
                  <a:cubicBezTo>
                    <a:pt x="175" y="131"/>
                    <a:pt x="182" y="125"/>
                    <a:pt x="187" y="118"/>
                  </a:cubicBezTo>
                  <a:cubicBezTo>
                    <a:pt x="192" y="111"/>
                    <a:pt x="194" y="99"/>
                    <a:pt x="187" y="92"/>
                  </a:cubicBezTo>
                  <a:cubicBezTo>
                    <a:pt x="197" y="83"/>
                    <a:pt x="209" y="57"/>
                    <a:pt x="186" y="57"/>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7" name="Freeform 34"/>
            <p:cNvSpPr/>
            <p:nvPr/>
          </p:nvSpPr>
          <p:spPr bwMode="auto">
            <a:xfrm>
              <a:off x="2440017" y="1141700"/>
              <a:ext cx="139700" cy="341313"/>
            </a:xfrm>
            <a:custGeom>
              <a:avLst/>
              <a:gdLst>
                <a:gd name="T0" fmla="*/ 35 w 51"/>
                <a:gd name="T1" fmla="*/ 2 h 124"/>
                <a:gd name="T2" fmla="*/ 34 w 51"/>
                <a:gd name="T3" fmla="*/ 0 h 124"/>
                <a:gd name="T4" fmla="*/ 32 w 51"/>
                <a:gd name="T5" fmla="*/ 2 h 124"/>
                <a:gd name="T6" fmla="*/ 2 w 51"/>
                <a:gd name="T7" fmla="*/ 58 h 124"/>
                <a:gd name="T8" fmla="*/ 13 w 51"/>
                <a:gd name="T9" fmla="*/ 122 h 124"/>
                <a:gd name="T10" fmla="*/ 16 w 51"/>
                <a:gd name="T11" fmla="*/ 121 h 124"/>
                <a:gd name="T12" fmla="*/ 48 w 51"/>
                <a:gd name="T13" fmla="*/ 65 h 124"/>
                <a:gd name="T14" fmla="*/ 35 w 51"/>
                <a:gd name="T15" fmla="*/ 2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24">
                  <a:moveTo>
                    <a:pt x="35" y="2"/>
                  </a:moveTo>
                  <a:cubicBezTo>
                    <a:pt x="35" y="1"/>
                    <a:pt x="35" y="0"/>
                    <a:pt x="34" y="0"/>
                  </a:cubicBezTo>
                  <a:cubicBezTo>
                    <a:pt x="32" y="0"/>
                    <a:pt x="32" y="1"/>
                    <a:pt x="32" y="2"/>
                  </a:cubicBezTo>
                  <a:cubicBezTo>
                    <a:pt x="13" y="14"/>
                    <a:pt x="5" y="37"/>
                    <a:pt x="2" y="58"/>
                  </a:cubicBezTo>
                  <a:cubicBezTo>
                    <a:pt x="0" y="79"/>
                    <a:pt x="1" y="105"/>
                    <a:pt x="13" y="122"/>
                  </a:cubicBezTo>
                  <a:cubicBezTo>
                    <a:pt x="14" y="124"/>
                    <a:pt x="17" y="122"/>
                    <a:pt x="16" y="121"/>
                  </a:cubicBezTo>
                  <a:cubicBezTo>
                    <a:pt x="34" y="109"/>
                    <a:pt x="44" y="85"/>
                    <a:pt x="48" y="65"/>
                  </a:cubicBezTo>
                  <a:cubicBezTo>
                    <a:pt x="51" y="46"/>
                    <a:pt x="50" y="17"/>
                    <a:pt x="35"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8" name="Freeform 35"/>
            <p:cNvSpPr/>
            <p:nvPr/>
          </p:nvSpPr>
          <p:spPr bwMode="auto">
            <a:xfrm>
              <a:off x="2598767" y="1017875"/>
              <a:ext cx="309563" cy="195263"/>
            </a:xfrm>
            <a:custGeom>
              <a:avLst/>
              <a:gdLst>
                <a:gd name="T0" fmla="*/ 110 w 113"/>
                <a:gd name="T1" fmla="*/ 3 h 71"/>
                <a:gd name="T2" fmla="*/ 108 w 113"/>
                <a:gd name="T3" fmla="*/ 1 h 71"/>
                <a:gd name="T4" fmla="*/ 1 w 113"/>
                <a:gd name="T5" fmla="*/ 58 h 71"/>
                <a:gd name="T6" fmla="*/ 1 w 113"/>
                <a:gd name="T7" fmla="*/ 58 h 71"/>
                <a:gd name="T8" fmla="*/ 0 w 113"/>
                <a:gd name="T9" fmla="*/ 59 h 71"/>
                <a:gd name="T10" fmla="*/ 2 w 113"/>
                <a:gd name="T11" fmla="*/ 60 h 71"/>
                <a:gd name="T12" fmla="*/ 2 w 113"/>
                <a:gd name="T13" fmla="*/ 59 h 71"/>
                <a:gd name="T14" fmla="*/ 61 w 113"/>
                <a:gd name="T15" fmla="*/ 52 h 71"/>
                <a:gd name="T16" fmla="*/ 112 w 113"/>
                <a:gd name="T17" fmla="*/ 6 h 71"/>
                <a:gd name="T18" fmla="*/ 110 w 113"/>
                <a:gd name="T19" fmla="*/ 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71">
                  <a:moveTo>
                    <a:pt x="110" y="3"/>
                  </a:moveTo>
                  <a:cubicBezTo>
                    <a:pt x="110" y="2"/>
                    <a:pt x="109" y="1"/>
                    <a:pt x="108" y="1"/>
                  </a:cubicBezTo>
                  <a:cubicBezTo>
                    <a:pt x="66" y="0"/>
                    <a:pt x="18" y="16"/>
                    <a:pt x="1" y="58"/>
                  </a:cubicBezTo>
                  <a:cubicBezTo>
                    <a:pt x="1" y="58"/>
                    <a:pt x="1" y="58"/>
                    <a:pt x="1" y="58"/>
                  </a:cubicBezTo>
                  <a:cubicBezTo>
                    <a:pt x="1" y="58"/>
                    <a:pt x="1" y="59"/>
                    <a:pt x="0" y="59"/>
                  </a:cubicBezTo>
                  <a:cubicBezTo>
                    <a:pt x="0" y="60"/>
                    <a:pt x="1" y="60"/>
                    <a:pt x="2" y="60"/>
                  </a:cubicBezTo>
                  <a:cubicBezTo>
                    <a:pt x="2" y="59"/>
                    <a:pt x="2" y="59"/>
                    <a:pt x="2" y="59"/>
                  </a:cubicBezTo>
                  <a:cubicBezTo>
                    <a:pt x="19" y="71"/>
                    <a:pt x="45" y="60"/>
                    <a:pt x="61" y="52"/>
                  </a:cubicBezTo>
                  <a:cubicBezTo>
                    <a:pt x="81" y="42"/>
                    <a:pt x="101" y="26"/>
                    <a:pt x="112" y="6"/>
                  </a:cubicBezTo>
                  <a:cubicBezTo>
                    <a:pt x="113" y="4"/>
                    <a:pt x="111" y="3"/>
                    <a:pt x="110" y="3"/>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9" name="Freeform 36"/>
            <p:cNvSpPr/>
            <p:nvPr/>
          </p:nvSpPr>
          <p:spPr bwMode="auto">
            <a:xfrm>
              <a:off x="3232179" y="214600"/>
              <a:ext cx="239713" cy="363538"/>
            </a:xfrm>
            <a:custGeom>
              <a:avLst/>
              <a:gdLst>
                <a:gd name="T0" fmla="*/ 83 w 88"/>
                <a:gd name="T1" fmla="*/ 29 h 132"/>
                <a:gd name="T2" fmla="*/ 68 w 88"/>
                <a:gd name="T3" fmla="*/ 29 h 132"/>
                <a:gd name="T4" fmla="*/ 70 w 88"/>
                <a:gd name="T5" fmla="*/ 14 h 132"/>
                <a:gd name="T6" fmla="*/ 68 w 88"/>
                <a:gd name="T7" fmla="*/ 12 h 132"/>
                <a:gd name="T8" fmla="*/ 47 w 88"/>
                <a:gd name="T9" fmla="*/ 20 h 132"/>
                <a:gd name="T10" fmla="*/ 28 w 88"/>
                <a:gd name="T11" fmla="*/ 9 h 132"/>
                <a:gd name="T12" fmla="*/ 32 w 88"/>
                <a:gd name="T13" fmla="*/ 46 h 132"/>
                <a:gd name="T14" fmla="*/ 32 w 88"/>
                <a:gd name="T15" fmla="*/ 48 h 132"/>
                <a:gd name="T16" fmla="*/ 15 w 88"/>
                <a:gd name="T17" fmla="*/ 84 h 132"/>
                <a:gd name="T18" fmla="*/ 0 w 88"/>
                <a:gd name="T19" fmla="*/ 131 h 132"/>
                <a:gd name="T20" fmla="*/ 2 w 88"/>
                <a:gd name="T21" fmla="*/ 131 h 132"/>
                <a:gd name="T22" fmla="*/ 17 w 88"/>
                <a:gd name="T23" fmla="*/ 89 h 132"/>
                <a:gd name="T24" fmla="*/ 34 w 88"/>
                <a:gd name="T25" fmla="*/ 51 h 132"/>
                <a:gd name="T26" fmla="*/ 85 w 88"/>
                <a:gd name="T27" fmla="*/ 44 h 132"/>
                <a:gd name="T28" fmla="*/ 83 w 88"/>
                <a:gd name="T29" fmla="*/ 2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32">
                  <a:moveTo>
                    <a:pt x="83" y="29"/>
                  </a:moveTo>
                  <a:cubicBezTo>
                    <a:pt x="78" y="26"/>
                    <a:pt x="73" y="27"/>
                    <a:pt x="68" y="29"/>
                  </a:cubicBezTo>
                  <a:cubicBezTo>
                    <a:pt x="70" y="24"/>
                    <a:pt x="70" y="20"/>
                    <a:pt x="70" y="14"/>
                  </a:cubicBezTo>
                  <a:cubicBezTo>
                    <a:pt x="71" y="13"/>
                    <a:pt x="69" y="12"/>
                    <a:pt x="68" y="12"/>
                  </a:cubicBezTo>
                  <a:cubicBezTo>
                    <a:pt x="59" y="11"/>
                    <a:pt x="52" y="14"/>
                    <a:pt x="47" y="20"/>
                  </a:cubicBezTo>
                  <a:cubicBezTo>
                    <a:pt x="45" y="11"/>
                    <a:pt x="38" y="0"/>
                    <a:pt x="28" y="9"/>
                  </a:cubicBezTo>
                  <a:cubicBezTo>
                    <a:pt x="17" y="19"/>
                    <a:pt x="21" y="37"/>
                    <a:pt x="32" y="46"/>
                  </a:cubicBezTo>
                  <a:cubicBezTo>
                    <a:pt x="31" y="47"/>
                    <a:pt x="31" y="48"/>
                    <a:pt x="32" y="48"/>
                  </a:cubicBezTo>
                  <a:cubicBezTo>
                    <a:pt x="25" y="60"/>
                    <a:pt x="20" y="72"/>
                    <a:pt x="15" y="84"/>
                  </a:cubicBezTo>
                  <a:cubicBezTo>
                    <a:pt x="9" y="99"/>
                    <a:pt x="3" y="115"/>
                    <a:pt x="0" y="131"/>
                  </a:cubicBezTo>
                  <a:cubicBezTo>
                    <a:pt x="0" y="132"/>
                    <a:pt x="2" y="132"/>
                    <a:pt x="2" y="131"/>
                  </a:cubicBezTo>
                  <a:cubicBezTo>
                    <a:pt x="7" y="117"/>
                    <a:pt x="11" y="103"/>
                    <a:pt x="17" y="89"/>
                  </a:cubicBezTo>
                  <a:cubicBezTo>
                    <a:pt x="22" y="76"/>
                    <a:pt x="29" y="64"/>
                    <a:pt x="34" y="51"/>
                  </a:cubicBezTo>
                  <a:cubicBezTo>
                    <a:pt x="48" y="65"/>
                    <a:pt x="74" y="62"/>
                    <a:pt x="85" y="44"/>
                  </a:cubicBezTo>
                  <a:cubicBezTo>
                    <a:pt x="88" y="40"/>
                    <a:pt x="88" y="32"/>
                    <a:pt x="83" y="29"/>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0" name="Freeform 47"/>
            <p:cNvSpPr/>
            <p:nvPr/>
          </p:nvSpPr>
          <p:spPr bwMode="auto">
            <a:xfrm>
              <a:off x="4283551" y="-40987"/>
              <a:ext cx="417513" cy="514349"/>
            </a:xfrm>
            <a:custGeom>
              <a:avLst/>
              <a:gdLst>
                <a:gd name="T0" fmla="*/ 70 w 152"/>
                <a:gd name="T1" fmla="*/ 16 h 187"/>
                <a:gd name="T2" fmla="*/ 77 w 152"/>
                <a:gd name="T3" fmla="*/ 30 h 187"/>
                <a:gd name="T4" fmla="*/ 74 w 152"/>
                <a:gd name="T5" fmla="*/ 80 h 187"/>
                <a:gd name="T6" fmla="*/ 74 w 152"/>
                <a:gd name="T7" fmla="*/ 80 h 187"/>
                <a:gd name="T8" fmla="*/ 34 w 152"/>
                <a:gd name="T9" fmla="*/ 126 h 187"/>
                <a:gd name="T10" fmla="*/ 31 w 152"/>
                <a:gd name="T11" fmla="*/ 77 h 187"/>
                <a:gd name="T12" fmla="*/ 40 w 152"/>
                <a:gd name="T13" fmla="*/ 74 h 187"/>
                <a:gd name="T14" fmla="*/ 40 w 152"/>
                <a:gd name="T15" fmla="*/ 52 h 187"/>
                <a:gd name="T16" fmla="*/ 16 w 152"/>
                <a:gd name="T17" fmla="*/ 54 h 187"/>
                <a:gd name="T18" fmla="*/ 18 w 152"/>
                <a:gd name="T19" fmla="*/ 75 h 187"/>
                <a:gd name="T20" fmla="*/ 20 w 152"/>
                <a:gd name="T21" fmla="*/ 75 h 187"/>
                <a:gd name="T22" fmla="*/ 26 w 152"/>
                <a:gd name="T23" fmla="*/ 77 h 187"/>
                <a:gd name="T24" fmla="*/ 31 w 152"/>
                <a:gd name="T25" fmla="*/ 101 h 187"/>
                <a:gd name="T26" fmla="*/ 30 w 152"/>
                <a:gd name="T27" fmla="*/ 133 h 187"/>
                <a:gd name="T28" fmla="*/ 0 w 152"/>
                <a:gd name="T29" fmla="*/ 185 h 187"/>
                <a:gd name="T30" fmla="*/ 2 w 152"/>
                <a:gd name="T31" fmla="*/ 186 h 187"/>
                <a:gd name="T32" fmla="*/ 18 w 152"/>
                <a:gd name="T33" fmla="*/ 161 h 187"/>
                <a:gd name="T34" fmla="*/ 84 w 152"/>
                <a:gd name="T35" fmla="*/ 160 h 187"/>
                <a:gd name="T36" fmla="*/ 91 w 152"/>
                <a:gd name="T37" fmla="*/ 175 h 187"/>
                <a:gd name="T38" fmla="*/ 109 w 152"/>
                <a:gd name="T39" fmla="*/ 168 h 187"/>
                <a:gd name="T40" fmla="*/ 104 w 152"/>
                <a:gd name="T41" fmla="*/ 152 h 187"/>
                <a:gd name="T42" fmla="*/ 86 w 152"/>
                <a:gd name="T43" fmla="*/ 156 h 187"/>
                <a:gd name="T44" fmla="*/ 19 w 152"/>
                <a:gd name="T45" fmla="*/ 158 h 187"/>
                <a:gd name="T46" fmla="*/ 54 w 152"/>
                <a:gd name="T47" fmla="*/ 108 h 187"/>
                <a:gd name="T48" fmla="*/ 114 w 152"/>
                <a:gd name="T49" fmla="*/ 109 h 187"/>
                <a:gd name="T50" fmla="*/ 113 w 152"/>
                <a:gd name="T51" fmla="*/ 110 h 187"/>
                <a:gd name="T52" fmla="*/ 115 w 152"/>
                <a:gd name="T53" fmla="*/ 113 h 187"/>
                <a:gd name="T54" fmla="*/ 123 w 152"/>
                <a:gd name="T55" fmla="*/ 125 h 187"/>
                <a:gd name="T56" fmla="*/ 140 w 152"/>
                <a:gd name="T57" fmla="*/ 115 h 187"/>
                <a:gd name="T58" fmla="*/ 131 w 152"/>
                <a:gd name="T59" fmla="*/ 99 h 187"/>
                <a:gd name="T60" fmla="*/ 117 w 152"/>
                <a:gd name="T61" fmla="*/ 104 h 187"/>
                <a:gd name="T62" fmla="*/ 57 w 152"/>
                <a:gd name="T63" fmla="*/ 104 h 187"/>
                <a:gd name="T64" fmla="*/ 99 w 152"/>
                <a:gd name="T65" fmla="*/ 64 h 187"/>
                <a:gd name="T66" fmla="*/ 126 w 152"/>
                <a:gd name="T67" fmla="*/ 67 h 187"/>
                <a:gd name="T68" fmla="*/ 125 w 152"/>
                <a:gd name="T69" fmla="*/ 68 h 187"/>
                <a:gd name="T70" fmla="*/ 139 w 152"/>
                <a:gd name="T71" fmla="*/ 78 h 187"/>
                <a:gd name="T72" fmla="*/ 151 w 152"/>
                <a:gd name="T73" fmla="*/ 66 h 187"/>
                <a:gd name="T74" fmla="*/ 140 w 152"/>
                <a:gd name="T75" fmla="*/ 57 h 187"/>
                <a:gd name="T76" fmla="*/ 127 w 152"/>
                <a:gd name="T77" fmla="*/ 63 h 187"/>
                <a:gd name="T78" fmla="*/ 102 w 152"/>
                <a:gd name="T79" fmla="*/ 62 h 187"/>
                <a:gd name="T80" fmla="*/ 127 w 152"/>
                <a:gd name="T81" fmla="*/ 42 h 187"/>
                <a:gd name="T82" fmla="*/ 140 w 152"/>
                <a:gd name="T83" fmla="*/ 39 h 187"/>
                <a:gd name="T84" fmla="*/ 138 w 152"/>
                <a:gd name="T85" fmla="*/ 23 h 187"/>
                <a:gd name="T86" fmla="*/ 124 w 152"/>
                <a:gd name="T87" fmla="*/ 23 h 187"/>
                <a:gd name="T88" fmla="*/ 123 w 152"/>
                <a:gd name="T89" fmla="*/ 40 h 187"/>
                <a:gd name="T90" fmla="*/ 78 w 152"/>
                <a:gd name="T91" fmla="*/ 76 h 187"/>
                <a:gd name="T92" fmla="*/ 82 w 152"/>
                <a:gd name="T93" fmla="*/ 31 h 187"/>
                <a:gd name="T94" fmla="*/ 84 w 152"/>
                <a:gd name="T95" fmla="*/ 31 h 187"/>
                <a:gd name="T96" fmla="*/ 85 w 152"/>
                <a:gd name="T97" fmla="*/ 31 h 187"/>
                <a:gd name="T98" fmla="*/ 98 w 152"/>
                <a:gd name="T99" fmla="*/ 18 h 187"/>
                <a:gd name="T100" fmla="*/ 82 w 152"/>
                <a:gd name="T101" fmla="*/ 1 h 187"/>
                <a:gd name="T102" fmla="*/ 70 w 152"/>
                <a:gd name="T103" fmla="*/ 1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 h="187">
                  <a:moveTo>
                    <a:pt x="70" y="16"/>
                  </a:moveTo>
                  <a:cubicBezTo>
                    <a:pt x="69" y="22"/>
                    <a:pt x="72" y="27"/>
                    <a:pt x="77" y="30"/>
                  </a:cubicBezTo>
                  <a:cubicBezTo>
                    <a:pt x="78" y="47"/>
                    <a:pt x="79" y="63"/>
                    <a:pt x="74" y="80"/>
                  </a:cubicBezTo>
                  <a:cubicBezTo>
                    <a:pt x="74" y="80"/>
                    <a:pt x="74" y="80"/>
                    <a:pt x="74" y="80"/>
                  </a:cubicBezTo>
                  <a:cubicBezTo>
                    <a:pt x="59" y="94"/>
                    <a:pt x="46" y="110"/>
                    <a:pt x="34" y="126"/>
                  </a:cubicBezTo>
                  <a:cubicBezTo>
                    <a:pt x="38" y="111"/>
                    <a:pt x="36" y="92"/>
                    <a:pt x="31" y="77"/>
                  </a:cubicBezTo>
                  <a:cubicBezTo>
                    <a:pt x="35" y="77"/>
                    <a:pt x="38" y="76"/>
                    <a:pt x="40" y="74"/>
                  </a:cubicBezTo>
                  <a:cubicBezTo>
                    <a:pt x="49" y="70"/>
                    <a:pt x="48" y="57"/>
                    <a:pt x="40" y="52"/>
                  </a:cubicBezTo>
                  <a:cubicBezTo>
                    <a:pt x="33" y="47"/>
                    <a:pt x="22" y="49"/>
                    <a:pt x="16" y="54"/>
                  </a:cubicBezTo>
                  <a:cubicBezTo>
                    <a:pt x="8" y="60"/>
                    <a:pt x="10" y="70"/>
                    <a:pt x="18" y="75"/>
                  </a:cubicBezTo>
                  <a:cubicBezTo>
                    <a:pt x="19" y="76"/>
                    <a:pt x="20" y="75"/>
                    <a:pt x="20" y="75"/>
                  </a:cubicBezTo>
                  <a:cubicBezTo>
                    <a:pt x="22" y="76"/>
                    <a:pt x="24" y="77"/>
                    <a:pt x="26" y="77"/>
                  </a:cubicBezTo>
                  <a:cubicBezTo>
                    <a:pt x="28" y="85"/>
                    <a:pt x="30" y="93"/>
                    <a:pt x="31" y="101"/>
                  </a:cubicBezTo>
                  <a:cubicBezTo>
                    <a:pt x="33" y="112"/>
                    <a:pt x="32" y="122"/>
                    <a:pt x="30" y="133"/>
                  </a:cubicBezTo>
                  <a:cubicBezTo>
                    <a:pt x="18" y="149"/>
                    <a:pt x="8" y="167"/>
                    <a:pt x="0" y="185"/>
                  </a:cubicBezTo>
                  <a:cubicBezTo>
                    <a:pt x="0" y="186"/>
                    <a:pt x="1" y="187"/>
                    <a:pt x="2" y="186"/>
                  </a:cubicBezTo>
                  <a:cubicBezTo>
                    <a:pt x="7" y="178"/>
                    <a:pt x="12" y="169"/>
                    <a:pt x="18" y="161"/>
                  </a:cubicBezTo>
                  <a:cubicBezTo>
                    <a:pt x="40" y="153"/>
                    <a:pt x="62" y="158"/>
                    <a:pt x="84" y="160"/>
                  </a:cubicBezTo>
                  <a:cubicBezTo>
                    <a:pt x="83" y="166"/>
                    <a:pt x="85" y="172"/>
                    <a:pt x="91" y="175"/>
                  </a:cubicBezTo>
                  <a:cubicBezTo>
                    <a:pt x="97" y="178"/>
                    <a:pt x="107" y="176"/>
                    <a:pt x="109" y="168"/>
                  </a:cubicBezTo>
                  <a:cubicBezTo>
                    <a:pt x="111" y="162"/>
                    <a:pt x="109" y="156"/>
                    <a:pt x="104" y="152"/>
                  </a:cubicBezTo>
                  <a:cubicBezTo>
                    <a:pt x="99" y="148"/>
                    <a:pt x="90" y="151"/>
                    <a:pt x="86" y="156"/>
                  </a:cubicBezTo>
                  <a:cubicBezTo>
                    <a:pt x="65" y="151"/>
                    <a:pt x="39" y="150"/>
                    <a:pt x="19" y="158"/>
                  </a:cubicBezTo>
                  <a:cubicBezTo>
                    <a:pt x="30" y="141"/>
                    <a:pt x="41" y="124"/>
                    <a:pt x="54" y="108"/>
                  </a:cubicBezTo>
                  <a:cubicBezTo>
                    <a:pt x="75" y="100"/>
                    <a:pt x="94" y="104"/>
                    <a:pt x="114" y="109"/>
                  </a:cubicBezTo>
                  <a:cubicBezTo>
                    <a:pt x="114" y="109"/>
                    <a:pt x="114" y="110"/>
                    <a:pt x="113" y="110"/>
                  </a:cubicBezTo>
                  <a:cubicBezTo>
                    <a:pt x="113" y="111"/>
                    <a:pt x="114" y="112"/>
                    <a:pt x="115" y="113"/>
                  </a:cubicBezTo>
                  <a:cubicBezTo>
                    <a:pt x="115" y="118"/>
                    <a:pt x="119" y="123"/>
                    <a:pt x="123" y="125"/>
                  </a:cubicBezTo>
                  <a:cubicBezTo>
                    <a:pt x="130" y="129"/>
                    <a:pt x="138" y="121"/>
                    <a:pt x="140" y="115"/>
                  </a:cubicBezTo>
                  <a:cubicBezTo>
                    <a:pt x="142" y="108"/>
                    <a:pt x="137" y="101"/>
                    <a:pt x="131" y="99"/>
                  </a:cubicBezTo>
                  <a:cubicBezTo>
                    <a:pt x="125" y="97"/>
                    <a:pt x="120" y="100"/>
                    <a:pt x="117" y="104"/>
                  </a:cubicBezTo>
                  <a:cubicBezTo>
                    <a:pt x="97" y="99"/>
                    <a:pt x="75" y="97"/>
                    <a:pt x="57" y="104"/>
                  </a:cubicBezTo>
                  <a:cubicBezTo>
                    <a:pt x="70" y="89"/>
                    <a:pt x="84" y="76"/>
                    <a:pt x="99" y="64"/>
                  </a:cubicBezTo>
                  <a:cubicBezTo>
                    <a:pt x="108" y="64"/>
                    <a:pt x="117" y="66"/>
                    <a:pt x="126" y="67"/>
                  </a:cubicBezTo>
                  <a:cubicBezTo>
                    <a:pt x="126" y="67"/>
                    <a:pt x="125" y="67"/>
                    <a:pt x="125" y="68"/>
                  </a:cubicBezTo>
                  <a:cubicBezTo>
                    <a:pt x="127" y="74"/>
                    <a:pt x="133" y="79"/>
                    <a:pt x="139" y="78"/>
                  </a:cubicBezTo>
                  <a:cubicBezTo>
                    <a:pt x="144" y="77"/>
                    <a:pt x="152" y="72"/>
                    <a:pt x="151" y="66"/>
                  </a:cubicBezTo>
                  <a:cubicBezTo>
                    <a:pt x="150" y="61"/>
                    <a:pt x="144" y="58"/>
                    <a:pt x="140" y="57"/>
                  </a:cubicBezTo>
                  <a:cubicBezTo>
                    <a:pt x="135" y="57"/>
                    <a:pt x="130" y="59"/>
                    <a:pt x="127" y="63"/>
                  </a:cubicBezTo>
                  <a:cubicBezTo>
                    <a:pt x="119" y="61"/>
                    <a:pt x="110" y="61"/>
                    <a:pt x="102" y="62"/>
                  </a:cubicBezTo>
                  <a:cubicBezTo>
                    <a:pt x="110" y="55"/>
                    <a:pt x="119" y="49"/>
                    <a:pt x="127" y="42"/>
                  </a:cubicBezTo>
                  <a:cubicBezTo>
                    <a:pt x="131" y="44"/>
                    <a:pt x="137" y="43"/>
                    <a:pt x="140" y="39"/>
                  </a:cubicBezTo>
                  <a:cubicBezTo>
                    <a:pt x="144" y="33"/>
                    <a:pt x="145" y="27"/>
                    <a:pt x="138" y="23"/>
                  </a:cubicBezTo>
                  <a:cubicBezTo>
                    <a:pt x="134" y="20"/>
                    <a:pt x="128" y="20"/>
                    <a:pt x="124" y="23"/>
                  </a:cubicBezTo>
                  <a:cubicBezTo>
                    <a:pt x="118" y="27"/>
                    <a:pt x="120" y="35"/>
                    <a:pt x="123" y="40"/>
                  </a:cubicBezTo>
                  <a:cubicBezTo>
                    <a:pt x="107" y="51"/>
                    <a:pt x="92" y="63"/>
                    <a:pt x="78" y="76"/>
                  </a:cubicBezTo>
                  <a:cubicBezTo>
                    <a:pt x="84" y="63"/>
                    <a:pt x="85" y="46"/>
                    <a:pt x="82" y="31"/>
                  </a:cubicBezTo>
                  <a:cubicBezTo>
                    <a:pt x="83" y="31"/>
                    <a:pt x="84" y="31"/>
                    <a:pt x="84" y="31"/>
                  </a:cubicBezTo>
                  <a:cubicBezTo>
                    <a:pt x="85" y="31"/>
                    <a:pt x="85" y="31"/>
                    <a:pt x="85" y="31"/>
                  </a:cubicBezTo>
                  <a:cubicBezTo>
                    <a:pt x="92" y="31"/>
                    <a:pt x="98" y="26"/>
                    <a:pt x="98" y="18"/>
                  </a:cubicBezTo>
                  <a:cubicBezTo>
                    <a:pt x="98" y="11"/>
                    <a:pt x="91" y="0"/>
                    <a:pt x="82" y="1"/>
                  </a:cubicBezTo>
                  <a:cubicBezTo>
                    <a:pt x="75" y="2"/>
                    <a:pt x="70" y="9"/>
                    <a:pt x="70" y="1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1" name="Freeform 48"/>
            <p:cNvSpPr/>
            <p:nvPr/>
          </p:nvSpPr>
          <p:spPr bwMode="auto">
            <a:xfrm>
              <a:off x="3373912" y="628937"/>
              <a:ext cx="1028700" cy="658812"/>
            </a:xfrm>
            <a:custGeom>
              <a:avLst/>
              <a:gdLst>
                <a:gd name="T0" fmla="*/ 373 w 375"/>
                <a:gd name="T1" fmla="*/ 204 h 239"/>
                <a:gd name="T2" fmla="*/ 372 w 375"/>
                <a:gd name="T3" fmla="*/ 203 h 239"/>
                <a:gd name="T4" fmla="*/ 349 w 375"/>
                <a:gd name="T5" fmla="*/ 152 h 239"/>
                <a:gd name="T6" fmla="*/ 313 w 375"/>
                <a:gd name="T7" fmla="*/ 116 h 239"/>
                <a:gd name="T8" fmla="*/ 235 w 375"/>
                <a:gd name="T9" fmla="*/ 120 h 239"/>
                <a:gd name="T10" fmla="*/ 235 w 375"/>
                <a:gd name="T11" fmla="*/ 121 h 239"/>
                <a:gd name="T12" fmla="*/ 126 w 375"/>
                <a:gd name="T13" fmla="*/ 95 h 239"/>
                <a:gd name="T14" fmla="*/ 92 w 375"/>
                <a:gd name="T15" fmla="*/ 90 h 239"/>
                <a:gd name="T16" fmla="*/ 150 w 375"/>
                <a:gd name="T17" fmla="*/ 54 h 239"/>
                <a:gd name="T18" fmla="*/ 192 w 375"/>
                <a:gd name="T19" fmla="*/ 41 h 239"/>
                <a:gd name="T20" fmla="*/ 192 w 375"/>
                <a:gd name="T21" fmla="*/ 42 h 239"/>
                <a:gd name="T22" fmla="*/ 296 w 375"/>
                <a:gd name="T23" fmla="*/ 59 h 239"/>
                <a:gd name="T24" fmla="*/ 297 w 375"/>
                <a:gd name="T25" fmla="*/ 56 h 239"/>
                <a:gd name="T26" fmla="*/ 296 w 375"/>
                <a:gd name="T27" fmla="*/ 55 h 239"/>
                <a:gd name="T28" fmla="*/ 296 w 375"/>
                <a:gd name="T29" fmla="*/ 55 h 239"/>
                <a:gd name="T30" fmla="*/ 193 w 375"/>
                <a:gd name="T31" fmla="*/ 37 h 239"/>
                <a:gd name="T32" fmla="*/ 144 w 375"/>
                <a:gd name="T33" fmla="*/ 53 h 239"/>
                <a:gd name="T34" fmla="*/ 90 w 375"/>
                <a:gd name="T35" fmla="*/ 90 h 239"/>
                <a:gd name="T36" fmla="*/ 58 w 375"/>
                <a:gd name="T37" fmla="*/ 85 h 239"/>
                <a:gd name="T38" fmla="*/ 0 w 375"/>
                <a:gd name="T39" fmla="*/ 90 h 239"/>
                <a:gd name="T40" fmla="*/ 1 w 375"/>
                <a:gd name="T41" fmla="*/ 92 h 239"/>
                <a:gd name="T42" fmla="*/ 67 w 375"/>
                <a:gd name="T43" fmla="*/ 90 h 239"/>
                <a:gd name="T44" fmla="*/ 88 w 375"/>
                <a:gd name="T45" fmla="*/ 93 h 239"/>
                <a:gd name="T46" fmla="*/ 89 w 375"/>
                <a:gd name="T47" fmla="*/ 93 h 239"/>
                <a:gd name="T48" fmla="*/ 89 w 375"/>
                <a:gd name="T49" fmla="*/ 93 h 239"/>
                <a:gd name="T50" fmla="*/ 131 w 375"/>
                <a:gd name="T51" fmla="*/ 100 h 239"/>
                <a:gd name="T52" fmla="*/ 161 w 375"/>
                <a:gd name="T53" fmla="*/ 127 h 239"/>
                <a:gd name="T54" fmla="*/ 166 w 375"/>
                <a:gd name="T55" fmla="*/ 133 h 239"/>
                <a:gd name="T56" fmla="*/ 166 w 375"/>
                <a:gd name="T57" fmla="*/ 133 h 239"/>
                <a:gd name="T58" fmla="*/ 190 w 375"/>
                <a:gd name="T59" fmla="*/ 189 h 239"/>
                <a:gd name="T60" fmla="*/ 217 w 375"/>
                <a:gd name="T61" fmla="*/ 213 h 239"/>
                <a:gd name="T62" fmla="*/ 240 w 375"/>
                <a:gd name="T63" fmla="*/ 238 h 239"/>
                <a:gd name="T64" fmla="*/ 242 w 375"/>
                <a:gd name="T65" fmla="*/ 237 h 239"/>
                <a:gd name="T66" fmla="*/ 241 w 375"/>
                <a:gd name="T67" fmla="*/ 234 h 239"/>
                <a:gd name="T68" fmla="*/ 170 w 375"/>
                <a:gd name="T69" fmla="*/ 132 h 239"/>
                <a:gd name="T70" fmla="*/ 162 w 375"/>
                <a:gd name="T71" fmla="*/ 122 h 239"/>
                <a:gd name="T72" fmla="*/ 136 w 375"/>
                <a:gd name="T73" fmla="*/ 101 h 239"/>
                <a:gd name="T74" fmla="*/ 211 w 375"/>
                <a:gd name="T75" fmla="*/ 118 h 239"/>
                <a:gd name="T76" fmla="*/ 235 w 375"/>
                <a:gd name="T77" fmla="*/ 126 h 239"/>
                <a:gd name="T78" fmla="*/ 290 w 375"/>
                <a:gd name="T79" fmla="*/ 175 h 239"/>
                <a:gd name="T80" fmla="*/ 330 w 375"/>
                <a:gd name="T81" fmla="*/ 189 h 239"/>
                <a:gd name="T82" fmla="*/ 372 w 375"/>
                <a:gd name="T83" fmla="*/ 207 h 239"/>
                <a:gd name="T84" fmla="*/ 373 w 375"/>
                <a:gd name="T85" fmla="*/ 20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5" h="239">
                  <a:moveTo>
                    <a:pt x="373" y="204"/>
                  </a:moveTo>
                  <a:cubicBezTo>
                    <a:pt x="373" y="204"/>
                    <a:pt x="372" y="204"/>
                    <a:pt x="372" y="203"/>
                  </a:cubicBezTo>
                  <a:cubicBezTo>
                    <a:pt x="369" y="185"/>
                    <a:pt x="359" y="167"/>
                    <a:pt x="349" y="152"/>
                  </a:cubicBezTo>
                  <a:cubicBezTo>
                    <a:pt x="340" y="138"/>
                    <a:pt x="328" y="124"/>
                    <a:pt x="313" y="116"/>
                  </a:cubicBezTo>
                  <a:cubicBezTo>
                    <a:pt x="291" y="106"/>
                    <a:pt x="252" y="98"/>
                    <a:pt x="235" y="120"/>
                  </a:cubicBezTo>
                  <a:cubicBezTo>
                    <a:pt x="235" y="121"/>
                    <a:pt x="235" y="121"/>
                    <a:pt x="235" y="121"/>
                  </a:cubicBezTo>
                  <a:cubicBezTo>
                    <a:pt x="199" y="109"/>
                    <a:pt x="162" y="101"/>
                    <a:pt x="126" y="95"/>
                  </a:cubicBezTo>
                  <a:cubicBezTo>
                    <a:pt x="115" y="94"/>
                    <a:pt x="103" y="92"/>
                    <a:pt x="92" y="90"/>
                  </a:cubicBezTo>
                  <a:cubicBezTo>
                    <a:pt x="106" y="72"/>
                    <a:pt x="129" y="62"/>
                    <a:pt x="150" y="54"/>
                  </a:cubicBezTo>
                  <a:cubicBezTo>
                    <a:pt x="163" y="49"/>
                    <a:pt x="177" y="44"/>
                    <a:pt x="192" y="41"/>
                  </a:cubicBezTo>
                  <a:cubicBezTo>
                    <a:pt x="192" y="41"/>
                    <a:pt x="192" y="42"/>
                    <a:pt x="192" y="42"/>
                  </a:cubicBezTo>
                  <a:cubicBezTo>
                    <a:pt x="217" y="73"/>
                    <a:pt x="262" y="56"/>
                    <a:pt x="296" y="59"/>
                  </a:cubicBezTo>
                  <a:cubicBezTo>
                    <a:pt x="298" y="59"/>
                    <a:pt x="298" y="56"/>
                    <a:pt x="297" y="56"/>
                  </a:cubicBezTo>
                  <a:cubicBezTo>
                    <a:pt x="296" y="56"/>
                    <a:pt x="296" y="55"/>
                    <a:pt x="296" y="55"/>
                  </a:cubicBezTo>
                  <a:cubicBezTo>
                    <a:pt x="296" y="55"/>
                    <a:pt x="296" y="55"/>
                    <a:pt x="296" y="55"/>
                  </a:cubicBezTo>
                  <a:cubicBezTo>
                    <a:pt x="285" y="17"/>
                    <a:pt x="214" y="0"/>
                    <a:pt x="193" y="37"/>
                  </a:cubicBezTo>
                  <a:cubicBezTo>
                    <a:pt x="176" y="40"/>
                    <a:pt x="159" y="46"/>
                    <a:pt x="144" y="53"/>
                  </a:cubicBezTo>
                  <a:cubicBezTo>
                    <a:pt x="125" y="60"/>
                    <a:pt x="100" y="71"/>
                    <a:pt x="90" y="90"/>
                  </a:cubicBezTo>
                  <a:cubicBezTo>
                    <a:pt x="79" y="88"/>
                    <a:pt x="69" y="86"/>
                    <a:pt x="58" y="85"/>
                  </a:cubicBezTo>
                  <a:cubicBezTo>
                    <a:pt x="40" y="83"/>
                    <a:pt x="16" y="80"/>
                    <a:pt x="0" y="90"/>
                  </a:cubicBezTo>
                  <a:cubicBezTo>
                    <a:pt x="0" y="91"/>
                    <a:pt x="0" y="92"/>
                    <a:pt x="1" y="92"/>
                  </a:cubicBezTo>
                  <a:cubicBezTo>
                    <a:pt x="23" y="85"/>
                    <a:pt x="44" y="86"/>
                    <a:pt x="67" y="90"/>
                  </a:cubicBezTo>
                  <a:cubicBezTo>
                    <a:pt x="74" y="91"/>
                    <a:pt x="81" y="92"/>
                    <a:pt x="88" y="93"/>
                  </a:cubicBezTo>
                  <a:cubicBezTo>
                    <a:pt x="88" y="94"/>
                    <a:pt x="89" y="94"/>
                    <a:pt x="89" y="93"/>
                  </a:cubicBezTo>
                  <a:cubicBezTo>
                    <a:pt x="89" y="93"/>
                    <a:pt x="89" y="93"/>
                    <a:pt x="89" y="93"/>
                  </a:cubicBezTo>
                  <a:cubicBezTo>
                    <a:pt x="103" y="95"/>
                    <a:pt x="117" y="98"/>
                    <a:pt x="131" y="100"/>
                  </a:cubicBezTo>
                  <a:cubicBezTo>
                    <a:pt x="142" y="108"/>
                    <a:pt x="152" y="117"/>
                    <a:pt x="161" y="127"/>
                  </a:cubicBezTo>
                  <a:cubicBezTo>
                    <a:pt x="163" y="129"/>
                    <a:pt x="165" y="131"/>
                    <a:pt x="166" y="133"/>
                  </a:cubicBezTo>
                  <a:cubicBezTo>
                    <a:pt x="166" y="133"/>
                    <a:pt x="166" y="133"/>
                    <a:pt x="166" y="133"/>
                  </a:cubicBezTo>
                  <a:cubicBezTo>
                    <a:pt x="163" y="155"/>
                    <a:pt x="175" y="174"/>
                    <a:pt x="190" y="189"/>
                  </a:cubicBezTo>
                  <a:cubicBezTo>
                    <a:pt x="199" y="197"/>
                    <a:pt x="208" y="205"/>
                    <a:pt x="217" y="213"/>
                  </a:cubicBezTo>
                  <a:cubicBezTo>
                    <a:pt x="226" y="221"/>
                    <a:pt x="233" y="230"/>
                    <a:pt x="240" y="238"/>
                  </a:cubicBezTo>
                  <a:cubicBezTo>
                    <a:pt x="241" y="239"/>
                    <a:pt x="243" y="238"/>
                    <a:pt x="242" y="237"/>
                  </a:cubicBezTo>
                  <a:cubicBezTo>
                    <a:pt x="242" y="236"/>
                    <a:pt x="241" y="235"/>
                    <a:pt x="241" y="234"/>
                  </a:cubicBezTo>
                  <a:cubicBezTo>
                    <a:pt x="232" y="195"/>
                    <a:pt x="226" y="122"/>
                    <a:pt x="170" y="132"/>
                  </a:cubicBezTo>
                  <a:cubicBezTo>
                    <a:pt x="167" y="128"/>
                    <a:pt x="165" y="125"/>
                    <a:pt x="162" y="122"/>
                  </a:cubicBezTo>
                  <a:cubicBezTo>
                    <a:pt x="155" y="115"/>
                    <a:pt x="146" y="106"/>
                    <a:pt x="136" y="101"/>
                  </a:cubicBezTo>
                  <a:cubicBezTo>
                    <a:pt x="161" y="105"/>
                    <a:pt x="186" y="111"/>
                    <a:pt x="211" y="118"/>
                  </a:cubicBezTo>
                  <a:cubicBezTo>
                    <a:pt x="219" y="120"/>
                    <a:pt x="227" y="123"/>
                    <a:pt x="235" y="126"/>
                  </a:cubicBezTo>
                  <a:cubicBezTo>
                    <a:pt x="249" y="147"/>
                    <a:pt x="267" y="165"/>
                    <a:pt x="290" y="175"/>
                  </a:cubicBezTo>
                  <a:cubicBezTo>
                    <a:pt x="303" y="181"/>
                    <a:pt x="317" y="185"/>
                    <a:pt x="330" y="189"/>
                  </a:cubicBezTo>
                  <a:cubicBezTo>
                    <a:pt x="345" y="194"/>
                    <a:pt x="358" y="200"/>
                    <a:pt x="372" y="207"/>
                  </a:cubicBezTo>
                  <a:cubicBezTo>
                    <a:pt x="374" y="207"/>
                    <a:pt x="375" y="205"/>
                    <a:pt x="373" y="204"/>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2" name="Freeform 49"/>
            <p:cNvSpPr/>
            <p:nvPr/>
          </p:nvSpPr>
          <p:spPr bwMode="auto">
            <a:xfrm>
              <a:off x="3554442" y="470187"/>
              <a:ext cx="301625" cy="300038"/>
            </a:xfrm>
            <a:custGeom>
              <a:avLst/>
              <a:gdLst>
                <a:gd name="T0" fmla="*/ 63 w 110"/>
                <a:gd name="T1" fmla="*/ 38 h 109"/>
                <a:gd name="T2" fmla="*/ 0 w 110"/>
                <a:gd name="T3" fmla="*/ 5 h 109"/>
                <a:gd name="T4" fmla="*/ 0 w 110"/>
                <a:gd name="T5" fmla="*/ 5 h 109"/>
                <a:gd name="T6" fmla="*/ 64 w 110"/>
                <a:gd name="T7" fmla="*/ 45 h 109"/>
                <a:gd name="T8" fmla="*/ 106 w 110"/>
                <a:gd name="T9" fmla="*/ 107 h 109"/>
                <a:gd name="T10" fmla="*/ 109 w 110"/>
                <a:gd name="T11" fmla="*/ 105 h 109"/>
                <a:gd name="T12" fmla="*/ 63 w 110"/>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0" h="109">
                  <a:moveTo>
                    <a:pt x="63" y="38"/>
                  </a:moveTo>
                  <a:cubicBezTo>
                    <a:pt x="47" y="21"/>
                    <a:pt x="25" y="0"/>
                    <a:pt x="0" y="5"/>
                  </a:cubicBezTo>
                  <a:cubicBezTo>
                    <a:pt x="0" y="5"/>
                    <a:pt x="0" y="5"/>
                    <a:pt x="0" y="5"/>
                  </a:cubicBezTo>
                  <a:cubicBezTo>
                    <a:pt x="27" y="7"/>
                    <a:pt x="47" y="25"/>
                    <a:pt x="64" y="45"/>
                  </a:cubicBezTo>
                  <a:cubicBezTo>
                    <a:pt x="80" y="64"/>
                    <a:pt x="93" y="85"/>
                    <a:pt x="106" y="107"/>
                  </a:cubicBezTo>
                  <a:cubicBezTo>
                    <a:pt x="107" y="109"/>
                    <a:pt x="110" y="107"/>
                    <a:pt x="109" y="105"/>
                  </a:cubicBezTo>
                  <a:cubicBezTo>
                    <a:pt x="96" y="82"/>
                    <a:pt x="81" y="59"/>
                    <a:pt x="63" y="38"/>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3" name="Freeform 50"/>
            <p:cNvSpPr/>
            <p:nvPr/>
          </p:nvSpPr>
          <p:spPr bwMode="auto">
            <a:xfrm>
              <a:off x="3795742" y="752763"/>
              <a:ext cx="211138" cy="212725"/>
            </a:xfrm>
            <a:custGeom>
              <a:avLst/>
              <a:gdLst>
                <a:gd name="T0" fmla="*/ 20 w 77"/>
                <a:gd name="T1" fmla="*/ 0 h 77"/>
                <a:gd name="T2" fmla="*/ 18 w 77"/>
                <a:gd name="T3" fmla="*/ 0 h 77"/>
                <a:gd name="T4" fmla="*/ 17 w 77"/>
                <a:gd name="T5" fmla="*/ 3 h 77"/>
                <a:gd name="T6" fmla="*/ 11 w 77"/>
                <a:gd name="T7" fmla="*/ 69 h 77"/>
                <a:gd name="T8" fmla="*/ 24 w 77"/>
                <a:gd name="T9" fmla="*/ 76 h 77"/>
                <a:gd name="T10" fmla="*/ 31 w 77"/>
                <a:gd name="T11" fmla="*/ 61 h 77"/>
                <a:gd name="T12" fmla="*/ 48 w 77"/>
                <a:gd name="T13" fmla="*/ 74 h 77"/>
                <a:gd name="T14" fmla="*/ 50 w 77"/>
                <a:gd name="T15" fmla="*/ 73 h 77"/>
                <a:gd name="T16" fmla="*/ 53 w 77"/>
                <a:gd name="T17" fmla="*/ 52 h 77"/>
                <a:gd name="T18" fmla="*/ 69 w 77"/>
                <a:gd name="T19" fmla="*/ 57 h 77"/>
                <a:gd name="T20" fmla="*/ 76 w 77"/>
                <a:gd name="T21" fmla="*/ 41 h 77"/>
                <a:gd name="T22" fmla="*/ 20 w 77"/>
                <a:gd name="T2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7">
                  <a:moveTo>
                    <a:pt x="20" y="0"/>
                  </a:moveTo>
                  <a:cubicBezTo>
                    <a:pt x="19" y="0"/>
                    <a:pt x="19" y="0"/>
                    <a:pt x="18" y="0"/>
                  </a:cubicBezTo>
                  <a:cubicBezTo>
                    <a:pt x="17" y="1"/>
                    <a:pt x="16" y="2"/>
                    <a:pt x="17" y="3"/>
                  </a:cubicBezTo>
                  <a:cubicBezTo>
                    <a:pt x="8" y="23"/>
                    <a:pt x="0" y="49"/>
                    <a:pt x="11" y="69"/>
                  </a:cubicBezTo>
                  <a:cubicBezTo>
                    <a:pt x="14" y="74"/>
                    <a:pt x="19" y="77"/>
                    <a:pt x="24" y="76"/>
                  </a:cubicBezTo>
                  <a:cubicBezTo>
                    <a:pt x="30" y="74"/>
                    <a:pt x="31" y="67"/>
                    <a:pt x="31" y="61"/>
                  </a:cubicBezTo>
                  <a:cubicBezTo>
                    <a:pt x="35" y="67"/>
                    <a:pt x="41" y="72"/>
                    <a:pt x="48" y="74"/>
                  </a:cubicBezTo>
                  <a:cubicBezTo>
                    <a:pt x="49" y="75"/>
                    <a:pt x="50" y="74"/>
                    <a:pt x="50" y="73"/>
                  </a:cubicBezTo>
                  <a:cubicBezTo>
                    <a:pt x="53" y="66"/>
                    <a:pt x="54" y="59"/>
                    <a:pt x="53" y="52"/>
                  </a:cubicBezTo>
                  <a:cubicBezTo>
                    <a:pt x="58" y="56"/>
                    <a:pt x="63" y="59"/>
                    <a:pt x="69" y="57"/>
                  </a:cubicBezTo>
                  <a:cubicBezTo>
                    <a:pt x="76" y="55"/>
                    <a:pt x="77" y="46"/>
                    <a:pt x="76" y="41"/>
                  </a:cubicBezTo>
                  <a:cubicBezTo>
                    <a:pt x="74" y="14"/>
                    <a:pt x="41" y="4"/>
                    <a:pt x="20" y="0"/>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4" name="Freeform 65"/>
            <p:cNvSpPr/>
            <p:nvPr/>
          </p:nvSpPr>
          <p:spPr bwMode="auto">
            <a:xfrm>
              <a:off x="-142846" y="-69563"/>
              <a:ext cx="457200" cy="561975"/>
            </a:xfrm>
            <a:custGeom>
              <a:avLst/>
              <a:gdLst>
                <a:gd name="T0" fmla="*/ 164 w 167"/>
                <a:gd name="T1" fmla="*/ 42 h 204"/>
                <a:gd name="T2" fmla="*/ 141 w 167"/>
                <a:gd name="T3" fmla="*/ 36 h 204"/>
                <a:gd name="T4" fmla="*/ 136 w 167"/>
                <a:gd name="T5" fmla="*/ 54 h 204"/>
                <a:gd name="T6" fmla="*/ 137 w 167"/>
                <a:gd name="T7" fmla="*/ 55 h 204"/>
                <a:gd name="T8" fmla="*/ 138 w 167"/>
                <a:gd name="T9" fmla="*/ 56 h 204"/>
                <a:gd name="T10" fmla="*/ 101 w 167"/>
                <a:gd name="T11" fmla="*/ 82 h 204"/>
                <a:gd name="T12" fmla="*/ 110 w 167"/>
                <a:gd name="T13" fmla="*/ 26 h 204"/>
                <a:gd name="T14" fmla="*/ 124 w 167"/>
                <a:gd name="T15" fmla="*/ 16 h 204"/>
                <a:gd name="T16" fmla="*/ 118 w 167"/>
                <a:gd name="T17" fmla="*/ 3 h 204"/>
                <a:gd name="T18" fmla="*/ 103 w 167"/>
                <a:gd name="T19" fmla="*/ 10 h 204"/>
                <a:gd name="T20" fmla="*/ 106 w 167"/>
                <a:gd name="T21" fmla="*/ 23 h 204"/>
                <a:gd name="T22" fmla="*/ 102 w 167"/>
                <a:gd name="T23" fmla="*/ 54 h 204"/>
                <a:gd name="T24" fmla="*/ 88 w 167"/>
                <a:gd name="T25" fmla="*/ 33 h 204"/>
                <a:gd name="T26" fmla="*/ 87 w 167"/>
                <a:gd name="T27" fmla="*/ 19 h 204"/>
                <a:gd name="T28" fmla="*/ 74 w 167"/>
                <a:gd name="T29" fmla="*/ 14 h 204"/>
                <a:gd name="T30" fmla="*/ 69 w 167"/>
                <a:gd name="T31" fmla="*/ 30 h 204"/>
                <a:gd name="T32" fmla="*/ 85 w 167"/>
                <a:gd name="T33" fmla="*/ 37 h 204"/>
                <a:gd name="T34" fmla="*/ 85 w 167"/>
                <a:gd name="T35" fmla="*/ 36 h 204"/>
                <a:gd name="T36" fmla="*/ 101 w 167"/>
                <a:gd name="T37" fmla="*/ 58 h 204"/>
                <a:gd name="T38" fmla="*/ 87 w 167"/>
                <a:gd name="T39" fmla="*/ 114 h 204"/>
                <a:gd name="T40" fmla="*/ 57 w 167"/>
                <a:gd name="T41" fmla="*/ 63 h 204"/>
                <a:gd name="T42" fmla="*/ 55 w 167"/>
                <a:gd name="T43" fmla="*/ 47 h 204"/>
                <a:gd name="T44" fmla="*/ 37 w 167"/>
                <a:gd name="T45" fmla="*/ 48 h 204"/>
                <a:gd name="T46" fmla="*/ 36 w 167"/>
                <a:gd name="T47" fmla="*/ 67 h 204"/>
                <a:gd name="T48" fmla="*/ 51 w 167"/>
                <a:gd name="T49" fmla="*/ 68 h 204"/>
                <a:gd name="T50" fmla="*/ 54 w 167"/>
                <a:gd name="T51" fmla="*/ 68 h 204"/>
                <a:gd name="T52" fmla="*/ 55 w 167"/>
                <a:gd name="T53" fmla="*/ 67 h 204"/>
                <a:gd name="T54" fmla="*/ 85 w 167"/>
                <a:gd name="T55" fmla="*/ 118 h 204"/>
                <a:gd name="T56" fmla="*/ 58 w 167"/>
                <a:gd name="T57" fmla="*/ 174 h 204"/>
                <a:gd name="T58" fmla="*/ 27 w 167"/>
                <a:gd name="T59" fmla="*/ 114 h 204"/>
                <a:gd name="T60" fmla="*/ 22 w 167"/>
                <a:gd name="T61" fmla="*/ 97 h 204"/>
                <a:gd name="T62" fmla="*/ 5 w 167"/>
                <a:gd name="T63" fmla="*/ 100 h 204"/>
                <a:gd name="T64" fmla="*/ 9 w 167"/>
                <a:gd name="T65" fmla="*/ 120 h 204"/>
                <a:gd name="T66" fmla="*/ 24 w 167"/>
                <a:gd name="T67" fmla="*/ 118 h 204"/>
                <a:gd name="T68" fmla="*/ 57 w 167"/>
                <a:gd name="T69" fmla="*/ 176 h 204"/>
                <a:gd name="T70" fmla="*/ 43 w 167"/>
                <a:gd name="T71" fmla="*/ 203 h 204"/>
                <a:gd name="T72" fmla="*/ 44 w 167"/>
                <a:gd name="T73" fmla="*/ 204 h 204"/>
                <a:gd name="T74" fmla="*/ 75 w 167"/>
                <a:gd name="T75" fmla="*/ 152 h 204"/>
                <a:gd name="T76" fmla="*/ 102 w 167"/>
                <a:gd name="T77" fmla="*/ 135 h 204"/>
                <a:gd name="T78" fmla="*/ 126 w 167"/>
                <a:gd name="T79" fmla="*/ 128 h 204"/>
                <a:gd name="T80" fmla="*/ 130 w 167"/>
                <a:gd name="T81" fmla="*/ 132 h 204"/>
                <a:gd name="T82" fmla="*/ 131 w 167"/>
                <a:gd name="T83" fmla="*/ 134 h 204"/>
                <a:gd name="T84" fmla="*/ 151 w 167"/>
                <a:gd name="T85" fmla="*/ 125 h 204"/>
                <a:gd name="T86" fmla="*/ 141 w 167"/>
                <a:gd name="T87" fmla="*/ 103 h 204"/>
                <a:gd name="T88" fmla="*/ 121 w 167"/>
                <a:gd name="T89" fmla="*/ 114 h 204"/>
                <a:gd name="T90" fmla="*/ 123 w 167"/>
                <a:gd name="T91" fmla="*/ 123 h 204"/>
                <a:gd name="T92" fmla="*/ 79 w 167"/>
                <a:gd name="T93" fmla="*/ 145 h 204"/>
                <a:gd name="T94" fmla="*/ 99 w 167"/>
                <a:gd name="T95" fmla="*/ 88 h 204"/>
                <a:gd name="T96" fmla="*/ 100 w 167"/>
                <a:gd name="T97" fmla="*/ 88 h 204"/>
                <a:gd name="T98" fmla="*/ 142 w 167"/>
                <a:gd name="T99" fmla="*/ 60 h 204"/>
                <a:gd name="T100" fmla="*/ 157 w 167"/>
                <a:gd name="T101" fmla="*/ 60 h 204"/>
                <a:gd name="T102" fmla="*/ 164 w 167"/>
                <a:gd name="T103" fmla="*/ 4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7" h="204">
                  <a:moveTo>
                    <a:pt x="164" y="42"/>
                  </a:moveTo>
                  <a:cubicBezTo>
                    <a:pt x="161" y="33"/>
                    <a:pt x="148" y="33"/>
                    <a:pt x="141" y="36"/>
                  </a:cubicBezTo>
                  <a:cubicBezTo>
                    <a:pt x="135" y="40"/>
                    <a:pt x="133" y="48"/>
                    <a:pt x="136" y="54"/>
                  </a:cubicBezTo>
                  <a:cubicBezTo>
                    <a:pt x="136" y="54"/>
                    <a:pt x="136" y="54"/>
                    <a:pt x="137" y="55"/>
                  </a:cubicBezTo>
                  <a:cubicBezTo>
                    <a:pt x="137" y="55"/>
                    <a:pt x="137" y="56"/>
                    <a:pt x="138" y="56"/>
                  </a:cubicBezTo>
                  <a:cubicBezTo>
                    <a:pt x="124" y="61"/>
                    <a:pt x="110" y="71"/>
                    <a:pt x="101" y="82"/>
                  </a:cubicBezTo>
                  <a:cubicBezTo>
                    <a:pt x="105" y="63"/>
                    <a:pt x="108" y="45"/>
                    <a:pt x="110" y="26"/>
                  </a:cubicBezTo>
                  <a:cubicBezTo>
                    <a:pt x="116" y="25"/>
                    <a:pt x="124" y="23"/>
                    <a:pt x="124" y="16"/>
                  </a:cubicBezTo>
                  <a:cubicBezTo>
                    <a:pt x="125" y="11"/>
                    <a:pt x="122" y="6"/>
                    <a:pt x="118" y="3"/>
                  </a:cubicBezTo>
                  <a:cubicBezTo>
                    <a:pt x="111" y="0"/>
                    <a:pt x="106" y="4"/>
                    <a:pt x="103" y="10"/>
                  </a:cubicBezTo>
                  <a:cubicBezTo>
                    <a:pt x="100" y="15"/>
                    <a:pt x="102" y="20"/>
                    <a:pt x="106" y="23"/>
                  </a:cubicBezTo>
                  <a:cubicBezTo>
                    <a:pt x="105" y="33"/>
                    <a:pt x="103" y="44"/>
                    <a:pt x="102" y="54"/>
                  </a:cubicBezTo>
                  <a:cubicBezTo>
                    <a:pt x="98" y="47"/>
                    <a:pt x="93" y="39"/>
                    <a:pt x="88" y="33"/>
                  </a:cubicBezTo>
                  <a:cubicBezTo>
                    <a:pt x="90" y="29"/>
                    <a:pt x="90" y="23"/>
                    <a:pt x="87" y="19"/>
                  </a:cubicBezTo>
                  <a:cubicBezTo>
                    <a:pt x="84" y="15"/>
                    <a:pt x="79" y="12"/>
                    <a:pt x="74" y="14"/>
                  </a:cubicBezTo>
                  <a:cubicBezTo>
                    <a:pt x="68" y="16"/>
                    <a:pt x="67" y="25"/>
                    <a:pt x="69" y="30"/>
                  </a:cubicBezTo>
                  <a:cubicBezTo>
                    <a:pt x="71" y="36"/>
                    <a:pt x="79" y="39"/>
                    <a:pt x="85" y="37"/>
                  </a:cubicBezTo>
                  <a:cubicBezTo>
                    <a:pt x="85" y="37"/>
                    <a:pt x="85" y="37"/>
                    <a:pt x="85" y="36"/>
                  </a:cubicBezTo>
                  <a:cubicBezTo>
                    <a:pt x="91" y="43"/>
                    <a:pt x="96" y="50"/>
                    <a:pt x="101" y="58"/>
                  </a:cubicBezTo>
                  <a:cubicBezTo>
                    <a:pt x="98" y="77"/>
                    <a:pt x="93" y="96"/>
                    <a:pt x="87" y="114"/>
                  </a:cubicBezTo>
                  <a:cubicBezTo>
                    <a:pt x="84" y="95"/>
                    <a:pt x="71" y="77"/>
                    <a:pt x="57" y="63"/>
                  </a:cubicBezTo>
                  <a:cubicBezTo>
                    <a:pt x="60" y="57"/>
                    <a:pt x="59" y="52"/>
                    <a:pt x="55" y="47"/>
                  </a:cubicBezTo>
                  <a:cubicBezTo>
                    <a:pt x="50" y="43"/>
                    <a:pt x="41" y="43"/>
                    <a:pt x="37" y="48"/>
                  </a:cubicBezTo>
                  <a:cubicBezTo>
                    <a:pt x="32" y="53"/>
                    <a:pt x="29" y="63"/>
                    <a:pt x="36" y="67"/>
                  </a:cubicBezTo>
                  <a:cubicBezTo>
                    <a:pt x="40" y="70"/>
                    <a:pt x="46" y="70"/>
                    <a:pt x="51" y="68"/>
                  </a:cubicBezTo>
                  <a:cubicBezTo>
                    <a:pt x="52" y="69"/>
                    <a:pt x="53" y="69"/>
                    <a:pt x="54" y="68"/>
                  </a:cubicBezTo>
                  <a:cubicBezTo>
                    <a:pt x="54" y="68"/>
                    <a:pt x="54" y="67"/>
                    <a:pt x="55" y="67"/>
                  </a:cubicBezTo>
                  <a:cubicBezTo>
                    <a:pt x="68" y="82"/>
                    <a:pt x="81" y="97"/>
                    <a:pt x="85" y="118"/>
                  </a:cubicBezTo>
                  <a:cubicBezTo>
                    <a:pt x="78" y="138"/>
                    <a:pt x="68" y="156"/>
                    <a:pt x="58" y="174"/>
                  </a:cubicBezTo>
                  <a:cubicBezTo>
                    <a:pt x="56" y="153"/>
                    <a:pt x="42" y="130"/>
                    <a:pt x="27" y="114"/>
                  </a:cubicBezTo>
                  <a:cubicBezTo>
                    <a:pt x="30" y="108"/>
                    <a:pt x="27" y="100"/>
                    <a:pt x="22" y="97"/>
                  </a:cubicBezTo>
                  <a:cubicBezTo>
                    <a:pt x="16" y="94"/>
                    <a:pt x="9" y="96"/>
                    <a:pt x="5" y="100"/>
                  </a:cubicBezTo>
                  <a:cubicBezTo>
                    <a:pt x="0" y="106"/>
                    <a:pt x="3" y="115"/>
                    <a:pt x="9" y="120"/>
                  </a:cubicBezTo>
                  <a:cubicBezTo>
                    <a:pt x="14" y="124"/>
                    <a:pt x="21" y="123"/>
                    <a:pt x="24" y="118"/>
                  </a:cubicBezTo>
                  <a:cubicBezTo>
                    <a:pt x="37" y="137"/>
                    <a:pt x="52" y="153"/>
                    <a:pt x="57" y="176"/>
                  </a:cubicBezTo>
                  <a:cubicBezTo>
                    <a:pt x="52" y="185"/>
                    <a:pt x="47" y="194"/>
                    <a:pt x="43" y="203"/>
                  </a:cubicBezTo>
                  <a:cubicBezTo>
                    <a:pt x="42" y="204"/>
                    <a:pt x="43" y="204"/>
                    <a:pt x="44" y="204"/>
                  </a:cubicBezTo>
                  <a:cubicBezTo>
                    <a:pt x="56" y="188"/>
                    <a:pt x="66" y="170"/>
                    <a:pt x="75" y="152"/>
                  </a:cubicBezTo>
                  <a:cubicBezTo>
                    <a:pt x="84" y="145"/>
                    <a:pt x="92" y="139"/>
                    <a:pt x="102" y="135"/>
                  </a:cubicBezTo>
                  <a:cubicBezTo>
                    <a:pt x="110" y="132"/>
                    <a:pt x="118" y="131"/>
                    <a:pt x="126" y="128"/>
                  </a:cubicBezTo>
                  <a:cubicBezTo>
                    <a:pt x="127" y="130"/>
                    <a:pt x="129" y="131"/>
                    <a:pt x="130" y="132"/>
                  </a:cubicBezTo>
                  <a:cubicBezTo>
                    <a:pt x="130" y="133"/>
                    <a:pt x="130" y="133"/>
                    <a:pt x="131" y="134"/>
                  </a:cubicBezTo>
                  <a:cubicBezTo>
                    <a:pt x="139" y="138"/>
                    <a:pt x="149" y="135"/>
                    <a:pt x="151" y="125"/>
                  </a:cubicBezTo>
                  <a:cubicBezTo>
                    <a:pt x="152" y="117"/>
                    <a:pt x="148" y="107"/>
                    <a:pt x="141" y="103"/>
                  </a:cubicBezTo>
                  <a:cubicBezTo>
                    <a:pt x="133" y="99"/>
                    <a:pt x="121" y="104"/>
                    <a:pt x="121" y="114"/>
                  </a:cubicBezTo>
                  <a:cubicBezTo>
                    <a:pt x="121" y="117"/>
                    <a:pt x="122" y="120"/>
                    <a:pt x="123" y="123"/>
                  </a:cubicBezTo>
                  <a:cubicBezTo>
                    <a:pt x="108" y="126"/>
                    <a:pt x="90" y="134"/>
                    <a:pt x="79" y="145"/>
                  </a:cubicBezTo>
                  <a:cubicBezTo>
                    <a:pt x="87" y="127"/>
                    <a:pt x="94" y="107"/>
                    <a:pt x="99" y="88"/>
                  </a:cubicBezTo>
                  <a:cubicBezTo>
                    <a:pt x="99" y="88"/>
                    <a:pt x="100" y="88"/>
                    <a:pt x="100" y="88"/>
                  </a:cubicBezTo>
                  <a:cubicBezTo>
                    <a:pt x="112" y="74"/>
                    <a:pt x="126" y="68"/>
                    <a:pt x="142" y="60"/>
                  </a:cubicBezTo>
                  <a:cubicBezTo>
                    <a:pt x="146" y="63"/>
                    <a:pt x="152" y="63"/>
                    <a:pt x="157" y="60"/>
                  </a:cubicBezTo>
                  <a:cubicBezTo>
                    <a:pt x="163" y="56"/>
                    <a:pt x="167" y="48"/>
                    <a:pt x="164" y="4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5" name="任意多边形 100"/>
            <p:cNvSpPr/>
            <p:nvPr/>
          </p:nvSpPr>
          <p:spPr bwMode="auto">
            <a:xfrm>
              <a:off x="-26273" y="434082"/>
              <a:ext cx="4349824" cy="682425"/>
            </a:xfrm>
            <a:custGeom>
              <a:avLst/>
              <a:gdLst>
                <a:gd name="connsiteX0" fmla="*/ 605014 w 4404883"/>
                <a:gd name="connsiteY0" fmla="*/ 946 h 682425"/>
                <a:gd name="connsiteX1" fmla="*/ 816050 w 4404883"/>
                <a:gd name="connsiteY1" fmla="*/ 38448 h 682425"/>
                <a:gd name="connsiteX2" fmla="*/ 1177825 w 4404883"/>
                <a:gd name="connsiteY2" fmla="*/ 225616 h 682425"/>
                <a:gd name="connsiteX3" fmla="*/ 1520415 w 4404883"/>
                <a:gd name="connsiteY3" fmla="*/ 448566 h 682425"/>
                <a:gd name="connsiteX4" fmla="*/ 1986338 w 4404883"/>
                <a:gd name="connsiteY4" fmla="*/ 652249 h 682425"/>
                <a:gd name="connsiteX5" fmla="*/ 2427594 w 4404883"/>
                <a:gd name="connsiteY5" fmla="*/ 624724 h 682425"/>
                <a:gd name="connsiteX6" fmla="*/ 3214181 w 4404883"/>
                <a:gd name="connsiteY6" fmla="*/ 173319 h 682425"/>
                <a:gd name="connsiteX7" fmla="*/ 3216921 w 4404883"/>
                <a:gd name="connsiteY7" fmla="*/ 170567 h 682425"/>
                <a:gd name="connsiteX8" fmla="*/ 3348476 w 4404883"/>
                <a:gd name="connsiteY8" fmla="*/ 104507 h 682425"/>
                <a:gd name="connsiteX9" fmla="*/ 3918546 w 4404883"/>
                <a:gd name="connsiteY9" fmla="*/ 38448 h 682425"/>
                <a:gd name="connsiteX10" fmla="*/ 4349824 w 4404883"/>
                <a:gd name="connsiteY10" fmla="*/ 178566 h 682425"/>
                <a:gd name="connsiteX11" fmla="*/ 4404883 w 4404883"/>
                <a:gd name="connsiteY11" fmla="*/ 209367 h 682425"/>
                <a:gd name="connsiteX12" fmla="*/ 4404883 w 4404883"/>
                <a:gd name="connsiteY12" fmla="*/ 226059 h 682425"/>
                <a:gd name="connsiteX13" fmla="*/ 4330039 w 4404883"/>
                <a:gd name="connsiteY13" fmla="*/ 184157 h 682425"/>
                <a:gd name="connsiteX14" fmla="*/ 4137803 w 4404883"/>
                <a:gd name="connsiteY14" fmla="*/ 101755 h 682425"/>
                <a:gd name="connsiteX15" fmla="*/ 3688325 w 4404883"/>
                <a:gd name="connsiteY15" fmla="*/ 43953 h 682425"/>
                <a:gd name="connsiteX16" fmla="*/ 3214181 w 4404883"/>
                <a:gd name="connsiteY16" fmla="*/ 184329 h 682425"/>
                <a:gd name="connsiteX17" fmla="*/ 2575593 w 4404883"/>
                <a:gd name="connsiteY17" fmla="*/ 583437 h 682425"/>
                <a:gd name="connsiteX18" fmla="*/ 1890413 w 4404883"/>
                <a:gd name="connsiteY18" fmla="*/ 643992 h 682425"/>
                <a:gd name="connsiteX19" fmla="*/ 1016123 w 4404883"/>
                <a:gd name="connsiteY19" fmla="*/ 143042 h 682425"/>
                <a:gd name="connsiteX20" fmla="*/ 769458 w 4404883"/>
                <a:gd name="connsiteY20" fmla="*/ 38448 h 682425"/>
                <a:gd name="connsiteX21" fmla="*/ 506348 w 4404883"/>
                <a:gd name="connsiteY21" fmla="*/ 13676 h 682425"/>
                <a:gd name="connsiteX22" fmla="*/ 2056 w 4404883"/>
                <a:gd name="connsiteY22" fmla="*/ 54963 h 682425"/>
                <a:gd name="connsiteX23" fmla="*/ 2056 w 4404883"/>
                <a:gd name="connsiteY23" fmla="*/ 49458 h 682425"/>
                <a:gd name="connsiteX24" fmla="*/ 4797 w 4404883"/>
                <a:gd name="connsiteY24" fmla="*/ 49458 h 682425"/>
                <a:gd name="connsiteX25" fmla="*/ 21241 w 4404883"/>
                <a:gd name="connsiteY25" fmla="*/ 49458 h 682425"/>
                <a:gd name="connsiteX26" fmla="*/ 385757 w 4404883"/>
                <a:gd name="connsiteY26" fmla="*/ 10923 h 682425"/>
                <a:gd name="connsiteX27" fmla="*/ 393979 w 4404883"/>
                <a:gd name="connsiteY27" fmla="*/ 10923 h 682425"/>
                <a:gd name="connsiteX28" fmla="*/ 605014 w 4404883"/>
                <a:gd name="connsiteY28" fmla="*/ 946 h 682425"/>
                <a:gd name="connsiteX0-1" fmla="*/ 605014 w 4404883"/>
                <a:gd name="connsiteY0-2" fmla="*/ 946 h 682425"/>
                <a:gd name="connsiteX1-3" fmla="*/ 816050 w 4404883"/>
                <a:gd name="connsiteY1-4" fmla="*/ 38448 h 682425"/>
                <a:gd name="connsiteX2-5" fmla="*/ 1177825 w 4404883"/>
                <a:gd name="connsiteY2-6" fmla="*/ 225616 h 682425"/>
                <a:gd name="connsiteX3-7" fmla="*/ 1520415 w 4404883"/>
                <a:gd name="connsiteY3-8" fmla="*/ 448566 h 682425"/>
                <a:gd name="connsiteX4-9" fmla="*/ 1986338 w 4404883"/>
                <a:gd name="connsiteY4-10" fmla="*/ 652249 h 682425"/>
                <a:gd name="connsiteX5-11" fmla="*/ 2427594 w 4404883"/>
                <a:gd name="connsiteY5-12" fmla="*/ 624724 h 682425"/>
                <a:gd name="connsiteX6-13" fmla="*/ 3214181 w 4404883"/>
                <a:gd name="connsiteY6-14" fmla="*/ 173319 h 682425"/>
                <a:gd name="connsiteX7-15" fmla="*/ 3216921 w 4404883"/>
                <a:gd name="connsiteY7-16" fmla="*/ 170567 h 682425"/>
                <a:gd name="connsiteX8-17" fmla="*/ 3348476 w 4404883"/>
                <a:gd name="connsiteY8-18" fmla="*/ 104507 h 682425"/>
                <a:gd name="connsiteX9-19" fmla="*/ 3918546 w 4404883"/>
                <a:gd name="connsiteY9-20" fmla="*/ 38448 h 682425"/>
                <a:gd name="connsiteX10-21" fmla="*/ 4349824 w 4404883"/>
                <a:gd name="connsiteY10-22" fmla="*/ 178566 h 682425"/>
                <a:gd name="connsiteX11-23" fmla="*/ 4404883 w 4404883"/>
                <a:gd name="connsiteY11-24" fmla="*/ 209367 h 682425"/>
                <a:gd name="connsiteX12-25" fmla="*/ 4330039 w 4404883"/>
                <a:gd name="connsiteY12-26" fmla="*/ 184157 h 682425"/>
                <a:gd name="connsiteX13-27" fmla="*/ 4137803 w 4404883"/>
                <a:gd name="connsiteY13-28" fmla="*/ 101755 h 682425"/>
                <a:gd name="connsiteX14-29" fmla="*/ 3688325 w 4404883"/>
                <a:gd name="connsiteY14-30" fmla="*/ 43953 h 682425"/>
                <a:gd name="connsiteX15-31" fmla="*/ 3214181 w 4404883"/>
                <a:gd name="connsiteY15-32" fmla="*/ 184329 h 682425"/>
                <a:gd name="connsiteX16-33" fmla="*/ 2575593 w 4404883"/>
                <a:gd name="connsiteY16-34" fmla="*/ 583437 h 682425"/>
                <a:gd name="connsiteX17-35" fmla="*/ 1890413 w 4404883"/>
                <a:gd name="connsiteY17-36" fmla="*/ 643992 h 682425"/>
                <a:gd name="connsiteX18-37" fmla="*/ 1016123 w 4404883"/>
                <a:gd name="connsiteY18-38" fmla="*/ 143042 h 682425"/>
                <a:gd name="connsiteX19-39" fmla="*/ 769458 w 4404883"/>
                <a:gd name="connsiteY19-40" fmla="*/ 38448 h 682425"/>
                <a:gd name="connsiteX20-41" fmla="*/ 506348 w 4404883"/>
                <a:gd name="connsiteY20-42" fmla="*/ 13676 h 682425"/>
                <a:gd name="connsiteX21-43" fmla="*/ 2056 w 4404883"/>
                <a:gd name="connsiteY21-44" fmla="*/ 54963 h 682425"/>
                <a:gd name="connsiteX22-45" fmla="*/ 2056 w 4404883"/>
                <a:gd name="connsiteY22-46" fmla="*/ 49458 h 682425"/>
                <a:gd name="connsiteX23-47" fmla="*/ 4797 w 4404883"/>
                <a:gd name="connsiteY23-48" fmla="*/ 49458 h 682425"/>
                <a:gd name="connsiteX24-49" fmla="*/ 21241 w 4404883"/>
                <a:gd name="connsiteY24-50" fmla="*/ 49458 h 682425"/>
                <a:gd name="connsiteX25-51" fmla="*/ 385757 w 4404883"/>
                <a:gd name="connsiteY25-52" fmla="*/ 10923 h 682425"/>
                <a:gd name="connsiteX26-53" fmla="*/ 393979 w 4404883"/>
                <a:gd name="connsiteY26-54" fmla="*/ 10923 h 682425"/>
                <a:gd name="connsiteX27-55" fmla="*/ 605014 w 4404883"/>
                <a:gd name="connsiteY27-56" fmla="*/ 946 h 682425"/>
                <a:gd name="connsiteX0-57" fmla="*/ 605014 w 4349824"/>
                <a:gd name="connsiteY0-58" fmla="*/ 946 h 682425"/>
                <a:gd name="connsiteX1-59" fmla="*/ 816050 w 4349824"/>
                <a:gd name="connsiteY1-60" fmla="*/ 38448 h 682425"/>
                <a:gd name="connsiteX2-61" fmla="*/ 1177825 w 4349824"/>
                <a:gd name="connsiteY2-62" fmla="*/ 225616 h 682425"/>
                <a:gd name="connsiteX3-63" fmla="*/ 1520415 w 4349824"/>
                <a:gd name="connsiteY3-64" fmla="*/ 448566 h 682425"/>
                <a:gd name="connsiteX4-65" fmla="*/ 1986338 w 4349824"/>
                <a:gd name="connsiteY4-66" fmla="*/ 652249 h 682425"/>
                <a:gd name="connsiteX5-67" fmla="*/ 2427594 w 4349824"/>
                <a:gd name="connsiteY5-68" fmla="*/ 624724 h 682425"/>
                <a:gd name="connsiteX6-69" fmla="*/ 3214181 w 4349824"/>
                <a:gd name="connsiteY6-70" fmla="*/ 173319 h 682425"/>
                <a:gd name="connsiteX7-71" fmla="*/ 3216921 w 4349824"/>
                <a:gd name="connsiteY7-72" fmla="*/ 170567 h 682425"/>
                <a:gd name="connsiteX8-73" fmla="*/ 3348476 w 4349824"/>
                <a:gd name="connsiteY8-74" fmla="*/ 104507 h 682425"/>
                <a:gd name="connsiteX9-75" fmla="*/ 3918546 w 4349824"/>
                <a:gd name="connsiteY9-76" fmla="*/ 38448 h 682425"/>
                <a:gd name="connsiteX10-77" fmla="*/ 4349824 w 4349824"/>
                <a:gd name="connsiteY10-78" fmla="*/ 178566 h 682425"/>
                <a:gd name="connsiteX11-79" fmla="*/ 4330039 w 4349824"/>
                <a:gd name="connsiteY11-80" fmla="*/ 184157 h 682425"/>
                <a:gd name="connsiteX12-81" fmla="*/ 4137803 w 4349824"/>
                <a:gd name="connsiteY12-82" fmla="*/ 101755 h 682425"/>
                <a:gd name="connsiteX13-83" fmla="*/ 3688325 w 4349824"/>
                <a:gd name="connsiteY13-84" fmla="*/ 43953 h 682425"/>
                <a:gd name="connsiteX14-85" fmla="*/ 3214181 w 4349824"/>
                <a:gd name="connsiteY14-86" fmla="*/ 184329 h 682425"/>
                <a:gd name="connsiteX15-87" fmla="*/ 2575593 w 4349824"/>
                <a:gd name="connsiteY15-88" fmla="*/ 583437 h 682425"/>
                <a:gd name="connsiteX16-89" fmla="*/ 1890413 w 4349824"/>
                <a:gd name="connsiteY16-90" fmla="*/ 643992 h 682425"/>
                <a:gd name="connsiteX17-91" fmla="*/ 1016123 w 4349824"/>
                <a:gd name="connsiteY17-92" fmla="*/ 143042 h 682425"/>
                <a:gd name="connsiteX18-93" fmla="*/ 769458 w 4349824"/>
                <a:gd name="connsiteY18-94" fmla="*/ 38448 h 682425"/>
                <a:gd name="connsiteX19-95" fmla="*/ 506348 w 4349824"/>
                <a:gd name="connsiteY19-96" fmla="*/ 13676 h 682425"/>
                <a:gd name="connsiteX20-97" fmla="*/ 2056 w 4349824"/>
                <a:gd name="connsiteY20-98" fmla="*/ 54963 h 682425"/>
                <a:gd name="connsiteX21-99" fmla="*/ 2056 w 4349824"/>
                <a:gd name="connsiteY21-100" fmla="*/ 49458 h 682425"/>
                <a:gd name="connsiteX22-101" fmla="*/ 4797 w 4349824"/>
                <a:gd name="connsiteY22-102" fmla="*/ 49458 h 682425"/>
                <a:gd name="connsiteX23-103" fmla="*/ 21241 w 4349824"/>
                <a:gd name="connsiteY23-104" fmla="*/ 49458 h 682425"/>
                <a:gd name="connsiteX24-105" fmla="*/ 385757 w 4349824"/>
                <a:gd name="connsiteY24-106" fmla="*/ 10923 h 682425"/>
                <a:gd name="connsiteX25-107" fmla="*/ 393979 w 4349824"/>
                <a:gd name="connsiteY25-108" fmla="*/ 10923 h 682425"/>
                <a:gd name="connsiteX26-109" fmla="*/ 605014 w 4349824"/>
                <a:gd name="connsiteY26-110" fmla="*/ 946 h 682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4349824" h="682425">
                  <a:moveTo>
                    <a:pt x="605014" y="946"/>
                  </a:moveTo>
                  <a:cubicBezTo>
                    <a:pt x="675588" y="4042"/>
                    <a:pt x="746162" y="15052"/>
                    <a:pt x="816050" y="38448"/>
                  </a:cubicBezTo>
                  <a:cubicBezTo>
                    <a:pt x="944864" y="79735"/>
                    <a:pt x="1065456" y="151299"/>
                    <a:pt x="1177825" y="225616"/>
                  </a:cubicBezTo>
                  <a:cubicBezTo>
                    <a:pt x="1292935" y="297180"/>
                    <a:pt x="1405305" y="374250"/>
                    <a:pt x="1520415" y="448566"/>
                  </a:cubicBezTo>
                  <a:cubicBezTo>
                    <a:pt x="1665673" y="536645"/>
                    <a:pt x="1816413" y="621972"/>
                    <a:pt x="1986338" y="652249"/>
                  </a:cubicBezTo>
                  <a:cubicBezTo>
                    <a:pt x="2134336" y="682526"/>
                    <a:pt x="2282336" y="671516"/>
                    <a:pt x="2427594" y="624724"/>
                  </a:cubicBezTo>
                  <a:cubicBezTo>
                    <a:pt x="2718110" y="533893"/>
                    <a:pt x="2962034" y="335715"/>
                    <a:pt x="3214181" y="173319"/>
                  </a:cubicBezTo>
                  <a:lnTo>
                    <a:pt x="3216921" y="170567"/>
                  </a:lnTo>
                  <a:cubicBezTo>
                    <a:pt x="3258032" y="145794"/>
                    <a:pt x="3301884" y="118270"/>
                    <a:pt x="3348476" y="104507"/>
                  </a:cubicBezTo>
                  <a:cubicBezTo>
                    <a:pt x="3526623" y="30191"/>
                    <a:pt x="3723955" y="16428"/>
                    <a:pt x="3918546" y="38448"/>
                  </a:cubicBezTo>
                  <a:cubicBezTo>
                    <a:pt x="4072711" y="54963"/>
                    <a:pt x="4214544" y="108636"/>
                    <a:pt x="4349824" y="178566"/>
                  </a:cubicBezTo>
                  <a:lnTo>
                    <a:pt x="4330039" y="184157"/>
                  </a:lnTo>
                  <a:cubicBezTo>
                    <a:pt x="4267988" y="152676"/>
                    <a:pt x="4204266" y="124463"/>
                    <a:pt x="4137803" y="101755"/>
                  </a:cubicBezTo>
                  <a:cubicBezTo>
                    <a:pt x="3995286" y="52210"/>
                    <a:pt x="3839065" y="35696"/>
                    <a:pt x="3688325" y="43953"/>
                  </a:cubicBezTo>
                  <a:cubicBezTo>
                    <a:pt x="3521141" y="52210"/>
                    <a:pt x="3356698" y="96250"/>
                    <a:pt x="3214181" y="184329"/>
                  </a:cubicBezTo>
                  <a:cubicBezTo>
                    <a:pt x="3005886" y="324705"/>
                    <a:pt x="2805813" y="481596"/>
                    <a:pt x="2575593" y="583437"/>
                  </a:cubicBezTo>
                  <a:cubicBezTo>
                    <a:pt x="2359076" y="682526"/>
                    <a:pt x="2120633" y="715556"/>
                    <a:pt x="1890413" y="643992"/>
                  </a:cubicBezTo>
                  <a:cubicBezTo>
                    <a:pt x="1567007" y="544903"/>
                    <a:pt x="1309380" y="302685"/>
                    <a:pt x="1016123" y="143042"/>
                  </a:cubicBezTo>
                  <a:cubicBezTo>
                    <a:pt x="936642" y="101755"/>
                    <a:pt x="857161" y="60468"/>
                    <a:pt x="769458" y="38448"/>
                  </a:cubicBezTo>
                  <a:cubicBezTo>
                    <a:pt x="684495" y="16428"/>
                    <a:pt x="596792" y="10923"/>
                    <a:pt x="506348" y="13676"/>
                  </a:cubicBezTo>
                  <a:cubicBezTo>
                    <a:pt x="339164" y="21933"/>
                    <a:pt x="171981" y="54963"/>
                    <a:pt x="2056" y="54963"/>
                  </a:cubicBezTo>
                  <a:cubicBezTo>
                    <a:pt x="-685" y="54963"/>
                    <a:pt x="-685" y="49458"/>
                    <a:pt x="2056" y="49458"/>
                  </a:cubicBezTo>
                  <a:lnTo>
                    <a:pt x="4797" y="49458"/>
                  </a:lnTo>
                  <a:lnTo>
                    <a:pt x="21241" y="49458"/>
                  </a:lnTo>
                  <a:cubicBezTo>
                    <a:pt x="144573" y="43953"/>
                    <a:pt x="265165" y="24686"/>
                    <a:pt x="385757" y="10923"/>
                  </a:cubicBezTo>
                  <a:lnTo>
                    <a:pt x="393979" y="10923"/>
                  </a:lnTo>
                  <a:cubicBezTo>
                    <a:pt x="463867" y="2666"/>
                    <a:pt x="534441" y="-2151"/>
                    <a:pt x="605014" y="946"/>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6" name="Freeform 45"/>
            <p:cNvSpPr/>
            <p:nvPr/>
          </p:nvSpPr>
          <p:spPr bwMode="auto">
            <a:xfrm rot="3230110">
              <a:off x="4294487" y="304051"/>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07" name="Freeform 45"/>
            <p:cNvSpPr/>
            <p:nvPr/>
          </p:nvSpPr>
          <p:spPr bwMode="auto">
            <a:xfrm rot="11310777">
              <a:off x="4106243" y="547734"/>
              <a:ext cx="135547" cy="325921"/>
            </a:xfrm>
            <a:custGeom>
              <a:avLst/>
              <a:gdLst>
                <a:gd name="T0" fmla="*/ 16 w 52"/>
                <a:gd name="T1" fmla="*/ 2 h 124"/>
                <a:gd name="T2" fmla="*/ 13 w 52"/>
                <a:gd name="T3" fmla="*/ 3 h 124"/>
                <a:gd name="T4" fmla="*/ 35 w 52"/>
                <a:gd name="T5" fmla="*/ 123 h 124"/>
                <a:gd name="T6" fmla="*/ 35 w 52"/>
                <a:gd name="T7" fmla="*/ 123 h 124"/>
                <a:gd name="T8" fmla="*/ 36 w 52"/>
                <a:gd name="T9" fmla="*/ 123 h 124"/>
                <a:gd name="T10" fmla="*/ 36 w 52"/>
                <a:gd name="T11" fmla="*/ 122 h 124"/>
                <a:gd name="T12" fmla="*/ 36 w 52"/>
                <a:gd name="T13" fmla="*/ 122 h 124"/>
                <a:gd name="T14" fmla="*/ 47 w 52"/>
                <a:gd name="T15" fmla="*/ 64 h 124"/>
                <a:gd name="T16" fmla="*/ 19 w 52"/>
                <a:gd name="T17" fmla="*/ 1 h 124"/>
                <a:gd name="T18" fmla="*/ 16 w 52"/>
                <a:gd name="T19" fmla="*/ 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24">
                  <a:moveTo>
                    <a:pt x="16" y="2"/>
                  </a:moveTo>
                  <a:cubicBezTo>
                    <a:pt x="15" y="2"/>
                    <a:pt x="14" y="2"/>
                    <a:pt x="13" y="3"/>
                  </a:cubicBezTo>
                  <a:cubicBezTo>
                    <a:pt x="0" y="43"/>
                    <a:pt x="0" y="94"/>
                    <a:pt x="35" y="123"/>
                  </a:cubicBezTo>
                  <a:cubicBezTo>
                    <a:pt x="35" y="123"/>
                    <a:pt x="35" y="123"/>
                    <a:pt x="35" y="123"/>
                  </a:cubicBezTo>
                  <a:cubicBezTo>
                    <a:pt x="35" y="123"/>
                    <a:pt x="35" y="123"/>
                    <a:pt x="36" y="123"/>
                  </a:cubicBezTo>
                  <a:cubicBezTo>
                    <a:pt x="36" y="124"/>
                    <a:pt x="37" y="123"/>
                    <a:pt x="36" y="122"/>
                  </a:cubicBezTo>
                  <a:cubicBezTo>
                    <a:pt x="36" y="122"/>
                    <a:pt x="36" y="122"/>
                    <a:pt x="36" y="122"/>
                  </a:cubicBezTo>
                  <a:cubicBezTo>
                    <a:pt x="52" y="109"/>
                    <a:pt x="50" y="81"/>
                    <a:pt x="47" y="64"/>
                  </a:cubicBezTo>
                  <a:cubicBezTo>
                    <a:pt x="44" y="42"/>
                    <a:pt x="35" y="18"/>
                    <a:pt x="19" y="1"/>
                  </a:cubicBezTo>
                  <a:cubicBezTo>
                    <a:pt x="18" y="0"/>
                    <a:pt x="16" y="1"/>
                    <a:pt x="16" y="2"/>
                  </a:cubicBezTo>
                  <a:close/>
                </a:path>
              </a:pathLst>
            </a:custGeom>
            <a:grpFill/>
            <a:ln w="6350" cap="flat" cmpd="sng" algn="ctr">
              <a:solidFill>
                <a:srgbClr val="00CC00">
                  <a:alpha val="56000"/>
                </a:srgbClr>
              </a:solidFill>
              <a:prstDash val="solid"/>
              <a:miter lim="800000"/>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pic>
        <p:nvPicPr>
          <p:cNvPr id="7" name="图片 6" descr="水印"/>
          <p:cNvPicPr>
            <a:picLocks noChangeAspect="1"/>
          </p:cNvPicPr>
          <p:nvPr userDrawn="1"/>
        </p:nvPicPr>
        <p:blipFill>
          <a:blip r:embed="rId31"/>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slow">
    <p:wheel spokes="1"/>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png"/><Relationship Id="rId1" Type="http://schemas.openxmlformats.org/officeDocument/2006/relationships/slide" Target="slide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slide" Target="slide2.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3.png"/><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image" Target="../media/image4.png"/><Relationship Id="rId2" Type="http://schemas.microsoft.com/office/2007/relationships/hdphoto" Target="../media/image12.wdp"/><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5.xml"/><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image" Target="../media/image14.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7.xml"/><Relationship Id="rId3" Type="http://schemas.openxmlformats.org/officeDocument/2006/relationships/slide" Target="slide2.xml"/><Relationship Id="rId2" Type="http://schemas.microsoft.com/office/2007/relationships/hdphoto" Target="../media/image16.wdp"/><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4.png"/><Relationship Id="rId1" Type="http://schemas.openxmlformats.org/officeDocument/2006/relationships/slide" Target="slide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image" Target="../media/image4.png"/><Relationship Id="rId1" Type="http://schemas.openxmlformats.org/officeDocument/2006/relationships/slide" Target="slide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image" Target="../media/image4.png"/><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charset="-122"/>
              </a:rPr>
              <a:t>知识产权声明</a:t>
            </a:r>
            <a:endParaRPr lang="zh-CN" altLang="en-US" sz="3000" b="1">
              <a:latin typeface="华文新魏" panose="02010800040101010101" charset="-122"/>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274034" y="1156447"/>
            <a:ext cx="8798560" cy="3272691"/>
          </a:xfrm>
          <a:prstGeom prst="rect">
            <a:avLst/>
          </a:prstGeom>
          <a:ln>
            <a:prstDash val="dashDot"/>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ctr" anchorCtr="0" compatLnSpc="1">
            <a:spAutoFit/>
          </a:bodyPr>
          <a:lstStyle/>
          <a:p>
            <a:pPr algn="just">
              <a:lnSpc>
                <a:spcPct val="150000"/>
              </a:lnSpc>
              <a:spcBef>
                <a:spcPts val="1300"/>
              </a:spcBef>
              <a:spcAft>
                <a:spcPts val="840"/>
              </a:spcAft>
            </a:pPr>
            <a:r>
              <a:rPr lang="zh-CN" altLang="zh-CN" sz="2000" b="1" kern="100" dirty="0">
                <a:latin typeface="Calibri Light" panose="020F0302020204030204"/>
                <a:ea typeface="华文中宋" panose="02010600040101010101" charset="-122"/>
                <a:cs typeface="Times New Roman" panose="02020603050405020304"/>
              </a:rPr>
              <a:t>感谢信：</a:t>
            </a:r>
            <a:r>
              <a:rPr lang="zh-CN" altLang="en-US" sz="2000" b="1" kern="100" dirty="0">
                <a:solidFill>
                  <a:srgbClr val="00B050"/>
                </a:solidFill>
                <a:latin typeface="Calibri Light" panose="020F0302020204030204"/>
                <a:ea typeface="华文中宋" panose="02010600040101010101" charset="-122"/>
                <a:cs typeface="Times New Roman" panose="02020603050405020304"/>
              </a:rPr>
              <a:t>感谢</a:t>
            </a:r>
            <a:r>
              <a:rPr lang="zh-CN" altLang="zh-CN" sz="2000" b="1" kern="100" dirty="0">
                <a:solidFill>
                  <a:srgbClr val="00B050"/>
                </a:solidFill>
                <a:latin typeface="Calibri Light" panose="020F0302020204030204"/>
                <a:ea typeface="华文中宋" panose="02010600040101010101" charset="-122"/>
                <a:cs typeface="Times New Roman" panose="02020603050405020304"/>
              </a:rPr>
              <a:t>他人的款待、帮助、馈赠及对慰问信和祝贺信的回复</a:t>
            </a:r>
            <a:r>
              <a:rPr lang="zh-CN" altLang="zh-CN" sz="2000" b="1" kern="100" dirty="0">
                <a:latin typeface="Calibri Light" panose="020F0302020204030204"/>
                <a:ea typeface="华文中宋" panose="02010600040101010101" charset="-122"/>
                <a:cs typeface="Times New Roman" panose="02020603050405020304"/>
              </a:rPr>
              <a:t>。信件需写明</a:t>
            </a:r>
            <a:r>
              <a:rPr lang="zh-CN" altLang="zh-CN" sz="2000" b="1" kern="100" dirty="0">
                <a:solidFill>
                  <a:srgbClr val="00B050"/>
                </a:solidFill>
                <a:latin typeface="Calibri Light" panose="020F0302020204030204"/>
                <a:ea typeface="华文中宋" panose="02010600040101010101" charset="-122"/>
                <a:cs typeface="Times New Roman" panose="02020603050405020304"/>
              </a:rPr>
              <a:t>感谢他人的</a:t>
            </a:r>
            <a:r>
              <a:rPr lang="zh-CN" altLang="en-US" sz="2000" b="1" kern="100" dirty="0">
                <a:solidFill>
                  <a:srgbClr val="00B050"/>
                </a:solidFill>
                <a:latin typeface="Calibri Light" panose="020F0302020204030204"/>
                <a:ea typeface="华文中宋" panose="02010600040101010101" charset="-122"/>
                <a:cs typeface="Times New Roman" panose="02020603050405020304"/>
              </a:rPr>
              <a:t>原因</a:t>
            </a:r>
            <a:r>
              <a:rPr lang="zh-CN" altLang="zh-CN" sz="2000" b="1" kern="100" dirty="0">
                <a:latin typeface="Calibri Light" panose="020F0302020204030204"/>
                <a:ea typeface="华文中宋" panose="02010600040101010101" charset="-122"/>
                <a:cs typeface="Times New Roman" panose="02020603050405020304"/>
              </a:rPr>
              <a:t>，信</a:t>
            </a:r>
            <a:r>
              <a:rPr lang="zh-CN" altLang="en-US" sz="2000" b="1" kern="100" dirty="0">
                <a:latin typeface="Calibri Light" panose="020F0302020204030204"/>
                <a:ea typeface="华文中宋" panose="02010600040101010101" charset="-122"/>
                <a:cs typeface="Times New Roman" panose="02020603050405020304"/>
              </a:rPr>
              <a:t>件</a:t>
            </a:r>
            <a:r>
              <a:rPr lang="zh-CN" altLang="zh-CN" sz="2000" b="1" kern="100" dirty="0">
                <a:latin typeface="Calibri Light" panose="020F0302020204030204"/>
                <a:ea typeface="华文中宋" panose="02010600040101010101" charset="-122"/>
                <a:cs typeface="Times New Roman" panose="02020603050405020304"/>
              </a:rPr>
              <a:t>感情要真挚，措辞得体。</a:t>
            </a:r>
            <a:endParaRPr lang="zh-CN" altLang="zh-CN" sz="2000" b="1" kern="100" dirty="0">
              <a:latin typeface="Calibri Light" panose="020F0302020204030204"/>
              <a:ea typeface="宋体" panose="02010600030101010101" pitchFamily="2" charset="-122"/>
              <a:cs typeface="Times New Roman" panose="02020603050405020304"/>
            </a:endParaRPr>
          </a:p>
          <a:p>
            <a:pPr algn="just">
              <a:spcAft>
                <a:spcPts val="0"/>
              </a:spcAft>
            </a:pPr>
            <a:r>
              <a:rPr lang="en-US" altLang="zh-CN" sz="2000" b="1" kern="100" dirty="0">
                <a:latin typeface="宋体" panose="02010600030101010101" pitchFamily="2" charset="-122"/>
                <a:ea typeface="等线" panose="02010600030101010101" charset="-122"/>
                <a:cs typeface="Times New Roman" panose="02020603050405020304"/>
              </a:rPr>
              <a:t> </a:t>
            </a:r>
            <a:endParaRPr lang="zh-CN" altLang="zh-CN" sz="2000" b="1" kern="100" dirty="0">
              <a:latin typeface="等线" panose="02010600030101010101" charset="-122"/>
              <a:ea typeface="等线" panose="02010600030101010101" charset="-122"/>
              <a:cs typeface="Times New Roman" panose="02020603050405020304"/>
            </a:endParaRPr>
          </a:p>
          <a:p>
            <a:pPr algn="just">
              <a:lnSpc>
                <a:spcPct val="150000"/>
              </a:lnSpc>
              <a:spcAft>
                <a:spcPts val="0"/>
              </a:spcAft>
            </a:pPr>
            <a:r>
              <a:rPr lang="en-US" altLang="zh-CN" sz="2000" b="1" kern="100" dirty="0">
                <a:solidFill>
                  <a:srgbClr val="3762FE"/>
                </a:solidFill>
                <a:latin typeface="等线" panose="02010600030101010101" charset="-122"/>
                <a:ea typeface="等线" panose="02010600030101010101" charset="-122"/>
                <a:cs typeface="Times New Roman" panose="02020603050405020304"/>
              </a:rPr>
              <a:t>Structure:</a:t>
            </a:r>
            <a:endParaRPr lang="zh-CN" altLang="zh-CN" sz="2000" b="1" kern="100" dirty="0">
              <a:solidFill>
                <a:srgbClr val="3762FE"/>
              </a:solidFill>
              <a:latin typeface="等线" panose="02010600030101010101" charset="-122"/>
              <a:ea typeface="等线" panose="02010600030101010101" charset="-122"/>
              <a:cs typeface="Times New Roman" panose="02020603050405020304"/>
            </a:endParaRPr>
          </a:p>
          <a:p>
            <a:pPr algn="just">
              <a:lnSpc>
                <a:spcPct val="150000"/>
              </a:lnSpc>
              <a:spcAft>
                <a:spcPts val="0"/>
              </a:spcAft>
            </a:pP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第一段：表达感</a:t>
            </a:r>
            <a:r>
              <a:rPr lang="zh-CN" altLang="en-US" sz="2000" b="1" kern="100" dirty="0">
                <a:solidFill>
                  <a:srgbClr val="3762FE"/>
                </a:solidFill>
                <a:latin typeface="等线" panose="02010600030101010101" charset="-122"/>
                <a:ea typeface="华文中宋" panose="02010600040101010101" charset="-122"/>
                <a:cs typeface="Times New Roman" panose="02020603050405020304"/>
              </a:rPr>
              <a:t>激</a:t>
            </a: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之情并说明</a:t>
            </a:r>
            <a:r>
              <a:rPr lang="zh-CN" altLang="en-US" sz="2000" b="1" kern="100" dirty="0">
                <a:solidFill>
                  <a:srgbClr val="3762FE"/>
                </a:solidFill>
                <a:latin typeface="等线" panose="02010600030101010101" charset="-122"/>
                <a:ea typeface="华文中宋" panose="02010600040101010101" charset="-122"/>
                <a:cs typeface="Times New Roman" panose="02020603050405020304"/>
              </a:rPr>
              <a:t>理由</a:t>
            </a: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a:t>
            </a:r>
            <a:endParaRPr lang="zh-CN" altLang="zh-CN" sz="2000" b="1" kern="100" dirty="0">
              <a:solidFill>
                <a:srgbClr val="3762FE"/>
              </a:solidFill>
              <a:latin typeface="等线" panose="02010600030101010101" charset="-122"/>
              <a:ea typeface="等线" panose="02010600030101010101" charset="-122"/>
              <a:cs typeface="Times New Roman" panose="02020603050405020304"/>
            </a:endParaRPr>
          </a:p>
          <a:p>
            <a:pPr algn="just">
              <a:lnSpc>
                <a:spcPct val="150000"/>
              </a:lnSpc>
              <a:spcAft>
                <a:spcPts val="0"/>
              </a:spcAft>
            </a:pP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第二段：</a:t>
            </a:r>
            <a:r>
              <a:rPr lang="zh-CN" altLang="en-US" sz="2000" b="1" kern="100" dirty="0">
                <a:solidFill>
                  <a:srgbClr val="3762FE"/>
                </a:solidFill>
                <a:latin typeface="等线" panose="02010600030101010101" charset="-122"/>
                <a:ea typeface="华文中宋" panose="02010600040101010101" charset="-122"/>
                <a:cs typeface="Times New Roman" panose="02020603050405020304"/>
              </a:rPr>
              <a:t>详</a:t>
            </a: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细</a:t>
            </a:r>
            <a:r>
              <a:rPr lang="zh-CN" altLang="en-US" sz="2000" b="1" kern="100" dirty="0">
                <a:solidFill>
                  <a:srgbClr val="3762FE"/>
                </a:solidFill>
                <a:latin typeface="等线" panose="02010600030101010101" charset="-122"/>
                <a:ea typeface="华文中宋" panose="02010600040101010101" charset="-122"/>
                <a:cs typeface="Times New Roman" panose="02020603050405020304"/>
              </a:rPr>
              <a:t>表</a:t>
            </a: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述并赞赏对方给予的</a:t>
            </a:r>
            <a:r>
              <a:rPr lang="zh-CN" altLang="en-US" sz="2000" b="1" kern="100" dirty="0">
                <a:solidFill>
                  <a:srgbClr val="3762FE"/>
                </a:solidFill>
                <a:latin typeface="等线" panose="02010600030101010101" charset="-122"/>
                <a:ea typeface="华文中宋" panose="02010600040101010101" charset="-122"/>
                <a:cs typeface="Times New Roman" panose="02020603050405020304"/>
              </a:rPr>
              <a:t>援</a:t>
            </a: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助；</a:t>
            </a:r>
            <a:endParaRPr lang="zh-CN" altLang="zh-CN" sz="2000" b="1" kern="100" dirty="0">
              <a:solidFill>
                <a:srgbClr val="3762FE"/>
              </a:solidFill>
              <a:latin typeface="等线" panose="02010600030101010101" charset="-122"/>
              <a:ea typeface="等线" panose="02010600030101010101" charset="-122"/>
              <a:cs typeface="Times New Roman" panose="02020603050405020304"/>
            </a:endParaRPr>
          </a:p>
          <a:p>
            <a:pPr algn="just">
              <a:lnSpc>
                <a:spcPct val="150000"/>
              </a:lnSpc>
              <a:spcAft>
                <a:spcPts val="0"/>
              </a:spcAft>
            </a:pP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第三段：再次阐述谢意并表</a:t>
            </a:r>
            <a:r>
              <a:rPr lang="zh-CN" altLang="en-US" sz="2000" b="1" kern="100" dirty="0">
                <a:solidFill>
                  <a:srgbClr val="3762FE"/>
                </a:solidFill>
                <a:latin typeface="等线" panose="02010600030101010101" charset="-122"/>
                <a:ea typeface="华文中宋" panose="02010600040101010101" charset="-122"/>
                <a:cs typeface="Times New Roman" panose="02020603050405020304"/>
              </a:rPr>
              <a:t>示</a:t>
            </a:r>
            <a:r>
              <a:rPr lang="zh-CN" altLang="zh-CN" sz="2000" b="1" kern="100" dirty="0">
                <a:solidFill>
                  <a:srgbClr val="3762FE"/>
                </a:solidFill>
                <a:latin typeface="等线" panose="02010600030101010101" charset="-122"/>
                <a:ea typeface="华文中宋" panose="02010600040101010101" charset="-122"/>
                <a:cs typeface="Times New Roman" panose="02020603050405020304"/>
              </a:rPr>
              <a:t>回报愿望。</a:t>
            </a:r>
            <a:endParaRPr lang="zh-CN" altLang="zh-CN" sz="2000" b="1" kern="100" dirty="0">
              <a:solidFill>
                <a:srgbClr val="3762FE"/>
              </a:solidFill>
              <a:latin typeface="等线" panose="02010600030101010101" charset="-122"/>
              <a:ea typeface="等线" panose="02010600030101010101" charset="-122"/>
              <a:cs typeface="Times New Roman" panose="02020603050405020304"/>
            </a:endParaRPr>
          </a:p>
        </p:txBody>
      </p:sp>
      <p:sp>
        <p:nvSpPr>
          <p:cNvPr id="11" name="矩形 10"/>
          <p:cNvSpPr/>
          <p:nvPr/>
        </p:nvSpPr>
        <p:spPr>
          <a:xfrm>
            <a:off x="3571868" y="571486"/>
            <a:ext cx="1569660" cy="646331"/>
          </a:xfrm>
          <a:prstGeom prst="rect">
            <a:avLst/>
          </a:prstGeom>
        </p:spPr>
        <p:txBody>
          <a:bodyPr wrap="none">
            <a:spAutoFit/>
          </a:bodyPr>
          <a:lstStyle/>
          <a:p>
            <a:pPr algn="ctr" fontAlgn="base">
              <a:spcBef>
                <a:spcPct val="0"/>
              </a:spcBef>
              <a:spcAft>
                <a:spcPct val="0"/>
              </a:spcAft>
              <a:defRPr/>
            </a:pPr>
            <a:r>
              <a:rPr lang="zh-CN" altLang="en-US" sz="3600" b="1" dirty="0">
                <a:solidFill>
                  <a:srgbClr val="FF7862"/>
                </a:solidFill>
                <a:ea typeface="华文新魏" panose="02010800040101010101" charset="-122"/>
                <a:cs typeface="Book Antiqua" panose="02040602050305030304"/>
              </a:rPr>
              <a:t>感谢</a:t>
            </a:r>
            <a:r>
              <a:rPr lang="zh-CN" altLang="zh-CN" sz="3600" b="1" dirty="0">
                <a:solidFill>
                  <a:srgbClr val="FF7862"/>
                </a:solidFill>
                <a:ea typeface="华文新魏" panose="02010800040101010101" charset="-122"/>
                <a:cs typeface="Book Antiqua" panose="02040602050305030304"/>
              </a:rPr>
              <a:t>信</a:t>
            </a:r>
            <a:endParaRPr lang="zh-CN" altLang="en-US" sz="3600" b="1" dirty="0">
              <a:solidFill>
                <a:srgbClr val="FF7862"/>
              </a:solidFill>
              <a:latin typeface="宋体" panose="02010600030101010101" pitchFamily="2" charset="-122"/>
              <a:ea typeface="宋体" panose="02010600030101010101" pitchFamily="2" charset="-122"/>
            </a:endParaRPr>
          </a:p>
        </p:txBody>
      </p:sp>
      <p:sp>
        <p:nvSpPr>
          <p:cNvPr id="4" name="AutoShape 34">
            <a:hlinkClick r:id="rId1" action="ppaction://hlinksldjump"/>
          </p:cNvPr>
          <p:cNvSpPr>
            <a:spLocks noChangeArrowheads="1"/>
          </p:cNvSpPr>
          <p:nvPr/>
        </p:nvSpPr>
        <p:spPr bwMode="auto">
          <a:xfrm>
            <a:off x="6961205" y="25584"/>
            <a:ext cx="2100629" cy="482204"/>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reflection blurRad="6350" stA="50000" endA="300" endPos="90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3600" b="1" dirty="0">
                <a:latin typeface="Century Schoolbook" panose="02040604050505020304" pitchFamily="18" charset="0"/>
                <a:sym typeface="Century Schoolbook" panose="02040604050505020304" pitchFamily="18" charset="0"/>
              </a:rPr>
              <a:t>Layout</a:t>
            </a:r>
            <a:endParaRPr lang="en-US" sz="3600" b="1" dirty="0">
              <a:latin typeface="Verdana" panose="020B0604030504040204" pitchFamily="34" charset="0"/>
              <a:ea typeface="DotumChe" pitchFamily="49" charset="-127"/>
              <a:sym typeface="Century Schoolbook" panose="02040604050505020304" pitchFamily="18" charset="0"/>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3">
                                            <p:txEl>
                                              <p:pRg st="1" end="1"/>
                                            </p:txEl>
                                          </p:spTgt>
                                        </p:tgtEl>
                                        <p:attrNameLst>
                                          <p:attrName>style.visibility</p:attrName>
                                        </p:attrNameLst>
                                      </p:cBhvr>
                                      <p:to>
                                        <p:strVal val="visible"/>
                                      </p:to>
                                    </p:set>
                                    <p:anim calcmode="lin" valueType="num">
                                      <p:cBhvr additive="base">
                                        <p:cTn id="13" dur="5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2533">
                                            <p:txEl>
                                              <p:pRg st="2" end="2"/>
                                            </p:txEl>
                                          </p:spTgt>
                                        </p:tgtEl>
                                        <p:attrNameLst>
                                          <p:attrName>style.visibility</p:attrName>
                                        </p:attrNameLst>
                                      </p:cBhvr>
                                      <p:to>
                                        <p:strVal val="visible"/>
                                      </p:to>
                                    </p:set>
                                    <p:anim calcmode="lin" valueType="num">
                                      <p:cBhvr additive="base">
                                        <p:cTn id="18"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53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2533">
                                            <p:txEl>
                                              <p:pRg st="3" end="3"/>
                                            </p:txEl>
                                          </p:spTgt>
                                        </p:tgtEl>
                                        <p:attrNameLst>
                                          <p:attrName>style.visibility</p:attrName>
                                        </p:attrNameLst>
                                      </p:cBhvr>
                                      <p:to>
                                        <p:strVal val="visible"/>
                                      </p:to>
                                    </p:set>
                                    <p:anim calcmode="lin" valueType="num">
                                      <p:cBhvr additive="base">
                                        <p:cTn id="23"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2533">
                                            <p:txEl>
                                              <p:pRg st="4" end="4"/>
                                            </p:txEl>
                                          </p:spTgt>
                                        </p:tgtEl>
                                        <p:attrNameLst>
                                          <p:attrName>style.visibility</p:attrName>
                                        </p:attrNameLst>
                                      </p:cBhvr>
                                      <p:to>
                                        <p:strVal val="visible"/>
                                      </p:to>
                                    </p:set>
                                    <p:anim calcmode="lin" valueType="num">
                                      <p:cBhvr additive="base">
                                        <p:cTn id="28" dur="500" fill="hold"/>
                                        <p:tgtEl>
                                          <p:spTgt spid="2253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53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22533">
                                            <p:txEl>
                                              <p:pRg st="5" end="5"/>
                                            </p:txEl>
                                          </p:spTgt>
                                        </p:tgtEl>
                                        <p:attrNameLst>
                                          <p:attrName>style.visibility</p:attrName>
                                        </p:attrNameLst>
                                      </p:cBhvr>
                                      <p:to>
                                        <p:strVal val="visible"/>
                                      </p:to>
                                    </p:set>
                                    <p:anim calcmode="lin" valueType="num">
                                      <p:cBhvr additive="base">
                                        <p:cTn id="33" dur="500" fill="hold"/>
                                        <p:tgtEl>
                                          <p:spTgt spid="2253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53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内容占位符 2"/>
          <p:cNvSpPr txBox="1">
            <a:spLocks noChangeArrowheads="1"/>
          </p:cNvSpPr>
          <p:nvPr/>
        </p:nvSpPr>
        <p:spPr bwMode="auto">
          <a:xfrm>
            <a:off x="0" y="750094"/>
            <a:ext cx="9144000" cy="1017985"/>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42900" indent="-342900" eaLnBrk="0" hangingPunct="0">
              <a:spcBef>
                <a:spcPct val="20000"/>
              </a:spcBef>
              <a:buFont typeface="Arial" panose="020B0604020202020204" pitchFamily="34" charset="0"/>
              <a:buChar char="•"/>
            </a:pPr>
            <a:endParaRPr lang="en-US" altLang="zh-CN" sz="3200" b="1" dirty="0">
              <a:solidFill>
                <a:srgbClr val="FF0000"/>
              </a:solidFill>
              <a:latin typeface="Century Schoolbook" panose="02040604050505020304" pitchFamily="18" charset="0"/>
            </a:endParaRPr>
          </a:p>
          <a:p>
            <a:pPr marL="342900" indent="-342900" eaLnBrk="0" hangingPunct="0">
              <a:spcBef>
                <a:spcPct val="20000"/>
              </a:spcBef>
            </a:pPr>
            <a:r>
              <a:rPr lang="en-US" altLang="zh-CN" sz="2400" b="1" dirty="0">
                <a:latin typeface="Century Schoolbook" panose="02040604050505020304" pitchFamily="18" charset="0"/>
              </a:rPr>
              <a:t> </a:t>
            </a:r>
            <a:endParaRPr lang="zh-CN" altLang="en-US" sz="2400" dirty="0">
              <a:solidFill>
                <a:srgbClr val="FF0000"/>
              </a:solidFill>
              <a:latin typeface="Century Schoolbook" panose="02040604050505020304" pitchFamily="18" charset="0"/>
            </a:endParaRPr>
          </a:p>
        </p:txBody>
      </p:sp>
      <p:sp>
        <p:nvSpPr>
          <p:cNvPr id="15363" name="标题 3"/>
          <p:cNvSpPr txBox="1">
            <a:spLocks noChangeArrowheads="1"/>
          </p:cNvSpPr>
          <p:nvPr/>
        </p:nvSpPr>
        <p:spPr bwMode="auto">
          <a:xfrm>
            <a:off x="106485" y="622591"/>
            <a:ext cx="9144000" cy="1015663"/>
          </a:xfrm>
          <a:prstGeom prst="rect">
            <a:avLst/>
          </a:prstGeom>
          <a:noFill/>
          <a:ln w="9525">
            <a:noFill/>
            <a:miter lim="800000"/>
          </a:ln>
        </p:spPr>
        <p:txBody>
          <a:bodyPr wrap="square">
            <a:spAutoFit/>
          </a:bodyPr>
          <a:lstStyle/>
          <a:p>
            <a:pPr eaLnBrk="0" hangingPunct="0"/>
            <a:r>
              <a:rPr lang="en-US" altLang="zh-CN" sz="2000" b="1" dirty="0">
                <a:solidFill>
                  <a:srgbClr val="0000CC"/>
                </a:solidFill>
                <a:latin typeface="+mj-lt"/>
                <a:ea typeface="华文楷体" panose="02010600040101010101" pitchFamily="2" charset="-122"/>
              </a:rPr>
              <a:t>Part 1: Purpose of writing the letter</a:t>
            </a:r>
            <a:endParaRPr lang="en-US" altLang="zh-CN" sz="2000" b="1" dirty="0">
              <a:solidFill>
                <a:srgbClr val="0000CC"/>
              </a:solidFill>
              <a:latin typeface="+mj-lt"/>
              <a:ea typeface="华文楷体" panose="02010600040101010101" pitchFamily="2" charset="-122"/>
            </a:endParaRPr>
          </a:p>
          <a:p>
            <a:pPr eaLnBrk="0" hangingPunct="0"/>
            <a:endParaRPr lang="en-US" altLang="zh-CN" sz="2000" b="1" dirty="0">
              <a:solidFill>
                <a:srgbClr val="0000CC"/>
              </a:solidFill>
              <a:latin typeface="Comic Sans MS" panose="030F0702030302020204" pitchFamily="66" charset="0"/>
              <a:ea typeface="华文楷体" panose="02010600040101010101" pitchFamily="2" charset="-122"/>
            </a:endParaRPr>
          </a:p>
          <a:p>
            <a:pPr eaLnBrk="0" hangingPunct="0"/>
            <a:r>
              <a:rPr lang="zh-CN" altLang="zh-CN" sz="2000" b="1" kern="100" dirty="0">
                <a:solidFill>
                  <a:srgbClr val="3762FE"/>
                </a:solidFill>
                <a:latin typeface="Calibri Light" panose="020F0302020204030204"/>
                <a:ea typeface="华文中宋" panose="02010600040101010101" charset="-122"/>
                <a:cs typeface="Times New Roman" panose="02020603050405020304"/>
              </a:rPr>
              <a:t>开头</a:t>
            </a:r>
            <a:r>
              <a:rPr lang="zh-CN" altLang="zh-CN" sz="2000" b="1" kern="100" dirty="0">
                <a:latin typeface="Calibri Light" panose="020F0302020204030204"/>
                <a:ea typeface="华文中宋" panose="02010600040101010101" charset="-122"/>
                <a:cs typeface="Times New Roman" panose="02020603050405020304"/>
              </a:rPr>
              <a:t>：表示</a:t>
            </a:r>
            <a:r>
              <a:rPr lang="zh-CN" altLang="zh-CN" sz="2000" b="1" kern="100" dirty="0">
                <a:solidFill>
                  <a:srgbClr val="3762FE"/>
                </a:solidFill>
                <a:latin typeface="Calibri Light" panose="020F0302020204030204"/>
                <a:ea typeface="华文中宋" panose="02010600040101010101" charset="-122"/>
                <a:cs typeface="Times New Roman" panose="02020603050405020304"/>
              </a:rPr>
              <a:t>高兴</a:t>
            </a:r>
            <a:r>
              <a:rPr lang="zh-CN" altLang="zh-CN" sz="2000" b="1" kern="100" dirty="0">
                <a:latin typeface="Calibri Light" panose="020F0302020204030204"/>
                <a:ea typeface="华文中宋" panose="02010600040101010101" charset="-122"/>
                <a:cs typeface="Times New Roman" panose="02020603050405020304"/>
              </a:rPr>
              <a:t>，表达</a:t>
            </a:r>
            <a:r>
              <a:rPr lang="zh-CN" altLang="zh-CN" sz="2000" b="1" kern="100" dirty="0">
                <a:solidFill>
                  <a:srgbClr val="3762FE"/>
                </a:solidFill>
                <a:latin typeface="Calibri Light" panose="020F0302020204030204"/>
                <a:ea typeface="华文中宋" panose="02010600040101010101" charset="-122"/>
                <a:cs typeface="Times New Roman" panose="02020603050405020304"/>
              </a:rPr>
              <a:t>问候</a:t>
            </a:r>
            <a:r>
              <a:rPr lang="zh-CN" altLang="zh-CN" sz="2000" b="1" kern="100" dirty="0">
                <a:latin typeface="Calibri Light" panose="020F0302020204030204"/>
                <a:ea typeface="华文中宋" panose="02010600040101010101" charset="-122"/>
                <a:cs typeface="Times New Roman" panose="02020603050405020304"/>
              </a:rPr>
              <a:t>，对写信提供帮助的事件主题进行</a:t>
            </a:r>
            <a:r>
              <a:rPr lang="zh-CN" altLang="zh-CN" sz="2000" b="1" kern="100" dirty="0">
                <a:solidFill>
                  <a:srgbClr val="3762FE"/>
                </a:solidFill>
                <a:latin typeface="Calibri Light" panose="020F0302020204030204"/>
                <a:ea typeface="华文中宋" panose="02010600040101010101" charset="-122"/>
                <a:cs typeface="Times New Roman" panose="02020603050405020304"/>
              </a:rPr>
              <a:t>点题并表示谢意</a:t>
            </a:r>
            <a:r>
              <a:rPr lang="zh-CN" altLang="zh-CN" sz="2000" b="1" kern="100" dirty="0">
                <a:latin typeface="Calibri Light" panose="020F0302020204030204"/>
                <a:ea typeface="华文中宋" panose="02010600040101010101" charset="-122"/>
                <a:cs typeface="Times New Roman" panose="02020603050405020304"/>
              </a:rPr>
              <a:t>。</a:t>
            </a:r>
            <a:endParaRPr lang="zh-CN" altLang="en-US" sz="2000" b="1" dirty="0">
              <a:solidFill>
                <a:srgbClr val="0000CC"/>
              </a:solidFill>
              <a:latin typeface="Comic Sans MS" panose="030F0702030302020204" pitchFamily="66" charset="0"/>
              <a:ea typeface="华文楷体" panose="02010600040101010101" pitchFamily="2" charset="-122"/>
            </a:endParaRPr>
          </a:p>
        </p:txBody>
      </p:sp>
      <p:sp>
        <p:nvSpPr>
          <p:cNvPr id="71684" name="矩形 4"/>
          <p:cNvSpPr>
            <a:spLocks noChangeArrowheads="1"/>
          </p:cNvSpPr>
          <p:nvPr/>
        </p:nvSpPr>
        <p:spPr bwMode="auto">
          <a:xfrm>
            <a:off x="0" y="1638254"/>
            <a:ext cx="914400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50000"/>
              </a:lnSpc>
              <a:spcAft>
                <a:spcPts val="0"/>
              </a:spcAft>
              <a:buFont typeface="Times New Roman" panose="02020603050405020304"/>
              <a:buAutoNum type="arabicPeriod"/>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 wish to thank you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from the bottom of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my heart for...</a:t>
            </a:r>
            <a:endParaRPr lang="zh-CN" altLang="zh-CN" sz="2400" b="1" kern="100" dirty="0">
              <a:latin typeface="Times New Roman" panose="02020603050405020304" pitchFamily="18" charset="0"/>
              <a:ea typeface="等线" panose="02010600030101010101" charset="-122"/>
              <a:cs typeface="Times New Roman" panose="02020603050405020304" pitchFamily="18" charset="0"/>
            </a:endParaRPr>
          </a:p>
          <a:p>
            <a:pPr marL="342900" lvl="0" indent="-342900" algn="just">
              <a:lnSpc>
                <a:spcPct val="150000"/>
              </a:lnSpc>
              <a:spcAft>
                <a:spcPts val="0"/>
              </a:spcAft>
              <a:buFont typeface="Times New Roman" panose="02020603050405020304"/>
              <a:buAutoNum type="arabicPeriod"/>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I’d like to convey in this letter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my heartfelt thanks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to you for your selfless help.</a:t>
            </a:r>
            <a:endParaRPr lang="zh-CN" altLang="zh-CN" sz="2400" b="1" kern="100" dirty="0">
              <a:latin typeface="Times New Roman" panose="02020603050405020304" pitchFamily="18" charset="0"/>
              <a:ea typeface="等线" panose="02010600030101010101" charset="-122"/>
              <a:cs typeface="Times New Roman" panose="02020603050405020304" pitchFamily="18" charset="0"/>
            </a:endParaRPr>
          </a:p>
          <a:p>
            <a:pPr marL="342900" lvl="0" indent="-342900" algn="just">
              <a:lnSpc>
                <a:spcPct val="150000"/>
              </a:lnSpc>
              <a:spcAft>
                <a:spcPts val="0"/>
              </a:spcAft>
              <a:buFont typeface="Times New Roman" panose="02020603050405020304"/>
              <a:buAutoNum type="arabicPeriod"/>
            </a:pP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On behalf of</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I’d like to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extend my sincere gratitude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for your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tender care and unreserved help</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b="1" kern="100" dirty="0">
              <a:latin typeface="Times New Roman" panose="02020603050405020304" pitchFamily="18" charset="0"/>
              <a:ea typeface="等线" panose="02010600030101010101" charset="-122"/>
              <a:cs typeface="Times New Roman" panose="02020603050405020304" pitchFamily="18" charset="0"/>
            </a:endParaRPr>
          </a:p>
        </p:txBody>
      </p:sp>
      <p:sp>
        <p:nvSpPr>
          <p:cNvPr id="15365" name="AutoShape 34">
            <a:hlinkClick r:id="rId1" action="ppaction://hlinksldjump"/>
          </p:cNvPr>
          <p:cNvSpPr>
            <a:spLocks noChangeArrowheads="1"/>
          </p:cNvSpPr>
          <p:nvPr/>
        </p:nvSpPr>
        <p:spPr bwMode="auto">
          <a:xfrm>
            <a:off x="2750344" y="123580"/>
            <a:ext cx="3643312"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Writing preparations</a:t>
            </a:r>
            <a:endParaRPr lang="en-US" sz="2400" b="1" dirty="0">
              <a:latin typeface="Verdana" panose="020B0604030504040204" pitchFamily="34" charset="0"/>
              <a:ea typeface="DotumChe" pitchFamily="49" charset="-127"/>
              <a:sym typeface="Century Schoolbook" panose="02040604050505020304" pitchFamily="18" charset="0"/>
            </a:endParaRPr>
          </a:p>
        </p:txBody>
      </p:sp>
      <p:sp>
        <p:nvSpPr>
          <p:cNvPr id="6" name="灯片编号占位符 5"/>
          <p:cNvSpPr>
            <a:spLocks noGrp="1"/>
          </p:cNvSpPr>
          <p:nvPr>
            <p:ph type="sldNum" sz="quarter" idx="12"/>
          </p:nvPr>
        </p:nvSpPr>
        <p:spPr/>
        <p:txBody>
          <a:bodyPr/>
          <a:lstStyle/>
          <a:p>
            <a:pPr>
              <a:defRPr/>
            </a:pPr>
            <a:fld id="{571C61CA-89EB-45FF-913B-7D1B264242A4}" type="slidenum">
              <a:rPr lang="zh-CN" altLang="en-US" smtClean="0"/>
            </a:fld>
            <a:endParaRPr lang="zh-CN" altLang="en-US" sz="1800" b="0">
              <a:solidFill>
                <a:schemeClr val="tx1"/>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diamond(i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2">
                                            <p:bg/>
                                          </p:spTgt>
                                        </p:tgtEl>
                                        <p:attrNameLst>
                                          <p:attrName>style.visibility</p:attrName>
                                        </p:attrNameLst>
                                      </p:cBhvr>
                                      <p:to>
                                        <p:strVal val="visible"/>
                                      </p:to>
                                    </p:set>
                                    <p:anim calcmode="lin" valueType="num">
                                      <p:cBhvr additive="base">
                                        <p:cTn id="12" dur="500" fill="hold"/>
                                        <p:tgtEl>
                                          <p:spTgt spid="7168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1682">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1682">
                                            <p:txEl>
                                              <p:pRg st="1" end="1"/>
                                            </p:txEl>
                                          </p:spTgt>
                                        </p:tgtEl>
                                        <p:attrNameLst>
                                          <p:attrName>style.visibility</p:attrName>
                                        </p:attrNameLst>
                                      </p:cBhvr>
                                      <p:to>
                                        <p:strVal val="visible"/>
                                      </p:to>
                                    </p:set>
                                    <p:anim calcmode="lin" valueType="num">
                                      <p:cBhvr additive="base">
                                        <p:cTn id="18" dur="500" fill="hold"/>
                                        <p:tgtEl>
                                          <p:spTgt spid="7168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682">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71684">
                                            <p:bg/>
                                          </p:spTgt>
                                        </p:tgtEl>
                                        <p:attrNameLst>
                                          <p:attrName>style.visibility</p:attrName>
                                        </p:attrNameLst>
                                      </p:cBhvr>
                                      <p:to>
                                        <p:strVal val="visible"/>
                                      </p:to>
                                    </p:set>
                                    <p:animEffect transition="in" filter="barn(inVertical)">
                                      <p:cBhvr>
                                        <p:cTn id="23" dur="500"/>
                                        <p:tgtEl>
                                          <p:spTgt spid="71684">
                                            <p:bg/>
                                          </p:spTgt>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71684">
                                            <p:txEl>
                                              <p:pRg st="0" end="0"/>
                                            </p:txEl>
                                          </p:spTgt>
                                        </p:tgtEl>
                                        <p:attrNameLst>
                                          <p:attrName>style.visibility</p:attrName>
                                        </p:attrNameLst>
                                      </p:cBhvr>
                                      <p:to>
                                        <p:strVal val="visible"/>
                                      </p:to>
                                    </p:set>
                                    <p:animEffect transition="in" filter="barn(inVertical)">
                                      <p:cBhvr>
                                        <p:cTn id="27" dur="500"/>
                                        <p:tgtEl>
                                          <p:spTgt spid="71684">
                                            <p:txEl>
                                              <p:pRg st="0" end="0"/>
                                            </p:txEl>
                                          </p:spTgt>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71684">
                                            <p:txEl>
                                              <p:pRg st="1" end="1"/>
                                            </p:txEl>
                                          </p:spTgt>
                                        </p:tgtEl>
                                        <p:attrNameLst>
                                          <p:attrName>style.visibility</p:attrName>
                                        </p:attrNameLst>
                                      </p:cBhvr>
                                      <p:to>
                                        <p:strVal val="visible"/>
                                      </p:to>
                                    </p:set>
                                    <p:animEffect transition="in" filter="barn(inVertical)">
                                      <p:cBhvr>
                                        <p:cTn id="31" dur="500"/>
                                        <p:tgtEl>
                                          <p:spTgt spid="71684">
                                            <p:txEl>
                                              <p:pRg st="1" end="1"/>
                                            </p:txEl>
                                          </p:spTgt>
                                        </p:tgtEl>
                                      </p:cBhvr>
                                    </p:animEffect>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71684">
                                            <p:txEl>
                                              <p:pRg st="2" end="2"/>
                                            </p:txEl>
                                          </p:spTgt>
                                        </p:tgtEl>
                                        <p:attrNameLst>
                                          <p:attrName>style.visibility</p:attrName>
                                        </p:attrNameLst>
                                      </p:cBhvr>
                                      <p:to>
                                        <p:strVal val="visible"/>
                                      </p:to>
                                    </p:set>
                                    <p:animEffect transition="in" filter="barn(inVertical)">
                                      <p:cBhvr>
                                        <p:cTn id="35" dur="500"/>
                                        <p:tgtEl>
                                          <p:spTgt spid="716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build="p"/>
      <p:bldP spid="15363" grpId="0" autoUpdateAnimBg="0"/>
      <p:bldP spid="71684"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文本框 57"/>
          <p:cNvSpPr txBox="1">
            <a:spLocks noChangeArrowheads="1"/>
          </p:cNvSpPr>
          <p:nvPr/>
        </p:nvSpPr>
        <p:spPr bwMode="auto">
          <a:xfrm>
            <a:off x="473392" y="3867150"/>
            <a:ext cx="1751647" cy="303213"/>
          </a:xfrm>
          <a:prstGeom prst="rect">
            <a:avLst/>
          </a:prstGeom>
          <a:solidFill>
            <a:srgbClr val="FFFFFF"/>
          </a:solidFill>
          <a:ln w="6350">
            <a:solidFill>
              <a:srgbClr val="FFFFFF"/>
            </a:solidFill>
            <a:miter lim="800000"/>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sz="2800" b="0" i="0" u="none" strike="noStrike" cap="none" normalizeH="0" baseline="0" dirty="0">
              <a:ln>
                <a:noFill/>
              </a:ln>
              <a:solidFill>
                <a:srgbClr val="FF7862"/>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86" name="Rectangle 6"/>
          <p:cNvSpPr>
            <a:spLocks noChangeArrowheads="1"/>
          </p:cNvSpPr>
          <p:nvPr/>
        </p:nvSpPr>
        <p:spPr bwMode="auto">
          <a:xfrm>
            <a:off x="248869" y="1275660"/>
            <a:ext cx="8715436" cy="3103414"/>
          </a:xfrm>
          <a:prstGeom prst="rect">
            <a:avLst/>
          </a:prstGeom>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spAutoFit/>
          </a:bodyPr>
          <a:lstStyle/>
          <a:p>
            <a:pPr algn="just">
              <a:lnSpc>
                <a:spcPct val="150000"/>
              </a:lnSpc>
              <a:spcBef>
                <a:spcPts val="1300"/>
              </a:spcBef>
              <a:spcAft>
                <a:spcPts val="840"/>
              </a:spcAft>
            </a:pPr>
            <a:r>
              <a:rPr lang="zh-CN" altLang="zh-CN" b="1" kern="100" dirty="0">
                <a:solidFill>
                  <a:srgbClr val="3762FE"/>
                </a:solidFill>
                <a:latin typeface="Calibri Light" panose="020F0302020204030204"/>
                <a:ea typeface="华文中宋" panose="02010600040101010101" charset="-122"/>
                <a:cs typeface="Times New Roman" panose="02020603050405020304"/>
              </a:rPr>
              <a:t>正文</a:t>
            </a:r>
            <a:r>
              <a:rPr lang="zh-CN" altLang="zh-CN" b="1" kern="100" dirty="0">
                <a:latin typeface="Calibri Light" panose="020F0302020204030204"/>
                <a:ea typeface="华文中宋" panose="02010600040101010101" charset="-122"/>
                <a:cs typeface="Times New Roman" panose="02020603050405020304"/>
              </a:rPr>
              <a:t>：</a:t>
            </a:r>
            <a:r>
              <a:rPr lang="zh-CN" altLang="en-US" b="1" kern="100" dirty="0">
                <a:latin typeface="Calibri Light" panose="020F0302020204030204"/>
                <a:ea typeface="华文中宋" panose="02010600040101010101" charset="-122"/>
                <a:cs typeface="Times New Roman" panose="02020603050405020304"/>
              </a:rPr>
              <a:t>向</a:t>
            </a:r>
            <a:r>
              <a:rPr lang="zh-CN" altLang="zh-CN" b="1" kern="100" dirty="0">
                <a:latin typeface="Calibri Light" panose="020F0302020204030204"/>
                <a:ea typeface="华文中宋" panose="02010600040101010101" charset="-122"/>
                <a:cs typeface="Times New Roman" panose="02020603050405020304"/>
              </a:rPr>
              <a:t>对方给予帮助的事件及达到的</a:t>
            </a:r>
            <a:r>
              <a:rPr lang="zh-CN" altLang="zh-CN" b="1" kern="100" dirty="0">
                <a:solidFill>
                  <a:srgbClr val="3762FE"/>
                </a:solidFill>
                <a:latin typeface="Calibri Light" panose="020F0302020204030204"/>
                <a:ea typeface="华文中宋" panose="02010600040101010101" charset="-122"/>
                <a:cs typeface="Times New Roman" panose="02020603050405020304"/>
              </a:rPr>
              <a:t>作用和效果进行有层次的描述和赞扬</a:t>
            </a:r>
            <a:r>
              <a:rPr lang="zh-CN" altLang="zh-CN" b="1" kern="100" dirty="0">
                <a:latin typeface="Calibri Light" panose="020F0302020204030204"/>
                <a:ea typeface="华文中宋" panose="02010600040101010101" charset="-122"/>
                <a:cs typeface="Times New Roman" panose="02020603050405020304"/>
              </a:rPr>
              <a:t>。</a:t>
            </a:r>
            <a:endParaRPr lang="zh-CN" altLang="zh-CN" b="1" kern="100" dirty="0">
              <a:latin typeface="Calibri Light" panose="020F0302020204030204"/>
              <a:ea typeface="宋体" panose="02010600030101010101" pitchFamily="2" charset="-122"/>
              <a:cs typeface="Times New Roman" panose="02020603050405020304"/>
            </a:endParaRPr>
          </a:p>
          <a:p>
            <a:pPr marL="342900" indent="-342900" algn="just">
              <a:lnSpc>
                <a:spcPct val="150000"/>
              </a:lnSpc>
              <a:spcAft>
                <a:spcPts val="0"/>
              </a:spcAft>
              <a:buFont typeface="Times New Roman" panose="02020603050405020304"/>
              <a:buAutoNum type="arabicPeriod"/>
            </a:pPr>
            <a:r>
              <a:rPr lang="en-US" altLang="zh-CN" b="1" dirty="0"/>
              <a:t>You really </a:t>
            </a:r>
            <a:r>
              <a:rPr lang="en-US" altLang="zh-CN" b="1" dirty="0">
                <a:solidFill>
                  <a:srgbClr val="FF0000"/>
                </a:solidFill>
              </a:rPr>
              <a:t>added greatly to my convenience </a:t>
            </a:r>
            <a:r>
              <a:rPr lang="en-US" altLang="zh-CN" b="1" dirty="0"/>
              <a:t>and pleasure of the whole trip.</a:t>
            </a:r>
            <a:endParaRPr lang="zh-CN" altLang="zh-CN" b="1" dirty="0"/>
          </a:p>
          <a:p>
            <a:pPr marL="342900" indent="-342900" algn="just">
              <a:lnSpc>
                <a:spcPct val="150000"/>
              </a:lnSpc>
              <a:spcAft>
                <a:spcPts val="0"/>
              </a:spcAft>
              <a:buFont typeface="Times New Roman" panose="02020603050405020304"/>
              <a:buAutoNum type="arabicPeriod"/>
            </a:pPr>
            <a:r>
              <a:rPr lang="en-US" altLang="zh-CN" b="1" dirty="0"/>
              <a:t>I appreciate it </a:t>
            </a:r>
            <a:r>
              <a:rPr lang="en-US" altLang="zh-CN" b="1" dirty="0">
                <a:solidFill>
                  <a:srgbClr val="FF0000"/>
                </a:solidFill>
              </a:rPr>
              <a:t>more than </a:t>
            </a:r>
            <a:r>
              <a:rPr lang="en-US" altLang="zh-CN" b="1" dirty="0"/>
              <a:t>I can say./ I can never thank you enough.</a:t>
            </a:r>
            <a:endParaRPr lang="zh-CN" altLang="zh-CN" b="1" dirty="0"/>
          </a:p>
          <a:p>
            <a:pPr marL="342900" indent="-342900" algn="just">
              <a:lnSpc>
                <a:spcPct val="150000"/>
              </a:lnSpc>
              <a:spcAft>
                <a:spcPts val="0"/>
              </a:spcAft>
              <a:buFont typeface="Times New Roman" panose="02020603050405020304"/>
              <a:buAutoNum type="arabicPeriod"/>
            </a:pPr>
            <a:r>
              <a:rPr lang="en-US" altLang="zh-CN" b="1" dirty="0">
                <a:solidFill>
                  <a:srgbClr val="0000FF"/>
                </a:solidFill>
              </a:rPr>
              <a:t>Many thanks </a:t>
            </a:r>
            <a:r>
              <a:rPr lang="en-US" altLang="zh-CN" b="1" dirty="0"/>
              <a:t>for all the things you have done in helping us to...</a:t>
            </a:r>
            <a:endParaRPr lang="zh-CN" altLang="zh-CN" b="1" dirty="0"/>
          </a:p>
          <a:p>
            <a:pPr marL="342900" lvl="0" indent="-342900">
              <a:lnSpc>
                <a:spcPct val="150000"/>
              </a:lnSpc>
              <a:buAutoNum type="arabicPeriod" startAt="4"/>
            </a:pPr>
            <a:r>
              <a:rPr lang="en-US" altLang="zh-CN" b="1" dirty="0">
                <a:solidFill>
                  <a:srgbClr val="FF0000"/>
                </a:solidFill>
              </a:rPr>
              <a:t>It was so nice/ kind/considerate/ thoughtful of you </a:t>
            </a:r>
            <a:r>
              <a:rPr lang="en-US" altLang="zh-CN" b="1" dirty="0"/>
              <a:t>to have done </a:t>
            </a:r>
            <a:r>
              <a:rPr lang="en-US" altLang="zh-CN" b="1" dirty="0" err="1"/>
              <a:t>sth</a:t>
            </a:r>
            <a:r>
              <a:rPr lang="en-US" altLang="zh-CN" b="1" dirty="0"/>
              <a:t>. </a:t>
            </a:r>
            <a:r>
              <a:rPr lang="zh-CN" altLang="zh-CN" b="1" dirty="0"/>
              <a:t>（</a:t>
            </a:r>
            <a:r>
              <a:rPr lang="en-US" altLang="zh-CN" b="1" dirty="0"/>
              <a:t>It is + adj. + of sb. + to do </a:t>
            </a:r>
            <a:r>
              <a:rPr lang="en-US" altLang="zh-CN" b="1" dirty="0" err="1"/>
              <a:t>sth</a:t>
            </a:r>
            <a:r>
              <a:rPr lang="en-US" altLang="zh-CN" b="1" dirty="0"/>
              <a:t>.</a:t>
            </a:r>
            <a:r>
              <a:rPr lang="zh-CN" altLang="zh-CN" b="1" dirty="0"/>
              <a:t>结构）</a:t>
            </a:r>
            <a:endParaRPr lang="en-US" altLang="zh-CN" b="1" dirty="0"/>
          </a:p>
          <a:p>
            <a:pPr marL="342900" lvl="0" indent="-342900">
              <a:lnSpc>
                <a:spcPct val="150000"/>
              </a:lnSpc>
              <a:buAutoNum type="arabicPeriod" startAt="4"/>
            </a:pPr>
            <a:r>
              <a:rPr lang="en-US" altLang="zh-CN" b="1" dirty="0">
                <a:solidFill>
                  <a:srgbClr val="0000FF"/>
                </a:solidFill>
              </a:rPr>
              <a:t>It was </a:t>
            </a:r>
            <a:r>
              <a:rPr lang="en-US" altLang="zh-CN" b="1" dirty="0"/>
              <a:t>your </a:t>
            </a:r>
            <a:r>
              <a:rPr lang="en-US" altLang="zh-CN" b="1" dirty="0">
                <a:solidFill>
                  <a:srgbClr val="FF0000"/>
                </a:solidFill>
              </a:rPr>
              <a:t>unreserved/selfless help </a:t>
            </a:r>
            <a:r>
              <a:rPr lang="en-US" altLang="zh-CN" b="1" dirty="0">
                <a:solidFill>
                  <a:srgbClr val="0000FF"/>
                </a:solidFill>
              </a:rPr>
              <a:t>that</a:t>
            </a:r>
            <a:r>
              <a:rPr lang="en-US" altLang="zh-CN" b="1" dirty="0"/>
              <a:t> enabled me to do </a:t>
            </a:r>
            <a:r>
              <a:rPr lang="en-US" altLang="zh-CN" b="1" dirty="0" err="1"/>
              <a:t>sth</a:t>
            </a:r>
            <a:r>
              <a:rPr lang="en-US" altLang="zh-CN" b="1" dirty="0"/>
              <a:t>.</a:t>
            </a:r>
            <a:r>
              <a:rPr lang="zh-CN" altLang="zh-CN" b="1" dirty="0"/>
              <a:t>（强调句）</a:t>
            </a:r>
            <a:endParaRPr kumimoji="0" lang="zh-CN" altLang="en-US" b="1" i="0" u="none" strike="noStrike" cap="none" normalizeH="0" baseline="0" dirty="0">
              <a:ln>
                <a:noFill/>
              </a:ln>
              <a:solidFill>
                <a:srgbClr val="0070C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88" name="Rectangle 8"/>
          <p:cNvSpPr>
            <a:spLocks noChangeArrowheads="1"/>
          </p:cNvSpPr>
          <p:nvPr/>
        </p:nvSpPr>
        <p:spPr bwMode="auto">
          <a:xfrm>
            <a:off x="0" y="457200"/>
            <a:ext cx="9144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000" b="0" i="0" u="none" strike="noStrike" cap="none" normalizeH="0" baseline="0">
              <a:ln>
                <a:noFill/>
              </a:ln>
              <a:solidFill>
                <a:schemeClr val="tx1"/>
              </a:solidFill>
              <a:effectLst/>
              <a:latin typeface="等线" panose="02010600030101010101" charset="-122"/>
              <a:ea typeface="等线" panose="02010600030101010101"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000" b="0" i="0" u="none" strike="noStrike" cap="none" normalizeH="0" baseline="0">
                <a:ln>
                  <a:noFill/>
                </a:ln>
                <a:solidFill>
                  <a:schemeClr val="tx1"/>
                </a:solidFill>
                <a:effectLst/>
                <a:latin typeface="等线" panose="02010600030101010101" charset="-122"/>
                <a:ea typeface="等线" panose="02010600030101010101" charset="-122"/>
                <a:cs typeface="Times New Roman" panose="02020603050405020304" pitchFamily="18" charset="0"/>
              </a:rPr>
              <a:t>     </a:t>
            </a:r>
            <a:endParaRPr kumimoji="0" lang="en-US" altLang="zh-CN" sz="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491" name="Rectangle 11"/>
          <p:cNvSpPr>
            <a:spLocks noChangeArrowheads="1"/>
          </p:cNvSpPr>
          <p:nvPr/>
        </p:nvSpPr>
        <p:spPr bwMode="auto">
          <a:xfrm>
            <a:off x="2722880" y="4065955"/>
            <a:ext cx="184731" cy="646331"/>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标题 1"/>
          <p:cNvSpPr txBox="1"/>
          <p:nvPr/>
        </p:nvSpPr>
        <p:spPr bwMode="auto">
          <a:xfrm>
            <a:off x="248869" y="673753"/>
            <a:ext cx="3428992" cy="500066"/>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68579" tIns="34289" rIns="68579" bIns="34289"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b="1" i="0" u="none" strike="noStrike" kern="0" cap="none" spc="0" normalizeH="0" baseline="0" noProof="0" dirty="0">
                <a:ln>
                  <a:noFill/>
                </a:ln>
                <a:solidFill>
                  <a:srgbClr val="0000CC"/>
                </a:solidFill>
                <a:effectLst/>
                <a:uLnTx/>
                <a:uFillTx/>
                <a:latin typeface="+mj-lt"/>
                <a:ea typeface="+mj-ea"/>
                <a:cs typeface="+mj-cs"/>
              </a:rPr>
              <a:t>Part 2: Body Arrangements</a:t>
            </a:r>
            <a:endParaRPr kumimoji="0" lang="zh-CN" altLang="en-US" b="0" i="0" u="none" strike="noStrike" kern="0" cap="none" spc="0" normalizeH="0" baseline="0" noProof="0" dirty="0">
              <a:ln>
                <a:noFill/>
              </a:ln>
              <a:solidFill>
                <a:schemeClr val="tx2"/>
              </a:solidFill>
              <a:effectLst/>
              <a:uLnTx/>
              <a:uFillTx/>
              <a:latin typeface="+mj-lt"/>
              <a:ea typeface="+mj-ea"/>
              <a:cs typeface="+mj-cs"/>
            </a:endParaRPr>
          </a:p>
        </p:txBody>
      </p:sp>
      <p:sp>
        <p:nvSpPr>
          <p:cNvPr id="7" name="AutoShape 34">
            <a:hlinkClick r:id="rId1" action="ppaction://hlinksldjump"/>
          </p:cNvPr>
          <p:cNvSpPr>
            <a:spLocks noChangeArrowheads="1"/>
          </p:cNvSpPr>
          <p:nvPr/>
        </p:nvSpPr>
        <p:spPr bwMode="auto">
          <a:xfrm>
            <a:off x="2722880" y="135731"/>
            <a:ext cx="3643312"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reflection blurRad="6350" stA="50000" endA="300" endPos="55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Writing preparations</a:t>
            </a:r>
            <a:endParaRPr lang="en-US" sz="2400" b="1"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nodePh="1">
                                  <p:stCondLst>
                                    <p:cond delay="0"/>
                                  </p:stCondLst>
                                  <p:endCondLst>
                                    <p:cond evt="begin" delay="0">
                                      <p:tn val="5"/>
                                    </p:cond>
                                  </p:endCondLst>
                                  <p:childTnLst>
                                    <p:set>
                                      <p:cBhvr>
                                        <p:cTn id="6" dur="1" fill="hold">
                                          <p:stCondLst>
                                            <p:cond delay="0"/>
                                          </p:stCondLst>
                                        </p:cTn>
                                        <p:tgtEl>
                                          <p:spTgt spid="20491">
                                            <p:txEl>
                                              <p:pRg st="0" end="0"/>
                                            </p:txEl>
                                          </p:spTgt>
                                        </p:tgtEl>
                                        <p:attrNameLst>
                                          <p:attrName>style.visibility</p:attrName>
                                        </p:attrNameLst>
                                      </p:cBhvr>
                                      <p:to>
                                        <p:strVal val="visible"/>
                                      </p:to>
                                    </p:set>
                                    <p:animEffect transition="in" filter="blinds(horizontal)">
                                      <p:cBhvr>
                                        <p:cTn id="7" dur="500"/>
                                        <p:tgtEl>
                                          <p:spTgt spid="20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nodePh="1">
                                  <p:stCondLst>
                                    <p:cond delay="0"/>
                                  </p:stCondLst>
                                  <p:endCondLst>
                                    <p:cond evt="begin" delay="0">
                                      <p:tn val="10"/>
                                    </p:cond>
                                  </p:endCondLst>
                                  <p:childTnLst>
                                    <p:set>
                                      <p:cBhvr>
                                        <p:cTn id="11" dur="1" fill="hold">
                                          <p:stCondLst>
                                            <p:cond delay="0"/>
                                          </p:stCondLst>
                                        </p:cTn>
                                        <p:tgtEl>
                                          <p:spTgt spid="20484">
                                            <p:txEl>
                                              <p:pRg st="0" end="0"/>
                                            </p:txEl>
                                          </p:spTgt>
                                        </p:tgtEl>
                                        <p:attrNameLst>
                                          <p:attrName>style.visibility</p:attrName>
                                        </p:attrNameLst>
                                      </p:cBhvr>
                                      <p:to>
                                        <p:strVal val="visible"/>
                                      </p:to>
                                    </p:set>
                                    <p:anim calcmode="lin" valueType="num">
                                      <p:cBhvr additive="base">
                                        <p:cTn id="12"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486">
                                            <p:txEl>
                                              <p:pRg st="0" end="0"/>
                                            </p:txEl>
                                          </p:spTgt>
                                        </p:tgtEl>
                                        <p:attrNameLst>
                                          <p:attrName>style.visibility</p:attrName>
                                        </p:attrNameLst>
                                      </p:cBhvr>
                                      <p:to>
                                        <p:strVal val="visible"/>
                                      </p:to>
                                    </p:set>
                                    <p:animEffect transition="in" filter="fade">
                                      <p:cBhvr>
                                        <p:cTn id="17" dur="1000"/>
                                        <p:tgtEl>
                                          <p:spTgt spid="20486">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0486">
                                            <p:txEl>
                                              <p:pRg st="1" end="1"/>
                                            </p:txEl>
                                          </p:spTgt>
                                        </p:tgtEl>
                                        <p:attrNameLst>
                                          <p:attrName>style.visibility</p:attrName>
                                        </p:attrNameLst>
                                      </p:cBhvr>
                                      <p:to>
                                        <p:strVal val="visible"/>
                                      </p:to>
                                    </p:set>
                                    <p:animEffect transition="in" filter="fade">
                                      <p:cBhvr>
                                        <p:cTn id="21" dur="1000"/>
                                        <p:tgtEl>
                                          <p:spTgt spid="20486">
                                            <p:txEl>
                                              <p:pRg st="1" end="1"/>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0486">
                                            <p:txEl>
                                              <p:pRg st="2" end="2"/>
                                            </p:txEl>
                                          </p:spTgt>
                                        </p:tgtEl>
                                        <p:attrNameLst>
                                          <p:attrName>style.visibility</p:attrName>
                                        </p:attrNameLst>
                                      </p:cBhvr>
                                      <p:to>
                                        <p:strVal val="visible"/>
                                      </p:to>
                                    </p:set>
                                    <p:animEffect transition="in" filter="fade">
                                      <p:cBhvr>
                                        <p:cTn id="25" dur="1000"/>
                                        <p:tgtEl>
                                          <p:spTgt spid="20486">
                                            <p:txEl>
                                              <p:pRg st="2" end="2"/>
                                            </p:txEl>
                                          </p:spTgt>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20486">
                                            <p:txEl>
                                              <p:pRg st="3" end="3"/>
                                            </p:txEl>
                                          </p:spTgt>
                                        </p:tgtEl>
                                        <p:attrNameLst>
                                          <p:attrName>style.visibility</p:attrName>
                                        </p:attrNameLst>
                                      </p:cBhvr>
                                      <p:to>
                                        <p:strVal val="visible"/>
                                      </p:to>
                                    </p:set>
                                    <p:animEffect transition="in" filter="fade">
                                      <p:cBhvr>
                                        <p:cTn id="29" dur="1000"/>
                                        <p:tgtEl>
                                          <p:spTgt spid="20486">
                                            <p:txEl>
                                              <p:pRg st="3" end="3"/>
                                            </p:txEl>
                                          </p:spTgt>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20486">
                                            <p:txEl>
                                              <p:pRg st="4" end="4"/>
                                            </p:txEl>
                                          </p:spTgt>
                                        </p:tgtEl>
                                        <p:attrNameLst>
                                          <p:attrName>style.visibility</p:attrName>
                                        </p:attrNameLst>
                                      </p:cBhvr>
                                      <p:to>
                                        <p:strVal val="visible"/>
                                      </p:to>
                                    </p:set>
                                    <p:animEffect transition="in" filter="fade">
                                      <p:cBhvr>
                                        <p:cTn id="33" dur="1000"/>
                                        <p:tgtEl>
                                          <p:spTgt spid="20486">
                                            <p:txEl>
                                              <p:pRg st="4" end="4"/>
                                            </p:txEl>
                                          </p:spTgt>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20486">
                                            <p:txEl>
                                              <p:pRg st="5" end="5"/>
                                            </p:txEl>
                                          </p:spTgt>
                                        </p:tgtEl>
                                        <p:attrNameLst>
                                          <p:attrName>style.visibility</p:attrName>
                                        </p:attrNameLst>
                                      </p:cBhvr>
                                      <p:to>
                                        <p:strVal val="visible"/>
                                      </p:to>
                                    </p:set>
                                    <p:animEffect transition="in" filter="fade">
                                      <p:cBhvr>
                                        <p:cTn id="37" dur="1000"/>
                                        <p:tgtEl>
                                          <p:spTgt spid="204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
          <p:cNvPicPr>
            <a:picLocks noChangeAspect="1"/>
          </p:cNvPicPr>
          <p:nvPr/>
        </p:nvPicPr>
        <p:blipFill>
          <a:blip r:embed="rId1" cstate="print">
            <a:extLst>
              <a:ext uri="{28A0092B-C50C-407E-A947-70E740481C1C}">
                <a14:useLocalDpi xmlns:a14="http://schemas.microsoft.com/office/drawing/2010/main" val="0"/>
              </a:ext>
            </a:extLst>
          </a:blip>
          <a:srcRect l="18555" t="7159" r="22652" b="9639"/>
          <a:stretch>
            <a:fillRect/>
          </a:stretch>
        </p:blipFill>
        <p:spPr bwMode="auto">
          <a:xfrm>
            <a:off x="36322" y="406787"/>
            <a:ext cx="9143998" cy="469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灯片编号占位符 10"/>
          <p:cNvSpPr>
            <a:spLocks noGrp="1"/>
          </p:cNvSpPr>
          <p:nvPr>
            <p:ph type="sldNum" sz="quarter" idx="12"/>
          </p:nvPr>
        </p:nvSpPr>
        <p:spPr/>
        <p:txBody>
          <a:bodyPr/>
          <a:lstStyle/>
          <a:p>
            <a:pPr>
              <a:defRPr/>
            </a:pPr>
            <a:fld id="{4219862E-848A-4A23-95AA-8B2F80C81E26}" type="slidenum">
              <a:rPr lang="zh-CN" altLang="en-US" smtClean="0"/>
            </a:fld>
            <a:endParaRPr lang="zh-CN" altLang="en-US" sz="1800" b="0">
              <a:solidFill>
                <a:schemeClr val="tx1"/>
              </a:solidFill>
            </a:endParaRPr>
          </a:p>
        </p:txBody>
      </p:sp>
      <p:sp>
        <p:nvSpPr>
          <p:cNvPr id="72706" name="标题 1"/>
          <p:cNvSpPr>
            <a:spLocks noGrp="1"/>
          </p:cNvSpPr>
          <p:nvPr>
            <p:ph type="title"/>
          </p:nvPr>
        </p:nvSpPr>
        <p:spPr>
          <a:xfrm>
            <a:off x="179196" y="406787"/>
            <a:ext cx="4429125" cy="714375"/>
          </a:xfrm>
        </p:spPr>
        <p:txBody>
          <a:bodyPr anchor="ctr"/>
          <a:lstStyle/>
          <a:p>
            <a:pPr algn="l" eaLnBrk="1" hangingPunct="1"/>
            <a:r>
              <a:rPr lang="en-US" altLang="zh-CN" sz="2400" b="1" dirty="0">
                <a:solidFill>
                  <a:srgbClr val="0000CC"/>
                </a:solidFill>
              </a:rPr>
              <a:t>Part 2: Body Arrangements</a:t>
            </a:r>
            <a:endParaRPr lang="zh-CN" altLang="en-US" sz="2400" dirty="0"/>
          </a:p>
        </p:txBody>
      </p:sp>
      <p:sp>
        <p:nvSpPr>
          <p:cNvPr id="16388" name="Oval 10"/>
          <p:cNvSpPr>
            <a:spLocks noChangeArrowheads="1"/>
          </p:cNvSpPr>
          <p:nvPr/>
        </p:nvSpPr>
        <p:spPr bwMode="auto">
          <a:xfrm>
            <a:off x="5922870" y="1162764"/>
            <a:ext cx="2951162" cy="863204"/>
          </a:xfrm>
          <a:prstGeom prst="ellipse">
            <a:avLst/>
          </a:prstGeom>
          <a:effectLst>
            <a:outerShdw blurRad="50800" dist="38100" dir="8100000" algn="tr" rotWithShape="0">
              <a:prstClr val="black">
                <a:alpha val="40000"/>
              </a:prstClr>
            </a:outerShdw>
            <a:reflection blurRad="6350" stA="50000" endA="300" endPos="90000" dir="5400000" sy="-100000" algn="bl" rotWithShape="0"/>
          </a:effectLst>
        </p:spPr>
        <p:style>
          <a:lnRef idx="2">
            <a:schemeClr val="accent6"/>
          </a:lnRef>
          <a:fillRef idx="1">
            <a:schemeClr val="lt1"/>
          </a:fillRef>
          <a:effectRef idx="0">
            <a:schemeClr val="accent6"/>
          </a:effectRef>
          <a:fontRef idx="minor">
            <a:schemeClr val="dk1"/>
          </a:fontRef>
        </p:style>
        <p:txBody>
          <a:bodyPr wrap="none" anchor="ctr"/>
          <a:lstStyle/>
          <a:p>
            <a:pPr algn="ctr"/>
            <a:r>
              <a:rPr lang="en-US" altLang="zh-CN" b="1" dirty="0">
                <a:solidFill>
                  <a:srgbClr val="0070C0"/>
                </a:solidFill>
                <a:latin typeface="Comic Sans MS" panose="030F0702030302020204" pitchFamily="66" charset="0"/>
              </a:rPr>
              <a:t>Natural</a:t>
            </a:r>
            <a:endParaRPr lang="en-US" altLang="zh-CN" b="1" dirty="0">
              <a:solidFill>
                <a:srgbClr val="0070C0"/>
              </a:solidFill>
              <a:latin typeface="Comic Sans MS" panose="030F0702030302020204" pitchFamily="66" charset="0"/>
            </a:endParaRPr>
          </a:p>
          <a:p>
            <a:pPr algn="ctr"/>
            <a:r>
              <a:rPr lang="en-US" altLang="zh-CN" b="1" dirty="0">
                <a:solidFill>
                  <a:srgbClr val="0070C0"/>
                </a:solidFill>
                <a:latin typeface="Comic Sans MS" panose="030F0702030302020204" pitchFamily="66" charset="0"/>
              </a:rPr>
              <a:t>transitions</a:t>
            </a:r>
            <a:endParaRPr lang="en-US" altLang="zh-CN" b="1" dirty="0">
              <a:solidFill>
                <a:srgbClr val="0070C0"/>
              </a:solidFill>
              <a:latin typeface="Comic Sans MS" panose="030F0702030302020204" pitchFamily="66" charset="0"/>
            </a:endParaRPr>
          </a:p>
        </p:txBody>
      </p:sp>
      <p:sp>
        <p:nvSpPr>
          <p:cNvPr id="16390" name="AutoShape 34">
            <a:hlinkClick r:id="rId2" action="ppaction://hlinksldjump"/>
          </p:cNvPr>
          <p:cNvSpPr>
            <a:spLocks noChangeArrowheads="1"/>
          </p:cNvSpPr>
          <p:nvPr/>
        </p:nvSpPr>
        <p:spPr bwMode="auto">
          <a:xfrm>
            <a:off x="2571761" y="45782"/>
            <a:ext cx="3643313"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dirty="0">
                <a:latin typeface="Century Schoolbook" panose="02040604050505020304" pitchFamily="18" charset="0"/>
                <a:sym typeface="Century Schoolbook" panose="02040604050505020304" pitchFamily="18" charset="0"/>
              </a:rPr>
              <a:t>Writing preparations</a:t>
            </a:r>
            <a:endParaRPr lang="en-US" sz="2400" b="1" dirty="0">
              <a:latin typeface="Verdana" panose="020B0604030504040204" pitchFamily="34" charset="0"/>
              <a:ea typeface="DotumChe" pitchFamily="49" charset="-127"/>
              <a:sym typeface="Century Schoolbook" panose="02040604050505020304" pitchFamily="18" charset="0"/>
            </a:endParaRPr>
          </a:p>
        </p:txBody>
      </p:sp>
      <p:sp>
        <p:nvSpPr>
          <p:cNvPr id="72711" name="Text Box 7"/>
          <p:cNvSpPr txBox="1">
            <a:spLocks noChangeArrowheads="1"/>
          </p:cNvSpPr>
          <p:nvPr/>
        </p:nvSpPr>
        <p:spPr bwMode="auto">
          <a:xfrm>
            <a:off x="798982" y="1409700"/>
            <a:ext cx="4493070" cy="369332"/>
          </a:xfrm>
          <a:prstGeom prst="rect">
            <a:avLst/>
          </a:prstGeom>
          <a:noFill/>
          <a:ln w="9525">
            <a:noFill/>
            <a:miter lim="800000"/>
          </a:ln>
        </p:spPr>
        <p:txBody>
          <a:bodyPr wrap="square">
            <a:spAutoFit/>
          </a:bodyPr>
          <a:lstStyle/>
          <a:p>
            <a:endParaRPr lang="zh-CN" altLang="zh-CN"/>
          </a:p>
        </p:txBody>
      </p:sp>
      <p:sp>
        <p:nvSpPr>
          <p:cNvPr id="72712" name="Text Box 8"/>
          <p:cNvSpPr txBox="1">
            <a:spLocks noChangeArrowheads="1"/>
          </p:cNvSpPr>
          <p:nvPr/>
        </p:nvSpPr>
        <p:spPr bwMode="auto">
          <a:xfrm>
            <a:off x="1457326" y="942975"/>
            <a:ext cx="2106613" cy="369332"/>
          </a:xfrm>
          <a:prstGeom prst="rect">
            <a:avLst/>
          </a:prstGeom>
          <a:noFill/>
          <a:ln w="9525">
            <a:noFill/>
            <a:miter lim="800000"/>
          </a:ln>
        </p:spPr>
        <p:txBody>
          <a:bodyPr>
            <a:spAutoFit/>
          </a:bodyPr>
          <a:lstStyle/>
          <a:p>
            <a:endParaRPr lang="zh-CN" altLang="zh-CN"/>
          </a:p>
        </p:txBody>
      </p:sp>
      <p:sp>
        <p:nvSpPr>
          <p:cNvPr id="72714" name="Text Box 10"/>
          <p:cNvSpPr txBox="1">
            <a:spLocks noChangeArrowheads="1"/>
          </p:cNvSpPr>
          <p:nvPr/>
        </p:nvSpPr>
        <p:spPr bwMode="auto">
          <a:xfrm>
            <a:off x="1466605" y="1058944"/>
            <a:ext cx="3888270" cy="1200329"/>
          </a:xfrm>
          <a:prstGeom prst="rect">
            <a:avLst/>
          </a:prstGeom>
          <a:solidFill>
            <a:srgbClr val="CCECFF"/>
          </a:solidFill>
          <a:ln w="9525">
            <a:solidFill>
              <a:srgbClr val="FF00FF"/>
            </a:solidFill>
            <a:miter lim="800000"/>
          </a:ln>
        </p:spPr>
        <p:txBody>
          <a:bodyPr wrap="square">
            <a:spAutoFit/>
          </a:bodyPr>
          <a:lstStyle/>
          <a:p>
            <a:r>
              <a:rPr lang="zh-CN" altLang="en-US" b="1" dirty="0">
                <a:latin typeface="华文新魏" panose="02010800040101010101" charset="-122"/>
                <a:ea typeface="华文新魏" panose="02010800040101010101" charset="-122"/>
                <a:sym typeface="Arial" panose="020B0604020202020204" pitchFamily="34" charset="0"/>
              </a:rPr>
              <a:t>In addi</a:t>
            </a:r>
            <a:r>
              <a:rPr lang="zh-CN" altLang="en-US" b="1" dirty="0">
                <a:latin typeface="华文新魏" panose="02010800040101010101" charset="-122"/>
                <a:ea typeface="华文新魏" panose="02010800040101010101" charset="-122"/>
              </a:rPr>
              <a:t>tion , Therefore, In short , once, as well, also</a:t>
            </a:r>
            <a:r>
              <a:rPr lang="en-US" altLang="zh-CN" b="1" dirty="0">
                <a:latin typeface="华文新魏" panose="02010800040101010101" charset="-122"/>
                <a:ea typeface="华文新魏" panose="02010800040101010101" charset="-122"/>
              </a:rPr>
              <a:t>,  to be honest, what’s more, however, meanwhile…</a:t>
            </a:r>
            <a:endParaRPr lang="zh-CN" altLang="en-US" b="1" dirty="0">
              <a:latin typeface="华文新魏" panose="02010800040101010101" charset="-122"/>
              <a:ea typeface="华文新魏" panose="02010800040101010101" charset="-122"/>
            </a:endParaRPr>
          </a:p>
        </p:txBody>
      </p:sp>
      <p:grpSp>
        <p:nvGrpSpPr>
          <p:cNvPr id="5" name="组合 4"/>
          <p:cNvGrpSpPr/>
          <p:nvPr/>
        </p:nvGrpSpPr>
        <p:grpSpPr>
          <a:xfrm>
            <a:off x="1547790" y="3551455"/>
            <a:ext cx="3534732" cy="1344634"/>
            <a:chOff x="1547790" y="3551455"/>
            <a:chExt cx="3534732" cy="1344634"/>
          </a:xfrm>
        </p:grpSpPr>
        <p:sp>
          <p:nvSpPr>
            <p:cNvPr id="16389" name="Oval 17"/>
            <p:cNvSpPr>
              <a:spLocks noChangeArrowheads="1"/>
            </p:cNvSpPr>
            <p:nvPr/>
          </p:nvSpPr>
          <p:spPr bwMode="auto">
            <a:xfrm>
              <a:off x="1547790" y="3807261"/>
              <a:ext cx="2520175" cy="833023"/>
            </a:xfrm>
            <a:prstGeom prst="ellipse">
              <a:avLst/>
            </a:prstGeom>
            <a:gradFill rotWithShape="1">
              <a:gsLst>
                <a:gs pos="0">
                  <a:srgbClr val="99CCFF">
                    <a:alpha val="84998"/>
                  </a:srgbClr>
                </a:gs>
                <a:gs pos="100000">
                  <a:schemeClr val="bg1"/>
                </a:gs>
              </a:gsLst>
              <a:lin ang="5400000" scaled="1"/>
            </a:gradFill>
            <a:ln w="25400">
              <a:solidFill>
                <a:srgbClr val="0000FF"/>
              </a:solidFill>
              <a:round/>
            </a:ln>
          </p:spPr>
          <p:txBody>
            <a:bodyPr wrap="none" anchor="ctr"/>
            <a:lstStyle/>
            <a:p>
              <a:pPr algn="ctr"/>
              <a:r>
                <a:rPr lang="en-US" altLang="zh-CN" sz="2000" b="1" dirty="0">
                  <a:solidFill>
                    <a:srgbClr val="002060"/>
                  </a:solidFill>
                  <a:latin typeface="Comic Sans MS" panose="030F0702030302020204" pitchFamily="66" charset="0"/>
                </a:rPr>
                <a:t>Suitable </a:t>
              </a:r>
              <a:endParaRPr lang="en-US" altLang="zh-CN" sz="2000" b="1" dirty="0">
                <a:solidFill>
                  <a:srgbClr val="002060"/>
                </a:solidFill>
                <a:latin typeface="Comic Sans MS" panose="030F0702030302020204" pitchFamily="66" charset="0"/>
              </a:endParaRPr>
            </a:p>
            <a:p>
              <a:pPr algn="ctr"/>
              <a:r>
                <a:rPr lang="en-US" altLang="zh-CN" sz="2000" b="1" dirty="0">
                  <a:solidFill>
                    <a:srgbClr val="002060"/>
                  </a:solidFill>
                  <a:latin typeface="Comic Sans MS" panose="030F0702030302020204" pitchFamily="66" charset="0"/>
                </a:rPr>
                <a:t>Details?</a:t>
              </a:r>
              <a:endParaRPr lang="en-US" altLang="zh-CN" sz="2000" b="1" dirty="0">
                <a:solidFill>
                  <a:srgbClr val="002060"/>
                </a:solidFill>
                <a:latin typeface="Comic Sans MS" panose="030F0702030302020204" pitchFamily="66"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2041" y="3551455"/>
              <a:ext cx="1260481" cy="134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左箭头 2"/>
          <p:cNvSpPr/>
          <p:nvPr/>
        </p:nvSpPr>
        <p:spPr>
          <a:xfrm>
            <a:off x="5220045" y="1491675"/>
            <a:ext cx="702825" cy="287357"/>
          </a:xfrm>
          <a:prstGeom prst="leftArrow">
            <a:avLst/>
          </a:prstGeom>
          <a:solidFill>
            <a:srgbClr val="7030A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 Box 10"/>
          <p:cNvSpPr txBox="1">
            <a:spLocks noChangeArrowheads="1"/>
          </p:cNvSpPr>
          <p:nvPr/>
        </p:nvSpPr>
        <p:spPr bwMode="auto">
          <a:xfrm>
            <a:off x="1331775" y="2402952"/>
            <a:ext cx="3888270" cy="1200329"/>
          </a:xfrm>
          <a:prstGeom prst="rect">
            <a:avLst/>
          </a:prstGeom>
          <a:solidFill>
            <a:srgbClr val="CCECFF"/>
          </a:solidFill>
          <a:ln w="9525">
            <a:solidFill>
              <a:srgbClr val="FF00FF"/>
            </a:solidFill>
            <a:miter lim="800000"/>
          </a:ln>
        </p:spPr>
        <p:txBody>
          <a:bodyPr wrap="square">
            <a:spAutoFit/>
          </a:bodyPr>
          <a:lstStyle/>
          <a:p>
            <a:r>
              <a:rPr lang="en-US" altLang="zh-CN" b="1" dirty="0">
                <a:latin typeface="华文新魏" panose="02010800040101010101" charset="-122"/>
                <a:ea typeface="华文新魏" panose="02010800040101010101" charset="-122"/>
                <a:sym typeface="Arial" panose="020B0604020202020204" pitchFamily="34" charset="0"/>
              </a:rPr>
              <a:t>The content  must be true, the appraisal be appropriate, not exaggerated, which sources from line.</a:t>
            </a:r>
            <a:endParaRPr lang="en-US" altLang="zh-CN" b="1" dirty="0">
              <a:latin typeface="华文新魏" panose="02010800040101010101" charset="-122"/>
              <a:ea typeface="华文新魏" panose="02010800040101010101" charset="-122"/>
              <a:sym typeface="Arial" panose="020B0604020202020204" pitchFamily="34" charset="0"/>
            </a:endParaRPr>
          </a:p>
          <a:p>
            <a:r>
              <a:rPr lang="en-US" altLang="zh-CN" b="1" dirty="0">
                <a:latin typeface="华文新魏" panose="02010800040101010101" charset="-122"/>
                <a:ea typeface="华文新魏" panose="02010800040101010101" charset="-122"/>
                <a:sym typeface="Arial" panose="020B0604020202020204" pitchFamily="34" charset="0"/>
              </a:rPr>
              <a:t>(</a:t>
            </a:r>
            <a:r>
              <a:rPr lang="zh-CN" altLang="en-US" b="1" dirty="0">
                <a:latin typeface="华文新魏" panose="02010800040101010101" charset="-122"/>
                <a:ea typeface="华文新魏" panose="02010800040101010101" charset="-122"/>
                <a:sym typeface="Arial" panose="020B0604020202020204" pitchFamily="34" charset="0"/>
              </a:rPr>
              <a:t>内容真实，评誉恰当</a:t>
            </a:r>
            <a:r>
              <a:rPr lang="en-US" altLang="zh-CN" b="1" dirty="0">
                <a:latin typeface="华文新魏" panose="02010800040101010101" charset="-122"/>
                <a:ea typeface="华文新魏" panose="02010800040101010101" charset="-122"/>
                <a:sym typeface="Arial" panose="020B0604020202020204" pitchFamily="34" charset="0"/>
              </a:rPr>
              <a:t>)</a:t>
            </a:r>
            <a:endParaRPr lang="zh-CN" altLang="en-US" b="1" dirty="0">
              <a:latin typeface="华文新魏" panose="02010800040101010101" charset="-122"/>
              <a:ea typeface="华文新魏" panose="02010800040101010101" charset="-122"/>
            </a:endParaRPr>
          </a:p>
        </p:txBody>
      </p:sp>
      <p:sp>
        <p:nvSpPr>
          <p:cNvPr id="15" name="左箭头 14"/>
          <p:cNvSpPr/>
          <p:nvPr/>
        </p:nvSpPr>
        <p:spPr>
          <a:xfrm>
            <a:off x="5364055" y="2715760"/>
            <a:ext cx="702825" cy="287357"/>
          </a:xfrm>
          <a:prstGeom prst="leftArrow">
            <a:avLst/>
          </a:prstGeom>
          <a:solidFill>
            <a:srgbClr val="7030A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左箭头 15"/>
          <p:cNvSpPr/>
          <p:nvPr/>
        </p:nvSpPr>
        <p:spPr>
          <a:xfrm flipH="1">
            <a:off x="4290467" y="4167123"/>
            <a:ext cx="792055" cy="287357"/>
          </a:xfrm>
          <a:prstGeom prst="leftArrow">
            <a:avLst/>
          </a:prstGeom>
          <a:solidFill>
            <a:srgbClr val="7030A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 Box 10"/>
          <p:cNvSpPr txBox="1">
            <a:spLocks noChangeArrowheads="1"/>
          </p:cNvSpPr>
          <p:nvPr/>
        </p:nvSpPr>
        <p:spPr bwMode="auto">
          <a:xfrm>
            <a:off x="5082522" y="3825728"/>
            <a:ext cx="2729703" cy="923330"/>
          </a:xfrm>
          <a:prstGeom prst="rect">
            <a:avLst/>
          </a:prstGeom>
          <a:solidFill>
            <a:srgbClr val="CCECFF"/>
          </a:solidFill>
          <a:ln w="9525">
            <a:solidFill>
              <a:srgbClr val="FF00FF"/>
            </a:solidFill>
            <a:miter lim="800000"/>
          </a:ln>
        </p:spPr>
        <p:txBody>
          <a:bodyPr wrap="square">
            <a:spAutoFit/>
          </a:bodyPr>
          <a:lstStyle/>
          <a:p>
            <a:r>
              <a:rPr lang="en-US" altLang="zh-CN" b="1" dirty="0">
                <a:latin typeface="华文新魏" panose="02010800040101010101" charset="-122"/>
                <a:ea typeface="华文新魏" panose="02010800040101010101" charset="-122"/>
                <a:sym typeface="Arial" panose="020B0604020202020204" pitchFamily="34" charset="0"/>
              </a:rPr>
              <a:t>Speak in moderation, and in narrative (</a:t>
            </a:r>
            <a:r>
              <a:rPr lang="zh-CN" altLang="en-US" b="1" dirty="0">
                <a:latin typeface="华文新魏" panose="02010800040101010101" charset="-122"/>
                <a:ea typeface="华文新魏" panose="02010800040101010101" charset="-122"/>
                <a:sym typeface="Arial" panose="020B0604020202020204" pitchFamily="34" charset="0"/>
              </a:rPr>
              <a:t>用语适度，叙事精炼</a:t>
            </a:r>
            <a:r>
              <a:rPr lang="en-US" altLang="zh-CN" b="1" dirty="0">
                <a:latin typeface="华文新魏" panose="02010800040101010101" charset="-122"/>
                <a:ea typeface="华文新魏" panose="02010800040101010101" charset="-122"/>
                <a:sym typeface="Arial" panose="020B0604020202020204" pitchFamily="34" charset="0"/>
              </a:rPr>
              <a:t>) </a:t>
            </a:r>
            <a:endParaRPr lang="en-US" altLang="zh-CN" b="1" dirty="0">
              <a:latin typeface="华文新魏" panose="02010800040101010101" charset="-122"/>
              <a:ea typeface="华文新魏" panose="02010800040101010101" charset="-122"/>
              <a:sym typeface="Arial" panose="020B0604020202020204" pitchFamily="34" charset="0"/>
            </a:endParaRPr>
          </a:p>
        </p:txBody>
      </p:sp>
      <p:sp>
        <p:nvSpPr>
          <p:cNvPr id="4" name="左弧形箭头 3"/>
          <p:cNvSpPr/>
          <p:nvPr/>
        </p:nvSpPr>
        <p:spPr>
          <a:xfrm>
            <a:off x="1028800" y="3219795"/>
            <a:ext cx="518990" cy="870411"/>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Text Box 10"/>
          <p:cNvSpPr txBox="1">
            <a:spLocks noChangeArrowheads="1"/>
          </p:cNvSpPr>
          <p:nvPr/>
        </p:nvSpPr>
        <p:spPr bwMode="auto">
          <a:xfrm>
            <a:off x="6215074" y="2259273"/>
            <a:ext cx="1928826" cy="1200329"/>
          </a:xfrm>
          <a:prstGeom prst="rect">
            <a:avLst/>
          </a:prstGeom>
          <a:solidFill>
            <a:srgbClr val="CCECFF"/>
          </a:solidFill>
          <a:ln w="9525">
            <a:solidFill>
              <a:srgbClr val="FF00FF"/>
            </a:solidFill>
            <a:miter lim="800000"/>
          </a:ln>
        </p:spPr>
        <p:txBody>
          <a:bodyPr wrap="square">
            <a:spAutoFit/>
          </a:bodyPr>
          <a:lstStyle/>
          <a:p>
            <a:r>
              <a:rPr lang="en-US" altLang="zh-CN" b="1" dirty="0">
                <a:latin typeface="华文新魏" panose="02010800040101010101" charset="-122"/>
                <a:ea typeface="华文新魏" panose="02010800040101010101" charset="-122"/>
                <a:sym typeface="Arial" panose="020B0604020202020204" pitchFamily="34" charset="0"/>
              </a:rPr>
              <a:t>Express your gratitude in an enthusiastic, appreciate way</a:t>
            </a:r>
            <a:endParaRPr lang="zh-CN" altLang="en-US" b="1" dirty="0">
              <a:latin typeface="华文新魏" panose="02010800040101010101" charset="-122"/>
              <a:ea typeface="华文新魏" panose="02010800040101010101" charset="-122"/>
            </a:endParaRPr>
          </a:p>
        </p:txBody>
      </p:sp>
      <p:sp>
        <p:nvSpPr>
          <p:cNvPr id="21" name="左弧形箭头 20"/>
          <p:cNvSpPr/>
          <p:nvPr/>
        </p:nvSpPr>
        <p:spPr>
          <a:xfrm flipH="1" flipV="1">
            <a:off x="7961016" y="2643755"/>
            <a:ext cx="720051" cy="1559790"/>
          </a:xfrm>
          <a:prstGeom prst="curv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 calcmode="lin" valueType="num">
                                      <p:cBhvr additive="base">
                                        <p:cTn id="7" dur="1250" fill="hold"/>
                                        <p:tgtEl>
                                          <p:spTgt spid="72714"/>
                                        </p:tgtEl>
                                        <p:attrNameLst>
                                          <p:attrName>ppt_x</p:attrName>
                                        </p:attrNameLst>
                                      </p:cBhvr>
                                      <p:tavLst>
                                        <p:tav tm="0">
                                          <p:val>
                                            <p:strVal val="#ppt_x"/>
                                          </p:val>
                                        </p:tav>
                                        <p:tav tm="100000">
                                          <p:val>
                                            <p:strVal val="#ppt_x"/>
                                          </p:val>
                                        </p:tav>
                                      </p:tavLst>
                                    </p:anim>
                                    <p:anim calcmode="lin" valueType="num">
                                      <p:cBhvr additive="base">
                                        <p:cTn id="8" dur="1250" fill="hold"/>
                                        <p:tgtEl>
                                          <p:spTgt spid="7271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3" presetClass="entr" presetSubtype="16" fill="hold" grpId="0" nodeType="after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plus(in)">
                                      <p:cBhvr>
                                        <p:cTn id="12" dur="500"/>
                                        <p:tgtEl>
                                          <p:spTgt spid="16388"/>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50"/>
                                        <p:tgtEl>
                                          <p:spTgt spid="12"/>
                                        </p:tgtEl>
                                      </p:cBhvr>
                                    </p:animEffect>
                                  </p:childTnLst>
                                </p:cTn>
                              </p:par>
                            </p:childTnLst>
                          </p:cTn>
                        </p:par>
                        <p:par>
                          <p:cTn id="17" fill="hold">
                            <p:stCondLst>
                              <p:cond delay="2500"/>
                            </p:stCondLst>
                            <p:childTnLst>
                              <p:par>
                                <p:cTn id="18" presetID="14" presetClass="entr" presetSubtype="5"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750"/>
                                        <p:tgtEl>
                                          <p:spTgt spid="4"/>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childTnLst>
                          </p:cTn>
                        </p:par>
                        <p:par>
                          <p:cTn id="35" fill="hold">
                            <p:stCondLst>
                              <p:cond delay="1500"/>
                            </p:stCondLst>
                            <p:childTnLst>
                              <p:par>
                                <p:cTn id="36" presetID="21"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25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ppt_w</p:attrName>
                                        </p:attrNameLst>
                                      </p:cBhvr>
                                      <p:tavLst>
                                        <p:tav tm="0" fmla="#ppt_w*sin(2.5*pi*$)">
                                          <p:val>
                                            <p:fltVal val="0"/>
                                          </p:val>
                                        </p:tav>
                                        <p:tav tm="100000">
                                          <p:val>
                                            <p:fltVal val="1"/>
                                          </p:val>
                                        </p:tav>
                                      </p:tavLst>
                                    </p:anim>
                                    <p:anim calcmode="lin" valueType="num">
                                      <p:cBhvr>
                                        <p:cTn id="45" dur="1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par>
                          <p:cTn id="57" fill="hold">
                            <p:stCondLst>
                              <p:cond delay="1000"/>
                            </p:stCondLst>
                            <p:childTnLst>
                              <p:par>
                                <p:cTn id="58" presetID="21" presetClass="entr" presetSubtype="1"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heel(1)">
                                      <p:cBhvr>
                                        <p:cTn id="6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nimBg="1" autoUpdateAnimBg="0"/>
      <p:bldP spid="72714" grpId="0" animBg="1"/>
      <p:bldP spid="3" grpId="0" animBg="1"/>
      <p:bldP spid="14" grpId="0" animBg="1"/>
      <p:bldP spid="15" grpId="0" animBg="1"/>
      <p:bldP spid="16" grpId="0" animBg="1"/>
      <p:bldP spid="17" grpId="0" animBg="1"/>
      <p:bldP spid="4"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矩形 1"/>
          <p:cNvSpPr>
            <a:spLocks noChangeArrowheads="1"/>
          </p:cNvSpPr>
          <p:nvPr/>
        </p:nvSpPr>
        <p:spPr bwMode="auto">
          <a:xfrm>
            <a:off x="142844" y="500048"/>
            <a:ext cx="8858312" cy="707886"/>
          </a:xfrm>
          <a:prstGeom prst="rect">
            <a:avLst/>
          </a:prstGeom>
          <a:noFill/>
          <a:ln w="9525">
            <a:noFill/>
            <a:miter lim="800000"/>
          </a:ln>
        </p:spPr>
        <p:txBody>
          <a:bodyPr wrap="square">
            <a:spAutoFit/>
          </a:bodyPr>
          <a:lstStyle/>
          <a:p>
            <a:r>
              <a:rPr lang="en-US" altLang="zh-CN" sz="2000" b="1" dirty="0">
                <a:solidFill>
                  <a:srgbClr val="0000CC"/>
                </a:solidFill>
                <a:latin typeface="+mj-lt"/>
                <a:ea typeface="华文楷体" panose="02010600040101010101" pitchFamily="2" charset="-122"/>
                <a:sym typeface="Century Schoolbook" panose="02040604050505020304" pitchFamily="18" charset="0"/>
              </a:rPr>
              <a:t>Part 3: E</a:t>
            </a:r>
            <a:r>
              <a:rPr lang="zh-CN" altLang="en-US" sz="2000" b="1" dirty="0">
                <a:solidFill>
                  <a:srgbClr val="0000CC"/>
                </a:solidFill>
                <a:latin typeface="+mj-lt"/>
                <a:ea typeface="华文楷体" panose="02010600040101010101" pitchFamily="2" charset="-122"/>
                <a:sym typeface="Century Schoolbook" panose="02040604050505020304" pitchFamily="18" charset="0"/>
              </a:rPr>
              <a:t>nding</a:t>
            </a:r>
            <a:endParaRPr lang="en-US" altLang="zh-CN" sz="2000" b="1" dirty="0">
              <a:solidFill>
                <a:srgbClr val="0000CC"/>
              </a:solidFill>
              <a:latin typeface="+mj-lt"/>
              <a:ea typeface="华文楷体" panose="02010600040101010101" pitchFamily="2" charset="-122"/>
              <a:sym typeface="Century Schoolbook" panose="02040604050505020304" pitchFamily="18" charset="0"/>
            </a:endParaRPr>
          </a:p>
          <a:p>
            <a:r>
              <a:rPr lang="zh-CN" altLang="zh-CN" sz="2000" b="1" kern="100" dirty="0">
                <a:solidFill>
                  <a:srgbClr val="3762FE"/>
                </a:solidFill>
                <a:latin typeface="+mj-lt"/>
                <a:ea typeface="华文中宋" panose="02010600040101010101" charset="-122"/>
                <a:cs typeface="Times New Roman" panose="02020603050405020304"/>
              </a:rPr>
              <a:t>结尾</a:t>
            </a:r>
            <a:r>
              <a:rPr lang="zh-CN" altLang="zh-CN" sz="2000" kern="100" dirty="0">
                <a:latin typeface="+mj-lt"/>
                <a:ea typeface="华文中宋" panose="02010600040101010101" charset="-122"/>
                <a:cs typeface="Times New Roman" panose="02020603050405020304"/>
              </a:rPr>
              <a:t>：表</a:t>
            </a:r>
            <a:r>
              <a:rPr lang="zh-CN" altLang="en-US" sz="2000" kern="100" dirty="0">
                <a:latin typeface="+mj-lt"/>
                <a:ea typeface="华文中宋" panose="02010600040101010101" charset="-122"/>
                <a:cs typeface="Times New Roman" panose="02020603050405020304"/>
              </a:rPr>
              <a:t>明</a:t>
            </a:r>
            <a:r>
              <a:rPr lang="zh-CN" altLang="zh-CN" sz="2000" b="1" kern="100" dirty="0">
                <a:solidFill>
                  <a:srgbClr val="3762FE"/>
                </a:solidFill>
                <a:latin typeface="+mj-lt"/>
                <a:ea typeface="华文中宋" panose="02010600040101010101" charset="-122"/>
                <a:cs typeface="Times New Roman" panose="02020603050405020304"/>
              </a:rPr>
              <a:t>再次的感谢及期待对方回信，并表达祝愿</a:t>
            </a:r>
            <a:r>
              <a:rPr lang="zh-CN" altLang="zh-CN" sz="2000" kern="100" dirty="0">
                <a:latin typeface="+mj-lt"/>
                <a:ea typeface="华文中宋" panose="02010600040101010101" charset="-122"/>
                <a:cs typeface="Times New Roman" panose="02020603050405020304"/>
              </a:rPr>
              <a:t>。</a:t>
            </a:r>
            <a:endParaRPr lang="zh-CN" altLang="en-US" sz="2000" b="1" dirty="0">
              <a:solidFill>
                <a:srgbClr val="0000CC"/>
              </a:solidFill>
              <a:latin typeface="+mj-lt"/>
              <a:ea typeface="华文楷体" panose="02010600040101010101" pitchFamily="2" charset="-122"/>
              <a:sym typeface="Century Schoolbook" panose="02040604050505020304" pitchFamily="18" charset="0"/>
            </a:endParaRPr>
          </a:p>
        </p:txBody>
      </p:sp>
      <p:sp>
        <p:nvSpPr>
          <p:cNvPr id="17411" name="矩形 4"/>
          <p:cNvSpPr>
            <a:spLocks noChangeArrowheads="1"/>
          </p:cNvSpPr>
          <p:nvPr/>
        </p:nvSpPr>
        <p:spPr bwMode="auto">
          <a:xfrm>
            <a:off x="214282" y="1293881"/>
            <a:ext cx="8747125" cy="34163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lvl="0" indent="-342900" algn="just">
              <a:lnSpc>
                <a:spcPct val="150000"/>
              </a:lnSpc>
              <a:spcAft>
                <a:spcPts val="0"/>
              </a:spcAft>
              <a:buFont typeface="Times New Roman" panose="02020603050405020304"/>
              <a:buAutoNum type="arabicPeriod"/>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It was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kind and generous of you to</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do this for me, and I appreciate it more than I can say.</a:t>
            </a:r>
            <a:endParaRPr lang="zh-CN" altLang="zh-CN" sz="2400" b="1" kern="100" dirty="0">
              <a:latin typeface="Times New Roman" panose="02020603050405020304" pitchFamily="18" charset="0"/>
              <a:ea typeface="等线" panose="02010600030101010101" charset="-122"/>
              <a:cs typeface="Times New Roman" panose="02020603050405020304" pitchFamily="18" charset="0"/>
            </a:endParaRPr>
          </a:p>
          <a:p>
            <a:pPr marL="342900" lvl="0" indent="-342900" algn="just">
              <a:lnSpc>
                <a:spcPct val="150000"/>
              </a:lnSpc>
              <a:spcAft>
                <a:spcPts val="0"/>
              </a:spcAft>
              <a:buFont typeface="Times New Roman" panose="02020603050405020304"/>
              <a:buAutoNum type="arabicPeriod"/>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 wish there were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 better word than “thanks”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to express my appreciation for your generous help.</a:t>
            </a:r>
            <a:endParaRPr lang="zh-CN" altLang="zh-CN" sz="2400" b="1" kern="100" dirty="0">
              <a:latin typeface="Times New Roman" panose="02020603050405020304" pitchFamily="18" charset="0"/>
              <a:ea typeface="等线" panose="02010600030101010101" charset="-122"/>
              <a:cs typeface="Times New Roman" panose="02020603050405020304" pitchFamily="18" charset="0"/>
            </a:endParaRPr>
          </a:p>
          <a:p>
            <a:pPr marL="342900" lvl="0" indent="-342900" algn="just">
              <a:lnSpc>
                <a:spcPct val="150000"/>
              </a:lnSpc>
              <a:spcAft>
                <a:spcPts val="0"/>
              </a:spcAft>
              <a:buFont typeface="Times New Roman" panose="02020603050405020304"/>
              <a:buAutoNum type="arabicPeriod"/>
            </a:pP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Thanks again for your kind help./ Again, I would like to </a:t>
            </a:r>
            <a:r>
              <a:rPr lang="en-US" altLang="zh-CN" sz="2400" b="1" kern="100" spc="35"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express our sincere thanks to </a:t>
            </a:r>
            <a:r>
              <a:rPr lang="en-US" altLang="zh-CN" sz="24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you.</a:t>
            </a:r>
            <a:endParaRPr lang="zh-CN" altLang="en-US" sz="2400" b="1" dirty="0">
              <a:sym typeface="Arial" panose="020B0604020202020204" pitchFamily="34" charset="0"/>
            </a:endParaRPr>
          </a:p>
        </p:txBody>
      </p:sp>
      <p:sp>
        <p:nvSpPr>
          <p:cNvPr id="17412" name="AutoShape 34">
            <a:hlinkClick r:id="rId1" action="ppaction://hlinksldjump"/>
          </p:cNvPr>
          <p:cNvSpPr>
            <a:spLocks noChangeArrowheads="1"/>
          </p:cNvSpPr>
          <p:nvPr/>
        </p:nvSpPr>
        <p:spPr bwMode="auto">
          <a:xfrm>
            <a:off x="2339845" y="310040"/>
            <a:ext cx="3643313"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2400" b="1">
                <a:latin typeface="Century Schoolbook" panose="02040604050505020304" pitchFamily="18" charset="0"/>
                <a:sym typeface="Century Schoolbook" panose="02040604050505020304" pitchFamily="18" charset="0"/>
              </a:rPr>
              <a:t>Writing preparations</a:t>
            </a:r>
            <a:endParaRPr lang="en-US" sz="2400" b="1">
              <a:latin typeface="Verdana" panose="020B0604030504040204" pitchFamily="34" charset="0"/>
              <a:ea typeface="DotumChe" pitchFamily="49" charset="-127"/>
              <a:sym typeface="Century Schoolbook" panose="02040604050505020304" pitchFamily="18" charset="0"/>
            </a:endParaRPr>
          </a:p>
        </p:txBody>
      </p:sp>
      <p:sp>
        <p:nvSpPr>
          <p:cNvPr id="5" name="灯片编号占位符 4"/>
          <p:cNvSpPr>
            <a:spLocks noGrp="1"/>
          </p:cNvSpPr>
          <p:nvPr>
            <p:ph type="sldNum" sz="quarter" idx="12"/>
          </p:nvPr>
        </p:nvSpPr>
        <p:spPr/>
        <p:txBody>
          <a:bodyPr/>
          <a:lstStyle/>
          <a:p>
            <a:pPr>
              <a:defRPr/>
            </a:pPr>
            <a:fld id="{571C61CA-89EB-45FF-913B-7D1B264242A4}" type="slidenum">
              <a:rPr lang="zh-CN" altLang="en-US" smtClean="0"/>
            </a:fld>
            <a:endParaRPr lang="zh-CN" altLang="en-US" sz="1800" b="0">
              <a:solidFill>
                <a:schemeClr val="tx1"/>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1250"/>
                                        <p:tgtEl>
                                          <p:spTgt spid="17411">
                                            <p:txEl>
                                              <p:pRg st="0" end="0"/>
                                            </p:txEl>
                                          </p:spTgt>
                                        </p:tgtEl>
                                      </p:cBhvr>
                                    </p:animEffect>
                                  </p:childTnLst>
                                </p:cTn>
                              </p:par>
                            </p:childTnLst>
                          </p:cTn>
                        </p:par>
                        <p:par>
                          <p:cTn id="8" fill="hold">
                            <p:stCondLst>
                              <p:cond delay="1500"/>
                            </p:stCondLst>
                            <p:childTnLst>
                              <p:par>
                                <p:cTn id="9" presetID="3" presetClass="entr" presetSubtype="10" fill="hold"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1" dur="1250"/>
                                        <p:tgtEl>
                                          <p:spTgt spid="17411">
                                            <p:txEl>
                                              <p:pRg st="1" end="1"/>
                                            </p:txEl>
                                          </p:spTgt>
                                        </p:tgtEl>
                                      </p:cBhvr>
                                    </p:animEffect>
                                  </p:childTnLst>
                                </p:cTn>
                              </p:par>
                            </p:childTnLst>
                          </p:cTn>
                        </p:par>
                        <p:par>
                          <p:cTn id="12" fill="hold">
                            <p:stCondLst>
                              <p:cond delay="3000"/>
                            </p:stCondLst>
                            <p:childTnLst>
                              <p:par>
                                <p:cTn id="13" presetID="3" presetClass="entr" presetSubtype="10" fill="hold" nodeType="after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5" dur="125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lx-60\appdata\roaming\360se6\USERDA~1\Temp\569846~1.JPG"/>
          <p:cNvPicPr>
            <a:picLocks noChangeAspect="1" noChangeArrowheads="1"/>
          </p:cNvPicPr>
          <p:nvPr/>
        </p:nvPicPr>
        <p:blipFill>
          <a:blip r:embed="rId1" cstate="print"/>
          <a:srcRect/>
          <a:stretch>
            <a:fillRect/>
          </a:stretch>
        </p:blipFill>
        <p:spPr bwMode="auto">
          <a:xfrm>
            <a:off x="0" y="-142911"/>
            <a:ext cx="9144000" cy="5286411"/>
          </a:xfrm>
          <a:prstGeom prst="rect">
            <a:avLst/>
          </a:prstGeom>
          <a:noFill/>
          <a:ln w="9525">
            <a:noFill/>
            <a:bevel/>
          </a:ln>
        </p:spPr>
      </p:pic>
      <p:sp>
        <p:nvSpPr>
          <p:cNvPr id="64514" name="Rectangle 2"/>
          <p:cNvSpPr>
            <a:spLocks noGrp="1" noChangeArrowheads="1"/>
          </p:cNvSpPr>
          <p:nvPr>
            <p:ph type="subTitle" idx="1"/>
          </p:nvPr>
        </p:nvSpPr>
        <p:spPr>
          <a:xfrm>
            <a:off x="1187765" y="627615"/>
            <a:ext cx="7776540" cy="3816266"/>
          </a:xfrm>
        </p:spPr>
        <p:txBody>
          <a:bodyPr numCol="3"/>
          <a:lstStyle/>
          <a:p>
            <a:pPr marL="274955" indent="-274955" algn="l">
              <a:lnSpc>
                <a:spcPct val="80000"/>
              </a:lnSpc>
              <a:buClr>
                <a:srgbClr val="FF0000"/>
              </a:buClr>
              <a:buFont typeface="Wingdings" panose="05000000000000000000" pitchFamily="2" charset="2"/>
              <a:buChar char="u"/>
            </a:pPr>
            <a:r>
              <a:rPr lang="en-US" altLang="zh-CN" sz="2800" b="1" dirty="0"/>
              <a:t>priceless</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remarkable</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striking</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satisfying</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a:t>
            </a:r>
            <a:r>
              <a:rPr lang="en-US" altLang="zh-CN" sz="2800" b="1" dirty="0" smtClean="0"/>
              <a:t>spectacular</a:t>
            </a:r>
            <a:endParaRPr lang="en-US" altLang="zh-CN" sz="2800" b="1" dirty="0" smtClean="0"/>
          </a:p>
          <a:p>
            <a:pPr marL="274955" indent="-274955" algn="l">
              <a:lnSpc>
                <a:spcPct val="80000"/>
              </a:lnSpc>
              <a:buClr>
                <a:srgbClr val="FF0000"/>
              </a:buClr>
              <a:buFont typeface="Wingdings" panose="05000000000000000000" pitchFamily="2" charset="2"/>
              <a:buChar char="u"/>
            </a:pPr>
            <a:r>
              <a:rPr lang="en-US" altLang="zh-CN" sz="2800" b="1" dirty="0" smtClean="0"/>
              <a:t> tremendous</a:t>
            </a:r>
            <a:endParaRPr lang="en-US" altLang="zh-CN" sz="2800" b="1" dirty="0" smtClean="0"/>
          </a:p>
          <a:p>
            <a:pPr marL="274955" indent="-274955" algn="l">
              <a:lnSpc>
                <a:spcPct val="80000"/>
              </a:lnSpc>
              <a:buClr>
                <a:srgbClr val="FF0000"/>
              </a:buClr>
              <a:buFont typeface="Wingdings" panose="05000000000000000000" pitchFamily="2" charset="2"/>
              <a:buChar char="u"/>
            </a:pPr>
            <a:r>
              <a:rPr lang="en-US" altLang="zh-CN" sz="2800" b="1" dirty="0"/>
              <a:t> </a:t>
            </a:r>
            <a:r>
              <a:rPr lang="en-US" altLang="zh-CN" sz="2800" b="1" dirty="0" smtClean="0"/>
              <a:t>incredible</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thoughtful</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touched</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timely</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thrilled</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tasteful</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terrific</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valuable</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unique</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wonderful</a:t>
            </a:r>
            <a:endParaRPr lang="en-US" altLang="zh-CN" sz="2800" b="1" dirty="0"/>
          </a:p>
          <a:p>
            <a:pPr marL="274955" indent="-274955" algn="l">
              <a:lnSpc>
                <a:spcPct val="80000"/>
              </a:lnSpc>
              <a:buClr>
                <a:srgbClr val="FF0000"/>
              </a:buClr>
              <a:buFont typeface="Wingdings" panose="05000000000000000000" pitchFamily="2" charset="2"/>
              <a:buChar char="u"/>
            </a:pPr>
            <a:r>
              <a:rPr lang="en-US" altLang="zh-CN" sz="2800" b="1" dirty="0"/>
              <a:t> well-made</a:t>
            </a:r>
            <a:endParaRPr lang="zh-CN" altLang="en-US" sz="2800" b="1" dirty="0"/>
          </a:p>
          <a:p>
            <a:pPr marL="274955" indent="-274955" algn="l">
              <a:lnSpc>
                <a:spcPct val="80000"/>
              </a:lnSpc>
              <a:buFont typeface="Wingdings" panose="05000000000000000000" pitchFamily="2" charset="2"/>
              <a:buChar char=""/>
            </a:pPr>
            <a:endParaRPr lang="zh-CN" altLang="en-US" sz="2800" b="1" dirty="0"/>
          </a:p>
        </p:txBody>
      </p:sp>
      <p:sp>
        <p:nvSpPr>
          <p:cNvPr id="6" name="灯片编号占位符 5"/>
          <p:cNvSpPr>
            <a:spLocks noGrp="1"/>
          </p:cNvSpPr>
          <p:nvPr>
            <p:ph type="sldNum" sz="quarter" idx="12"/>
          </p:nvPr>
        </p:nvSpPr>
        <p:spPr/>
        <p:txBody>
          <a:bodyPr/>
          <a:lstStyle/>
          <a:p>
            <a:pPr>
              <a:defRPr/>
            </a:pPr>
            <a:fld id="{6E0229FF-3772-43EF-B451-63BCC582C9B3}" type="slidenum">
              <a:rPr lang="zh-CN" altLang="en-US" smtClean="0"/>
            </a:fld>
            <a:endParaRPr lang="zh-CN" altLang="en-US" sz="1800" b="0">
              <a:solidFill>
                <a:schemeClr val="tx1"/>
              </a:solidFill>
            </a:endParaRPr>
          </a:p>
        </p:txBody>
      </p:sp>
      <p:sp>
        <p:nvSpPr>
          <p:cNvPr id="4" name="AutoShape 34">
            <a:hlinkClick r:id="rId2" action="ppaction://hlinksldjump"/>
          </p:cNvPr>
          <p:cNvSpPr txBox="1">
            <a:spLocks noChangeArrowheads="1"/>
          </p:cNvSpPr>
          <p:nvPr/>
        </p:nvSpPr>
        <p:spPr bwMode="auto">
          <a:xfrm>
            <a:off x="1714512" y="71420"/>
            <a:ext cx="4714876" cy="375047"/>
          </a:xfrm>
          <a:prstGeom prst="roundRect">
            <a:avLst>
              <a:gd name="adj" fmla="val 50000"/>
            </a:avLst>
          </a:prstGeom>
          <a:solidFill>
            <a:srgbClr val="FEC3AE"/>
          </a:solidFill>
          <a:ln w="12700">
            <a:solidFill>
              <a:srgbClr val="544438"/>
            </a:solidFill>
            <a:miter lim="800000"/>
          </a:ln>
          <a:effectLst>
            <a:outerShdw dist="50800" dir="5400000" algn="ctr" rotWithShape="0">
              <a:schemeClr val="bg2">
                <a:alpha val="50000"/>
              </a:schemeClr>
            </a:outerShdw>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altLang="zh-CN" sz="2400" b="1" kern="0" dirty="0">
                <a:latin typeface="+mn-lt"/>
                <a:ea typeface="+mn-ea"/>
                <a:sym typeface="Century Schoolbook" panose="02040604050505020304" pitchFamily="18" charset="0"/>
              </a:rPr>
              <a:t>Useful</a:t>
            </a:r>
            <a:r>
              <a:rPr lang="en-US" sz="2400" b="1" kern="0" dirty="0">
                <a:latin typeface="+mn-lt"/>
                <a:ea typeface="+mn-ea"/>
                <a:sym typeface="Century Schoolbook" panose="02040604050505020304" pitchFamily="18" charset="0"/>
              </a:rPr>
              <a:t> words and expressions</a:t>
            </a:r>
            <a:endParaRPr lang="en-US" sz="2400" b="1" kern="0"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Effect transition="in" filter="barn(inVertical)">
                                      <p:cBhvr>
                                        <p:cTn id="7" dur="500"/>
                                        <p:tgtEl>
                                          <p:spTgt spid="6451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4514">
                                            <p:txEl>
                                              <p:pRg st="1" end="1"/>
                                            </p:txEl>
                                          </p:spTgt>
                                        </p:tgtEl>
                                        <p:attrNameLst>
                                          <p:attrName>style.visibility</p:attrName>
                                        </p:attrNameLst>
                                      </p:cBhvr>
                                      <p:to>
                                        <p:strVal val="visible"/>
                                      </p:to>
                                    </p:set>
                                    <p:animEffect transition="in" filter="barn(inVertical)">
                                      <p:cBhvr>
                                        <p:cTn id="11" dur="500"/>
                                        <p:tgtEl>
                                          <p:spTgt spid="64514">
                                            <p:txEl>
                                              <p:pRg st="1" end="1"/>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animEffect transition="in" filter="barn(inVertical)">
                                      <p:cBhvr>
                                        <p:cTn id="15" dur="500"/>
                                        <p:tgtEl>
                                          <p:spTgt spid="64514">
                                            <p:txEl>
                                              <p:pRg st="2" end="2"/>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64514">
                                            <p:txEl>
                                              <p:pRg st="3" end="3"/>
                                            </p:txEl>
                                          </p:spTgt>
                                        </p:tgtEl>
                                        <p:attrNameLst>
                                          <p:attrName>style.visibility</p:attrName>
                                        </p:attrNameLst>
                                      </p:cBhvr>
                                      <p:to>
                                        <p:strVal val="visible"/>
                                      </p:to>
                                    </p:set>
                                    <p:animEffect transition="in" filter="barn(inVertical)">
                                      <p:cBhvr>
                                        <p:cTn id="19" dur="500"/>
                                        <p:tgtEl>
                                          <p:spTgt spid="64514">
                                            <p:txEl>
                                              <p:pRg st="3" end="3"/>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4514">
                                            <p:txEl>
                                              <p:pRg st="4" end="4"/>
                                            </p:txEl>
                                          </p:spTgt>
                                        </p:tgtEl>
                                        <p:attrNameLst>
                                          <p:attrName>style.visibility</p:attrName>
                                        </p:attrNameLst>
                                      </p:cBhvr>
                                      <p:to>
                                        <p:strVal val="visible"/>
                                      </p:to>
                                    </p:set>
                                    <p:animEffect transition="in" filter="barn(inVertical)">
                                      <p:cBhvr>
                                        <p:cTn id="23" dur="500"/>
                                        <p:tgtEl>
                                          <p:spTgt spid="64514">
                                            <p:txEl>
                                              <p:pRg st="4" end="4"/>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4514">
                                            <p:txEl>
                                              <p:pRg st="5" end="5"/>
                                            </p:txEl>
                                          </p:spTgt>
                                        </p:tgtEl>
                                        <p:attrNameLst>
                                          <p:attrName>style.visibility</p:attrName>
                                        </p:attrNameLst>
                                      </p:cBhvr>
                                      <p:to>
                                        <p:strVal val="visible"/>
                                      </p:to>
                                    </p:set>
                                    <p:animEffect transition="in" filter="barn(inVertical)">
                                      <p:cBhvr>
                                        <p:cTn id="27" dur="500"/>
                                        <p:tgtEl>
                                          <p:spTgt spid="64514">
                                            <p:txEl>
                                              <p:pRg st="5" end="5"/>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64514">
                                            <p:txEl>
                                              <p:pRg st="6" end="6"/>
                                            </p:txEl>
                                          </p:spTgt>
                                        </p:tgtEl>
                                        <p:attrNameLst>
                                          <p:attrName>style.visibility</p:attrName>
                                        </p:attrNameLst>
                                      </p:cBhvr>
                                      <p:to>
                                        <p:strVal val="visible"/>
                                      </p:to>
                                    </p:set>
                                    <p:animEffect transition="in" filter="barn(inVertical)">
                                      <p:cBhvr>
                                        <p:cTn id="31" dur="500"/>
                                        <p:tgtEl>
                                          <p:spTgt spid="64514">
                                            <p:txEl>
                                              <p:pRg st="6" end="6"/>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64514">
                                            <p:txEl>
                                              <p:pRg st="7" end="7"/>
                                            </p:txEl>
                                          </p:spTgt>
                                        </p:tgtEl>
                                        <p:attrNameLst>
                                          <p:attrName>style.visibility</p:attrName>
                                        </p:attrNameLst>
                                      </p:cBhvr>
                                      <p:to>
                                        <p:strVal val="visible"/>
                                      </p:to>
                                    </p:set>
                                    <p:animEffect transition="in" filter="barn(inVertical)">
                                      <p:cBhvr>
                                        <p:cTn id="35" dur="500"/>
                                        <p:tgtEl>
                                          <p:spTgt spid="64514">
                                            <p:txEl>
                                              <p:pRg st="7" end="7"/>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64514">
                                            <p:txEl>
                                              <p:pRg st="8" end="8"/>
                                            </p:txEl>
                                          </p:spTgt>
                                        </p:tgtEl>
                                        <p:attrNameLst>
                                          <p:attrName>style.visibility</p:attrName>
                                        </p:attrNameLst>
                                      </p:cBhvr>
                                      <p:to>
                                        <p:strVal val="visible"/>
                                      </p:to>
                                    </p:set>
                                    <p:animEffect transition="in" filter="barn(inVertical)">
                                      <p:cBhvr>
                                        <p:cTn id="39" dur="500"/>
                                        <p:tgtEl>
                                          <p:spTgt spid="64514">
                                            <p:txEl>
                                              <p:pRg st="8" end="8"/>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64514">
                                            <p:txEl>
                                              <p:pRg st="9" end="9"/>
                                            </p:txEl>
                                          </p:spTgt>
                                        </p:tgtEl>
                                        <p:attrNameLst>
                                          <p:attrName>style.visibility</p:attrName>
                                        </p:attrNameLst>
                                      </p:cBhvr>
                                      <p:to>
                                        <p:strVal val="visible"/>
                                      </p:to>
                                    </p:set>
                                    <p:animEffect transition="in" filter="barn(inVertical)">
                                      <p:cBhvr>
                                        <p:cTn id="43" dur="500"/>
                                        <p:tgtEl>
                                          <p:spTgt spid="64514">
                                            <p:txEl>
                                              <p:pRg st="9" end="9"/>
                                            </p:txEl>
                                          </p:spTgt>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64514">
                                            <p:txEl>
                                              <p:pRg st="10" end="10"/>
                                            </p:txEl>
                                          </p:spTgt>
                                        </p:tgtEl>
                                        <p:attrNameLst>
                                          <p:attrName>style.visibility</p:attrName>
                                        </p:attrNameLst>
                                      </p:cBhvr>
                                      <p:to>
                                        <p:strVal val="visible"/>
                                      </p:to>
                                    </p:set>
                                    <p:animEffect transition="in" filter="barn(inVertical)">
                                      <p:cBhvr>
                                        <p:cTn id="47" dur="500"/>
                                        <p:tgtEl>
                                          <p:spTgt spid="64514">
                                            <p:txEl>
                                              <p:pRg st="10" end="10"/>
                                            </p:txEl>
                                          </p:spTgt>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64514">
                                            <p:txEl>
                                              <p:pRg st="11" end="11"/>
                                            </p:txEl>
                                          </p:spTgt>
                                        </p:tgtEl>
                                        <p:attrNameLst>
                                          <p:attrName>style.visibility</p:attrName>
                                        </p:attrNameLst>
                                      </p:cBhvr>
                                      <p:to>
                                        <p:strVal val="visible"/>
                                      </p:to>
                                    </p:set>
                                    <p:animEffect transition="in" filter="barn(inVertical)">
                                      <p:cBhvr>
                                        <p:cTn id="51" dur="500"/>
                                        <p:tgtEl>
                                          <p:spTgt spid="64514">
                                            <p:txEl>
                                              <p:pRg st="11" end="11"/>
                                            </p:txEl>
                                          </p:spTgt>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64514">
                                            <p:txEl>
                                              <p:pRg st="12" end="12"/>
                                            </p:txEl>
                                          </p:spTgt>
                                        </p:tgtEl>
                                        <p:attrNameLst>
                                          <p:attrName>style.visibility</p:attrName>
                                        </p:attrNameLst>
                                      </p:cBhvr>
                                      <p:to>
                                        <p:strVal val="visible"/>
                                      </p:to>
                                    </p:set>
                                    <p:animEffect transition="in" filter="barn(inVertical)">
                                      <p:cBhvr>
                                        <p:cTn id="55" dur="500"/>
                                        <p:tgtEl>
                                          <p:spTgt spid="64514">
                                            <p:txEl>
                                              <p:pRg st="12" end="12"/>
                                            </p:txEl>
                                          </p:spTgt>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4514">
                                            <p:txEl>
                                              <p:pRg st="13" end="13"/>
                                            </p:txEl>
                                          </p:spTgt>
                                        </p:tgtEl>
                                        <p:attrNameLst>
                                          <p:attrName>style.visibility</p:attrName>
                                        </p:attrNameLst>
                                      </p:cBhvr>
                                      <p:to>
                                        <p:strVal val="visible"/>
                                      </p:to>
                                    </p:set>
                                    <p:animEffect transition="in" filter="barn(inVertical)">
                                      <p:cBhvr>
                                        <p:cTn id="59" dur="500"/>
                                        <p:tgtEl>
                                          <p:spTgt spid="64514">
                                            <p:txEl>
                                              <p:pRg st="13" end="13"/>
                                            </p:txEl>
                                          </p:spTgt>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64514">
                                            <p:txEl>
                                              <p:pRg st="14" end="14"/>
                                            </p:txEl>
                                          </p:spTgt>
                                        </p:tgtEl>
                                        <p:attrNameLst>
                                          <p:attrName>style.visibility</p:attrName>
                                        </p:attrNameLst>
                                      </p:cBhvr>
                                      <p:to>
                                        <p:strVal val="visible"/>
                                      </p:to>
                                    </p:set>
                                    <p:animEffect transition="in" filter="barn(inVertical)">
                                      <p:cBhvr>
                                        <p:cTn id="63" dur="500"/>
                                        <p:tgtEl>
                                          <p:spTgt spid="64514">
                                            <p:txEl>
                                              <p:pRg st="14" end="14"/>
                                            </p:txEl>
                                          </p:spTgt>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64514">
                                            <p:txEl>
                                              <p:pRg st="15" end="15"/>
                                            </p:txEl>
                                          </p:spTgt>
                                        </p:tgtEl>
                                        <p:attrNameLst>
                                          <p:attrName>style.visibility</p:attrName>
                                        </p:attrNameLst>
                                      </p:cBhvr>
                                      <p:to>
                                        <p:strVal val="visible"/>
                                      </p:to>
                                    </p:set>
                                    <p:animEffect transition="in" filter="barn(inVertical)">
                                      <p:cBhvr>
                                        <p:cTn id="67" dur="500"/>
                                        <p:tgtEl>
                                          <p:spTgt spid="64514">
                                            <p:txEl>
                                              <p:pRg st="15" end="15"/>
                                            </p:txEl>
                                          </p:spTgt>
                                        </p:tgtEl>
                                      </p:cBhvr>
                                    </p:animEffect>
                                  </p:childTnLst>
                                </p:cTn>
                              </p:par>
                            </p:childTnLst>
                          </p:cTn>
                        </p:par>
                        <p:par>
                          <p:cTn id="68" fill="hold">
                            <p:stCondLst>
                              <p:cond delay="8000"/>
                            </p:stCondLst>
                            <p:childTnLst>
                              <p:par>
                                <p:cTn id="69" presetID="16" presetClass="entr" presetSubtype="21" fill="hold" grpId="0" nodeType="afterEffect">
                                  <p:stCondLst>
                                    <p:cond delay="0"/>
                                  </p:stCondLst>
                                  <p:childTnLst>
                                    <p:set>
                                      <p:cBhvr>
                                        <p:cTn id="70" dur="1" fill="hold">
                                          <p:stCondLst>
                                            <p:cond delay="0"/>
                                          </p:stCondLst>
                                        </p:cTn>
                                        <p:tgtEl>
                                          <p:spTgt spid="64514">
                                            <p:txEl>
                                              <p:pRg st="16" end="16"/>
                                            </p:txEl>
                                          </p:spTgt>
                                        </p:tgtEl>
                                        <p:attrNameLst>
                                          <p:attrName>style.visibility</p:attrName>
                                        </p:attrNameLst>
                                      </p:cBhvr>
                                      <p:to>
                                        <p:strVal val="visible"/>
                                      </p:to>
                                    </p:set>
                                    <p:animEffect transition="in" filter="barn(inVertical)">
                                      <p:cBhvr>
                                        <p:cTn id="71" dur="500"/>
                                        <p:tgtEl>
                                          <p:spTgt spid="6451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4">
            <a:hlinkClick r:id="rId1" action="ppaction://hlinksldjump"/>
          </p:cNvPr>
          <p:cNvSpPr txBox="1">
            <a:spLocks noChangeArrowheads="1"/>
          </p:cNvSpPr>
          <p:nvPr/>
        </p:nvSpPr>
        <p:spPr bwMode="auto">
          <a:xfrm>
            <a:off x="1928794" y="71420"/>
            <a:ext cx="4714876" cy="375047"/>
          </a:xfrm>
          <a:prstGeom prst="roundRect">
            <a:avLst>
              <a:gd name="adj" fmla="val 50000"/>
            </a:avLst>
          </a:prstGeom>
          <a:solidFill>
            <a:srgbClr val="FEC3AE"/>
          </a:solidFill>
          <a:ln w="12700">
            <a:solidFill>
              <a:srgbClr val="544438"/>
            </a:solidFill>
            <a:miter lim="800000"/>
          </a:ln>
          <a:effectLst>
            <a:outerShdw dist="50800" dir="5400000" algn="ctr" rotWithShape="0">
              <a:schemeClr val="bg2">
                <a:alpha val="50000"/>
              </a:schemeClr>
            </a:outerShdw>
            <a:reflection blurRad="6350" stA="50000" endA="300" endPos="55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altLang="zh-CN" sz="2400" b="1" kern="0" dirty="0">
                <a:latin typeface="+mn-lt"/>
                <a:ea typeface="+mn-ea"/>
                <a:sym typeface="Century Schoolbook" panose="02040604050505020304" pitchFamily="18" charset="0"/>
              </a:rPr>
              <a:t>Writing help: Useful</a:t>
            </a:r>
            <a:r>
              <a:rPr lang="en-US" sz="2400" b="1" kern="0" dirty="0">
                <a:latin typeface="+mn-lt"/>
                <a:ea typeface="+mn-ea"/>
                <a:sym typeface="Century Schoolbook" panose="02040604050505020304" pitchFamily="18" charset="0"/>
              </a:rPr>
              <a:t> phrases</a:t>
            </a:r>
            <a:endParaRPr lang="en-US" sz="2400" b="1" kern="0" dirty="0">
              <a:latin typeface="Verdana" panose="020B0604030504040204" pitchFamily="34" charset="0"/>
              <a:ea typeface="DotumChe" pitchFamily="49" charset="-127"/>
              <a:sym typeface="Century Schoolbook" panose="02040604050505020304" pitchFamily="18" charset="0"/>
            </a:endParaRPr>
          </a:p>
        </p:txBody>
      </p:sp>
      <p:sp>
        <p:nvSpPr>
          <p:cNvPr id="5" name="矩形 4"/>
          <p:cNvSpPr/>
          <p:nvPr/>
        </p:nvSpPr>
        <p:spPr>
          <a:xfrm>
            <a:off x="1259770" y="805918"/>
            <a:ext cx="7758380" cy="40872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a rare treat</a:t>
            </a:r>
            <a:endParaRPr lang="zh-CN" altLang="en-US"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absolutely perfect choice for me </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appreciate your confidence/interest/kind words</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charming of you</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cannot tell you how delighted I was</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convey my personal thanks to everyone who</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derived great pleased from</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heartfelt/hearty thanks</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how kind/dear/thoughtful/sweet of you to</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how much it meant to us</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I am very much obliged to you for</a:t>
            </a:r>
            <a:endParaRPr lang="en-US" altLang="zh-CN" sz="2200" b="1" kern="0" dirty="0">
              <a:solidFill>
                <a:srgbClr val="000000"/>
              </a:solidFill>
              <a:latin typeface="Arial" panose="020B0604020202020204"/>
              <a:ea typeface="宋体" panose="02010600030101010101" pitchFamily="2" charset="-122"/>
            </a:endParaRPr>
          </a:p>
          <a:p>
            <a:pPr marL="274955" lvl="0" indent="-274955" eaLnBrk="0" hangingPunct="0">
              <a:lnSpc>
                <a:spcPct val="80000"/>
              </a:lnSpc>
              <a:spcBef>
                <a:spcPct val="20000"/>
              </a:spcBef>
              <a:buClr>
                <a:srgbClr val="FF0000"/>
              </a:buClr>
              <a:buFont typeface="Wingdings" panose="05000000000000000000" pitchFamily="2" charset="2"/>
              <a:buChar char="u"/>
            </a:pPr>
            <a:r>
              <a:rPr lang="en-US" altLang="zh-CN" sz="2200" b="1" kern="0" dirty="0">
                <a:solidFill>
                  <a:srgbClr val="000000"/>
                </a:solidFill>
                <a:latin typeface="Arial" panose="020B0604020202020204"/>
                <a:ea typeface="宋体" panose="02010600030101010101" pitchFamily="2" charset="-122"/>
              </a:rPr>
              <a:t> It was a great pleasure</a:t>
            </a:r>
            <a:endParaRPr lang="zh-CN" altLang="en-US" sz="2200" b="1" kern="0" dirty="0">
              <a:solidFill>
                <a:srgbClr val="000000"/>
              </a:solidFill>
              <a:latin typeface="Arial" panose="020B0604020202020204"/>
              <a:ea typeface="宋体" panose="02010600030101010101" pitchFamily="2"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0" dur="500"/>
                                        <p:tgtEl>
                                          <p:spTgt spid="5">
                                            <p:txEl>
                                              <p:pRg st="2" end="2"/>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4" dur="500"/>
                                        <p:tgtEl>
                                          <p:spTgt spid="5">
                                            <p:txEl>
                                              <p:pRg st="3" end="3"/>
                                            </p:txEl>
                                          </p:spTgt>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8" dur="500"/>
                                        <p:tgtEl>
                                          <p:spTgt spid="5">
                                            <p:txEl>
                                              <p:pRg st="4" end="4"/>
                                            </p:txEl>
                                          </p:spTgt>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6" dur="500"/>
                                        <p:tgtEl>
                                          <p:spTgt spid="5">
                                            <p:txEl>
                                              <p:pRg st="6" end="6"/>
                                            </p:txEl>
                                          </p:spTgt>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randombar(horizontal)">
                                      <p:cBhvr>
                                        <p:cTn id="40" dur="500"/>
                                        <p:tgtEl>
                                          <p:spTgt spid="5">
                                            <p:txEl>
                                              <p:pRg st="7" end="7"/>
                                            </p:txEl>
                                          </p:spTgt>
                                        </p:tgtEl>
                                      </p:cBhvr>
                                    </p:animEffect>
                                  </p:childTnLst>
                                </p:cTn>
                              </p:par>
                            </p:childTnLst>
                          </p:cTn>
                        </p:par>
                        <p:par>
                          <p:cTn id="41" fill="hold">
                            <p:stCondLst>
                              <p:cond delay="4000"/>
                            </p:stCondLst>
                            <p:childTnLst>
                              <p:par>
                                <p:cTn id="42" presetID="14" presetClass="entr" presetSubtype="10" fill="hold" grpId="0" nodeType="after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randombar(horizontal)">
                                      <p:cBhvr>
                                        <p:cTn id="44" dur="500"/>
                                        <p:tgtEl>
                                          <p:spTgt spid="5">
                                            <p:txEl>
                                              <p:pRg st="8" end="8"/>
                                            </p:txEl>
                                          </p:spTgt>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randombar(horizontal)">
                                      <p:cBhvr>
                                        <p:cTn id="48" dur="500"/>
                                        <p:tgtEl>
                                          <p:spTgt spid="5">
                                            <p:txEl>
                                              <p:pRg st="9" end="9"/>
                                            </p:txEl>
                                          </p:spTgt>
                                        </p:tgtEl>
                                      </p:cBhvr>
                                    </p:animEffect>
                                  </p:childTnLst>
                                </p:cTn>
                              </p:par>
                            </p:childTnLst>
                          </p:cTn>
                        </p:par>
                        <p:par>
                          <p:cTn id="49" fill="hold">
                            <p:stCondLst>
                              <p:cond delay="5000"/>
                            </p:stCondLst>
                            <p:childTnLst>
                              <p:par>
                                <p:cTn id="50" presetID="14" presetClass="entr" presetSubtype="10" fill="hold" grpId="0" nodeType="after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randombar(horizontal)">
                                      <p:cBhvr>
                                        <p:cTn id="52" dur="500"/>
                                        <p:tgtEl>
                                          <p:spTgt spid="5">
                                            <p:txEl>
                                              <p:pRg st="10" end="10"/>
                                            </p:txEl>
                                          </p:spTgt>
                                        </p:tgtEl>
                                      </p:cBhvr>
                                    </p:animEffect>
                                  </p:childTnLst>
                                </p:cTn>
                              </p:par>
                            </p:childTnLst>
                          </p:cTn>
                        </p:par>
                        <p:par>
                          <p:cTn id="53" fill="hold">
                            <p:stCondLst>
                              <p:cond delay="5500"/>
                            </p:stCondLst>
                            <p:childTnLst>
                              <p:par>
                                <p:cTn id="54" presetID="14" presetClass="entr" presetSubtype="10" fill="hold" grpId="0" nodeType="after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Effect transition="in" filter="randombar(horizontal)">
                                      <p:cBhvr>
                                        <p:cTn id="5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
          <p:cNvPicPr>
            <a:picLocks noChangeAspect="1"/>
          </p:cNvPicPr>
          <p:nvPr/>
        </p:nvPicPr>
        <p:blipFill>
          <a:blip r:embed="rId1" cstate="print">
            <a:extLst>
              <a:ext uri="{28A0092B-C50C-407E-A947-70E740481C1C}">
                <a14:useLocalDpi xmlns:a14="http://schemas.microsoft.com/office/drawing/2010/main" val="0"/>
              </a:ext>
            </a:extLst>
          </a:blip>
          <a:srcRect l="18555" t="7159" r="22652" b="9639"/>
          <a:stretch>
            <a:fillRect/>
          </a:stretch>
        </p:blipFill>
        <p:spPr bwMode="auto">
          <a:xfrm>
            <a:off x="-36320" y="512503"/>
            <a:ext cx="9180320" cy="450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2" descr="c:\users\lx-60\appdata\roaming\360se6\USERDA~1\Temp\569846~1.JPG"/>
          <p:cNvPicPr>
            <a:picLocks noChangeAspect="1" noChangeArrowheads="1"/>
          </p:cNvPicPr>
          <p:nvPr/>
        </p:nvPicPr>
        <p:blipFill>
          <a:blip r:embed="rId2" cstate="print"/>
          <a:srcRect/>
          <a:stretch>
            <a:fillRect/>
          </a:stretch>
        </p:blipFill>
        <p:spPr bwMode="auto">
          <a:xfrm>
            <a:off x="-11595" y="1794144"/>
            <a:ext cx="1028247" cy="1944135"/>
          </a:xfrm>
          <a:prstGeom prst="rect">
            <a:avLst/>
          </a:prstGeom>
          <a:noFill/>
          <a:ln w="9525">
            <a:noFill/>
            <a:bevel/>
          </a:ln>
        </p:spPr>
      </p:pic>
      <p:sp>
        <p:nvSpPr>
          <p:cNvPr id="75778" name="TextBox 2"/>
          <p:cNvSpPr txBox="1">
            <a:spLocks noChangeArrowheads="1"/>
          </p:cNvSpPr>
          <p:nvPr/>
        </p:nvSpPr>
        <p:spPr bwMode="auto">
          <a:xfrm>
            <a:off x="1159143" y="895364"/>
            <a:ext cx="7848545" cy="3416320"/>
          </a:xfrm>
          <a:prstGeom prst="rect">
            <a:avLst/>
          </a:prstGeom>
          <a:noFill/>
          <a:ln w="9525">
            <a:solidFill>
              <a:srgbClr val="0000FF"/>
            </a:solidFill>
            <a:miter lim="800000"/>
          </a:ln>
        </p:spPr>
        <p:txBody>
          <a:bodyPr wrap="square">
            <a:spAutoFit/>
          </a:bodyPr>
          <a:lstStyle/>
          <a:p>
            <a:pPr marL="342900" indent="-342900">
              <a:lnSpc>
                <a:spcPct val="150000"/>
              </a:lnSpc>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All of us were touched by your thoughtfulness. </a:t>
            </a:r>
            <a:endParaRPr lang="en-US" altLang="zh-CN" b="1" dirty="0">
              <a:solidFill>
                <a:srgbClr val="0000CC"/>
              </a:solidFill>
              <a:latin typeface="Comic Sans MS" panose="030F0702030302020204" pitchFamily="66" charset="0"/>
            </a:endParaRPr>
          </a:p>
          <a:p>
            <a:pPr marL="342900" indent="-342900">
              <a:lnSpc>
                <a:spcPct val="150000"/>
              </a:lnSpc>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How dear of you – we are delighted!</a:t>
            </a:r>
            <a:endParaRPr lang="en-US" altLang="zh-CN" b="1" dirty="0">
              <a:solidFill>
                <a:srgbClr val="0000CC"/>
              </a:solidFill>
              <a:latin typeface="Comic Sans MS" panose="030F0702030302020204" pitchFamily="66" charset="0"/>
            </a:endParaRPr>
          </a:p>
          <a:p>
            <a:pPr marL="342900" indent="-342900">
              <a:lnSpc>
                <a:spcPct val="150000"/>
              </a:lnSpc>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I appreciate your advice more than I can say.</a:t>
            </a:r>
            <a:endParaRPr lang="en-US" altLang="zh-CN" b="1" dirty="0">
              <a:solidFill>
                <a:srgbClr val="0000CC"/>
              </a:solidFill>
              <a:latin typeface="Comic Sans MS" panose="030F0702030302020204" pitchFamily="66" charset="0"/>
            </a:endParaRPr>
          </a:p>
          <a:p>
            <a:pPr marL="342900" indent="-342900">
              <a:lnSpc>
                <a:spcPct val="150000"/>
              </a:lnSpc>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I can’t remember when I’ve had a better/more pleasant /relaxing /enjoyable time.</a:t>
            </a:r>
            <a:endParaRPr lang="en-US" altLang="zh-CN" b="1" dirty="0">
              <a:solidFill>
                <a:srgbClr val="0000CC"/>
              </a:solidFill>
              <a:latin typeface="Comic Sans MS" panose="030F0702030302020204" pitchFamily="66" charset="0"/>
            </a:endParaRPr>
          </a:p>
          <a:p>
            <a:pPr marL="342900" indent="-342900">
              <a:lnSpc>
                <a:spcPct val="150000"/>
              </a:lnSpc>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I’ll cherish your gift always.</a:t>
            </a:r>
            <a:endParaRPr lang="en-US" altLang="zh-CN" b="1" dirty="0">
              <a:solidFill>
                <a:srgbClr val="0000CC"/>
              </a:solidFill>
              <a:latin typeface="Comic Sans MS" panose="030F0702030302020204" pitchFamily="66" charset="0"/>
            </a:endParaRPr>
          </a:p>
          <a:p>
            <a:pPr marL="342900" indent="-342900">
              <a:lnSpc>
                <a:spcPct val="150000"/>
              </a:lnSpc>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Special thanks to the doctors and the nurses at your hospital.</a:t>
            </a:r>
            <a:endParaRPr lang="en-US" altLang="zh-CN" b="1" dirty="0">
              <a:solidFill>
                <a:srgbClr val="0000CC"/>
              </a:solidFill>
              <a:latin typeface="Comic Sans MS" panose="030F0702030302020204" pitchFamily="66" charset="0"/>
            </a:endParaRPr>
          </a:p>
          <a:p>
            <a:pPr marL="342900" indent="-342900">
              <a:lnSpc>
                <a:spcPct val="150000"/>
              </a:lnSpc>
              <a:buClr>
                <a:srgbClr val="FF0000"/>
              </a:buClr>
              <a:buFont typeface="Wingdings" panose="05000000000000000000" pitchFamily="2" charset="2"/>
              <a:buChar char="Ø"/>
            </a:pPr>
            <a:r>
              <a:rPr lang="en-US" altLang="zh-CN" b="1" dirty="0">
                <a:solidFill>
                  <a:srgbClr val="0000CC"/>
                </a:solidFill>
                <a:latin typeface="Comic Sans MS" panose="030F0702030302020204" pitchFamily="66" charset="0"/>
              </a:rPr>
              <a:t>Thank you for including me in this memorable/special event.</a:t>
            </a:r>
            <a:endParaRPr lang="zh-CN" altLang="en-US" dirty="0"/>
          </a:p>
        </p:txBody>
      </p:sp>
      <p:sp>
        <p:nvSpPr>
          <p:cNvPr id="5" name="AutoShape 34">
            <a:hlinkClick r:id="rId3" action="ppaction://hlinksldjump"/>
          </p:cNvPr>
          <p:cNvSpPr>
            <a:spLocks noChangeArrowheads="1"/>
          </p:cNvSpPr>
          <p:nvPr/>
        </p:nvSpPr>
        <p:spPr bwMode="auto">
          <a:xfrm>
            <a:off x="2071670" y="142858"/>
            <a:ext cx="3714743" cy="321469"/>
          </a:xfrm>
          <a:prstGeom prst="roundRect">
            <a:avLst>
              <a:gd name="adj" fmla="val 50000"/>
            </a:avLst>
          </a:prstGeom>
          <a:solidFill>
            <a:srgbClr val="FEC3AE"/>
          </a:solidFill>
          <a:ln w="12700">
            <a:solidFill>
              <a:srgbClr val="544438"/>
            </a:solidFill>
            <a:miter lim="800000"/>
          </a:ln>
          <a:effectLst>
            <a:outerShdw dist="50800" dir="5400000" algn="ctr" rotWithShape="0">
              <a:schemeClr val="bg2">
                <a:alpha val="50000"/>
              </a:schemeClr>
            </a:outerShdw>
            <a:reflection blurRad="6350" stA="50000" endA="300" endPos="55000" dir="5400000" sy="-100000" algn="bl" rotWithShape="0"/>
          </a:effectLst>
        </p:spPr>
        <p:txBody>
          <a:bodyPr wrap="none" anchor="ctr"/>
          <a:lstStyle/>
          <a:p>
            <a:pPr marL="274955" indent="-274955" defTabSz="865505">
              <a:spcBef>
                <a:spcPts val="600"/>
              </a:spcBef>
              <a:buClr>
                <a:schemeClr val="accent1"/>
              </a:buClr>
              <a:buSzPct val="70000"/>
              <a:defRPr/>
            </a:pPr>
            <a:r>
              <a:rPr lang="en-US" altLang="zh-CN" sz="2400" b="1" kern="0" dirty="0">
                <a:latin typeface="+mn-lt"/>
                <a:ea typeface="+mn-ea"/>
                <a:sym typeface="Century Schoolbook" panose="02040604050505020304" pitchFamily="18" charset="0"/>
              </a:rPr>
              <a:t>Writing help: sentences</a:t>
            </a:r>
            <a:endParaRPr lang="en-US" altLang="zh-CN" sz="2400" b="1" kern="0" dirty="0">
              <a:latin typeface="+mn-lt"/>
              <a:ea typeface="+mn-ea"/>
              <a:sym typeface="Century Schoolbook" panose="02040604050505020304" pitchFamily="18" charset="0"/>
            </a:endParaRPr>
          </a:p>
        </p:txBody>
      </p:sp>
      <p:sp>
        <p:nvSpPr>
          <p:cNvPr id="6" name="灯片编号占位符 5"/>
          <p:cNvSpPr>
            <a:spLocks noGrp="1"/>
          </p:cNvSpPr>
          <p:nvPr>
            <p:ph type="sldNum" sz="quarter" idx="12"/>
          </p:nvPr>
        </p:nvSpPr>
        <p:spPr/>
        <p:txBody>
          <a:bodyPr/>
          <a:lstStyle/>
          <a:p>
            <a:pPr>
              <a:defRPr/>
            </a:pPr>
            <a:fld id="{6024CA13-9C43-4BEA-AB04-2C578AFFC707}" type="slidenum">
              <a:rPr lang="zh-CN" altLang="en-US" smtClean="0"/>
            </a:fld>
            <a:endParaRPr lang="zh-CN" alt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17" y="4289673"/>
            <a:ext cx="566568" cy="587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75778">
                                            <p:bg/>
                                          </p:spTgt>
                                        </p:tgtEl>
                                        <p:attrNameLst>
                                          <p:attrName>style.visibility</p:attrName>
                                        </p:attrNameLst>
                                      </p:cBhvr>
                                      <p:to>
                                        <p:strVal val="visible"/>
                                      </p:to>
                                    </p:set>
                                    <p:animEffect transition="in" filter="wheel(1)">
                                      <p:cBhvr>
                                        <p:cTn id="11" dur="750"/>
                                        <p:tgtEl>
                                          <p:spTgt spid="75778">
                                            <p:bg/>
                                          </p:spTgt>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75778">
                                            <p:txEl>
                                              <p:pRg st="0" end="0"/>
                                            </p:txEl>
                                          </p:spTgt>
                                        </p:tgtEl>
                                        <p:attrNameLst>
                                          <p:attrName>style.visibility</p:attrName>
                                        </p:attrNameLst>
                                      </p:cBhvr>
                                      <p:to>
                                        <p:strVal val="visible"/>
                                      </p:to>
                                    </p:set>
                                    <p:animEffect transition="in" filter="wheel(1)">
                                      <p:cBhvr>
                                        <p:cTn id="15" dur="750"/>
                                        <p:tgtEl>
                                          <p:spTgt spid="75778">
                                            <p:txEl>
                                              <p:pRg st="0" end="0"/>
                                            </p:txEl>
                                          </p:spTgt>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75778">
                                            <p:txEl>
                                              <p:pRg st="1" end="1"/>
                                            </p:txEl>
                                          </p:spTgt>
                                        </p:tgtEl>
                                        <p:attrNameLst>
                                          <p:attrName>style.visibility</p:attrName>
                                        </p:attrNameLst>
                                      </p:cBhvr>
                                      <p:to>
                                        <p:strVal val="visible"/>
                                      </p:to>
                                    </p:set>
                                    <p:animEffect transition="in" filter="wheel(1)">
                                      <p:cBhvr>
                                        <p:cTn id="19" dur="750"/>
                                        <p:tgtEl>
                                          <p:spTgt spid="75778">
                                            <p:txEl>
                                              <p:pRg st="1" end="1"/>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75778">
                                            <p:txEl>
                                              <p:pRg st="2" end="2"/>
                                            </p:txEl>
                                          </p:spTgt>
                                        </p:tgtEl>
                                        <p:attrNameLst>
                                          <p:attrName>style.visibility</p:attrName>
                                        </p:attrNameLst>
                                      </p:cBhvr>
                                      <p:to>
                                        <p:strVal val="visible"/>
                                      </p:to>
                                    </p:set>
                                    <p:animEffect transition="in" filter="wheel(1)">
                                      <p:cBhvr>
                                        <p:cTn id="23" dur="750"/>
                                        <p:tgtEl>
                                          <p:spTgt spid="75778">
                                            <p:txEl>
                                              <p:pRg st="2" end="2"/>
                                            </p:txEl>
                                          </p:spTgt>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75778">
                                            <p:txEl>
                                              <p:pRg st="3" end="3"/>
                                            </p:txEl>
                                          </p:spTgt>
                                        </p:tgtEl>
                                        <p:attrNameLst>
                                          <p:attrName>style.visibility</p:attrName>
                                        </p:attrNameLst>
                                      </p:cBhvr>
                                      <p:to>
                                        <p:strVal val="visible"/>
                                      </p:to>
                                    </p:set>
                                    <p:animEffect transition="in" filter="wheel(1)">
                                      <p:cBhvr>
                                        <p:cTn id="27" dur="750"/>
                                        <p:tgtEl>
                                          <p:spTgt spid="75778">
                                            <p:txEl>
                                              <p:pRg st="3" end="3"/>
                                            </p:txEl>
                                          </p:spTgt>
                                        </p:tgtEl>
                                      </p:cBhvr>
                                    </p:animEffect>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75778">
                                            <p:txEl>
                                              <p:pRg st="4" end="4"/>
                                            </p:txEl>
                                          </p:spTgt>
                                        </p:tgtEl>
                                        <p:attrNameLst>
                                          <p:attrName>style.visibility</p:attrName>
                                        </p:attrNameLst>
                                      </p:cBhvr>
                                      <p:to>
                                        <p:strVal val="visible"/>
                                      </p:to>
                                    </p:set>
                                    <p:animEffect transition="in" filter="wheel(1)">
                                      <p:cBhvr>
                                        <p:cTn id="31" dur="750"/>
                                        <p:tgtEl>
                                          <p:spTgt spid="75778">
                                            <p:txEl>
                                              <p:pRg st="4" end="4"/>
                                            </p:txEl>
                                          </p:spTgt>
                                        </p:tgtEl>
                                      </p:cBhvr>
                                    </p:animEffect>
                                  </p:childTnLst>
                                </p:cTn>
                              </p:par>
                            </p:childTnLst>
                          </p:cTn>
                        </p:par>
                        <p:par>
                          <p:cTn id="32" fill="hold">
                            <p:stCondLst>
                              <p:cond delay="7000"/>
                            </p:stCondLst>
                            <p:childTnLst>
                              <p:par>
                                <p:cTn id="33" presetID="21" presetClass="entr" presetSubtype="1" fill="hold" grpId="0" nodeType="afterEffect">
                                  <p:stCondLst>
                                    <p:cond delay="0"/>
                                  </p:stCondLst>
                                  <p:childTnLst>
                                    <p:set>
                                      <p:cBhvr>
                                        <p:cTn id="34" dur="1" fill="hold">
                                          <p:stCondLst>
                                            <p:cond delay="0"/>
                                          </p:stCondLst>
                                        </p:cTn>
                                        <p:tgtEl>
                                          <p:spTgt spid="75778">
                                            <p:txEl>
                                              <p:pRg st="5" end="5"/>
                                            </p:txEl>
                                          </p:spTgt>
                                        </p:tgtEl>
                                        <p:attrNameLst>
                                          <p:attrName>style.visibility</p:attrName>
                                        </p:attrNameLst>
                                      </p:cBhvr>
                                      <p:to>
                                        <p:strVal val="visible"/>
                                      </p:to>
                                    </p:set>
                                    <p:animEffect transition="in" filter="wheel(1)">
                                      <p:cBhvr>
                                        <p:cTn id="35" dur="750"/>
                                        <p:tgtEl>
                                          <p:spTgt spid="75778">
                                            <p:txEl>
                                              <p:pRg st="5" end="5"/>
                                            </p:txEl>
                                          </p:spTgt>
                                        </p:tgtEl>
                                      </p:cBhvr>
                                    </p:animEffect>
                                  </p:childTnLst>
                                </p:cTn>
                              </p:par>
                            </p:childTnLst>
                          </p:cTn>
                        </p:par>
                        <p:par>
                          <p:cTn id="36" fill="hold">
                            <p:stCondLst>
                              <p:cond delay="8000"/>
                            </p:stCondLst>
                            <p:childTnLst>
                              <p:par>
                                <p:cTn id="37" presetID="21" presetClass="entr" presetSubtype="1" fill="hold" grpId="0" nodeType="afterEffect">
                                  <p:stCondLst>
                                    <p:cond delay="0"/>
                                  </p:stCondLst>
                                  <p:childTnLst>
                                    <p:set>
                                      <p:cBhvr>
                                        <p:cTn id="38" dur="1" fill="hold">
                                          <p:stCondLst>
                                            <p:cond delay="0"/>
                                          </p:stCondLst>
                                        </p:cTn>
                                        <p:tgtEl>
                                          <p:spTgt spid="75778">
                                            <p:txEl>
                                              <p:pRg st="6" end="6"/>
                                            </p:txEl>
                                          </p:spTgt>
                                        </p:tgtEl>
                                        <p:attrNameLst>
                                          <p:attrName>style.visibility</p:attrName>
                                        </p:attrNameLst>
                                      </p:cBhvr>
                                      <p:to>
                                        <p:strVal val="visible"/>
                                      </p:to>
                                    </p:set>
                                    <p:animEffect transition="in" filter="wheel(1)">
                                      <p:cBhvr>
                                        <p:cTn id="39" dur="750"/>
                                        <p:tgtEl>
                                          <p:spTgt spid="757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10"/>
          <p:cNvSpPr>
            <a:spLocks noGrp="1"/>
          </p:cNvSpPr>
          <p:nvPr>
            <p:ph type="sldNum" sz="quarter" idx="12"/>
          </p:nvPr>
        </p:nvSpPr>
        <p:spPr/>
        <p:txBody>
          <a:bodyPr/>
          <a:lstStyle/>
          <a:p>
            <a:pPr>
              <a:defRPr/>
            </a:pPr>
            <a:fld id="{6024CA13-9C43-4BEA-AB04-2C578AFFC707}" type="slidenum">
              <a:rPr lang="zh-CN" altLang="en-US" smtClean="0"/>
            </a:fld>
            <a:endParaRPr lang="zh-CN" altLang="en-US"/>
          </a:p>
        </p:txBody>
      </p:sp>
      <p:pic>
        <p:nvPicPr>
          <p:cNvPr id="73735" name="Picture 2" descr="c:\users\lx-60\appdata\roaming\360se6\USERDA~1\Temp\569846~1.JP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20000" contrast="-20000"/>
                    </a14:imgEffect>
                    <a14:imgEffect>
                      <a14:colorTemperature colorTemp="4700"/>
                    </a14:imgEffect>
                  </a14:imgLayer>
                </a14:imgProps>
              </a:ext>
            </a:extLst>
          </a:blip>
          <a:srcRect/>
          <a:stretch>
            <a:fillRect/>
          </a:stretch>
        </p:blipFill>
        <p:spPr bwMode="auto">
          <a:xfrm>
            <a:off x="105993" y="491975"/>
            <a:ext cx="8858312" cy="4336267"/>
          </a:xfrm>
          <a:prstGeom prst="rect">
            <a:avLst/>
          </a:prstGeom>
          <a:noFill/>
          <a:ln w="9525">
            <a:noFill/>
            <a:miter lim="800000"/>
            <a:headEnd/>
            <a:tailEnd/>
          </a:ln>
        </p:spPr>
      </p:pic>
      <p:sp>
        <p:nvSpPr>
          <p:cNvPr id="73736" name="矩形 9"/>
          <p:cNvSpPr>
            <a:spLocks noChangeArrowheads="1"/>
          </p:cNvSpPr>
          <p:nvPr/>
        </p:nvSpPr>
        <p:spPr bwMode="auto">
          <a:xfrm>
            <a:off x="500034" y="500048"/>
            <a:ext cx="2786063" cy="523220"/>
          </a:xfrm>
          <a:prstGeom prst="rect">
            <a:avLst/>
          </a:prstGeom>
          <a:solidFill>
            <a:srgbClr val="FFC000"/>
          </a:solidFill>
          <a:ln w="9525">
            <a:noFill/>
            <a:miter lim="800000"/>
          </a:ln>
        </p:spPr>
        <p:txBody>
          <a:bodyPr>
            <a:spAutoFit/>
          </a:bodyPr>
          <a:lstStyle/>
          <a:p>
            <a:pPr algn="just"/>
            <a:r>
              <a:rPr lang="en-US" altLang="zh-CN" sz="2800" b="1" dirty="0">
                <a:latin typeface="Calibri" panose="020F0502020204030204" pitchFamily="34" charset="0"/>
              </a:rPr>
              <a:t>Dear______, </a:t>
            </a:r>
            <a:endParaRPr lang="en-US" altLang="zh-CN" sz="2800" b="1" dirty="0">
              <a:latin typeface="Times New Roman" panose="02020603050405020304" pitchFamily="18" charset="0"/>
            </a:endParaRPr>
          </a:p>
        </p:txBody>
      </p:sp>
      <p:sp>
        <p:nvSpPr>
          <p:cNvPr id="73737" name="矩形 10"/>
          <p:cNvSpPr>
            <a:spLocks noChangeArrowheads="1"/>
          </p:cNvSpPr>
          <p:nvPr/>
        </p:nvSpPr>
        <p:spPr bwMode="auto">
          <a:xfrm>
            <a:off x="4357686" y="4579155"/>
            <a:ext cx="4572032" cy="584775"/>
          </a:xfrm>
          <a:prstGeom prst="rect">
            <a:avLst/>
          </a:prstGeom>
          <a:noFill/>
          <a:ln w="9525">
            <a:noFill/>
            <a:miter lim="800000"/>
          </a:ln>
          <a:effectLst>
            <a:reflection blurRad="6350" stA="50000" endA="300" endPos="55000" dir="5400000" sy="-100000" algn="bl" rotWithShape="0"/>
          </a:effectLst>
        </p:spPr>
        <p:txBody>
          <a:bodyPr wrap="square">
            <a:spAutoFit/>
          </a:bodyPr>
          <a:lstStyle/>
          <a:p>
            <a:pPr algn="just"/>
            <a:r>
              <a:rPr lang="en-US" altLang="zh-CN" sz="1600" b="1" dirty="0">
                <a:latin typeface="华文行楷" panose="02010800040101010101" pitchFamily="2" charset="-122"/>
                <a:ea typeface="华文行楷" panose="02010800040101010101" pitchFamily="2" charset="-122"/>
                <a:cs typeface="Browallia New" pitchFamily="34" charset="-34"/>
              </a:rPr>
              <a:t>Yours Sincerely / Faithfully/ Truly, </a:t>
            </a:r>
            <a:endParaRPr lang="en-US" altLang="zh-CN" sz="1600" b="1" dirty="0">
              <a:latin typeface="华文行楷" panose="02010800040101010101" pitchFamily="2" charset="-122"/>
              <a:ea typeface="华文行楷" panose="02010800040101010101" pitchFamily="2" charset="-122"/>
              <a:cs typeface="Browallia New" pitchFamily="34" charset="-34"/>
            </a:endParaRPr>
          </a:p>
          <a:p>
            <a:pPr algn="just"/>
            <a:r>
              <a:rPr lang="en-US" altLang="zh-CN" sz="1600" b="1" dirty="0">
                <a:latin typeface="华文行楷" panose="02010800040101010101" pitchFamily="2" charset="-122"/>
                <a:ea typeface="华文行楷" panose="02010800040101010101" pitchFamily="2" charset="-122"/>
                <a:cs typeface="Browallia New" pitchFamily="34" charset="-34"/>
              </a:rPr>
              <a:t>________________</a:t>
            </a:r>
            <a:endParaRPr lang="zh-CN" altLang="en-US" sz="1600" b="1" dirty="0">
              <a:latin typeface="华文行楷" panose="02010800040101010101" pitchFamily="2" charset="-122"/>
              <a:ea typeface="华文行楷" panose="02010800040101010101" pitchFamily="2" charset="-122"/>
              <a:cs typeface="Browallia New" pitchFamily="34" charset="-34"/>
            </a:endParaRPr>
          </a:p>
        </p:txBody>
      </p:sp>
      <p:sp>
        <p:nvSpPr>
          <p:cNvPr id="73738" name="Text Box 2"/>
          <p:cNvSpPr>
            <a:spLocks noChangeArrowheads="1"/>
          </p:cNvSpPr>
          <p:nvPr/>
        </p:nvSpPr>
        <p:spPr bwMode="auto">
          <a:xfrm>
            <a:off x="251700" y="946248"/>
            <a:ext cx="8858280" cy="3785652"/>
          </a:xfrm>
          <a:prstGeom prst="rect">
            <a:avLst/>
          </a:prstGeom>
          <a:noFill/>
          <a:ln w="9525">
            <a:noFill/>
            <a:beve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zh-CN" altLang="en-US" sz="2000" b="1" dirty="0">
                <a:solidFill>
                  <a:srgbClr val="FF0000"/>
                </a:solidFill>
                <a:latin typeface="Times New Roman" panose="02020603050405020304" pitchFamily="18" charset="0"/>
                <a:ea typeface="方正粗黑宋简体" panose="02000000000000000000" pitchFamily="2" charset="-122"/>
                <a:cs typeface="Times New Roman" panose="02020603050405020304" pitchFamily="18" charset="0"/>
                <a:sym typeface="宋体" panose="02010600030101010101" pitchFamily="2" charset="-122"/>
              </a:rPr>
              <a:t>Purpose：</a:t>
            </a:r>
            <a:endParaRPr lang="zh-CN" altLang="en-US" sz="2000" b="1" dirty="0">
              <a:solidFill>
                <a:srgbClr val="FF0000"/>
              </a:solidFill>
              <a:latin typeface="Times New Roman" panose="02020603050405020304" pitchFamily="18" charset="0"/>
              <a:ea typeface="方正粗黑宋简体" panose="02000000000000000000" pitchFamily="2" charset="-122"/>
              <a:cs typeface="Times New Roman" panose="02020603050405020304" pitchFamily="18" charset="0"/>
              <a:sym typeface="宋体" panose="02010600030101010101" pitchFamily="2" charset="-122"/>
            </a:endParaRPr>
          </a:p>
          <a:p>
            <a:pPr indent="457200" algn="just">
              <a:lnSpc>
                <a:spcPct val="150000"/>
              </a:lnSpc>
              <a:spcAft>
                <a:spcPts val="0"/>
              </a:spcAft>
            </a:pPr>
            <a:r>
              <a:rPr lang="zh-CN"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①</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 am writing to extend my sincere gratitude for ______(</a:t>
            </a:r>
            <a:r>
              <a:rPr lang="zh-CN" altLang="zh-CN" sz="2000" b="1" kern="100" dirty="0">
                <a:latin typeface="Times New Roman" panose="02020603050405020304" pitchFamily="18" charset="0"/>
                <a:ea typeface="华文中宋" panose="02010600040101010101" charset="-122"/>
                <a:cs typeface="Times New Roman" panose="02020603050405020304" pitchFamily="18" charset="0"/>
              </a:rPr>
              <a:t>感谢的原因</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b="1" dirty="0">
                <a:solidFill>
                  <a:srgbClr val="FF0000"/>
                </a:solidFill>
                <a:latin typeface="Times New Roman" panose="02020603050405020304" pitchFamily="18" charset="0"/>
                <a:ea typeface="方正粗黑宋简体" panose="02000000000000000000" pitchFamily="2" charset="-122"/>
                <a:cs typeface="Times New Roman" panose="02020603050405020304" pitchFamily="18" charset="0"/>
                <a:sym typeface="宋体" panose="02010600030101010101" pitchFamily="2" charset="-122"/>
              </a:rPr>
              <a:t>Body-examples of assistance or help</a:t>
            </a:r>
            <a:r>
              <a:rPr lang="zh-CN" altLang="en-US" sz="2000" b="1" dirty="0">
                <a:solidFill>
                  <a:srgbClr val="FF0000"/>
                </a:solidFill>
                <a:latin typeface="Times New Roman" panose="02020603050405020304" pitchFamily="18" charset="0"/>
                <a:ea typeface="方正粗黑宋简体" panose="02000000000000000000" pitchFamily="2" charset="-122"/>
                <a:cs typeface="Times New Roman" panose="02020603050405020304" pitchFamily="18" charset="0"/>
                <a:sym typeface="宋体" panose="02010600030101010101" pitchFamily="2" charset="-122"/>
              </a:rPr>
              <a:t>：</a:t>
            </a:r>
            <a:endParaRPr lang="zh-CN" altLang="en-US" sz="2000" b="1" dirty="0">
              <a:solidFill>
                <a:srgbClr val="FF0000"/>
              </a:solidFill>
              <a:latin typeface="Times New Roman" panose="02020603050405020304" pitchFamily="18" charset="0"/>
              <a:ea typeface="方正粗黑宋简体" panose="02000000000000000000" pitchFamily="2" charset="-122"/>
              <a:cs typeface="Times New Roman" panose="02020603050405020304" pitchFamily="18" charset="0"/>
              <a:sym typeface="宋体" panose="02010600030101010101" pitchFamily="2" charset="-122"/>
            </a:endParaRPr>
          </a:p>
          <a:p>
            <a:pPr indent="457200" algn="just">
              <a:lnSpc>
                <a:spcPct val="150000"/>
              </a:lnSpc>
              <a:spcAft>
                <a:spcPts val="0"/>
              </a:spcAft>
            </a:pPr>
            <a:r>
              <a:rPr lang="zh-CN"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②</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If it had not been for your assistance in ______(</a:t>
            </a:r>
            <a:r>
              <a:rPr lang="zh-CN" altLang="zh-CN" sz="2000" b="1" kern="100" dirty="0">
                <a:latin typeface="Times New Roman" panose="02020603050405020304" pitchFamily="18" charset="0"/>
                <a:ea typeface="华文中宋" panose="02010600040101010101" charset="-122"/>
                <a:cs typeface="Times New Roman" panose="02020603050405020304" pitchFamily="18" charset="0"/>
              </a:rPr>
              <a:t>对方给予的具体帮助</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I fear that I would have been ______(</a:t>
            </a:r>
            <a:r>
              <a:rPr lang="zh-CN" altLang="zh-CN" sz="2000" b="1" kern="100" dirty="0">
                <a:latin typeface="Times New Roman" panose="02020603050405020304" pitchFamily="18" charset="0"/>
                <a:ea typeface="华文中宋" panose="02010600040101010101" charset="-122"/>
                <a:cs typeface="Times New Roman" panose="02020603050405020304" pitchFamily="18" charset="0"/>
              </a:rPr>
              <a:t>没有对方帮助时的后果</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③</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Every one agrees that it was you who ______(</a:t>
            </a:r>
            <a:r>
              <a:rPr lang="zh-CN" altLang="zh-CN" sz="2000" b="1" kern="100" dirty="0">
                <a:latin typeface="Times New Roman" panose="02020603050405020304" pitchFamily="18" charset="0"/>
                <a:ea typeface="华文中宋" panose="02010600040101010101" charset="-122"/>
                <a:cs typeface="Times New Roman" panose="02020603050405020304" pitchFamily="18" charset="0"/>
              </a:rPr>
              <a:t>给出细节</a:t>
            </a: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b="1" kern="100" dirty="0">
              <a:latin typeface="Times New Roman" panose="02020603050405020304" pitchFamily="18" charset="0"/>
              <a:ea typeface="等线" panose="02010600030101010101" charset="-122"/>
              <a:cs typeface="Times New Roman" panose="02020603050405020304" pitchFamily="18" charset="0"/>
            </a:endParaRPr>
          </a:p>
          <a:p>
            <a:r>
              <a:rPr lang="en-US" altLang="zh-CN" sz="2000" b="1" dirty="0">
                <a:solidFill>
                  <a:srgbClr val="FF0000"/>
                </a:solidFill>
                <a:latin typeface="Times New Roman" panose="02020603050405020304" pitchFamily="18" charset="0"/>
                <a:ea typeface="方正粗黑宋简体" panose="02000000000000000000" pitchFamily="2" charset="-122"/>
                <a:cs typeface="Times New Roman" panose="02020603050405020304" pitchFamily="18" charset="0"/>
                <a:sym typeface="宋体" panose="02010600030101010101" pitchFamily="2" charset="-122"/>
              </a:rPr>
              <a:t>Closing-wish for continuous success, some forward-looking remark</a:t>
            </a:r>
            <a:endParaRPr lang="zh-CN" altLang="en-US" sz="2000" b="1" dirty="0">
              <a:solidFill>
                <a:srgbClr val="FF0000"/>
              </a:solidFill>
              <a:latin typeface="Times New Roman" panose="02020603050405020304" pitchFamily="18" charset="0"/>
              <a:ea typeface="方正粗黑宋简体" panose="02000000000000000000" pitchFamily="2" charset="-122"/>
              <a:cs typeface="Times New Roman" panose="02020603050405020304" pitchFamily="18" charset="0"/>
              <a:sym typeface="宋体" panose="02010600030101010101" pitchFamily="2" charset="-122"/>
            </a:endParaRPr>
          </a:p>
          <a:p>
            <a:pPr marL="342900" lvl="0" indent="457200" algn="just">
              <a:lnSpc>
                <a:spcPct val="150000"/>
              </a:lnSpc>
              <a:spcAft>
                <a:spcPts val="0"/>
              </a:spcAft>
              <a:buFont typeface="+mj-ea"/>
              <a:buAutoNum type="circleNumDbPlain" startAt="4"/>
            </a:pPr>
            <a:r>
              <a:rPr lang="en-US" altLang="zh-CN" sz="2000" b="1" kern="100" spc="35"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Again, I would like to express my warm thanks to you! Please accept my gratitude.</a:t>
            </a:r>
            <a:endParaRPr lang="zh-CN" altLang="zh-CN" sz="2000" b="1" kern="100" dirty="0">
              <a:latin typeface="Times New Roman" panose="02020603050405020304" pitchFamily="18" charset="0"/>
              <a:ea typeface="等线" panose="02010600030101010101" charset="-122"/>
              <a:cs typeface="Times New Roman" panose="02020603050405020304" pitchFamily="18" charset="0"/>
            </a:endParaRPr>
          </a:p>
        </p:txBody>
      </p:sp>
      <p:sp>
        <p:nvSpPr>
          <p:cNvPr id="7" name="矩形 6"/>
          <p:cNvSpPr/>
          <p:nvPr/>
        </p:nvSpPr>
        <p:spPr>
          <a:xfrm>
            <a:off x="3657036" y="0"/>
            <a:ext cx="1454244" cy="507831"/>
          </a:xfrm>
          <a:prstGeom prst="rect">
            <a:avLst/>
          </a:prstGeom>
          <a:effectLst>
            <a:outerShdw blurRad="40000" dist="23000" dir="5400000" rotWithShape="0">
              <a:srgbClr val="000000">
                <a:alpha val="35000"/>
              </a:srgbClr>
            </a:outerShdw>
            <a:reflection blurRad="6350" stA="50000" endA="300" endPos="55000" dir="5400000" sy="-100000" algn="bl" rotWithShape="0"/>
          </a:effectLst>
        </p:spPr>
        <p:style>
          <a:lnRef idx="1">
            <a:schemeClr val="accent3"/>
          </a:lnRef>
          <a:fillRef idx="3">
            <a:schemeClr val="accent3"/>
          </a:fillRef>
          <a:effectRef idx="2">
            <a:schemeClr val="accent3"/>
          </a:effectRef>
          <a:fontRef idx="minor">
            <a:schemeClr val="lt1"/>
          </a:fontRef>
        </p:style>
        <p:txBody>
          <a:bodyPr wrap="none">
            <a:spAutoFit/>
          </a:bodyPr>
          <a:lstStyle/>
          <a:p>
            <a:pPr algn="just">
              <a:lnSpc>
                <a:spcPct val="150000"/>
              </a:lnSpc>
              <a:spcBef>
                <a:spcPts val="1300"/>
              </a:spcBef>
              <a:spcAft>
                <a:spcPts val="840"/>
              </a:spcAft>
            </a:pPr>
            <a:r>
              <a:rPr lang="zh-CN" altLang="zh-CN" b="1" kern="100" dirty="0">
                <a:solidFill>
                  <a:srgbClr val="3762FE"/>
                </a:solidFill>
                <a:latin typeface="Times New Roman" panose="02020603050405020304" pitchFamily="18" charset="0"/>
                <a:ea typeface="华文中宋" panose="02010600040101010101" charset="-122"/>
                <a:cs typeface="Times New Roman" panose="02020603050405020304" pitchFamily="18" charset="0"/>
              </a:rPr>
              <a:t>感谢信模板</a:t>
            </a:r>
            <a:r>
              <a:rPr lang="en-US" altLang="zh-CN" b="1" kern="100" dirty="0">
                <a:solidFill>
                  <a:srgbClr val="3762FE"/>
                </a:solidFill>
                <a:latin typeface="Times New Roman" panose="02020603050405020304" pitchFamily="18" charset="0"/>
                <a:ea typeface="华文中宋" panose="02010600040101010101" charset="-122"/>
                <a:cs typeface="Times New Roman" panose="02020603050405020304" pitchFamily="18" charset="0"/>
              </a:rPr>
              <a:t>1</a:t>
            </a:r>
            <a:endParaRPr lang="en-US" altLang="zh-CN" b="1" kern="100" dirty="0">
              <a:solidFill>
                <a:srgbClr val="3762FE"/>
              </a:solidFill>
              <a:latin typeface="Times New Roman" panose="02020603050405020304" pitchFamily="18" charset="0"/>
              <a:ea typeface="华文中宋" panose="02010600040101010101" charset="-122"/>
              <a:cs typeface="Times New Roman" panose="02020603050405020304" pitchFamily="18" charset="0"/>
            </a:endParaRPr>
          </a:p>
        </p:txBody>
      </p:sp>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barn(inVertical)">
                                      <p:cBhvr>
                                        <p:cTn id="7" dur="500"/>
                                        <p:tgtEl>
                                          <p:spTgt spid="7373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3738">
                                            <p:txEl>
                                              <p:pRg st="0" end="0"/>
                                            </p:txEl>
                                          </p:spTgt>
                                        </p:tgtEl>
                                        <p:attrNameLst>
                                          <p:attrName>style.visibility</p:attrName>
                                        </p:attrNameLst>
                                      </p:cBhvr>
                                      <p:to>
                                        <p:strVal val="visible"/>
                                      </p:to>
                                    </p:set>
                                    <p:animEffect transition="in" filter="barn(inVertical)">
                                      <p:cBhvr>
                                        <p:cTn id="11" dur="500"/>
                                        <p:tgtEl>
                                          <p:spTgt spid="73738">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3738">
                                            <p:txEl>
                                              <p:pRg st="1" end="1"/>
                                            </p:txEl>
                                          </p:spTgt>
                                        </p:tgtEl>
                                        <p:attrNameLst>
                                          <p:attrName>style.visibility</p:attrName>
                                        </p:attrNameLst>
                                      </p:cBhvr>
                                      <p:to>
                                        <p:strVal val="visible"/>
                                      </p:to>
                                    </p:set>
                                    <p:animEffect transition="in" filter="barn(inVertical)">
                                      <p:cBhvr>
                                        <p:cTn id="15" dur="500"/>
                                        <p:tgtEl>
                                          <p:spTgt spid="73738">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73738">
                                            <p:txEl>
                                              <p:pRg st="2" end="2"/>
                                            </p:txEl>
                                          </p:spTgt>
                                        </p:tgtEl>
                                        <p:attrNameLst>
                                          <p:attrName>style.visibility</p:attrName>
                                        </p:attrNameLst>
                                      </p:cBhvr>
                                      <p:to>
                                        <p:strVal val="visible"/>
                                      </p:to>
                                    </p:set>
                                    <p:animEffect transition="in" filter="barn(inVertical)">
                                      <p:cBhvr>
                                        <p:cTn id="19" dur="500"/>
                                        <p:tgtEl>
                                          <p:spTgt spid="73738">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73738">
                                            <p:txEl>
                                              <p:pRg st="3" end="3"/>
                                            </p:txEl>
                                          </p:spTgt>
                                        </p:tgtEl>
                                        <p:attrNameLst>
                                          <p:attrName>style.visibility</p:attrName>
                                        </p:attrNameLst>
                                      </p:cBhvr>
                                      <p:to>
                                        <p:strVal val="visible"/>
                                      </p:to>
                                    </p:set>
                                    <p:animEffect transition="in" filter="barn(inVertical)">
                                      <p:cBhvr>
                                        <p:cTn id="23" dur="500"/>
                                        <p:tgtEl>
                                          <p:spTgt spid="73738">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73738">
                                            <p:txEl>
                                              <p:pRg st="4" end="4"/>
                                            </p:txEl>
                                          </p:spTgt>
                                        </p:tgtEl>
                                        <p:attrNameLst>
                                          <p:attrName>style.visibility</p:attrName>
                                        </p:attrNameLst>
                                      </p:cBhvr>
                                      <p:to>
                                        <p:strVal val="visible"/>
                                      </p:to>
                                    </p:set>
                                    <p:animEffect transition="in" filter="barn(inVertical)">
                                      <p:cBhvr>
                                        <p:cTn id="27" dur="500"/>
                                        <p:tgtEl>
                                          <p:spTgt spid="73738">
                                            <p:txEl>
                                              <p:pRg st="4" end="4"/>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73738">
                                            <p:txEl>
                                              <p:pRg st="5" end="5"/>
                                            </p:txEl>
                                          </p:spTgt>
                                        </p:tgtEl>
                                        <p:attrNameLst>
                                          <p:attrName>style.visibility</p:attrName>
                                        </p:attrNameLst>
                                      </p:cBhvr>
                                      <p:to>
                                        <p:strVal val="visible"/>
                                      </p:to>
                                    </p:set>
                                    <p:animEffect transition="in" filter="barn(inVertical)">
                                      <p:cBhvr>
                                        <p:cTn id="31" dur="500"/>
                                        <p:tgtEl>
                                          <p:spTgt spid="737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7" name="Group 3"/>
          <p:cNvGraphicFramePr>
            <a:graphicFrameLocks noGrp="1"/>
          </p:cNvGraphicFramePr>
          <p:nvPr/>
        </p:nvGraphicFramePr>
        <p:xfrm>
          <a:off x="642910" y="2000247"/>
          <a:ext cx="8286750" cy="2783773"/>
        </p:xfrm>
        <a:graphic>
          <a:graphicData uri="http://schemas.openxmlformats.org/drawingml/2006/table">
            <a:tbl>
              <a:tblPr/>
              <a:tblGrid>
                <a:gridCol w="1657350"/>
                <a:gridCol w="5524500"/>
                <a:gridCol w="1104900"/>
              </a:tblGrid>
              <a:tr h="299351">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rPr>
                        <a:t>Purpose</a:t>
                      </a:r>
                      <a:endPar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rPr>
                        <a:t>Have you made the purpose  of writing clear  and evident? </a:t>
                      </a:r>
                      <a:endParaRPr kumimoji="0" lang="en-US" sz="1800" b="1" i="0" u="none" strike="noStrike" cap="none" normalizeH="0" baseline="0" dirty="0">
                        <a:ln>
                          <a:noFill/>
                        </a:ln>
                        <a:solidFill>
                          <a:schemeClr val="tx1"/>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a:ln>
                          <a:noFill/>
                        </a:ln>
                        <a:solidFill>
                          <a:srgbClr val="FFFFFF"/>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9801">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Layout</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Does the layout conform to the requirements?</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6632">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Language</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Are the sentences correct?  Have you used the proper punctuation, words, sentence and paragraphs to express yourself?</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2992">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Content</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Have you included all the points  of views?</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rPr>
                        <a:t>Are the details suitable?</a:t>
                      </a:r>
                      <a:endParaRPr kumimoji="0" lang="en-US" sz="1800" b="1" i="0" u="none" strike="noStrike" cap="none" normalizeH="0" baseline="0" dirty="0">
                        <a:ln>
                          <a:noFill/>
                        </a:ln>
                        <a:solidFill>
                          <a:srgbClr val="00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2992">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tone</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r>
                        <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rPr>
                        <a:t>Have you shown your politeness and sincerity all through the writing?</a:t>
                      </a:r>
                      <a:endParaRPr kumimoji="0" lang="en-US" sz="1800" b="1" i="0" u="none" strike="noStrike" cap="none" normalizeH="0" baseline="0" dirty="0">
                        <a:ln>
                          <a:noFill/>
                        </a:ln>
                        <a:solidFill>
                          <a:srgbClr val="FF0000"/>
                        </a:solidFill>
                        <a:effectLst/>
                        <a:latin typeface="华文隶书" panose="02010800040101010101" pitchFamily="2" charset="-122"/>
                        <a:ea typeface="华文隶书" panose="02010800040101010101" pitchFamily="2" charset="-122"/>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1" fontAlgn="base" latinLnBrk="0" hangingPunct="1">
                        <a:lnSpc>
                          <a:spcPct val="100000"/>
                        </a:lnSpc>
                        <a:spcBef>
                          <a:spcPct val="0"/>
                        </a:spcBef>
                        <a:spcAft>
                          <a:spcPct val="0"/>
                        </a:spcAft>
                        <a:buClr>
                          <a:schemeClr val="accent1"/>
                        </a:buClr>
                        <a:buSzPct val="70000"/>
                        <a:buFont typeface="Arial" panose="020B0604020202020204" pitchFamily="34" charset="0"/>
                        <a:buNone/>
                      </a:pPr>
                      <a:endParaRPr kumimoji="0" lang="zh-CN" altLang="en-US" sz="1600" b="1" i="0" u="none" strike="noStrike" cap="none" normalizeH="0" baseline="0" dirty="0">
                        <a:ln>
                          <a:noFill/>
                        </a:ln>
                        <a:solidFill>
                          <a:srgbClr val="000000"/>
                        </a:solidFill>
                        <a:effectLst/>
                        <a:latin typeface="+mn-ea"/>
                        <a:ea typeface="+mn-ea"/>
                        <a:sym typeface="Century Schoolbook" panose="02040604050505020304" pitchFamily="18" charset="0"/>
                      </a:endParaRPr>
                    </a:p>
                  </a:txBody>
                  <a:tcPr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6829" name="Rectangle 8"/>
          <p:cNvSpPr>
            <a:spLocks noChangeArrowheads="1"/>
          </p:cNvSpPr>
          <p:nvPr/>
        </p:nvSpPr>
        <p:spPr bwMode="auto">
          <a:xfrm>
            <a:off x="285181" y="344857"/>
            <a:ext cx="8607119" cy="1569660"/>
          </a:xfrm>
          <a:prstGeom prst="rect">
            <a:avLst/>
          </a:prstGeom>
          <a:solidFill>
            <a:srgbClr val="FEC3AE"/>
          </a:solidFill>
          <a:ln w="9525">
            <a:noFill/>
            <a:miter lim="800000"/>
          </a:ln>
        </p:spPr>
        <p:txBody>
          <a:bodyPr wrap="square">
            <a:spAutoFit/>
          </a:bodyPr>
          <a:lstStyle/>
          <a:p>
            <a:pPr algn="just">
              <a:lnSpc>
                <a:spcPct val="120000"/>
              </a:lnSpc>
              <a:spcBef>
                <a:spcPct val="20000"/>
              </a:spcBef>
              <a:buClr>
                <a:schemeClr val="hlink"/>
              </a:buClr>
              <a:buFont typeface="Wingdings" panose="05000000000000000000" pitchFamily="2" charset="2"/>
              <a:buNone/>
            </a:pPr>
            <a:r>
              <a:rPr lang="en-US" altLang="zh-CN" sz="2000" b="1" dirty="0"/>
              <a:t>Work in groups of four. Each member read the article and others comment on your classmate’s work. Then choose the best one out to show in the class. When discussing, you should pay attention to the following hints.</a:t>
            </a:r>
            <a:endParaRPr lang="en-US" altLang="zh-CN" sz="2000" b="1" dirty="0"/>
          </a:p>
        </p:txBody>
      </p:sp>
      <p:sp>
        <p:nvSpPr>
          <p:cNvPr id="5" name="灯片编号占位符 4"/>
          <p:cNvSpPr>
            <a:spLocks noGrp="1"/>
          </p:cNvSpPr>
          <p:nvPr>
            <p:ph type="sldNum" sz="quarter" idx="12"/>
          </p:nvPr>
        </p:nvSpPr>
        <p:spPr/>
        <p:txBody>
          <a:bodyPr/>
          <a:lstStyle/>
          <a:p>
            <a:pPr>
              <a:defRPr/>
            </a:pPr>
            <a:fld id="{08F0906E-2F1F-4E55-9F25-6536644F7575}" type="slidenum">
              <a:rPr lang="zh-CN" altLang="en-US" smtClean="0"/>
            </a:fld>
            <a:endParaRPr lang="zh-CN" altLang="en-US" sz="1800" b="0">
              <a:solidFill>
                <a:schemeClr val="tx1"/>
              </a:solidFill>
            </a:endParaRPr>
          </a:p>
        </p:txBody>
      </p:sp>
      <p:sp>
        <p:nvSpPr>
          <p:cNvPr id="6" name="TextBox 10"/>
          <p:cNvSpPr txBox="1">
            <a:spLocks noChangeArrowheads="1"/>
          </p:cNvSpPr>
          <p:nvPr/>
        </p:nvSpPr>
        <p:spPr bwMode="auto">
          <a:xfrm>
            <a:off x="3237020" y="-42938"/>
            <a:ext cx="2016140" cy="400110"/>
          </a:xfrm>
          <a:prstGeom prst="rect">
            <a:avLst/>
          </a:prstGeom>
          <a:solidFill>
            <a:srgbClr val="FFC000"/>
          </a:solidFill>
          <a:ln w="9525">
            <a:noFill/>
            <a:miter lim="800000"/>
          </a:ln>
          <a:effectLst>
            <a:reflection blurRad="6350" stA="50000" endA="300" endPos="55000" dir="5400000" sy="-100000" algn="bl" rotWithShape="0"/>
          </a:effectLst>
        </p:spPr>
        <p:txBody>
          <a:bodyPr wrap="square">
            <a:spAutoFit/>
          </a:bodyPr>
          <a:lstStyle/>
          <a:p>
            <a:r>
              <a:rPr lang="en-US" altLang="zh-CN" sz="2000" b="1" dirty="0">
                <a:solidFill>
                  <a:srgbClr val="0000CC"/>
                </a:solidFill>
                <a:latin typeface="Comic Sans MS" panose="030F0702030302020204" pitchFamily="66" charset="0"/>
                <a:ea typeface="华文楷体" panose="02010600040101010101" pitchFamily="2" charset="-122"/>
                <a:sym typeface="Century Schoolbook" panose="02040604050505020304" pitchFamily="18" charset="0"/>
              </a:rPr>
              <a:t>Assessment </a:t>
            </a:r>
            <a:endParaRPr lang="en-US" altLang="zh-CN" sz="2000" b="1" dirty="0">
              <a:solidFill>
                <a:srgbClr val="0000CC"/>
              </a:solidFill>
              <a:latin typeface="Comic Sans MS" panose="030F0702030302020204" pitchFamily="66" charset="0"/>
              <a:ea typeface="华文楷体" panose="02010600040101010101" pitchFamily="2" charset="-122"/>
              <a:sym typeface="Century Schoolbook" panose="02040604050505020304" pitchFamily="18" charset="0"/>
            </a:endParaRPr>
          </a:p>
        </p:txBody>
      </p:sp>
      <p:pic>
        <p:nvPicPr>
          <p:cNvPr id="8" name="图片 7" descr="水印"/>
          <p:cNvPicPr>
            <a:picLocks noChangeAspect="1"/>
          </p:cNvPicPr>
          <p:nvPr userDrawn="1"/>
        </p:nvPicPr>
        <p:blipFill>
          <a:blip r:embed="rId1"/>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6829"/>
                                        </p:tgtEl>
                                        <p:attrNameLst>
                                          <p:attrName>style.visibility</p:attrName>
                                        </p:attrNameLst>
                                      </p:cBhvr>
                                      <p:to>
                                        <p:strVal val="visible"/>
                                      </p:to>
                                    </p:set>
                                    <p:animEffect transition="in" filter="randombar(horizontal)">
                                      <p:cBhvr>
                                        <p:cTn id="7" dur="500"/>
                                        <p:tgtEl>
                                          <p:spTgt spid="768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down)">
                                      <p:cBhvr>
                                        <p:cTn id="12" dur="362">
                                          <p:stCondLst>
                                            <p:cond delay="0"/>
                                          </p:stCondLst>
                                        </p:cTn>
                                        <p:tgtEl>
                                          <p:spTgt spid="21507"/>
                                        </p:tgtEl>
                                      </p:cBhvr>
                                    </p:animEffect>
                                    <p:anim calcmode="lin" valueType="num">
                                      <p:cBhvr>
                                        <p:cTn id="13" dur="1139" tmFilter="0,0; 0.14,0.36; 0.43,0.73; 0.71,0.91; 1.0,1.0">
                                          <p:stCondLst>
                                            <p:cond delay="0"/>
                                          </p:stCondLst>
                                        </p:cTn>
                                        <p:tgtEl>
                                          <p:spTgt spid="21507"/>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21507"/>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21507"/>
                                        </p:tgtEl>
                                        <p:attrNameLst>
                                          <p:attrName>ppt_y</p:attrName>
                                        </p:attrNameLst>
                                      </p:cBhvr>
                                      <p:tavLst>
                                        <p:tav tm="0" fmla="#ppt_y-sin(pi*$)/9">
                                          <p:val>
                                            <p:fltVal val="0"/>
                                          </p:val>
                                        </p:tav>
                                        <p:tav tm="100000">
                                          <p:val>
                                            <p:fltVal val="1"/>
                                          </p:val>
                                        </p:tav>
                                      </p:tavLst>
                                    </p:anim>
                                    <p:anim calcmode="lin" valueType="num">
                                      <p:cBhvr>
                                        <p:cTn id="16" dur="207" tmFilter="0, 0; 0.125,0.2665; 0.25,0.4; 0.375,0.465; 0.5,0.5;  0.625,0.535; 0.75,0.6; 0.875,0.7335; 1,1">
                                          <p:stCondLst>
                                            <p:cond delay="828"/>
                                          </p:stCondLst>
                                        </p:cTn>
                                        <p:tgtEl>
                                          <p:spTgt spid="21507"/>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21507"/>
                                        </p:tgtEl>
                                        <p:attrNameLst>
                                          <p:attrName>ppt_y</p:attrName>
                                        </p:attrNameLst>
                                      </p:cBhvr>
                                      <p:tavLst>
                                        <p:tav tm="0" fmla="#ppt_y-sin(pi*$)/81">
                                          <p:val>
                                            <p:fltVal val="0"/>
                                          </p:val>
                                        </p:tav>
                                        <p:tav tm="100000">
                                          <p:val>
                                            <p:fltVal val="1"/>
                                          </p:val>
                                        </p:tav>
                                      </p:tavLst>
                                    </p:anim>
                                    <p:animScale>
                                      <p:cBhvr>
                                        <p:cTn id="18" dur="16">
                                          <p:stCondLst>
                                            <p:cond delay="406"/>
                                          </p:stCondLst>
                                        </p:cTn>
                                        <p:tgtEl>
                                          <p:spTgt spid="21507"/>
                                        </p:tgtEl>
                                      </p:cBhvr>
                                      <p:to x="100000" y="60000"/>
                                    </p:animScale>
                                    <p:animScale>
                                      <p:cBhvr>
                                        <p:cTn id="19" dur="104" decel="50000">
                                          <p:stCondLst>
                                            <p:cond delay="423"/>
                                          </p:stCondLst>
                                        </p:cTn>
                                        <p:tgtEl>
                                          <p:spTgt spid="21507"/>
                                        </p:tgtEl>
                                      </p:cBhvr>
                                      <p:to x="100000" y="100000"/>
                                    </p:animScale>
                                    <p:animScale>
                                      <p:cBhvr>
                                        <p:cTn id="20" dur="16">
                                          <p:stCondLst>
                                            <p:cond delay="820"/>
                                          </p:stCondLst>
                                        </p:cTn>
                                        <p:tgtEl>
                                          <p:spTgt spid="21507"/>
                                        </p:tgtEl>
                                      </p:cBhvr>
                                      <p:to x="100000" y="80000"/>
                                    </p:animScale>
                                    <p:animScale>
                                      <p:cBhvr>
                                        <p:cTn id="21" dur="104" decel="50000">
                                          <p:stCondLst>
                                            <p:cond delay="836"/>
                                          </p:stCondLst>
                                        </p:cTn>
                                        <p:tgtEl>
                                          <p:spTgt spid="21507"/>
                                        </p:tgtEl>
                                      </p:cBhvr>
                                      <p:to x="100000" y="100000"/>
                                    </p:animScale>
                                    <p:animScale>
                                      <p:cBhvr>
                                        <p:cTn id="22" dur="16">
                                          <p:stCondLst>
                                            <p:cond delay="1026"/>
                                          </p:stCondLst>
                                        </p:cTn>
                                        <p:tgtEl>
                                          <p:spTgt spid="21507"/>
                                        </p:tgtEl>
                                      </p:cBhvr>
                                      <p:to x="100000" y="90000"/>
                                    </p:animScale>
                                    <p:animScale>
                                      <p:cBhvr>
                                        <p:cTn id="23" dur="104" decel="50000">
                                          <p:stCondLst>
                                            <p:cond delay="1042"/>
                                          </p:stCondLst>
                                        </p:cTn>
                                        <p:tgtEl>
                                          <p:spTgt spid="21507"/>
                                        </p:tgtEl>
                                      </p:cBhvr>
                                      <p:to x="100000" y="100000"/>
                                    </p:animScale>
                                    <p:animScale>
                                      <p:cBhvr>
                                        <p:cTn id="24" dur="16">
                                          <p:stCondLst>
                                            <p:cond delay="1130"/>
                                          </p:stCondLst>
                                        </p:cTn>
                                        <p:tgtEl>
                                          <p:spTgt spid="21507"/>
                                        </p:tgtEl>
                                      </p:cBhvr>
                                      <p:to x="100000" y="95000"/>
                                    </p:animScale>
                                    <p:animScale>
                                      <p:cBhvr>
                                        <p:cTn id="25" dur="104" decel="50000">
                                          <p:stCondLst>
                                            <p:cond delay="1146"/>
                                          </p:stCondLst>
                                        </p:cTn>
                                        <p:tgtEl>
                                          <p:spTgt spid="2150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直接连接符 17"/>
          <p:cNvSpPr>
            <a:spLocks noChangeShapeType="1"/>
          </p:cNvSpPr>
          <p:nvPr/>
        </p:nvSpPr>
        <p:spPr bwMode="auto">
          <a:xfrm>
            <a:off x="914400" y="0"/>
            <a:ext cx="0" cy="5143500"/>
          </a:xfrm>
          <a:prstGeom prst="line">
            <a:avLst/>
          </a:prstGeom>
          <a:noFill/>
          <a:ln w="57150">
            <a:solidFill>
              <a:srgbClr val="FFEDE7">
                <a:alpha val="81960"/>
              </a:srgbClr>
            </a:solidFill>
            <a:round/>
          </a:ln>
        </p:spPr>
        <p:txBody>
          <a:bodyPr/>
          <a:lstStyle/>
          <a:p>
            <a:pPr algn="ctr"/>
            <a:endParaRPr lang="zh-CN" altLang="en-US"/>
          </a:p>
        </p:txBody>
      </p:sp>
      <p:sp>
        <p:nvSpPr>
          <p:cNvPr id="63499" name="直接连接符 21"/>
          <p:cNvSpPr>
            <a:spLocks noChangeShapeType="1"/>
          </p:cNvSpPr>
          <p:nvPr/>
        </p:nvSpPr>
        <p:spPr bwMode="auto">
          <a:xfrm>
            <a:off x="9113839" y="0"/>
            <a:ext cx="1587" cy="5143500"/>
          </a:xfrm>
          <a:prstGeom prst="line">
            <a:avLst/>
          </a:prstGeom>
          <a:noFill/>
          <a:ln w="57150" cmpd="thickThin">
            <a:solidFill>
              <a:srgbClr val="FEC2AD"/>
            </a:solidFill>
            <a:round/>
          </a:ln>
        </p:spPr>
        <p:txBody>
          <a:bodyPr/>
          <a:lstStyle/>
          <a:p>
            <a:pPr algn="ctr"/>
            <a:endParaRPr lang="zh-CN" altLang="en-US"/>
          </a:p>
        </p:txBody>
      </p:sp>
      <p:sp>
        <p:nvSpPr>
          <p:cNvPr id="63505" name="椭圆 24"/>
          <p:cNvSpPr>
            <a:spLocks noChangeArrowheads="1"/>
          </p:cNvSpPr>
          <p:nvPr/>
        </p:nvSpPr>
        <p:spPr bwMode="auto">
          <a:xfrm>
            <a:off x="1905001" y="3371850"/>
            <a:ext cx="365125" cy="273844"/>
          </a:xfrm>
          <a:prstGeom prst="ellipse">
            <a:avLst/>
          </a:prstGeom>
          <a:solidFill>
            <a:schemeClr val="accent1"/>
          </a:solidFill>
          <a:ln w="9525">
            <a:noFill/>
            <a:round/>
          </a:ln>
        </p:spPr>
        <p:txBody>
          <a:bodyPr anchor="ctr"/>
          <a:lstStyle/>
          <a:p>
            <a:pPr algn="ctr"/>
            <a:endParaRPr lang="zh-CN" altLang="en-US">
              <a:solidFill>
                <a:srgbClr val="FFFFFF"/>
              </a:solidFill>
              <a:latin typeface="Century Schoolbook" panose="02040604050505020304" pitchFamily="18" charset="0"/>
              <a:sym typeface="Century Schoolbook" panose="02040604050505020304" pitchFamily="18" charset="0"/>
            </a:endParaRPr>
          </a:p>
        </p:txBody>
      </p:sp>
      <p:sp>
        <p:nvSpPr>
          <p:cNvPr id="20" name="灯片编号占位符 19"/>
          <p:cNvSpPr>
            <a:spLocks noGrp="1"/>
          </p:cNvSpPr>
          <p:nvPr>
            <p:ph type="sldNum" sz="quarter" idx="12"/>
          </p:nvPr>
        </p:nvSpPr>
        <p:spPr/>
        <p:txBody>
          <a:bodyPr/>
          <a:lstStyle/>
          <a:p>
            <a:pPr algn="ctr">
              <a:defRPr/>
            </a:pPr>
            <a:fld id="{08F0906E-2F1F-4E55-9F25-6536644F7575}" type="slidenum">
              <a:rPr lang="zh-CN" altLang="en-US" smtClean="0"/>
            </a:fld>
            <a:endParaRPr lang="zh-CN" altLang="en-US" sz="1800" b="0" dirty="0">
              <a:solidFill>
                <a:schemeClr val="tx1"/>
              </a:solidFill>
            </a:endParaRPr>
          </a:p>
        </p:txBody>
      </p:sp>
      <p:sp>
        <p:nvSpPr>
          <p:cNvPr id="2" name="矩形 1"/>
          <p:cNvSpPr/>
          <p:nvPr/>
        </p:nvSpPr>
        <p:spPr>
          <a:xfrm>
            <a:off x="928841" y="939797"/>
            <a:ext cx="7786742" cy="2714628"/>
          </a:xfrm>
          <a:prstGeom prst="rect">
            <a:avLst/>
          </a:prstGeom>
        </p:spPr>
        <p:style>
          <a:lnRef idx="3">
            <a:schemeClr val="lt1"/>
          </a:lnRef>
          <a:fillRef idx="1">
            <a:schemeClr val="accent3"/>
          </a:fillRef>
          <a:effectRef idx="1">
            <a:schemeClr val="accent3"/>
          </a:effectRef>
          <a:fontRef idx="minor">
            <a:schemeClr val="lt1"/>
          </a:fontRef>
        </p:style>
        <p:txBody>
          <a:bodyPr/>
          <a:lstStyle/>
          <a:p>
            <a:pPr lvl="0" defTabSz="1244600" rtl="0">
              <a:lnSpc>
                <a:spcPct val="90000"/>
              </a:lnSpc>
              <a:spcBef>
                <a:spcPct val="0"/>
              </a:spcBef>
              <a:spcAft>
                <a:spcPct val="35000"/>
              </a:spcAft>
              <a:buChar char="•"/>
            </a:pPr>
            <a:endParaRPr lang="en-US" altLang="zh-CN" sz="2800" b="1" i="0" dirty="0">
              <a:latin typeface="华文行楷" panose="02010800040101010101" pitchFamily="2" charset="-122"/>
              <a:ea typeface="华文行楷" panose="02010800040101010101" pitchFamily="2" charset="-122"/>
            </a:endParaRPr>
          </a:p>
          <a:p>
            <a:pPr lvl="0" algn="ctr" defTabSz="1244600" rtl="0">
              <a:lnSpc>
                <a:spcPct val="90000"/>
              </a:lnSpc>
              <a:spcBef>
                <a:spcPct val="0"/>
              </a:spcBef>
              <a:spcAft>
                <a:spcPct val="35000"/>
              </a:spcAft>
              <a:buChar char="•"/>
            </a:pPr>
            <a:r>
              <a:rPr lang="zh-CN" sz="3600" b="1" i="0" dirty="0">
                <a:latin typeface="华文行楷" panose="02010800040101010101" pitchFamily="2" charset="-122"/>
                <a:ea typeface="华文行楷" panose="02010800040101010101" pitchFamily="2" charset="-122"/>
              </a:rPr>
              <a:t>高中英语应用文写作 </a:t>
            </a:r>
            <a:br>
              <a:rPr lang="zh-CN" sz="3600" b="1" i="0" dirty="0">
                <a:latin typeface="华文行楷" panose="02010800040101010101" pitchFamily="2" charset="-122"/>
                <a:ea typeface="华文行楷" panose="02010800040101010101" pitchFamily="2" charset="-122"/>
              </a:rPr>
            </a:br>
            <a:r>
              <a:rPr lang="zh-CN" sz="3600" b="1" i="0" dirty="0">
                <a:latin typeface="华文行楷" panose="02010800040101010101" pitchFamily="2" charset="-122"/>
                <a:ea typeface="华文行楷" panose="02010800040101010101" pitchFamily="2" charset="-122"/>
              </a:rPr>
              <a:t>---感谢信</a:t>
            </a:r>
            <a:r>
              <a:rPr lang="en-US" altLang="zh-CN" sz="3600" b="1" i="0" dirty="0">
                <a:latin typeface="华文行楷" panose="02010800040101010101" pitchFamily="2" charset="-122"/>
                <a:ea typeface="华文行楷" panose="02010800040101010101" pitchFamily="2" charset="-122"/>
              </a:rPr>
              <a:t>(1)</a:t>
            </a:r>
            <a:r>
              <a:rPr lang="zh-CN" sz="3600" b="1" i="0" dirty="0">
                <a:latin typeface="华文行楷" panose="02010800040101010101" pitchFamily="2" charset="-122"/>
                <a:ea typeface="华文行楷" panose="02010800040101010101" pitchFamily="2" charset="-122"/>
              </a:rPr>
              <a:t> </a:t>
            </a:r>
            <a:endParaRPr lang="en-US" altLang="zh-CN" sz="3600" b="1" i="0" dirty="0">
              <a:latin typeface="华文行楷" panose="02010800040101010101" pitchFamily="2" charset="-122"/>
              <a:ea typeface="华文行楷" panose="02010800040101010101" pitchFamily="2" charset="-122"/>
            </a:endParaRPr>
          </a:p>
          <a:p>
            <a:pPr lvl="0" algn="ctr" defTabSz="1244600" rtl="0">
              <a:lnSpc>
                <a:spcPct val="90000"/>
              </a:lnSpc>
              <a:spcBef>
                <a:spcPct val="0"/>
              </a:spcBef>
              <a:spcAft>
                <a:spcPct val="35000"/>
              </a:spcAft>
              <a:buChar char="•"/>
            </a:pPr>
            <a:r>
              <a:rPr lang="zh-CN" altLang="en-US" sz="2800" b="1" dirty="0">
                <a:solidFill>
                  <a:schemeClr val="tx2"/>
                </a:solidFill>
                <a:latin typeface="华文行楷" panose="02010800040101010101" pitchFamily="2" charset="-122"/>
                <a:ea typeface="华文行楷" panose="02010800040101010101" pitchFamily="2" charset="-122"/>
              </a:rPr>
              <a:t>杭州二中 许丽君</a:t>
            </a:r>
            <a:endParaRPr lang="en-US" altLang="zh-CN" sz="2800" b="1" dirty="0">
              <a:solidFill>
                <a:schemeClr val="tx2"/>
              </a:solidFill>
              <a:latin typeface="华文行楷" panose="02010800040101010101" pitchFamily="2" charset="-122"/>
              <a:ea typeface="华文行楷" panose="02010800040101010101" pitchFamily="2" charset="-122"/>
            </a:endParaRPr>
          </a:p>
          <a:p>
            <a:pPr lvl="0" defTabSz="1244600" rtl="0">
              <a:lnSpc>
                <a:spcPct val="90000"/>
              </a:lnSpc>
              <a:spcBef>
                <a:spcPct val="0"/>
              </a:spcBef>
              <a:spcAft>
                <a:spcPct val="35000"/>
              </a:spcAft>
              <a:buChar char="•"/>
            </a:pPr>
            <a:br>
              <a:rPr lang="en-US" sz="2800" b="1" dirty="0">
                <a:latin typeface="华文行楷" panose="02010800040101010101" pitchFamily="2" charset="-122"/>
                <a:ea typeface="华文行楷" panose="02010800040101010101" pitchFamily="2" charset="-122"/>
              </a:rPr>
            </a:br>
            <a:endParaRPr lang="zh-CN" sz="2800" b="1" dirty="0">
              <a:latin typeface="华文行楷" panose="02010800040101010101" pitchFamily="2" charset="-122"/>
              <a:ea typeface="华文行楷" panose="02010800040101010101" pitchFamily="2" charset="-122"/>
            </a:endParaRPr>
          </a:p>
        </p:txBody>
      </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0918" y="667716"/>
            <a:ext cx="8208570" cy="415498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tabLst>
                <a:tab pos="180340" algn="l"/>
                <a:tab pos="1530350" algn="l"/>
                <a:tab pos="2970530" algn="l"/>
                <a:tab pos="4410710" algn="l"/>
              </a:tabLst>
            </a:pPr>
            <a:r>
              <a:rPr lang="zh-CN" altLang="zh-CN" sz="2200" b="1" dirty="0">
                <a:solidFill>
                  <a:srgbClr val="000000"/>
                </a:solidFill>
                <a:latin typeface="Times New Roman" panose="02020603050405020304"/>
                <a:ea typeface="宋体" panose="02010600030101010101" pitchFamily="2" charset="-122"/>
                <a:cs typeface="Times New Roman" panose="02020603050405020304"/>
              </a:rPr>
              <a:t>第一节</a:t>
            </a:r>
            <a:r>
              <a:rPr lang="zh-CN" altLang="zh-CN" sz="2200" b="1" dirty="0">
                <a:solidFill>
                  <a:srgbClr val="000000"/>
                </a:solidFill>
                <a:latin typeface="Arial" panose="020B0604020202020204"/>
                <a:ea typeface="Times New Roman" panose="02020603050405020304"/>
              </a:rPr>
              <a:t>  </a:t>
            </a:r>
            <a:r>
              <a:rPr lang="zh-CN" altLang="zh-CN" sz="2200" b="1" dirty="0">
                <a:solidFill>
                  <a:srgbClr val="000000"/>
                </a:solidFill>
                <a:latin typeface="Times New Roman" panose="02020603050405020304"/>
                <a:ea typeface="宋体" panose="02010600030101010101" pitchFamily="2" charset="-122"/>
                <a:cs typeface="Times New Roman" panose="02020603050405020304"/>
              </a:rPr>
              <a:t>应用文写作（满分</a:t>
            </a:r>
            <a:r>
              <a:rPr lang="en-US" altLang="zh-CN" sz="2200" b="1" dirty="0">
                <a:solidFill>
                  <a:srgbClr val="000000"/>
                </a:solidFill>
                <a:latin typeface="Times New Roman" panose="02020603050405020304"/>
                <a:ea typeface="宋体" panose="02010600030101010101" pitchFamily="2" charset="-122"/>
              </a:rPr>
              <a:t>15</a:t>
            </a:r>
            <a:r>
              <a:rPr lang="zh-CN" altLang="zh-CN" sz="2200" b="1" dirty="0">
                <a:solidFill>
                  <a:srgbClr val="000000"/>
                </a:solidFill>
                <a:latin typeface="Times New Roman" panose="02020603050405020304"/>
                <a:ea typeface="宋体" panose="02010600030101010101" pitchFamily="2" charset="-122"/>
                <a:cs typeface="Times New Roman" panose="02020603050405020304"/>
              </a:rPr>
              <a:t>分）</a:t>
            </a:r>
            <a:endParaRPr lang="zh-CN" altLang="zh-CN" sz="2200" b="1" dirty="0">
              <a:solidFill>
                <a:srgbClr val="000000"/>
              </a:solidFill>
              <a:latin typeface="Arial" panose="020B0604020202020204"/>
              <a:ea typeface="宋体" panose="02010600030101010101" pitchFamily="2" charset="-122"/>
            </a:endParaRPr>
          </a:p>
          <a:p>
            <a:pPr algn="just">
              <a:spcAft>
                <a:spcPts val="0"/>
              </a:spcAft>
            </a:pPr>
            <a:r>
              <a:rPr lang="en-US" altLang="zh-CN" sz="2200" b="1" kern="0" dirty="0">
                <a:solidFill>
                  <a:srgbClr val="000000"/>
                </a:solidFill>
                <a:latin typeface="Times New Roman" panose="02020603050405020304"/>
                <a:ea typeface="宋体" panose="02010600030101010101" pitchFamily="2" charset="-122"/>
              </a:rPr>
              <a:t>    </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假定你是李华</a:t>
            </a:r>
            <a:r>
              <a:rPr lang="en-US" altLang="zh-CN" sz="2200" b="1" kern="0" dirty="0">
                <a:solidFill>
                  <a:srgbClr val="000000"/>
                </a:solidFill>
                <a:latin typeface="Times New Roman" panose="02020603050405020304"/>
                <a:ea typeface="宋体" panose="02010600030101010101" pitchFamily="2" charset="-122"/>
              </a:rPr>
              <a:t>, </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外教</a:t>
            </a:r>
            <a:r>
              <a:rPr lang="en-US" altLang="zh-CN" sz="2200" b="1" kern="0" dirty="0" err="1">
                <a:solidFill>
                  <a:srgbClr val="000000"/>
                </a:solidFill>
                <a:latin typeface="Times New Roman" panose="02020603050405020304"/>
                <a:ea typeface="宋体" panose="02010600030101010101" pitchFamily="2" charset="-122"/>
              </a:rPr>
              <a:t>Mr</a:t>
            </a:r>
            <a:r>
              <a:rPr lang="en-US" altLang="zh-CN" sz="2200" b="1" kern="0" dirty="0">
                <a:solidFill>
                  <a:srgbClr val="000000"/>
                </a:solidFill>
                <a:latin typeface="Times New Roman" panose="02020603050405020304"/>
                <a:ea typeface="宋体" panose="02010600030101010101" pitchFamily="2" charset="-122"/>
              </a:rPr>
              <a:t> White</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去年十月推荐你去悉尼大学深造，现在你已经被悉尼大学录取。</a:t>
            </a:r>
            <a:r>
              <a:rPr lang="zh-CN" altLang="zh-CN" sz="2200" b="1" kern="100" dirty="0">
                <a:solidFill>
                  <a:srgbClr val="000000"/>
                </a:solidFill>
                <a:latin typeface="Times New Roman" panose="02020603050405020304"/>
                <a:ea typeface="宋体" panose="02010600030101010101" pitchFamily="2" charset="-122"/>
              </a:rPr>
              <a:t>请给他写一封邮件表示感谢，内容包括：</a:t>
            </a:r>
            <a:endParaRPr lang="zh-CN" altLang="zh-CN" sz="2200" b="1" kern="100" dirty="0">
              <a:solidFill>
                <a:srgbClr val="000000"/>
              </a:solidFill>
              <a:latin typeface="Calibri" panose="020F0502020204030204"/>
              <a:ea typeface="宋体" panose="02010600030101010101" pitchFamily="2" charset="-122"/>
            </a:endParaRPr>
          </a:p>
          <a:p>
            <a:pPr indent="276225" algn="just" eaLnBrk="0" hangingPunct="0">
              <a:spcAft>
                <a:spcPts val="0"/>
              </a:spcAft>
              <a:tabLst>
                <a:tab pos="270510" algn="l"/>
                <a:tab pos="1620520" algn="l"/>
                <a:tab pos="2970530" algn="l"/>
              </a:tabLst>
            </a:pPr>
            <a:r>
              <a:rPr lang="en-US" altLang="zh-CN" sz="2200" b="1" kern="0" dirty="0">
                <a:solidFill>
                  <a:srgbClr val="000000"/>
                </a:solidFill>
                <a:latin typeface="Times New Roman" panose="02020603050405020304"/>
                <a:ea typeface="宋体" panose="02010600030101010101" pitchFamily="2" charset="-122"/>
              </a:rPr>
              <a:t>1. </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告知录取消息，表达感谢；</a:t>
            </a:r>
            <a:endParaRPr lang="zh-CN" altLang="zh-CN" sz="2200" b="1" kern="100" dirty="0">
              <a:solidFill>
                <a:srgbClr val="000000"/>
              </a:solidFill>
              <a:latin typeface="Calibri" panose="020F0502020204030204"/>
              <a:ea typeface="宋体" panose="02010600030101010101" pitchFamily="2" charset="-122"/>
            </a:endParaRPr>
          </a:p>
          <a:p>
            <a:pPr indent="276225" algn="just" eaLnBrk="0" hangingPunct="0">
              <a:spcAft>
                <a:spcPts val="0"/>
              </a:spcAft>
              <a:tabLst>
                <a:tab pos="270510" algn="l"/>
                <a:tab pos="1620520" algn="l"/>
                <a:tab pos="2970530" algn="l"/>
              </a:tabLst>
            </a:pPr>
            <a:r>
              <a:rPr lang="en-US" altLang="zh-CN" sz="2200" b="1" kern="0" dirty="0">
                <a:solidFill>
                  <a:srgbClr val="000000"/>
                </a:solidFill>
                <a:latin typeface="Times New Roman" panose="02020603050405020304"/>
                <a:ea typeface="宋体" panose="02010600030101010101" pitchFamily="2" charset="-122"/>
              </a:rPr>
              <a:t>2. </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回顾</a:t>
            </a:r>
            <a:r>
              <a:rPr lang="en-US" altLang="zh-CN" sz="2200" b="1" kern="0" dirty="0" err="1">
                <a:solidFill>
                  <a:srgbClr val="000000"/>
                </a:solidFill>
                <a:latin typeface="Times New Roman" panose="02020603050405020304"/>
                <a:ea typeface="宋体" panose="02010600030101010101" pitchFamily="2" charset="-122"/>
              </a:rPr>
              <a:t>Mr</a:t>
            </a:r>
            <a:r>
              <a:rPr lang="en-US" altLang="zh-CN" sz="2200" b="1" kern="0" dirty="0">
                <a:solidFill>
                  <a:srgbClr val="000000"/>
                </a:solidFill>
                <a:latin typeface="Times New Roman" panose="02020603050405020304"/>
                <a:ea typeface="宋体" panose="02010600030101010101" pitchFamily="2" charset="-122"/>
              </a:rPr>
              <a:t> White</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对你的帮助；</a:t>
            </a:r>
            <a:endParaRPr lang="zh-CN" altLang="zh-CN" sz="2200" b="1" kern="100" dirty="0">
              <a:solidFill>
                <a:srgbClr val="000000"/>
              </a:solidFill>
              <a:latin typeface="Calibri" panose="020F0502020204030204"/>
              <a:ea typeface="宋体" panose="02010600030101010101" pitchFamily="2" charset="-122"/>
            </a:endParaRPr>
          </a:p>
          <a:p>
            <a:pPr indent="276225" algn="just" eaLnBrk="0" hangingPunct="0">
              <a:spcAft>
                <a:spcPts val="0"/>
              </a:spcAft>
              <a:tabLst>
                <a:tab pos="270510" algn="l"/>
                <a:tab pos="1620520" algn="l"/>
                <a:tab pos="2970530" algn="l"/>
              </a:tabLst>
            </a:pPr>
            <a:r>
              <a:rPr lang="en-US" altLang="zh-CN" sz="2200" b="1" kern="0" dirty="0">
                <a:solidFill>
                  <a:srgbClr val="000000"/>
                </a:solidFill>
                <a:latin typeface="Times New Roman" panose="02020603050405020304"/>
                <a:ea typeface="宋体" panose="02010600030101010101" pitchFamily="2" charset="-122"/>
              </a:rPr>
              <a:t>3. </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表达祝愿。</a:t>
            </a:r>
            <a:endParaRPr lang="zh-CN" altLang="zh-CN" sz="2200" b="1" kern="100" dirty="0">
              <a:solidFill>
                <a:srgbClr val="000000"/>
              </a:solidFill>
              <a:latin typeface="Calibri" panose="020F0502020204030204"/>
              <a:ea typeface="宋体" panose="02010600030101010101" pitchFamily="2" charset="-122"/>
            </a:endParaRPr>
          </a:p>
          <a:p>
            <a:pPr algn="just" eaLnBrk="0" hangingPunct="0">
              <a:spcAft>
                <a:spcPts val="0"/>
              </a:spcAft>
              <a:tabLst>
                <a:tab pos="270510" algn="l"/>
                <a:tab pos="1620520" algn="l"/>
                <a:tab pos="2970530" algn="l"/>
              </a:tabLst>
            </a:pP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注意：</a:t>
            </a:r>
            <a:endParaRPr lang="zh-CN" altLang="zh-CN" sz="2200" b="1" kern="100" dirty="0">
              <a:solidFill>
                <a:srgbClr val="000000"/>
              </a:solidFill>
              <a:latin typeface="Calibri" panose="020F0502020204030204"/>
              <a:ea typeface="宋体" panose="02010600030101010101" pitchFamily="2" charset="-122"/>
            </a:endParaRPr>
          </a:p>
          <a:p>
            <a:pPr indent="266700" algn="just" eaLnBrk="0" hangingPunct="0">
              <a:spcAft>
                <a:spcPts val="0"/>
              </a:spcAft>
              <a:tabLst>
                <a:tab pos="270510" algn="l"/>
                <a:tab pos="1620520" algn="l"/>
                <a:tab pos="2970530" algn="l"/>
              </a:tabLst>
            </a:pPr>
            <a:r>
              <a:rPr lang="en-US" altLang="zh-CN" sz="2200" b="1" kern="0" dirty="0">
                <a:solidFill>
                  <a:srgbClr val="000000"/>
                </a:solidFill>
                <a:latin typeface="Times New Roman" panose="02020603050405020304"/>
                <a:ea typeface="宋体" panose="02010600030101010101" pitchFamily="2" charset="-122"/>
              </a:rPr>
              <a:t>1. </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词数</a:t>
            </a:r>
            <a:r>
              <a:rPr lang="en-US" altLang="zh-CN" sz="2200" b="1" kern="0" dirty="0">
                <a:solidFill>
                  <a:srgbClr val="000000"/>
                </a:solidFill>
                <a:latin typeface="Times New Roman" panose="02020603050405020304"/>
                <a:ea typeface="宋体" panose="02010600030101010101" pitchFamily="2" charset="-122"/>
              </a:rPr>
              <a:t>80</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左右；</a:t>
            </a:r>
            <a:endParaRPr lang="zh-CN" altLang="zh-CN" sz="2200" b="1" kern="100" dirty="0">
              <a:solidFill>
                <a:srgbClr val="000000"/>
              </a:solidFill>
              <a:latin typeface="Calibri" panose="020F0502020204030204"/>
              <a:ea typeface="宋体" panose="02010600030101010101" pitchFamily="2" charset="-122"/>
            </a:endParaRPr>
          </a:p>
          <a:p>
            <a:pPr indent="276225" algn="just" eaLnBrk="0" hangingPunct="0">
              <a:spcAft>
                <a:spcPts val="0"/>
              </a:spcAft>
              <a:tabLst>
                <a:tab pos="270510" algn="l"/>
                <a:tab pos="1620520" algn="l"/>
                <a:tab pos="2970530" algn="l"/>
              </a:tabLst>
            </a:pPr>
            <a:r>
              <a:rPr lang="en-US" altLang="zh-CN" sz="2200" b="1" kern="0" dirty="0">
                <a:solidFill>
                  <a:srgbClr val="000000"/>
                </a:solidFill>
                <a:latin typeface="Times New Roman" panose="02020603050405020304"/>
                <a:ea typeface="宋体" panose="02010600030101010101" pitchFamily="2" charset="-122"/>
              </a:rPr>
              <a:t>2. </a:t>
            </a: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可以适当增加细节，以使行文连贯。</a:t>
            </a:r>
            <a:endParaRPr lang="zh-CN" altLang="zh-CN" sz="2200" b="1" kern="100" dirty="0">
              <a:solidFill>
                <a:srgbClr val="000000"/>
              </a:solidFill>
              <a:latin typeface="Calibri" panose="020F0502020204030204"/>
              <a:ea typeface="宋体" panose="02010600030101010101" pitchFamily="2" charset="-122"/>
            </a:endParaRPr>
          </a:p>
          <a:p>
            <a:pPr algn="just" eaLnBrk="0" hangingPunct="0">
              <a:spcAft>
                <a:spcPts val="0"/>
              </a:spcAft>
              <a:tabLst>
                <a:tab pos="270510" algn="l"/>
                <a:tab pos="1620520" algn="l"/>
                <a:tab pos="2970530" algn="l"/>
              </a:tabLst>
            </a:pP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参考词汇：推荐信</a:t>
            </a:r>
            <a:r>
              <a:rPr lang="en-US" altLang="zh-CN" sz="2200" b="1" kern="0" dirty="0">
                <a:solidFill>
                  <a:srgbClr val="000000"/>
                </a:solidFill>
                <a:latin typeface="Times New Roman" panose="02020603050405020304"/>
                <a:ea typeface="宋体" panose="02010600030101010101" pitchFamily="2" charset="-122"/>
              </a:rPr>
              <a:t>  recommendation    </a:t>
            </a:r>
            <a:endParaRPr lang="en-US" altLang="zh-CN" sz="2200" b="1" kern="0" dirty="0">
              <a:solidFill>
                <a:srgbClr val="000000"/>
              </a:solidFill>
              <a:latin typeface="Times New Roman" panose="02020603050405020304"/>
              <a:ea typeface="宋体" panose="02010600030101010101" pitchFamily="2" charset="-122"/>
            </a:endParaRPr>
          </a:p>
          <a:p>
            <a:pPr algn="just" eaLnBrk="0" hangingPunct="0">
              <a:spcAft>
                <a:spcPts val="0"/>
              </a:spcAft>
              <a:tabLst>
                <a:tab pos="270510" algn="l"/>
                <a:tab pos="1620520" algn="l"/>
                <a:tab pos="2970530" algn="l"/>
              </a:tabLst>
            </a:pPr>
            <a:r>
              <a:rPr lang="zh-CN" altLang="zh-CN" sz="2200" b="1" kern="0" dirty="0">
                <a:solidFill>
                  <a:srgbClr val="000000"/>
                </a:solidFill>
                <a:latin typeface="Times New Roman" panose="02020603050405020304"/>
                <a:ea typeface="宋体" panose="02010600030101010101" pitchFamily="2" charset="-122"/>
                <a:cs typeface="Times New Roman" panose="02020603050405020304"/>
              </a:rPr>
              <a:t>悉尼大学</a:t>
            </a:r>
            <a:r>
              <a:rPr lang="en-US" altLang="zh-CN" sz="2200" b="1" kern="0" dirty="0">
                <a:solidFill>
                  <a:srgbClr val="000000"/>
                </a:solidFill>
                <a:latin typeface="Times New Roman" panose="02020603050405020304"/>
                <a:ea typeface="宋体" panose="02010600030101010101" pitchFamily="2" charset="-122"/>
              </a:rPr>
              <a:t>  Sydney University</a:t>
            </a:r>
            <a:endParaRPr lang="zh-CN" altLang="zh-CN" sz="2200" b="1" kern="100" dirty="0">
              <a:solidFill>
                <a:srgbClr val="000000"/>
              </a:solidFill>
              <a:latin typeface="Calibri" panose="020F0502020204030204"/>
              <a:ea typeface="宋体" panose="02010600030101010101" pitchFamily="2" charset="-122"/>
            </a:endParaRPr>
          </a:p>
        </p:txBody>
      </p:sp>
      <p:grpSp>
        <p:nvGrpSpPr>
          <p:cNvPr id="29" name="组合 28"/>
          <p:cNvGrpSpPr/>
          <p:nvPr/>
        </p:nvGrpSpPr>
        <p:grpSpPr>
          <a:xfrm>
            <a:off x="3949531" y="533354"/>
            <a:ext cx="3718684" cy="1195364"/>
            <a:chOff x="3949531" y="533354"/>
            <a:chExt cx="3718684" cy="1195364"/>
          </a:xfrm>
        </p:grpSpPr>
        <p:cxnSp>
          <p:nvCxnSpPr>
            <p:cNvPr id="8" name="直接连接符 7"/>
            <p:cNvCxnSpPr/>
            <p:nvPr/>
          </p:nvCxnSpPr>
          <p:spPr>
            <a:xfrm>
              <a:off x="5411749" y="1728718"/>
              <a:ext cx="22564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圆角矩形标注 10"/>
            <p:cNvSpPr/>
            <p:nvPr/>
          </p:nvSpPr>
          <p:spPr>
            <a:xfrm>
              <a:off x="3949531" y="533354"/>
              <a:ext cx="2051229" cy="432554"/>
            </a:xfrm>
            <a:prstGeom prst="wedgeRoundRectCallout">
              <a:avLst>
                <a:gd name="adj1" fmla="val 35947"/>
                <a:gd name="adj2" fmla="val 12628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r>
                <a:rPr lang="zh-CN" altLang="en-US" sz="2800" b="1" dirty="0">
                  <a:solidFill>
                    <a:srgbClr val="FF0000"/>
                  </a:solidFill>
                  <a:latin typeface="华文行楷" panose="02010800040101010101" pitchFamily="2" charset="-122"/>
                  <a:ea typeface="华文行楷" panose="02010800040101010101" pitchFamily="2" charset="-122"/>
                </a:rPr>
                <a:t>文体：</a:t>
              </a:r>
              <a:r>
                <a:rPr lang="en-US" altLang="zh-CN" sz="2800" b="1" dirty="0">
                  <a:solidFill>
                    <a:srgbClr val="FF0000"/>
                  </a:solidFill>
                  <a:latin typeface="华文行楷" panose="02010800040101010101" pitchFamily="2" charset="-122"/>
                  <a:ea typeface="华文行楷" panose="02010800040101010101" pitchFamily="2" charset="-122"/>
                </a:rPr>
                <a:t>what </a:t>
              </a:r>
              <a:endParaRPr lang="en-US" altLang="zh-CN" sz="2800" b="1" dirty="0">
                <a:solidFill>
                  <a:srgbClr val="FF0000"/>
                </a:solidFill>
                <a:latin typeface="华文行楷" panose="02010800040101010101" pitchFamily="2" charset="-122"/>
                <a:ea typeface="华文行楷" panose="02010800040101010101" pitchFamily="2" charset="-122"/>
              </a:endParaRPr>
            </a:p>
          </p:txBody>
        </p:sp>
      </p:grpSp>
      <p:sp>
        <p:nvSpPr>
          <p:cNvPr id="12" name="圆角矩形标注 11"/>
          <p:cNvSpPr/>
          <p:nvPr/>
        </p:nvSpPr>
        <p:spPr>
          <a:xfrm>
            <a:off x="6012463" y="142858"/>
            <a:ext cx="3131537" cy="463230"/>
          </a:xfrm>
          <a:prstGeom prst="wedgeRoundRectCallout">
            <a:avLst>
              <a:gd name="adj1" fmla="val -35858"/>
              <a:gd name="adj2" fmla="val 139203"/>
              <a:gd name="adj3" fmla="val 16667"/>
            </a:avLst>
          </a:prstGeom>
          <a:solidFill>
            <a:srgbClr val="FFFF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r>
              <a:rPr lang="zh-CN" altLang="en-US" sz="2800" b="1" dirty="0">
                <a:solidFill>
                  <a:srgbClr val="000000"/>
                </a:solidFill>
                <a:latin typeface="华文行楷" panose="02010800040101010101" pitchFamily="2" charset="-122"/>
                <a:ea typeface="华文行楷" panose="02010800040101010101" pitchFamily="2" charset="-122"/>
              </a:rPr>
              <a:t>对象：</a:t>
            </a:r>
            <a:r>
              <a:rPr lang="en-US" altLang="zh-CN" sz="2800" b="1" dirty="0">
                <a:solidFill>
                  <a:srgbClr val="000000"/>
                </a:solidFill>
                <a:latin typeface="华文行楷" panose="02010800040101010101" pitchFamily="2" charset="-122"/>
                <a:ea typeface="华文行楷" panose="02010800040101010101" pitchFamily="2" charset="-122"/>
              </a:rPr>
              <a:t>who (relationship)</a:t>
            </a:r>
            <a:endParaRPr lang="en-US" altLang="zh-CN" sz="2800" b="1" dirty="0">
              <a:solidFill>
                <a:srgbClr val="000000"/>
              </a:solidFill>
              <a:latin typeface="华文行楷" panose="02010800040101010101" pitchFamily="2" charset="-122"/>
              <a:ea typeface="华文行楷" panose="02010800040101010101" pitchFamily="2" charset="-122"/>
            </a:endParaRPr>
          </a:p>
        </p:txBody>
      </p:sp>
      <p:grpSp>
        <p:nvGrpSpPr>
          <p:cNvPr id="31" name="组合 30"/>
          <p:cNvGrpSpPr/>
          <p:nvPr/>
        </p:nvGrpSpPr>
        <p:grpSpPr>
          <a:xfrm>
            <a:off x="6120476" y="1705429"/>
            <a:ext cx="2449013" cy="766771"/>
            <a:chOff x="6120476" y="1705429"/>
            <a:chExt cx="2449013" cy="766771"/>
          </a:xfrm>
        </p:grpSpPr>
        <p:cxnSp>
          <p:nvCxnSpPr>
            <p:cNvPr id="9" name="肘形连接符 8"/>
            <p:cNvCxnSpPr/>
            <p:nvPr/>
          </p:nvCxnSpPr>
          <p:spPr>
            <a:xfrm rot="5400000">
              <a:off x="6056634" y="1897552"/>
              <a:ext cx="706105" cy="321860"/>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10800000" flipV="1">
              <a:off x="6120476" y="1728718"/>
              <a:ext cx="2449013" cy="743482"/>
            </a:xfrm>
            <a:prstGeom prst="bentConnector3">
              <a:avLst>
                <a:gd name="adj1" fmla="val 50000"/>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8196" name="组合 8195"/>
          <p:cNvGrpSpPr/>
          <p:nvPr/>
        </p:nvGrpSpPr>
        <p:grpSpPr>
          <a:xfrm>
            <a:off x="7164180" y="2571750"/>
            <a:ext cx="1440098" cy="1372086"/>
            <a:chOff x="7390856" y="2571750"/>
            <a:chExt cx="1440098" cy="1372086"/>
          </a:xfrm>
          <a:solidFill>
            <a:srgbClr val="FFFF66"/>
          </a:solidFill>
        </p:grpSpPr>
        <p:sp>
          <p:nvSpPr>
            <p:cNvPr id="17" name="椭圆 16"/>
            <p:cNvSpPr/>
            <p:nvPr/>
          </p:nvSpPr>
          <p:spPr>
            <a:xfrm>
              <a:off x="7390856" y="3401535"/>
              <a:ext cx="1440098" cy="542301"/>
            </a:xfrm>
            <a:prstGeom prst="ellipse">
              <a:avLst/>
            </a:prstGeom>
            <a:grpFill/>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rtlCol="0" anchor="ctr"/>
            <a:lstStyle/>
            <a:p>
              <a:pPr algn="ctr">
                <a:defRPr/>
              </a:pPr>
              <a:r>
                <a:rPr lang="zh-CN" altLang="en-US" sz="2400" b="1" dirty="0">
                  <a:solidFill>
                    <a:srgbClr val="FF0000"/>
                  </a:solidFill>
                  <a:latin typeface="华文行楷" panose="02010800040101010101" pitchFamily="2" charset="-122"/>
                  <a:ea typeface="华文行楷" panose="02010800040101010101" pitchFamily="2" charset="-122"/>
                </a:rPr>
                <a:t>涵盖</a:t>
              </a:r>
              <a:endParaRPr lang="en-US" altLang="zh-CN" sz="2400" b="1" dirty="0">
                <a:solidFill>
                  <a:srgbClr val="FF0000"/>
                </a:solidFill>
                <a:latin typeface="华文行楷" panose="02010800040101010101" pitchFamily="2" charset="-122"/>
                <a:ea typeface="华文行楷" panose="02010800040101010101" pitchFamily="2" charset="-122"/>
              </a:endParaRPr>
            </a:p>
            <a:p>
              <a:pPr algn="ctr">
                <a:defRPr/>
              </a:pPr>
              <a:r>
                <a:rPr lang="zh-CN" altLang="en-US" sz="2400" b="1" dirty="0">
                  <a:solidFill>
                    <a:srgbClr val="FF0000"/>
                  </a:solidFill>
                  <a:latin typeface="华文行楷" panose="02010800040101010101" pitchFamily="2" charset="-122"/>
                  <a:ea typeface="华文行楷" panose="02010800040101010101" pitchFamily="2" charset="-122"/>
                </a:rPr>
                <a:t>要点</a:t>
              </a:r>
              <a:endParaRPr lang="zh-CN" altLang="en-US" sz="2400" b="1" dirty="0">
                <a:solidFill>
                  <a:srgbClr val="FF0000"/>
                </a:solidFill>
                <a:latin typeface="华文行楷" panose="02010800040101010101" pitchFamily="2" charset="-122"/>
                <a:ea typeface="华文行楷" panose="02010800040101010101" pitchFamily="2" charset="-122"/>
              </a:endParaRPr>
            </a:p>
          </p:txBody>
        </p:sp>
        <p:sp>
          <p:nvSpPr>
            <p:cNvPr id="23" name="上箭头 22"/>
            <p:cNvSpPr/>
            <p:nvPr/>
          </p:nvSpPr>
          <p:spPr>
            <a:xfrm>
              <a:off x="7899017" y="2571750"/>
              <a:ext cx="274158" cy="682771"/>
            </a:xfrm>
            <a:prstGeom prst="upArrow">
              <a:avLst>
                <a:gd name="adj1" fmla="val 50000"/>
                <a:gd name="adj2" fmla="val 988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endParaRPr lang="zh-CN" altLang="en-US">
                <a:solidFill>
                  <a:srgbClr val="FF0000"/>
                </a:solidFill>
                <a:latin typeface="Arial" panose="020B0604020202020204"/>
                <a:ea typeface="黑体" panose="02010609060101010101" pitchFamily="49" charset="-122"/>
              </a:endParaRPr>
            </a:p>
          </p:txBody>
        </p:sp>
      </p:grpSp>
      <p:grpSp>
        <p:nvGrpSpPr>
          <p:cNvPr id="8193" name="组合 8192"/>
          <p:cNvGrpSpPr/>
          <p:nvPr/>
        </p:nvGrpSpPr>
        <p:grpSpPr>
          <a:xfrm>
            <a:off x="4353887" y="1933657"/>
            <a:ext cx="2797174" cy="2030874"/>
            <a:chOff x="4353887" y="1933657"/>
            <a:chExt cx="2797174" cy="2030874"/>
          </a:xfrm>
        </p:grpSpPr>
        <p:sp>
          <p:nvSpPr>
            <p:cNvPr id="15" name="上箭头 14"/>
            <p:cNvSpPr/>
            <p:nvPr/>
          </p:nvSpPr>
          <p:spPr>
            <a:xfrm>
              <a:off x="6411915" y="2562315"/>
              <a:ext cx="274158" cy="682771"/>
            </a:xfrm>
            <a:prstGeom prst="upArrow">
              <a:avLst>
                <a:gd name="adj1" fmla="val 50000"/>
                <a:gd name="adj2" fmla="val 988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endParaRPr lang="zh-CN" altLang="en-US">
                <a:solidFill>
                  <a:srgbClr val="FFFFFF"/>
                </a:solidFill>
                <a:latin typeface="Arial" panose="020B0604020202020204"/>
                <a:ea typeface="黑体" panose="02010609060101010101" pitchFamily="49" charset="-122"/>
              </a:endParaRPr>
            </a:p>
          </p:txBody>
        </p:sp>
        <p:sp>
          <p:nvSpPr>
            <p:cNvPr id="16" name="椭圆 15"/>
            <p:cNvSpPr/>
            <p:nvPr/>
          </p:nvSpPr>
          <p:spPr>
            <a:xfrm>
              <a:off x="5508065" y="3500858"/>
              <a:ext cx="1642996" cy="463673"/>
            </a:xfrm>
            <a:prstGeom prst="ellipse">
              <a:avLst/>
            </a:prstGeom>
            <a:solidFill>
              <a:srgbClr val="FFFF66"/>
            </a:solidFill>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rtlCol="0" anchor="ctr"/>
            <a:lstStyle/>
            <a:p>
              <a:pPr algn="ctr">
                <a:defRPr/>
              </a:pPr>
              <a:r>
                <a:rPr lang="zh-CN" altLang="en-US" sz="2800" b="1" dirty="0">
                  <a:solidFill>
                    <a:srgbClr val="FF0000"/>
                  </a:solidFill>
                  <a:latin typeface="华文行楷" panose="02010800040101010101" pitchFamily="2" charset="-122"/>
                  <a:ea typeface="华文行楷" panose="02010800040101010101" pitchFamily="2" charset="-122"/>
                </a:rPr>
                <a:t>达意</a:t>
              </a:r>
              <a:endParaRPr lang="zh-CN" altLang="en-US" sz="2800" b="1" dirty="0">
                <a:solidFill>
                  <a:srgbClr val="FF0000"/>
                </a:solidFill>
                <a:latin typeface="华文行楷" panose="02010800040101010101" pitchFamily="2" charset="-122"/>
                <a:ea typeface="华文行楷" panose="02010800040101010101" pitchFamily="2" charset="-122"/>
              </a:endParaRPr>
            </a:p>
          </p:txBody>
        </p:sp>
        <p:grpSp>
          <p:nvGrpSpPr>
            <p:cNvPr id="8192" name="组合 8191"/>
            <p:cNvGrpSpPr/>
            <p:nvPr/>
          </p:nvGrpSpPr>
          <p:grpSpPr>
            <a:xfrm>
              <a:off x="4353887" y="1933657"/>
              <a:ext cx="1736060" cy="1104405"/>
              <a:chOff x="4353887" y="1933657"/>
              <a:chExt cx="1736060" cy="1104405"/>
            </a:xfrm>
          </p:grpSpPr>
          <p:sp>
            <p:nvSpPr>
              <p:cNvPr id="13" name="圆角矩形标注 12"/>
              <p:cNvSpPr/>
              <p:nvPr/>
            </p:nvSpPr>
            <p:spPr>
              <a:xfrm>
                <a:off x="4733551" y="1933657"/>
                <a:ext cx="1356396" cy="659526"/>
              </a:xfrm>
              <a:prstGeom prst="wedgeRoundRectCallout">
                <a:avLst>
                  <a:gd name="adj1" fmla="val -59386"/>
                  <a:gd name="adj2" fmla="val 76269"/>
                  <a:gd name="adj3" fmla="val 16667"/>
                </a:avLst>
              </a:prstGeom>
              <a:solidFill>
                <a:srgbClr val="CC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r>
                  <a:rPr lang="zh-CN" altLang="en-US" sz="2200" b="1" dirty="0">
                    <a:solidFill>
                      <a:srgbClr val="000000"/>
                    </a:solidFill>
                    <a:latin typeface="Arial" panose="020B0604020202020204"/>
                    <a:ea typeface="黑体" panose="02010609060101010101" pitchFamily="49" charset="-122"/>
                  </a:rPr>
                  <a:t>目的： </a:t>
                </a:r>
                <a:r>
                  <a:rPr lang="en-US" altLang="zh-CN" sz="2200" b="1" dirty="0">
                    <a:solidFill>
                      <a:srgbClr val="000000"/>
                    </a:solidFill>
                    <a:latin typeface="Arial" panose="020B0604020202020204"/>
                    <a:ea typeface="黑体" panose="02010609060101010101" pitchFamily="49" charset="-122"/>
                  </a:rPr>
                  <a:t>Why</a:t>
                </a:r>
                <a:endParaRPr lang="en-US" altLang="zh-CN" sz="2200" b="1" dirty="0">
                  <a:solidFill>
                    <a:srgbClr val="000000"/>
                  </a:solidFill>
                  <a:latin typeface="Arial" panose="020B0604020202020204"/>
                  <a:ea typeface="黑体" panose="02010609060101010101" pitchFamily="49" charset="-122"/>
                </a:endParaRPr>
              </a:p>
            </p:txBody>
          </p:sp>
          <p:sp>
            <p:nvSpPr>
              <p:cNvPr id="25" name="右弧形箭头 24"/>
              <p:cNvSpPr/>
              <p:nvPr/>
            </p:nvSpPr>
            <p:spPr>
              <a:xfrm>
                <a:off x="4353887" y="1949099"/>
                <a:ext cx="292215" cy="1088963"/>
              </a:xfrm>
              <a:prstGeom prst="curvedLeftArrow">
                <a:avLst/>
              </a:prstGeom>
              <a:solidFill>
                <a:srgbClr val="FFFF66"/>
              </a:solidFill>
              <a:ln>
                <a:solidFill>
                  <a:srgbClr val="0000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00FF"/>
                    </a:solidFill>
                  </a:ln>
                  <a:solidFill>
                    <a:srgbClr val="0000FF"/>
                  </a:solidFill>
                </a:endParaRPr>
              </a:p>
            </p:txBody>
          </p:sp>
        </p:grpSp>
      </p:grpSp>
      <p:sp>
        <p:nvSpPr>
          <p:cNvPr id="37" name="AutoShape 34">
            <a:hlinkClick r:id="rId1" action="ppaction://hlinksldjump"/>
          </p:cNvPr>
          <p:cNvSpPr>
            <a:spLocks noChangeArrowheads="1"/>
          </p:cNvSpPr>
          <p:nvPr/>
        </p:nvSpPr>
        <p:spPr bwMode="auto">
          <a:xfrm>
            <a:off x="1071538" y="142858"/>
            <a:ext cx="4643470"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rgbClr val="BBE0E3"/>
              </a:buClr>
              <a:buSzPct val="70000"/>
              <a:buFont typeface="Wingdings" panose="05000000000000000000" pitchFamily="2" charset="2"/>
              <a:buNone/>
              <a:defRPr/>
            </a:pPr>
            <a:r>
              <a:rPr lang="en-US" sz="2400" b="1" dirty="0">
                <a:solidFill>
                  <a:srgbClr val="000000"/>
                </a:solidFill>
                <a:latin typeface="Century Schoolbook" panose="02040604050505020304" pitchFamily="18" charset="0"/>
                <a:sym typeface="Century Schoolbook" panose="02040604050505020304" pitchFamily="18" charset="0"/>
              </a:rPr>
              <a:t>Writing </a:t>
            </a:r>
            <a:r>
              <a:rPr lang="en-US" altLang="zh-CN" sz="2400" b="1" dirty="0">
                <a:solidFill>
                  <a:srgbClr val="000000"/>
                </a:solidFill>
                <a:latin typeface="Century Schoolbook" panose="02040604050505020304" pitchFamily="18" charset="0"/>
                <a:sym typeface="Century Schoolbook" panose="02040604050505020304" pitchFamily="18" charset="0"/>
              </a:rPr>
              <a:t>1(</a:t>
            </a:r>
            <a:r>
              <a:rPr lang="zh-CN" altLang="en-US" sz="2400" b="1" dirty="0">
                <a:solidFill>
                  <a:srgbClr val="FF0000"/>
                </a:solidFill>
                <a:latin typeface="Century Schoolbook" panose="02040604050505020304" pitchFamily="18" charset="0"/>
                <a:sym typeface="Century Schoolbook" panose="02040604050505020304" pitchFamily="18" charset="0"/>
              </a:rPr>
              <a:t>悉尼大学录取感谢信</a:t>
            </a:r>
            <a:r>
              <a:rPr lang="en-US" altLang="zh-CN" sz="2400" b="1" dirty="0">
                <a:solidFill>
                  <a:srgbClr val="000000"/>
                </a:solidFill>
                <a:latin typeface="Century Schoolbook" panose="02040604050505020304" pitchFamily="18" charset="0"/>
                <a:sym typeface="Century Schoolbook" panose="02040604050505020304" pitchFamily="18" charset="0"/>
              </a:rPr>
              <a:t>)</a:t>
            </a:r>
            <a:endParaRPr lang="en-US" sz="2400" b="1" dirty="0">
              <a:solidFill>
                <a:srgbClr val="000000"/>
              </a:solidFill>
              <a:latin typeface="Verdana" panose="020B0604030504040204" pitchFamily="34" charset="0"/>
              <a:ea typeface="DotumChe" pitchFamily="49" charset="-127"/>
              <a:sym typeface="Century Schoolbook" panose="02040604050505020304" pitchFamily="18" charset="0"/>
            </a:endParaRPr>
          </a:p>
        </p:txBody>
      </p:sp>
      <p:pic>
        <p:nvPicPr>
          <p:cNvPr id="2" name="图片 1"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 calcmode="lin" valueType="num">
                                      <p:cBhvr additive="base">
                                        <p:cTn id="4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 calcmode="lin" valueType="num">
                                      <p:cBhvr additive="base">
                                        <p:cTn id="52"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 calcmode="lin" valueType="num">
                                      <p:cBhvr additive="base">
                                        <p:cTn id="5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randombar(horizontal)">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8193"/>
                                        </p:tgtEl>
                                        <p:attrNameLst>
                                          <p:attrName>style.visibility</p:attrName>
                                        </p:attrNameLst>
                                      </p:cBhvr>
                                      <p:to>
                                        <p:strVal val="visible"/>
                                      </p:to>
                                    </p:set>
                                    <p:animEffect transition="in" filter="circle(in)">
                                      <p:cBhvr>
                                        <p:cTn id="81" dur="750"/>
                                        <p:tgtEl>
                                          <p:spTgt spid="8193"/>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8196"/>
                                        </p:tgtEl>
                                        <p:attrNameLst>
                                          <p:attrName>style.visibility</p:attrName>
                                        </p:attrNameLst>
                                      </p:cBhvr>
                                      <p:to>
                                        <p:strVal val="visible"/>
                                      </p:to>
                                    </p:set>
                                    <p:animEffect transition="in" filter="circle(in)">
                                      <p:cBhvr>
                                        <p:cTn id="8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08F0906E-2F1F-4E55-9F25-6536644F7575}" type="slidenum">
              <a:rPr lang="zh-CN" altLang="en-US" smtClean="0"/>
            </a:fld>
            <a:endParaRPr lang="zh-CN" altLang="en-US" sz="1800" b="0">
              <a:solidFill>
                <a:schemeClr val="tx1"/>
              </a:solidFill>
            </a:endParaRPr>
          </a:p>
        </p:txBody>
      </p:sp>
      <p:sp>
        <p:nvSpPr>
          <p:cNvPr id="26632" name="AutoShape 34">
            <a:hlinkClick r:id="rId1" action="ppaction://hlinksldjump"/>
          </p:cNvPr>
          <p:cNvSpPr>
            <a:spLocks noChangeArrowheads="1"/>
          </p:cNvSpPr>
          <p:nvPr/>
        </p:nvSpPr>
        <p:spPr bwMode="auto">
          <a:xfrm>
            <a:off x="6143626" y="57831"/>
            <a:ext cx="3000375" cy="321469"/>
          </a:xfrm>
          <a:prstGeom prst="roundRect">
            <a:avLst>
              <a:gd name="adj" fmla="val 50000"/>
            </a:avLst>
          </a:prstGeom>
          <a:solidFill>
            <a:srgbClr val="FEC3AE"/>
          </a:solidFill>
          <a:ln w="12700" cmpd="sng">
            <a:solidFill>
              <a:srgbClr val="544438"/>
            </a:solidFill>
            <a:round/>
          </a:ln>
          <a:effectLst>
            <a:outerShdw blurRad="50800" dist="38100" dir="5400000" algn="t" rotWithShape="0">
              <a:prstClr val="black">
                <a:alpha val="40000"/>
              </a:prstClr>
            </a:outerShdw>
            <a:reflection blurRad="6350" stA="50000" endA="300" endPos="90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3600" b="1" dirty="0">
                <a:latin typeface="Century Schoolbook" panose="02040604050505020304" pitchFamily="18" charset="0"/>
                <a:sym typeface="Century Schoolbook" panose="02040604050505020304" pitchFamily="18" charset="0"/>
              </a:rPr>
              <a:t>Discovery</a:t>
            </a:r>
            <a:endParaRPr lang="en-US" sz="3600" b="1" dirty="0">
              <a:latin typeface="Verdana" panose="020B0604030504040204" pitchFamily="34" charset="0"/>
              <a:ea typeface="DotumChe" pitchFamily="49" charset="-127"/>
              <a:sym typeface="Century Schoolbook" panose="020406040505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07" y="521260"/>
            <a:ext cx="9036309" cy="432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接连接符 2"/>
          <p:cNvCxnSpPr/>
          <p:nvPr/>
        </p:nvCxnSpPr>
        <p:spPr>
          <a:xfrm>
            <a:off x="6300120" y="1707690"/>
            <a:ext cx="2310464"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直接连接符 8"/>
          <p:cNvCxnSpPr/>
          <p:nvPr/>
        </p:nvCxnSpPr>
        <p:spPr>
          <a:xfrm>
            <a:off x="1655797" y="2931775"/>
            <a:ext cx="2772193"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0" name="直接连接符 9"/>
          <p:cNvCxnSpPr/>
          <p:nvPr/>
        </p:nvCxnSpPr>
        <p:spPr>
          <a:xfrm>
            <a:off x="379275" y="3289820"/>
            <a:ext cx="3312229"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直接连接符 10"/>
          <p:cNvCxnSpPr/>
          <p:nvPr/>
        </p:nvCxnSpPr>
        <p:spPr>
          <a:xfrm>
            <a:off x="4499995" y="4488345"/>
            <a:ext cx="1728120"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直接连接符 11"/>
          <p:cNvCxnSpPr/>
          <p:nvPr/>
        </p:nvCxnSpPr>
        <p:spPr>
          <a:xfrm>
            <a:off x="1115759" y="3651825"/>
            <a:ext cx="936066"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sp>
        <p:nvSpPr>
          <p:cNvPr id="13" name="TextBox 10"/>
          <p:cNvSpPr txBox="1">
            <a:spLocks noChangeArrowheads="1"/>
          </p:cNvSpPr>
          <p:nvPr/>
        </p:nvSpPr>
        <p:spPr bwMode="auto">
          <a:xfrm>
            <a:off x="2519857" y="83495"/>
            <a:ext cx="2266595" cy="400110"/>
          </a:xfrm>
          <a:prstGeom prst="rect">
            <a:avLst/>
          </a:prstGeom>
          <a:solidFill>
            <a:srgbClr val="FFC000"/>
          </a:solidFill>
          <a:ln w="9525">
            <a:noFill/>
            <a:miter lim="800000"/>
          </a:ln>
          <a:effectLst>
            <a:outerShdw blurRad="50800" dist="38100" dir="5400000" algn="t" rotWithShape="0">
              <a:prstClr val="black">
                <a:alpha val="40000"/>
              </a:prstClr>
            </a:outerShdw>
            <a:reflection blurRad="6350" stA="50000" endA="300" endPos="90000" dir="5400000" sy="-100000" algn="bl" rotWithShape="0"/>
          </a:effectLst>
        </p:spPr>
        <p:txBody>
          <a:bodyPr wrap="square">
            <a:spAutoFit/>
          </a:bodyPr>
          <a:lstStyle/>
          <a:p>
            <a:r>
              <a:rPr lang="en-US" altLang="zh-CN" sz="2000" b="1" dirty="0">
                <a:solidFill>
                  <a:srgbClr val="0000CC"/>
                </a:solidFill>
                <a:latin typeface="Comic Sans MS" panose="030F0702030302020204" pitchFamily="66" charset="0"/>
                <a:ea typeface="华文楷体" panose="02010600040101010101" pitchFamily="2" charset="-122"/>
                <a:sym typeface="Century Schoolbook" panose="02040604050505020304" pitchFamily="18" charset="0"/>
              </a:rPr>
              <a:t>Student version</a:t>
            </a:r>
            <a:endParaRPr lang="en-US" altLang="zh-CN" sz="2000" b="1" dirty="0">
              <a:solidFill>
                <a:srgbClr val="0000CC"/>
              </a:solidFill>
              <a:latin typeface="Comic Sans MS" panose="030F0702030302020204" pitchFamily="66" charset="0"/>
              <a:ea typeface="华文楷体" panose="02010600040101010101" pitchFamily="2" charset="-122"/>
              <a:sym typeface="Century Schoolbook" panose="02040604050505020304" pitchFamily="18" charset="0"/>
            </a:endParaRPr>
          </a:p>
        </p:txBody>
      </p:sp>
      <p:sp>
        <p:nvSpPr>
          <p:cNvPr id="14" name="椭圆形标注 13"/>
          <p:cNvSpPr/>
          <p:nvPr/>
        </p:nvSpPr>
        <p:spPr>
          <a:xfrm>
            <a:off x="4315170" y="3289820"/>
            <a:ext cx="3025395" cy="958575"/>
          </a:xfrm>
          <a:prstGeom prst="wedgeEllipseCallout">
            <a:avLst>
              <a:gd name="adj1" fmla="val -100711"/>
              <a:gd name="adj2" fmla="val -56553"/>
            </a:avLst>
          </a:prstGeom>
          <a:solidFill>
            <a:srgbClr val="FFFF66"/>
          </a:solidFill>
          <a:ln>
            <a:noFill/>
          </a:ln>
          <a:effectLst>
            <a:glow rad="63500">
              <a:schemeClr val="accent6">
                <a:satMod val="175000"/>
                <a:alpha val="40000"/>
              </a:schemeClr>
            </a:glow>
            <a:outerShdw blurRad="50800" dist="38100" dir="8100000" algn="tr" rotWithShape="0">
              <a:prstClr val="black">
                <a:alpha val="40000"/>
              </a:prstClr>
            </a:outerShdw>
          </a:effectLst>
          <a:scene3d>
            <a:camera prst="orthographicFront">
              <a:rot lat="0" lon="0" rev="0"/>
            </a:camera>
            <a:lightRig rig="glow" dir="t">
              <a:rot lat="0" lon="0" rev="4800000"/>
            </a:lightRig>
          </a:scene3d>
          <a:sp3d prstMaterial="matte">
            <a:bevelT w="127000" h="635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a:solidFill>
                  <a:srgbClr val="FF0000"/>
                </a:solidFill>
                <a:latin typeface="Times New Roman" panose="02020603050405020304" pitchFamily="18" charset="0"/>
                <a:cs typeface="Times New Roman" panose="02020603050405020304" pitchFamily="18" charset="0"/>
                <a:sym typeface="+mn-ea"/>
              </a:rPr>
              <a:t>use improper sentence pattern</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
        <p:nvSpPr>
          <p:cNvPr id="15" name="椭圆形标注 14"/>
          <p:cNvSpPr/>
          <p:nvPr/>
        </p:nvSpPr>
        <p:spPr>
          <a:xfrm>
            <a:off x="1583792" y="3720076"/>
            <a:ext cx="1816512" cy="751044"/>
          </a:xfrm>
          <a:prstGeom prst="wedgeEllipseCallout">
            <a:avLst>
              <a:gd name="adj1" fmla="val -48153"/>
              <a:gd name="adj2" fmla="val -57332"/>
            </a:avLst>
          </a:prstGeom>
          <a:solidFill>
            <a:srgbClr val="FFFF66"/>
          </a:solidFill>
          <a:ln>
            <a:noFill/>
          </a:ln>
          <a:effectLst>
            <a:glow rad="63500">
              <a:schemeClr val="accent6">
                <a:satMod val="175000"/>
                <a:alpha val="40000"/>
              </a:schemeClr>
            </a:glow>
            <a:outerShdw blurRad="50800" dist="38100" dir="8100000" algn="tr" rotWithShape="0">
              <a:prstClr val="black">
                <a:alpha val="40000"/>
              </a:prstClr>
            </a:outerShdw>
          </a:effectLst>
          <a:scene3d>
            <a:camera prst="orthographicFront">
              <a:rot lat="0" lon="0" rev="0"/>
            </a:camera>
            <a:lightRig rig="glow" dir="t">
              <a:rot lat="0" lon="0" rev="4800000"/>
            </a:lightRig>
          </a:scene3d>
          <a:sp3d prstMaterial="matte">
            <a:bevelT w="127000" h="635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a:solidFill>
                  <a:srgbClr val="FF0000"/>
                </a:solidFill>
                <a:latin typeface="Times New Roman" panose="02020603050405020304" pitchFamily="18" charset="0"/>
                <a:cs typeface="Times New Roman" panose="02020603050405020304" pitchFamily="18" charset="0"/>
              </a:rPr>
              <a:t>wrong form of the tense</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6" name="椭圆形标注 15"/>
          <p:cNvSpPr/>
          <p:nvPr/>
        </p:nvSpPr>
        <p:spPr>
          <a:xfrm>
            <a:off x="2262944" y="2067715"/>
            <a:ext cx="2523508" cy="595588"/>
          </a:xfrm>
          <a:prstGeom prst="wedgeEllipseCallout">
            <a:avLst>
              <a:gd name="adj1" fmla="val -32810"/>
              <a:gd name="adj2" fmla="val 59222"/>
            </a:avLst>
          </a:prstGeom>
          <a:solidFill>
            <a:srgbClr val="FFFF66"/>
          </a:solidFill>
          <a:ln>
            <a:noFill/>
          </a:ln>
          <a:effectLst>
            <a:glow rad="63500">
              <a:schemeClr val="accent6">
                <a:satMod val="175000"/>
                <a:alpha val="40000"/>
              </a:schemeClr>
            </a:glow>
            <a:outerShdw blurRad="50800" dist="38100" dir="8100000" algn="tr" rotWithShape="0">
              <a:prstClr val="black">
                <a:alpha val="40000"/>
              </a:prstClr>
            </a:outerShdw>
          </a:effectLst>
          <a:scene3d>
            <a:camera prst="orthographicFront">
              <a:rot lat="0" lon="0" rev="0"/>
            </a:camera>
            <a:lightRig rig="glow" dir="t">
              <a:rot lat="0" lon="0" rev="4800000"/>
            </a:lightRig>
          </a:scene3d>
          <a:sp3d prstMaterial="matte">
            <a:bevelT w="127000" h="635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b="1" dirty="0">
                <a:solidFill>
                  <a:srgbClr val="FF0000"/>
                </a:solidFill>
                <a:latin typeface="Times New Roman" panose="02020603050405020304" pitchFamily="18" charset="0"/>
                <a:cs typeface="Times New Roman" panose="02020603050405020304" pitchFamily="18" charset="0"/>
              </a:rPr>
              <a:t>use the wrong phrase</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7" name="椭圆形标注 16"/>
          <p:cNvSpPr/>
          <p:nvPr/>
        </p:nvSpPr>
        <p:spPr>
          <a:xfrm>
            <a:off x="7157876" y="704525"/>
            <a:ext cx="2157804" cy="499370"/>
          </a:xfrm>
          <a:prstGeom prst="wedgeEllipseCallout">
            <a:avLst>
              <a:gd name="adj1" fmla="val -33193"/>
              <a:gd name="adj2" fmla="val 110185"/>
            </a:avLst>
          </a:prstGeom>
          <a:solidFill>
            <a:srgbClr val="FFFF66"/>
          </a:solidFill>
          <a:ln>
            <a:noFill/>
          </a:ln>
          <a:effectLst>
            <a:glow rad="63500">
              <a:schemeClr val="accent6">
                <a:satMod val="175000"/>
                <a:alpha val="40000"/>
              </a:schemeClr>
            </a:glow>
            <a:outerShdw blurRad="50800" dist="38100" dir="8100000" algn="tr" rotWithShape="0">
              <a:prstClr val="black">
                <a:alpha val="40000"/>
              </a:prstClr>
            </a:outerShdw>
          </a:effectLst>
          <a:scene3d>
            <a:camera prst="orthographicFront">
              <a:rot lat="0" lon="0" rev="0"/>
            </a:camera>
            <a:lightRig rig="glow" dir="t">
              <a:rot lat="0" lon="0" rev="4800000"/>
            </a:lightRig>
          </a:scene3d>
          <a:sp3d prstMaterial="matte">
            <a:bevelT w="127000" h="635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a:solidFill>
                  <a:srgbClr val="FF0000"/>
                </a:solidFill>
                <a:latin typeface="Times New Roman" panose="02020603050405020304" pitchFamily="18" charset="0"/>
                <a:cs typeface="Times New Roman" panose="02020603050405020304" pitchFamily="18" charset="0"/>
              </a:rPr>
              <a:t> verbal mistake</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椭圆形标注 17"/>
          <p:cNvSpPr/>
          <p:nvPr/>
        </p:nvSpPr>
        <p:spPr>
          <a:xfrm>
            <a:off x="4580662" y="4515885"/>
            <a:ext cx="3063151" cy="468052"/>
          </a:xfrm>
          <a:prstGeom prst="wedgeEllipseCallout">
            <a:avLst>
              <a:gd name="adj1" fmla="val -38790"/>
              <a:gd name="adj2" fmla="val -37216"/>
            </a:avLst>
          </a:prstGeom>
          <a:solidFill>
            <a:srgbClr val="FFFF66"/>
          </a:solidFill>
          <a:ln>
            <a:noFill/>
          </a:ln>
          <a:effectLst>
            <a:glow rad="63500">
              <a:schemeClr val="accent6">
                <a:satMod val="175000"/>
                <a:alpha val="40000"/>
              </a:schemeClr>
            </a:glow>
            <a:outerShdw blurRad="50800" dist="38100" dir="8100000" algn="tr" rotWithShape="0">
              <a:prstClr val="black">
                <a:alpha val="40000"/>
              </a:prstClr>
            </a:outerShdw>
          </a:effectLst>
          <a:scene3d>
            <a:camera prst="orthographicFront">
              <a:rot lat="0" lon="0" rev="0"/>
            </a:camera>
            <a:lightRig rig="glow" dir="t">
              <a:rot lat="0" lon="0" rev="4800000"/>
            </a:lightRig>
          </a:scene3d>
          <a:sp3d prstMaterial="matte">
            <a:bevelT w="127000" h="635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000" b="1" dirty="0">
                <a:solidFill>
                  <a:srgbClr val="FF0000"/>
                </a:solidFill>
                <a:latin typeface="Times New Roman" panose="02020603050405020304" pitchFamily="18" charset="0"/>
                <a:cs typeface="Times New Roman" panose="02020603050405020304" pitchFamily="18" charset="0"/>
              </a:rPr>
              <a:t>Spelling mistake</a:t>
            </a:r>
            <a:endParaRPr lang="zh-CN" altLang="en-US" sz="2000" b="1" dirty="0">
              <a:solidFill>
                <a:srgbClr val="FF0000"/>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linds(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应用文-感谢信\感谢信思维导图\悉尼大学录取感谢信.png"/>
          <p:cNvPicPr>
            <a:picLocks noChangeAspect="1" noChangeArrowheads="1"/>
          </p:cNvPicPr>
          <p:nvPr/>
        </p:nvPicPr>
        <p:blipFill>
          <a:blip r:embed="rId1" cstate="print"/>
          <a:srcRect/>
          <a:stretch>
            <a:fillRect/>
          </a:stretch>
        </p:blipFill>
        <p:spPr bwMode="auto">
          <a:xfrm>
            <a:off x="95398" y="437658"/>
            <a:ext cx="8762882" cy="4705841"/>
          </a:xfrm>
          <a:prstGeom prst="rect">
            <a:avLst/>
          </a:prstGeom>
          <a:noFill/>
        </p:spPr>
      </p:pic>
      <p:sp>
        <p:nvSpPr>
          <p:cNvPr id="3" name="AutoShape 34">
            <a:hlinkClick r:id="rId2" action="ppaction://hlinksldjump"/>
          </p:cNvPr>
          <p:cNvSpPr>
            <a:spLocks noChangeArrowheads="1"/>
          </p:cNvSpPr>
          <p:nvPr/>
        </p:nvSpPr>
        <p:spPr bwMode="auto">
          <a:xfrm>
            <a:off x="1428728" y="107141"/>
            <a:ext cx="4643470"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rgbClr val="BBE0E3"/>
              </a:buClr>
              <a:buSzPct val="70000"/>
              <a:buFont typeface="Wingdings" panose="05000000000000000000" pitchFamily="2" charset="2"/>
              <a:buNone/>
              <a:defRPr/>
            </a:pPr>
            <a:r>
              <a:rPr lang="en-US" sz="2400" b="1" dirty="0">
                <a:solidFill>
                  <a:srgbClr val="000000"/>
                </a:solidFill>
                <a:latin typeface="Century Schoolbook" panose="02040604050505020304" pitchFamily="18" charset="0"/>
                <a:sym typeface="Century Schoolbook" panose="02040604050505020304" pitchFamily="18" charset="0"/>
              </a:rPr>
              <a:t>Writing </a:t>
            </a:r>
            <a:r>
              <a:rPr lang="en-US" altLang="zh-CN" sz="2400" b="1" dirty="0">
                <a:solidFill>
                  <a:srgbClr val="000000"/>
                </a:solidFill>
                <a:latin typeface="Century Schoolbook" panose="02040604050505020304" pitchFamily="18" charset="0"/>
                <a:sym typeface="Century Schoolbook" panose="02040604050505020304" pitchFamily="18" charset="0"/>
              </a:rPr>
              <a:t>1(</a:t>
            </a:r>
            <a:r>
              <a:rPr lang="zh-CN" altLang="en-US" sz="2400" b="1" dirty="0">
                <a:solidFill>
                  <a:srgbClr val="FF0000"/>
                </a:solidFill>
                <a:latin typeface="Century Schoolbook" panose="02040604050505020304" pitchFamily="18" charset="0"/>
                <a:sym typeface="Century Schoolbook" panose="02040604050505020304" pitchFamily="18" charset="0"/>
              </a:rPr>
              <a:t>悉尼大学录取感谢信</a:t>
            </a:r>
            <a:r>
              <a:rPr lang="en-US" altLang="zh-CN" sz="2400" b="1" dirty="0">
                <a:solidFill>
                  <a:srgbClr val="000000"/>
                </a:solidFill>
                <a:latin typeface="Century Schoolbook" panose="02040604050505020304" pitchFamily="18" charset="0"/>
                <a:sym typeface="Century Schoolbook" panose="02040604050505020304" pitchFamily="18" charset="0"/>
              </a:rPr>
              <a:t>)</a:t>
            </a:r>
            <a:endParaRPr lang="en-US" sz="2400" b="1" dirty="0">
              <a:solidFill>
                <a:srgbClr val="000000"/>
              </a:solidFill>
              <a:latin typeface="Verdana" panose="020B0604030504040204" pitchFamily="34" charset="0"/>
              <a:ea typeface="DotumChe" pitchFamily="49" charset="-127"/>
              <a:sym typeface="Century Schoolbook" panose="02040604050505020304" pitchFamily="18" charset="0"/>
            </a:endParaRPr>
          </a:p>
        </p:txBody>
      </p:sp>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65137" y="523218"/>
            <a:ext cx="8212137"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TextBox 10"/>
          <p:cNvSpPr txBox="1">
            <a:spLocks noChangeArrowheads="1"/>
          </p:cNvSpPr>
          <p:nvPr/>
        </p:nvSpPr>
        <p:spPr bwMode="auto">
          <a:xfrm>
            <a:off x="6983850" y="0"/>
            <a:ext cx="2160150" cy="400110"/>
          </a:xfrm>
          <a:prstGeom prst="rect">
            <a:avLst/>
          </a:prstGeom>
          <a:solidFill>
            <a:srgbClr val="FFC000"/>
          </a:solidFill>
          <a:ln w="9525">
            <a:noFill/>
            <a:miter lim="800000"/>
          </a:ln>
          <a:effectLst>
            <a:reflection blurRad="6350" stA="50000" endA="300" endPos="90000" dir="5400000" sy="-100000" algn="bl" rotWithShape="0"/>
          </a:effectLst>
        </p:spPr>
        <p:txBody>
          <a:bodyPr wrap="square">
            <a:spAutoFit/>
          </a:bodyPr>
          <a:lstStyle>
            <a:defPPr>
              <a:defRPr lang="zh-CN"/>
            </a:defPPr>
            <a:lvl1pPr>
              <a:defRPr sz="2000" b="1">
                <a:solidFill>
                  <a:srgbClr val="0000CC"/>
                </a:solidFill>
                <a:latin typeface="Comic Sans MS" panose="030F0702030302020204" pitchFamily="66" charset="0"/>
                <a:ea typeface="华文楷体" panose="02010600040101010101" pitchFamily="2" charset="-122"/>
              </a:defRPr>
            </a:lvl1pPr>
          </a:lstStyle>
          <a:p>
            <a:r>
              <a:rPr lang="en-US" altLang="zh-CN" dirty="0">
                <a:sym typeface="Century Schoolbook" panose="02040604050505020304" pitchFamily="18" charset="0"/>
              </a:rPr>
              <a:t>Possible version </a:t>
            </a:r>
            <a:endParaRPr lang="en-US" altLang="zh-CN" dirty="0">
              <a:sym typeface="Century Schoolbook" panose="02040604050505020304" pitchFamily="18" charset="0"/>
            </a:endParaRPr>
          </a:p>
        </p:txBody>
      </p:sp>
      <p:sp>
        <p:nvSpPr>
          <p:cNvPr id="4" name="灯片编号占位符 3"/>
          <p:cNvSpPr>
            <a:spLocks noGrp="1"/>
          </p:cNvSpPr>
          <p:nvPr>
            <p:ph type="sldNum" sz="quarter" idx="12"/>
          </p:nvPr>
        </p:nvSpPr>
        <p:spPr/>
        <p:txBody>
          <a:bodyPr/>
          <a:lstStyle/>
          <a:p>
            <a:pPr>
              <a:defRPr/>
            </a:pPr>
            <a:fld id="{08F0906E-2F1F-4E55-9F25-6536644F7575}" type="slidenum">
              <a:rPr lang="zh-CN" altLang="en-US" smtClean="0"/>
            </a:fld>
            <a:endParaRPr lang="zh-CN" altLang="en-US" sz="1800" b="0">
              <a:solidFill>
                <a:schemeClr val="tx1"/>
              </a:solidFill>
            </a:endParaRPr>
          </a:p>
        </p:txBody>
      </p:sp>
      <p:sp>
        <p:nvSpPr>
          <p:cNvPr id="5" name="内容占位符 4"/>
          <p:cNvSpPr txBox="1"/>
          <p:nvPr/>
        </p:nvSpPr>
        <p:spPr>
          <a:xfrm>
            <a:off x="130869" y="843630"/>
            <a:ext cx="8784976" cy="4063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ts val="2600"/>
              </a:lnSpc>
              <a:spcBef>
                <a:spcPct val="2000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Dear </a:t>
            </a:r>
            <a:r>
              <a:rPr kumimoji="0" lang="en-US" altLang="zh-CN" sz="2000" b="1" i="0" u="none" strike="noStrike" kern="1200" cap="none" spc="0" normalizeH="0" baseline="0" noProof="0" dirty="0" err="1">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Mr</a:t>
            </a:r>
            <a:r>
              <a:rPr kumimoji="0" lang="en-US" altLang="zh-CN" sz="2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White,</a:t>
            </a:r>
            <a:endParaRPr kumimoji="0" lang="en-US" altLang="zh-CN" sz="2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lnSpc>
                <a:spcPts val="2600"/>
              </a:lnSpc>
              <a:spcBef>
                <a:spcPts val="0"/>
              </a:spcBef>
              <a:spcAft>
                <a:spcPts val="0"/>
              </a:spcAft>
              <a:buClrTx/>
              <a:buSzTx/>
              <a:buFont typeface="Arial" panose="020B0604020202020204" pitchFamily="34" charset="0"/>
              <a:buNone/>
              <a:tabLst>
                <a:tab pos="450215" algn="l"/>
                <a:tab pos="1620520" algn="l"/>
                <a:tab pos="4050665" algn="l"/>
                <a:tab pos="5220970" algn="l"/>
              </a:tabLst>
              <a:defRPr/>
            </a:pP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 am writing to extend my sincere appreciation for</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your generous help, </a:t>
            </a:r>
            <a:r>
              <a:rPr kumimoji="0" lang="en-US" altLang="zh-CN" sz="20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without</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which </a:t>
            </a:r>
            <a:r>
              <a:rPr kumimoji="0" lang="en-US" altLang="zh-CN" sz="20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I wouldn’t have been admitted </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to Sydney University.</a:t>
            </a:r>
            <a:endPar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lnSpc>
                <a:spcPts val="2600"/>
              </a:lnSpc>
              <a:spcBef>
                <a:spcPts val="0"/>
              </a:spcBef>
              <a:spcAft>
                <a:spcPts val="0"/>
              </a:spcAft>
              <a:buClrTx/>
              <a:buSzTx/>
              <a:buFont typeface="Arial" panose="020B0604020202020204" pitchFamily="34" charset="0"/>
              <a:buNone/>
              <a:tabLst>
                <a:tab pos="450215" algn="l"/>
                <a:tab pos="1620520" algn="l"/>
                <a:tab pos="4050665" algn="l"/>
                <a:tab pos="5220970" algn="l"/>
              </a:tabLst>
              <a:defRPr/>
            </a:pP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It was</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your support and encouragement </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that</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made me overcome the difficulty in my application last October. </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Not only did you write</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 letter of recommendation for me to Sydney University, </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but also </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you </a:t>
            </a: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gave</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me detailed and practical guidance on how to fill the application forms. </a:t>
            </a:r>
            <a:r>
              <a:rPr kumimoji="0" lang="en-US" altLang="zh-CN" sz="2000" b="1" i="0" u="none" strike="noStrike" kern="1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Times New Roman" panose="02020603050405020304" pitchFamily="18" charset="0"/>
              </a:rPr>
              <a:t>What impressed </a:t>
            </a:r>
            <a:r>
              <a:rPr lang="en-US" altLang="zh-CN" sz="20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me most is that </a:t>
            </a:r>
            <a:r>
              <a:rPr lang="en-US" altLang="zh-CN" sz="2000" b="1" kern="10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rPr>
              <a:t>y</a:t>
            </a:r>
            <a:r>
              <a:rPr kumimoji="0" lang="en-US" altLang="zh-CN" sz="2000" b="1" i="0" u="none" strike="noStrike" kern="100" cap="none" spc="0" normalizeH="0" baseline="0" noProof="0" dirty="0" err="1">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ou</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even spent several weekends helping me with my interview, </a:t>
            </a:r>
            <a:endPar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just" defTabSz="914400" rtl="0" eaLnBrk="1" fontAlgn="auto" latinLnBrk="0" hangingPunct="1">
              <a:lnSpc>
                <a:spcPts val="2600"/>
              </a:lnSpc>
              <a:spcBef>
                <a:spcPts val="0"/>
              </a:spcBef>
              <a:spcAft>
                <a:spcPts val="0"/>
              </a:spcAft>
              <a:buClrTx/>
              <a:buSzTx/>
              <a:buFont typeface="Arial" panose="020B0604020202020204" pitchFamily="34" charset="0"/>
              <a:buNone/>
              <a:tabLst>
                <a:tab pos="450215" algn="l"/>
                <a:tab pos="1620520" algn="l"/>
                <a:tab pos="4050665" algn="l"/>
                <a:tab pos="5220970" algn="l"/>
              </a:tabLst>
              <a:defRPr/>
            </a:pPr>
            <a:r>
              <a:rPr kumimoji="0" lang="en-US" altLang="zh-CN" sz="2000" b="1" i="0" u="none" strike="noStrike" kern="1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My true gratitude is beyond description</a:t>
            </a:r>
            <a:r>
              <a:rPr kumimoji="0" lang="en-US"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Thanks again and wish you all the best!</a:t>
            </a:r>
            <a:endParaRPr kumimoji="0" lang="zh-CN" altLang="zh-CN" sz="2000" b="1" i="0" u="none" strike="noStrike" kern="1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342900" marR="0" lvl="0" indent="266700" algn="just" defTabSz="914400" rtl="0" eaLnBrk="1" fontAlgn="auto" latinLnBrk="0" hangingPunct="1">
              <a:lnSpc>
                <a:spcPts val="2600"/>
              </a:lnSpc>
              <a:spcBef>
                <a:spcPct val="20000"/>
              </a:spcBef>
              <a:spcAft>
                <a:spcPts val="0"/>
              </a:spcAft>
              <a:buClrTx/>
              <a:buSzTx/>
              <a:buFont typeface="Arial" panose="020B0604020202020204" pitchFamily="34" charset="0"/>
              <a:buNone/>
              <a:tabLst>
                <a:tab pos="450215" algn="l"/>
                <a:tab pos="1620520" algn="l"/>
                <a:tab pos="4050665" algn="l"/>
                <a:tab pos="5220970" algn="l"/>
              </a:tabLst>
              <a:defRPr/>
            </a:pPr>
            <a:r>
              <a:rPr kumimoji="0" lang="en-US" altLang="zh-CN" sz="2000" b="1"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000" b="1" i="0" u="none" strike="noStrike" kern="1200" cap="none" spc="0" normalizeH="0" baseline="0" noProof="0" dirty="0">
                <a:ln>
                  <a:noFill/>
                </a:ln>
                <a:solidFill>
                  <a:sysClr val="windowText" lastClr="000000"/>
                </a:solidFill>
                <a:effectLst/>
                <a:uLnTx/>
                <a:uFillTx/>
                <a:latin typeface="华文行楷" panose="02010800040101010101" pitchFamily="2" charset="-122"/>
                <a:ea typeface="华文行楷" panose="02010800040101010101" pitchFamily="2" charset="-122"/>
                <a:cs typeface="Times New Roman" panose="02020603050405020304" pitchFamily="18" charset="0"/>
              </a:rPr>
              <a:t>Yours sincerely,</a:t>
            </a:r>
            <a:endParaRPr kumimoji="0" lang="en-US" altLang="zh-CN" sz="2000" b="1" i="0" u="none" strike="noStrike" kern="1200" cap="none" spc="0" normalizeH="0" baseline="0" noProof="0" dirty="0">
              <a:ln>
                <a:noFill/>
              </a:ln>
              <a:solidFill>
                <a:sysClr val="windowText" lastClr="000000"/>
              </a:solidFill>
              <a:effectLst/>
              <a:uLnTx/>
              <a:uFillTx/>
              <a:latin typeface="华文行楷" panose="02010800040101010101" pitchFamily="2" charset="-122"/>
              <a:ea typeface="华文行楷" panose="02010800040101010101" pitchFamily="2" charset="-122"/>
              <a:cs typeface="Times New Roman" panose="02020603050405020304" pitchFamily="18" charset="0"/>
            </a:endParaRPr>
          </a:p>
          <a:p>
            <a:pPr marL="342900" marR="0" lvl="0" indent="-342900" algn="l" defTabSz="914400" rtl="0" eaLnBrk="1" fontAlgn="auto" latinLnBrk="0" hangingPunct="1">
              <a:lnSpc>
                <a:spcPts val="2600"/>
              </a:lnSpc>
              <a:spcBef>
                <a:spcPct val="20000"/>
              </a:spcBef>
              <a:spcAft>
                <a:spcPts val="0"/>
              </a:spcAft>
              <a:buClrTx/>
              <a:buSzTx/>
              <a:buFont typeface="Arial" panose="020B0604020202020204" pitchFamily="34" charset="0"/>
              <a:buNone/>
              <a:defRPr/>
            </a:pPr>
            <a:r>
              <a:rPr kumimoji="0" lang="en-US" altLang="zh-CN" sz="2000" b="1" i="0" u="none" strike="noStrike" kern="1200" cap="none" spc="0" normalizeH="0" baseline="0" noProof="0" dirty="0">
                <a:ln>
                  <a:noFill/>
                </a:ln>
                <a:solidFill>
                  <a:sysClr val="windowText" lastClr="000000"/>
                </a:solidFill>
                <a:effectLst/>
                <a:uLnTx/>
                <a:uFillTx/>
                <a:latin typeface="华文行楷" panose="02010800040101010101" pitchFamily="2" charset="-122"/>
                <a:ea typeface="华文行楷" panose="02010800040101010101" pitchFamily="2" charset="-122"/>
                <a:cs typeface="Times New Roman" panose="02020603050405020304" pitchFamily="18" charset="0"/>
              </a:rPr>
              <a:t>                                                                		Li </a:t>
            </a:r>
            <a:r>
              <a:rPr kumimoji="0" lang="en-US" altLang="zh-CN" sz="2000" b="1" i="0" u="none" strike="noStrike" kern="1200" cap="none" spc="0" normalizeH="0" baseline="0" noProof="0" dirty="0" err="1">
                <a:ln>
                  <a:noFill/>
                </a:ln>
                <a:solidFill>
                  <a:sysClr val="windowText" lastClr="000000"/>
                </a:solidFill>
                <a:effectLst/>
                <a:uLnTx/>
                <a:uFillTx/>
                <a:latin typeface="华文行楷" panose="02010800040101010101" pitchFamily="2" charset="-122"/>
                <a:ea typeface="华文行楷" panose="02010800040101010101" pitchFamily="2" charset="-122"/>
                <a:cs typeface="Times New Roman" panose="02020603050405020304" pitchFamily="18" charset="0"/>
              </a:rPr>
              <a:t>Hua</a:t>
            </a:r>
            <a:endParaRPr kumimoji="0" lang="en-US" altLang="zh-CN" sz="2000" b="1" i="0" u="none" strike="noStrike" kern="1200" cap="none" spc="0" normalizeH="0" baseline="0" noProof="0" dirty="0">
              <a:ln>
                <a:noFill/>
              </a:ln>
              <a:solidFill>
                <a:sysClr val="windowText" lastClr="000000"/>
              </a:solidFill>
              <a:effectLst/>
              <a:uLnTx/>
              <a:uFillTx/>
              <a:latin typeface="华文行楷" panose="02010800040101010101" pitchFamily="2" charset="-122"/>
              <a:ea typeface="华文行楷" panose="02010800040101010101" pitchFamily="2" charset="-122"/>
              <a:cs typeface="Times New Roman" panose="02020603050405020304" pitchFamily="18" charset="0"/>
            </a:endParaRPr>
          </a:p>
          <a:p>
            <a:pPr marL="342900" marR="0" lvl="0" indent="-342900" algn="l" defTabSz="914400" rtl="0" eaLnBrk="1" fontAlgn="auto" latinLnBrk="0" hangingPunct="1">
              <a:lnSpc>
                <a:spcPts val="2600"/>
              </a:lnSpc>
              <a:spcBef>
                <a:spcPct val="20000"/>
              </a:spcBef>
              <a:spcAft>
                <a:spcPts val="0"/>
              </a:spcAft>
              <a:buClrTx/>
              <a:buSzTx/>
              <a:buFont typeface="Arial" panose="020B0604020202020204" pitchFamily="34" charset="0"/>
              <a:buNone/>
              <a:defRPr/>
            </a:pPr>
            <a:endParaRPr kumimoji="0" lang="zh-CN" altLang="en-US" sz="2000" b="1" i="0" u="none" strike="noStrike" kern="1200" cap="none" spc="0" normalizeH="0" baseline="0" noProof="0" dirty="0">
              <a:ln>
                <a:noFill/>
              </a:ln>
              <a:solidFill>
                <a:sysClr val="windowText" lastClr="000000"/>
              </a:solidFill>
              <a:effectLst/>
              <a:uLnTx/>
              <a:uFillTx/>
              <a:latin typeface="Calibri" panose="020F0502020204030204"/>
              <a:ea typeface="宋体" panose="02010600030101010101" pitchFamily="2" charset="-122"/>
            </a:endParaRPr>
          </a:p>
        </p:txBody>
      </p:sp>
      <p:sp>
        <p:nvSpPr>
          <p:cNvPr id="6" name="AutoShape 34">
            <a:hlinkClick r:id="rId3" action="ppaction://hlinksldjump"/>
          </p:cNvPr>
          <p:cNvSpPr>
            <a:spLocks noChangeArrowheads="1"/>
          </p:cNvSpPr>
          <p:nvPr/>
        </p:nvSpPr>
        <p:spPr bwMode="auto">
          <a:xfrm>
            <a:off x="1500166" y="142858"/>
            <a:ext cx="4643470" cy="321469"/>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effectLst>
        </p:spPr>
        <p:txBody>
          <a:bodyPr wrap="none" anchor="ctr"/>
          <a:lstStyle/>
          <a:p>
            <a:pPr marL="274955" indent="-274955" defTabSz="865505">
              <a:spcBef>
                <a:spcPts val="600"/>
              </a:spcBef>
              <a:buClr>
                <a:srgbClr val="BBE0E3"/>
              </a:buClr>
              <a:buSzPct val="70000"/>
              <a:buFont typeface="Wingdings" panose="05000000000000000000" pitchFamily="2" charset="2"/>
              <a:buNone/>
              <a:defRPr/>
            </a:pPr>
            <a:r>
              <a:rPr lang="en-US" sz="2400" b="1" dirty="0">
                <a:solidFill>
                  <a:srgbClr val="000000"/>
                </a:solidFill>
                <a:latin typeface="Century Schoolbook" panose="02040604050505020304" pitchFamily="18" charset="0"/>
                <a:sym typeface="Century Schoolbook" panose="02040604050505020304" pitchFamily="18" charset="0"/>
              </a:rPr>
              <a:t>Writing </a:t>
            </a:r>
            <a:r>
              <a:rPr lang="en-US" altLang="zh-CN" sz="2400" b="1" dirty="0">
                <a:solidFill>
                  <a:srgbClr val="000000"/>
                </a:solidFill>
                <a:latin typeface="Century Schoolbook" panose="02040604050505020304" pitchFamily="18" charset="0"/>
                <a:sym typeface="Century Schoolbook" panose="02040604050505020304" pitchFamily="18" charset="0"/>
              </a:rPr>
              <a:t>1(</a:t>
            </a:r>
            <a:r>
              <a:rPr lang="zh-CN" altLang="en-US" sz="2400" b="1" dirty="0">
                <a:solidFill>
                  <a:srgbClr val="FF0000"/>
                </a:solidFill>
                <a:latin typeface="Century Schoolbook" panose="02040604050505020304" pitchFamily="18" charset="0"/>
                <a:sym typeface="Century Schoolbook" panose="02040604050505020304" pitchFamily="18" charset="0"/>
              </a:rPr>
              <a:t>悉尼大学录取感谢信</a:t>
            </a:r>
            <a:r>
              <a:rPr lang="en-US" altLang="zh-CN" sz="2400" b="1" dirty="0">
                <a:solidFill>
                  <a:srgbClr val="000000"/>
                </a:solidFill>
                <a:latin typeface="Century Schoolbook" panose="02040604050505020304" pitchFamily="18" charset="0"/>
                <a:sym typeface="Century Schoolbook" panose="02040604050505020304" pitchFamily="18" charset="0"/>
              </a:rPr>
              <a:t>)</a:t>
            </a:r>
            <a:endParaRPr lang="en-US" sz="2400" b="1" dirty="0">
              <a:solidFill>
                <a:srgbClr val="000000"/>
              </a:solidFill>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735" y="1275660"/>
            <a:ext cx="7632530" cy="2746906"/>
          </a:xfrm>
          <a:prstGeom prst="rect">
            <a:avLst/>
          </a:prstGeom>
        </p:spPr>
        <p:txBody>
          <a:bodyPr wrap="square">
            <a:spAutoFit/>
          </a:bodyPr>
          <a:lstStyle/>
          <a:p>
            <a:pPr lvl="0" algn="just" defTabSz="685800" fontAlgn="auto">
              <a:spcBef>
                <a:spcPts val="1300"/>
              </a:spcBef>
              <a:spcAft>
                <a:spcPts val="840"/>
              </a:spcAft>
            </a:pPr>
            <a:r>
              <a:rPr lang="zh-CN" altLang="zh-CN" sz="2400" b="1" kern="100" dirty="0">
                <a:solidFill>
                  <a:prstClr val="black"/>
                </a:solidFill>
                <a:latin typeface="+mj-ea"/>
                <a:ea typeface="+mj-ea"/>
                <a:cs typeface="Times New Roman" panose="02020603050405020304"/>
              </a:rPr>
              <a:t>假如你是李华，在伦敦游玩期间你的英国朋友</a:t>
            </a:r>
            <a:r>
              <a:rPr lang="en-US" altLang="zh-CN" sz="2400" b="1" kern="100" dirty="0">
                <a:solidFill>
                  <a:prstClr val="black"/>
                </a:solidFill>
                <a:latin typeface="+mj-ea"/>
                <a:ea typeface="+mj-ea"/>
                <a:cs typeface="Times New Roman" panose="02020603050405020304"/>
              </a:rPr>
              <a:t>Anne</a:t>
            </a:r>
            <a:r>
              <a:rPr lang="zh-CN" altLang="zh-CN" sz="2400" b="1" kern="100" dirty="0">
                <a:solidFill>
                  <a:prstClr val="black"/>
                </a:solidFill>
                <a:latin typeface="+mj-ea"/>
                <a:ea typeface="+mj-ea"/>
                <a:cs typeface="Times New Roman" panose="02020603050405020304"/>
              </a:rPr>
              <a:t>招待了你。请你给她写封信，表示感谢。要点如下：</a:t>
            </a:r>
            <a:endParaRPr lang="zh-CN" altLang="zh-CN" sz="2400" b="1" kern="100" dirty="0">
              <a:solidFill>
                <a:prstClr val="black"/>
              </a:solidFill>
              <a:latin typeface="+mj-ea"/>
              <a:ea typeface="+mj-ea"/>
              <a:cs typeface="Times New Roman" panose="02020603050405020304"/>
            </a:endParaRPr>
          </a:p>
          <a:p>
            <a:pPr marL="342900" lvl="0" indent="-342900" defTabSz="685800" fontAlgn="auto">
              <a:spcBef>
                <a:spcPts val="1300"/>
              </a:spcBef>
              <a:spcAft>
                <a:spcPts val="840"/>
              </a:spcAft>
              <a:buFont typeface="Times New Roman" panose="02020603050405020304"/>
              <a:buAutoNum type="arabicPeriod"/>
            </a:pPr>
            <a:r>
              <a:rPr lang="zh-CN" altLang="zh-CN" sz="2400" b="1" kern="100" dirty="0">
                <a:solidFill>
                  <a:prstClr val="black"/>
                </a:solidFill>
                <a:latin typeface="+mj-ea"/>
                <a:ea typeface="+mj-ea"/>
                <a:cs typeface="Times New Roman" panose="02020603050405020304"/>
              </a:rPr>
              <a:t>简述你的伦敦之行；</a:t>
            </a:r>
            <a:endParaRPr lang="zh-CN" altLang="zh-CN" sz="2400" b="1" kern="100" dirty="0">
              <a:solidFill>
                <a:prstClr val="black"/>
              </a:solidFill>
              <a:latin typeface="+mj-ea"/>
              <a:ea typeface="+mj-ea"/>
              <a:cs typeface="Times New Roman" panose="02020603050405020304"/>
            </a:endParaRPr>
          </a:p>
          <a:p>
            <a:pPr marL="342900" lvl="0" indent="-342900" defTabSz="685800" fontAlgn="auto">
              <a:spcBef>
                <a:spcPts val="1300"/>
              </a:spcBef>
              <a:spcAft>
                <a:spcPts val="840"/>
              </a:spcAft>
              <a:buFont typeface="Times New Roman" panose="02020603050405020304"/>
              <a:buAutoNum type="arabicPeriod"/>
            </a:pPr>
            <a:r>
              <a:rPr lang="zh-CN" altLang="zh-CN" sz="2400" b="1" kern="100" dirty="0">
                <a:solidFill>
                  <a:prstClr val="black"/>
                </a:solidFill>
                <a:latin typeface="+mj-ea"/>
                <a:ea typeface="+mj-ea"/>
                <a:cs typeface="Times New Roman" panose="02020603050405020304"/>
              </a:rPr>
              <a:t>感谢她的招待；</a:t>
            </a:r>
            <a:endParaRPr lang="zh-CN" altLang="zh-CN" sz="2400" b="1" kern="100" dirty="0">
              <a:solidFill>
                <a:prstClr val="black"/>
              </a:solidFill>
              <a:latin typeface="+mj-ea"/>
              <a:ea typeface="+mj-ea"/>
              <a:cs typeface="Times New Roman" panose="02020603050405020304"/>
            </a:endParaRPr>
          </a:p>
          <a:p>
            <a:pPr marL="342900" lvl="0" indent="-342900" defTabSz="685800" fontAlgn="auto">
              <a:spcBef>
                <a:spcPts val="1300"/>
              </a:spcBef>
              <a:spcAft>
                <a:spcPts val="840"/>
              </a:spcAft>
              <a:buFont typeface="Times New Roman" panose="02020603050405020304"/>
              <a:buAutoNum type="arabicPeriod"/>
            </a:pPr>
            <a:r>
              <a:rPr lang="zh-CN" altLang="zh-CN" sz="2400" b="1" kern="100" dirty="0">
                <a:solidFill>
                  <a:prstClr val="black"/>
                </a:solidFill>
                <a:latin typeface="+mj-ea"/>
                <a:ea typeface="+mj-ea"/>
                <a:cs typeface="Times New Roman" panose="02020603050405020304"/>
              </a:rPr>
              <a:t>邀请她来北京旅游。</a:t>
            </a:r>
            <a:endParaRPr lang="zh-CN" altLang="zh-CN" sz="2400" b="1" kern="100" dirty="0">
              <a:solidFill>
                <a:prstClr val="black"/>
              </a:solidFill>
              <a:latin typeface="+mj-ea"/>
              <a:ea typeface="+mj-ea"/>
              <a:cs typeface="Times New Roman" panose="02020603050405020304"/>
            </a:endParaRPr>
          </a:p>
        </p:txBody>
      </p:sp>
      <p:sp>
        <p:nvSpPr>
          <p:cNvPr id="19459" name="AutoShape 34">
            <a:hlinkClick r:id="rId1" action="ppaction://hlinksldjump"/>
          </p:cNvPr>
          <p:cNvSpPr>
            <a:spLocks noChangeArrowheads="1"/>
          </p:cNvSpPr>
          <p:nvPr/>
        </p:nvSpPr>
        <p:spPr bwMode="auto">
          <a:xfrm>
            <a:off x="1643042" y="142858"/>
            <a:ext cx="5000660" cy="321469"/>
          </a:xfrm>
          <a:prstGeom prst="roundRect">
            <a:avLst>
              <a:gd name="adj" fmla="val 50000"/>
            </a:avLst>
          </a:prstGeom>
          <a:solidFill>
            <a:srgbClr val="FEC3AE"/>
          </a:solidFill>
          <a:ln w="12700" cmpd="sng">
            <a:solidFill>
              <a:srgbClr val="544438"/>
            </a:solidFill>
            <a:round/>
          </a:ln>
          <a:effectLst>
            <a:outerShdw blurRad="50800" dist="38100" dir="8100000" algn="tr" rotWithShape="0">
              <a:prstClr val="black">
                <a:alpha val="40000"/>
              </a:prstClr>
            </a:outerShdw>
            <a:reflection blurRad="6350" stA="50000" endA="300" endPos="90000" dir="5400000" sy="-100000" algn="bl" rotWithShape="0"/>
          </a:effectLst>
        </p:spPr>
        <p:txBody>
          <a:bodyPr wrap="none" anchor="ctr"/>
          <a:lstStyle/>
          <a:p>
            <a:pPr marL="274955" indent="-274955" defTabSz="865505">
              <a:spcBef>
                <a:spcPts val="600"/>
              </a:spcBef>
              <a:buClr>
                <a:srgbClr val="BBE0E3"/>
              </a:buClr>
              <a:buSzPct val="70000"/>
              <a:buFont typeface="Wingdings" panose="05000000000000000000" pitchFamily="2" charset="2"/>
              <a:buNone/>
              <a:defRPr/>
            </a:pPr>
            <a:r>
              <a:rPr lang="en-US" sz="2400" b="1" dirty="0">
                <a:solidFill>
                  <a:srgbClr val="000000"/>
                </a:solidFill>
                <a:latin typeface="Century Schoolbook" panose="02040604050505020304" pitchFamily="18" charset="0"/>
                <a:sym typeface="Century Schoolbook" panose="02040604050505020304" pitchFamily="18" charset="0"/>
              </a:rPr>
              <a:t>Writing </a:t>
            </a:r>
            <a:r>
              <a:rPr lang="en-US" altLang="zh-CN" sz="2400" b="1" dirty="0">
                <a:solidFill>
                  <a:srgbClr val="000000"/>
                </a:solidFill>
                <a:latin typeface="Century Schoolbook" panose="02040604050505020304" pitchFamily="18" charset="0"/>
                <a:sym typeface="Century Schoolbook" panose="02040604050505020304" pitchFamily="18" charset="0"/>
              </a:rPr>
              <a:t>2 (</a:t>
            </a:r>
            <a:r>
              <a:rPr lang="zh-CN" altLang="en-US" sz="2400" b="1" dirty="0">
                <a:solidFill>
                  <a:srgbClr val="000000"/>
                </a:solidFill>
                <a:latin typeface="Century Schoolbook" panose="02040604050505020304" pitchFamily="18" charset="0"/>
                <a:sym typeface="Century Schoolbook" panose="02040604050505020304" pitchFamily="18" charset="0"/>
              </a:rPr>
              <a:t>伦敦之行招待</a:t>
            </a:r>
            <a:r>
              <a:rPr lang="en-US" altLang="zh-CN" sz="2400" b="1" dirty="0">
                <a:solidFill>
                  <a:srgbClr val="000000"/>
                </a:solidFill>
                <a:latin typeface="Century Schoolbook" panose="02040604050505020304" pitchFamily="18" charset="0"/>
                <a:sym typeface="Century Schoolbook" panose="02040604050505020304" pitchFamily="18" charset="0"/>
              </a:rPr>
              <a:t>-</a:t>
            </a:r>
            <a:r>
              <a:rPr lang="zh-CN" altLang="en-US" sz="2400" b="1" dirty="0">
                <a:solidFill>
                  <a:srgbClr val="000000"/>
                </a:solidFill>
                <a:latin typeface="Century Schoolbook" panose="02040604050505020304" pitchFamily="18" charset="0"/>
                <a:sym typeface="Century Schoolbook" panose="02040604050505020304" pitchFamily="18" charset="0"/>
              </a:rPr>
              <a:t>感谢信</a:t>
            </a:r>
            <a:r>
              <a:rPr lang="en-US" altLang="zh-CN" sz="2400" b="1" dirty="0">
                <a:solidFill>
                  <a:srgbClr val="000000"/>
                </a:solidFill>
                <a:latin typeface="Century Schoolbook" panose="02040604050505020304" pitchFamily="18" charset="0"/>
                <a:sym typeface="Century Schoolbook" panose="02040604050505020304" pitchFamily="18" charset="0"/>
              </a:rPr>
              <a:t>)</a:t>
            </a:r>
            <a:endParaRPr lang="en-US" sz="2400" b="1" dirty="0">
              <a:solidFill>
                <a:srgbClr val="000000"/>
              </a:solidFill>
              <a:latin typeface="Verdana" panose="020B0604030504040204" pitchFamily="34" charset="0"/>
              <a:ea typeface="DotumChe" pitchFamily="49" charset="-127"/>
              <a:sym typeface="Century Schoolbook" panose="02040604050505020304" pitchFamily="18" charset="0"/>
            </a:endParaRPr>
          </a:p>
        </p:txBody>
      </p:sp>
      <p:sp>
        <p:nvSpPr>
          <p:cNvPr id="4" name="灯片编号占位符 3"/>
          <p:cNvSpPr>
            <a:spLocks noGrp="1"/>
          </p:cNvSpPr>
          <p:nvPr>
            <p:ph type="sldNum" sz="quarter" idx="12"/>
          </p:nvPr>
        </p:nvSpPr>
        <p:spPr/>
        <p:txBody>
          <a:bodyPr/>
          <a:lstStyle/>
          <a:p>
            <a:pPr>
              <a:defRPr/>
            </a:pPr>
            <a:fld id="{6024CA13-9C43-4BEA-AB04-2C578AFFC707}" type="slidenum">
              <a:rPr lang="zh-CN" altLang="en-US" smtClean="0"/>
            </a:fld>
            <a:endParaRPr lang="zh-CN" altLang="en-US"/>
          </a:p>
        </p:txBody>
      </p:sp>
      <p:sp>
        <p:nvSpPr>
          <p:cNvPr id="9" name="圆角矩形标注 8"/>
          <p:cNvSpPr/>
          <p:nvPr/>
        </p:nvSpPr>
        <p:spPr>
          <a:xfrm>
            <a:off x="5995334" y="540010"/>
            <a:ext cx="2913731" cy="463230"/>
          </a:xfrm>
          <a:prstGeom prst="wedgeRoundRectCallout">
            <a:avLst>
              <a:gd name="adj1" fmla="val -35858"/>
              <a:gd name="adj2" fmla="val 139203"/>
              <a:gd name="adj3" fmla="val 16667"/>
            </a:avLst>
          </a:prstGeom>
          <a:solidFill>
            <a:srgbClr val="FFFF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r>
              <a:rPr lang="zh-CN" altLang="en-US" sz="2400" b="1" dirty="0">
                <a:solidFill>
                  <a:srgbClr val="000000"/>
                </a:solidFill>
                <a:latin typeface="华文行楷" panose="02010800040101010101" pitchFamily="2" charset="-122"/>
                <a:ea typeface="华文行楷" panose="02010800040101010101" pitchFamily="2" charset="-122"/>
              </a:rPr>
              <a:t>对象：</a:t>
            </a:r>
            <a:r>
              <a:rPr lang="en-US" altLang="zh-CN" sz="2400" b="1" dirty="0">
                <a:solidFill>
                  <a:srgbClr val="000000"/>
                </a:solidFill>
                <a:latin typeface="华文行楷" panose="02010800040101010101" pitchFamily="2" charset="-122"/>
                <a:ea typeface="华文行楷" panose="02010800040101010101" pitchFamily="2" charset="-122"/>
              </a:rPr>
              <a:t>who (relationship)</a:t>
            </a:r>
            <a:endParaRPr lang="en-US" altLang="zh-CN" sz="2400" b="1" dirty="0">
              <a:solidFill>
                <a:srgbClr val="000000"/>
              </a:solidFill>
              <a:latin typeface="华文行楷" panose="02010800040101010101" pitchFamily="2" charset="-122"/>
              <a:ea typeface="华文行楷" panose="02010800040101010101" pitchFamily="2" charset="-122"/>
            </a:endParaRPr>
          </a:p>
        </p:txBody>
      </p:sp>
      <p:grpSp>
        <p:nvGrpSpPr>
          <p:cNvPr id="28" name="组合 27"/>
          <p:cNvGrpSpPr/>
          <p:nvPr/>
        </p:nvGrpSpPr>
        <p:grpSpPr>
          <a:xfrm>
            <a:off x="2143108" y="857238"/>
            <a:ext cx="3221476" cy="1218315"/>
            <a:chOff x="2499427" y="874562"/>
            <a:chExt cx="3221476" cy="1218315"/>
          </a:xfrm>
        </p:grpSpPr>
        <p:sp>
          <p:nvSpPr>
            <p:cNvPr id="8" name="圆角矩形标注 7"/>
            <p:cNvSpPr/>
            <p:nvPr/>
          </p:nvSpPr>
          <p:spPr>
            <a:xfrm>
              <a:off x="2499427" y="874562"/>
              <a:ext cx="1859407" cy="432554"/>
            </a:xfrm>
            <a:prstGeom prst="wedgeRoundRectCallout">
              <a:avLst>
                <a:gd name="adj1" fmla="val 35947"/>
                <a:gd name="adj2" fmla="val 126283"/>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r>
                <a:rPr lang="zh-CN" altLang="en-US" sz="2400" b="1" dirty="0">
                  <a:solidFill>
                    <a:srgbClr val="FF0000"/>
                  </a:solidFill>
                  <a:latin typeface="华文行楷" panose="02010800040101010101" pitchFamily="2" charset="-122"/>
                  <a:ea typeface="华文行楷" panose="02010800040101010101" pitchFamily="2" charset="-122"/>
                </a:rPr>
                <a:t>文体：</a:t>
              </a:r>
              <a:r>
                <a:rPr lang="en-US" altLang="zh-CN" sz="2400" b="1" dirty="0">
                  <a:solidFill>
                    <a:srgbClr val="FF0000"/>
                  </a:solidFill>
                  <a:latin typeface="华文行楷" panose="02010800040101010101" pitchFamily="2" charset="-122"/>
                  <a:ea typeface="华文行楷" panose="02010800040101010101" pitchFamily="2" charset="-122"/>
                </a:rPr>
                <a:t>what </a:t>
              </a:r>
              <a:endParaRPr lang="en-US" altLang="zh-CN" sz="2400" b="1" dirty="0">
                <a:solidFill>
                  <a:srgbClr val="FF0000"/>
                </a:solidFill>
                <a:latin typeface="华文行楷" panose="02010800040101010101" pitchFamily="2" charset="-122"/>
                <a:ea typeface="华文行楷" panose="02010800040101010101" pitchFamily="2" charset="-122"/>
              </a:endParaRPr>
            </a:p>
          </p:txBody>
        </p:sp>
        <p:cxnSp>
          <p:nvCxnSpPr>
            <p:cNvPr id="16" name="直接连接符 15"/>
            <p:cNvCxnSpPr/>
            <p:nvPr/>
          </p:nvCxnSpPr>
          <p:spPr>
            <a:xfrm>
              <a:off x="3701447" y="2092877"/>
              <a:ext cx="20194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圆角矩形标注 9"/>
          <p:cNvSpPr/>
          <p:nvPr/>
        </p:nvSpPr>
        <p:spPr>
          <a:xfrm>
            <a:off x="3932889" y="2668433"/>
            <a:ext cx="1287156" cy="659526"/>
          </a:xfrm>
          <a:prstGeom prst="wedgeRoundRectCallout">
            <a:avLst>
              <a:gd name="adj1" fmla="val -67279"/>
              <a:gd name="adj2" fmla="val 98093"/>
              <a:gd name="adj3" fmla="val 16667"/>
            </a:avLst>
          </a:prstGeom>
          <a:solidFill>
            <a:srgbClr val="CCFF99"/>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r>
              <a:rPr lang="zh-CN" altLang="en-US" sz="2200" b="1" dirty="0">
                <a:solidFill>
                  <a:srgbClr val="000000"/>
                </a:solidFill>
                <a:latin typeface="华文行楷" panose="02010800040101010101" pitchFamily="2" charset="-122"/>
                <a:ea typeface="华文行楷" panose="02010800040101010101" pitchFamily="2" charset="-122"/>
              </a:rPr>
              <a:t>目的： </a:t>
            </a:r>
            <a:r>
              <a:rPr lang="en-US" altLang="zh-CN" sz="2200" b="1" dirty="0">
                <a:solidFill>
                  <a:srgbClr val="000000"/>
                </a:solidFill>
                <a:latin typeface="华文行楷" panose="02010800040101010101" pitchFamily="2" charset="-122"/>
                <a:ea typeface="华文行楷" panose="02010800040101010101" pitchFamily="2" charset="-122"/>
              </a:rPr>
              <a:t>Why</a:t>
            </a:r>
            <a:endParaRPr lang="en-US" altLang="zh-CN" sz="2200" b="1" dirty="0">
              <a:solidFill>
                <a:srgbClr val="000000"/>
              </a:solidFill>
              <a:latin typeface="华文行楷" panose="02010800040101010101" pitchFamily="2" charset="-122"/>
              <a:ea typeface="华文行楷" panose="02010800040101010101" pitchFamily="2" charset="-122"/>
            </a:endParaRPr>
          </a:p>
        </p:txBody>
      </p:sp>
      <p:grpSp>
        <p:nvGrpSpPr>
          <p:cNvPr id="29" name="组合 28"/>
          <p:cNvGrpSpPr/>
          <p:nvPr/>
        </p:nvGrpSpPr>
        <p:grpSpPr>
          <a:xfrm>
            <a:off x="3714744" y="2071684"/>
            <a:ext cx="3404272" cy="1714512"/>
            <a:chOff x="4047928" y="2119462"/>
            <a:chExt cx="3404272" cy="1714512"/>
          </a:xfrm>
        </p:grpSpPr>
        <p:cxnSp>
          <p:nvCxnSpPr>
            <p:cNvPr id="17" name="肘形连接符 16"/>
            <p:cNvCxnSpPr/>
            <p:nvPr/>
          </p:nvCxnSpPr>
          <p:spPr>
            <a:xfrm rot="5400000">
              <a:off x="3865607" y="2301783"/>
              <a:ext cx="706105" cy="341464"/>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肘形连接符 10"/>
            <p:cNvCxnSpPr/>
            <p:nvPr/>
          </p:nvCxnSpPr>
          <p:spPr>
            <a:xfrm rot="10800000" flipV="1">
              <a:off x="4047928" y="2119462"/>
              <a:ext cx="3404272" cy="1714512"/>
            </a:xfrm>
            <a:prstGeom prst="bentConnector3">
              <a:avLst>
                <a:gd name="adj1" fmla="val 50000"/>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3543009" y="3867840"/>
            <a:ext cx="4557236" cy="853461"/>
            <a:chOff x="3543009" y="3867840"/>
            <a:chExt cx="4557236" cy="853461"/>
          </a:xfrm>
        </p:grpSpPr>
        <p:sp>
          <p:nvSpPr>
            <p:cNvPr id="13" name="上箭头 12"/>
            <p:cNvSpPr/>
            <p:nvPr/>
          </p:nvSpPr>
          <p:spPr>
            <a:xfrm>
              <a:off x="3543009" y="3867840"/>
              <a:ext cx="274158" cy="682771"/>
            </a:xfrm>
            <a:prstGeom prst="upArrow">
              <a:avLst>
                <a:gd name="adj1" fmla="val 50000"/>
                <a:gd name="adj2" fmla="val 988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endParaRPr lang="zh-CN" altLang="en-US">
                <a:solidFill>
                  <a:srgbClr val="FFFFFF"/>
                </a:solidFill>
                <a:latin typeface="Arial" panose="020B0604020202020204"/>
                <a:ea typeface="黑体" panose="02010609060101010101" pitchFamily="49" charset="-122"/>
              </a:endParaRPr>
            </a:p>
          </p:txBody>
        </p:sp>
        <p:sp>
          <p:nvSpPr>
            <p:cNvPr id="14" name="椭圆 13"/>
            <p:cNvSpPr/>
            <p:nvPr/>
          </p:nvSpPr>
          <p:spPr>
            <a:xfrm>
              <a:off x="4899405" y="4179000"/>
              <a:ext cx="1642996" cy="463673"/>
            </a:xfrm>
            <a:prstGeom prst="ellipse">
              <a:avLst/>
            </a:prstGeom>
            <a:solidFill>
              <a:srgbClr val="FFFF66"/>
            </a:solidFill>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rtlCol="0" anchor="ctr"/>
            <a:lstStyle/>
            <a:p>
              <a:pPr algn="ctr">
                <a:defRPr/>
              </a:pPr>
              <a:r>
                <a:rPr lang="zh-CN" altLang="en-US" sz="2400" b="1" dirty="0">
                  <a:solidFill>
                    <a:srgbClr val="FF0000"/>
                  </a:solidFill>
                  <a:latin typeface="华文行楷" panose="02010800040101010101" pitchFamily="2" charset="-122"/>
                  <a:ea typeface="华文行楷" panose="02010800040101010101" pitchFamily="2" charset="-122"/>
                </a:rPr>
                <a:t>达意</a:t>
              </a:r>
              <a:endParaRPr lang="zh-CN" altLang="en-US" sz="2400" b="1" dirty="0">
                <a:solidFill>
                  <a:srgbClr val="FF0000"/>
                </a:solidFill>
                <a:latin typeface="华文行楷" panose="02010800040101010101" pitchFamily="2" charset="-122"/>
                <a:ea typeface="华文行楷" panose="02010800040101010101" pitchFamily="2" charset="-122"/>
              </a:endParaRPr>
            </a:p>
          </p:txBody>
        </p:sp>
        <p:sp>
          <p:nvSpPr>
            <p:cNvPr id="15" name="椭圆 14"/>
            <p:cNvSpPr/>
            <p:nvPr/>
          </p:nvSpPr>
          <p:spPr>
            <a:xfrm>
              <a:off x="6660147" y="4179000"/>
              <a:ext cx="1440098" cy="542301"/>
            </a:xfrm>
            <a:prstGeom prst="ellipse">
              <a:avLst/>
            </a:prstGeom>
            <a:solidFill>
              <a:srgbClr val="FFFF66"/>
            </a:solidFill>
          </p:spPr>
          <p:style>
            <a:lnRef idx="2">
              <a:schemeClr val="accent4">
                <a:shade val="50000"/>
              </a:schemeClr>
            </a:lnRef>
            <a:fillRef idx="1">
              <a:schemeClr val="accent4"/>
            </a:fillRef>
            <a:effectRef idx="0">
              <a:schemeClr val="accent4"/>
            </a:effectRef>
            <a:fontRef idx="minor">
              <a:schemeClr val="lt1"/>
            </a:fontRef>
          </p:style>
          <p:txBody>
            <a:bodyPr lIns="91436" tIns="45718" rIns="91436" bIns="45718" rtlCol="0" anchor="ctr"/>
            <a:lstStyle/>
            <a:p>
              <a:pPr algn="ctr">
                <a:defRPr/>
              </a:pPr>
              <a:r>
                <a:rPr lang="zh-CN" altLang="en-US" sz="2400" b="1" dirty="0">
                  <a:solidFill>
                    <a:srgbClr val="FF0000"/>
                  </a:solidFill>
                  <a:latin typeface="华文行楷" panose="02010800040101010101" pitchFamily="2" charset="-122"/>
                  <a:ea typeface="华文行楷" panose="02010800040101010101" pitchFamily="2" charset="-122"/>
                </a:rPr>
                <a:t>涵盖</a:t>
              </a:r>
              <a:endParaRPr lang="en-US" altLang="zh-CN" sz="2400" b="1" dirty="0">
                <a:solidFill>
                  <a:srgbClr val="FF0000"/>
                </a:solidFill>
                <a:latin typeface="华文行楷" panose="02010800040101010101" pitchFamily="2" charset="-122"/>
                <a:ea typeface="华文行楷" panose="02010800040101010101" pitchFamily="2" charset="-122"/>
              </a:endParaRPr>
            </a:p>
            <a:p>
              <a:pPr algn="ctr">
                <a:defRPr/>
              </a:pPr>
              <a:r>
                <a:rPr lang="zh-CN" altLang="en-US" sz="2400" b="1" dirty="0">
                  <a:solidFill>
                    <a:srgbClr val="FF0000"/>
                  </a:solidFill>
                  <a:latin typeface="华文行楷" panose="02010800040101010101" pitchFamily="2" charset="-122"/>
                  <a:ea typeface="华文行楷" panose="02010800040101010101" pitchFamily="2" charset="-122"/>
                </a:rPr>
                <a:t>要点</a:t>
              </a:r>
              <a:endParaRPr lang="zh-CN" altLang="en-US" sz="2400" b="1" dirty="0">
                <a:solidFill>
                  <a:srgbClr val="FF0000"/>
                </a:solidFill>
                <a:latin typeface="华文行楷" panose="02010800040101010101" pitchFamily="2" charset="-122"/>
                <a:ea typeface="华文行楷" panose="02010800040101010101" pitchFamily="2" charset="-122"/>
              </a:endParaRPr>
            </a:p>
          </p:txBody>
        </p:sp>
        <p:sp>
          <p:nvSpPr>
            <p:cNvPr id="24" name="上箭头 23"/>
            <p:cNvSpPr/>
            <p:nvPr/>
          </p:nvSpPr>
          <p:spPr>
            <a:xfrm rot="16200000">
              <a:off x="4215146" y="4095564"/>
              <a:ext cx="274158" cy="682771"/>
            </a:xfrm>
            <a:prstGeom prst="upArrow">
              <a:avLst>
                <a:gd name="adj1" fmla="val 50000"/>
                <a:gd name="adj2" fmla="val 988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defRPr/>
              </a:pPr>
              <a:endParaRPr lang="zh-CN" altLang="en-US">
                <a:solidFill>
                  <a:srgbClr val="FFFFFF"/>
                </a:solidFill>
                <a:latin typeface="Arial" panose="020B0604020202020204"/>
                <a:ea typeface="黑体" panose="02010609060101010101" pitchFamily="49" charset="-122"/>
              </a:endParaRPr>
            </a:p>
          </p:txBody>
        </p:sp>
      </p:grpSp>
      <p:pic>
        <p:nvPicPr>
          <p:cNvPr id="3" name="图片 2"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 calcmode="lin" valueType="num">
                                      <p:cBhvr>
                                        <p:cTn id="19" dur="500" fill="hold"/>
                                        <p:tgtEl>
                                          <p:spTgt spid="9"/>
                                        </p:tgtEl>
                                        <p:attrNameLst>
                                          <p:attrName>style.rotation</p:attrName>
                                        </p:attrNameLst>
                                      </p:cBhvr>
                                      <p:tavLst>
                                        <p:tav tm="0">
                                          <p:val>
                                            <p:fltVal val="90"/>
                                          </p:val>
                                        </p:tav>
                                        <p:tav tm="100000">
                                          <p:val>
                                            <p:fltVal val="0"/>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heel(1)">
                                      <p:cBhvr>
                                        <p:cTn id="25" dur="75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4">
            <a:hlinkClick r:id="rId1" action="ppaction://hlinksldjump"/>
          </p:cNvPr>
          <p:cNvSpPr>
            <a:spLocks noChangeArrowheads="1"/>
          </p:cNvSpPr>
          <p:nvPr/>
        </p:nvSpPr>
        <p:spPr bwMode="auto">
          <a:xfrm>
            <a:off x="1643042" y="142858"/>
            <a:ext cx="5000660" cy="321469"/>
          </a:xfrm>
          <a:prstGeom prst="roundRect">
            <a:avLst>
              <a:gd name="adj" fmla="val 50000"/>
            </a:avLst>
          </a:prstGeom>
          <a:solidFill>
            <a:srgbClr val="FEC3AE"/>
          </a:solidFill>
          <a:ln w="12700" cmpd="sng">
            <a:solidFill>
              <a:srgbClr val="544438"/>
            </a:solidFill>
            <a:round/>
          </a:ln>
          <a:effectLst>
            <a:outerShdw blurRad="50800" dist="38100" dir="8100000" algn="tr" rotWithShape="0">
              <a:prstClr val="black">
                <a:alpha val="40000"/>
              </a:prstClr>
            </a:outerShdw>
            <a:reflection blurRad="6350" stA="50000" endA="300" endPos="90000" dir="5400000" sy="-100000" algn="bl" rotWithShape="0"/>
          </a:effectLst>
        </p:spPr>
        <p:txBody>
          <a:bodyPr wrap="none" anchor="ctr"/>
          <a:lstStyle/>
          <a:p>
            <a:pPr marL="274955" indent="-274955" defTabSz="865505">
              <a:spcBef>
                <a:spcPts val="600"/>
              </a:spcBef>
              <a:buClr>
                <a:srgbClr val="BBE0E3"/>
              </a:buClr>
              <a:buSzPct val="70000"/>
              <a:buFont typeface="Wingdings" panose="05000000000000000000" pitchFamily="2" charset="2"/>
              <a:buNone/>
              <a:defRPr/>
            </a:pPr>
            <a:r>
              <a:rPr lang="en-US" sz="2400" b="1" dirty="0">
                <a:solidFill>
                  <a:srgbClr val="000000"/>
                </a:solidFill>
                <a:latin typeface="Century Schoolbook" panose="02040604050505020304" pitchFamily="18" charset="0"/>
                <a:sym typeface="Century Schoolbook" panose="02040604050505020304" pitchFamily="18" charset="0"/>
              </a:rPr>
              <a:t>Writing </a:t>
            </a:r>
            <a:r>
              <a:rPr lang="en-US" altLang="zh-CN" sz="2400" b="1" dirty="0">
                <a:solidFill>
                  <a:srgbClr val="000000"/>
                </a:solidFill>
                <a:latin typeface="Century Schoolbook" panose="02040604050505020304" pitchFamily="18" charset="0"/>
                <a:sym typeface="Century Schoolbook" panose="02040604050505020304" pitchFamily="18" charset="0"/>
              </a:rPr>
              <a:t>2 (</a:t>
            </a:r>
            <a:r>
              <a:rPr lang="zh-CN" altLang="en-US" sz="2400" b="1" dirty="0">
                <a:solidFill>
                  <a:srgbClr val="000000"/>
                </a:solidFill>
                <a:latin typeface="Century Schoolbook" panose="02040604050505020304" pitchFamily="18" charset="0"/>
                <a:sym typeface="Century Schoolbook" panose="02040604050505020304" pitchFamily="18" charset="0"/>
              </a:rPr>
              <a:t>伦敦之行招待</a:t>
            </a:r>
            <a:r>
              <a:rPr lang="en-US" altLang="zh-CN" sz="2400" b="1" dirty="0">
                <a:solidFill>
                  <a:srgbClr val="000000"/>
                </a:solidFill>
                <a:latin typeface="Century Schoolbook" panose="02040604050505020304" pitchFamily="18" charset="0"/>
                <a:sym typeface="Century Schoolbook" panose="02040604050505020304" pitchFamily="18" charset="0"/>
              </a:rPr>
              <a:t>-</a:t>
            </a:r>
            <a:r>
              <a:rPr lang="zh-CN" altLang="en-US" sz="2400" b="1" dirty="0">
                <a:solidFill>
                  <a:srgbClr val="000000"/>
                </a:solidFill>
                <a:latin typeface="Century Schoolbook" panose="02040604050505020304" pitchFamily="18" charset="0"/>
                <a:sym typeface="Century Schoolbook" panose="02040604050505020304" pitchFamily="18" charset="0"/>
              </a:rPr>
              <a:t>感谢信</a:t>
            </a:r>
            <a:r>
              <a:rPr lang="en-US" altLang="zh-CN" sz="2400" b="1" dirty="0">
                <a:solidFill>
                  <a:srgbClr val="000000"/>
                </a:solidFill>
                <a:latin typeface="Century Schoolbook" panose="02040604050505020304" pitchFamily="18" charset="0"/>
                <a:sym typeface="Century Schoolbook" panose="02040604050505020304" pitchFamily="18" charset="0"/>
              </a:rPr>
              <a:t>)</a:t>
            </a:r>
            <a:endParaRPr lang="en-US" sz="2400" b="1" dirty="0">
              <a:solidFill>
                <a:srgbClr val="000000"/>
              </a:solidFill>
              <a:latin typeface="Verdana" panose="020B0604030504040204" pitchFamily="34" charset="0"/>
              <a:ea typeface="DotumChe" pitchFamily="49" charset="-127"/>
              <a:sym typeface="Century Schoolbook" panose="02040604050505020304" pitchFamily="18" charset="0"/>
            </a:endParaRPr>
          </a:p>
        </p:txBody>
      </p:sp>
      <p:pic>
        <p:nvPicPr>
          <p:cNvPr id="2050" name="Picture 2" descr="G:\应用文-感谢信\感谢信思维导图\伦敦之行招待-感谢信.png"/>
          <p:cNvPicPr>
            <a:picLocks noChangeAspect="1" noChangeArrowheads="1"/>
          </p:cNvPicPr>
          <p:nvPr/>
        </p:nvPicPr>
        <p:blipFill>
          <a:blip r:embed="rId2" cstate="print"/>
          <a:srcRect/>
          <a:stretch>
            <a:fillRect/>
          </a:stretch>
        </p:blipFill>
        <p:spPr bwMode="auto">
          <a:xfrm>
            <a:off x="214282" y="714362"/>
            <a:ext cx="8929718" cy="4194152"/>
          </a:xfrm>
          <a:prstGeom prst="rect">
            <a:avLst/>
          </a:prstGeom>
          <a:noFill/>
        </p:spPr>
      </p:pic>
      <p:pic>
        <p:nvPicPr>
          <p:cNvPr id="8" name="图片 7" descr="水印"/>
          <p:cNvPicPr>
            <a:picLocks noChangeAspect="1"/>
          </p:cNvPicPr>
          <p:nvPr userDrawn="1"/>
        </p:nvPicPr>
        <p:blipFill>
          <a:blip r:embed="rId3"/>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844" y="619203"/>
            <a:ext cx="8697278" cy="4524315"/>
          </a:xfrm>
          <a:prstGeom prst="rect">
            <a:avLst/>
          </a:prstGeom>
          <a:ln>
            <a:solidFill>
              <a:srgbClr val="FF0000"/>
            </a:solidFill>
          </a:ln>
        </p:spPr>
        <p:txBody>
          <a:bodyPr wrap="square">
            <a:spAutoFit/>
          </a:bodyPr>
          <a:lstStyle/>
          <a:p>
            <a:pPr>
              <a:lnSpc>
                <a:spcPct val="150000"/>
              </a:lnSpc>
            </a:pPr>
            <a:r>
              <a:rPr lang="en-US" altLang="zh-CN" sz="1600" b="1" dirty="0">
                <a:latin typeface="Times New Roman" panose="02020603050405020304" pitchFamily="18" charset="0"/>
                <a:cs typeface="Times New Roman" panose="02020603050405020304" pitchFamily="18" charset="0"/>
              </a:rPr>
              <a:t>Dear Anne,</a:t>
            </a:r>
            <a:endParaRPr lang="zh-CN" altLang="zh-CN" sz="1600" b="1" dirty="0">
              <a:latin typeface="Times New Roman" panose="02020603050405020304" pitchFamily="18" charset="0"/>
              <a:cs typeface="Times New Roman" panose="02020603050405020304" pitchFamily="18" charset="0"/>
            </a:endParaRPr>
          </a:p>
          <a:p>
            <a:pPr indent="457200" algn="just">
              <a:lnSpc>
                <a:spcPct val="150000"/>
              </a:lnSpc>
            </a:pPr>
            <a:r>
              <a:rPr lang="en-US" altLang="zh-CN" sz="1600" b="1" dirty="0">
                <a:latin typeface="Times New Roman" panose="02020603050405020304" pitchFamily="18" charset="0"/>
                <a:cs typeface="Times New Roman" panose="02020603050405020304" pitchFamily="18" charset="0"/>
              </a:rPr>
              <a:t>I’d like to </a:t>
            </a:r>
            <a:r>
              <a:rPr lang="en-US" altLang="zh-CN" sz="1600" b="1" dirty="0">
                <a:solidFill>
                  <a:srgbClr val="0000FF"/>
                </a:solidFill>
                <a:latin typeface="Times New Roman" panose="02020603050405020304" pitchFamily="18" charset="0"/>
                <a:cs typeface="Times New Roman" panose="02020603050405020304" pitchFamily="18" charset="0"/>
              </a:rPr>
              <a:t>convey/express my sincere appreciation </a:t>
            </a:r>
            <a:r>
              <a:rPr lang="en-US" altLang="zh-CN" sz="1600" b="1" dirty="0">
                <a:latin typeface="Times New Roman" panose="02020603050405020304" pitchFamily="18" charset="0"/>
                <a:cs typeface="Times New Roman" panose="02020603050405020304" pitchFamily="18" charset="0"/>
              </a:rPr>
              <a:t>for your unreserved help and tender care during my stay in London, </a:t>
            </a:r>
            <a:r>
              <a:rPr lang="en-US" altLang="zh-CN" sz="1600" b="1" dirty="0">
                <a:ln>
                  <a:solidFill>
                    <a:srgbClr val="FF0000"/>
                  </a:solidFill>
                </a:ln>
                <a:latin typeface="Times New Roman" panose="02020603050405020304" pitchFamily="18" charset="0"/>
                <a:cs typeface="Times New Roman" panose="02020603050405020304" pitchFamily="18" charset="0"/>
              </a:rPr>
              <a:t>without which </a:t>
            </a:r>
            <a:r>
              <a:rPr lang="en-US" altLang="zh-CN" sz="1600" b="1" dirty="0">
                <a:solidFill>
                  <a:srgbClr val="0000FF"/>
                </a:solidFill>
                <a:latin typeface="Times New Roman" panose="02020603050405020304" pitchFamily="18" charset="0"/>
                <a:cs typeface="Times New Roman" panose="02020603050405020304" pitchFamily="18" charset="0"/>
              </a:rPr>
              <a:t>I wouldn’t have enjoyed it so much</a:t>
            </a:r>
            <a:r>
              <a:rPr lang="en-US" altLang="zh-CN" sz="1600" b="1" dirty="0">
                <a:latin typeface="Times New Roman" panose="02020603050405020304" pitchFamily="18" charset="0"/>
                <a:cs typeface="Times New Roman" panose="02020603050405020304" pitchFamily="18" charset="0"/>
              </a:rPr>
              <a:t>.</a:t>
            </a:r>
            <a:endParaRPr lang="zh-CN" altLang="zh-CN" sz="1600" b="1" dirty="0">
              <a:latin typeface="Times New Roman" panose="02020603050405020304" pitchFamily="18" charset="0"/>
              <a:cs typeface="Times New Roman" panose="02020603050405020304" pitchFamily="18" charset="0"/>
            </a:endParaRPr>
          </a:p>
          <a:p>
            <a:pPr indent="457200" algn="just">
              <a:lnSpc>
                <a:spcPct val="150000"/>
              </a:lnSpc>
            </a:pPr>
            <a:r>
              <a:rPr lang="en-US" altLang="zh-CN" sz="1600" b="1" dirty="0">
                <a:latin typeface="Times New Roman" panose="02020603050405020304" pitchFamily="18" charset="0"/>
                <a:cs typeface="Times New Roman" panose="02020603050405020304" pitchFamily="18" charset="0"/>
              </a:rPr>
              <a:t>During the week, the comfortable room, delicious meals and especially your friendly family members all made me feel at home, </a:t>
            </a:r>
            <a:r>
              <a:rPr lang="en-US" altLang="zh-CN" sz="1600" b="1" dirty="0">
                <a:solidFill>
                  <a:srgbClr val="0000FF"/>
                </a:solidFill>
                <a:latin typeface="Times New Roman" panose="02020603050405020304" pitchFamily="18" charset="0"/>
                <a:cs typeface="Times New Roman" panose="02020603050405020304" pitchFamily="18" charset="0"/>
              </a:rPr>
              <a:t>leaving me lasting memories</a:t>
            </a:r>
            <a:r>
              <a:rPr lang="en-US" altLang="zh-CN" sz="1600" b="1" dirty="0">
                <a:latin typeface="Times New Roman" panose="02020603050405020304" pitchFamily="18" charset="0"/>
                <a:cs typeface="Times New Roman" panose="02020603050405020304" pitchFamily="18" charset="0"/>
              </a:rPr>
              <a:t>. </a:t>
            </a:r>
            <a:r>
              <a:rPr lang="en-US" altLang="zh-CN" sz="1600" b="1" dirty="0">
                <a:ln>
                  <a:solidFill>
                    <a:srgbClr val="FF0000"/>
                  </a:solidFill>
                </a:ln>
                <a:latin typeface="Times New Roman" panose="02020603050405020304" pitchFamily="18" charset="0"/>
                <a:cs typeface="Times New Roman" panose="02020603050405020304" pitchFamily="18" charset="0"/>
              </a:rPr>
              <a:t>Moreover</a:t>
            </a:r>
            <a:r>
              <a:rPr lang="en-US" altLang="zh-CN" sz="1600" b="1" dirty="0">
                <a:latin typeface="Times New Roman" panose="02020603050405020304" pitchFamily="18" charset="0"/>
                <a:cs typeface="Times New Roman" panose="02020603050405020304" pitchFamily="18" charset="0"/>
              </a:rPr>
              <a:t>, guided by you, It </a:t>
            </a:r>
            <a:r>
              <a:rPr lang="en-US" altLang="zh-CN" sz="1600" b="1" dirty="0">
                <a:solidFill>
                  <a:srgbClr val="0000FF"/>
                </a:solidFill>
                <a:latin typeface="Times New Roman" panose="02020603050405020304" pitchFamily="18" charset="0"/>
                <a:cs typeface="Times New Roman" panose="02020603050405020304" pitchFamily="18" charset="0"/>
              </a:rPr>
              <a:t>was  my honor to </a:t>
            </a:r>
            <a:r>
              <a:rPr lang="en-US" altLang="zh-CN" sz="1600" b="1" dirty="0">
                <a:latin typeface="Times New Roman" panose="02020603050405020304" pitchFamily="18" charset="0"/>
                <a:cs typeface="Times New Roman" panose="02020603050405020304" pitchFamily="18" charset="0"/>
              </a:rPr>
              <a:t>get a chance to visit those tourist attractions in London and be exposed to such an amazing culture as well as beautiful scenery. </a:t>
            </a:r>
            <a:r>
              <a:rPr lang="en-US" altLang="zh-CN" sz="1600" b="1" dirty="0">
                <a:ln>
                  <a:solidFill>
                    <a:srgbClr val="FF0000"/>
                  </a:solidFill>
                </a:ln>
                <a:latin typeface="Times New Roman" panose="02020603050405020304" pitchFamily="18" charset="0"/>
                <a:cs typeface="Times New Roman" panose="02020603050405020304" pitchFamily="18" charset="0"/>
              </a:rPr>
              <a:t>It was </a:t>
            </a:r>
            <a:r>
              <a:rPr lang="en-US" altLang="zh-CN" sz="1600" b="1" dirty="0">
                <a:solidFill>
                  <a:srgbClr val="0000FF"/>
                </a:solidFill>
                <a:latin typeface="Times New Roman" panose="02020603050405020304" pitchFamily="18" charset="0"/>
                <a:cs typeface="Times New Roman" panose="02020603050405020304" pitchFamily="18" charset="0"/>
              </a:rPr>
              <a:t>your generous help </a:t>
            </a:r>
            <a:r>
              <a:rPr lang="en-US" altLang="zh-CN" sz="1600" b="1" dirty="0">
                <a:ln>
                  <a:solidFill>
                    <a:srgbClr val="FF0000"/>
                  </a:solidFill>
                </a:ln>
                <a:latin typeface="Times New Roman" panose="02020603050405020304" pitchFamily="18" charset="0"/>
                <a:cs typeface="Times New Roman" panose="02020603050405020304" pitchFamily="18" charset="0"/>
              </a:rPr>
              <a:t>that</a:t>
            </a:r>
            <a:r>
              <a:rPr lang="en-US" altLang="zh-CN" sz="1600" b="1" dirty="0">
                <a:latin typeface="Times New Roman" panose="02020603050405020304" pitchFamily="18" charset="0"/>
                <a:cs typeface="Times New Roman" panose="02020603050405020304" pitchFamily="18" charset="0"/>
              </a:rPr>
              <a:t> </a:t>
            </a:r>
            <a:r>
              <a:rPr lang="en-US" altLang="zh-CN" sz="1600" b="1" dirty="0">
                <a:solidFill>
                  <a:srgbClr val="0000FF"/>
                </a:solidFill>
                <a:latin typeface="Times New Roman" panose="02020603050405020304" pitchFamily="18" charset="0"/>
                <a:cs typeface="Times New Roman" panose="02020603050405020304" pitchFamily="18" charset="0"/>
              </a:rPr>
              <a:t>enabled me to </a:t>
            </a:r>
            <a:r>
              <a:rPr lang="en-US" altLang="zh-CN" sz="1600" b="1" dirty="0">
                <a:latin typeface="Times New Roman" panose="02020603050405020304" pitchFamily="18" charset="0"/>
                <a:cs typeface="Times New Roman" panose="02020603050405020304" pitchFamily="18" charset="0"/>
              </a:rPr>
              <a:t>have a better understanding of your country and culture.</a:t>
            </a:r>
            <a:endParaRPr lang="zh-CN" altLang="zh-CN" sz="1600" b="1" dirty="0">
              <a:latin typeface="Times New Roman" panose="02020603050405020304" pitchFamily="18" charset="0"/>
              <a:cs typeface="Times New Roman" panose="02020603050405020304" pitchFamily="18" charset="0"/>
            </a:endParaRPr>
          </a:p>
          <a:p>
            <a:pPr indent="457200" algn="just">
              <a:lnSpc>
                <a:spcPct val="150000"/>
              </a:lnSpc>
            </a:pPr>
            <a:r>
              <a:rPr lang="en-US" altLang="zh-CN" sz="1600" b="1" dirty="0">
                <a:latin typeface="Times New Roman" panose="02020603050405020304" pitchFamily="18" charset="0"/>
                <a:cs typeface="Times New Roman" panose="02020603050405020304" pitchFamily="18" charset="0"/>
              </a:rPr>
              <a:t>Thanks again for your kind assistance and I will </a:t>
            </a:r>
            <a:r>
              <a:rPr lang="en-US" altLang="zh-CN" sz="1600" b="1" dirty="0">
                <a:solidFill>
                  <a:srgbClr val="0000FF"/>
                </a:solidFill>
                <a:latin typeface="Times New Roman" panose="02020603050405020304" pitchFamily="18" charset="0"/>
                <a:cs typeface="Times New Roman" panose="02020603050405020304" pitchFamily="18" charset="0"/>
              </a:rPr>
              <a:t>be more than happy </a:t>
            </a:r>
            <a:r>
              <a:rPr lang="en-US" altLang="zh-CN" sz="1600" b="1" dirty="0">
                <a:latin typeface="Times New Roman" panose="02020603050405020304" pitchFamily="18" charset="0"/>
                <a:cs typeface="Times New Roman" panose="02020603050405020304" pitchFamily="18" charset="0"/>
              </a:rPr>
              <a:t>to have the opportunity to repay your kindness by </a:t>
            </a:r>
            <a:r>
              <a:rPr lang="en-US" altLang="zh-CN" sz="1600" b="1" dirty="0">
                <a:solidFill>
                  <a:srgbClr val="0000FF"/>
                </a:solidFill>
                <a:latin typeface="Times New Roman" panose="02020603050405020304" pitchFamily="18" charset="0"/>
                <a:cs typeface="Times New Roman" panose="02020603050405020304" pitchFamily="18" charset="0"/>
              </a:rPr>
              <a:t>showing you around </a:t>
            </a:r>
            <a:r>
              <a:rPr lang="en-US" altLang="zh-CN" sz="1600" b="1" dirty="0">
                <a:latin typeface="Times New Roman" panose="02020603050405020304" pitchFamily="18" charset="0"/>
                <a:cs typeface="Times New Roman" panose="02020603050405020304" pitchFamily="18" charset="0"/>
              </a:rPr>
              <a:t>Beijing.</a:t>
            </a:r>
            <a:endParaRPr lang="zh-CN" altLang="zh-CN" sz="1600" b="1" dirty="0">
              <a:latin typeface="Times New Roman" panose="02020603050405020304" pitchFamily="18" charset="0"/>
              <a:cs typeface="Times New Roman" panose="02020603050405020304" pitchFamily="18" charset="0"/>
            </a:endParaRPr>
          </a:p>
          <a:p>
            <a:pPr algn="r">
              <a:lnSpc>
                <a:spcPct val="150000"/>
              </a:lnSpc>
            </a:pPr>
            <a:r>
              <a:rPr lang="en-US" altLang="zh-CN" sz="1600" b="1" dirty="0">
                <a:latin typeface="华文行楷" panose="02010800040101010101" pitchFamily="2" charset="-122"/>
                <a:ea typeface="华文行楷" panose="02010800040101010101" pitchFamily="2" charset="-122"/>
                <a:cs typeface="Times New Roman" panose="02020603050405020304" pitchFamily="18" charset="0"/>
              </a:rPr>
              <a:t>Yours,</a:t>
            </a:r>
            <a:endParaRPr lang="zh-CN" altLang="zh-CN" sz="1600" b="1" dirty="0">
              <a:latin typeface="华文行楷" panose="02010800040101010101" pitchFamily="2" charset="-122"/>
              <a:ea typeface="华文行楷" panose="02010800040101010101" pitchFamily="2" charset="-122"/>
              <a:cs typeface="Times New Roman" panose="02020603050405020304" pitchFamily="18" charset="0"/>
            </a:endParaRPr>
          </a:p>
          <a:p>
            <a:pPr algn="r">
              <a:lnSpc>
                <a:spcPct val="150000"/>
              </a:lnSpc>
            </a:pPr>
            <a:r>
              <a:rPr lang="en-US" altLang="zh-CN" sz="1600" b="1" dirty="0">
                <a:latin typeface="华文行楷" panose="02010800040101010101" pitchFamily="2" charset="-122"/>
                <a:ea typeface="华文行楷" panose="02010800040101010101" pitchFamily="2" charset="-122"/>
                <a:cs typeface="Times New Roman" panose="02020603050405020304" pitchFamily="18" charset="0"/>
              </a:rPr>
              <a:t>Li </a:t>
            </a:r>
            <a:r>
              <a:rPr lang="en-US" altLang="zh-CN" sz="1600" b="1" dirty="0" err="1">
                <a:latin typeface="华文行楷" panose="02010800040101010101" pitchFamily="2" charset="-122"/>
                <a:ea typeface="华文行楷" panose="02010800040101010101" pitchFamily="2" charset="-122"/>
                <a:cs typeface="Times New Roman" panose="02020603050405020304" pitchFamily="18" charset="0"/>
              </a:rPr>
              <a:t>Hua</a:t>
            </a:r>
            <a:endParaRPr lang="zh-CN" altLang="zh-CN" sz="1600" b="1" dirty="0">
              <a:latin typeface="华文行楷" panose="02010800040101010101" pitchFamily="2" charset="-122"/>
              <a:ea typeface="华文行楷" panose="02010800040101010101" pitchFamily="2" charset="-122"/>
              <a:cs typeface="Times New Roman" panose="02020603050405020304" pitchFamily="18" charset="0"/>
            </a:endParaRPr>
          </a:p>
        </p:txBody>
      </p:sp>
      <p:sp>
        <p:nvSpPr>
          <p:cNvPr id="6" name="椭圆形标注 5"/>
          <p:cNvSpPr>
            <a:spLocks noChangeArrowheads="1"/>
          </p:cNvSpPr>
          <p:nvPr/>
        </p:nvSpPr>
        <p:spPr bwMode="auto">
          <a:xfrm>
            <a:off x="4830707" y="1563680"/>
            <a:ext cx="3485553" cy="864060"/>
          </a:xfrm>
          <a:prstGeom prst="wedgeEllipseCallout">
            <a:avLst>
              <a:gd name="adj1" fmla="val -51244"/>
              <a:gd name="adj2" fmla="val 8050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latin typeface="Calibri" panose="020F0502020204030204" pitchFamily="34" charset="0"/>
                <a:sym typeface="Calibri" panose="020F0502020204030204" pitchFamily="34" charset="0"/>
              </a:rPr>
              <a:t>examples of assistance or guidance that you received</a:t>
            </a:r>
            <a:endParaRPr lang="zh-CN" altLang="en-US" sz="1600" dirty="0"/>
          </a:p>
        </p:txBody>
      </p:sp>
      <p:sp>
        <p:nvSpPr>
          <p:cNvPr id="7" name="椭圆形标注 6"/>
          <p:cNvSpPr>
            <a:spLocks noChangeArrowheads="1"/>
          </p:cNvSpPr>
          <p:nvPr/>
        </p:nvSpPr>
        <p:spPr bwMode="auto">
          <a:xfrm flipH="1">
            <a:off x="5345540" y="4083855"/>
            <a:ext cx="1878820" cy="458669"/>
          </a:xfrm>
          <a:prstGeom prst="wedgeEllipseCallout">
            <a:avLst>
              <a:gd name="adj1" fmla="val 58346"/>
              <a:gd name="adj2" fmla="val -83700"/>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r>
              <a:rPr lang="en-US" altLang="zh-CN" sz="1600" b="1" dirty="0">
                <a:latin typeface="Calibri" panose="020F0502020204030204" pitchFamily="34" charset="0"/>
              </a:rPr>
              <a:t>The ending</a:t>
            </a:r>
            <a:endParaRPr lang="zh-CN" altLang="en-US" sz="1600" b="1" dirty="0">
              <a:latin typeface="Calibri" panose="020F0502020204030204" pitchFamily="34" charset="0"/>
            </a:endParaRPr>
          </a:p>
        </p:txBody>
      </p:sp>
      <p:sp>
        <p:nvSpPr>
          <p:cNvPr id="8" name="TextBox 10"/>
          <p:cNvSpPr txBox="1">
            <a:spLocks noChangeArrowheads="1"/>
          </p:cNvSpPr>
          <p:nvPr/>
        </p:nvSpPr>
        <p:spPr bwMode="auto">
          <a:xfrm>
            <a:off x="571472" y="142858"/>
            <a:ext cx="2160150" cy="400110"/>
          </a:xfrm>
          <a:prstGeom prst="rect">
            <a:avLst/>
          </a:prstGeom>
          <a:solidFill>
            <a:srgbClr val="FFC000"/>
          </a:solidFill>
          <a:ln w="9525">
            <a:noFill/>
            <a:miter lim="800000"/>
          </a:ln>
          <a:effectLst>
            <a:reflection blurRad="6350" stA="50000" endA="300" endPos="90000" dir="5400000" sy="-100000" algn="bl" rotWithShape="0"/>
          </a:effectLst>
        </p:spPr>
        <p:txBody>
          <a:bodyPr wrap="square">
            <a:spAutoFit/>
          </a:bodyPr>
          <a:lstStyle>
            <a:defPPr>
              <a:defRPr lang="zh-CN"/>
            </a:defPPr>
            <a:lvl1pPr>
              <a:defRPr sz="2000" b="1">
                <a:solidFill>
                  <a:srgbClr val="0000CC"/>
                </a:solidFill>
                <a:latin typeface="Comic Sans MS" panose="030F0702030302020204" pitchFamily="66" charset="0"/>
                <a:ea typeface="华文楷体" panose="02010600040101010101" pitchFamily="2" charset="-122"/>
              </a:defRPr>
            </a:lvl1pPr>
          </a:lstStyle>
          <a:p>
            <a:r>
              <a:rPr lang="en-US" altLang="zh-CN" dirty="0">
                <a:sym typeface="Century Schoolbook" panose="02040604050505020304" pitchFamily="18" charset="0"/>
              </a:rPr>
              <a:t>Possible version </a:t>
            </a:r>
            <a:endParaRPr lang="en-US" altLang="zh-CN" dirty="0">
              <a:sym typeface="Century Schoolbook" panose="02040604050505020304" pitchFamily="18" charset="0"/>
            </a:endParaRPr>
          </a:p>
        </p:txBody>
      </p:sp>
      <p:sp>
        <p:nvSpPr>
          <p:cNvPr id="9" name="AutoShape 34">
            <a:hlinkClick r:id="rId1" action="ppaction://hlinksldjump"/>
          </p:cNvPr>
          <p:cNvSpPr>
            <a:spLocks noChangeArrowheads="1"/>
          </p:cNvSpPr>
          <p:nvPr/>
        </p:nvSpPr>
        <p:spPr bwMode="auto">
          <a:xfrm>
            <a:off x="2786050" y="142858"/>
            <a:ext cx="5000660" cy="321469"/>
          </a:xfrm>
          <a:prstGeom prst="roundRect">
            <a:avLst>
              <a:gd name="adj" fmla="val 50000"/>
            </a:avLst>
          </a:prstGeom>
          <a:solidFill>
            <a:srgbClr val="FEC3AE"/>
          </a:solidFill>
          <a:ln w="12700" cmpd="sng">
            <a:solidFill>
              <a:srgbClr val="544438"/>
            </a:solidFill>
            <a:round/>
          </a:ln>
          <a:effectLst>
            <a:outerShdw blurRad="50800" dist="38100" dir="8100000" algn="tr" rotWithShape="0">
              <a:prstClr val="black">
                <a:alpha val="40000"/>
              </a:prstClr>
            </a:outerShdw>
            <a:reflection blurRad="6350" stA="50000" endA="300" endPos="90000" dir="5400000" sy="-100000" algn="bl" rotWithShape="0"/>
          </a:effectLst>
        </p:spPr>
        <p:txBody>
          <a:bodyPr wrap="none" anchor="ctr"/>
          <a:lstStyle/>
          <a:p>
            <a:pPr marL="274955" indent="-274955" defTabSz="865505">
              <a:spcBef>
                <a:spcPts val="600"/>
              </a:spcBef>
              <a:buClr>
                <a:srgbClr val="BBE0E3"/>
              </a:buClr>
              <a:buSzPct val="70000"/>
              <a:buFont typeface="Wingdings" panose="05000000000000000000" pitchFamily="2" charset="2"/>
              <a:buNone/>
              <a:defRPr/>
            </a:pPr>
            <a:r>
              <a:rPr lang="en-US" sz="2400" b="1" dirty="0">
                <a:solidFill>
                  <a:srgbClr val="000000"/>
                </a:solidFill>
                <a:latin typeface="Century Schoolbook" panose="02040604050505020304" pitchFamily="18" charset="0"/>
                <a:sym typeface="Century Schoolbook" panose="02040604050505020304" pitchFamily="18" charset="0"/>
              </a:rPr>
              <a:t>Writing </a:t>
            </a:r>
            <a:r>
              <a:rPr lang="en-US" altLang="zh-CN" sz="2400" b="1" dirty="0">
                <a:solidFill>
                  <a:srgbClr val="000000"/>
                </a:solidFill>
                <a:latin typeface="Century Schoolbook" panose="02040604050505020304" pitchFamily="18" charset="0"/>
                <a:sym typeface="Century Schoolbook" panose="02040604050505020304" pitchFamily="18" charset="0"/>
              </a:rPr>
              <a:t>2 (</a:t>
            </a:r>
            <a:r>
              <a:rPr lang="zh-CN" altLang="en-US" sz="2400" b="1" dirty="0">
                <a:solidFill>
                  <a:srgbClr val="000000"/>
                </a:solidFill>
                <a:latin typeface="Century Schoolbook" panose="02040604050505020304" pitchFamily="18" charset="0"/>
                <a:sym typeface="Century Schoolbook" panose="02040604050505020304" pitchFamily="18" charset="0"/>
              </a:rPr>
              <a:t>伦敦之行招待</a:t>
            </a:r>
            <a:r>
              <a:rPr lang="en-US" altLang="zh-CN" sz="2400" b="1" dirty="0">
                <a:solidFill>
                  <a:srgbClr val="000000"/>
                </a:solidFill>
                <a:latin typeface="Century Schoolbook" panose="02040604050505020304" pitchFamily="18" charset="0"/>
                <a:sym typeface="Century Schoolbook" panose="02040604050505020304" pitchFamily="18" charset="0"/>
              </a:rPr>
              <a:t>-</a:t>
            </a:r>
            <a:r>
              <a:rPr lang="zh-CN" altLang="en-US" sz="2400" b="1" dirty="0">
                <a:solidFill>
                  <a:srgbClr val="000000"/>
                </a:solidFill>
                <a:latin typeface="Century Schoolbook" panose="02040604050505020304" pitchFamily="18" charset="0"/>
                <a:sym typeface="Century Schoolbook" panose="02040604050505020304" pitchFamily="18" charset="0"/>
              </a:rPr>
              <a:t>感谢信</a:t>
            </a:r>
            <a:r>
              <a:rPr lang="en-US" altLang="zh-CN" sz="2400" b="1" dirty="0">
                <a:solidFill>
                  <a:srgbClr val="000000"/>
                </a:solidFill>
                <a:latin typeface="Century Schoolbook" panose="02040604050505020304" pitchFamily="18" charset="0"/>
                <a:sym typeface="Century Schoolbook" panose="02040604050505020304" pitchFamily="18" charset="0"/>
              </a:rPr>
              <a:t>)</a:t>
            </a:r>
            <a:endParaRPr lang="en-US" sz="2400" b="1" dirty="0">
              <a:solidFill>
                <a:srgbClr val="000000"/>
              </a:solidFill>
              <a:latin typeface="Verdana" panose="020B0604030504040204" pitchFamily="34" charset="0"/>
              <a:ea typeface="DotumChe" pitchFamily="49" charset="-127"/>
              <a:sym typeface="Century Schoolbook" panose="02040604050505020304" pitchFamily="18" charset="0"/>
            </a:endParaRPr>
          </a:p>
        </p:txBody>
      </p:sp>
      <p:sp>
        <p:nvSpPr>
          <p:cNvPr id="5" name="椭圆形标注 4"/>
          <p:cNvSpPr>
            <a:spLocks noChangeArrowheads="1"/>
          </p:cNvSpPr>
          <p:nvPr/>
        </p:nvSpPr>
        <p:spPr bwMode="auto">
          <a:xfrm rot="973964">
            <a:off x="6814428" y="178300"/>
            <a:ext cx="2062909" cy="882871"/>
          </a:xfrm>
          <a:prstGeom prst="wedgeEllipseCallout">
            <a:avLst>
              <a:gd name="adj1" fmla="val -12554"/>
              <a:gd name="adj2" fmla="val 79659"/>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algn="ctr">
            <a:solidFill>
              <a:schemeClr val="tx1"/>
            </a:solidFill>
            <a:round/>
          </a:ln>
        </p:spPr>
        <p:txBody>
          <a:bodyPr/>
          <a:lstStyle/>
          <a:p>
            <a:pPr defTabSz="685800" fontAlgn="auto">
              <a:spcBef>
                <a:spcPts val="0"/>
              </a:spcBef>
              <a:spcAft>
                <a:spcPts val="0"/>
              </a:spcAft>
            </a:pPr>
            <a:r>
              <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rPr>
              <a:t>purpose--show your gratitude</a:t>
            </a:r>
            <a:endParaRPr lang="en-US" altLang="zh-CN" sz="1600" b="1"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pic>
        <p:nvPicPr>
          <p:cNvPr id="2" name="图片 1"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750"/>
                                        <p:tgtEl>
                                          <p:spTgt spid="3">
                                            <p:txEl>
                                              <p:pRg st="2" end="2"/>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in)">
                                      <p:cBhvr>
                                        <p:cTn id="11" dur="750"/>
                                        <p:tgtEl>
                                          <p:spTgt spid="3">
                                            <p:txEl>
                                              <p:pRg st="3" end="3"/>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750"/>
                                        <p:tgtEl>
                                          <p:spTgt spid="3">
                                            <p:txEl>
                                              <p:pRg st="4" end="4"/>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75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7"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矩形 3"/>
          <p:cNvPicPr>
            <a:picLocks noChangeArrowheads="1"/>
          </p:cNvPicPr>
          <p:nvPr/>
        </p:nvPicPr>
        <p:blipFill>
          <a:blip r:embed="rId1" cstate="print"/>
          <a:srcRect/>
          <a:stretch>
            <a:fillRect/>
          </a:stretch>
        </p:blipFill>
        <p:spPr bwMode="auto">
          <a:xfrm>
            <a:off x="536576" y="1247775"/>
            <a:ext cx="8004175" cy="2121694"/>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灯片编号占位符 3"/>
          <p:cNvSpPr>
            <a:spLocks noGrp="1"/>
          </p:cNvSpPr>
          <p:nvPr>
            <p:ph type="sldNum" sz="quarter" idx="12"/>
          </p:nvPr>
        </p:nvSpPr>
        <p:spPr/>
        <p:txBody>
          <a:bodyPr/>
          <a:lstStyle/>
          <a:p>
            <a:pPr>
              <a:defRPr/>
            </a:pPr>
            <a:fld id="{08F0906E-2F1F-4E55-9F25-6536644F7575}" type="slidenum">
              <a:rPr lang="zh-CN" altLang="en-US" smtClean="0"/>
            </a:fld>
            <a:endParaRPr lang="zh-CN" altLang="en-US" sz="1800" b="0">
              <a:solidFill>
                <a:schemeClr val="tx1"/>
              </a:solidFill>
            </a:endParaRPr>
          </a:p>
        </p:txBody>
      </p:sp>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日期占位符 3"/>
          <p:cNvSpPr txBox="1">
            <a:spLocks noGrp="1" noChangeArrowheads="1"/>
          </p:cNvSpPr>
          <p:nvPr/>
        </p:nvSpPr>
        <p:spPr bwMode="auto">
          <a:xfrm rot="5400000">
            <a:off x="7840465" y="763389"/>
            <a:ext cx="1508522" cy="384175"/>
          </a:xfrm>
          <a:prstGeom prst="rect">
            <a:avLst/>
          </a:prstGeom>
          <a:noFill/>
          <a:ln w="9525">
            <a:noFill/>
            <a:miter lim="800000"/>
          </a:ln>
        </p:spPr>
        <p:txBody>
          <a:bodyPr anchor="ctr"/>
          <a:lstStyle/>
          <a:p>
            <a:pPr algn="r"/>
            <a:fld id="{1A473D75-B801-420E-A3FC-145B8A9836B1}" type="datetime1">
              <a:rPr lang="zh-CN" altLang="en-US" sz="1200">
                <a:solidFill>
                  <a:schemeClr val="tx2"/>
                </a:solidFill>
              </a:rPr>
            </a:fld>
            <a:endParaRPr lang="zh-CN" altLang="en-US"/>
          </a:p>
        </p:txBody>
      </p:sp>
      <p:sp>
        <p:nvSpPr>
          <p:cNvPr id="8" name="灯片编号占位符 7"/>
          <p:cNvSpPr>
            <a:spLocks noGrp="1"/>
          </p:cNvSpPr>
          <p:nvPr>
            <p:ph type="sldNum" sz="quarter" idx="12"/>
          </p:nvPr>
        </p:nvSpPr>
        <p:spPr/>
        <p:txBody>
          <a:bodyPr/>
          <a:lstStyle/>
          <a:p>
            <a:pPr>
              <a:defRPr/>
            </a:pPr>
            <a:fld id="{4219862E-848A-4A23-95AA-8B2F80C81E26}" type="slidenum">
              <a:rPr lang="zh-CN" altLang="en-US" smtClean="0"/>
            </a:fld>
            <a:endParaRPr lang="zh-CN" altLang="en-US" sz="1800" b="0">
              <a:solidFill>
                <a:schemeClr val="tx1"/>
              </a:solidFill>
            </a:endParaRPr>
          </a:p>
        </p:txBody>
      </p:sp>
      <p:sp>
        <p:nvSpPr>
          <p:cNvPr id="10243" name="AutoShape 34">
            <a:hlinkClick r:id="rId1" action="ppaction://hlinksldjump"/>
          </p:cNvPr>
          <p:cNvSpPr>
            <a:spLocks noGrp="1" noChangeArrowheads="1"/>
          </p:cNvSpPr>
          <p:nvPr>
            <p:ph idx="4294967295"/>
          </p:nvPr>
        </p:nvSpPr>
        <p:spPr>
          <a:xfrm>
            <a:off x="2771875" y="123580"/>
            <a:ext cx="2627313" cy="555626"/>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wrap="none" anchor="ctr">
            <a:normAutofit fontScale="77500" lnSpcReduction="20000"/>
          </a:bodyPr>
          <a:lstStyle/>
          <a:p>
            <a:pPr defTabSz="865505" eaLnBrk="1" hangingPunct="1">
              <a:buFont typeface="Wingdings" panose="05000000000000000000" pitchFamily="2" charset="2"/>
              <a:buNone/>
              <a:defRPr/>
            </a:pPr>
            <a:r>
              <a:rPr lang="en-US" sz="3600" b="1" dirty="0"/>
              <a:t>Objectives</a:t>
            </a:r>
            <a:endParaRPr lang="en-US" sz="3600" b="1" dirty="0">
              <a:latin typeface="Verdana" panose="020B0604030504040204" pitchFamily="34" charset="0"/>
              <a:ea typeface="DotumChe" pitchFamily="49" charset="-127"/>
            </a:endParaRPr>
          </a:p>
        </p:txBody>
      </p:sp>
      <p:sp>
        <p:nvSpPr>
          <p:cNvPr id="10244" name="AutoShape 85"/>
          <p:cNvSpPr>
            <a:spLocks noChangeArrowheads="1"/>
          </p:cNvSpPr>
          <p:nvPr/>
        </p:nvSpPr>
        <p:spPr bwMode="auto">
          <a:xfrm>
            <a:off x="107690" y="1055121"/>
            <a:ext cx="8964612" cy="940589"/>
          </a:xfrm>
          <a:prstGeom prst="roundRect">
            <a:avLst>
              <a:gd name="adj" fmla="val 16667"/>
            </a:avLst>
          </a:prstGeom>
          <a:solidFill>
            <a:srgbClr val="EAEAEA"/>
          </a:solidFill>
          <a:ln w="9525">
            <a:solidFill>
              <a:srgbClr val="FF0000"/>
            </a:solidFill>
            <a:round/>
          </a:ln>
        </p:spPr>
        <p:txBody>
          <a:bodyPr wrap="none" anchor="ctr"/>
          <a:lstStyle/>
          <a:p>
            <a:pPr marL="257175" indent="-257175" hangingPunct="0">
              <a:spcBef>
                <a:spcPct val="20000"/>
              </a:spcBef>
              <a:buFont typeface="Arial" panose="020B0604020202020204" pitchFamily="34" charset="0"/>
              <a:buChar char="•"/>
            </a:pPr>
            <a:r>
              <a:rPr lang="en-US" altLang="zh-CN" sz="2400" b="1" dirty="0">
                <a:solidFill>
                  <a:srgbClr val="0000FF"/>
                </a:solidFill>
                <a:latin typeface="+mn-lt"/>
                <a:ea typeface="+mn-ea"/>
              </a:rPr>
              <a:t>To </a:t>
            </a:r>
            <a:r>
              <a:rPr lang="zh-CN" altLang="en-US" sz="2400" b="1" dirty="0">
                <a:solidFill>
                  <a:srgbClr val="0000FF"/>
                </a:solidFill>
                <a:latin typeface="+mn-lt"/>
                <a:ea typeface="+mn-ea"/>
              </a:rPr>
              <a:t>know</a:t>
            </a:r>
            <a:r>
              <a:rPr lang="en-US" altLang="zh-CN" sz="2400" b="1" dirty="0">
                <a:solidFill>
                  <a:srgbClr val="0000FF"/>
                </a:solidFill>
                <a:latin typeface="+mn-lt"/>
                <a:ea typeface="+mn-ea"/>
              </a:rPr>
              <a:t> about the format and contents of thank-you letters;</a:t>
            </a:r>
            <a:endParaRPr lang="en-US" altLang="zh-CN" sz="2400" b="1" dirty="0">
              <a:solidFill>
                <a:srgbClr val="0000FF"/>
              </a:solidFill>
              <a:latin typeface="+mn-lt"/>
              <a:ea typeface="+mn-ea"/>
            </a:endParaRPr>
          </a:p>
        </p:txBody>
      </p:sp>
      <p:sp>
        <p:nvSpPr>
          <p:cNvPr id="10245" name="AutoShape 86"/>
          <p:cNvSpPr>
            <a:spLocks noChangeArrowheads="1"/>
          </p:cNvSpPr>
          <p:nvPr/>
        </p:nvSpPr>
        <p:spPr bwMode="auto">
          <a:xfrm>
            <a:off x="214849" y="2235771"/>
            <a:ext cx="8821461" cy="912019"/>
          </a:xfrm>
          <a:prstGeom prst="roundRect">
            <a:avLst>
              <a:gd name="adj" fmla="val 16667"/>
            </a:avLst>
          </a:prstGeom>
          <a:solidFill>
            <a:srgbClr val="EAEAEA"/>
          </a:solidFill>
          <a:ln w="9525">
            <a:solidFill>
              <a:srgbClr val="FF0000"/>
            </a:solidFill>
            <a:round/>
          </a:ln>
        </p:spPr>
        <p:txBody>
          <a:bodyPr wrap="none" anchor="ctr"/>
          <a:lstStyle/>
          <a:p>
            <a:pPr hangingPunct="0"/>
            <a:endParaRPr lang="en-US" altLang="zh-CN" sz="2200" b="1" dirty="0">
              <a:solidFill>
                <a:srgbClr val="0000CC"/>
              </a:solidFill>
              <a:latin typeface="Comic Sans MS" panose="030F0702030302020204" pitchFamily="66" charset="0"/>
              <a:ea typeface="华文楷体" panose="02010600040101010101" pitchFamily="2" charset="-122"/>
              <a:sym typeface="Arial" panose="020B0604020202020204" pitchFamily="34" charset="0"/>
            </a:endParaRPr>
          </a:p>
          <a:p>
            <a:pPr marL="257175" indent="-257175">
              <a:spcBef>
                <a:spcPct val="20000"/>
              </a:spcBef>
              <a:buChar char="•"/>
            </a:pPr>
            <a:r>
              <a:rPr lang="en-US" altLang="zh-CN" sz="2400" b="1" dirty="0">
                <a:solidFill>
                  <a:srgbClr val="0000FF"/>
                </a:solidFill>
                <a:latin typeface="+mn-lt"/>
                <a:ea typeface="+mn-ea"/>
                <a:sym typeface="Arial" panose="020B0604020202020204" pitchFamily="34" charset="0"/>
              </a:rPr>
              <a:t>To write appropriate thank-you letters, especially </a:t>
            </a:r>
            <a:endParaRPr lang="en-US" altLang="zh-CN" sz="2400" b="1" dirty="0">
              <a:solidFill>
                <a:srgbClr val="0000FF"/>
              </a:solidFill>
              <a:latin typeface="+mn-lt"/>
              <a:ea typeface="+mn-ea"/>
              <a:sym typeface="Arial" panose="020B0604020202020204" pitchFamily="34" charset="0"/>
            </a:endParaRPr>
          </a:p>
          <a:p>
            <a:pPr>
              <a:spcBef>
                <a:spcPct val="20000"/>
              </a:spcBef>
            </a:pPr>
            <a:r>
              <a:rPr lang="en-US" altLang="zh-CN" sz="2400" b="1" dirty="0">
                <a:solidFill>
                  <a:srgbClr val="0000FF"/>
                </a:solidFill>
                <a:latin typeface="+mn-lt"/>
                <a:ea typeface="+mn-ea"/>
                <a:sym typeface="Arial" panose="020B0604020202020204" pitchFamily="34" charset="0"/>
              </a:rPr>
              <a:t>pay attention to the tone and language. </a:t>
            </a:r>
            <a:endParaRPr lang="en-US" altLang="zh-CN" sz="2400" b="1" dirty="0">
              <a:solidFill>
                <a:srgbClr val="0000FF"/>
              </a:solidFill>
              <a:latin typeface="+mn-lt"/>
              <a:ea typeface="+mn-ea"/>
              <a:sym typeface="Arial" panose="020B0604020202020204" pitchFamily="34" charset="0"/>
            </a:endParaRPr>
          </a:p>
          <a:p>
            <a:pPr hangingPunct="0"/>
            <a:endParaRPr lang="en-US" altLang="zh-CN" sz="2200" b="1" dirty="0">
              <a:solidFill>
                <a:srgbClr val="0000CC"/>
              </a:solidFill>
              <a:latin typeface="Comic Sans MS" panose="030F0702030302020204" pitchFamily="66" charset="0"/>
              <a:ea typeface="华文楷体" panose="02010600040101010101" pitchFamily="2" charset="-122"/>
              <a:sym typeface="Arial" panose="020B0604020202020204" pitchFamily="34" charset="0"/>
            </a:endParaRPr>
          </a:p>
        </p:txBody>
      </p:sp>
      <p:sp>
        <p:nvSpPr>
          <p:cNvPr id="10247" name="AutoShape 86"/>
          <p:cNvSpPr>
            <a:spLocks noChangeArrowheads="1"/>
          </p:cNvSpPr>
          <p:nvPr/>
        </p:nvSpPr>
        <p:spPr bwMode="auto">
          <a:xfrm>
            <a:off x="251538" y="3429006"/>
            <a:ext cx="8640762" cy="701278"/>
          </a:xfrm>
          <a:prstGeom prst="roundRect">
            <a:avLst>
              <a:gd name="adj" fmla="val 16667"/>
            </a:avLst>
          </a:prstGeom>
          <a:solidFill>
            <a:srgbClr val="EAEAEA"/>
          </a:solidFill>
          <a:ln w="9525">
            <a:solidFill>
              <a:srgbClr val="FF0000"/>
            </a:solidFill>
            <a:round/>
          </a:ln>
        </p:spPr>
        <p:txBody>
          <a:bodyPr wrap="none" anchor="ctr"/>
          <a:lstStyle/>
          <a:p>
            <a:pPr marL="257175" indent="-257175" hangingPunct="0">
              <a:spcBef>
                <a:spcPct val="20000"/>
              </a:spcBef>
              <a:buFont typeface="Arial" panose="020B0604020202020204" pitchFamily="34" charset="0"/>
              <a:buChar char="•"/>
            </a:pPr>
            <a:r>
              <a:rPr lang="en-US" altLang="zh-CN" sz="2400" b="1" dirty="0">
                <a:solidFill>
                  <a:srgbClr val="0000FF"/>
                </a:solidFill>
                <a:latin typeface="+mn-lt"/>
                <a:ea typeface="+mn-ea"/>
                <a:sym typeface="Arial" panose="020B0604020202020204" pitchFamily="34" charset="0"/>
              </a:rPr>
              <a:t>To </a:t>
            </a:r>
            <a:r>
              <a:rPr lang="zh-CN" altLang="zh-CN" sz="2400" b="1" dirty="0">
                <a:solidFill>
                  <a:srgbClr val="0000FF"/>
                </a:solidFill>
                <a:latin typeface="+mn-lt"/>
                <a:ea typeface="+mn-ea"/>
                <a:sym typeface="Arial" panose="020B0604020202020204" pitchFamily="34" charset="0"/>
              </a:rPr>
              <a:t>recognize what a good </a:t>
            </a:r>
            <a:r>
              <a:rPr lang="en-US" altLang="zh-CN" sz="2400" b="1" dirty="0">
                <a:solidFill>
                  <a:srgbClr val="0000FF"/>
                </a:solidFill>
                <a:latin typeface="+mn-lt"/>
                <a:ea typeface="+mn-ea"/>
                <a:sym typeface="Arial" panose="020B0604020202020204" pitchFamily="34" charset="0"/>
              </a:rPr>
              <a:t>thank-you</a:t>
            </a:r>
            <a:r>
              <a:rPr lang="zh-CN" altLang="zh-CN" sz="2400" b="1" dirty="0">
                <a:solidFill>
                  <a:srgbClr val="0000FF"/>
                </a:solidFill>
                <a:latin typeface="+mn-lt"/>
                <a:ea typeface="+mn-ea"/>
                <a:sym typeface="Arial" panose="020B0604020202020204" pitchFamily="34" charset="0"/>
              </a:rPr>
              <a:t> letter is like</a:t>
            </a:r>
            <a:r>
              <a:rPr lang="en-US" altLang="zh-CN" sz="2400" b="1" dirty="0">
                <a:solidFill>
                  <a:srgbClr val="0000FF"/>
                </a:solidFill>
                <a:latin typeface="+mn-lt"/>
                <a:ea typeface="+mn-ea"/>
                <a:sym typeface="Arial" panose="020B0604020202020204" pitchFamily="34" charset="0"/>
              </a:rPr>
              <a:t>.</a:t>
            </a:r>
            <a:endParaRPr lang="zh-CN" altLang="zh-CN" sz="2400" b="1" dirty="0">
              <a:solidFill>
                <a:srgbClr val="0000FF"/>
              </a:solidFill>
              <a:latin typeface="+mn-lt"/>
              <a:ea typeface="+mn-ea"/>
              <a:sym typeface="宋体" panose="02010600030101010101" pitchFamily="2"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additive="base">
                                        <p:cTn id="19" dur="500" fill="hold"/>
                                        <p:tgtEl>
                                          <p:spTgt spid="10247"/>
                                        </p:tgtEl>
                                        <p:attrNameLst>
                                          <p:attrName>ppt_x</p:attrName>
                                        </p:attrNameLst>
                                      </p:cBhvr>
                                      <p:tavLst>
                                        <p:tav tm="0">
                                          <p:val>
                                            <p:strVal val="#ppt_x"/>
                                          </p:val>
                                        </p:tav>
                                        <p:tav tm="100000">
                                          <p:val>
                                            <p:strVal val="#ppt_x"/>
                                          </p:val>
                                        </p:tav>
                                      </p:tavLst>
                                    </p:anim>
                                    <p:anim calcmode="lin" valueType="num">
                                      <p:cBhvr additive="base">
                                        <p:cTn id="20"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ldLvl="0" animBg="1" autoUpdateAnimBg="0"/>
      <p:bldP spid="10245" grpId="0" bldLvl="0" animBg="1" autoUpdateAnimBg="0"/>
      <p:bldP spid="10247" grpId="0" bldLvl="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4219862E-848A-4A23-95AA-8B2F80C81E26}" type="slidenum">
              <a:rPr lang="zh-CN" altLang="en-US" smtClean="0"/>
            </a:fld>
            <a:endParaRPr lang="zh-CN" altLang="en-US" sz="1800" b="0">
              <a:solidFill>
                <a:schemeClr val="tx1"/>
              </a:solidFill>
            </a:endParaRPr>
          </a:p>
        </p:txBody>
      </p:sp>
      <p:sp>
        <p:nvSpPr>
          <p:cNvPr id="66563" name="Rectangle 2"/>
          <p:cNvSpPr>
            <a:spLocks noGrp="1" noChangeArrowheads="1"/>
          </p:cNvSpPr>
          <p:nvPr>
            <p:ph type="title"/>
          </p:nvPr>
        </p:nvSpPr>
        <p:spPr>
          <a:xfrm>
            <a:off x="395710" y="1059645"/>
            <a:ext cx="8220075" cy="536575"/>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altLang="zh-CN" sz="2600" b="1" dirty="0">
                <a:solidFill>
                  <a:schemeClr val="tx1"/>
                </a:solidFill>
              </a:rPr>
              <a:t>When do you need to write a letter of thanks? </a:t>
            </a:r>
            <a:endParaRPr lang="zh-CN" altLang="en-US" sz="2600" b="1" dirty="0">
              <a:solidFill>
                <a:schemeClr val="tx1"/>
              </a:solidFill>
            </a:endParaRPr>
          </a:p>
        </p:txBody>
      </p:sp>
      <p:sp>
        <p:nvSpPr>
          <p:cNvPr id="66564" name="Rectangle 3"/>
          <p:cNvSpPr>
            <a:spLocks noGrp="1" noChangeArrowheads="1"/>
          </p:cNvSpPr>
          <p:nvPr>
            <p:ph type="body" idx="4294967295"/>
          </p:nvPr>
        </p:nvSpPr>
        <p:spPr>
          <a:xfrm>
            <a:off x="1403780" y="1779695"/>
            <a:ext cx="5643563" cy="2657475"/>
          </a:xfrm>
          <a:ln w="12700">
            <a:solidFill>
              <a:srgbClr val="FF0000"/>
            </a:solidFill>
          </a:ln>
          <a:effectLst>
            <a:innerShdw blurRad="63500" dist="50800" dir="189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lstStyle/>
          <a:p>
            <a:pPr eaLnBrk="1" hangingPunct="1"/>
            <a:r>
              <a:rPr lang="en-US" altLang="zh-CN" b="1" dirty="0">
                <a:solidFill>
                  <a:srgbClr val="0000FF"/>
                </a:solidFill>
              </a:rPr>
              <a:t>Receive gifts/awards/honors</a:t>
            </a:r>
            <a:endParaRPr lang="en-US" altLang="zh-CN" b="1" dirty="0">
              <a:solidFill>
                <a:srgbClr val="0000FF"/>
              </a:solidFill>
            </a:endParaRPr>
          </a:p>
          <a:p>
            <a:pPr eaLnBrk="1" hangingPunct="1"/>
            <a:r>
              <a:rPr lang="en-US" altLang="zh-CN" b="1" dirty="0">
                <a:solidFill>
                  <a:srgbClr val="0000FF"/>
                </a:solidFill>
              </a:rPr>
              <a:t>Receive helpful advice/tips</a:t>
            </a:r>
            <a:endParaRPr lang="en-US" altLang="zh-CN" b="1" dirty="0">
              <a:solidFill>
                <a:srgbClr val="0000FF"/>
              </a:solidFill>
            </a:endParaRPr>
          </a:p>
          <a:p>
            <a:pPr eaLnBrk="1" hangingPunct="1"/>
            <a:r>
              <a:rPr lang="en-US" altLang="zh-CN" b="1" dirty="0">
                <a:solidFill>
                  <a:srgbClr val="0000FF"/>
                </a:solidFill>
              </a:rPr>
              <a:t>Receive encouragement/praise</a:t>
            </a:r>
            <a:endParaRPr lang="en-US" altLang="zh-CN" b="1" dirty="0">
              <a:solidFill>
                <a:srgbClr val="0000FF"/>
              </a:solidFill>
            </a:endParaRPr>
          </a:p>
          <a:p>
            <a:pPr eaLnBrk="1" hangingPunct="1"/>
            <a:r>
              <a:rPr lang="en-US" altLang="zh-CN" b="1" dirty="0">
                <a:solidFill>
                  <a:srgbClr val="0000FF"/>
                </a:solidFill>
              </a:rPr>
              <a:t>Receive prompt payments</a:t>
            </a:r>
            <a:endParaRPr lang="en-US" altLang="zh-CN" b="1" dirty="0">
              <a:solidFill>
                <a:srgbClr val="0000FF"/>
              </a:solidFill>
            </a:endParaRPr>
          </a:p>
          <a:p>
            <a:pPr eaLnBrk="1" hangingPunct="1"/>
            <a:r>
              <a:rPr lang="en-US" altLang="zh-CN" b="1" dirty="0">
                <a:solidFill>
                  <a:srgbClr val="0000FF"/>
                </a:solidFill>
              </a:rPr>
              <a:t>Receive financial contributions</a:t>
            </a:r>
            <a:endParaRPr lang="zh-CN" altLang="en-US" b="1" dirty="0">
              <a:solidFill>
                <a:srgbClr val="0000FF"/>
              </a:solidFill>
            </a:endParaRPr>
          </a:p>
          <a:p>
            <a:pPr eaLnBrk="1" hangingPunct="1"/>
            <a:r>
              <a:rPr lang="zh-CN" altLang="en-US" b="1" dirty="0">
                <a:solidFill>
                  <a:srgbClr val="0000FF"/>
                </a:solidFill>
              </a:rPr>
              <a:t>...</a:t>
            </a:r>
            <a:endParaRPr lang="zh-CN" altLang="en-US" b="1" dirty="0">
              <a:solidFill>
                <a:srgbClr val="0000FF"/>
              </a:solidFill>
            </a:endParaRPr>
          </a:p>
          <a:p>
            <a:pPr eaLnBrk="1" hangingPunct="1"/>
            <a:endParaRPr lang="zh-CN" altLang="en-US" b="1" dirty="0">
              <a:solidFill>
                <a:srgbClr val="0000FF"/>
              </a:solidFill>
            </a:endParaRPr>
          </a:p>
        </p:txBody>
      </p:sp>
      <p:sp>
        <p:nvSpPr>
          <p:cNvPr id="11269" name="AutoShape 34">
            <a:hlinkClick r:id="rId1" action="ppaction://hlinksldjump"/>
          </p:cNvPr>
          <p:cNvSpPr>
            <a:spLocks noChangeArrowheads="1"/>
          </p:cNvSpPr>
          <p:nvPr/>
        </p:nvSpPr>
        <p:spPr bwMode="auto">
          <a:xfrm>
            <a:off x="2771875" y="236455"/>
            <a:ext cx="2592180" cy="555610"/>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3600" b="1" dirty="0">
                <a:latin typeface="Century Schoolbook" panose="02040604050505020304" pitchFamily="18" charset="0"/>
                <a:sym typeface="Century Schoolbook" panose="02040604050505020304" pitchFamily="18" charset="0"/>
              </a:rPr>
              <a:t>Lead in</a:t>
            </a:r>
            <a:endParaRPr lang="en-US" sz="3600" b="1" dirty="0">
              <a:latin typeface="Verdana" panose="020B0604030504040204" pitchFamily="34" charset="0"/>
              <a:ea typeface="DotumChe" pitchFamily="49" charset="-127"/>
              <a:sym typeface="Century Schoolbook" panose="02040604050505020304"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6564">
                                            <p:bg/>
                                          </p:spTgt>
                                        </p:tgtEl>
                                        <p:attrNameLst>
                                          <p:attrName>style.visibility</p:attrName>
                                        </p:attrNameLst>
                                      </p:cBhvr>
                                      <p:to>
                                        <p:strVal val="visible"/>
                                      </p:to>
                                    </p:set>
                                    <p:animEffect transition="in" filter="blinds(horizontal)">
                                      <p:cBhvr>
                                        <p:cTn id="7" dur="1250"/>
                                        <p:tgtEl>
                                          <p:spTgt spid="66564">
                                            <p:bg/>
                                          </p:spTgt>
                                        </p:tgtEl>
                                      </p:cBhvr>
                                    </p:animEffect>
                                  </p:childTnLst>
                                </p:cTn>
                              </p:par>
                            </p:childTnLst>
                          </p:cTn>
                        </p:par>
                        <p:par>
                          <p:cTn id="8" fill="hold">
                            <p:stCondLst>
                              <p:cond delay="1500"/>
                            </p:stCondLst>
                            <p:childTnLst>
                              <p:par>
                                <p:cTn id="9" presetID="3" presetClass="entr" presetSubtype="10" fill="hold" grpId="0" nodeType="afterEffect">
                                  <p:stCondLst>
                                    <p:cond delay="0"/>
                                  </p:stCondLst>
                                  <p:childTnLst>
                                    <p:set>
                                      <p:cBhvr>
                                        <p:cTn id="10" dur="1" fill="hold">
                                          <p:stCondLst>
                                            <p:cond delay="0"/>
                                          </p:stCondLst>
                                        </p:cTn>
                                        <p:tgtEl>
                                          <p:spTgt spid="66564">
                                            <p:txEl>
                                              <p:pRg st="0" end="0"/>
                                            </p:txEl>
                                          </p:spTgt>
                                        </p:tgtEl>
                                        <p:attrNameLst>
                                          <p:attrName>style.visibility</p:attrName>
                                        </p:attrNameLst>
                                      </p:cBhvr>
                                      <p:to>
                                        <p:strVal val="visible"/>
                                      </p:to>
                                    </p:set>
                                    <p:animEffect transition="in" filter="blinds(horizontal)">
                                      <p:cBhvr>
                                        <p:cTn id="11" dur="1250"/>
                                        <p:tgtEl>
                                          <p:spTgt spid="66564">
                                            <p:txEl>
                                              <p:pRg st="0" end="0"/>
                                            </p:txEl>
                                          </p:spTgt>
                                        </p:tgtEl>
                                      </p:cBhvr>
                                    </p:animEffect>
                                  </p:childTnLst>
                                </p:cTn>
                              </p:par>
                            </p:childTnLst>
                          </p:cTn>
                        </p:par>
                        <p:par>
                          <p:cTn id="12" fill="hold">
                            <p:stCondLst>
                              <p:cond delay="3000"/>
                            </p:stCondLst>
                            <p:childTnLst>
                              <p:par>
                                <p:cTn id="13" presetID="3" presetClass="entr" presetSubtype="10" fill="hold" grpId="0" nodeType="afterEffect">
                                  <p:stCondLst>
                                    <p:cond delay="0"/>
                                  </p:stCondLst>
                                  <p:childTnLst>
                                    <p:set>
                                      <p:cBhvr>
                                        <p:cTn id="14" dur="1" fill="hold">
                                          <p:stCondLst>
                                            <p:cond delay="0"/>
                                          </p:stCondLst>
                                        </p:cTn>
                                        <p:tgtEl>
                                          <p:spTgt spid="66564">
                                            <p:txEl>
                                              <p:pRg st="1" end="1"/>
                                            </p:txEl>
                                          </p:spTgt>
                                        </p:tgtEl>
                                        <p:attrNameLst>
                                          <p:attrName>style.visibility</p:attrName>
                                        </p:attrNameLst>
                                      </p:cBhvr>
                                      <p:to>
                                        <p:strVal val="visible"/>
                                      </p:to>
                                    </p:set>
                                    <p:animEffect transition="in" filter="blinds(horizontal)">
                                      <p:cBhvr>
                                        <p:cTn id="15" dur="1250"/>
                                        <p:tgtEl>
                                          <p:spTgt spid="66564">
                                            <p:txEl>
                                              <p:pRg st="1" end="1"/>
                                            </p:txEl>
                                          </p:spTgt>
                                        </p:tgtEl>
                                      </p:cBhvr>
                                    </p:animEffect>
                                  </p:childTnLst>
                                </p:cTn>
                              </p:par>
                            </p:childTnLst>
                          </p:cTn>
                        </p:par>
                        <p:par>
                          <p:cTn id="16" fill="hold">
                            <p:stCondLst>
                              <p:cond delay="4500"/>
                            </p:stCondLst>
                            <p:childTnLst>
                              <p:par>
                                <p:cTn id="17" presetID="3" presetClass="entr" presetSubtype="10" fill="hold" grpId="0" nodeType="afterEffect">
                                  <p:stCondLst>
                                    <p:cond delay="0"/>
                                  </p:stCondLst>
                                  <p:childTnLst>
                                    <p:set>
                                      <p:cBhvr>
                                        <p:cTn id="18" dur="1" fill="hold">
                                          <p:stCondLst>
                                            <p:cond delay="0"/>
                                          </p:stCondLst>
                                        </p:cTn>
                                        <p:tgtEl>
                                          <p:spTgt spid="66564">
                                            <p:txEl>
                                              <p:pRg st="2" end="2"/>
                                            </p:txEl>
                                          </p:spTgt>
                                        </p:tgtEl>
                                        <p:attrNameLst>
                                          <p:attrName>style.visibility</p:attrName>
                                        </p:attrNameLst>
                                      </p:cBhvr>
                                      <p:to>
                                        <p:strVal val="visible"/>
                                      </p:to>
                                    </p:set>
                                    <p:animEffect transition="in" filter="blinds(horizontal)">
                                      <p:cBhvr>
                                        <p:cTn id="19" dur="1250"/>
                                        <p:tgtEl>
                                          <p:spTgt spid="66564">
                                            <p:txEl>
                                              <p:pRg st="2" end="2"/>
                                            </p:txEl>
                                          </p:spTgt>
                                        </p:tgtEl>
                                      </p:cBhvr>
                                    </p:animEffect>
                                  </p:childTnLst>
                                </p:cTn>
                              </p:par>
                            </p:childTnLst>
                          </p:cTn>
                        </p:par>
                        <p:par>
                          <p:cTn id="20" fill="hold">
                            <p:stCondLst>
                              <p:cond delay="6000"/>
                            </p:stCondLst>
                            <p:childTnLst>
                              <p:par>
                                <p:cTn id="21" presetID="3" presetClass="entr" presetSubtype="10" fill="hold" grpId="0" nodeType="afterEffect">
                                  <p:stCondLst>
                                    <p:cond delay="0"/>
                                  </p:stCondLst>
                                  <p:childTnLst>
                                    <p:set>
                                      <p:cBhvr>
                                        <p:cTn id="22" dur="1" fill="hold">
                                          <p:stCondLst>
                                            <p:cond delay="0"/>
                                          </p:stCondLst>
                                        </p:cTn>
                                        <p:tgtEl>
                                          <p:spTgt spid="66564">
                                            <p:txEl>
                                              <p:pRg st="3" end="3"/>
                                            </p:txEl>
                                          </p:spTgt>
                                        </p:tgtEl>
                                        <p:attrNameLst>
                                          <p:attrName>style.visibility</p:attrName>
                                        </p:attrNameLst>
                                      </p:cBhvr>
                                      <p:to>
                                        <p:strVal val="visible"/>
                                      </p:to>
                                    </p:set>
                                    <p:animEffect transition="in" filter="blinds(horizontal)">
                                      <p:cBhvr>
                                        <p:cTn id="23" dur="1250"/>
                                        <p:tgtEl>
                                          <p:spTgt spid="66564">
                                            <p:txEl>
                                              <p:pRg st="3" end="3"/>
                                            </p:txEl>
                                          </p:spTgt>
                                        </p:tgtEl>
                                      </p:cBhvr>
                                    </p:animEffect>
                                  </p:childTnLst>
                                </p:cTn>
                              </p:par>
                            </p:childTnLst>
                          </p:cTn>
                        </p:par>
                        <p:par>
                          <p:cTn id="24" fill="hold">
                            <p:stCondLst>
                              <p:cond delay="7500"/>
                            </p:stCondLst>
                            <p:childTnLst>
                              <p:par>
                                <p:cTn id="25" presetID="3" presetClass="entr" presetSubtype="10" fill="hold" grpId="0" nodeType="afterEffect">
                                  <p:stCondLst>
                                    <p:cond delay="0"/>
                                  </p:stCondLst>
                                  <p:childTnLst>
                                    <p:set>
                                      <p:cBhvr>
                                        <p:cTn id="26" dur="1" fill="hold">
                                          <p:stCondLst>
                                            <p:cond delay="0"/>
                                          </p:stCondLst>
                                        </p:cTn>
                                        <p:tgtEl>
                                          <p:spTgt spid="66564">
                                            <p:txEl>
                                              <p:pRg st="4" end="4"/>
                                            </p:txEl>
                                          </p:spTgt>
                                        </p:tgtEl>
                                        <p:attrNameLst>
                                          <p:attrName>style.visibility</p:attrName>
                                        </p:attrNameLst>
                                      </p:cBhvr>
                                      <p:to>
                                        <p:strVal val="visible"/>
                                      </p:to>
                                    </p:set>
                                    <p:animEffect transition="in" filter="blinds(horizontal)">
                                      <p:cBhvr>
                                        <p:cTn id="27" dur="1250"/>
                                        <p:tgtEl>
                                          <p:spTgt spid="66564">
                                            <p:txEl>
                                              <p:pRg st="4" end="4"/>
                                            </p:txEl>
                                          </p:spTgt>
                                        </p:tgtEl>
                                      </p:cBhvr>
                                    </p:animEffect>
                                  </p:childTnLst>
                                </p:cTn>
                              </p:par>
                            </p:childTnLst>
                          </p:cTn>
                        </p:par>
                        <p:par>
                          <p:cTn id="28" fill="hold">
                            <p:stCondLst>
                              <p:cond delay="9000"/>
                            </p:stCondLst>
                            <p:childTnLst>
                              <p:par>
                                <p:cTn id="29" presetID="3" presetClass="entr" presetSubtype="10" fill="hold" grpId="0" nodeType="afterEffect">
                                  <p:stCondLst>
                                    <p:cond delay="0"/>
                                  </p:stCondLst>
                                  <p:childTnLst>
                                    <p:set>
                                      <p:cBhvr>
                                        <p:cTn id="30" dur="1" fill="hold">
                                          <p:stCondLst>
                                            <p:cond delay="0"/>
                                          </p:stCondLst>
                                        </p:cTn>
                                        <p:tgtEl>
                                          <p:spTgt spid="66564">
                                            <p:txEl>
                                              <p:pRg st="5" end="5"/>
                                            </p:txEl>
                                          </p:spTgt>
                                        </p:tgtEl>
                                        <p:attrNameLst>
                                          <p:attrName>style.visibility</p:attrName>
                                        </p:attrNameLst>
                                      </p:cBhvr>
                                      <p:to>
                                        <p:strVal val="visible"/>
                                      </p:to>
                                    </p:set>
                                    <p:animEffect transition="in" filter="blinds(horizontal)">
                                      <p:cBhvr>
                                        <p:cTn id="31" dur="1250"/>
                                        <p:tgtEl>
                                          <p:spTgt spid="665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4">
            <a:hlinkClick r:id="rId1" action="ppaction://hlinksldjump"/>
          </p:cNvPr>
          <p:cNvSpPr txBox="1">
            <a:spLocks noChangeArrowheads="1"/>
          </p:cNvSpPr>
          <p:nvPr/>
        </p:nvSpPr>
        <p:spPr bwMode="auto">
          <a:xfrm>
            <a:off x="1873264" y="400020"/>
            <a:ext cx="4714876" cy="375047"/>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altLang="zh-CN" sz="2400" b="1" kern="0" dirty="0">
                <a:latin typeface="+mn-lt"/>
                <a:ea typeface="+mn-ea"/>
                <a:sym typeface="Century Schoolbook" panose="02040604050505020304" pitchFamily="18" charset="0"/>
              </a:rPr>
              <a:t>Write Thank-you Letters for</a:t>
            </a:r>
            <a:endParaRPr lang="en-US" sz="2400" b="1" kern="0" dirty="0">
              <a:latin typeface="Verdana" panose="020B0604030504040204" pitchFamily="34" charset="0"/>
              <a:ea typeface="DotumChe" pitchFamily="49" charset="-127"/>
              <a:sym typeface="Century Schoolbook" panose="02040604050505020304" pitchFamily="18" charset="0"/>
            </a:endParaRPr>
          </a:p>
        </p:txBody>
      </p:sp>
      <p:sp>
        <p:nvSpPr>
          <p:cNvPr id="3" name="Rectangle 2"/>
          <p:cNvSpPr txBox="1">
            <a:spLocks noChangeArrowheads="1"/>
          </p:cNvSpPr>
          <p:nvPr/>
        </p:nvSpPr>
        <p:spPr>
          <a:xfrm>
            <a:off x="539719" y="1093145"/>
            <a:ext cx="8280575" cy="2990710"/>
          </a:xfrm>
          <a:prstGeom prst="rect">
            <a:avLst/>
          </a:prstGeom>
        </p:spPr>
        <p:txBody>
          <a:bodyPr/>
          <a:lstStyle/>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600" b="1" i="0" u="none" strike="noStrike" kern="0" cap="none" spc="0" normalizeH="0" baseline="0" noProof="0" dirty="0">
                <a:ln>
                  <a:noFill/>
                </a:ln>
                <a:solidFill>
                  <a:schemeClr val="tx1"/>
                </a:solidFill>
                <a:effectLst/>
                <a:uLnTx/>
                <a:uFillTx/>
                <a:latin typeface="+mn-lt"/>
                <a:ea typeface="+mn-ea"/>
              </a:rPr>
              <a:t> appreciation/congratulations/recognition</a:t>
            </a:r>
            <a:endParaRPr kumimoji="0" lang="en-US" altLang="zh-CN" sz="2600" b="1" i="0" u="none" strike="noStrike" kern="0" cap="none" spc="0" normalizeH="0" baseline="0" noProof="0" dirty="0">
              <a:ln>
                <a:noFill/>
              </a:ln>
              <a:solidFill>
                <a:schemeClr val="tx1"/>
              </a:solidFill>
              <a:effectLst/>
              <a:uLnTx/>
              <a:uFillTx/>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600" b="1" i="0" u="none" strike="noStrike" kern="0" cap="none" spc="0" normalizeH="0" baseline="0" noProof="0" dirty="0">
                <a:ln>
                  <a:noFill/>
                </a:ln>
                <a:solidFill>
                  <a:schemeClr val="tx1"/>
                </a:solidFill>
                <a:effectLst/>
                <a:uLnTx/>
                <a:uFillTx/>
                <a:latin typeface="+mn-lt"/>
                <a:ea typeface="+mn-ea"/>
              </a:rPr>
              <a:t> favors/kindness/assistance/special help/advice</a:t>
            </a:r>
            <a:endParaRPr kumimoji="0" lang="en-US" altLang="zh-CN" sz="2600" b="1" i="0" u="none" strike="noStrike" kern="0" cap="none" spc="0" normalizeH="0" baseline="0" noProof="0" dirty="0">
              <a:ln>
                <a:noFill/>
              </a:ln>
              <a:solidFill>
                <a:schemeClr val="tx1"/>
              </a:solidFill>
              <a:effectLst/>
              <a:uLnTx/>
              <a:uFillTx/>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600" b="1" i="0" u="none" strike="noStrike" kern="0" cap="none" spc="0" normalizeH="0" baseline="0" noProof="0" dirty="0">
                <a:ln>
                  <a:noFill/>
                </a:ln>
                <a:solidFill>
                  <a:schemeClr val="tx1"/>
                </a:solidFill>
                <a:effectLst/>
                <a:uLnTx/>
                <a:uFillTx/>
                <a:latin typeface="+mn-lt"/>
                <a:ea typeface="+mn-ea"/>
              </a:rPr>
              <a:t> gifts: business/personal</a:t>
            </a:r>
            <a:endParaRPr kumimoji="0" lang="en-US" altLang="zh-CN" sz="2600" b="1" i="0" u="none" strike="noStrike" kern="0" cap="none" spc="0" normalizeH="0" baseline="0" noProof="0" dirty="0">
              <a:ln>
                <a:noFill/>
              </a:ln>
              <a:solidFill>
                <a:schemeClr val="tx1"/>
              </a:solidFill>
              <a:effectLst/>
              <a:uLnTx/>
              <a:uFillTx/>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lang="en-US" altLang="zh-CN" sz="2600" b="1" kern="0" dirty="0">
                <a:latin typeface="+mn-lt"/>
                <a:ea typeface="+mn-ea"/>
              </a:rPr>
              <a:t> job interviews</a:t>
            </a:r>
            <a:endParaRPr kumimoji="0" lang="zh-CN" altLang="en-US" sz="2600" b="1" i="0" u="none" strike="noStrike" kern="0" cap="none" spc="0" normalizeH="0" baseline="0" noProof="0" dirty="0">
              <a:ln>
                <a:noFill/>
              </a:ln>
              <a:solidFill>
                <a:schemeClr val="tx1"/>
              </a:solidFill>
              <a:effectLst/>
              <a:uLnTx/>
              <a:uFillTx/>
              <a:latin typeface="+mn-lt"/>
              <a:ea typeface="+mn-ea"/>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4">
            <a:hlinkClick r:id="rId1" action="ppaction://hlinksldjump"/>
          </p:cNvPr>
          <p:cNvSpPr txBox="1">
            <a:spLocks noChangeArrowheads="1"/>
          </p:cNvSpPr>
          <p:nvPr/>
        </p:nvSpPr>
        <p:spPr bwMode="auto">
          <a:xfrm>
            <a:off x="1873264" y="241086"/>
            <a:ext cx="4714876" cy="375047"/>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altLang="zh-CN" sz="2400" b="1" kern="0" dirty="0">
                <a:latin typeface="+mn-lt"/>
                <a:ea typeface="+mn-ea"/>
                <a:sym typeface="Century Schoolbook" panose="02040604050505020304" pitchFamily="18" charset="0"/>
              </a:rPr>
              <a:t>Write Thank-you Letters for</a:t>
            </a:r>
            <a:endParaRPr lang="en-US" sz="2400" b="1" kern="0" dirty="0">
              <a:latin typeface="Verdana" panose="020B0604030504040204" pitchFamily="34" charset="0"/>
              <a:ea typeface="DotumChe" pitchFamily="49" charset="-127"/>
              <a:sym typeface="Century Schoolbook" panose="02040604050505020304" pitchFamily="18" charset="0"/>
            </a:endParaRPr>
          </a:p>
        </p:txBody>
      </p:sp>
      <p:sp>
        <p:nvSpPr>
          <p:cNvPr id="3" name="Rectangle 2"/>
          <p:cNvSpPr txBox="1">
            <a:spLocks noChangeArrowheads="1"/>
          </p:cNvSpPr>
          <p:nvPr/>
        </p:nvSpPr>
        <p:spPr>
          <a:xfrm>
            <a:off x="971750" y="915635"/>
            <a:ext cx="7344510" cy="3312231"/>
          </a:xfrm>
          <a:prstGeom prst="rect">
            <a:avLst/>
          </a:prstGeom>
        </p:spPr>
        <p:txBody>
          <a:bodyPr/>
          <a:lstStyle/>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400" b="1" i="0" u="none" strike="noStrike" kern="0" cap="none" spc="0" normalizeH="0" noProof="0" dirty="0">
                <a:ln>
                  <a:noFill/>
                </a:ln>
                <a:solidFill>
                  <a:schemeClr val="tx1"/>
                </a:solidFill>
                <a:effectLst/>
                <a:uLnTx/>
                <a:uFillTx/>
                <a:latin typeface="+mn-lt"/>
                <a:ea typeface="+mn-ea"/>
              </a:rPr>
              <a:t> expressions of sympathy</a:t>
            </a:r>
            <a:endParaRPr kumimoji="0" lang="en-US" altLang="zh-CN" sz="2400" b="1" i="0" u="none" strike="noStrike" kern="0" cap="none" spc="0" normalizeH="0" noProof="0" dirty="0">
              <a:ln>
                <a:noFill/>
              </a:ln>
              <a:solidFill>
                <a:schemeClr val="tx1"/>
              </a:solidFill>
              <a:effectLst/>
              <a:uLnTx/>
              <a:uFillTx/>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lang="en-US" altLang="zh-CN" sz="2400" b="1" kern="0" dirty="0">
                <a:latin typeface="+mn-lt"/>
                <a:ea typeface="+mn-ea"/>
              </a:rPr>
              <a:t> hospitality: business/ personal</a:t>
            </a:r>
            <a:endParaRPr lang="en-US" altLang="zh-CN" sz="2400" b="1" kern="0" dirty="0">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kumimoji="0" lang="en-US" altLang="zh-CN" sz="2400" b="1" i="0" u="none" strike="noStrike" kern="0" cap="none" spc="0" normalizeH="0" baseline="0" noProof="0" dirty="0">
                <a:ln>
                  <a:noFill/>
                </a:ln>
                <a:solidFill>
                  <a:schemeClr val="tx1"/>
                </a:solidFill>
                <a:effectLst/>
                <a:uLnTx/>
                <a:uFillTx/>
                <a:latin typeface="+mn-lt"/>
                <a:ea typeface="+mn-ea"/>
              </a:rPr>
              <a:t> contributions: memorials/charities</a:t>
            </a:r>
            <a:endParaRPr kumimoji="0" lang="en-US" altLang="zh-CN" sz="2400" b="1" i="0" u="none" strike="noStrike" kern="0" cap="none" spc="0" normalizeH="0" baseline="0" noProof="0" dirty="0">
              <a:ln>
                <a:noFill/>
              </a:ln>
              <a:solidFill>
                <a:schemeClr val="tx1"/>
              </a:solidFill>
              <a:effectLst/>
              <a:uLnTx/>
              <a:uFillTx/>
              <a:latin typeface="+mn-lt"/>
              <a:ea typeface="+mn-ea"/>
            </a:endParaRPr>
          </a:p>
          <a:p>
            <a:pPr marL="274955" marR="0" lvl="0" indent="-274955" algn="l" defTabSz="914400" rtl="0" eaLnBrk="0" fontAlgn="base" latinLnBrk="0" hangingPunct="0">
              <a:lnSpc>
                <a:spcPct val="150000"/>
              </a:lnSpc>
              <a:spcBef>
                <a:spcPct val="20000"/>
              </a:spcBef>
              <a:spcAft>
                <a:spcPct val="0"/>
              </a:spcAft>
              <a:buClr>
                <a:srgbClr val="FF0000"/>
              </a:buClr>
              <a:buSzTx/>
              <a:buFont typeface="Wingdings" panose="05000000000000000000" pitchFamily="2" charset="2"/>
              <a:buChar char="u"/>
              <a:defRPr/>
            </a:pPr>
            <a:r>
              <a:rPr lang="en-US" altLang="zh-CN" sz="2400" b="1" kern="0" dirty="0">
                <a:latin typeface="+mn-lt"/>
                <a:ea typeface="+mn-ea"/>
              </a:rPr>
              <a:t> employee suggestions/outstanding efforts/ jobs done well</a:t>
            </a:r>
            <a:endParaRPr kumimoji="0" lang="zh-CN" altLang="en-US" sz="2400" b="1" i="0" u="none" strike="noStrike" kern="0" cap="none" spc="0" normalizeH="0" baseline="0" noProof="0" dirty="0">
              <a:ln>
                <a:noFill/>
              </a:ln>
              <a:solidFill>
                <a:schemeClr val="tx1"/>
              </a:solidFill>
              <a:effectLst/>
              <a:uLnTx/>
              <a:uFillTx/>
              <a:latin typeface="+mn-lt"/>
              <a:ea typeface="+mn-ea"/>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无标题.jpg"/>
          <p:cNvPicPr>
            <a:picLocks noChangeAspect="1" noChangeArrowheads="1"/>
          </p:cNvPicPr>
          <p:nvPr/>
        </p:nvPicPr>
        <p:blipFill>
          <a:blip r:embed="rId1" cstate="print"/>
          <a:srcRect/>
          <a:stretch>
            <a:fillRect/>
          </a:stretch>
        </p:blipFill>
        <p:spPr bwMode="auto">
          <a:xfrm>
            <a:off x="0" y="0"/>
            <a:ext cx="9144000" cy="5143500"/>
          </a:xfrm>
          <a:prstGeom prst="rect">
            <a:avLst/>
          </a:prstGeom>
          <a:noFill/>
        </p:spPr>
      </p:pic>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928662" y="1017974"/>
          <a:ext cx="6691338" cy="3048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9635" name="矩形 5"/>
          <p:cNvSpPr>
            <a:spLocks noChangeArrowheads="1"/>
          </p:cNvSpPr>
          <p:nvPr/>
        </p:nvSpPr>
        <p:spPr bwMode="auto">
          <a:xfrm>
            <a:off x="2643174" y="357172"/>
            <a:ext cx="3661836" cy="584775"/>
          </a:xfrm>
          <a:prstGeom prst="rect">
            <a:avLst/>
          </a:prstGeom>
          <a:noFill/>
          <a:ln w="9525">
            <a:noFill/>
            <a:miter lim="800000"/>
          </a:ln>
        </p:spPr>
        <p:txBody>
          <a:bodyPr wrap="none">
            <a:spAutoFit/>
          </a:bodyPr>
          <a:lstStyle/>
          <a:p>
            <a:r>
              <a:rPr lang="en-US" altLang="zh-CN" sz="3200" b="1" dirty="0">
                <a:latin typeface="微软雅黑" panose="020B0503020204020204" pitchFamily="34" charset="-122"/>
                <a:ea typeface="微软雅黑" panose="020B0503020204020204" pitchFamily="34" charset="-122"/>
              </a:rPr>
              <a:t>Letters of thanks</a:t>
            </a:r>
            <a:endParaRPr lang="en-US" altLang="zh-CN" sz="3200" b="1" dirty="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pPr>
              <a:defRPr/>
            </a:pPr>
            <a:fld id="{C0FADA0A-2C21-400B-A86C-656FA3BA7C21}" type="slidenum">
              <a:rPr lang="zh-CN" altLang="en-US" smtClean="0"/>
            </a:fld>
            <a:endParaRPr lang="zh-CN" altLang="en-US" sz="1800" b="0">
              <a:solidFill>
                <a:schemeClr val="tx1"/>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graphicEl>
                                              <a:dgm id="{75393CA7-37F1-4BB7-B58A-012A05AB4954}"/>
                                            </p:graphicEl>
                                          </p:spTgt>
                                        </p:tgtEl>
                                        <p:attrNameLst>
                                          <p:attrName>style.visibility</p:attrName>
                                        </p:attrNameLst>
                                      </p:cBhvr>
                                      <p:to>
                                        <p:strVal val="visible"/>
                                      </p:to>
                                    </p:set>
                                    <p:animEffect transition="in" filter="barn(inVertical)">
                                      <p:cBhvr>
                                        <p:cTn id="7" dur="500"/>
                                        <p:tgtEl>
                                          <p:spTgt spid="2">
                                            <p:graphicEl>
                                              <a:dgm id="{75393CA7-37F1-4BB7-B58A-012A05AB4954}"/>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graphicEl>
                                              <a:dgm id="{4E557F80-EEF1-4FCB-AD22-153AD4EC1E1F}"/>
                                            </p:graphicEl>
                                          </p:spTgt>
                                        </p:tgtEl>
                                        <p:attrNameLst>
                                          <p:attrName>style.visibility</p:attrName>
                                        </p:attrNameLst>
                                      </p:cBhvr>
                                      <p:to>
                                        <p:strVal val="visible"/>
                                      </p:to>
                                    </p:set>
                                    <p:animEffect transition="in" filter="barn(inVertical)">
                                      <p:cBhvr>
                                        <p:cTn id="11" dur="500"/>
                                        <p:tgtEl>
                                          <p:spTgt spid="2">
                                            <p:graphicEl>
                                              <a:dgm id="{4E557F80-EEF1-4FCB-AD22-153AD4EC1E1F}"/>
                                            </p:graphic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graphicEl>
                                              <a:dgm id="{A0216170-35A9-4703-B2E1-3A8FD60B42CB}"/>
                                            </p:graphicEl>
                                          </p:spTgt>
                                        </p:tgtEl>
                                        <p:attrNameLst>
                                          <p:attrName>style.visibility</p:attrName>
                                        </p:attrNameLst>
                                      </p:cBhvr>
                                      <p:to>
                                        <p:strVal val="visible"/>
                                      </p:to>
                                    </p:set>
                                    <p:animEffect transition="in" filter="barn(inVertical)">
                                      <p:cBhvr>
                                        <p:cTn id="15" dur="500"/>
                                        <p:tgtEl>
                                          <p:spTgt spid="2">
                                            <p:graphicEl>
                                              <a:dgm id="{A0216170-35A9-4703-B2E1-3A8FD60B42CB}"/>
                                            </p:graphic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graphicEl>
                                              <a:dgm id="{9FE75F0C-A24E-458C-A9EC-45D5E1F202E9}"/>
                                            </p:graphicEl>
                                          </p:spTgt>
                                        </p:tgtEl>
                                        <p:attrNameLst>
                                          <p:attrName>style.visibility</p:attrName>
                                        </p:attrNameLst>
                                      </p:cBhvr>
                                      <p:to>
                                        <p:strVal val="visible"/>
                                      </p:to>
                                    </p:set>
                                    <p:animEffect transition="in" filter="barn(inVertical)">
                                      <p:cBhvr>
                                        <p:cTn id="19" dur="500"/>
                                        <p:tgtEl>
                                          <p:spTgt spid="2">
                                            <p:graphicEl>
                                              <a:dgm id="{9FE75F0C-A24E-458C-A9EC-45D5E1F202E9}"/>
                                            </p:graphic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
                                            <p:graphicEl>
                                              <a:dgm id="{7350B445-950E-4891-8145-0C75DE413849}"/>
                                            </p:graphicEl>
                                          </p:spTgt>
                                        </p:tgtEl>
                                        <p:attrNameLst>
                                          <p:attrName>style.visibility</p:attrName>
                                        </p:attrNameLst>
                                      </p:cBhvr>
                                      <p:to>
                                        <p:strVal val="visible"/>
                                      </p:to>
                                    </p:set>
                                    <p:animEffect transition="in" filter="barn(inVertical)">
                                      <p:cBhvr>
                                        <p:cTn id="23" dur="500"/>
                                        <p:tgtEl>
                                          <p:spTgt spid="2">
                                            <p:graphicEl>
                                              <a:dgm id="{7350B445-950E-4891-8145-0C75DE413849}"/>
                                            </p:graphic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2">
                                            <p:graphicEl>
                                              <a:dgm id="{BEF71511-8B59-4CF1-B414-6372DEFD56F6}"/>
                                            </p:graphicEl>
                                          </p:spTgt>
                                        </p:tgtEl>
                                        <p:attrNameLst>
                                          <p:attrName>style.visibility</p:attrName>
                                        </p:attrNameLst>
                                      </p:cBhvr>
                                      <p:to>
                                        <p:strVal val="visible"/>
                                      </p:to>
                                    </p:set>
                                    <p:animEffect transition="in" filter="barn(inVertical)">
                                      <p:cBhvr>
                                        <p:cTn id="27" dur="500"/>
                                        <p:tgtEl>
                                          <p:spTgt spid="2">
                                            <p:graphicEl>
                                              <a:dgm id="{BEF71511-8B59-4CF1-B414-6372DEFD56F6}"/>
                                            </p:graphic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
                                            <p:graphicEl>
                                              <a:dgm id="{EC773DA0-B37A-49FB-B1C1-3A49C8F75489}"/>
                                            </p:graphicEl>
                                          </p:spTgt>
                                        </p:tgtEl>
                                        <p:attrNameLst>
                                          <p:attrName>style.visibility</p:attrName>
                                        </p:attrNameLst>
                                      </p:cBhvr>
                                      <p:to>
                                        <p:strVal val="visible"/>
                                      </p:to>
                                    </p:set>
                                    <p:animEffect transition="in" filter="barn(inVertical)">
                                      <p:cBhvr>
                                        <p:cTn id="31" dur="500"/>
                                        <p:tgtEl>
                                          <p:spTgt spid="2">
                                            <p:graphicEl>
                                              <a:dgm id="{EC773DA0-B37A-49FB-B1C1-3A49C8F75489}"/>
                                            </p:graphic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2">
                                            <p:graphicEl>
                                              <a:dgm id="{F1663034-AF26-4DA3-85A8-331AEEB8B07A}"/>
                                            </p:graphicEl>
                                          </p:spTgt>
                                        </p:tgtEl>
                                        <p:attrNameLst>
                                          <p:attrName>style.visibility</p:attrName>
                                        </p:attrNameLst>
                                      </p:cBhvr>
                                      <p:to>
                                        <p:strVal val="visible"/>
                                      </p:to>
                                    </p:set>
                                    <p:animEffect transition="in" filter="barn(inVertical)">
                                      <p:cBhvr>
                                        <p:cTn id="35" dur="500"/>
                                        <p:tgtEl>
                                          <p:spTgt spid="2">
                                            <p:graphicEl>
                                              <a:dgm id="{F1663034-AF26-4DA3-85A8-331AEEB8B07A}"/>
                                            </p:graphic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2">
                                            <p:graphicEl>
                                              <a:dgm id="{5E6BE5FC-4326-4E86-8CB9-83FF4ECCB7B0}"/>
                                            </p:graphicEl>
                                          </p:spTgt>
                                        </p:tgtEl>
                                        <p:attrNameLst>
                                          <p:attrName>style.visibility</p:attrName>
                                        </p:attrNameLst>
                                      </p:cBhvr>
                                      <p:to>
                                        <p:strVal val="visible"/>
                                      </p:to>
                                    </p:set>
                                    <p:animEffect transition="in" filter="barn(inVertical)">
                                      <p:cBhvr>
                                        <p:cTn id="39" dur="500"/>
                                        <p:tgtEl>
                                          <p:spTgt spid="2">
                                            <p:graphicEl>
                                              <a:dgm id="{5E6BE5FC-4326-4E86-8CB9-83FF4ECCB7B0}"/>
                                            </p:graphic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2">
                                            <p:graphicEl>
                                              <a:dgm id="{9CAB383A-35FA-4517-935A-B4855B6AC820}"/>
                                            </p:graphicEl>
                                          </p:spTgt>
                                        </p:tgtEl>
                                        <p:attrNameLst>
                                          <p:attrName>style.visibility</p:attrName>
                                        </p:attrNameLst>
                                      </p:cBhvr>
                                      <p:to>
                                        <p:strVal val="visible"/>
                                      </p:to>
                                    </p:set>
                                    <p:animEffect transition="in" filter="barn(inVertical)">
                                      <p:cBhvr>
                                        <p:cTn id="43" dur="500"/>
                                        <p:tgtEl>
                                          <p:spTgt spid="2">
                                            <p:graphicEl>
                                              <a:dgm id="{9CAB383A-35FA-4517-935A-B4855B6AC82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3071802" y="474742"/>
            <a:ext cx="2500330" cy="1714512"/>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grpSp>
      <p:sp>
        <p:nvSpPr>
          <p:cNvPr id="6" name="椭圆 5"/>
          <p:cNvSpPr/>
          <p:nvPr/>
        </p:nvSpPr>
        <p:spPr>
          <a:xfrm>
            <a:off x="4548702" y="1572506"/>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252368" y="1690845"/>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058683" y="1569661"/>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30749" y="1440190"/>
            <a:ext cx="250454" cy="250454"/>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31972" y="1414838"/>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1" name="椭圆 10"/>
          <p:cNvSpPr/>
          <p:nvPr/>
        </p:nvSpPr>
        <p:spPr>
          <a:xfrm>
            <a:off x="4066798" y="1701352"/>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202470" y="1516306"/>
            <a:ext cx="322151" cy="322151"/>
          </a:xfrm>
          <a:prstGeom prst="ellipse">
            <a:avLst/>
          </a:prstGeom>
          <a:solidFill>
            <a:schemeClr val="bg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203306" y="1572376"/>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918096" y="1703608"/>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68788" y="1389105"/>
            <a:ext cx="274777" cy="274777"/>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3687083" y="1625439"/>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634341" y="1701352"/>
            <a:ext cx="137389" cy="13738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071802" y="689056"/>
            <a:ext cx="3643338" cy="461665"/>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rPr>
              <a:t>Letters of thanks</a:t>
            </a:r>
            <a:endParaRPr kumimoji="0" lang="zh-CN" altLang="en-US" sz="2400" b="1" i="0" u="none" strike="noStrike" kern="0" cap="none" spc="0" normalizeH="0" baseline="0" noProof="0" dirty="0">
              <a:ln>
                <a:noFill/>
              </a:ln>
              <a:solidFill>
                <a:srgbClr val="FF0000"/>
              </a:solidFill>
              <a:effectLst/>
              <a:uLnTx/>
              <a:uFillTx/>
              <a:latin typeface="方正粗黑宋简体" panose="02000000000000000000" pitchFamily="2" charset="-122"/>
              <a:ea typeface="方正粗黑宋简体" panose="02000000000000000000" pitchFamily="2" charset="-122"/>
            </a:endParaRPr>
          </a:p>
        </p:txBody>
      </p:sp>
      <p:sp>
        <p:nvSpPr>
          <p:cNvPr id="22" name="Rectangle 4"/>
          <p:cNvSpPr txBox="1">
            <a:spLocks noChangeArrowheads="1"/>
          </p:cNvSpPr>
          <p:nvPr/>
        </p:nvSpPr>
        <p:spPr bwMode="auto">
          <a:xfrm>
            <a:off x="3714744" y="1379626"/>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lang="en-US" altLang="zh-CN" sz="2400" kern="0" noProof="0" dirty="0">
                <a:solidFill>
                  <a:srgbClr val="FF6600"/>
                </a:solidFill>
                <a:latin typeface="Arial" panose="020B0604020202020204"/>
                <a:ea typeface="微软雅黑" panose="020B0503020204020204" pitchFamily="34" charset="-122"/>
              </a:rPr>
              <a:t>Readers-based</a:t>
            </a:r>
            <a:endParaRPr kumimoji="0" lang="zh-CN" altLang="en-US" sz="2400" i="0" u="none" strike="noStrike" kern="0" cap="none" spc="0" normalizeH="0" baseline="0" noProof="0" dirty="0">
              <a:ln>
                <a:noFill/>
              </a:ln>
              <a:solidFill>
                <a:srgbClr val="FF6600"/>
              </a:solidFill>
              <a:effectLst/>
              <a:uLnTx/>
              <a:uFillTx/>
              <a:latin typeface="Arial" panose="020B0604020202020204"/>
              <a:ea typeface="微软雅黑" panose="020B0503020204020204" pitchFamily="34" charset="-122"/>
            </a:endParaRPr>
          </a:p>
        </p:txBody>
      </p:sp>
      <p:grpSp>
        <p:nvGrpSpPr>
          <p:cNvPr id="3" name="组合 83"/>
          <p:cNvGrpSpPr/>
          <p:nvPr/>
        </p:nvGrpSpPr>
        <p:grpSpPr>
          <a:xfrm>
            <a:off x="4645083" y="2374825"/>
            <a:ext cx="1602228" cy="1359398"/>
            <a:chOff x="5553262" y="2638733"/>
            <a:chExt cx="2397222" cy="2093640"/>
          </a:xfrm>
        </p:grpSpPr>
        <p:grpSp>
          <p:nvGrpSpPr>
            <p:cNvPr id="4" name="组合 84"/>
            <p:cNvGrpSpPr/>
            <p:nvPr/>
          </p:nvGrpSpPr>
          <p:grpSpPr>
            <a:xfrm>
              <a:off x="5553262" y="2638733"/>
              <a:ext cx="2397222" cy="2093640"/>
              <a:chOff x="5553262" y="2638733"/>
              <a:chExt cx="2397222" cy="2093640"/>
            </a:xfrm>
          </p:grpSpPr>
          <p:grpSp>
            <p:nvGrpSpPr>
              <p:cNvPr id="5"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b="1"/>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b="1"/>
                </a:p>
              </p:txBody>
            </p:sp>
          </p:grpSp>
          <p:sp>
            <p:nvSpPr>
              <p:cNvPr id="88"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solidFill>
                  <a:schemeClr val="accent1"/>
                </a:solid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p>
            </p:txBody>
          </p:sp>
        </p:grpSp>
        <p:sp>
          <p:nvSpPr>
            <p:cNvPr id="86" name="TextBox 85"/>
            <p:cNvSpPr txBox="1"/>
            <p:nvPr/>
          </p:nvSpPr>
          <p:spPr>
            <a:xfrm>
              <a:off x="6196404" y="3228733"/>
              <a:ext cx="1215226" cy="995429"/>
            </a:xfrm>
            <a:prstGeom prst="rect">
              <a:avLst/>
            </a:prstGeom>
            <a:noFill/>
          </p:spPr>
          <p:txBody>
            <a:bodyPr wrap="square" rtlCol="0">
              <a:spAutoFit/>
            </a:bodyPr>
            <a:lstStyle/>
            <a:p>
              <a:r>
                <a:rPr lang="en-US" altLang="zh-CN" sz="3600" b="1" dirty="0">
                  <a:latin typeface="DFGothic-EB" pitchFamily="1" charset="-128"/>
                  <a:ea typeface="DFGothic-EB" pitchFamily="1" charset="-128"/>
                </a:rPr>
                <a:t>03</a:t>
              </a:r>
              <a:endParaRPr lang="zh-CN" altLang="en-US" sz="3600" b="1" dirty="0">
                <a:latin typeface="DFGothic-EB" pitchFamily="1" charset="-128"/>
                <a:ea typeface="DFGothic-EB" pitchFamily="1" charset="-128"/>
              </a:endParaRPr>
            </a:p>
          </p:txBody>
        </p:sp>
      </p:grpSp>
      <p:grpSp>
        <p:nvGrpSpPr>
          <p:cNvPr id="18" name="组合 90"/>
          <p:cNvGrpSpPr/>
          <p:nvPr/>
        </p:nvGrpSpPr>
        <p:grpSpPr>
          <a:xfrm>
            <a:off x="2227335" y="2418828"/>
            <a:ext cx="1602228" cy="1359398"/>
            <a:chOff x="1881842" y="2656049"/>
            <a:chExt cx="2397222" cy="2093640"/>
          </a:xfrm>
        </p:grpSpPr>
        <p:grpSp>
          <p:nvGrpSpPr>
            <p:cNvPr id="23"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9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00B0F0"/>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94" name="TextBox 93"/>
            <p:cNvSpPr txBox="1"/>
            <p:nvPr/>
          </p:nvSpPr>
          <p:spPr>
            <a:xfrm>
              <a:off x="2491268" y="3250047"/>
              <a:ext cx="1188470" cy="995429"/>
            </a:xfrm>
            <a:prstGeom prst="rect">
              <a:avLst/>
            </a:prstGeom>
            <a:noFill/>
          </p:spPr>
          <p:txBody>
            <a:bodyPr wrap="square" rtlCol="0">
              <a:spAutoFit/>
            </a:bodyPr>
            <a:lstStyle/>
            <a:p>
              <a:r>
                <a:rPr lang="en-US" altLang="zh-CN" sz="3600" b="1" dirty="0">
                  <a:latin typeface="DFGothic-EB" pitchFamily="1" charset="-128"/>
                  <a:ea typeface="DFGothic-EB" pitchFamily="1" charset="-128"/>
                </a:rPr>
                <a:t>01</a:t>
              </a:r>
              <a:endParaRPr lang="zh-CN" altLang="en-US" sz="3600" b="1" dirty="0">
                <a:latin typeface="DFGothic-EB" pitchFamily="1" charset="-128"/>
                <a:ea typeface="DFGothic-EB" pitchFamily="1" charset="-128"/>
              </a:endParaRPr>
            </a:p>
          </p:txBody>
        </p:sp>
      </p:grpSp>
      <p:grpSp>
        <p:nvGrpSpPr>
          <p:cNvPr id="24" name="组合 96"/>
          <p:cNvGrpSpPr/>
          <p:nvPr/>
        </p:nvGrpSpPr>
        <p:grpSpPr>
          <a:xfrm>
            <a:off x="3508205" y="3056533"/>
            <a:ext cx="1602228" cy="1359398"/>
            <a:chOff x="3721944" y="3702869"/>
            <a:chExt cx="2397222" cy="2093640"/>
          </a:xfrm>
        </p:grpSpPr>
        <p:grpSp>
          <p:nvGrpSpPr>
            <p:cNvPr id="25" name="组合 97"/>
            <p:cNvGrpSpPr/>
            <p:nvPr/>
          </p:nvGrpSpPr>
          <p:grpSpPr>
            <a:xfrm>
              <a:off x="3721944" y="3702869"/>
              <a:ext cx="2397222" cy="2093640"/>
              <a:chOff x="3721944" y="3702869"/>
              <a:chExt cx="2397222" cy="2093640"/>
            </a:xfrm>
          </p:grpSpPr>
          <p:grpSp>
            <p:nvGrpSpPr>
              <p:cNvPr id="26"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p>
              </p:txBody>
            </p:sp>
            <p:sp>
              <p:nvSpPr>
                <p:cNvPr id="10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p>
              </p:txBody>
            </p:sp>
          </p:grpSp>
          <p:sp>
            <p:nvSpPr>
              <p:cNvPr id="101" name="Freeform 7"/>
              <p:cNvSpPr/>
              <p:nvPr/>
            </p:nvSpPr>
            <p:spPr bwMode="auto">
              <a:xfrm>
                <a:off x="4074134" y="3907176"/>
                <a:ext cx="1773859" cy="1540630"/>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b="1" dirty="0"/>
              </a:p>
            </p:txBody>
          </p:sp>
        </p:grpSp>
        <p:sp>
          <p:nvSpPr>
            <p:cNvPr id="99" name="TextBox 98"/>
            <p:cNvSpPr txBox="1"/>
            <p:nvPr/>
          </p:nvSpPr>
          <p:spPr>
            <a:xfrm>
              <a:off x="4382515" y="4183862"/>
              <a:ext cx="1358593" cy="995429"/>
            </a:xfrm>
            <a:prstGeom prst="rect">
              <a:avLst/>
            </a:prstGeom>
            <a:noFill/>
          </p:spPr>
          <p:txBody>
            <a:bodyPr wrap="square" rtlCol="0">
              <a:spAutoFit/>
            </a:bodyPr>
            <a:lstStyle/>
            <a:p>
              <a:r>
                <a:rPr lang="en-US" altLang="zh-CN" sz="3600" dirty="0">
                  <a:solidFill>
                    <a:schemeClr val="bg1"/>
                  </a:solidFill>
                  <a:latin typeface="DFGothic-EB" pitchFamily="1" charset="-128"/>
                  <a:ea typeface="DFGothic-EB" pitchFamily="1" charset="-128"/>
                </a:rPr>
                <a:t>02</a:t>
              </a:r>
              <a:endParaRPr lang="zh-CN" altLang="en-US" sz="3600" dirty="0">
                <a:solidFill>
                  <a:schemeClr val="bg1"/>
                </a:solidFill>
                <a:latin typeface="DFGothic-EB" pitchFamily="1" charset="-128"/>
                <a:ea typeface="DFGothic-EB" pitchFamily="1" charset="-128"/>
              </a:endParaRPr>
            </a:p>
          </p:txBody>
        </p:sp>
      </p:grpSp>
      <p:sp>
        <p:nvSpPr>
          <p:cNvPr id="112" name="TextBox 111"/>
          <p:cNvSpPr txBox="1"/>
          <p:nvPr/>
        </p:nvSpPr>
        <p:spPr>
          <a:xfrm>
            <a:off x="2373514" y="3707426"/>
            <a:ext cx="1984172" cy="400110"/>
          </a:xfrm>
          <a:prstGeom prst="rect">
            <a:avLst/>
          </a:prstGeom>
          <a:noFill/>
        </p:spPr>
        <p:txBody>
          <a:bodyPr wrap="square" rtlCol="0">
            <a:spAutoFit/>
          </a:bodyPr>
          <a:lstStyle/>
          <a:p>
            <a:r>
              <a:rPr lang="en-US" altLang="zh-CN" sz="2000" b="1" dirty="0"/>
              <a:t>Main Body</a:t>
            </a:r>
            <a:endParaRPr lang="en-US" altLang="zh-CN" sz="2000" b="1" dirty="0"/>
          </a:p>
        </p:txBody>
      </p:sp>
      <p:sp>
        <p:nvSpPr>
          <p:cNvPr id="115" name="TextBox 114"/>
          <p:cNvSpPr txBox="1"/>
          <p:nvPr/>
        </p:nvSpPr>
        <p:spPr>
          <a:xfrm>
            <a:off x="3643306" y="2546444"/>
            <a:ext cx="1643074" cy="400110"/>
          </a:xfrm>
          <a:prstGeom prst="rect">
            <a:avLst/>
          </a:prstGeom>
          <a:noFill/>
        </p:spPr>
        <p:txBody>
          <a:bodyPr wrap="square" rtlCol="0">
            <a:spAutoFit/>
          </a:bodyPr>
          <a:lstStyle/>
          <a:p>
            <a:r>
              <a:rPr lang="en-US" altLang="zh-CN" sz="2000" b="1" dirty="0"/>
              <a:t>Beginning </a:t>
            </a:r>
            <a:endParaRPr lang="en-US" altLang="zh-CN" sz="2000" b="1" dirty="0"/>
          </a:p>
        </p:txBody>
      </p:sp>
      <p:sp>
        <p:nvSpPr>
          <p:cNvPr id="118" name="TextBox 117"/>
          <p:cNvSpPr txBox="1"/>
          <p:nvPr/>
        </p:nvSpPr>
        <p:spPr>
          <a:xfrm>
            <a:off x="5110433" y="3692006"/>
            <a:ext cx="2324026" cy="400110"/>
          </a:xfrm>
          <a:prstGeom prst="rect">
            <a:avLst/>
          </a:prstGeom>
          <a:noFill/>
        </p:spPr>
        <p:txBody>
          <a:bodyPr wrap="square" rtlCol="0">
            <a:spAutoFit/>
          </a:bodyPr>
          <a:lstStyle/>
          <a:p>
            <a:r>
              <a:rPr lang="en-US" altLang="zh-CN" sz="2000" b="1" dirty="0"/>
              <a:t>Closing/ending</a:t>
            </a:r>
            <a:endParaRPr lang="en-US" altLang="zh-CN" sz="2000" b="1" dirty="0"/>
          </a:p>
        </p:txBody>
      </p:sp>
      <p:sp>
        <p:nvSpPr>
          <p:cNvPr id="126" name="TextBox 125"/>
          <p:cNvSpPr txBox="1"/>
          <p:nvPr/>
        </p:nvSpPr>
        <p:spPr>
          <a:xfrm>
            <a:off x="1654179" y="5917921"/>
            <a:ext cx="738965" cy="307928"/>
          </a:xfrm>
          <a:prstGeom prst="rect">
            <a:avLst/>
          </a:prstGeom>
          <a:noFill/>
        </p:spPr>
        <p:txBody>
          <a:bodyPr wrap="none" lIns="61109" tIns="30555" rIns="61109" bIns="30555" rtlCol="0">
            <a:spAutoFit/>
          </a:bodyPr>
          <a:lstStyle/>
          <a:p>
            <a:r>
              <a:rPr lang="zh-CN" altLang="en-US" dirty="0"/>
              <a:t>延迟符</a:t>
            </a:r>
            <a:endParaRPr lang="zh-CN" altLang="en-US" dirty="0"/>
          </a:p>
        </p:txBody>
      </p:sp>
      <p:sp>
        <p:nvSpPr>
          <p:cNvPr id="43" name="AutoShape 34">
            <a:hlinkClick r:id="rId1" action="ppaction://hlinksldjump"/>
          </p:cNvPr>
          <p:cNvSpPr>
            <a:spLocks noChangeArrowheads="1"/>
          </p:cNvSpPr>
          <p:nvPr/>
        </p:nvSpPr>
        <p:spPr bwMode="auto">
          <a:xfrm>
            <a:off x="6715140" y="46820"/>
            <a:ext cx="2172634" cy="482204"/>
          </a:xfrm>
          <a:prstGeom prst="roundRect">
            <a:avLst>
              <a:gd name="adj" fmla="val 50000"/>
            </a:avLst>
          </a:prstGeom>
          <a:solidFill>
            <a:srgbClr val="FEC3AE"/>
          </a:solidFill>
          <a:ln w="12700" cmpd="sng">
            <a:solidFill>
              <a:srgbClr val="544438"/>
            </a:solidFill>
            <a:round/>
          </a:ln>
          <a:effectLst>
            <a:outerShdw dist="50800" dir="5400000" algn="ctr" rotWithShape="0">
              <a:schemeClr val="bg2">
                <a:alpha val="50000"/>
              </a:schemeClr>
            </a:outerShdw>
            <a:reflection blurRad="6350" stA="50000" endA="300" endPos="90000" dir="5400000" sy="-100000" algn="bl" rotWithShape="0"/>
          </a:effectLst>
        </p:spPr>
        <p:txBody>
          <a:bodyPr wrap="none" anchor="ctr"/>
          <a:lstStyle/>
          <a:p>
            <a:pPr marL="274955" indent="-274955" defTabSz="865505">
              <a:spcBef>
                <a:spcPts val="600"/>
              </a:spcBef>
              <a:buClr>
                <a:schemeClr val="accent1"/>
              </a:buClr>
              <a:buSzPct val="70000"/>
              <a:buFont typeface="Wingdings" panose="05000000000000000000" pitchFamily="2" charset="2"/>
              <a:buNone/>
              <a:defRPr/>
            </a:pPr>
            <a:r>
              <a:rPr lang="en-US" sz="3600" b="1" dirty="0">
                <a:latin typeface="Century Schoolbook" panose="02040604050505020304" pitchFamily="18" charset="0"/>
                <a:sym typeface="Century Schoolbook" panose="02040604050505020304" pitchFamily="18" charset="0"/>
              </a:rPr>
              <a:t>Layout</a:t>
            </a:r>
            <a:endParaRPr lang="en-US" sz="3600" b="1" dirty="0">
              <a:latin typeface="Verdana" panose="020B0604030504040204" pitchFamily="34" charset="0"/>
              <a:ea typeface="DotumChe" pitchFamily="49" charset="-127"/>
              <a:sym typeface="Century Schoolbook" panose="02040604050505020304" pitchFamily="18" charset="0"/>
            </a:endParaRPr>
          </a:p>
        </p:txBody>
      </p:sp>
      <p:pic>
        <p:nvPicPr>
          <p:cNvPr id="27" name="图片 26"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grpId="0" nodeType="withEffect">
                                  <p:stCondLst>
                                    <p:cond delay="20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0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par>
                                <p:cTn id="64" presetID="53" presetClass="entr" presetSubtype="16" fill="hold" grpId="0" nodeType="withEffect">
                                  <p:stCondLst>
                                    <p:cond delay="4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20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childTnLst>
                                </p:cTn>
                              </p:par>
                            </p:childTnLst>
                          </p:cTn>
                        </p:par>
                        <p:par>
                          <p:cTn id="79" fill="hold">
                            <p:stCondLst>
                              <p:cond delay="500"/>
                            </p:stCondLst>
                            <p:childTnLst>
                              <p:par>
                                <p:cTn id="80" presetID="2" presetClass="entr" presetSubtype="3" accel="52000"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2000" fill="hold"/>
                                        <p:tgtEl>
                                          <p:spTgt spid="18"/>
                                        </p:tgtEl>
                                        <p:attrNameLst>
                                          <p:attrName>ppt_x</p:attrName>
                                        </p:attrNameLst>
                                      </p:cBhvr>
                                      <p:tavLst>
                                        <p:tav tm="0">
                                          <p:val>
                                            <p:strVal val="1+#ppt_w/2"/>
                                          </p:val>
                                        </p:tav>
                                        <p:tav tm="100000">
                                          <p:val>
                                            <p:strVal val="#ppt_x"/>
                                          </p:val>
                                        </p:tav>
                                      </p:tavLst>
                                    </p:anim>
                                    <p:anim calcmode="lin" valueType="num">
                                      <p:cBhvr additive="base">
                                        <p:cTn id="83" dur="2000" fill="hold"/>
                                        <p:tgtEl>
                                          <p:spTgt spid="18"/>
                                        </p:tgtEl>
                                        <p:attrNameLst>
                                          <p:attrName>ppt_y</p:attrName>
                                        </p:attrNameLst>
                                      </p:cBhvr>
                                      <p:tavLst>
                                        <p:tav tm="0">
                                          <p:val>
                                            <p:strVal val="0-#ppt_h/2"/>
                                          </p:val>
                                        </p:tav>
                                        <p:tav tm="100000">
                                          <p:val>
                                            <p:strVal val="#ppt_y"/>
                                          </p:val>
                                        </p:tav>
                                      </p:tavLst>
                                    </p:anim>
                                  </p:childTnLst>
                                </p:cTn>
                              </p:par>
                              <p:par>
                                <p:cTn id="84" presetID="2" presetClass="entr" presetSubtype="12" accel="52000"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2000" fill="hold"/>
                                        <p:tgtEl>
                                          <p:spTgt spid="24"/>
                                        </p:tgtEl>
                                        <p:attrNameLst>
                                          <p:attrName>ppt_x</p:attrName>
                                        </p:attrNameLst>
                                      </p:cBhvr>
                                      <p:tavLst>
                                        <p:tav tm="0">
                                          <p:val>
                                            <p:strVal val="0-#ppt_w/2"/>
                                          </p:val>
                                        </p:tav>
                                        <p:tav tm="100000">
                                          <p:val>
                                            <p:strVal val="#ppt_x"/>
                                          </p:val>
                                        </p:tav>
                                      </p:tavLst>
                                    </p:anim>
                                    <p:anim calcmode="lin" valueType="num">
                                      <p:cBhvr additive="base">
                                        <p:cTn id="87" dur="2000" fill="hold"/>
                                        <p:tgtEl>
                                          <p:spTgt spid="24"/>
                                        </p:tgtEl>
                                        <p:attrNameLst>
                                          <p:attrName>ppt_y</p:attrName>
                                        </p:attrNameLst>
                                      </p:cBhvr>
                                      <p:tavLst>
                                        <p:tav tm="0">
                                          <p:val>
                                            <p:strVal val="1+#ppt_h/2"/>
                                          </p:val>
                                        </p:tav>
                                        <p:tav tm="100000">
                                          <p:val>
                                            <p:strVal val="#ppt_y"/>
                                          </p:val>
                                        </p:tav>
                                      </p:tavLst>
                                    </p:anim>
                                  </p:childTnLst>
                                </p:cTn>
                              </p:par>
                              <p:par>
                                <p:cTn id="88" presetID="2" presetClass="entr" presetSubtype="3" accel="52000" fill="hold" nodeType="with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additive="base">
                                        <p:cTn id="90" dur="2000" fill="hold"/>
                                        <p:tgtEl>
                                          <p:spTgt spid="3"/>
                                        </p:tgtEl>
                                        <p:attrNameLst>
                                          <p:attrName>ppt_x</p:attrName>
                                        </p:attrNameLst>
                                      </p:cBhvr>
                                      <p:tavLst>
                                        <p:tav tm="0">
                                          <p:val>
                                            <p:strVal val="1+#ppt_w/2"/>
                                          </p:val>
                                        </p:tav>
                                        <p:tav tm="100000">
                                          <p:val>
                                            <p:strVal val="#ppt_x"/>
                                          </p:val>
                                        </p:tav>
                                      </p:tavLst>
                                    </p:anim>
                                    <p:anim calcmode="lin" valueType="num">
                                      <p:cBhvr additive="base">
                                        <p:cTn id="91" dur="2000" fill="hold"/>
                                        <p:tgtEl>
                                          <p:spTgt spid="3"/>
                                        </p:tgtEl>
                                        <p:attrNameLst>
                                          <p:attrName>ppt_y</p:attrName>
                                        </p:attrNameLst>
                                      </p:cBhvr>
                                      <p:tavLst>
                                        <p:tav tm="0">
                                          <p:val>
                                            <p:strVal val="0-#ppt_h/2"/>
                                          </p:val>
                                        </p:tav>
                                        <p:tav tm="100000">
                                          <p:val>
                                            <p:strVal val="#ppt_y"/>
                                          </p:val>
                                        </p:tav>
                                      </p:tavLst>
                                    </p:anim>
                                  </p:childTnLst>
                                </p:cTn>
                              </p:par>
                            </p:childTnLst>
                          </p:cTn>
                        </p:par>
                        <p:par>
                          <p:cTn id="92" fill="hold">
                            <p:stCondLst>
                              <p:cond delay="2500"/>
                            </p:stCondLst>
                            <p:childTnLst>
                              <p:par>
                                <p:cTn id="93" presetID="10" presetClass="entr" presetSubtype="0" fill="hold" grpId="0" nodeType="after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fade">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fade">
                                      <p:cBhvr>
                                        <p:cTn id="100" dur="1000"/>
                                        <p:tgtEl>
                                          <p:spTgt spid="115"/>
                                        </p:tgtEl>
                                      </p:cBhvr>
                                    </p:animEffect>
                                    <p:anim calcmode="lin" valueType="num">
                                      <p:cBhvr>
                                        <p:cTn id="101" dur="1000" fill="hold"/>
                                        <p:tgtEl>
                                          <p:spTgt spid="115"/>
                                        </p:tgtEl>
                                        <p:attrNameLst>
                                          <p:attrName>ppt_x</p:attrName>
                                        </p:attrNameLst>
                                      </p:cBhvr>
                                      <p:tavLst>
                                        <p:tav tm="0">
                                          <p:val>
                                            <p:strVal val="#ppt_x"/>
                                          </p:val>
                                        </p:tav>
                                        <p:tav tm="100000">
                                          <p:val>
                                            <p:strVal val="#ppt_x"/>
                                          </p:val>
                                        </p:tav>
                                      </p:tavLst>
                                    </p:anim>
                                    <p:anim calcmode="lin" valueType="num">
                                      <p:cBhvr>
                                        <p:cTn id="102"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fade">
                                      <p:cBhvr>
                                        <p:cTn id="107" dur="1000"/>
                                        <p:tgtEl>
                                          <p:spTgt spid="112"/>
                                        </p:tgtEl>
                                      </p:cBhvr>
                                    </p:animEffect>
                                    <p:anim calcmode="lin" valueType="num">
                                      <p:cBhvr>
                                        <p:cTn id="108" dur="1000" fill="hold"/>
                                        <p:tgtEl>
                                          <p:spTgt spid="112"/>
                                        </p:tgtEl>
                                        <p:attrNameLst>
                                          <p:attrName>ppt_x</p:attrName>
                                        </p:attrNameLst>
                                      </p:cBhvr>
                                      <p:tavLst>
                                        <p:tav tm="0">
                                          <p:val>
                                            <p:strVal val="#ppt_x"/>
                                          </p:val>
                                        </p:tav>
                                        <p:tav tm="100000">
                                          <p:val>
                                            <p:strVal val="#ppt_x"/>
                                          </p:val>
                                        </p:tav>
                                      </p:tavLst>
                                    </p:anim>
                                    <p:anim calcmode="lin" valueType="num">
                                      <p:cBhvr>
                                        <p:cTn id="109"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118">
                                            <p:txEl>
                                              <p:pRg st="0" end="0"/>
                                            </p:txEl>
                                          </p:spTgt>
                                        </p:tgtEl>
                                        <p:attrNameLst>
                                          <p:attrName>style.visibility</p:attrName>
                                        </p:attrNameLst>
                                      </p:cBhvr>
                                      <p:to>
                                        <p:strVal val="visible"/>
                                      </p:to>
                                    </p:set>
                                    <p:animEffect transition="in" filter="fade">
                                      <p:cBhvr>
                                        <p:cTn id="114" dur="1000"/>
                                        <p:tgtEl>
                                          <p:spTgt spid="118">
                                            <p:txEl>
                                              <p:pRg st="0" end="0"/>
                                            </p:txEl>
                                          </p:spTgt>
                                        </p:tgtEl>
                                      </p:cBhvr>
                                    </p:animEffect>
                                    <p:anim calcmode="lin" valueType="num">
                                      <p:cBhvr>
                                        <p:cTn id="115"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16"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p:bldP spid="22" grpId="0"/>
      <p:bldP spid="112" grpId="0"/>
      <p:bldP spid="115" grpId="0"/>
      <p:bldP spid="12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主题​​">
  <a:themeElements>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6934</Words>
  <Application>WPS 演示</Application>
  <PresentationFormat>全屏显示(16:9)</PresentationFormat>
  <Paragraphs>342</Paragraphs>
  <Slides>27</Slides>
  <Notes>1</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27</vt:i4>
      </vt:variant>
    </vt:vector>
  </HeadingPairs>
  <TitlesOfParts>
    <vt:vector size="62" baseType="lpstr">
      <vt:lpstr>Arial</vt:lpstr>
      <vt:lpstr>宋体</vt:lpstr>
      <vt:lpstr>Wingdings</vt:lpstr>
      <vt:lpstr>等线</vt:lpstr>
      <vt:lpstr>微软雅黑</vt:lpstr>
      <vt:lpstr>Calibri</vt:lpstr>
      <vt:lpstr>Century Schoolbook</vt:lpstr>
      <vt:lpstr>华文行楷</vt:lpstr>
      <vt:lpstr>Verdana</vt:lpstr>
      <vt:lpstr>DotumChe</vt:lpstr>
      <vt:lpstr>Adobe Myungjo Std M</vt:lpstr>
      <vt:lpstr>Comic Sans MS</vt:lpstr>
      <vt:lpstr>华文楷体</vt:lpstr>
      <vt:lpstr>Gungsuh</vt:lpstr>
      <vt:lpstr>方正粗黑宋简体</vt:lpstr>
      <vt:lpstr>仿宋_GB2312</vt:lpstr>
      <vt:lpstr>Arial</vt:lpstr>
      <vt:lpstr>DFGothic-EB</vt:lpstr>
      <vt:lpstr>★日文毛笔</vt:lpstr>
      <vt:lpstr>Calibri Light</vt:lpstr>
      <vt:lpstr>华文中宋</vt:lpstr>
      <vt:lpstr>Times New Roman</vt:lpstr>
      <vt:lpstr>华文新魏</vt:lpstr>
      <vt:lpstr>Book Antiqua</vt:lpstr>
      <vt:lpstr>Times New Roman</vt:lpstr>
      <vt:lpstr>Arial Unicode MS</vt:lpstr>
      <vt:lpstr>等线 Light</vt:lpstr>
      <vt:lpstr>Browallia New</vt:lpstr>
      <vt:lpstr>Microsoft Sans Serif</vt:lpstr>
      <vt:lpstr>华文隶书</vt:lpstr>
      <vt:lpstr>Calibri</vt:lpstr>
      <vt:lpstr>黑体</vt:lpstr>
      <vt:lpstr>HelveticaNeue</vt:lpstr>
      <vt:lpstr>NumberOnly</vt:lpstr>
      <vt:lpstr>Office 主题​​</vt:lpstr>
      <vt:lpstr>PowerPoint 演示文稿</vt:lpstr>
      <vt:lpstr>PowerPoint 演示文稿</vt:lpstr>
      <vt:lpstr>PowerPoint 演示文稿</vt:lpstr>
      <vt:lpstr>When do you need to write a letter of thanks?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Part 2: Body Arrangements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fs98</dc:creator>
  <cp:lastModifiedBy>南山有谷堆</cp:lastModifiedBy>
  <cp:revision>273</cp:revision>
  <dcterms:created xsi:type="dcterms:W3CDTF">2014-03-25T23:05:00Z</dcterms:created>
  <dcterms:modified xsi:type="dcterms:W3CDTF">2020-11-13T01:54:54Z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