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handoutMasterIdLst>
    <p:handoutMasterId r:id="rId18"/>
  </p:handoutMasterIdLst>
  <p:sldIdLst>
    <p:sldId id="313" r:id="rId3"/>
    <p:sldId id="256" r:id="rId4"/>
    <p:sldId id="257" r:id="rId5"/>
    <p:sldId id="264" r:id="rId7"/>
    <p:sldId id="265" r:id="rId8"/>
    <p:sldId id="266" r:id="rId9"/>
    <p:sldId id="288" r:id="rId10"/>
    <p:sldId id="302" r:id="rId11"/>
    <p:sldId id="289" r:id="rId12"/>
    <p:sldId id="277" r:id="rId13"/>
    <p:sldId id="276" r:id="rId14"/>
    <p:sldId id="310" r:id="rId15"/>
    <p:sldId id="309" r:id="rId16"/>
    <p:sldId id="268"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EFE"/>
    <a:srgbClr val="E6C991"/>
    <a:srgbClr val="EFC88D"/>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69"/>
        <p:guide pos="3875"/>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handoutMaster" Target="handoutMasters/handoutMaster1.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image" Target="../media/image1.jpeg"/><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pic>
        <p:nvPicPr>
          <p:cNvPr id="5124" name="图片 6" descr="logo横版 png"/>
          <p:cNvPicPr>
            <a:picLocks noChangeAspect="1"/>
          </p:cNvPicPr>
          <p:nvPr userDrawn="1"/>
        </p:nvPicPr>
        <p:blipFill>
          <a:blip r:embed="rId17"/>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62.xml"/><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jpeg"/><Relationship Id="rId1" Type="http://schemas.openxmlformats.org/officeDocument/2006/relationships/tags" Target="../tags/tag78.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9.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80.xml"/><Relationship Id="rId2" Type="http://schemas.openxmlformats.org/officeDocument/2006/relationships/image" Target="../media/image16.jpeg"/><Relationship Id="rId1"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1.xml"/><Relationship Id="rId1" Type="http://schemas.openxmlformats.org/officeDocument/2006/relationships/image" Target="../media/image15.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7.jpeg"/><Relationship Id="rId2" Type="http://schemas.openxmlformats.org/officeDocument/2006/relationships/tags" Target="../tags/tag83.xml"/><Relationship Id="rId1" Type="http://schemas.openxmlformats.org/officeDocument/2006/relationships/tags" Target="../tags/tag82.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65.xml"/><Relationship Id="rId4" Type="http://schemas.openxmlformats.org/officeDocument/2006/relationships/image" Target="../media/image1.jpeg"/><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7.xml"/><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9.xml"/><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0.xml"/><Relationship Id="rId2" Type="http://schemas.openxmlformats.org/officeDocument/2006/relationships/image" Target="../media/image10.png"/><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76.xml"/><Relationship Id="rId6" Type="http://schemas.openxmlformats.org/officeDocument/2006/relationships/image" Target="../media/image11.png"/><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7.xml"/><Relationship Id="rId2" Type="http://schemas.openxmlformats.org/officeDocument/2006/relationships/image" Target="../media/image13.png"/><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 name="圆角矩形 32"/>
          <p:cNvSpPr/>
          <p:nvPr>
            <p:custDataLst>
              <p:tags r:id="rId1"/>
            </p:custDataLst>
          </p:nvPr>
        </p:nvSpPr>
        <p:spPr>
          <a:xfrm>
            <a:off x="3105785" y="938530"/>
            <a:ext cx="10814050" cy="5321300"/>
          </a:xfrm>
          <a:prstGeom prst="roundRect">
            <a:avLst>
              <a:gd name="adj" fmla="val 6519"/>
            </a:avLst>
          </a:prstGeom>
          <a:solidFill>
            <a:schemeClr val="accent4">
              <a:lumMod val="60000"/>
              <a:lumOff val="40000"/>
              <a:alpha val="5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3105785" y="1039495"/>
            <a:ext cx="8971280" cy="5220970"/>
          </a:xfrm>
          <a:prstGeom prst="rect">
            <a:avLst/>
          </a:prstGeom>
          <a:noFill/>
        </p:spPr>
        <p:txBody>
          <a:bodyPr wrap="square" rtlCol="0" anchor="t">
            <a:spAutoFit/>
          </a:bodyPr>
          <a:p>
            <a:pPr marL="212090" indent="-212090" fontAlgn="auto">
              <a:lnSpc>
                <a:spcPct val="90000"/>
              </a:lnSpc>
              <a:spcAft>
                <a:spcPts val="500"/>
              </a:spcAft>
              <a:buFont typeface="Wingdings" panose="05000000000000000000" charset="0"/>
              <a:buChar char=""/>
            </a:pPr>
            <a:r>
              <a:rPr lang="en-US" altLang="zh-CN" sz="2200" u="sng">
                <a:latin typeface="Times New Roman" panose="02020603050405020304" charset="0"/>
                <a:cs typeface="Times New Roman" panose="02020603050405020304" charset="0"/>
                <a:sym typeface="+mn-ea"/>
              </a:rPr>
              <a:t>We locked t</a:t>
            </a:r>
            <a:r>
              <a:rPr lang="zh-CN" altLang="en-US" sz="2200" u="sng">
                <a:latin typeface="Times New Roman" panose="02020603050405020304" charset="0"/>
                <a:cs typeface="Times New Roman" panose="02020603050405020304" charset="0"/>
                <a:sym typeface="+mn-ea"/>
              </a:rPr>
              <a:t>he neighborhood park</a:t>
            </a:r>
            <a:r>
              <a:rPr lang="zh-CN" altLang="en-US" sz="2200">
                <a:latin typeface="Times New Roman" panose="02020603050405020304" charset="0"/>
                <a:cs typeface="Times New Roman" panose="02020603050405020304" charset="0"/>
                <a:sym typeface="+mn-ea"/>
              </a:rPr>
              <a:t> </a:t>
            </a:r>
            <a:r>
              <a:rPr lang="en-US" altLang="zh-CN" sz="2200">
                <a:latin typeface="Times New Roman" panose="02020603050405020304" charset="0"/>
                <a:cs typeface="Times New Roman" panose="02020603050405020304" charset="0"/>
                <a:sym typeface="+mn-ea"/>
              </a:rPr>
              <a:t>as</a:t>
            </a:r>
            <a:r>
              <a:rPr lang="zh-CN" altLang="en-US" sz="2200">
                <a:latin typeface="Times New Roman" panose="02020603050405020304" charset="0"/>
                <a:cs typeface="Times New Roman" panose="02020603050405020304" charset="0"/>
                <a:sym typeface="+mn-ea"/>
              </a:rPr>
              <a:t> a training ground</a:t>
            </a:r>
            <a:r>
              <a:rPr lang="en-US" altLang="zh-CN" sz="2200">
                <a:latin typeface="Times New Roman" panose="02020603050405020304" charset="0"/>
                <a:cs typeface="Times New Roman" panose="02020603050405020304" charset="0"/>
                <a:sym typeface="+mn-ea"/>
              </a:rPr>
              <a:t> in the following weeks</a:t>
            </a:r>
            <a:r>
              <a:rPr lang="zh-CN" altLang="en-US" sz="2200">
                <a:latin typeface="Times New Roman" panose="02020603050405020304" charset="0"/>
                <a:cs typeface="Times New Roman" panose="02020603050405020304" charset="0"/>
                <a:sym typeface="+mn-ea"/>
              </a:rPr>
              <a:t>, </a:t>
            </a:r>
            <a:r>
              <a:rPr lang="zh-CN" altLang="en-US" sz="2200" u="sng">
                <a:latin typeface="Times New Roman" panose="02020603050405020304" charset="0"/>
                <a:cs typeface="Times New Roman" panose="02020603050405020304" charset="0"/>
                <a:sym typeface="+mn-ea"/>
              </a:rPr>
              <a:t>exposing him to</a:t>
            </a:r>
            <a:r>
              <a:rPr lang="zh-CN" altLang="en-US" sz="2200">
                <a:latin typeface="Times New Roman" panose="02020603050405020304" charset="0"/>
                <a:cs typeface="Times New Roman" panose="02020603050405020304" charset="0"/>
                <a:sym typeface="+mn-ea"/>
              </a:rPr>
              <a:t> different experiences, trying to </a:t>
            </a:r>
            <a:r>
              <a:rPr lang="zh-CN" altLang="en-US" sz="2200" u="sng">
                <a:latin typeface="Times New Roman" panose="02020603050405020304" charset="0"/>
                <a:cs typeface="Times New Roman" panose="02020603050405020304" charset="0"/>
                <a:sym typeface="+mn-ea"/>
              </a:rPr>
              <a:t>get Max comfortable around</a:t>
            </a:r>
            <a:r>
              <a:rPr lang="zh-CN" altLang="en-US" sz="2200">
                <a:latin typeface="Times New Roman" panose="02020603050405020304" charset="0"/>
                <a:cs typeface="Times New Roman" panose="02020603050405020304" charset="0"/>
                <a:sym typeface="+mn-ea"/>
              </a:rPr>
              <a:t> alien noises, unfamiliar sights, smells, fellow dogs, and warm-hearted neighbors.</a:t>
            </a:r>
            <a:endParaRPr lang="zh-CN" altLang="en-US" sz="2200">
              <a:solidFill>
                <a:schemeClr val="tx1"/>
              </a:solidFill>
              <a:latin typeface="Times New Roman" panose="02020603050405020304" charset="0"/>
              <a:cs typeface="Times New Roman" panose="02020603050405020304" charset="0"/>
              <a:sym typeface="+mn-ea"/>
            </a:endParaRPr>
          </a:p>
          <a:p>
            <a:pPr marL="212090" indent="-212090" algn="just" fontAlgn="auto">
              <a:lnSpc>
                <a:spcPct val="90000"/>
              </a:lnSpc>
              <a:spcAft>
                <a:spcPts val="500"/>
              </a:spcAft>
              <a:buFont typeface="Wingdings" panose="05000000000000000000" charset="0"/>
              <a:buChar char=""/>
            </a:pPr>
            <a:r>
              <a:rPr lang="zh-CN" altLang="en-US" sz="2200">
                <a:latin typeface="Times New Roman" panose="02020603050405020304" charset="0"/>
                <a:cs typeface="Times New Roman" panose="02020603050405020304" charset="0"/>
                <a:sym typeface="+mn-ea"/>
              </a:rPr>
              <a:t>Max and us, we soon </a:t>
            </a:r>
            <a:r>
              <a:rPr lang="zh-CN" altLang="en-US" sz="2200" u="sng">
                <a:latin typeface="Times New Roman" panose="02020603050405020304" charset="0"/>
                <a:cs typeface="Times New Roman" panose="02020603050405020304" charset="0"/>
                <a:sym typeface="+mn-ea"/>
              </a:rPr>
              <a:t>became regulars at the local puppy classes</a:t>
            </a:r>
            <a:r>
              <a:rPr lang="en-US" altLang="zh-CN" sz="2200">
                <a:latin typeface="Times New Roman" panose="02020603050405020304" charset="0"/>
                <a:cs typeface="Times New Roman" panose="02020603050405020304" charset="0"/>
                <a:sym typeface="+mn-ea"/>
              </a:rPr>
              <a:t>, which not only</a:t>
            </a:r>
            <a:r>
              <a:rPr lang="zh-CN" altLang="en-US" sz="2200">
                <a:latin typeface="Times New Roman" panose="02020603050405020304" charset="0"/>
                <a:cs typeface="Times New Roman" panose="02020603050405020304" charset="0"/>
                <a:sym typeface="+mn-ea"/>
              </a:rPr>
              <a:t> expose </a:t>
            </a:r>
            <a:r>
              <a:rPr lang="en-US" altLang="zh-CN" sz="2200">
                <a:latin typeface="Times New Roman" panose="02020603050405020304" charset="0"/>
                <a:cs typeface="Times New Roman" panose="02020603050405020304" charset="0"/>
                <a:sym typeface="+mn-ea"/>
              </a:rPr>
              <a:t>him</a:t>
            </a:r>
            <a:r>
              <a:rPr lang="zh-CN" altLang="en-US" sz="2200">
                <a:latin typeface="Times New Roman" panose="02020603050405020304" charset="0"/>
                <a:cs typeface="Times New Roman" panose="02020603050405020304" charset="0"/>
                <a:sym typeface="+mn-ea"/>
              </a:rPr>
              <a:t> to other puppies and also </a:t>
            </a:r>
            <a:r>
              <a:rPr lang="en-US" altLang="zh-CN" sz="2200" u="sng">
                <a:latin typeface="Times New Roman" panose="02020603050405020304" charset="0"/>
                <a:cs typeface="Times New Roman" panose="02020603050405020304" charset="0"/>
                <a:sym typeface="+mn-ea"/>
              </a:rPr>
              <a:t>enhance our bonds during the exchanges of</a:t>
            </a:r>
            <a:r>
              <a:rPr lang="en-US" altLang="zh-CN" sz="2200">
                <a:latin typeface="Times New Roman" panose="02020603050405020304" charset="0"/>
                <a:cs typeface="Times New Roman" panose="02020603050405020304" charset="0"/>
                <a:sym typeface="+mn-ea"/>
              </a:rPr>
              <a:t> </a:t>
            </a:r>
            <a:r>
              <a:rPr lang="zh-CN" altLang="en-US" sz="2200">
                <a:latin typeface="Times New Roman" panose="02020603050405020304" charset="0"/>
                <a:cs typeface="Times New Roman" panose="02020603050405020304" charset="0"/>
                <a:sym typeface="+mn-ea"/>
              </a:rPr>
              <a:t>handy training tips.</a:t>
            </a:r>
            <a:endParaRPr lang="zh-CN" altLang="en-US" sz="2200">
              <a:solidFill>
                <a:schemeClr val="tx1"/>
              </a:solidFill>
              <a:latin typeface="Times New Roman" panose="02020603050405020304" charset="0"/>
              <a:cs typeface="Times New Roman" panose="02020603050405020304" charset="0"/>
              <a:sym typeface="+mn-ea"/>
            </a:endParaRPr>
          </a:p>
          <a:p>
            <a:pPr marL="212090" indent="-212090" fontAlgn="auto">
              <a:lnSpc>
                <a:spcPct val="90000"/>
              </a:lnSpc>
              <a:spcAft>
                <a:spcPts val="500"/>
              </a:spcAft>
              <a:buFont typeface="Wingdings" panose="05000000000000000000" charset="0"/>
              <a:buChar char=""/>
            </a:pPr>
            <a:r>
              <a:rPr lang="zh-CN" altLang="en-US" sz="2200">
                <a:latin typeface="Times New Roman" panose="02020603050405020304" charset="0"/>
                <a:cs typeface="Times New Roman" panose="02020603050405020304" charset="0"/>
                <a:sym typeface="+mn-ea"/>
              </a:rPr>
              <a:t>Every morning,  </a:t>
            </a:r>
            <a:r>
              <a:rPr lang="en-US" altLang="zh-CN" sz="2200">
                <a:latin typeface="Times New Roman" panose="02020603050405020304" charset="0"/>
                <a:cs typeface="Times New Roman" panose="02020603050405020304" charset="0"/>
                <a:sym typeface="+mn-ea"/>
              </a:rPr>
              <a:t>s</a:t>
            </a:r>
            <a:r>
              <a:rPr lang="zh-CN" altLang="en-US" sz="2200">
                <a:latin typeface="Times New Roman" panose="02020603050405020304" charset="0"/>
                <a:cs typeface="Times New Roman" panose="02020603050405020304" charset="0"/>
                <a:sym typeface="+mn-ea"/>
              </a:rPr>
              <a:t>tarting with obedience training, </a:t>
            </a:r>
            <a:r>
              <a:rPr lang="zh-CN" altLang="en-US" sz="2200" u="sng">
                <a:latin typeface="Times New Roman" panose="02020603050405020304" charset="0"/>
                <a:cs typeface="Times New Roman" panose="02020603050405020304" charset="0"/>
                <a:sym typeface="+mn-ea"/>
              </a:rPr>
              <a:t>each member of the family would</a:t>
            </a:r>
            <a:r>
              <a:rPr lang="zh-CN" altLang="en-US" sz="2200">
                <a:latin typeface="Times New Roman" panose="02020603050405020304" charset="0"/>
                <a:cs typeface="Times New Roman" panose="02020603050405020304" charset="0"/>
                <a:sym typeface="+mn-ea"/>
              </a:rPr>
              <a:t> spend time with Max, teaching him the basics</a:t>
            </a:r>
            <a:r>
              <a:rPr lang="en-US" altLang="zh-CN" sz="2200">
                <a:latin typeface="Times New Roman" panose="02020603050405020304" charset="0"/>
                <a:cs typeface="Times New Roman" panose="02020603050405020304" charset="0"/>
                <a:sym typeface="+mn-ea"/>
              </a:rPr>
              <a:t> </a:t>
            </a:r>
            <a:r>
              <a:rPr lang="zh-CN" altLang="en-US" sz="2200">
                <a:latin typeface="Times New Roman" panose="02020603050405020304" charset="0"/>
                <a:cs typeface="Times New Roman" panose="02020603050405020304" charset="0"/>
                <a:sym typeface="+mn-ea"/>
              </a:rPr>
              <a:t>like </a:t>
            </a:r>
            <a:r>
              <a:rPr lang="zh-CN" altLang="en-US" sz="2200" u="sng">
                <a:latin typeface="Times New Roman" panose="02020603050405020304" charset="0"/>
                <a:cs typeface="Times New Roman" panose="02020603050405020304" charset="0"/>
                <a:sym typeface="+mn-ea"/>
              </a:rPr>
              <a:t>"sit", "stay", "come" and "down"</a:t>
            </a:r>
            <a:r>
              <a:rPr lang="zh-CN" altLang="en-US" sz="2200">
                <a:latin typeface="Times New Roman" panose="02020603050405020304" charset="0"/>
                <a:cs typeface="Times New Roman" panose="02020603050405020304" charset="0"/>
                <a:sym typeface="+mn-ea"/>
              </a:rPr>
              <a:t>.  </a:t>
            </a:r>
            <a:endParaRPr lang="zh-CN" altLang="en-US" sz="2200">
              <a:latin typeface="Times New Roman" panose="02020603050405020304" charset="0"/>
              <a:cs typeface="Times New Roman" panose="02020603050405020304" charset="0"/>
              <a:sym typeface="+mn-ea"/>
            </a:endParaRPr>
          </a:p>
          <a:p>
            <a:pPr marL="212090" indent="-212090" fontAlgn="auto">
              <a:lnSpc>
                <a:spcPct val="90000"/>
              </a:lnSpc>
              <a:spcAft>
                <a:spcPts val="500"/>
              </a:spcAft>
              <a:buFont typeface="Wingdings" panose="05000000000000000000" charset="0"/>
              <a:buChar char=""/>
            </a:pPr>
            <a:r>
              <a:rPr lang="en-US" altLang="zh-CN" sz="2200" u="sng">
                <a:latin typeface="Times New Roman" panose="02020603050405020304" charset="0"/>
                <a:cs typeface="Times New Roman" panose="02020603050405020304" charset="0"/>
                <a:sym typeface="+mn-ea"/>
              </a:rPr>
              <a:t>O</a:t>
            </a:r>
            <a:r>
              <a:rPr lang="zh-CN" altLang="en-US" sz="2200" u="sng">
                <a:latin typeface="Times New Roman" panose="02020603050405020304" charset="0"/>
                <a:cs typeface="Times New Roman" panose="02020603050405020304" charset="0"/>
                <a:sym typeface="+mn-ea"/>
              </a:rPr>
              <a:t>ur home bustled with energy</a:t>
            </a:r>
            <a:r>
              <a:rPr lang="en-US" altLang="zh-CN" sz="2200">
                <a:latin typeface="Times New Roman" panose="02020603050405020304" charset="0"/>
                <a:cs typeface="Times New Roman" panose="02020603050405020304" charset="0"/>
                <a:sym typeface="+mn-ea"/>
              </a:rPr>
              <a:t> in the following days. </a:t>
            </a:r>
            <a:r>
              <a:rPr lang="zh-CN" altLang="en-US" sz="2200">
                <a:latin typeface="Times New Roman" panose="02020603050405020304" charset="0"/>
                <a:cs typeface="Times New Roman" panose="02020603050405020304" charset="0"/>
                <a:sym typeface="+mn-ea"/>
              </a:rPr>
              <a:t>One of the exciting parts of the training was </a:t>
            </a:r>
            <a:r>
              <a:rPr lang="zh-CN" altLang="en-US" sz="2200" u="sng">
                <a:latin typeface="Times New Roman" panose="02020603050405020304" charset="0"/>
                <a:cs typeface="Times New Roman" panose="02020603050405020304" charset="0"/>
                <a:sym typeface="+mn-ea"/>
              </a:rPr>
              <a:t>teaching Max the "drop it" command</a:t>
            </a:r>
            <a:r>
              <a:rPr lang="zh-CN" altLang="en-US" sz="2200">
                <a:latin typeface="Times New Roman" panose="02020603050405020304" charset="0"/>
                <a:cs typeface="Times New Roman" panose="02020603050405020304" charset="0"/>
                <a:sym typeface="+mn-ea"/>
              </a:rPr>
              <a:t>. </a:t>
            </a:r>
            <a:r>
              <a:rPr lang="en-US" altLang="zh-CN" sz="2200">
                <a:latin typeface="Times New Roman" panose="02020603050405020304" charset="0"/>
                <a:cs typeface="Times New Roman" panose="02020603050405020304" charset="0"/>
                <a:sym typeface="+mn-ea"/>
              </a:rPr>
              <a:t>We </a:t>
            </a:r>
            <a:r>
              <a:rPr lang="en-US" altLang="zh-CN" sz="2200" u="sng">
                <a:latin typeface="Times New Roman" panose="02020603050405020304" charset="0"/>
                <a:cs typeface="Times New Roman" panose="02020603050405020304" charset="0"/>
                <a:sym typeface="+mn-ea"/>
              </a:rPr>
              <a:t>cooperated together</a:t>
            </a:r>
            <a:r>
              <a:rPr lang="en-US" altLang="zh-CN" sz="2200">
                <a:latin typeface="Times New Roman" panose="02020603050405020304" charset="0"/>
                <a:cs typeface="Times New Roman" panose="02020603050405020304" charset="0"/>
                <a:sym typeface="+mn-ea"/>
              </a:rPr>
              <a:t>, </a:t>
            </a:r>
            <a:r>
              <a:rPr lang="en-US" altLang="zh-CN" sz="2200" u="sng">
                <a:latin typeface="Times New Roman" panose="02020603050405020304" charset="0"/>
                <a:cs typeface="Times New Roman" panose="02020603050405020304" charset="0"/>
                <a:sym typeface="+mn-ea"/>
              </a:rPr>
              <a:t>uilizing</a:t>
            </a:r>
            <a:r>
              <a:rPr lang="en-US" altLang="zh-CN" sz="2200">
                <a:latin typeface="Times New Roman" panose="02020603050405020304" charset="0"/>
                <a:cs typeface="Times New Roman" panose="02020603050405020304" charset="0"/>
                <a:sym typeface="+mn-ea"/>
              </a:rPr>
              <a:t> his favorite toys and snacks. </a:t>
            </a:r>
            <a:endParaRPr lang="en-US" altLang="zh-CN" sz="2200">
              <a:latin typeface="Times New Roman" panose="02020603050405020304" charset="0"/>
              <a:cs typeface="Times New Roman" panose="02020603050405020304" charset="0"/>
              <a:sym typeface="+mn-ea"/>
            </a:endParaRPr>
          </a:p>
          <a:p>
            <a:pPr marL="212090" indent="-212090" fontAlgn="auto">
              <a:lnSpc>
                <a:spcPct val="90000"/>
              </a:lnSpc>
              <a:spcAft>
                <a:spcPts val="500"/>
              </a:spcAft>
              <a:buFont typeface="Wingdings" panose="05000000000000000000" charset="0"/>
              <a:buChar char=""/>
            </a:pPr>
            <a:r>
              <a:rPr lang="zh-CN" altLang="en-US" sz="2200">
                <a:latin typeface="Times New Roman" panose="02020603050405020304" charset="0"/>
                <a:cs typeface="Times New Roman" panose="02020603050405020304" charset="0"/>
                <a:sym typeface="+mn-ea"/>
              </a:rPr>
              <a:t>Each of us took turns leading Max's </a:t>
            </a:r>
            <a:r>
              <a:rPr lang="zh-CN" altLang="en-US" sz="2200" u="sng">
                <a:latin typeface="Times New Roman" panose="02020603050405020304" charset="0"/>
                <a:cs typeface="Times New Roman" panose="02020603050405020304" charset="0"/>
                <a:sym typeface="+mn-ea"/>
              </a:rPr>
              <a:t>obedience classes</a:t>
            </a:r>
            <a:r>
              <a:rPr lang="zh-CN" altLang="en-US" sz="2200">
                <a:latin typeface="Times New Roman" panose="02020603050405020304" charset="0"/>
                <a:cs typeface="Times New Roman" panose="02020603050405020304" charset="0"/>
                <a:sym typeface="+mn-ea"/>
              </a:rPr>
              <a:t>, and soon enough, he was displaying remarkable progress</a:t>
            </a:r>
            <a:r>
              <a:rPr lang="en-US" altLang="zh-CN" sz="2200">
                <a:latin typeface="Times New Roman" panose="02020603050405020304" charset="0"/>
                <a:cs typeface="Times New Roman" panose="02020603050405020304" charset="0"/>
                <a:sym typeface="+mn-ea"/>
              </a:rPr>
              <a:t>- </a:t>
            </a:r>
            <a:r>
              <a:rPr lang="en-US" altLang="zh-CN" sz="2200" u="sng">
                <a:latin typeface="Times New Roman" panose="02020603050405020304" charset="0"/>
                <a:cs typeface="Times New Roman" panose="02020603050405020304" charset="0"/>
                <a:sym typeface="+mn-ea"/>
              </a:rPr>
              <a:t>the tug of war battle between us had become a history</a:t>
            </a:r>
            <a:r>
              <a:rPr lang="zh-CN" altLang="en-US" sz="2200">
                <a:latin typeface="Times New Roman" panose="02020603050405020304" charset="0"/>
                <a:cs typeface="Times New Roman" panose="02020603050405020304" charset="0"/>
                <a:sym typeface="+mn-ea"/>
              </a:rPr>
              <a:t>.</a:t>
            </a:r>
            <a:endParaRPr lang="en-US" altLang="zh-CN" sz="2200">
              <a:latin typeface="Times New Roman" panose="02020603050405020304" charset="0"/>
              <a:cs typeface="Times New Roman" panose="02020603050405020304" charset="0"/>
              <a:sym typeface="+mn-ea"/>
            </a:endParaRPr>
          </a:p>
        </p:txBody>
      </p:sp>
      <p:sp>
        <p:nvSpPr>
          <p:cNvPr id="34" name="文本框 33"/>
          <p:cNvSpPr txBox="1"/>
          <p:nvPr/>
        </p:nvSpPr>
        <p:spPr>
          <a:xfrm>
            <a:off x="100965" y="26035"/>
            <a:ext cx="3093085" cy="460375"/>
          </a:xfrm>
          <a:prstGeom prst="rect">
            <a:avLst/>
          </a:prstGeom>
          <a:noFill/>
        </p:spPr>
        <p:txBody>
          <a:bodyPr wrap="square" rtlCol="0">
            <a:spAutoFit/>
          </a:bodyPr>
          <a:p>
            <a:r>
              <a:rPr lang="en-US" altLang="zh-CN" sz="2400" b="1" i="1" u="sng">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rPr>
              <a:t>Polish the Language:</a:t>
            </a:r>
            <a:endParaRPr lang="en-US" altLang="zh-CN" sz="2400" b="1" i="1" u="sng">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p:txBody>
      </p:sp>
      <p:sp>
        <p:nvSpPr>
          <p:cNvPr id="2" name="文本框 1"/>
          <p:cNvSpPr txBox="1"/>
          <p:nvPr/>
        </p:nvSpPr>
        <p:spPr>
          <a:xfrm>
            <a:off x="127000" y="486410"/>
            <a:ext cx="7582535" cy="371475"/>
          </a:xfrm>
          <a:prstGeom prst="rect">
            <a:avLst/>
          </a:prstGeom>
          <a:noFill/>
        </p:spPr>
        <p:txBody>
          <a:bodyPr wrap="square" rtlCol="0">
            <a:noAutofit/>
          </a:bodyPr>
          <a:p>
            <a:pPr algn="just" fontAlgn="auto">
              <a:lnSpc>
                <a:spcPct val="90000"/>
              </a:lnSpc>
            </a:pPr>
            <a:r>
              <a:rPr lang="en-US" altLang="zh-CN" sz="2000" b="1" i="1">
                <a:effectLst/>
                <a:latin typeface="Times New Roman" panose="02020603050405020304" charset="0"/>
                <a:cs typeface="Times New Roman" panose="02020603050405020304" charset="0"/>
                <a:sym typeface="+mn-ea"/>
              </a:rPr>
              <a:t>Para.2: </a:t>
            </a:r>
            <a:r>
              <a:rPr lang="zh-CN" altLang="en-US" sz="2000" b="1" i="1">
                <a:effectLst/>
                <a:latin typeface="Times New Roman" panose="02020603050405020304" charset="0"/>
                <a:cs typeface="Times New Roman" panose="02020603050405020304" charset="0"/>
                <a:sym typeface="+mn-ea"/>
              </a:rPr>
              <a:t>Dad stepped in, suggesting that we work together to train Max.</a:t>
            </a:r>
            <a:endParaRPr lang="zh-CN" altLang="en-US" sz="2000" b="1" i="1">
              <a:effectLst/>
              <a:latin typeface="Times New Roman" panose="02020603050405020304" charset="0"/>
              <a:cs typeface="Times New Roman" panose="02020603050405020304" charset="0"/>
            </a:endParaRPr>
          </a:p>
          <a:p>
            <a:endParaRPr lang="zh-CN" altLang="en-US" sz="2000" b="1" i="1">
              <a:effectLst/>
              <a:latin typeface="Times New Roman" panose="02020603050405020304" charset="0"/>
              <a:cs typeface="Times New Roman" panose="02020603050405020304" charset="0"/>
            </a:endParaRPr>
          </a:p>
        </p:txBody>
      </p:sp>
      <p:sp>
        <p:nvSpPr>
          <p:cNvPr id="9" name="文本框 8"/>
          <p:cNvSpPr txBox="1"/>
          <p:nvPr/>
        </p:nvSpPr>
        <p:spPr>
          <a:xfrm>
            <a:off x="250190" y="1039495"/>
            <a:ext cx="2855595" cy="4929505"/>
          </a:xfrm>
          <a:prstGeom prst="rect">
            <a:avLst/>
          </a:prstGeom>
          <a:noFill/>
        </p:spPr>
        <p:txBody>
          <a:bodyPr wrap="square" rtlCol="0">
            <a:noAutofit/>
          </a:bodyPr>
          <a:p>
            <a:r>
              <a:rPr lang="en-US" altLang="zh-CN" sz="2000" b="1" i="1">
                <a:solidFill>
                  <a:schemeClr val="accent3">
                    <a:lumMod val="50000"/>
                  </a:schemeClr>
                </a:solidFill>
                <a:effectLst>
                  <a:outerShdw blurRad="38100" dist="38100" dir="2700000" algn="tl">
                    <a:srgbClr val="000000">
                      <a:alpha val="43137"/>
                    </a:srgbClr>
                  </a:outerShdw>
                </a:effectLst>
                <a:sym typeface="+mn-ea"/>
              </a:rPr>
              <a:t>teamwork+ new environment</a:t>
            </a:r>
            <a:endParaRPr lang="en-US" altLang="zh-CN" sz="2000" b="1" i="1">
              <a:solidFill>
                <a:schemeClr val="accent3">
                  <a:lumMod val="50000"/>
                </a:schemeClr>
              </a:solidFill>
              <a:effectLst>
                <a:outerShdw blurRad="38100" dist="38100" dir="2700000" algn="tl">
                  <a:srgbClr val="000000">
                    <a:alpha val="43137"/>
                  </a:srgbClr>
                </a:outerShdw>
              </a:effectLst>
              <a:sym typeface="+mn-ea"/>
            </a:endParaRPr>
          </a:p>
          <a:p>
            <a:endParaRPr lang="en-US" altLang="zh-CN" sz="2000" b="1" i="1">
              <a:solidFill>
                <a:schemeClr val="accent3">
                  <a:lumMod val="50000"/>
                </a:schemeClr>
              </a:solidFill>
              <a:effectLst>
                <a:outerShdw blurRad="38100" dist="38100" dir="2700000" algn="tl">
                  <a:srgbClr val="000000">
                    <a:alpha val="43137"/>
                  </a:srgbClr>
                </a:outerShdw>
              </a:effectLst>
              <a:sym typeface="+mn-ea"/>
            </a:endParaRPr>
          </a:p>
          <a:p>
            <a:endParaRPr lang="en-US" altLang="zh-CN" sz="2000" b="1" i="1">
              <a:solidFill>
                <a:schemeClr val="accent3">
                  <a:lumMod val="50000"/>
                </a:schemeClr>
              </a:solidFill>
              <a:effectLst>
                <a:outerShdw blurRad="38100" dist="38100" dir="2700000" algn="tl">
                  <a:srgbClr val="000000">
                    <a:alpha val="43137"/>
                  </a:srgbClr>
                </a:outerShdw>
              </a:effectLst>
              <a:sym typeface="+mn-ea"/>
            </a:endParaRPr>
          </a:p>
          <a:p>
            <a:r>
              <a:rPr lang="en-US" altLang="zh-CN" sz="2000" b="1" i="1">
                <a:solidFill>
                  <a:schemeClr val="accent3">
                    <a:lumMod val="50000"/>
                  </a:schemeClr>
                </a:solidFill>
                <a:effectLst>
                  <a:outerShdw blurRad="38100" dist="38100" dir="2700000" algn="tl">
                    <a:srgbClr val="000000">
                      <a:alpha val="43137"/>
                    </a:srgbClr>
                  </a:outerShdw>
                </a:effectLst>
                <a:sym typeface="+mn-ea"/>
              </a:rPr>
              <a:t>professional guidance+ exchanges</a:t>
            </a:r>
            <a:endParaRPr lang="en-US" altLang="zh-CN" sz="2000" b="1" i="1">
              <a:solidFill>
                <a:schemeClr val="accent3">
                  <a:lumMod val="50000"/>
                </a:schemeClr>
              </a:solidFill>
              <a:effectLst>
                <a:outerShdw blurRad="38100" dist="38100" dir="2700000" algn="tl">
                  <a:srgbClr val="000000">
                    <a:alpha val="43137"/>
                  </a:srgbClr>
                </a:outerShdw>
              </a:effectLst>
              <a:sym typeface="+mn-ea"/>
            </a:endParaRPr>
          </a:p>
          <a:p>
            <a:endParaRPr lang="en-US" altLang="zh-CN" sz="2000" b="1" i="1">
              <a:solidFill>
                <a:schemeClr val="accent3">
                  <a:lumMod val="50000"/>
                </a:schemeClr>
              </a:solidFill>
              <a:effectLst>
                <a:outerShdw blurRad="38100" dist="38100" dir="2700000" algn="tl">
                  <a:srgbClr val="000000">
                    <a:alpha val="43137"/>
                  </a:srgbClr>
                </a:outerShdw>
              </a:effectLst>
              <a:sym typeface="+mn-ea"/>
            </a:endParaRPr>
          </a:p>
          <a:p>
            <a:endParaRPr lang="en-US" altLang="zh-CN" sz="2000" b="1" i="1">
              <a:solidFill>
                <a:schemeClr val="accent3">
                  <a:lumMod val="50000"/>
                </a:schemeClr>
              </a:solidFill>
              <a:effectLst>
                <a:outerShdw blurRad="38100" dist="38100" dir="2700000" algn="tl">
                  <a:srgbClr val="000000">
                    <a:alpha val="43137"/>
                  </a:srgbClr>
                </a:outerShdw>
              </a:effectLst>
              <a:sym typeface="+mn-ea"/>
            </a:endParaRPr>
          </a:p>
          <a:p>
            <a:r>
              <a:rPr lang="en-US" altLang="zh-CN" sz="2000" b="1" i="1">
                <a:solidFill>
                  <a:schemeClr val="accent3">
                    <a:lumMod val="50000"/>
                  </a:schemeClr>
                </a:solidFill>
                <a:effectLst>
                  <a:outerShdw blurRad="38100" dist="38100" dir="2700000" algn="tl">
                    <a:srgbClr val="000000">
                      <a:alpha val="43137"/>
                    </a:srgbClr>
                  </a:outerShdw>
                </a:effectLst>
                <a:sym typeface="+mn-ea"/>
              </a:rPr>
              <a:t>teamwork+ tactics</a:t>
            </a:r>
            <a:endParaRPr lang="en-US" altLang="zh-CN" sz="2000" b="1" i="1">
              <a:solidFill>
                <a:schemeClr val="accent3">
                  <a:lumMod val="50000"/>
                </a:schemeClr>
              </a:solidFill>
              <a:effectLst>
                <a:outerShdw blurRad="38100" dist="38100" dir="2700000" algn="tl">
                  <a:srgbClr val="000000">
                    <a:alpha val="43137"/>
                  </a:srgbClr>
                </a:outerShdw>
              </a:effectLst>
              <a:sym typeface="+mn-ea"/>
            </a:endParaRPr>
          </a:p>
          <a:p>
            <a:endParaRPr lang="en-US" altLang="zh-CN" sz="2000" b="1" i="1">
              <a:solidFill>
                <a:schemeClr val="accent3">
                  <a:lumMod val="50000"/>
                </a:schemeClr>
              </a:solidFill>
              <a:effectLst>
                <a:outerShdw blurRad="38100" dist="38100" dir="2700000" algn="tl">
                  <a:srgbClr val="000000">
                    <a:alpha val="43137"/>
                  </a:srgbClr>
                </a:outerShdw>
              </a:effectLst>
              <a:sym typeface="+mn-ea"/>
            </a:endParaRPr>
          </a:p>
          <a:p>
            <a:endParaRPr lang="en-US" altLang="zh-CN" sz="2000" b="1" i="1">
              <a:solidFill>
                <a:schemeClr val="accent3">
                  <a:lumMod val="50000"/>
                </a:schemeClr>
              </a:solidFill>
              <a:effectLst>
                <a:outerShdw blurRad="38100" dist="38100" dir="2700000" algn="tl">
                  <a:srgbClr val="000000">
                    <a:alpha val="43137"/>
                  </a:srgbClr>
                </a:outerShdw>
              </a:effectLst>
              <a:sym typeface="+mn-ea"/>
            </a:endParaRPr>
          </a:p>
          <a:p>
            <a:r>
              <a:rPr lang="en-US" altLang="zh-CN" sz="2000" b="1" i="1">
                <a:solidFill>
                  <a:schemeClr val="accent3">
                    <a:lumMod val="50000"/>
                  </a:schemeClr>
                </a:solidFill>
                <a:effectLst>
                  <a:outerShdw blurRad="38100" dist="38100" dir="2700000" algn="tl">
                    <a:srgbClr val="000000">
                      <a:alpha val="43137"/>
                    </a:srgbClr>
                  </a:outerShdw>
                </a:effectLst>
                <a:sym typeface="+mn-ea"/>
              </a:rPr>
              <a:t>teamwork+ highlight</a:t>
            </a:r>
            <a:endParaRPr lang="en-US" altLang="zh-CN" sz="2000" b="1" i="1">
              <a:solidFill>
                <a:schemeClr val="accent3">
                  <a:lumMod val="50000"/>
                </a:schemeClr>
              </a:solidFill>
              <a:effectLst>
                <a:outerShdw blurRad="38100" dist="38100" dir="2700000" algn="tl">
                  <a:srgbClr val="000000">
                    <a:alpha val="43137"/>
                  </a:srgbClr>
                </a:outerShdw>
              </a:effectLst>
              <a:sym typeface="+mn-ea"/>
            </a:endParaRPr>
          </a:p>
          <a:p>
            <a:endParaRPr lang="en-US" altLang="zh-CN" sz="2000" b="1" i="1">
              <a:solidFill>
                <a:schemeClr val="accent3">
                  <a:lumMod val="50000"/>
                </a:schemeClr>
              </a:solidFill>
              <a:effectLst>
                <a:outerShdw blurRad="38100" dist="38100" dir="2700000" algn="tl">
                  <a:srgbClr val="000000">
                    <a:alpha val="43137"/>
                  </a:srgbClr>
                </a:outerShdw>
              </a:effectLst>
              <a:sym typeface="+mn-ea"/>
            </a:endParaRPr>
          </a:p>
          <a:p>
            <a:endParaRPr lang="en-US" altLang="zh-CN" sz="2000" b="1" i="1">
              <a:solidFill>
                <a:schemeClr val="accent3">
                  <a:lumMod val="50000"/>
                </a:schemeClr>
              </a:solidFill>
              <a:effectLst>
                <a:outerShdw blurRad="38100" dist="38100" dir="2700000" algn="tl">
                  <a:srgbClr val="000000">
                    <a:alpha val="43137"/>
                  </a:srgbClr>
                </a:outerShdw>
              </a:effectLst>
              <a:sym typeface="+mn-ea"/>
            </a:endParaRPr>
          </a:p>
          <a:p>
            <a:r>
              <a:rPr lang="en-US" altLang="zh-CN" sz="2000" b="1" i="1">
                <a:solidFill>
                  <a:schemeClr val="accent3">
                    <a:lumMod val="50000"/>
                  </a:schemeClr>
                </a:solidFill>
                <a:effectLst>
                  <a:outerShdw blurRad="38100" dist="38100" dir="2700000" algn="tl">
                    <a:srgbClr val="000000">
                      <a:alpha val="43137"/>
                    </a:srgbClr>
                  </a:outerShdw>
                </a:effectLst>
                <a:sym typeface="+mn-ea"/>
              </a:rPr>
              <a:t>teamwork+ changes</a:t>
            </a:r>
            <a:endParaRPr lang="en-US" altLang="zh-CN" sz="2000" b="1" i="1">
              <a:solidFill>
                <a:schemeClr val="accent3">
                  <a:lumMod val="50000"/>
                </a:schemeClr>
              </a:solidFill>
              <a:effectLst>
                <a:outerShdw blurRad="38100" dist="38100" dir="2700000" algn="tl">
                  <a:srgbClr val="000000">
                    <a:alpha val="43137"/>
                  </a:srgbClr>
                </a:outerShdw>
              </a:effectLst>
              <a:sym typeface="+mn-ea"/>
            </a:endParaRPr>
          </a:p>
          <a:p>
            <a:endParaRPr lang="en-US" altLang="zh-CN" sz="2000" b="1" i="1">
              <a:solidFill>
                <a:schemeClr val="accent3">
                  <a:lumMod val="50000"/>
                </a:schemeClr>
              </a:solidFill>
              <a:effectLst>
                <a:outerShdw blurRad="38100" dist="38100" dir="2700000" algn="tl">
                  <a:srgbClr val="000000">
                    <a:alpha val="43137"/>
                  </a:srgbClr>
                </a:outerShdw>
              </a:effectLst>
              <a:sym typeface="+mn-ea"/>
            </a:endParaRPr>
          </a:p>
          <a:p>
            <a:endParaRPr lang="en-US" altLang="zh-CN" sz="2000" b="1" i="1">
              <a:solidFill>
                <a:schemeClr val="accent3">
                  <a:lumMod val="50000"/>
                </a:schemeClr>
              </a:solidFill>
              <a:effectLst>
                <a:outerShdw blurRad="38100" dist="38100" dir="2700000" algn="tl">
                  <a:srgbClr val="000000">
                    <a:alpha val="43137"/>
                  </a:srgbClr>
                </a:outerShdw>
              </a:effectLst>
              <a:sym typeface="+mn-ea"/>
            </a:endParaRPr>
          </a:p>
          <a:p>
            <a:endParaRPr lang="en-US" altLang="zh-CN" sz="2000" b="1" i="1">
              <a:solidFill>
                <a:schemeClr val="accent3">
                  <a:lumMod val="50000"/>
                </a:schemeClr>
              </a:solidFill>
              <a:effectLst>
                <a:outerShdw blurRad="38100" dist="38100" dir="2700000" algn="tl">
                  <a:srgbClr val="000000">
                    <a:alpha val="43137"/>
                  </a:srgbClr>
                </a:outerShdw>
              </a:effectLst>
              <a:sym typeface="+mn-ea"/>
            </a:endParaRPr>
          </a:p>
        </p:txBody>
      </p:sp>
      <p:pic>
        <p:nvPicPr>
          <p:cNvPr id="15" name="图片 14" descr="family-teamwork-hands"/>
          <p:cNvPicPr>
            <a:picLocks noChangeAspect="1"/>
          </p:cNvPicPr>
          <p:nvPr/>
        </p:nvPicPr>
        <p:blipFill>
          <a:blip r:embed="rId2"/>
          <a:stretch>
            <a:fillRect/>
          </a:stretch>
        </p:blipFill>
        <p:spPr>
          <a:xfrm>
            <a:off x="10729595" y="26035"/>
            <a:ext cx="1462405" cy="970280"/>
          </a:xfrm>
          <a:prstGeom prst="ellipse">
            <a:avLst/>
          </a:prstGeom>
          <a:effectLst>
            <a:outerShdw blurRad="50800" dist="38100" dir="8100000" algn="tr"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randombar(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xEl>
                                              <p:pRg st="3" end="3"/>
                                            </p:txEl>
                                          </p:spTgt>
                                        </p:tgtEl>
                                        <p:attrNameLst>
                                          <p:attrName>style.visibility</p:attrName>
                                        </p:attrNameLst>
                                      </p:cBhvr>
                                      <p:to>
                                        <p:strVal val="visible"/>
                                      </p:to>
                                    </p:set>
                                    <p:animEffect transition="in" filter="randombar(horizontal)">
                                      <p:cBhvr>
                                        <p:cTn id="12" dur="500"/>
                                        <p:tgtEl>
                                          <p:spTgt spid="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xEl>
                                              <p:pRg st="6" end="6"/>
                                            </p:txEl>
                                          </p:spTgt>
                                        </p:tgtEl>
                                        <p:attrNameLst>
                                          <p:attrName>style.visibility</p:attrName>
                                        </p:attrNameLst>
                                      </p:cBhvr>
                                      <p:to>
                                        <p:strVal val="visible"/>
                                      </p:to>
                                    </p:set>
                                    <p:animEffect transition="in" filter="randombar(horizontal)">
                                      <p:cBhvr>
                                        <p:cTn id="17" dur="500"/>
                                        <p:tgtEl>
                                          <p:spTgt spid="9">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
                                            <p:txEl>
                                              <p:pRg st="9" end="9"/>
                                            </p:txEl>
                                          </p:spTgt>
                                        </p:tgtEl>
                                        <p:attrNameLst>
                                          <p:attrName>style.visibility</p:attrName>
                                        </p:attrNameLst>
                                      </p:cBhvr>
                                      <p:to>
                                        <p:strVal val="visible"/>
                                      </p:to>
                                    </p:set>
                                    <p:animEffect transition="in" filter="randombar(horizontal)">
                                      <p:cBhvr>
                                        <p:cTn id="22" dur="500"/>
                                        <p:tgtEl>
                                          <p:spTgt spid="9">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9">
                                            <p:txEl>
                                              <p:pRg st="12" end="12"/>
                                            </p:txEl>
                                          </p:spTgt>
                                        </p:tgtEl>
                                        <p:attrNameLst>
                                          <p:attrName>style.visibility</p:attrName>
                                        </p:attrNameLst>
                                      </p:cBhvr>
                                      <p:to>
                                        <p:strVal val="visible"/>
                                      </p:to>
                                    </p:set>
                                    <p:animEffect transition="in" filter="randombar(horizontal)">
                                      <p:cBhvr>
                                        <p:cTn id="27" dur="500"/>
                                        <p:tgtEl>
                                          <p:spTgt spid="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 name="圆角矩形 32"/>
          <p:cNvSpPr/>
          <p:nvPr/>
        </p:nvSpPr>
        <p:spPr>
          <a:xfrm>
            <a:off x="-1010285" y="1483360"/>
            <a:ext cx="9253855" cy="5162550"/>
          </a:xfrm>
          <a:prstGeom prst="roundRect">
            <a:avLst>
              <a:gd name="adj" fmla="val 6519"/>
            </a:avLst>
          </a:prstGeom>
          <a:solidFill>
            <a:schemeClr val="accent4">
              <a:lumMod val="60000"/>
              <a:lumOff val="40000"/>
              <a:alpha val="5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100965" y="26035"/>
            <a:ext cx="3093085" cy="460375"/>
          </a:xfrm>
          <a:prstGeom prst="rect">
            <a:avLst/>
          </a:prstGeom>
          <a:noFill/>
        </p:spPr>
        <p:txBody>
          <a:bodyPr wrap="square" rtlCol="0">
            <a:spAutoFit/>
          </a:bodyPr>
          <a:p>
            <a:r>
              <a:rPr lang="en-US" altLang="zh-CN" sz="2400" b="1" i="1" u="sng">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rPr>
              <a:t>Possible Theme(s):</a:t>
            </a:r>
            <a:endParaRPr lang="en-US" altLang="zh-CN" sz="2400" b="1" i="1" u="sng">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p:txBody>
      </p:sp>
      <p:sp>
        <p:nvSpPr>
          <p:cNvPr id="4" name="文本框 3"/>
          <p:cNvSpPr txBox="1"/>
          <p:nvPr/>
        </p:nvSpPr>
        <p:spPr>
          <a:xfrm>
            <a:off x="100965" y="1495425"/>
            <a:ext cx="8142605" cy="4982845"/>
          </a:xfrm>
          <a:prstGeom prst="rect">
            <a:avLst/>
          </a:prstGeom>
          <a:noFill/>
        </p:spPr>
        <p:txBody>
          <a:bodyPr wrap="square" rtlCol="0" anchor="t">
            <a:noAutofit/>
          </a:bodyPr>
          <a:p>
            <a:pPr marL="198120" indent="-198120" algn="just" fontAlgn="auto">
              <a:lnSpc>
                <a:spcPct val="100000"/>
              </a:lnSpc>
              <a:spcAft>
                <a:spcPts val="500"/>
              </a:spcAft>
              <a:buFont typeface="Wingdings" panose="05000000000000000000" charset="0"/>
              <a:buChar char=""/>
            </a:pPr>
            <a:r>
              <a:rPr lang="en-US" altLang="zh-CN" sz="2400">
                <a:latin typeface="Times New Roman" panose="02020603050405020304" charset="0"/>
                <a:cs typeface="Times New Roman" panose="02020603050405020304" charset="0"/>
              </a:rPr>
              <a:t> </a:t>
            </a:r>
            <a:r>
              <a:rPr lang="zh-CN" altLang="en-US" sz="2400" u="sng">
                <a:latin typeface="Times New Roman" panose="02020603050405020304" charset="0"/>
                <a:cs typeface="Times New Roman" panose="02020603050405020304" charset="0"/>
                <a:sym typeface="+mn-ea"/>
              </a:rPr>
              <a:t>My father's wisdom in suggesting teamwork</a:t>
            </a:r>
            <a:r>
              <a:rPr lang="zh-CN" altLang="en-US" sz="2400">
                <a:latin typeface="Times New Roman" panose="02020603050405020304" charset="0"/>
                <a:cs typeface="Times New Roman" panose="02020603050405020304" charset="0"/>
                <a:sym typeface="+mn-ea"/>
              </a:rPr>
              <a:t> wasn't just helping Max but was also bringing us together as a family through shared responsibility.</a:t>
            </a:r>
            <a:endParaRPr lang="zh-CN" altLang="en-US" sz="2400">
              <a:latin typeface="Times New Roman" panose="02020603050405020304" charset="0"/>
              <a:cs typeface="Times New Roman" panose="02020603050405020304" charset="0"/>
            </a:endParaRPr>
          </a:p>
          <a:p>
            <a:pPr marL="198120" indent="-198120" algn="just" fontAlgn="auto">
              <a:lnSpc>
                <a:spcPct val="100000"/>
              </a:lnSpc>
              <a:spcAft>
                <a:spcPts val="500"/>
              </a:spcAft>
              <a:buFont typeface="Wingdings" panose="05000000000000000000" charset="0"/>
              <a:buChar char=""/>
            </a:pPr>
            <a:r>
              <a:rPr lang="zh-CN" altLang="en-US" sz="2400">
                <a:latin typeface="Times New Roman" panose="02020603050405020304" charset="0"/>
                <a:cs typeface="Times New Roman" panose="02020603050405020304" charset="0"/>
              </a:rPr>
              <a:t>With efficient teamwork, </a:t>
            </a:r>
            <a:r>
              <a:rPr lang="en-US" altLang="zh-CN" sz="2400">
                <a:latin typeface="Times New Roman" panose="02020603050405020304" charset="0"/>
                <a:cs typeface="Times New Roman" panose="02020603050405020304" charset="0"/>
              </a:rPr>
              <a:t>our</a:t>
            </a:r>
            <a:r>
              <a:rPr lang="zh-CN" altLang="en-US" sz="2400">
                <a:latin typeface="Times New Roman" panose="02020603050405020304" charset="0"/>
                <a:cs typeface="Times New Roman" panose="02020603050405020304" charset="0"/>
              </a:rPr>
              <a:t> </a:t>
            </a:r>
            <a:r>
              <a:rPr lang="en-US" altLang="zh-CN" sz="2400">
                <a:latin typeface="Times New Roman" panose="02020603050405020304" charset="0"/>
                <a:cs typeface="Times New Roman" panose="02020603050405020304" charset="0"/>
              </a:rPr>
              <a:t>household</a:t>
            </a:r>
            <a:r>
              <a:rPr lang="zh-CN" altLang="en-US" sz="2400">
                <a:latin typeface="Times New Roman" panose="02020603050405020304" charset="0"/>
                <a:cs typeface="Times New Roman" panose="02020603050405020304" charset="0"/>
              </a:rPr>
              <a:t> </a:t>
            </a:r>
            <a:r>
              <a:rPr lang="en-US" sz="2400" u="sng">
                <a:latin typeface="Times New Roman" panose="02020603050405020304" charset="0"/>
                <a:cs typeface="Times New Roman" panose="02020603050405020304" charset="0"/>
              </a:rPr>
              <a:t>turned</a:t>
            </a:r>
            <a:r>
              <a:rPr lang="zh-CN" altLang="en-US" sz="2400" u="sng">
                <a:latin typeface="Times New Roman" panose="02020603050405020304" charset="0"/>
                <a:cs typeface="Times New Roman" panose="02020603050405020304" charset="0"/>
              </a:rPr>
              <a:t> struggles into strength, confusion into clarity, and challenges into opportunities</a:t>
            </a:r>
            <a:r>
              <a:rPr lang="en-US" altLang="zh-CN" sz="2400">
                <a:latin typeface="Times New Roman" panose="02020603050405020304" charset="0"/>
                <a:cs typeface="Times New Roman" panose="02020603050405020304" charset="0"/>
              </a:rPr>
              <a:t>.</a:t>
            </a:r>
            <a:endParaRPr lang="zh-CN" altLang="en-US" sz="2400">
              <a:latin typeface="Times New Roman" panose="02020603050405020304" charset="0"/>
              <a:cs typeface="Times New Roman" panose="02020603050405020304" charset="0"/>
            </a:endParaRPr>
          </a:p>
          <a:p>
            <a:pPr marL="198120" indent="-198120" algn="just" fontAlgn="auto">
              <a:lnSpc>
                <a:spcPct val="100000"/>
              </a:lnSpc>
              <a:spcAft>
                <a:spcPts val="500"/>
              </a:spcAft>
              <a:buFont typeface="Wingdings" panose="05000000000000000000" charset="0"/>
              <a:buChar char=""/>
            </a:pPr>
            <a:r>
              <a:rPr lang="zh-CN" altLang="en-US" sz="2400">
                <a:latin typeface="Times New Roman" panose="02020603050405020304" charset="0"/>
                <a:cs typeface="Times New Roman" panose="02020603050405020304" charset="0"/>
                <a:sym typeface="+mn-ea"/>
              </a:rPr>
              <a:t>The journey of training </a:t>
            </a:r>
            <a:r>
              <a:rPr lang="zh-CN" altLang="en-US" sz="2400" u="sng">
                <a:latin typeface="Times New Roman" panose="02020603050405020304" charset="0"/>
                <a:cs typeface="Times New Roman" panose="02020603050405020304" charset="0"/>
                <a:sym typeface="+mn-ea"/>
              </a:rPr>
              <a:t>Max</a:t>
            </a:r>
            <a:r>
              <a:rPr lang="zh-CN" altLang="en-US" sz="2400">
                <a:latin typeface="Times New Roman" panose="02020603050405020304" charset="0"/>
                <a:cs typeface="Times New Roman" panose="02020603050405020304" charset="0"/>
                <a:sym typeface="+mn-ea"/>
              </a:rPr>
              <a:t> wasn't just about making him a socially accepted animal, but also about realizing how precious </a:t>
            </a:r>
            <a:r>
              <a:rPr lang="zh-CN" altLang="en-US" sz="2400" u="sng">
                <a:latin typeface="Times New Roman" panose="02020603050405020304" charset="0"/>
                <a:cs typeface="Times New Roman" panose="02020603050405020304" charset="0"/>
                <a:sym typeface="+mn-ea"/>
              </a:rPr>
              <a:t>our collective memories</a:t>
            </a:r>
            <a:r>
              <a:rPr lang="zh-CN" altLang="en-US" sz="2400">
                <a:latin typeface="Times New Roman" panose="02020603050405020304" charset="0"/>
                <a:cs typeface="Times New Roman" panose="02020603050405020304" charset="0"/>
                <a:sym typeface="+mn-ea"/>
              </a:rPr>
              <a:t> were becoming, woven together with the threads of </a:t>
            </a:r>
            <a:r>
              <a:rPr lang="zh-CN" altLang="en-US" sz="2400" u="sng">
                <a:latin typeface="Times New Roman" panose="02020603050405020304" charset="0"/>
                <a:cs typeface="Times New Roman" panose="02020603050405020304" charset="0"/>
                <a:sym typeface="+mn-ea"/>
              </a:rPr>
              <a:t>patience, commitment and </a:t>
            </a:r>
            <a:r>
              <a:rPr lang="en-US" altLang="zh-CN" sz="2400" u="sng">
                <a:latin typeface="Times New Roman" panose="02020603050405020304" charset="0"/>
                <a:cs typeface="Times New Roman" panose="02020603050405020304" charset="0"/>
                <a:sym typeface="+mn-ea"/>
              </a:rPr>
              <a:t>family</a:t>
            </a:r>
            <a:r>
              <a:rPr lang="zh-CN" altLang="en-US" sz="2400" u="sng">
                <a:latin typeface="Times New Roman" panose="02020603050405020304" charset="0"/>
                <a:cs typeface="Times New Roman" panose="02020603050405020304" charset="0"/>
                <a:sym typeface="+mn-ea"/>
              </a:rPr>
              <a:t> love</a:t>
            </a:r>
            <a:r>
              <a:rPr lang="zh-CN" altLang="en-US" sz="2400">
                <a:latin typeface="Times New Roman" panose="02020603050405020304" charset="0"/>
                <a:cs typeface="Times New Roman" panose="02020603050405020304" charset="0"/>
                <a:sym typeface="+mn-ea"/>
              </a:rPr>
              <a:t>. </a:t>
            </a:r>
            <a:endParaRPr lang="zh-CN" altLang="en-US" sz="2400">
              <a:latin typeface="Times New Roman" panose="02020603050405020304" charset="0"/>
              <a:cs typeface="Times New Roman" panose="02020603050405020304" charset="0"/>
              <a:sym typeface="+mn-ea"/>
            </a:endParaRPr>
          </a:p>
          <a:p>
            <a:pPr marL="198120" indent="-198120" algn="just" fontAlgn="auto">
              <a:lnSpc>
                <a:spcPct val="100000"/>
              </a:lnSpc>
              <a:spcAft>
                <a:spcPts val="500"/>
              </a:spcAft>
              <a:buFont typeface="Wingdings" panose="05000000000000000000" charset="0"/>
              <a:buChar char=""/>
            </a:pPr>
            <a:r>
              <a:rPr lang="zh-CN" altLang="en-US" sz="2400">
                <a:latin typeface="Times New Roman" panose="02020603050405020304" charset="0"/>
                <a:cs typeface="Times New Roman" panose="02020603050405020304" charset="0"/>
                <a:sym typeface="+mn-ea"/>
              </a:rPr>
              <a:t>Effective teamwork within </a:t>
            </a:r>
            <a:r>
              <a:rPr lang="en-US" altLang="zh-CN" sz="2400">
                <a:latin typeface="Times New Roman" panose="02020603050405020304" charset="0"/>
                <a:cs typeface="Times New Roman" panose="02020603050405020304" charset="0"/>
                <a:sym typeface="+mn-ea"/>
              </a:rPr>
              <a:t>our</a:t>
            </a:r>
            <a:r>
              <a:rPr lang="zh-CN" altLang="en-US" sz="2400">
                <a:latin typeface="Times New Roman" panose="02020603050405020304" charset="0"/>
                <a:cs typeface="Times New Roman" panose="02020603050405020304" charset="0"/>
                <a:sym typeface="+mn-ea"/>
              </a:rPr>
              <a:t> family </a:t>
            </a:r>
            <a:r>
              <a:rPr lang="en-US" altLang="zh-CN" sz="2400">
                <a:latin typeface="Times New Roman" panose="02020603050405020304" charset="0"/>
                <a:cs typeface="Times New Roman" panose="02020603050405020304" charset="0"/>
                <a:sym typeface="+mn-ea"/>
              </a:rPr>
              <a:t>not just </a:t>
            </a:r>
            <a:r>
              <a:rPr lang="zh-CN" altLang="en-US" sz="2400" u="sng">
                <a:latin typeface="Times New Roman" panose="02020603050405020304" charset="0"/>
                <a:cs typeface="Times New Roman" panose="02020603050405020304" charset="0"/>
                <a:sym typeface="+mn-ea"/>
              </a:rPr>
              <a:t>help</a:t>
            </a:r>
            <a:r>
              <a:rPr lang="en-US" altLang="zh-CN" sz="2400" u="sng">
                <a:latin typeface="Times New Roman" panose="02020603050405020304" charset="0"/>
                <a:cs typeface="Times New Roman" panose="02020603050405020304" charset="0"/>
                <a:sym typeface="+mn-ea"/>
              </a:rPr>
              <a:t>ed</a:t>
            </a:r>
            <a:r>
              <a:rPr lang="zh-CN" altLang="en-US" sz="2400" u="sng">
                <a:latin typeface="Times New Roman" panose="02020603050405020304" charset="0"/>
                <a:cs typeface="Times New Roman" panose="02020603050405020304" charset="0"/>
                <a:sym typeface="+mn-ea"/>
              </a:rPr>
              <a:t> navigate</a:t>
            </a:r>
            <a:r>
              <a:rPr lang="en-US" altLang="zh-CN" sz="2400" u="sng">
                <a:latin typeface="Times New Roman" panose="02020603050405020304" charset="0"/>
                <a:cs typeface="Times New Roman" panose="02020603050405020304" charset="0"/>
                <a:sym typeface="+mn-ea"/>
              </a:rPr>
              <a:t> </a:t>
            </a:r>
            <a:r>
              <a:rPr lang="zh-CN" altLang="en-US" sz="2400" u="sng">
                <a:latin typeface="Times New Roman" panose="02020603050405020304" charset="0"/>
                <a:cs typeface="Times New Roman" panose="02020603050405020304" charset="0"/>
                <a:sym typeface="+mn-ea"/>
              </a:rPr>
              <a:t>Max</a:t>
            </a:r>
            <a:r>
              <a:rPr lang="zh-CN" altLang="en-US" sz="2400">
                <a:latin typeface="Times New Roman" panose="02020603050405020304" charset="0"/>
                <a:cs typeface="Times New Roman" panose="02020603050405020304" charset="0"/>
                <a:sym typeface="+mn-ea"/>
              </a:rPr>
              <a:t> become a well-trained dog, he</a:t>
            </a:r>
            <a:r>
              <a:rPr lang="en-US" altLang="zh-CN" sz="2400">
                <a:latin typeface="Times New Roman" panose="02020603050405020304" charset="0"/>
                <a:cs typeface="Times New Roman" panose="02020603050405020304" charset="0"/>
                <a:sym typeface="+mn-ea"/>
              </a:rPr>
              <a:t> also</a:t>
            </a:r>
            <a:r>
              <a:rPr lang="zh-CN" altLang="en-US" sz="2400">
                <a:latin typeface="Times New Roman" panose="02020603050405020304" charset="0"/>
                <a:cs typeface="Times New Roman" panose="02020603050405020304" charset="0"/>
                <a:sym typeface="+mn-ea"/>
              </a:rPr>
              <a:t> </a:t>
            </a:r>
            <a:r>
              <a:rPr lang="zh-CN" altLang="en-US" sz="2400" u="sng">
                <a:latin typeface="Times New Roman" panose="02020603050405020304" charset="0"/>
                <a:cs typeface="Times New Roman" panose="02020603050405020304" charset="0"/>
                <a:sym typeface="+mn-ea"/>
              </a:rPr>
              <a:t>marked his place as an integral part </a:t>
            </a:r>
            <a:r>
              <a:rPr lang="en-US" altLang="zh-CN" sz="2400" u="sng">
                <a:latin typeface="Times New Roman" panose="02020603050405020304" charset="0"/>
                <a:cs typeface="Times New Roman" panose="02020603050405020304" charset="0"/>
                <a:sym typeface="+mn-ea"/>
              </a:rPr>
              <a:t>among us</a:t>
            </a:r>
            <a:r>
              <a:rPr lang="zh-CN" altLang="en-US" sz="2400">
                <a:latin typeface="Times New Roman" panose="02020603050405020304" charset="0"/>
                <a:cs typeface="Times New Roman" panose="02020603050405020304" charset="0"/>
                <a:sym typeface="+mn-ea"/>
              </a:rPr>
              <a:t>.</a:t>
            </a:r>
            <a:endParaRPr lang="zh-CN" altLang="en-US" sz="2400">
              <a:latin typeface="Times New Roman" panose="02020603050405020304" charset="0"/>
              <a:cs typeface="Times New Roman" panose="02020603050405020304" charset="0"/>
            </a:endParaRPr>
          </a:p>
        </p:txBody>
      </p:sp>
      <p:sp>
        <p:nvSpPr>
          <p:cNvPr id="25" name="文本框 24"/>
          <p:cNvSpPr txBox="1"/>
          <p:nvPr/>
        </p:nvSpPr>
        <p:spPr>
          <a:xfrm>
            <a:off x="2100580" y="486410"/>
            <a:ext cx="9798685" cy="922020"/>
          </a:xfrm>
          <a:prstGeom prst="rect">
            <a:avLst/>
          </a:prstGeom>
          <a:noFill/>
          <a:ln w="12700">
            <a:solidFill>
              <a:schemeClr val="accent4">
                <a:lumMod val="75000"/>
              </a:schemeClr>
            </a:solidFill>
            <a:prstDash val="dash"/>
          </a:ln>
        </p:spPr>
        <p:txBody>
          <a:bodyPr wrap="square" rtlCol="0">
            <a:spAutoFit/>
          </a:bodyPr>
          <a:p>
            <a:pPr marL="176530" indent="-176530" algn="just" fontAlgn="auto">
              <a:lnSpc>
                <a:spcPct val="90000"/>
              </a:lnSpc>
              <a:buFont typeface="Arial" panose="020B0604020202020204" pitchFamily="34" charset="0"/>
              <a:buChar char="•"/>
            </a:pPr>
            <a:r>
              <a:rPr lang="zh-CN" altLang="en-US" sz="2000">
                <a:solidFill>
                  <a:schemeClr val="accent4">
                    <a:lumMod val="50000"/>
                  </a:schemeClr>
                </a:solidFill>
                <a:latin typeface="Calibri" panose="020F0502020204030204" charset="0"/>
                <a:cs typeface="Times New Roman" panose="02020603050405020304" charset="0"/>
                <a:sym typeface="+mn-ea"/>
              </a:rPr>
              <a:t>①</a:t>
            </a:r>
            <a:r>
              <a:rPr lang="zh-CN" altLang="en-US" sz="2000">
                <a:solidFill>
                  <a:schemeClr val="accent4">
                    <a:lumMod val="50000"/>
                  </a:schemeClr>
                </a:solidFill>
                <a:latin typeface="Times New Roman" panose="02020603050405020304" charset="0"/>
                <a:cs typeface="Times New Roman" panose="02020603050405020304" charset="0"/>
                <a:sym typeface="+mn-ea"/>
              </a:rPr>
              <a:t>When I was a kid, my parents and I lived near the forest. They often told me t</a:t>
            </a:r>
            <a:r>
              <a:rPr lang="en-US" altLang="zh-CN" sz="2000">
                <a:solidFill>
                  <a:schemeClr val="accent4">
                    <a:lumMod val="50000"/>
                  </a:schemeClr>
                </a:solidFill>
                <a:latin typeface="Times New Roman" panose="02020603050405020304" charset="0"/>
                <a:cs typeface="Times New Roman" panose="02020603050405020304" charset="0"/>
                <a:sym typeface="+mn-ea"/>
              </a:rPr>
              <a:t>hat</a:t>
            </a:r>
            <a:r>
              <a:rPr lang="zh-CN" altLang="en-US" sz="2000">
                <a:solidFill>
                  <a:schemeClr val="accent4">
                    <a:lumMod val="50000"/>
                  </a:schemeClr>
                </a:solidFill>
                <a:latin typeface="Times New Roman" panose="02020603050405020304" charset="0"/>
                <a:cs typeface="Times New Roman" panose="02020603050405020304" charset="0"/>
                <a:sym typeface="+mn-ea"/>
              </a:rPr>
              <a:t> </a:t>
            </a:r>
            <a:r>
              <a:rPr lang="zh-CN" altLang="en-US" sz="2000" i="1">
                <a:solidFill>
                  <a:schemeClr val="accent4">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our family was a team that needed to work together for the household to functi</a:t>
            </a:r>
            <a:r>
              <a:rPr lang="en-US" altLang="zh-CN" sz="2000" i="1">
                <a:solidFill>
                  <a:schemeClr val="accent4">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on</a:t>
            </a:r>
            <a:r>
              <a:rPr lang="zh-CN" altLang="en-US" sz="2000" i="1">
                <a:solidFill>
                  <a:schemeClr val="accent4">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 smoothly</a:t>
            </a:r>
            <a:r>
              <a:rPr lang="zh-CN" altLang="en-US" sz="2000">
                <a:solidFill>
                  <a:schemeClr val="accent4">
                    <a:lumMod val="50000"/>
                  </a:schemeClr>
                </a:solidFill>
                <a:latin typeface="Times New Roman" panose="02020603050405020304" charset="0"/>
                <a:cs typeface="Times New Roman" panose="02020603050405020304" charset="0"/>
                <a:sym typeface="+mn-ea"/>
              </a:rPr>
              <a:t>. </a:t>
            </a:r>
            <a:endParaRPr lang="en-US" altLang="zh-CN" sz="2000">
              <a:solidFill>
                <a:schemeClr val="accent4">
                  <a:lumMod val="50000"/>
                </a:schemeClr>
              </a:solidFill>
              <a:latin typeface="Times New Roman" panose="02020603050405020304" charset="0"/>
              <a:cs typeface="Times New Roman" panose="02020603050405020304" charset="0"/>
            </a:endParaRPr>
          </a:p>
          <a:p>
            <a:pPr marL="176530" indent="-176530" algn="just" fontAlgn="auto">
              <a:lnSpc>
                <a:spcPct val="90000"/>
              </a:lnSpc>
              <a:buFont typeface="Arial" panose="020B0604020202020204" pitchFamily="34" charset="0"/>
              <a:buChar char="•"/>
            </a:pPr>
            <a:r>
              <a:rPr lang="en-US" altLang="zh-CN" sz="2000">
                <a:solidFill>
                  <a:schemeClr val="accent4">
                    <a:lumMod val="50000"/>
                  </a:schemeClr>
                </a:solidFill>
                <a:effectLst/>
                <a:latin typeface="Times New Roman" panose="02020603050405020304" charset="0"/>
                <a:cs typeface="Times New Roman" panose="02020603050405020304" charset="0"/>
                <a:sym typeface="+mn-ea"/>
              </a:rPr>
              <a:t>Para.2: </a:t>
            </a:r>
            <a:r>
              <a:rPr lang="zh-CN" altLang="en-US" sz="2000">
                <a:solidFill>
                  <a:schemeClr val="accent4">
                    <a:lumMod val="50000"/>
                  </a:schemeClr>
                </a:solidFill>
                <a:effectLst/>
                <a:latin typeface="Times New Roman" panose="02020603050405020304" charset="0"/>
                <a:cs typeface="Times New Roman" panose="02020603050405020304" charset="0"/>
                <a:sym typeface="+mn-ea"/>
              </a:rPr>
              <a:t>Dad stepped in, suggesting that </a:t>
            </a:r>
            <a:r>
              <a:rPr lang="zh-CN" altLang="en-US" sz="2000" i="1">
                <a:solidFill>
                  <a:schemeClr val="accent4">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we work together to</a:t>
            </a:r>
            <a:r>
              <a:rPr lang="zh-CN" altLang="en-US" sz="2000">
                <a:solidFill>
                  <a:schemeClr val="accent4">
                    <a:lumMod val="50000"/>
                  </a:schemeClr>
                </a:solidFill>
                <a:effectLst/>
                <a:latin typeface="Times New Roman" panose="02020603050405020304" charset="0"/>
                <a:cs typeface="Times New Roman" panose="02020603050405020304" charset="0"/>
                <a:sym typeface="+mn-ea"/>
              </a:rPr>
              <a:t> train Max.</a:t>
            </a:r>
            <a:endParaRPr lang="zh-CN" altLang="en-US" sz="2000">
              <a:solidFill>
                <a:schemeClr val="accent4">
                  <a:lumMod val="50000"/>
                </a:schemeClr>
              </a:solidFill>
              <a:effectLst/>
              <a:latin typeface="Times New Roman" panose="02020603050405020304" charset="0"/>
              <a:cs typeface="Times New Roman" panose="02020603050405020304" charset="0"/>
              <a:sym typeface="+mn-ea"/>
            </a:endParaRPr>
          </a:p>
        </p:txBody>
      </p:sp>
      <p:sp>
        <p:nvSpPr>
          <p:cNvPr id="17" name="文本框 16"/>
          <p:cNvSpPr txBox="1"/>
          <p:nvPr/>
        </p:nvSpPr>
        <p:spPr>
          <a:xfrm>
            <a:off x="6366510" y="114300"/>
            <a:ext cx="1424940" cy="368300"/>
          </a:xfrm>
          <a:prstGeom prst="rect">
            <a:avLst/>
          </a:prstGeom>
          <a:noFill/>
        </p:spPr>
        <p:txBody>
          <a:bodyPr wrap="square" rtlCol="0" anchor="t">
            <a:spAutoFit/>
          </a:bodyPr>
          <a:p>
            <a:r>
              <a:rPr lang="en-US" altLang="zh-CN" b="1" i="1" u="sng">
                <a:solidFill>
                  <a:schemeClr val="accent4">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Clues</a:t>
            </a:r>
            <a:endParaRPr lang="en-US" altLang="zh-CN" b="1" i="1" u="sng">
              <a:solidFill>
                <a:schemeClr val="accent4">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p:txBody>
      </p:sp>
      <p:sp>
        <p:nvSpPr>
          <p:cNvPr id="9" name="文本框 8"/>
          <p:cNvSpPr txBox="1"/>
          <p:nvPr/>
        </p:nvSpPr>
        <p:spPr>
          <a:xfrm>
            <a:off x="8243570" y="1495425"/>
            <a:ext cx="3848100" cy="4707890"/>
          </a:xfrm>
          <a:prstGeom prst="rect">
            <a:avLst/>
          </a:prstGeom>
          <a:noFill/>
        </p:spPr>
        <p:txBody>
          <a:bodyPr wrap="square" rtlCol="0">
            <a:spAutoFit/>
          </a:bodyPr>
          <a:p>
            <a:r>
              <a:rPr lang="en-US" altLang="zh-CN" sz="2000" b="1" i="1">
                <a:solidFill>
                  <a:schemeClr val="accent3">
                    <a:lumMod val="50000"/>
                  </a:schemeClr>
                </a:solidFill>
                <a:effectLst>
                  <a:outerShdw blurRad="38100" dist="38100" dir="2700000" algn="tl">
                    <a:srgbClr val="000000">
                      <a:alpha val="43137"/>
                    </a:srgbClr>
                  </a:outerShdw>
                </a:effectLst>
              </a:rPr>
              <a:t>echo with the given sentence</a:t>
            </a:r>
            <a:endParaRPr lang="en-US" altLang="zh-CN" sz="2000" b="1" i="1">
              <a:solidFill>
                <a:schemeClr val="accent3">
                  <a:lumMod val="50000"/>
                </a:schemeClr>
              </a:solidFill>
              <a:effectLst>
                <a:outerShdw blurRad="38100" dist="38100" dir="2700000" algn="tl">
                  <a:srgbClr val="000000">
                    <a:alpha val="43137"/>
                  </a:srgbClr>
                </a:outerShdw>
              </a:effectLst>
            </a:endParaRPr>
          </a:p>
          <a:p>
            <a:endParaRPr lang="en-US" altLang="zh-CN" sz="2000" b="1" i="1">
              <a:solidFill>
                <a:schemeClr val="accent3">
                  <a:lumMod val="50000"/>
                </a:schemeClr>
              </a:solidFill>
              <a:effectLst>
                <a:outerShdw blurRad="38100" dist="38100" dir="2700000" algn="tl">
                  <a:srgbClr val="000000">
                    <a:alpha val="43137"/>
                  </a:srgbClr>
                </a:outerShdw>
              </a:effectLst>
            </a:endParaRPr>
          </a:p>
          <a:p>
            <a:endParaRPr lang="en-US" altLang="zh-CN" sz="2000" b="1" i="1">
              <a:solidFill>
                <a:schemeClr val="accent3">
                  <a:lumMod val="50000"/>
                </a:schemeClr>
              </a:solidFill>
              <a:effectLst>
                <a:outerShdw blurRad="38100" dist="38100" dir="2700000" algn="tl">
                  <a:srgbClr val="000000">
                    <a:alpha val="43137"/>
                  </a:srgbClr>
                </a:outerShdw>
              </a:effectLst>
            </a:endParaRPr>
          </a:p>
          <a:p>
            <a:endParaRPr lang="en-US" altLang="zh-CN" sz="2000" b="1" i="1">
              <a:solidFill>
                <a:schemeClr val="accent3">
                  <a:lumMod val="50000"/>
                </a:schemeClr>
              </a:solidFill>
              <a:effectLst>
                <a:outerShdw blurRad="38100" dist="38100" dir="2700000" algn="tl">
                  <a:srgbClr val="000000">
                    <a:alpha val="43137"/>
                  </a:srgbClr>
                </a:outerShdw>
              </a:effectLst>
            </a:endParaRPr>
          </a:p>
          <a:p>
            <a:r>
              <a:rPr lang="en-US" altLang="zh-CN" sz="2000" b="1" i="1">
                <a:solidFill>
                  <a:schemeClr val="accent3">
                    <a:lumMod val="50000"/>
                  </a:schemeClr>
                </a:solidFill>
                <a:effectLst>
                  <a:outerShdw blurRad="38100" dist="38100" dir="2700000" algn="tl">
                    <a:srgbClr val="000000">
                      <a:alpha val="43137"/>
                    </a:srgbClr>
                  </a:outerShdw>
                </a:effectLst>
              </a:rPr>
              <a:t>focus on general development</a:t>
            </a:r>
            <a:endParaRPr lang="en-US" altLang="zh-CN" sz="2000" b="1" i="1">
              <a:solidFill>
                <a:schemeClr val="accent3">
                  <a:lumMod val="50000"/>
                </a:schemeClr>
              </a:solidFill>
              <a:effectLst>
                <a:outerShdw blurRad="38100" dist="38100" dir="2700000" algn="tl">
                  <a:srgbClr val="000000">
                    <a:alpha val="43137"/>
                  </a:srgbClr>
                </a:outerShdw>
              </a:effectLst>
            </a:endParaRPr>
          </a:p>
          <a:p>
            <a:endParaRPr lang="en-US" altLang="zh-CN" sz="2000" b="1" i="1">
              <a:solidFill>
                <a:schemeClr val="accent3">
                  <a:lumMod val="50000"/>
                </a:schemeClr>
              </a:solidFill>
              <a:effectLst>
                <a:outerShdw blurRad="38100" dist="38100" dir="2700000" algn="tl">
                  <a:srgbClr val="000000">
                    <a:alpha val="43137"/>
                  </a:srgbClr>
                </a:outerShdw>
              </a:effectLst>
            </a:endParaRPr>
          </a:p>
          <a:p>
            <a:endParaRPr lang="en-US" altLang="zh-CN" sz="2000" b="1" i="1">
              <a:solidFill>
                <a:schemeClr val="accent3">
                  <a:lumMod val="50000"/>
                </a:schemeClr>
              </a:solidFill>
              <a:effectLst>
                <a:outerShdw blurRad="38100" dist="38100" dir="2700000" algn="tl">
                  <a:srgbClr val="000000">
                    <a:alpha val="43137"/>
                  </a:srgbClr>
                </a:outerShdw>
              </a:effectLst>
            </a:endParaRPr>
          </a:p>
          <a:p>
            <a:endParaRPr lang="en-US" altLang="zh-CN" sz="2000" b="1" i="1">
              <a:solidFill>
                <a:schemeClr val="accent3">
                  <a:lumMod val="50000"/>
                </a:schemeClr>
              </a:solidFill>
              <a:effectLst>
                <a:outerShdw blurRad="38100" dist="38100" dir="2700000" algn="tl">
                  <a:srgbClr val="000000">
                    <a:alpha val="43137"/>
                  </a:srgbClr>
                </a:outerShdw>
              </a:effectLst>
            </a:endParaRPr>
          </a:p>
          <a:p>
            <a:r>
              <a:rPr lang="en-US" altLang="zh-CN" sz="2000" b="1" i="1">
                <a:solidFill>
                  <a:schemeClr val="accent3">
                    <a:lumMod val="50000"/>
                  </a:schemeClr>
                </a:solidFill>
                <a:effectLst>
                  <a:outerShdw blurRad="38100" dist="38100" dir="2700000" algn="tl">
                    <a:srgbClr val="000000">
                      <a:alpha val="43137"/>
                    </a:srgbClr>
                  </a:outerShdw>
                </a:effectLst>
              </a:rPr>
              <a:t>focus on everyone’s gains</a:t>
            </a:r>
            <a:endParaRPr lang="en-US" altLang="zh-CN" sz="2000" b="1" i="1">
              <a:solidFill>
                <a:schemeClr val="accent3">
                  <a:lumMod val="50000"/>
                </a:schemeClr>
              </a:solidFill>
              <a:effectLst>
                <a:outerShdw blurRad="38100" dist="38100" dir="2700000" algn="tl">
                  <a:srgbClr val="000000">
                    <a:alpha val="43137"/>
                  </a:srgbClr>
                </a:outerShdw>
              </a:effectLst>
            </a:endParaRPr>
          </a:p>
          <a:p>
            <a:endParaRPr lang="en-US" altLang="zh-CN" sz="2000" b="1" i="1">
              <a:solidFill>
                <a:schemeClr val="accent3">
                  <a:lumMod val="50000"/>
                </a:schemeClr>
              </a:solidFill>
              <a:effectLst>
                <a:outerShdw blurRad="38100" dist="38100" dir="2700000" algn="tl">
                  <a:srgbClr val="000000">
                    <a:alpha val="43137"/>
                  </a:srgbClr>
                </a:outerShdw>
              </a:effectLst>
            </a:endParaRPr>
          </a:p>
          <a:p>
            <a:endParaRPr lang="en-US" altLang="zh-CN" sz="2000" b="1" i="1">
              <a:solidFill>
                <a:schemeClr val="accent3">
                  <a:lumMod val="50000"/>
                </a:schemeClr>
              </a:solidFill>
              <a:effectLst>
                <a:outerShdw blurRad="38100" dist="38100" dir="2700000" algn="tl">
                  <a:srgbClr val="000000">
                    <a:alpha val="43137"/>
                  </a:srgbClr>
                </a:outerShdw>
              </a:effectLst>
            </a:endParaRPr>
          </a:p>
          <a:p>
            <a:endParaRPr lang="en-US" altLang="zh-CN" sz="2000" b="1" i="1">
              <a:solidFill>
                <a:schemeClr val="accent3">
                  <a:lumMod val="50000"/>
                </a:schemeClr>
              </a:solidFill>
              <a:effectLst>
                <a:outerShdw blurRad="38100" dist="38100" dir="2700000" algn="tl">
                  <a:srgbClr val="000000">
                    <a:alpha val="43137"/>
                  </a:srgbClr>
                </a:outerShdw>
              </a:effectLst>
            </a:endParaRPr>
          </a:p>
          <a:p>
            <a:endParaRPr lang="en-US" altLang="zh-CN" sz="2000" b="1" i="1">
              <a:solidFill>
                <a:schemeClr val="accent3">
                  <a:lumMod val="50000"/>
                </a:schemeClr>
              </a:solidFill>
              <a:effectLst>
                <a:outerShdw blurRad="38100" dist="38100" dir="2700000" algn="tl">
                  <a:srgbClr val="000000">
                    <a:alpha val="43137"/>
                  </a:srgbClr>
                </a:outerShdw>
              </a:effectLst>
            </a:endParaRPr>
          </a:p>
          <a:p>
            <a:r>
              <a:rPr lang="en-US" altLang="zh-CN" sz="2000" b="1" i="1">
                <a:solidFill>
                  <a:schemeClr val="accent3">
                    <a:lumMod val="50000"/>
                  </a:schemeClr>
                </a:solidFill>
                <a:effectLst>
                  <a:outerShdw blurRad="38100" dist="38100" dir="2700000" algn="tl">
                    <a:srgbClr val="000000">
                      <a:alpha val="43137"/>
                    </a:srgbClr>
                  </a:outerShdw>
                </a:effectLst>
                <a:sym typeface="+mn-ea"/>
              </a:rPr>
              <a:t>relate main character  and focus on its changes</a:t>
            </a:r>
            <a:endParaRPr lang="en-US" altLang="zh-CN" sz="2000" b="1" i="1">
              <a:solidFill>
                <a:schemeClr val="accent3">
                  <a:lumMod val="50000"/>
                </a:schemeClr>
              </a:solidFill>
              <a:effectLst>
                <a:outerShdw blurRad="38100" dist="38100" dir="2700000" algn="tl">
                  <a:srgbClr val="000000">
                    <a:alpha val="43137"/>
                  </a:srgbClr>
                </a:outerShdw>
              </a:effectLst>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randombar(horizont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randombar(horizontal)">
                                      <p:cBhvr>
                                        <p:cTn id="17" dur="500"/>
                                        <p:tgtEl>
                                          <p:spTgt spid="33"/>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0" dur="500"/>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randombar(horizontal)">
                                      <p:cBhvr>
                                        <p:cTn id="25" dur="500"/>
                                        <p:tgtEl>
                                          <p:spTgt spid="9">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randombar(horizontal)">
                                      <p:cBhvr>
                                        <p:cTn id="30" dur="500"/>
                                        <p:tgtEl>
                                          <p:spTgt spid="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animEffect transition="in" filter="randombar(horizontal)">
                                      <p:cBhvr>
                                        <p:cTn id="35" dur="500"/>
                                        <p:tgtEl>
                                          <p:spTgt spid="9">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4">
                                            <p:txEl>
                                              <p:pRg st="2" end="2"/>
                                            </p:txEl>
                                          </p:spTgt>
                                        </p:tgtEl>
                                        <p:attrNameLst>
                                          <p:attrName>style.visibility</p:attrName>
                                        </p:attrNameLst>
                                      </p:cBhvr>
                                      <p:to>
                                        <p:strVal val="visible"/>
                                      </p:to>
                                    </p:set>
                                    <p:animEffect transition="in" filter="randombar(horizontal)">
                                      <p:cBhvr>
                                        <p:cTn id="40" dur="500"/>
                                        <p:tgtEl>
                                          <p:spTgt spid="4">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9">
                                            <p:txEl>
                                              <p:pRg st="8" end="8"/>
                                            </p:txEl>
                                          </p:spTgt>
                                        </p:tgtEl>
                                        <p:attrNameLst>
                                          <p:attrName>style.visibility</p:attrName>
                                        </p:attrNameLst>
                                      </p:cBhvr>
                                      <p:to>
                                        <p:strVal val="visible"/>
                                      </p:to>
                                    </p:set>
                                    <p:animEffect transition="in" filter="randombar(horizontal)">
                                      <p:cBhvr>
                                        <p:cTn id="45" dur="500"/>
                                        <p:tgtEl>
                                          <p:spTgt spid="9">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4">
                                            <p:txEl>
                                              <p:pRg st="3" end="3"/>
                                            </p:txEl>
                                          </p:spTgt>
                                        </p:tgtEl>
                                        <p:attrNameLst>
                                          <p:attrName>style.visibility</p:attrName>
                                        </p:attrNameLst>
                                      </p:cBhvr>
                                      <p:to>
                                        <p:strVal val="visible"/>
                                      </p:to>
                                    </p:set>
                                    <p:animEffect transition="in" filter="randombar(horizontal)">
                                      <p:cBhvr>
                                        <p:cTn id="50" dur="500"/>
                                        <p:tgtEl>
                                          <p:spTgt spid="4">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9">
                                            <p:txEl>
                                              <p:pRg st="13" end="13"/>
                                            </p:txEl>
                                          </p:spTgt>
                                        </p:tgtEl>
                                        <p:attrNameLst>
                                          <p:attrName>style.visibility</p:attrName>
                                        </p:attrNameLst>
                                      </p:cBhvr>
                                      <p:to>
                                        <p:strVal val="visible"/>
                                      </p:to>
                                    </p:set>
                                    <p:animEffect transition="in" filter="randombar(horizontal)">
                                      <p:cBhvr>
                                        <p:cTn id="55" dur="500"/>
                                        <p:tgtEl>
                                          <p:spTgt spid="9">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5" grpId="0" animBg="1"/>
      <p:bldP spid="33" grpId="0" animBg="1"/>
      <p:bldP spid="4" grpId="0" uiExpand="1" build="p"/>
      <p:bldP spid="9"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descr="微信截图_20240506102529_副本"/>
          <p:cNvPicPr>
            <a:picLocks noChangeAspect="1"/>
          </p:cNvPicPr>
          <p:nvPr/>
        </p:nvPicPr>
        <p:blipFill>
          <a:blip r:embed="rId1">
            <a:clrChange>
              <a:clrFrom>
                <a:srgbClr val="FAFAFC">
                  <a:alpha val="100000"/>
                </a:srgbClr>
              </a:clrFrom>
              <a:clrTo>
                <a:srgbClr val="FAFAFC">
                  <a:alpha val="100000"/>
                  <a:alpha val="0"/>
                </a:srgbClr>
              </a:clrTo>
            </a:clrChange>
          </a:blip>
          <a:srcRect r="-171" b="51738"/>
          <a:stretch>
            <a:fillRect/>
          </a:stretch>
        </p:blipFill>
        <p:spPr>
          <a:xfrm>
            <a:off x="4793615" y="487045"/>
            <a:ext cx="7398385" cy="4975225"/>
          </a:xfrm>
          <a:prstGeom prst="rect">
            <a:avLst/>
          </a:prstGeom>
          <a:ln w="12700">
            <a:noFill/>
          </a:ln>
        </p:spPr>
      </p:pic>
      <p:sp>
        <p:nvSpPr>
          <p:cNvPr id="6" name="文本框 5"/>
          <p:cNvSpPr txBox="1"/>
          <p:nvPr/>
        </p:nvSpPr>
        <p:spPr>
          <a:xfrm>
            <a:off x="100965" y="26035"/>
            <a:ext cx="2500630" cy="460375"/>
          </a:xfrm>
          <a:prstGeom prst="rect">
            <a:avLst/>
          </a:prstGeom>
          <a:noFill/>
        </p:spPr>
        <p:txBody>
          <a:bodyPr wrap="square" rtlCol="0">
            <a:spAutoFit/>
          </a:bodyPr>
          <a:p>
            <a:r>
              <a:rPr lang="en-US" altLang="zh-CN" sz="2400" b="1" i="1" u="sng">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rPr>
              <a:t>Student’s Writing</a:t>
            </a:r>
            <a:endParaRPr lang="en-US" altLang="zh-CN" sz="2400" b="1" i="1" u="sng">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p:txBody>
      </p:sp>
      <p:sp>
        <p:nvSpPr>
          <p:cNvPr id="12" name="任意多边形 11"/>
          <p:cNvSpPr/>
          <p:nvPr/>
        </p:nvSpPr>
        <p:spPr>
          <a:xfrm>
            <a:off x="4937760" y="580390"/>
            <a:ext cx="7110730" cy="1226820"/>
          </a:xfrm>
          <a:custGeom>
            <a:avLst/>
            <a:gdLst>
              <a:gd name="connisteX0" fmla="*/ 1772920 w 4897755"/>
              <a:gd name="connsiteY0" fmla="*/ 0 h 862965"/>
              <a:gd name="connisteX1" fmla="*/ 4897755 w 4897755"/>
              <a:gd name="connsiteY1" fmla="*/ 9525 h 862965"/>
              <a:gd name="connisteX2" fmla="*/ 4888230 w 4897755"/>
              <a:gd name="connsiteY2" fmla="*/ 575310 h 862965"/>
              <a:gd name="connisteX3" fmla="*/ 3143885 w 4897755"/>
              <a:gd name="connsiteY3" fmla="*/ 556260 h 862965"/>
              <a:gd name="connisteX4" fmla="*/ 3124200 w 4897755"/>
              <a:gd name="connsiteY4" fmla="*/ 862965 h 862965"/>
              <a:gd name="connisteX5" fmla="*/ 0 w 4897755"/>
              <a:gd name="connsiteY5" fmla="*/ 853440 h 862965"/>
              <a:gd name="connisteX6" fmla="*/ 0 w 4897755"/>
              <a:gd name="connsiteY6" fmla="*/ 325755 h 862965"/>
              <a:gd name="connisteX7" fmla="*/ 1772920 w 4897755"/>
              <a:gd name="connsiteY7" fmla="*/ 325755 h 862965"/>
              <a:gd name="connisteX8" fmla="*/ 1772920 w 4897755"/>
              <a:gd name="connsiteY8" fmla="*/ 0 h 86296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l" t="t" r="r" b="b"/>
            <a:pathLst>
              <a:path w="4897755" h="862965">
                <a:moveTo>
                  <a:pt x="1772920" y="0"/>
                </a:moveTo>
                <a:lnTo>
                  <a:pt x="4897755" y="9525"/>
                </a:lnTo>
                <a:lnTo>
                  <a:pt x="4888230" y="575310"/>
                </a:lnTo>
                <a:lnTo>
                  <a:pt x="3143885" y="556260"/>
                </a:lnTo>
                <a:lnTo>
                  <a:pt x="3124200" y="862965"/>
                </a:lnTo>
                <a:lnTo>
                  <a:pt x="0" y="853440"/>
                </a:lnTo>
                <a:lnTo>
                  <a:pt x="0" y="325755"/>
                </a:lnTo>
                <a:lnTo>
                  <a:pt x="1772920" y="325755"/>
                </a:lnTo>
                <a:lnTo>
                  <a:pt x="1772920" y="0"/>
                </a:lnTo>
                <a:close/>
              </a:path>
            </a:pathLst>
          </a:custGeom>
          <a:noFill/>
          <a:ln w="222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100965" y="931545"/>
            <a:ext cx="4692650" cy="706755"/>
          </a:xfrm>
          <a:prstGeom prst="rect">
            <a:avLst/>
          </a:prstGeom>
          <a:noFill/>
        </p:spPr>
        <p:txBody>
          <a:bodyPr wrap="square" rtlCol="0">
            <a:spAutoFit/>
          </a:bodyPr>
          <a:p>
            <a:pPr marL="161925" indent="-161925" fontAlgn="auto">
              <a:buFont typeface="Arial" panose="020B0604020202020204" pitchFamily="34" charset="0"/>
              <a:buChar char="•"/>
            </a:pPr>
            <a:r>
              <a:rPr lang="zh-CN" altLang="en-US" sz="2000" b="1">
                <a:solidFill>
                  <a:schemeClr val="accent3">
                    <a:lumMod val="75000"/>
                  </a:schemeClr>
                </a:solidFill>
              </a:rPr>
              <a:t>描写看到的情景，运用比较修辞协同原文自己遭遇的窘境，有效承接段首句。</a:t>
            </a:r>
            <a:endParaRPr lang="zh-CN" altLang="en-US" sz="2000" b="1">
              <a:solidFill>
                <a:schemeClr val="accent3">
                  <a:lumMod val="75000"/>
                </a:schemeClr>
              </a:solidFill>
            </a:endParaRPr>
          </a:p>
        </p:txBody>
      </p:sp>
      <p:sp>
        <p:nvSpPr>
          <p:cNvPr id="7" name="文本框 6"/>
          <p:cNvSpPr txBox="1"/>
          <p:nvPr/>
        </p:nvSpPr>
        <p:spPr>
          <a:xfrm>
            <a:off x="100965" y="1807210"/>
            <a:ext cx="4769485" cy="4092575"/>
          </a:xfrm>
          <a:prstGeom prst="rect">
            <a:avLst/>
          </a:prstGeom>
          <a:noFill/>
        </p:spPr>
        <p:txBody>
          <a:bodyPr wrap="square" rtlCol="0">
            <a:spAutoFit/>
          </a:bodyPr>
          <a:p>
            <a:pPr marL="161925" indent="-161925" fontAlgn="auto">
              <a:buFont typeface="Arial" panose="020B0604020202020204" pitchFamily="34" charset="0"/>
              <a:buChar char="•"/>
            </a:pPr>
            <a:r>
              <a:rPr lang="zh-CN" altLang="en-US" sz="2000" b="1">
                <a:solidFill>
                  <a:schemeClr val="accent4">
                    <a:lumMod val="50000"/>
                  </a:schemeClr>
                </a:solidFill>
              </a:rPr>
              <a:t>内心独白和对母亲的温情之间缺少转折承接；母亲接到热茶也是与前文很好的协同点。修改建议：</a:t>
            </a:r>
            <a:endParaRPr lang="zh-CN" altLang="en-US" sz="2000" b="1">
              <a:solidFill>
                <a:schemeClr val="accent4">
                  <a:lumMod val="50000"/>
                </a:schemeClr>
              </a:solidFill>
            </a:endParaRPr>
          </a:p>
          <a:p>
            <a:pPr marL="161925" indent="-161925" fontAlgn="auto">
              <a:buFont typeface="Arial" panose="020B0604020202020204" pitchFamily="34" charset="0"/>
              <a:buChar char="•"/>
            </a:pPr>
            <a:r>
              <a:rPr lang="en-US" altLang="zh-CN" sz="2000" b="1" i="1">
                <a:solidFill>
                  <a:schemeClr val="accent4">
                    <a:lumMod val="50000"/>
                  </a:schemeClr>
                </a:solidFill>
                <a:latin typeface="Times New Roman" panose="02020603050405020304" charset="0"/>
                <a:cs typeface="Times New Roman" panose="02020603050405020304" charset="0"/>
              </a:rPr>
              <a:t>While</a:t>
            </a:r>
            <a:r>
              <a:rPr lang="en-US" altLang="zh-CN" sz="2000" b="1" i="1">
                <a:solidFill>
                  <a:schemeClr val="tx1"/>
                </a:solidFill>
                <a:latin typeface="Times New Roman" panose="02020603050405020304" charset="0"/>
                <a:cs typeface="Times New Roman" panose="02020603050405020304" charset="0"/>
              </a:rPr>
              <a:t> groaning</a:t>
            </a:r>
            <a:r>
              <a:rPr lang="en-US" altLang="zh-CN" sz="2000" b="1" i="1">
                <a:solidFill>
                  <a:schemeClr val="accent3">
                    <a:lumMod val="75000"/>
                  </a:schemeClr>
                </a:solidFill>
                <a:latin typeface="Times New Roman" panose="02020603050405020304" charset="0"/>
                <a:cs typeface="Times New Roman" panose="02020603050405020304" charset="0"/>
              </a:rPr>
              <a:t> </a:t>
            </a:r>
            <a:r>
              <a:rPr lang="en-US" altLang="zh-CN" sz="2000" b="1" i="1">
                <a:solidFill>
                  <a:schemeClr val="accent4">
                    <a:lumMod val="50000"/>
                  </a:schemeClr>
                </a:solidFill>
                <a:latin typeface="Times New Roman" panose="02020603050405020304" charset="0"/>
                <a:cs typeface="Times New Roman" panose="02020603050405020304" charset="0"/>
              </a:rPr>
              <a:t>inwardly</a:t>
            </a:r>
            <a:r>
              <a:rPr lang="en-US" altLang="zh-CN" sz="2000" b="1" i="1">
                <a:solidFill>
                  <a:schemeClr val="tx1"/>
                </a:solidFill>
                <a:latin typeface="Times New Roman" panose="02020603050405020304" charset="0"/>
                <a:cs typeface="Times New Roman" panose="02020603050405020304" charset="0"/>
              </a:rPr>
              <a:t>, I </a:t>
            </a:r>
            <a:r>
              <a:rPr lang="en-US" altLang="zh-CN" sz="2000" b="1" i="1">
                <a:solidFill>
                  <a:schemeClr val="accent4">
                    <a:lumMod val="50000"/>
                  </a:schemeClr>
                </a:solidFill>
                <a:latin typeface="Times New Roman" panose="02020603050405020304" charset="0"/>
                <a:cs typeface="Times New Roman" panose="02020603050405020304" charset="0"/>
              </a:rPr>
              <a:t>still</a:t>
            </a:r>
            <a:r>
              <a:rPr lang="en-US" altLang="zh-CN" sz="2000" b="1" i="1">
                <a:solidFill>
                  <a:schemeClr val="tx1"/>
                </a:solidFill>
                <a:latin typeface="Times New Roman" panose="02020603050405020304" charset="0"/>
                <a:cs typeface="Times New Roman" panose="02020603050405020304" charset="0"/>
              </a:rPr>
              <a:t> served mother a warm cup of tea. </a:t>
            </a:r>
            <a:r>
              <a:rPr lang="en-US" altLang="zh-CN" sz="2000" b="1" i="1">
                <a:solidFill>
                  <a:schemeClr val="accent4">
                    <a:lumMod val="50000"/>
                  </a:schemeClr>
                </a:solidFill>
                <a:latin typeface="Times New Roman" panose="02020603050405020304" charset="0"/>
                <a:cs typeface="Times New Roman" panose="02020603050405020304" charset="0"/>
              </a:rPr>
              <a:t>The warm steam softened her tense.</a:t>
            </a:r>
            <a:endParaRPr lang="en-US" altLang="zh-CN" sz="2000" b="1">
              <a:solidFill>
                <a:schemeClr val="accent4">
                  <a:lumMod val="50000"/>
                </a:schemeClr>
              </a:solidFill>
            </a:endParaRPr>
          </a:p>
          <a:p>
            <a:pPr marL="161925" indent="-161925" fontAlgn="auto">
              <a:buFont typeface="Arial" panose="020B0604020202020204" pitchFamily="34" charset="0"/>
              <a:buChar char="•"/>
            </a:pPr>
            <a:r>
              <a:rPr lang="en-US" altLang="zh-CN" sz="2000" b="1">
                <a:solidFill>
                  <a:schemeClr val="accent3">
                    <a:lumMod val="75000"/>
                  </a:schemeClr>
                </a:solidFill>
              </a:rPr>
              <a:t>“detect”</a:t>
            </a:r>
            <a:r>
              <a:rPr lang="zh-CN" altLang="en-US" sz="2000" b="1">
                <a:solidFill>
                  <a:schemeClr val="accent3">
                    <a:lumMod val="75000"/>
                  </a:schemeClr>
                </a:solidFill>
              </a:rPr>
              <a:t>小词运用灵动</a:t>
            </a:r>
            <a:endParaRPr lang="zh-CN" altLang="en-US" sz="2000" b="1">
              <a:solidFill>
                <a:schemeClr val="accent3">
                  <a:lumMod val="75000"/>
                </a:schemeClr>
              </a:solidFill>
            </a:endParaRPr>
          </a:p>
          <a:p>
            <a:pPr marL="161925" indent="-161925" fontAlgn="auto">
              <a:buFont typeface="Arial" panose="020B0604020202020204" pitchFamily="34" charset="0"/>
              <a:buChar char="•"/>
            </a:pPr>
            <a:r>
              <a:rPr lang="zh-CN" altLang="en-US" sz="2000" b="1">
                <a:solidFill>
                  <a:schemeClr val="accent3">
                    <a:lumMod val="75000"/>
                  </a:schemeClr>
                </a:solidFill>
              </a:rPr>
              <a:t>推进情节，自然流畅</a:t>
            </a:r>
            <a:endParaRPr lang="zh-CN" altLang="en-US" sz="2000" b="1">
              <a:solidFill>
                <a:schemeClr val="accent3">
                  <a:lumMod val="75000"/>
                </a:schemeClr>
              </a:solidFill>
            </a:endParaRPr>
          </a:p>
          <a:p>
            <a:pPr marL="161925" indent="-161925" fontAlgn="auto">
              <a:buFont typeface="Arial" panose="020B0604020202020204" pitchFamily="34" charset="0"/>
              <a:buChar char="•"/>
            </a:pPr>
            <a:r>
              <a:rPr lang="zh-CN" altLang="en-US" sz="2000" b="1">
                <a:solidFill>
                  <a:schemeClr val="accent4">
                    <a:lumMod val="50000"/>
                  </a:schemeClr>
                </a:solidFill>
              </a:rPr>
              <a:t>与段二段首句</a:t>
            </a:r>
            <a:r>
              <a:rPr lang="en-US" altLang="zh-CN" sz="2000" b="1">
                <a:solidFill>
                  <a:schemeClr val="accent4">
                    <a:lumMod val="50000"/>
                  </a:schemeClr>
                </a:solidFill>
              </a:rPr>
              <a:t>“Dad stepped in,”</a:t>
            </a:r>
            <a:r>
              <a:rPr lang="zh-CN" altLang="en-US" sz="2000" b="1">
                <a:solidFill>
                  <a:schemeClr val="accent4">
                    <a:lumMod val="50000"/>
                  </a:schemeClr>
                </a:solidFill>
              </a:rPr>
              <a:t>相矛盾，且来回两次进出的情节没有实际作用。建议</a:t>
            </a:r>
            <a:r>
              <a:rPr lang="en-US" altLang="zh-CN" sz="2000" b="1">
                <a:solidFill>
                  <a:schemeClr val="accent4">
                    <a:lumMod val="50000"/>
                  </a:schemeClr>
                </a:solidFill>
              </a:rPr>
              <a:t>dad</a:t>
            </a:r>
            <a:r>
              <a:rPr lang="zh-CN" altLang="en-US" sz="2000" b="1">
                <a:solidFill>
                  <a:schemeClr val="accent4">
                    <a:lumMod val="50000"/>
                  </a:schemeClr>
                </a:solidFill>
              </a:rPr>
              <a:t>的出场放在段二，段一末句铺垫衔接。</a:t>
            </a:r>
            <a:endParaRPr lang="zh-CN" altLang="en-US" sz="2000" b="1">
              <a:solidFill>
                <a:schemeClr val="accent3">
                  <a:lumMod val="75000"/>
                </a:schemeClr>
              </a:solidFill>
            </a:endParaRPr>
          </a:p>
          <a:p>
            <a:pPr marL="161925" indent="-161925" fontAlgn="auto">
              <a:buFont typeface="Arial" panose="020B0604020202020204" pitchFamily="34" charset="0"/>
              <a:buChar char="•"/>
            </a:pPr>
            <a:endParaRPr lang="zh-CN" altLang="en-US" sz="2000" b="1">
              <a:solidFill>
                <a:schemeClr val="accent3">
                  <a:lumMod val="75000"/>
                </a:schemeClr>
              </a:solidFill>
            </a:endParaRPr>
          </a:p>
        </p:txBody>
      </p:sp>
      <p:sp>
        <p:nvSpPr>
          <p:cNvPr id="8" name="矩形 7"/>
          <p:cNvSpPr/>
          <p:nvPr/>
        </p:nvSpPr>
        <p:spPr>
          <a:xfrm>
            <a:off x="10255885" y="2321560"/>
            <a:ext cx="929005" cy="335280"/>
          </a:xfrm>
          <a:prstGeom prst="rect">
            <a:avLst/>
          </a:prstGeom>
          <a:noFill/>
          <a:ln w="254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2" name="直接连接符 1"/>
          <p:cNvCxnSpPr/>
          <p:nvPr/>
        </p:nvCxnSpPr>
        <p:spPr>
          <a:xfrm flipV="1">
            <a:off x="6018530" y="2197100"/>
            <a:ext cx="5626100" cy="19050"/>
          </a:xfrm>
          <a:prstGeom prst="line">
            <a:avLst/>
          </a:prstGeom>
          <a:ln w="254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6152515" y="4199890"/>
            <a:ext cx="4361180" cy="316230"/>
          </a:xfrm>
          <a:prstGeom prst="rect">
            <a:avLst/>
          </a:prstGeom>
          <a:noFill/>
          <a:ln w="254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nvSpPr>
        <p:spPr>
          <a:xfrm>
            <a:off x="6311900" y="5074285"/>
            <a:ext cx="4504055" cy="316230"/>
          </a:xfrm>
          <a:prstGeom prst="rect">
            <a:avLst/>
          </a:prstGeom>
          <a:noFill/>
          <a:ln w="254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3" name="图片 12" descr="shutterstock_196564271"/>
          <p:cNvPicPr>
            <a:picLocks noChangeAspect="1"/>
          </p:cNvPicPr>
          <p:nvPr/>
        </p:nvPicPr>
        <p:blipFill>
          <a:blip r:embed="rId2">
            <a:clrChange>
              <a:clrFrom>
                <a:srgbClr val="BAC2CF">
                  <a:alpha val="100000"/>
                </a:srgbClr>
              </a:clrFrom>
              <a:clrTo>
                <a:srgbClr val="BAC2CF">
                  <a:alpha val="100000"/>
                  <a:alpha val="0"/>
                </a:srgbClr>
              </a:clrTo>
            </a:clrChange>
          </a:blip>
          <a:srcRect t="5284"/>
          <a:stretch>
            <a:fillRect/>
          </a:stretch>
        </p:blipFill>
        <p:spPr>
          <a:xfrm>
            <a:off x="4394835" y="5458460"/>
            <a:ext cx="2626360" cy="1399540"/>
          </a:xfrm>
          <a:prstGeom prst="ellipse">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randombar(horizontal)">
                                      <p:cBhvr>
                                        <p:cTn id="23" dur="500"/>
                                        <p:tgtEl>
                                          <p:spTgt spid="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randombar(horizontal)">
                                      <p:cBhvr>
                                        <p:cTn id="28" dur="500"/>
                                        <p:tgtEl>
                                          <p:spTgt spid="7">
                                            <p:txEl>
                                              <p:pRg st="2" end="2"/>
                                            </p:txEl>
                                          </p:spTgt>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randombar(horizontal)">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7">
                                            <p:txEl>
                                              <p:pRg st="3" end="3"/>
                                            </p:txEl>
                                          </p:spTgt>
                                        </p:tgtEl>
                                        <p:attrNameLst>
                                          <p:attrName>style.visibility</p:attrName>
                                        </p:attrNameLst>
                                      </p:cBhvr>
                                      <p:to>
                                        <p:strVal val="visible"/>
                                      </p:to>
                                    </p:set>
                                    <p:animEffect transition="in" filter="randombar(horizontal)">
                                      <p:cBhvr>
                                        <p:cTn id="36" dur="500"/>
                                        <p:tgtEl>
                                          <p:spTgt spid="7">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randombar(horizontal)">
                                      <p:cBhvr>
                                        <p:cTn id="41" dur="500"/>
                                        <p:tgtEl>
                                          <p:spTgt spid="3"/>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randombar(horizontal)">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7">
                                            <p:txEl>
                                              <p:pRg st="4" end="4"/>
                                            </p:txEl>
                                          </p:spTgt>
                                        </p:tgtEl>
                                        <p:attrNameLst>
                                          <p:attrName>style.visibility</p:attrName>
                                        </p:attrNameLst>
                                      </p:cBhvr>
                                      <p:to>
                                        <p:strVal val="visible"/>
                                      </p:to>
                                    </p:set>
                                    <p:animEffect transition="in" filter="randombar(horizontal)">
                                      <p:cBhvr>
                                        <p:cTn id="49"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P spid="7" grpId="0" uiExpand="1" build="p"/>
      <p:bldP spid="8" grpId="0" animBg="1"/>
      <p:bldP spid="3"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100965" y="26035"/>
            <a:ext cx="2500630" cy="460375"/>
          </a:xfrm>
          <a:prstGeom prst="rect">
            <a:avLst/>
          </a:prstGeom>
          <a:noFill/>
        </p:spPr>
        <p:txBody>
          <a:bodyPr wrap="square" rtlCol="0">
            <a:spAutoFit/>
          </a:bodyPr>
          <a:p>
            <a:r>
              <a:rPr lang="en-US" altLang="zh-CN" sz="2400" b="1" i="1" u="sng">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rPr>
              <a:t>Student’s Writing</a:t>
            </a:r>
            <a:endParaRPr lang="en-US" altLang="zh-CN" sz="2400" b="1" i="1" u="sng">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p:txBody>
      </p:sp>
      <p:pic>
        <p:nvPicPr>
          <p:cNvPr id="14" name="图片 13" descr="微信截图_20240506102529_副本"/>
          <p:cNvPicPr>
            <a:picLocks noChangeAspect="1"/>
          </p:cNvPicPr>
          <p:nvPr/>
        </p:nvPicPr>
        <p:blipFill>
          <a:blip r:embed="rId1">
            <a:clrChange>
              <a:clrFrom>
                <a:srgbClr val="FEFFFF">
                  <a:alpha val="100000"/>
                </a:srgbClr>
              </a:clrFrom>
              <a:clrTo>
                <a:srgbClr val="FEFFFF">
                  <a:alpha val="100000"/>
                  <a:alpha val="0"/>
                </a:srgbClr>
              </a:clrTo>
            </a:clrChange>
          </a:blip>
          <a:srcRect t="48505" r="-171" b="-146"/>
          <a:stretch>
            <a:fillRect/>
          </a:stretch>
        </p:blipFill>
        <p:spPr>
          <a:xfrm>
            <a:off x="4505960" y="668655"/>
            <a:ext cx="7568565" cy="4996815"/>
          </a:xfrm>
          <a:prstGeom prst="rect">
            <a:avLst/>
          </a:prstGeom>
          <a:ln w="12700">
            <a:noFill/>
          </a:ln>
        </p:spPr>
      </p:pic>
      <p:sp>
        <p:nvSpPr>
          <p:cNvPr id="3" name="任意多边形 2"/>
          <p:cNvSpPr/>
          <p:nvPr/>
        </p:nvSpPr>
        <p:spPr>
          <a:xfrm>
            <a:off x="4532630" y="615315"/>
            <a:ext cx="7217410" cy="1275080"/>
          </a:xfrm>
          <a:custGeom>
            <a:avLst/>
            <a:gdLst>
              <a:gd name="connisteX0" fmla="*/ 6661785 w 7217410"/>
              <a:gd name="connsiteY0" fmla="*/ 19050 h 1275080"/>
              <a:gd name="connisteX1" fmla="*/ 7207885 w 7217410"/>
              <a:gd name="connsiteY1" fmla="*/ 19050 h 1275080"/>
              <a:gd name="connisteX2" fmla="*/ 7217410 w 7217410"/>
              <a:gd name="connsiteY2" fmla="*/ 833755 h 1275080"/>
              <a:gd name="connisteX3" fmla="*/ 2789555 w 7217410"/>
              <a:gd name="connsiteY3" fmla="*/ 833755 h 1275080"/>
              <a:gd name="connisteX4" fmla="*/ 2789555 w 7217410"/>
              <a:gd name="connsiteY4" fmla="*/ 1226820 h 1275080"/>
              <a:gd name="connisteX5" fmla="*/ 0 w 7217410"/>
              <a:gd name="connsiteY5" fmla="*/ 1275080 h 1275080"/>
              <a:gd name="connisteX6" fmla="*/ 38735 w 7217410"/>
              <a:gd name="connsiteY6" fmla="*/ 517525 h 1275080"/>
              <a:gd name="connisteX7" fmla="*/ 6594475 w 7217410"/>
              <a:gd name="connsiteY7" fmla="*/ 459740 h 1275080"/>
              <a:gd name="connisteX8" fmla="*/ 6604000 w 7217410"/>
              <a:gd name="connsiteY8" fmla="*/ 9525 h 1275080"/>
              <a:gd name="connisteX9" fmla="*/ 6767195 w 7217410"/>
              <a:gd name="connsiteY9" fmla="*/ 9525 h 1275080"/>
              <a:gd name="connisteX10" fmla="*/ 6728460 w 7217410"/>
              <a:gd name="connsiteY10" fmla="*/ 0 h 127508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7217410" h="1275080">
                <a:moveTo>
                  <a:pt x="6661785" y="19050"/>
                </a:moveTo>
                <a:lnTo>
                  <a:pt x="7207885" y="19050"/>
                </a:lnTo>
                <a:lnTo>
                  <a:pt x="7217410" y="833755"/>
                </a:lnTo>
                <a:lnTo>
                  <a:pt x="2789555" y="833755"/>
                </a:lnTo>
                <a:lnTo>
                  <a:pt x="2789555" y="1226820"/>
                </a:lnTo>
                <a:lnTo>
                  <a:pt x="0" y="1275080"/>
                </a:lnTo>
                <a:lnTo>
                  <a:pt x="38735" y="517525"/>
                </a:lnTo>
                <a:lnTo>
                  <a:pt x="6594475" y="459740"/>
                </a:lnTo>
                <a:lnTo>
                  <a:pt x="6604000" y="9525"/>
                </a:lnTo>
                <a:lnTo>
                  <a:pt x="6767195" y="9525"/>
                </a:lnTo>
                <a:lnTo>
                  <a:pt x="6728460" y="0"/>
                </a:lnTo>
              </a:path>
            </a:pathLst>
          </a:custGeom>
          <a:noFill/>
          <a:ln w="2222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100965" y="899160"/>
            <a:ext cx="4337050" cy="706755"/>
          </a:xfrm>
          <a:prstGeom prst="rect">
            <a:avLst/>
          </a:prstGeom>
          <a:noFill/>
        </p:spPr>
        <p:txBody>
          <a:bodyPr wrap="square" rtlCol="0" anchor="t">
            <a:spAutoFit/>
          </a:bodyPr>
          <a:p>
            <a:pPr marL="161925" indent="-161925" fontAlgn="auto">
              <a:buFont typeface="Arial" panose="020B0604020202020204" pitchFamily="34" charset="0"/>
              <a:buChar char="•"/>
            </a:pPr>
            <a:r>
              <a:rPr lang="zh-CN" altLang="en-US" sz="2000" b="1">
                <a:solidFill>
                  <a:schemeClr val="accent4">
                    <a:lumMod val="50000"/>
                  </a:schemeClr>
                </a:solidFill>
                <a:sym typeface="+mn-ea"/>
              </a:rPr>
              <a:t>无效描写，父亲取回的纸张也没有起到作用，不承接前文</a:t>
            </a:r>
            <a:r>
              <a:rPr lang="en-US" altLang="zh-CN" sz="2000" b="1">
                <a:solidFill>
                  <a:schemeClr val="accent4">
                    <a:lumMod val="50000"/>
                  </a:schemeClr>
                </a:solidFill>
                <a:sym typeface="+mn-ea"/>
              </a:rPr>
              <a:t>,</a:t>
            </a:r>
            <a:r>
              <a:rPr lang="zh-CN" altLang="en-US" sz="2000" b="1">
                <a:solidFill>
                  <a:schemeClr val="accent4">
                    <a:lumMod val="50000"/>
                  </a:schemeClr>
                </a:solidFill>
                <a:sym typeface="+mn-ea"/>
              </a:rPr>
              <a:t>建议删除。</a:t>
            </a:r>
            <a:endParaRPr lang="zh-CN" altLang="en-US" sz="2000" b="1">
              <a:solidFill>
                <a:schemeClr val="accent4">
                  <a:lumMod val="50000"/>
                </a:schemeClr>
              </a:solidFill>
              <a:sym typeface="+mn-ea"/>
            </a:endParaRPr>
          </a:p>
        </p:txBody>
      </p:sp>
      <p:sp>
        <p:nvSpPr>
          <p:cNvPr id="5" name="文本框 4"/>
          <p:cNvSpPr txBox="1"/>
          <p:nvPr/>
        </p:nvSpPr>
        <p:spPr>
          <a:xfrm>
            <a:off x="91440" y="1962785"/>
            <a:ext cx="4431665" cy="3476625"/>
          </a:xfrm>
          <a:prstGeom prst="rect">
            <a:avLst/>
          </a:prstGeom>
          <a:noFill/>
        </p:spPr>
        <p:txBody>
          <a:bodyPr wrap="square" rtlCol="0">
            <a:spAutoFit/>
          </a:bodyPr>
          <a:p>
            <a:pPr marL="161925" indent="-161925" fontAlgn="auto">
              <a:buFont typeface="Arial" panose="020B0604020202020204" pitchFamily="34" charset="0"/>
              <a:buChar char="•"/>
            </a:pPr>
            <a:r>
              <a:rPr lang="zh-CN" altLang="en-US" sz="2000" b="1">
                <a:solidFill>
                  <a:schemeClr val="accent3">
                    <a:lumMod val="75000"/>
                  </a:schemeClr>
                </a:solidFill>
              </a:rPr>
              <a:t>训狗描写运用动作链，有细节；</a:t>
            </a:r>
            <a:r>
              <a:rPr lang="en-US" altLang="zh-CN" sz="2000" b="1">
                <a:solidFill>
                  <a:schemeClr val="accent3">
                    <a:lumMod val="75000"/>
                  </a:schemeClr>
                </a:solidFill>
              </a:rPr>
              <a:t>drum</a:t>
            </a:r>
            <a:r>
              <a:rPr lang="zh-CN" altLang="en-US" sz="2000" b="1">
                <a:solidFill>
                  <a:schemeClr val="accent3">
                    <a:lumMod val="75000"/>
                  </a:schemeClr>
                </a:solidFill>
              </a:rPr>
              <a:t>小词运用生动</a:t>
            </a:r>
            <a:endParaRPr lang="zh-CN" altLang="en-US" sz="2000" b="1">
              <a:solidFill>
                <a:schemeClr val="accent3">
                  <a:lumMod val="75000"/>
                </a:schemeClr>
              </a:solidFill>
            </a:endParaRPr>
          </a:p>
          <a:p>
            <a:pPr marL="161925" indent="-161925" fontAlgn="auto">
              <a:buFont typeface="Arial" panose="020B0604020202020204" pitchFamily="34" charset="0"/>
              <a:buChar char="•"/>
            </a:pPr>
            <a:endParaRPr lang="zh-CN" altLang="en-US" sz="2000" b="1">
              <a:solidFill>
                <a:schemeClr val="accent3">
                  <a:lumMod val="75000"/>
                </a:schemeClr>
              </a:solidFill>
            </a:endParaRPr>
          </a:p>
          <a:p>
            <a:pPr marL="161925" indent="-161925" fontAlgn="auto">
              <a:buFont typeface="Arial" panose="020B0604020202020204" pitchFamily="34" charset="0"/>
              <a:buChar char="•"/>
            </a:pPr>
            <a:endParaRPr lang="zh-CN" altLang="en-US" sz="2000" b="1">
              <a:solidFill>
                <a:schemeClr val="accent3">
                  <a:lumMod val="75000"/>
                </a:schemeClr>
              </a:solidFill>
            </a:endParaRPr>
          </a:p>
          <a:p>
            <a:pPr marL="161925" indent="-161925" fontAlgn="auto">
              <a:buFont typeface="Arial" panose="020B0604020202020204" pitchFamily="34" charset="0"/>
              <a:buChar char="•"/>
            </a:pPr>
            <a:r>
              <a:rPr lang="zh-CN" altLang="en-US" sz="2000" b="1">
                <a:solidFill>
                  <a:schemeClr val="accent3">
                    <a:lumMod val="75000"/>
                  </a:schemeClr>
                </a:solidFill>
              </a:rPr>
              <a:t>家人合作有分工，伴随协同原文和母亲态度的转变</a:t>
            </a:r>
            <a:endParaRPr lang="zh-CN" altLang="en-US" sz="2000" b="1">
              <a:solidFill>
                <a:schemeClr val="accent3">
                  <a:lumMod val="75000"/>
                </a:schemeClr>
              </a:solidFill>
            </a:endParaRPr>
          </a:p>
          <a:p>
            <a:pPr marL="161925" indent="-161925" fontAlgn="auto">
              <a:buFont typeface="Arial" panose="020B0604020202020204" pitchFamily="34" charset="0"/>
              <a:buChar char="•"/>
            </a:pPr>
            <a:endParaRPr lang="zh-CN" altLang="en-US" sz="2000" b="1">
              <a:solidFill>
                <a:schemeClr val="accent3">
                  <a:lumMod val="75000"/>
                </a:schemeClr>
              </a:solidFill>
            </a:endParaRPr>
          </a:p>
          <a:p>
            <a:pPr marL="161925" indent="-161925" fontAlgn="auto">
              <a:buFont typeface="Arial" panose="020B0604020202020204" pitchFamily="34" charset="0"/>
              <a:buChar char="•"/>
            </a:pPr>
            <a:endParaRPr lang="zh-CN" altLang="en-US" sz="2000" b="1">
              <a:solidFill>
                <a:schemeClr val="accent3">
                  <a:lumMod val="75000"/>
                </a:schemeClr>
              </a:solidFill>
            </a:endParaRPr>
          </a:p>
          <a:p>
            <a:pPr marL="161925" indent="-161925" fontAlgn="auto">
              <a:buFont typeface="Arial" panose="020B0604020202020204" pitchFamily="34" charset="0"/>
              <a:buChar char="•"/>
            </a:pPr>
            <a:r>
              <a:rPr lang="zh-CN" altLang="en-US" sz="2000" b="1">
                <a:solidFill>
                  <a:schemeClr val="accent3">
                    <a:lumMod val="75000"/>
                  </a:schemeClr>
                </a:solidFill>
              </a:rPr>
              <a:t>比喻，拟人修辞运用</a:t>
            </a:r>
            <a:endParaRPr lang="zh-CN" altLang="en-US" sz="2000" b="1">
              <a:solidFill>
                <a:schemeClr val="accent3">
                  <a:lumMod val="75000"/>
                </a:schemeClr>
              </a:solidFill>
            </a:endParaRPr>
          </a:p>
          <a:p>
            <a:pPr marL="161925" indent="-161925" fontAlgn="auto">
              <a:buFont typeface="Arial" panose="020B0604020202020204" pitchFamily="34" charset="0"/>
              <a:buChar char="•"/>
            </a:pPr>
            <a:r>
              <a:rPr lang="zh-CN" altLang="en-US" sz="2000" b="1">
                <a:solidFill>
                  <a:schemeClr val="accent3">
                    <a:lumMod val="75000"/>
                  </a:schemeClr>
                </a:solidFill>
              </a:rPr>
              <a:t>主题句回扣原文主旨，呼应开头细节，体现家庭温情</a:t>
            </a:r>
            <a:endParaRPr lang="zh-CN" altLang="en-US" sz="2000" b="1">
              <a:solidFill>
                <a:schemeClr val="accent3">
                  <a:lumMod val="75000"/>
                </a:schemeClr>
              </a:solidFill>
            </a:endParaRPr>
          </a:p>
        </p:txBody>
      </p:sp>
      <p:sp>
        <p:nvSpPr>
          <p:cNvPr id="8" name="矩形 7"/>
          <p:cNvSpPr/>
          <p:nvPr/>
        </p:nvSpPr>
        <p:spPr>
          <a:xfrm>
            <a:off x="10648950" y="1555115"/>
            <a:ext cx="1196340" cy="335280"/>
          </a:xfrm>
          <a:prstGeom prst="rect">
            <a:avLst/>
          </a:prstGeom>
          <a:noFill/>
          <a:ln w="254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6316345" y="2018665"/>
            <a:ext cx="929005" cy="335280"/>
          </a:xfrm>
          <a:prstGeom prst="rect">
            <a:avLst/>
          </a:prstGeom>
          <a:noFill/>
          <a:ln w="254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nvSpPr>
        <p:spPr>
          <a:xfrm>
            <a:off x="10782935" y="1980565"/>
            <a:ext cx="929005" cy="335280"/>
          </a:xfrm>
          <a:prstGeom prst="rect">
            <a:avLst/>
          </a:prstGeom>
          <a:noFill/>
          <a:ln w="254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矩形 10"/>
          <p:cNvSpPr/>
          <p:nvPr/>
        </p:nvSpPr>
        <p:spPr>
          <a:xfrm>
            <a:off x="4667885" y="2446020"/>
            <a:ext cx="2155825" cy="335280"/>
          </a:xfrm>
          <a:prstGeom prst="rect">
            <a:avLst/>
          </a:prstGeom>
          <a:noFill/>
          <a:ln w="254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矩形 11"/>
          <p:cNvSpPr/>
          <p:nvPr/>
        </p:nvSpPr>
        <p:spPr>
          <a:xfrm>
            <a:off x="4667885" y="2873375"/>
            <a:ext cx="5146040" cy="335280"/>
          </a:xfrm>
          <a:prstGeom prst="rect">
            <a:avLst/>
          </a:prstGeom>
          <a:noFill/>
          <a:ln w="254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矩形 12"/>
          <p:cNvSpPr/>
          <p:nvPr/>
        </p:nvSpPr>
        <p:spPr>
          <a:xfrm>
            <a:off x="7245350" y="3275965"/>
            <a:ext cx="1149350" cy="335280"/>
          </a:xfrm>
          <a:prstGeom prst="rect">
            <a:avLst/>
          </a:prstGeom>
          <a:noFill/>
          <a:ln w="254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矩形 14"/>
          <p:cNvSpPr/>
          <p:nvPr/>
        </p:nvSpPr>
        <p:spPr>
          <a:xfrm>
            <a:off x="7910195" y="3728085"/>
            <a:ext cx="3526155" cy="335280"/>
          </a:xfrm>
          <a:prstGeom prst="rect">
            <a:avLst/>
          </a:prstGeom>
          <a:noFill/>
          <a:ln w="254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矩形 15"/>
          <p:cNvSpPr/>
          <p:nvPr/>
        </p:nvSpPr>
        <p:spPr>
          <a:xfrm>
            <a:off x="4593590" y="4264025"/>
            <a:ext cx="2230120" cy="335280"/>
          </a:xfrm>
          <a:prstGeom prst="rect">
            <a:avLst/>
          </a:prstGeom>
          <a:noFill/>
          <a:ln w="254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矩形 16"/>
          <p:cNvSpPr/>
          <p:nvPr/>
        </p:nvSpPr>
        <p:spPr>
          <a:xfrm>
            <a:off x="8558530" y="4191635"/>
            <a:ext cx="3154045" cy="335280"/>
          </a:xfrm>
          <a:prstGeom prst="rect">
            <a:avLst/>
          </a:prstGeom>
          <a:noFill/>
          <a:ln w="254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randombar(horizontal)">
                                      <p:cBhvr>
                                        <p:cTn id="21" dur="500"/>
                                        <p:tgtEl>
                                          <p:spTgt spid="9"/>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randombar(horizontal)">
                                      <p:cBhvr>
                                        <p:cTn id="29" dur="500"/>
                                        <p:tgtEl>
                                          <p:spTgt spid="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randombar(horizontal)">
                                      <p:cBhvr>
                                        <p:cTn id="34" dur="500"/>
                                        <p:tgtEl>
                                          <p:spTgt spid="12"/>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randombar(horizontal)">
                                      <p:cBhvr>
                                        <p:cTn id="37" dur="500"/>
                                        <p:tgtEl>
                                          <p:spTgt spid="13"/>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randombar(horizontal)">
                                      <p:cBhvr>
                                        <p:cTn id="40" dur="500"/>
                                        <p:tgtEl>
                                          <p:spTgt spid="15"/>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randombar(horizontal)">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5">
                                            <p:txEl>
                                              <p:pRg st="3" end="3"/>
                                            </p:txEl>
                                          </p:spTgt>
                                        </p:tgtEl>
                                        <p:attrNameLst>
                                          <p:attrName>style.visibility</p:attrName>
                                        </p:attrNameLst>
                                      </p:cBhvr>
                                      <p:to>
                                        <p:strVal val="visible"/>
                                      </p:to>
                                    </p:set>
                                    <p:animEffect transition="in" filter="randombar(horizontal)">
                                      <p:cBhvr>
                                        <p:cTn id="48" dur="500"/>
                                        <p:tgtEl>
                                          <p:spTgt spid="5">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5">
                                            <p:txEl>
                                              <p:pRg st="6" end="6"/>
                                            </p:txEl>
                                          </p:spTgt>
                                        </p:tgtEl>
                                        <p:attrNameLst>
                                          <p:attrName>style.visibility</p:attrName>
                                        </p:attrNameLst>
                                      </p:cBhvr>
                                      <p:to>
                                        <p:strVal val="visible"/>
                                      </p:to>
                                    </p:set>
                                    <p:animEffect transition="in" filter="randombar(horizontal)">
                                      <p:cBhvr>
                                        <p:cTn id="53" dur="500"/>
                                        <p:tgtEl>
                                          <p:spTgt spid="5">
                                            <p:txEl>
                                              <p:pRg st="6" end="6"/>
                                            </p:txEl>
                                          </p:spTgt>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randombar(horizontal)">
                                      <p:cBhvr>
                                        <p:cTn id="56" dur="500"/>
                                        <p:tgtEl>
                                          <p:spTgt spid="17"/>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5">
                                            <p:txEl>
                                              <p:pRg st="7" end="7"/>
                                            </p:txEl>
                                          </p:spTgt>
                                        </p:tgtEl>
                                        <p:attrNameLst>
                                          <p:attrName>style.visibility</p:attrName>
                                        </p:attrNameLst>
                                      </p:cBhvr>
                                      <p:to>
                                        <p:strVal val="visible"/>
                                      </p:to>
                                    </p:set>
                                    <p:animEffect transition="in" filter="randombar(horizontal)">
                                      <p:cBhvr>
                                        <p:cTn id="61"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8" grpId="0" animBg="1"/>
      <p:bldP spid="7" grpId="0" animBg="1"/>
      <p:bldP spid="9" grpId="0" animBg="1"/>
      <p:bldP spid="11" grpId="0" animBg="1"/>
      <p:bldP spid="5" grpId="0" uiExpand="1" build="p"/>
      <p:bldP spid="12" grpId="0" animBg="1"/>
      <p:bldP spid="13" grpId="0" animBg="1"/>
      <p:bldP spid="15" grpId="0" animBg="1"/>
      <p:bldP spid="16"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100965" y="26035"/>
            <a:ext cx="5788660" cy="460375"/>
          </a:xfrm>
          <a:prstGeom prst="rect">
            <a:avLst/>
          </a:prstGeom>
          <a:noFill/>
        </p:spPr>
        <p:txBody>
          <a:bodyPr wrap="square" rtlCol="0">
            <a:spAutoFit/>
          </a:bodyPr>
          <a:p>
            <a:r>
              <a:rPr lang="en-US" altLang="zh-CN" sz="2400" b="1" i="1" u="sng">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rPr>
              <a:t>Sample Writing- Teacher’s Version</a:t>
            </a:r>
            <a:endParaRPr lang="en-US" altLang="zh-CN" sz="2400" b="1" i="1" u="sng">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p:txBody>
      </p:sp>
      <p:grpSp>
        <p:nvGrpSpPr>
          <p:cNvPr id="3" name="组合 2"/>
          <p:cNvGrpSpPr/>
          <p:nvPr/>
        </p:nvGrpSpPr>
        <p:grpSpPr>
          <a:xfrm>
            <a:off x="100965" y="535305"/>
            <a:ext cx="11930380" cy="5224780"/>
            <a:chOff x="159" y="948"/>
            <a:chExt cx="18788" cy="8228"/>
          </a:xfrm>
        </p:grpSpPr>
        <p:sp>
          <p:nvSpPr>
            <p:cNvPr id="13" name="圆角矩形 12"/>
            <p:cNvSpPr/>
            <p:nvPr>
              <p:custDataLst>
                <p:tags r:id="rId1"/>
              </p:custDataLst>
            </p:nvPr>
          </p:nvSpPr>
          <p:spPr>
            <a:xfrm>
              <a:off x="159" y="948"/>
              <a:ext cx="18788" cy="8229"/>
            </a:xfrm>
            <a:prstGeom prst="roundRect">
              <a:avLst>
                <a:gd name="adj" fmla="val 6112"/>
              </a:avLst>
            </a:prstGeom>
            <a:solidFill>
              <a:schemeClr val="accent3">
                <a:lumMod val="75000"/>
                <a:alpha val="21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0" name="文本框 99"/>
            <p:cNvSpPr txBox="1"/>
            <p:nvPr/>
          </p:nvSpPr>
          <p:spPr>
            <a:xfrm>
              <a:off x="329" y="1062"/>
              <a:ext cx="18322" cy="8020"/>
            </a:xfrm>
            <a:prstGeom prst="rect">
              <a:avLst/>
            </a:prstGeom>
            <a:noFill/>
            <a:ln w="9525">
              <a:noFill/>
            </a:ln>
          </p:spPr>
          <p:txBody>
            <a:bodyPr wrap="square">
              <a:spAutoFit/>
            </a:bodyPr>
            <a:p>
              <a:pPr indent="0" algn="just" fontAlgn="auto">
                <a:lnSpc>
                  <a:spcPct val="90000"/>
                </a:lnSpc>
                <a:spcAft>
                  <a:spcPts val="1000"/>
                </a:spcAft>
              </a:pPr>
              <a:r>
                <a:rPr sz="2200" b="0">
                  <a:latin typeface="Times New Roman" panose="02020603050405020304" charset="0"/>
                  <a:ea typeface="宋体" panose="02010600030101010101" pitchFamily="2" charset="-122"/>
                  <a:cs typeface="Times New Roman" panose="02020603050405020304" charset="0"/>
                </a:rPr>
                <a:t>Para.1 - I walked out of my room. Mom’s shrieks still resounded in my ears. </a:t>
              </a:r>
              <a:r>
                <a:rPr lang="en-US" sz="2200" b="0">
                  <a:solidFill>
                    <a:schemeClr val="accent4">
                      <a:lumMod val="50000"/>
                    </a:schemeClr>
                  </a:solidFill>
                  <a:latin typeface="Times New Roman" panose="02020603050405020304" charset="0"/>
                  <a:ea typeface="宋体" panose="02010600030101010101" pitchFamily="2" charset="-122"/>
                  <a:cs typeface="Times New Roman" panose="02020603050405020304" charset="0"/>
                </a:rPr>
                <a:t>(</a:t>
              </a:r>
              <a:r>
                <a:rPr lang="zh-CN" altLang="en-US" sz="2200" b="0">
                  <a:solidFill>
                    <a:schemeClr val="accent4">
                      <a:lumMod val="50000"/>
                    </a:schemeClr>
                  </a:solidFill>
                  <a:latin typeface="Times New Roman" panose="02020603050405020304" charset="0"/>
                  <a:ea typeface="宋体" panose="02010600030101010101" pitchFamily="2" charset="-122"/>
                  <a:cs typeface="Times New Roman" panose="02020603050405020304" charset="0"/>
                </a:rPr>
                <a:t>承接上文</a:t>
              </a:r>
              <a:r>
                <a:rPr lang="en-US" sz="2200" b="0">
                  <a:solidFill>
                    <a:schemeClr val="accent4">
                      <a:lumMod val="50000"/>
                    </a:schemeClr>
                  </a:solidFill>
                  <a:latin typeface="Times New Roman" panose="02020603050405020304" charset="0"/>
                  <a:ea typeface="宋体" panose="02010600030101010101" pitchFamily="2" charset="-122"/>
                  <a:cs typeface="Times New Roman" panose="02020603050405020304" charset="0"/>
                </a:rPr>
                <a:t>)</a:t>
              </a:r>
              <a:r>
                <a:rPr sz="2200" b="0" u="sng">
                  <a:latin typeface="Times New Roman" panose="02020603050405020304" charset="0"/>
                  <a:ea typeface="宋体" panose="02010600030101010101" pitchFamily="2" charset="-122"/>
                  <a:cs typeface="Times New Roman" panose="02020603050405020304" charset="0"/>
                </a:rPr>
                <a:t>As I entered</a:t>
              </a:r>
              <a:r>
                <a:rPr sz="2200" b="0">
                  <a:latin typeface="Times New Roman" panose="02020603050405020304" charset="0"/>
                  <a:ea typeface="宋体" panose="02010600030101010101" pitchFamily="2" charset="-122"/>
                  <a:cs typeface="Times New Roman" panose="02020603050405020304" charset="0"/>
                </a:rPr>
                <a:t> the living area, an unexpected sight unveiled itself. </a:t>
              </a:r>
              <a:r>
                <a:rPr lang="en-US" sz="2200" b="0">
                  <a:solidFill>
                    <a:schemeClr val="accent4">
                      <a:lumMod val="50000"/>
                    </a:schemeClr>
                  </a:solidFill>
                  <a:latin typeface="Times New Roman" panose="02020603050405020304" charset="0"/>
                  <a:ea typeface="宋体" panose="02010600030101010101" pitchFamily="2" charset="-122"/>
                  <a:cs typeface="Times New Roman" panose="02020603050405020304" charset="0"/>
                </a:rPr>
                <a:t>(</a:t>
              </a:r>
              <a:r>
                <a:rPr lang="zh-CN" altLang="en-US" sz="2200" b="0">
                  <a:solidFill>
                    <a:schemeClr val="accent4">
                      <a:lumMod val="50000"/>
                    </a:schemeClr>
                  </a:solidFill>
                  <a:latin typeface="Times New Roman" panose="02020603050405020304" charset="0"/>
                  <a:ea typeface="宋体" panose="02010600030101010101" pitchFamily="2" charset="-122"/>
                  <a:cs typeface="Times New Roman" panose="02020603050405020304" charset="0"/>
                </a:rPr>
                <a:t>地点转场</a:t>
              </a:r>
              <a:r>
                <a:rPr lang="en-US" altLang="zh-CN" sz="2200" b="0">
                  <a:solidFill>
                    <a:schemeClr val="accent4">
                      <a:lumMod val="50000"/>
                    </a:schemeClr>
                  </a:solidFill>
                  <a:latin typeface="Times New Roman" panose="02020603050405020304" charset="0"/>
                  <a:ea typeface="宋体" panose="02010600030101010101" pitchFamily="2" charset="-122"/>
                  <a:cs typeface="Times New Roman" panose="02020603050405020304" charset="0"/>
                </a:rPr>
                <a:t>,</a:t>
              </a:r>
              <a:r>
                <a:rPr lang="zh-CN" altLang="en-US" sz="2200" b="0">
                  <a:solidFill>
                    <a:schemeClr val="accent4">
                      <a:lumMod val="50000"/>
                    </a:schemeClr>
                  </a:solidFill>
                  <a:latin typeface="Times New Roman" panose="02020603050405020304" charset="0"/>
                  <a:ea typeface="宋体" panose="02010600030101010101" pitchFamily="2" charset="-122"/>
                  <a:cs typeface="Times New Roman" panose="02020603050405020304" charset="0"/>
                </a:rPr>
                <a:t>推进情节</a:t>
              </a:r>
              <a:r>
                <a:rPr lang="en-US" sz="2200" b="0">
                  <a:solidFill>
                    <a:schemeClr val="accent4">
                      <a:lumMod val="50000"/>
                    </a:schemeClr>
                  </a:solidFill>
                  <a:latin typeface="Times New Roman" panose="02020603050405020304" charset="0"/>
                  <a:ea typeface="宋体" panose="02010600030101010101" pitchFamily="2" charset="-122"/>
                  <a:cs typeface="Times New Roman" panose="02020603050405020304" charset="0"/>
                </a:rPr>
                <a:t>)</a:t>
              </a:r>
              <a:r>
                <a:rPr sz="2200" b="0">
                  <a:latin typeface="Times New Roman" panose="02020603050405020304" charset="0"/>
                  <a:ea typeface="宋体" panose="02010600030101010101" pitchFamily="2" charset="-122"/>
                  <a:cs typeface="Times New Roman" panose="02020603050405020304" charset="0"/>
                </a:rPr>
                <a:t>Her clothes muddy, disheveled hair framed a pale face. Evident in her eyes was a mix of astonishment, a touch of depression, but mostly an undeniable exasperation.</a:t>
              </a:r>
              <a:r>
                <a:rPr lang="en-US" sz="2200">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a:t>
              </a:r>
              <a:r>
                <a:rPr lang="zh-CN" altLang="en-US" sz="2200">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外貌情绪描写</a:t>
              </a:r>
              <a:r>
                <a:rPr lang="en-US" altLang="zh-CN" sz="2200">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a:t>
              </a:r>
              <a:r>
                <a:rPr lang="zh-CN" altLang="en-US" sz="2200">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排比结构</a:t>
              </a:r>
              <a:r>
                <a:rPr lang="en-US" sz="2200">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a:t>
              </a:r>
              <a:r>
                <a:rPr sz="2200" b="0">
                  <a:latin typeface="Times New Roman" panose="02020603050405020304" charset="0"/>
                  <a:ea typeface="宋体" panose="02010600030101010101" pitchFamily="2" charset="-122"/>
                  <a:cs typeface="Times New Roman" panose="02020603050405020304" charset="0"/>
                </a:rPr>
                <a:t> </a:t>
              </a:r>
              <a:r>
                <a:rPr sz="2200" b="0" u="sng">
                  <a:latin typeface="Times New Roman" panose="02020603050405020304" charset="0"/>
                  <a:ea typeface="宋体" panose="02010600030101010101" pitchFamily="2" charset="-122"/>
                  <a:cs typeface="Times New Roman" panose="02020603050405020304" charset="0"/>
                </a:rPr>
                <a:t>In the moment</a:t>
              </a:r>
              <a:r>
                <a:rPr sz="2200" b="0">
                  <a:latin typeface="Times New Roman" panose="02020603050405020304" charset="0"/>
                  <a:ea typeface="宋体" panose="02010600030101010101" pitchFamily="2" charset="-122"/>
                  <a:cs typeface="Times New Roman" panose="02020603050405020304" charset="0"/>
                </a:rPr>
                <a:t>, I fought against the urge to blurt out, "Told you so." Instead, my frustrations and angers faded into a wave of empathy. "Mom, let's get you cleaned up."I offered, borrowing her earlier words to Max. </a:t>
              </a:r>
              <a:r>
                <a:rPr lang="en-US" sz="2200">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a:t>
              </a:r>
              <a:r>
                <a:rPr lang="zh-CN" altLang="en-US" sz="2200">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协同妈妈态度</a:t>
              </a:r>
              <a:r>
                <a:rPr lang="en-US" sz="2200">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a:t>
              </a:r>
              <a:r>
                <a:rPr sz="2200" b="0">
                  <a:latin typeface="Times New Roman" panose="02020603050405020304" charset="0"/>
                  <a:ea typeface="宋体" panose="02010600030101010101" pitchFamily="2" charset="-122"/>
                  <a:cs typeface="Times New Roman" panose="02020603050405020304" charset="0"/>
                </a:rPr>
                <a:t>Eyes meeting, mom paused a second and gently uttered, “Thank you and sorry, darling! I think, we need a solution.” </a:t>
              </a:r>
              <a:r>
                <a:rPr lang="en-US" sz="2200">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a:t>
              </a:r>
              <a:r>
                <a:rPr lang="zh-CN" altLang="en-US" sz="2200">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矛盾解决</a:t>
              </a:r>
              <a:r>
                <a:rPr lang="en-US" altLang="zh-CN" sz="2200">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a:t>
              </a:r>
              <a:r>
                <a:rPr lang="zh-CN" altLang="en-US" sz="2200">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推进情节</a:t>
              </a:r>
              <a:r>
                <a:rPr lang="en-US" sz="2200">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a:t>
              </a:r>
              <a:r>
                <a:rPr sz="2200" b="0" u="sng">
                  <a:latin typeface="Times New Roman" panose="02020603050405020304" charset="0"/>
                  <a:ea typeface="宋体" panose="02010600030101010101" pitchFamily="2" charset="-122"/>
                  <a:cs typeface="Times New Roman" panose="02020603050405020304" charset="0"/>
                </a:rPr>
                <a:t>Instantly</a:t>
              </a:r>
              <a:r>
                <a:rPr sz="2200" b="0">
                  <a:latin typeface="Times New Roman" panose="02020603050405020304" charset="0"/>
                  <a:ea typeface="宋体" panose="02010600030101010101" pitchFamily="2" charset="-122"/>
                  <a:cs typeface="Times New Roman" panose="02020603050405020304" charset="0"/>
                </a:rPr>
                <a:t>, a steady voice echoed her.</a:t>
              </a:r>
              <a:r>
                <a:rPr lang="en-US" sz="2200">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a:t>
              </a:r>
              <a:r>
                <a:rPr lang="zh-CN" altLang="en-US" sz="2200">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承接下文</a:t>
              </a:r>
              <a:r>
                <a:rPr lang="en-US" sz="2200">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a:t>
              </a:r>
              <a:endParaRPr sz="2200" b="0">
                <a:latin typeface="Times New Roman" panose="02020603050405020304" charset="0"/>
                <a:ea typeface="宋体" panose="02010600030101010101" pitchFamily="2" charset="-122"/>
                <a:cs typeface="Times New Roman" panose="02020603050405020304" charset="0"/>
              </a:endParaRPr>
            </a:p>
            <a:p>
              <a:pPr indent="0" algn="just" fontAlgn="auto">
                <a:lnSpc>
                  <a:spcPct val="90000"/>
                </a:lnSpc>
                <a:spcAft>
                  <a:spcPts val="1000"/>
                </a:spcAft>
              </a:pPr>
              <a:r>
                <a:rPr sz="2200" b="0">
                  <a:latin typeface="Times New Roman" panose="02020603050405020304" charset="0"/>
                  <a:ea typeface="宋体" panose="02010600030101010101" pitchFamily="2" charset="-122"/>
                  <a:cs typeface="Times New Roman" panose="02020603050405020304" charset="0"/>
                </a:rPr>
                <a:t>Para.2 - Dad stepped in, suggesting that we work together to train Max. His wise eyes held a knowing glint, as if indicating an opportunity was detected.</a:t>
              </a:r>
              <a:r>
                <a:rPr lang="en-US" sz="2200">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a:t>
              </a:r>
              <a:r>
                <a:rPr lang="zh-CN" altLang="en-US" sz="2200">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承接段首句</a:t>
              </a:r>
              <a:r>
                <a:rPr lang="en-US" altLang="zh-CN" sz="2200">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a:t>
              </a:r>
              <a:r>
                <a:rPr lang="zh-CN" altLang="en-US" sz="2200">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铺垫主旨</a:t>
              </a:r>
              <a:r>
                <a:rPr lang="en-US" sz="2200">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a:t>
              </a:r>
              <a:r>
                <a:rPr sz="2200" b="0">
                  <a:latin typeface="Times New Roman" panose="02020603050405020304" charset="0"/>
                  <a:ea typeface="宋体" panose="02010600030101010101" pitchFamily="2" charset="-122"/>
                  <a:cs typeface="Times New Roman" panose="02020603050405020304" charset="0"/>
                </a:rPr>
                <a:t> </a:t>
              </a:r>
              <a:r>
                <a:rPr sz="2200" b="0" u="sng">
                  <a:latin typeface="Times New Roman" panose="02020603050405020304" charset="0"/>
                  <a:ea typeface="宋体" panose="02010600030101010101" pitchFamily="2" charset="-122"/>
                  <a:cs typeface="Times New Roman" panose="02020603050405020304" charset="0"/>
                </a:rPr>
                <a:t>It was then that</a:t>
              </a:r>
              <a:r>
                <a:rPr sz="2200" b="0">
                  <a:latin typeface="Times New Roman" panose="02020603050405020304" charset="0"/>
                  <a:ea typeface="宋体" panose="02010600030101010101" pitchFamily="2" charset="-122"/>
                  <a:cs typeface="Times New Roman" panose="02020603050405020304" charset="0"/>
                </a:rPr>
                <a:t> I realized, it made sense. </a:t>
              </a:r>
              <a:r>
                <a:rPr sz="2200" b="0" u="sng">
                  <a:latin typeface="Times New Roman" panose="02020603050405020304" charset="0"/>
                  <a:ea typeface="宋体" panose="02010600030101010101" pitchFamily="2" charset="-122"/>
                  <a:cs typeface="Times New Roman" panose="02020603050405020304" charset="0"/>
                </a:rPr>
                <a:t>Soon</a:t>
              </a:r>
              <a:r>
                <a:rPr sz="2200" b="0">
                  <a:latin typeface="Times New Roman" panose="02020603050405020304" charset="0"/>
                  <a:ea typeface="宋体" panose="02010600030101010101" pitchFamily="2" charset="-122"/>
                  <a:cs typeface="Times New Roman" panose="02020603050405020304" charset="0"/>
                </a:rPr>
                <a:t>, we tailored a plan to our energetic newcomer.</a:t>
              </a:r>
              <a:r>
                <a:rPr lang="en-US" sz="2200">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a:t>
              </a:r>
              <a:r>
                <a:rPr lang="zh-CN" altLang="en-US" sz="2200">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推进情节</a:t>
              </a:r>
              <a:r>
                <a:rPr lang="en-US" altLang="zh-CN" sz="2200">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a:t>
              </a:r>
              <a:r>
                <a:rPr lang="zh-CN" altLang="en-US" sz="2200">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协同</a:t>
              </a:r>
              <a:r>
                <a:rPr lang="en-US" altLang="zh-CN" sz="2200">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Max</a:t>
              </a:r>
              <a:r>
                <a:rPr lang="zh-CN" altLang="en-US" sz="2200">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特征</a:t>
              </a:r>
              <a:r>
                <a:rPr lang="en-US" sz="2200">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a:t>
              </a:r>
              <a:r>
                <a:rPr sz="2200" b="0">
                  <a:latin typeface="Times New Roman" panose="02020603050405020304" charset="0"/>
                  <a:ea typeface="宋体" panose="02010600030101010101" pitchFamily="2" charset="-122"/>
                  <a:cs typeface="Times New Roman" panose="02020603050405020304" charset="0"/>
                </a:rPr>
                <a:t> Leash training marked the key focus given Max's previous escapes. We rallied around him, took turns and taught him to remain by our side and not sprint off at the sound of squirrels or a rustling bush. </a:t>
              </a:r>
              <a:r>
                <a:rPr lang="en-US" sz="2200">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a:t>
              </a:r>
              <a:r>
                <a:rPr lang="zh-CN" altLang="en-US" sz="2200">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动作链协同家庭合作</a:t>
              </a:r>
              <a:r>
                <a:rPr lang="en-US" sz="2200">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a:t>
              </a:r>
              <a:r>
                <a:rPr sz="2200" b="0" u="sng">
                  <a:latin typeface="Times New Roman" panose="02020603050405020304" charset="0"/>
                  <a:ea typeface="宋体" panose="02010600030101010101" pitchFamily="2" charset="-122"/>
                  <a:cs typeface="Times New Roman" panose="02020603050405020304" charset="0"/>
                </a:rPr>
                <a:t>Days flitted</a:t>
              </a:r>
              <a:r>
                <a:rPr sz="2200" b="0">
                  <a:latin typeface="Times New Roman" panose="02020603050405020304" charset="0"/>
                  <a:ea typeface="宋体" panose="02010600030101010101" pitchFamily="2" charset="-122"/>
                  <a:cs typeface="Times New Roman" panose="02020603050405020304" charset="0"/>
                </a:rPr>
                <a:t>. </a:t>
              </a:r>
              <a:r>
                <a:rPr sz="2200" b="0" u="sng">
                  <a:latin typeface="Times New Roman" panose="02020603050405020304" charset="0"/>
                  <a:ea typeface="宋体" panose="02010600030101010101" pitchFamily="2" charset="-122"/>
                  <a:cs typeface="Times New Roman" panose="02020603050405020304" charset="0"/>
                </a:rPr>
                <a:t>That evening</a:t>
              </a:r>
              <a:r>
                <a:rPr sz="2200" b="0">
                  <a:latin typeface="Times New Roman" panose="02020603050405020304" charset="0"/>
                  <a:ea typeface="宋体" panose="02010600030101010101" pitchFamily="2" charset="-122"/>
                  <a:cs typeface="Times New Roman" panose="02020603050405020304" charset="0"/>
                </a:rPr>
                <a:t>, I knelt down beside tail-wagging Max. His chocolate-brown eyes blinked in a silent household agreement</a:t>
              </a:r>
              <a:r>
                <a:rPr lang="en-US" sz="2200" b="0">
                  <a:latin typeface="Times New Roman" panose="02020603050405020304" charset="0"/>
                  <a:ea typeface="宋体" panose="02010600030101010101" pitchFamily="2" charset="-122"/>
                  <a:cs typeface="Times New Roman" panose="02020603050405020304" charset="0"/>
                </a:rPr>
                <a:t>-</a:t>
              </a:r>
              <a:r>
                <a:rPr sz="2200" b="0">
                  <a:latin typeface="Times New Roman" panose="02020603050405020304" charset="0"/>
                  <a:ea typeface="宋体" panose="02010600030101010101" pitchFamily="2" charset="-122"/>
                  <a:cs typeface="Times New Roman" panose="02020603050405020304" charset="0"/>
                </a:rPr>
                <a:t>No more tug of wars, only companionship and understanding from here on.</a:t>
              </a:r>
              <a:r>
                <a:rPr lang="en-US" sz="2200">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a:t>
              </a:r>
              <a:r>
                <a:rPr lang="zh-CN" altLang="en-US" sz="2200">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时间转场，协同</a:t>
              </a:r>
              <a:r>
                <a:rPr lang="en-US" altLang="zh-CN" sz="2200">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Max</a:t>
              </a:r>
              <a:r>
                <a:rPr lang="zh-CN" altLang="en-US" sz="2200">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特征</a:t>
              </a:r>
              <a:r>
                <a:rPr lang="en-US" altLang="zh-CN" sz="2200">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a:t>
              </a:r>
              <a:r>
                <a:rPr lang="zh-CN" altLang="en-US" sz="2200">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呼应主旨</a:t>
              </a:r>
              <a:r>
                <a:rPr lang="en-US" sz="2200">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a:t>
              </a:r>
              <a:endParaRPr sz="2200" b="0">
                <a:latin typeface="Times New Roman" panose="02020603050405020304" charset="0"/>
                <a:ea typeface="宋体" panose="02010600030101010101" pitchFamily="2" charset="-122"/>
                <a:cs typeface="Times New Roman" panose="02020603050405020304" charset="0"/>
              </a:endParaRPr>
            </a:p>
          </p:txBody>
        </p:sp>
      </p:grpSp>
      <p:pic>
        <p:nvPicPr>
          <p:cNvPr id="2" name="图片 1" descr="istockphoto-493061460-612x612"/>
          <p:cNvPicPr>
            <a:picLocks noChangeAspect="1"/>
          </p:cNvPicPr>
          <p:nvPr>
            <p:custDataLst>
              <p:tags r:id="rId2"/>
            </p:custDataLst>
          </p:nvPr>
        </p:nvPicPr>
        <p:blipFill>
          <a:blip r:embed="rId3">
            <a:clrChange>
              <a:clrFrom>
                <a:srgbClr val="FFFFFF">
                  <a:alpha val="100000"/>
                </a:srgbClr>
              </a:clrFrom>
              <a:clrTo>
                <a:srgbClr val="FFFFFF">
                  <a:alpha val="100000"/>
                  <a:alpha val="0"/>
                </a:srgbClr>
              </a:clrTo>
            </a:clrChange>
          </a:blip>
          <a:srcRect t="51532"/>
          <a:stretch>
            <a:fillRect/>
          </a:stretch>
        </p:blipFill>
        <p:spPr>
          <a:xfrm>
            <a:off x="4178300" y="5528945"/>
            <a:ext cx="3168650" cy="153606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0" y="0"/>
            <a:ext cx="12397740" cy="6858000"/>
          </a:xfrm>
          <a:prstGeom prst="rect">
            <a:avLst/>
          </a:prstGeom>
        </p:spPr>
      </p:pic>
      <p:sp>
        <p:nvSpPr>
          <p:cNvPr id="5" name="圆角矩形 4"/>
          <p:cNvSpPr/>
          <p:nvPr/>
        </p:nvSpPr>
        <p:spPr>
          <a:xfrm>
            <a:off x="515620" y="1278255"/>
            <a:ext cx="11383645" cy="3347720"/>
          </a:xfrm>
          <a:prstGeom prst="roundRect">
            <a:avLst/>
          </a:prstGeom>
          <a:solidFill>
            <a:schemeClr val="bg2">
              <a:alpha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标题 1"/>
          <p:cNvSpPr>
            <a:spLocks noGrp="1"/>
          </p:cNvSpPr>
          <p:nvPr>
            <p:ph type="ctrTitle"/>
            <p:custDataLst>
              <p:tags r:id="rId2"/>
            </p:custDataLst>
          </p:nvPr>
        </p:nvSpPr>
        <p:spPr>
          <a:xfrm>
            <a:off x="621665" y="1359535"/>
            <a:ext cx="10948670" cy="2646045"/>
          </a:xfrm>
        </p:spPr>
        <p:txBody>
          <a:bodyPr>
            <a:normAutofit fontScale="90000"/>
          </a:bodyPr>
          <a:p>
            <a:pPr>
              <a:lnSpc>
                <a:spcPct val="150000"/>
              </a:lnSpc>
            </a:pPr>
            <a:r>
              <a:rPr lang="zh-CN" sz="3600">
                <a:solidFill>
                  <a:schemeClr val="accent4">
                    <a:lumMod val="50000"/>
                  </a:schemeClr>
                </a:solidFill>
              </a:rPr>
              <a:t>读</a:t>
            </a:r>
            <a:r>
              <a:rPr lang="en-US" altLang="zh-CN" sz="3600">
                <a:solidFill>
                  <a:schemeClr val="accent4">
                    <a:lumMod val="50000"/>
                  </a:schemeClr>
                </a:solidFill>
              </a:rPr>
              <a:t>-</a:t>
            </a:r>
            <a:r>
              <a:rPr lang="zh-CN" altLang="en-US" sz="3600">
                <a:solidFill>
                  <a:schemeClr val="accent4">
                    <a:lumMod val="50000"/>
                  </a:schemeClr>
                </a:solidFill>
              </a:rPr>
              <a:t>思</a:t>
            </a:r>
            <a:r>
              <a:rPr lang="en-US" altLang="zh-CN" sz="3600">
                <a:solidFill>
                  <a:schemeClr val="accent4">
                    <a:lumMod val="50000"/>
                  </a:schemeClr>
                </a:solidFill>
              </a:rPr>
              <a:t>-</a:t>
            </a:r>
            <a:r>
              <a:rPr lang="zh-CN" altLang="en-US" sz="3600">
                <a:solidFill>
                  <a:schemeClr val="accent4">
                    <a:lumMod val="50000"/>
                  </a:schemeClr>
                </a:solidFill>
              </a:rPr>
              <a:t>写</a:t>
            </a:r>
            <a:br>
              <a:rPr lang="zh-CN" altLang="en-US" sz="3600">
                <a:solidFill>
                  <a:schemeClr val="accent4">
                    <a:lumMod val="50000"/>
                  </a:schemeClr>
                </a:solidFill>
              </a:rPr>
            </a:br>
            <a:r>
              <a:rPr lang="en-US" altLang="zh-CN" sz="4900">
                <a:solidFill>
                  <a:schemeClr val="accent4">
                    <a:lumMod val="50000"/>
                  </a:schemeClr>
                </a:solidFill>
              </a:rPr>
              <a:t>Dog Training</a:t>
            </a:r>
            <a:br>
              <a:rPr lang="en-US" altLang="zh-CN" sz="4900">
                <a:solidFill>
                  <a:schemeClr val="accent4">
                    <a:lumMod val="50000"/>
                  </a:schemeClr>
                </a:solidFill>
              </a:rPr>
            </a:br>
            <a:r>
              <a:rPr lang="en-US" altLang="zh-CN" sz="4900">
                <a:solidFill>
                  <a:schemeClr val="accent4">
                    <a:lumMod val="50000"/>
                  </a:schemeClr>
                </a:solidFill>
              </a:rPr>
              <a:t>--My Household’s Joint Efforts</a:t>
            </a:r>
            <a:endParaRPr lang="en-US" altLang="zh-CN" sz="4900">
              <a:solidFill>
                <a:schemeClr val="accent4">
                  <a:lumMod val="50000"/>
                </a:schemeClr>
              </a:solidFill>
            </a:endParaRPr>
          </a:p>
        </p:txBody>
      </p:sp>
      <p:sp>
        <p:nvSpPr>
          <p:cNvPr id="3" name="副标题 2"/>
          <p:cNvSpPr>
            <a:spLocks noGrp="1"/>
          </p:cNvSpPr>
          <p:nvPr>
            <p:ph type="subTitle" idx="1"/>
            <p:custDataLst>
              <p:tags r:id="rId3"/>
            </p:custDataLst>
          </p:nvPr>
        </p:nvSpPr>
        <p:spPr>
          <a:xfrm>
            <a:off x="1198880" y="4072255"/>
            <a:ext cx="9799320" cy="693420"/>
          </a:xfrm>
        </p:spPr>
        <p:txBody>
          <a:bodyPr/>
          <a:p>
            <a:r>
              <a:rPr lang="en-US" altLang="zh-CN">
                <a:solidFill>
                  <a:schemeClr val="accent4">
                    <a:lumMod val="50000"/>
                  </a:schemeClr>
                </a:solidFill>
              </a:rPr>
              <a:t>2404 </a:t>
            </a:r>
            <a:r>
              <a:rPr lang="zh-CN" altLang="en-US">
                <a:solidFill>
                  <a:schemeClr val="accent4">
                    <a:lumMod val="50000"/>
                  </a:schemeClr>
                </a:solidFill>
              </a:rPr>
              <a:t>杭二</a:t>
            </a:r>
            <a:r>
              <a:rPr lang="en-US" altLang="zh-CN">
                <a:solidFill>
                  <a:schemeClr val="accent4">
                    <a:lumMod val="50000"/>
                  </a:schemeClr>
                </a:solidFill>
              </a:rPr>
              <a:t> </a:t>
            </a:r>
            <a:r>
              <a:rPr lang="zh-CN" altLang="en-US">
                <a:solidFill>
                  <a:schemeClr val="accent4">
                    <a:lumMod val="50000"/>
                  </a:schemeClr>
                </a:solidFill>
              </a:rPr>
              <a:t>南师大</a:t>
            </a:r>
            <a:r>
              <a:rPr lang="en-US" altLang="zh-CN">
                <a:solidFill>
                  <a:schemeClr val="accent4">
                    <a:lumMod val="50000"/>
                  </a:schemeClr>
                </a:solidFill>
              </a:rPr>
              <a:t> </a:t>
            </a:r>
            <a:r>
              <a:rPr lang="zh-CN" altLang="en-US">
                <a:solidFill>
                  <a:schemeClr val="accent4">
                    <a:lumMod val="50000"/>
                  </a:schemeClr>
                </a:solidFill>
              </a:rPr>
              <a:t>长郡三校联考读后续写讲评</a:t>
            </a:r>
            <a:endParaRPr lang="zh-CN" altLang="en-US">
              <a:solidFill>
                <a:schemeClr val="accent4">
                  <a:lumMod val="50000"/>
                </a:schemeClr>
              </a:solidFill>
            </a:endParaRPr>
          </a:p>
        </p:txBody>
      </p:sp>
      <p:pic>
        <p:nvPicPr>
          <p:cNvPr id="5124" name="图片 6" descr="logo横版 png"/>
          <p:cNvPicPr>
            <a:picLocks noChangeAspect="1"/>
          </p:cNvPicPr>
          <p:nvPr/>
        </p:nvPicPr>
        <p:blipFill>
          <a:blip r:embed="rId4"/>
          <a:stretch>
            <a:fillRect/>
          </a:stretch>
        </p:blipFill>
        <p:spPr>
          <a:xfrm>
            <a:off x="11477625" y="82550"/>
            <a:ext cx="608013" cy="642938"/>
          </a:xfrm>
          <a:prstGeom prst="rect">
            <a:avLst/>
          </a:prstGeom>
          <a:noFill/>
          <a:ln w="9525">
            <a:noFill/>
          </a:ln>
        </p:spPr>
      </p:pic>
    </p:spTree>
    <p:custDataLst>
      <p:tags r:id="rId5"/>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6C991"/>
        </a:solidFill>
        <a:effectLst/>
      </p:bgPr>
    </p:bg>
    <p:spTree>
      <p:nvGrpSpPr>
        <p:cNvPr id="1" name=""/>
        <p:cNvGrpSpPr/>
        <p:nvPr/>
      </p:nvGrpSpPr>
      <p:grpSpPr/>
      <p:sp>
        <p:nvSpPr>
          <p:cNvPr id="2" name="圆角矩形 1"/>
          <p:cNvSpPr/>
          <p:nvPr/>
        </p:nvSpPr>
        <p:spPr>
          <a:xfrm>
            <a:off x="6604635" y="418465"/>
            <a:ext cx="5384165" cy="263525"/>
          </a:xfrm>
          <a:prstGeom prst="roundRect">
            <a:avLst/>
          </a:prstGeom>
          <a:solidFill>
            <a:schemeClr val="accent3">
              <a:lumMod val="75000"/>
              <a:alpha val="63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圆角矩形 2"/>
          <p:cNvSpPr/>
          <p:nvPr/>
        </p:nvSpPr>
        <p:spPr>
          <a:xfrm>
            <a:off x="153670" y="681990"/>
            <a:ext cx="6834505" cy="263525"/>
          </a:xfrm>
          <a:prstGeom prst="roundRect">
            <a:avLst/>
          </a:prstGeom>
          <a:solidFill>
            <a:schemeClr val="accent3">
              <a:lumMod val="75000"/>
              <a:alpha val="63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nvSpPr>
        <p:spPr>
          <a:xfrm>
            <a:off x="4154805" y="6163945"/>
            <a:ext cx="3110230" cy="265430"/>
          </a:xfrm>
          <a:prstGeom prst="roundRect">
            <a:avLst/>
          </a:prstGeom>
          <a:solidFill>
            <a:schemeClr val="accent3">
              <a:lumMod val="75000"/>
              <a:alpha val="63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圆角矩形 8"/>
          <p:cNvSpPr/>
          <p:nvPr/>
        </p:nvSpPr>
        <p:spPr>
          <a:xfrm>
            <a:off x="647065" y="1518285"/>
            <a:ext cx="1342390" cy="276860"/>
          </a:xfrm>
          <a:prstGeom prst="roundRect">
            <a:avLst/>
          </a:prstGeom>
          <a:noFill/>
          <a:ln w="22225">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accent5">
                  <a:lumMod val="50000"/>
                </a:schemeClr>
              </a:solidFill>
            </a:endParaRPr>
          </a:p>
        </p:txBody>
      </p:sp>
      <p:sp>
        <p:nvSpPr>
          <p:cNvPr id="10" name="圆角矩形 9"/>
          <p:cNvSpPr/>
          <p:nvPr/>
        </p:nvSpPr>
        <p:spPr>
          <a:xfrm>
            <a:off x="647065" y="3416300"/>
            <a:ext cx="2611120" cy="276860"/>
          </a:xfrm>
          <a:prstGeom prst="roundRect">
            <a:avLst/>
          </a:prstGeom>
          <a:noFill/>
          <a:ln w="22225">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accent5">
                  <a:lumMod val="50000"/>
                </a:schemeClr>
              </a:solidFill>
            </a:endParaRPr>
          </a:p>
        </p:txBody>
      </p:sp>
      <p:sp>
        <p:nvSpPr>
          <p:cNvPr id="11" name="圆角矩形 10"/>
          <p:cNvSpPr/>
          <p:nvPr/>
        </p:nvSpPr>
        <p:spPr>
          <a:xfrm>
            <a:off x="647065" y="5066030"/>
            <a:ext cx="1604645" cy="276860"/>
          </a:xfrm>
          <a:prstGeom prst="roundRect">
            <a:avLst/>
          </a:prstGeom>
          <a:noFill/>
          <a:ln w="22225">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accent5">
                  <a:lumMod val="50000"/>
                </a:schemeClr>
              </a:solidFill>
            </a:endParaRPr>
          </a:p>
        </p:txBody>
      </p:sp>
      <p:sp>
        <p:nvSpPr>
          <p:cNvPr id="21" name="圆角矩形 20"/>
          <p:cNvSpPr/>
          <p:nvPr/>
        </p:nvSpPr>
        <p:spPr>
          <a:xfrm>
            <a:off x="133985" y="1231900"/>
            <a:ext cx="4358640" cy="286385"/>
          </a:xfrm>
          <a:prstGeom prst="roundRect">
            <a:avLst/>
          </a:prstGeom>
          <a:solidFill>
            <a:schemeClr val="tx2">
              <a:lumMod val="25000"/>
              <a:lumOff val="75000"/>
              <a:alpha val="78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圆角矩形 21"/>
          <p:cNvSpPr/>
          <p:nvPr/>
        </p:nvSpPr>
        <p:spPr>
          <a:xfrm>
            <a:off x="6239510" y="1795145"/>
            <a:ext cx="2421890" cy="286385"/>
          </a:xfrm>
          <a:prstGeom prst="roundRect">
            <a:avLst/>
          </a:prstGeom>
          <a:solidFill>
            <a:schemeClr val="tx2">
              <a:lumMod val="25000"/>
              <a:lumOff val="75000"/>
              <a:alpha val="78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3" name="圆角矩形 22"/>
          <p:cNvSpPr/>
          <p:nvPr/>
        </p:nvSpPr>
        <p:spPr>
          <a:xfrm>
            <a:off x="5909945" y="2310130"/>
            <a:ext cx="2240915" cy="286385"/>
          </a:xfrm>
          <a:prstGeom prst="roundRect">
            <a:avLst/>
          </a:prstGeom>
          <a:solidFill>
            <a:schemeClr val="tx2">
              <a:lumMod val="25000"/>
              <a:lumOff val="75000"/>
              <a:alpha val="78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4" name="圆角矩形 23"/>
          <p:cNvSpPr/>
          <p:nvPr/>
        </p:nvSpPr>
        <p:spPr>
          <a:xfrm>
            <a:off x="8236585" y="2310130"/>
            <a:ext cx="1242695" cy="286385"/>
          </a:xfrm>
          <a:prstGeom prst="roundRect">
            <a:avLst/>
          </a:prstGeom>
          <a:solidFill>
            <a:schemeClr val="tx2">
              <a:lumMod val="25000"/>
              <a:lumOff val="75000"/>
              <a:alpha val="78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圆角矩形 11"/>
          <p:cNvSpPr/>
          <p:nvPr/>
        </p:nvSpPr>
        <p:spPr>
          <a:xfrm>
            <a:off x="2521585" y="418465"/>
            <a:ext cx="1814195" cy="276860"/>
          </a:xfrm>
          <a:prstGeom prst="roundRect">
            <a:avLst/>
          </a:prstGeom>
          <a:noFill/>
          <a:ln w="22225">
            <a:solidFill>
              <a:schemeClr val="accent4">
                <a:lumMod val="75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3" name="圆角矩形 12"/>
          <p:cNvSpPr/>
          <p:nvPr/>
        </p:nvSpPr>
        <p:spPr>
          <a:xfrm>
            <a:off x="6239510" y="945515"/>
            <a:ext cx="1390015" cy="276860"/>
          </a:xfrm>
          <a:prstGeom prst="roundRect">
            <a:avLst/>
          </a:prstGeom>
          <a:noFill/>
          <a:ln w="22225">
            <a:solidFill>
              <a:schemeClr val="accent4">
                <a:lumMod val="75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圆角矩形 13"/>
          <p:cNvSpPr/>
          <p:nvPr/>
        </p:nvSpPr>
        <p:spPr>
          <a:xfrm>
            <a:off x="7541260" y="5066030"/>
            <a:ext cx="2313305" cy="276860"/>
          </a:xfrm>
          <a:prstGeom prst="roundRect">
            <a:avLst/>
          </a:prstGeom>
          <a:noFill/>
          <a:ln w="22225">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accent5">
                  <a:lumMod val="50000"/>
                </a:schemeClr>
              </a:solidFill>
            </a:endParaRPr>
          </a:p>
        </p:txBody>
      </p:sp>
      <p:sp>
        <p:nvSpPr>
          <p:cNvPr id="15" name="圆角矩形 14"/>
          <p:cNvSpPr/>
          <p:nvPr/>
        </p:nvSpPr>
        <p:spPr>
          <a:xfrm>
            <a:off x="1245235" y="418465"/>
            <a:ext cx="1186815" cy="234315"/>
          </a:xfrm>
          <a:prstGeom prst="roundRect">
            <a:avLst/>
          </a:prstGeom>
          <a:noFill/>
          <a:ln w="22225">
            <a:solidFill>
              <a:schemeClr val="accent4">
                <a:lumMod val="75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6" name="圆角矩形 15"/>
          <p:cNvSpPr/>
          <p:nvPr/>
        </p:nvSpPr>
        <p:spPr>
          <a:xfrm>
            <a:off x="1691640" y="5349875"/>
            <a:ext cx="2321560" cy="276860"/>
          </a:xfrm>
          <a:prstGeom prst="roundRect">
            <a:avLst/>
          </a:prstGeom>
          <a:noFill/>
          <a:ln w="22225">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accent5">
                  <a:lumMod val="50000"/>
                </a:schemeClr>
              </a:solidFill>
            </a:endParaRPr>
          </a:p>
        </p:txBody>
      </p:sp>
      <p:sp>
        <p:nvSpPr>
          <p:cNvPr id="17" name="下箭头 16"/>
          <p:cNvSpPr/>
          <p:nvPr/>
        </p:nvSpPr>
        <p:spPr>
          <a:xfrm>
            <a:off x="1745615" y="5652770"/>
            <a:ext cx="182245" cy="269240"/>
          </a:xfrm>
          <a:prstGeom prst="downArrow">
            <a:avLst>
              <a:gd name="adj1" fmla="val 50000"/>
              <a:gd name="adj2" fmla="val 38675"/>
            </a:avLst>
          </a:prstGeom>
          <a:solidFill>
            <a:schemeClr val="accent5">
              <a:lumMod val="50000"/>
              <a:alpha val="67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8" name="文本框 17"/>
          <p:cNvSpPr txBox="1"/>
          <p:nvPr/>
        </p:nvSpPr>
        <p:spPr>
          <a:xfrm>
            <a:off x="10193655" y="120650"/>
            <a:ext cx="998855" cy="398780"/>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p>
            <a:r>
              <a:rPr lang="en-US" altLang="zh-CN" sz="2000" b="1">
                <a:solidFill>
                  <a:schemeClr val="accent3">
                    <a:lumMod val="50000"/>
                  </a:schemeClr>
                </a:solidFill>
                <a:effectLst/>
                <a:latin typeface="Times New Roman" panose="02020603050405020304" charset="0"/>
                <a:cs typeface="Times New Roman" panose="02020603050405020304" charset="0"/>
              </a:rPr>
              <a:t>Theme</a:t>
            </a:r>
            <a:endParaRPr lang="en-US" altLang="zh-CN" sz="2000" b="1">
              <a:solidFill>
                <a:schemeClr val="accent3">
                  <a:lumMod val="50000"/>
                </a:schemeClr>
              </a:solidFill>
              <a:effectLst/>
              <a:latin typeface="Times New Roman" panose="02020603050405020304" charset="0"/>
              <a:cs typeface="Times New Roman" panose="02020603050405020304" charset="0"/>
            </a:endParaRPr>
          </a:p>
        </p:txBody>
      </p:sp>
      <p:sp>
        <p:nvSpPr>
          <p:cNvPr id="19" name="文本框 18"/>
          <p:cNvSpPr txBox="1"/>
          <p:nvPr/>
        </p:nvSpPr>
        <p:spPr>
          <a:xfrm>
            <a:off x="7797165" y="1119505"/>
            <a:ext cx="1450340" cy="398780"/>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p>
            <a:r>
              <a:rPr lang="en-US" altLang="zh-CN" sz="2000" b="1">
                <a:solidFill>
                  <a:schemeClr val="accent4">
                    <a:lumMod val="50000"/>
                  </a:schemeClr>
                </a:solidFill>
                <a:effectLst/>
                <a:latin typeface="Times New Roman" panose="02020603050405020304" charset="0"/>
                <a:cs typeface="Times New Roman" panose="02020603050405020304" charset="0"/>
              </a:rPr>
              <a:t>Characters</a:t>
            </a:r>
            <a:endParaRPr lang="en-US" altLang="zh-CN" sz="2000" b="1">
              <a:solidFill>
                <a:schemeClr val="accent4">
                  <a:lumMod val="50000"/>
                </a:schemeClr>
              </a:solidFill>
              <a:effectLst/>
              <a:latin typeface="Times New Roman" panose="02020603050405020304" charset="0"/>
              <a:cs typeface="Times New Roman" panose="02020603050405020304" charset="0"/>
            </a:endParaRPr>
          </a:p>
        </p:txBody>
      </p:sp>
      <p:sp>
        <p:nvSpPr>
          <p:cNvPr id="20" name="文本框 19"/>
          <p:cNvSpPr txBox="1"/>
          <p:nvPr/>
        </p:nvSpPr>
        <p:spPr>
          <a:xfrm>
            <a:off x="4013200" y="5253990"/>
            <a:ext cx="2024380" cy="398780"/>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p>
            <a:r>
              <a:rPr lang="en-US" altLang="zh-CN" sz="2000" b="1">
                <a:solidFill>
                  <a:schemeClr val="accent5">
                    <a:lumMod val="50000"/>
                  </a:schemeClr>
                </a:solidFill>
                <a:effectLst/>
                <a:latin typeface="Times New Roman" panose="02020603050405020304" charset="0"/>
                <a:cs typeface="Times New Roman" panose="02020603050405020304" charset="0"/>
              </a:rPr>
              <a:t>Time&amp; Location</a:t>
            </a:r>
            <a:endParaRPr lang="en-US" altLang="zh-CN" sz="2000" b="1">
              <a:solidFill>
                <a:schemeClr val="accent5">
                  <a:lumMod val="50000"/>
                </a:schemeClr>
              </a:solidFill>
              <a:effectLst/>
              <a:latin typeface="Times New Roman" panose="02020603050405020304" charset="0"/>
              <a:cs typeface="Times New Roman" panose="02020603050405020304" charset="0"/>
            </a:endParaRPr>
          </a:p>
        </p:txBody>
      </p:sp>
      <p:sp>
        <p:nvSpPr>
          <p:cNvPr id="25" name="圆角矩形 24"/>
          <p:cNvSpPr/>
          <p:nvPr/>
        </p:nvSpPr>
        <p:spPr>
          <a:xfrm>
            <a:off x="3372485" y="3416300"/>
            <a:ext cx="4379595" cy="286385"/>
          </a:xfrm>
          <a:prstGeom prst="roundRect">
            <a:avLst/>
          </a:prstGeom>
          <a:solidFill>
            <a:schemeClr val="tx2">
              <a:lumMod val="25000"/>
              <a:lumOff val="75000"/>
              <a:alpha val="78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6" name="圆角矩形 25"/>
          <p:cNvSpPr/>
          <p:nvPr/>
        </p:nvSpPr>
        <p:spPr>
          <a:xfrm>
            <a:off x="10975975" y="3693160"/>
            <a:ext cx="1012825" cy="286385"/>
          </a:xfrm>
          <a:prstGeom prst="roundRect">
            <a:avLst/>
          </a:prstGeom>
          <a:solidFill>
            <a:schemeClr val="tx2">
              <a:lumMod val="25000"/>
              <a:lumOff val="75000"/>
              <a:alpha val="78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7" name="圆角矩形 26"/>
          <p:cNvSpPr/>
          <p:nvPr/>
        </p:nvSpPr>
        <p:spPr>
          <a:xfrm>
            <a:off x="133985" y="3966845"/>
            <a:ext cx="2386965" cy="286385"/>
          </a:xfrm>
          <a:prstGeom prst="roundRect">
            <a:avLst/>
          </a:prstGeom>
          <a:solidFill>
            <a:schemeClr val="tx2">
              <a:lumMod val="25000"/>
              <a:lumOff val="75000"/>
              <a:alpha val="78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8" name="圆角矩形 27"/>
          <p:cNvSpPr/>
          <p:nvPr/>
        </p:nvSpPr>
        <p:spPr>
          <a:xfrm>
            <a:off x="647065" y="4231005"/>
            <a:ext cx="3131185" cy="286385"/>
          </a:xfrm>
          <a:prstGeom prst="roundRect">
            <a:avLst/>
          </a:prstGeom>
          <a:solidFill>
            <a:schemeClr val="tx2">
              <a:lumMod val="25000"/>
              <a:lumOff val="75000"/>
              <a:alpha val="78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圆角矩形 28"/>
          <p:cNvSpPr/>
          <p:nvPr/>
        </p:nvSpPr>
        <p:spPr>
          <a:xfrm>
            <a:off x="10431780" y="4240530"/>
            <a:ext cx="1518920" cy="286385"/>
          </a:xfrm>
          <a:prstGeom prst="roundRect">
            <a:avLst/>
          </a:prstGeom>
          <a:solidFill>
            <a:schemeClr val="tx2">
              <a:lumMod val="25000"/>
              <a:lumOff val="75000"/>
              <a:alpha val="78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0" name="文本框 29"/>
          <p:cNvSpPr txBox="1"/>
          <p:nvPr/>
        </p:nvSpPr>
        <p:spPr>
          <a:xfrm>
            <a:off x="10431780" y="4734560"/>
            <a:ext cx="1214120" cy="398780"/>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p>
            <a:r>
              <a:rPr lang="en-US" altLang="zh-CN" sz="2000" b="1">
                <a:solidFill>
                  <a:srgbClr val="0070C0"/>
                </a:solidFill>
                <a:effectLst/>
                <a:latin typeface="Times New Roman" panose="02020603050405020304" charset="0"/>
                <a:cs typeface="Times New Roman" panose="02020603050405020304" charset="0"/>
              </a:rPr>
              <a:t>Conflict</a:t>
            </a:r>
            <a:endParaRPr lang="en-US" altLang="zh-CN" sz="2000" b="1">
              <a:solidFill>
                <a:srgbClr val="0070C0"/>
              </a:solidFill>
              <a:effectLst/>
              <a:latin typeface="Times New Roman" panose="02020603050405020304" charset="0"/>
              <a:cs typeface="Times New Roman" panose="02020603050405020304" charset="0"/>
            </a:endParaRPr>
          </a:p>
        </p:txBody>
      </p:sp>
      <p:sp>
        <p:nvSpPr>
          <p:cNvPr id="7" name="圆角矩形 6"/>
          <p:cNvSpPr/>
          <p:nvPr/>
        </p:nvSpPr>
        <p:spPr>
          <a:xfrm>
            <a:off x="1054735" y="5927725"/>
            <a:ext cx="1151255" cy="171450"/>
          </a:xfrm>
          <a:prstGeom prst="roundRect">
            <a:avLst/>
          </a:prstGeom>
          <a:solidFill>
            <a:schemeClr val="accent4">
              <a:lumMod val="7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圆角矩形 7"/>
          <p:cNvSpPr/>
          <p:nvPr/>
        </p:nvSpPr>
        <p:spPr>
          <a:xfrm>
            <a:off x="1387475" y="6191885"/>
            <a:ext cx="1044575" cy="259715"/>
          </a:xfrm>
          <a:prstGeom prst="roundRect">
            <a:avLst/>
          </a:prstGeom>
          <a:solidFill>
            <a:schemeClr val="accent4">
              <a:lumMod val="7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61595" y="82550"/>
            <a:ext cx="11993880" cy="6462395"/>
          </a:xfrm>
          <a:prstGeom prst="rect">
            <a:avLst/>
          </a:prstGeom>
          <a:noFill/>
        </p:spPr>
        <p:txBody>
          <a:bodyPr wrap="square" rtlCol="0" anchor="t">
            <a:spAutoFit/>
          </a:bodyPr>
          <a:p>
            <a:pPr algn="just" fontAlgn="auto">
              <a:lnSpc>
                <a:spcPct val="90000"/>
              </a:lnSpc>
            </a:pPr>
            <a:r>
              <a:rPr lang="zh-CN" altLang="en-US" sz="2000">
                <a:latin typeface="Times New Roman" panose="02020603050405020304" charset="0"/>
                <a:cs typeface="Times New Roman" panose="02020603050405020304" charset="0"/>
              </a:rPr>
              <a:t>阅读下面材料，根据其内容和所给段落开头语续写两段，使之构成一篇完的短文。</a:t>
            </a:r>
            <a:endParaRPr lang="zh-CN" altLang="en-US" sz="2000">
              <a:latin typeface="Times New Roman" panose="02020603050405020304" charset="0"/>
              <a:cs typeface="Times New Roman" panose="02020603050405020304" charset="0"/>
            </a:endParaRPr>
          </a:p>
          <a:p>
            <a:pPr algn="just" fontAlgn="auto">
              <a:lnSpc>
                <a:spcPct val="90000"/>
              </a:lnSpc>
            </a:pPr>
            <a:r>
              <a:rPr lang="en-US" altLang="zh-CN" sz="2000">
                <a:latin typeface="Calibri" panose="020F0502020204030204" charset="0"/>
                <a:cs typeface="Times New Roman" panose="02020603050405020304" charset="0"/>
              </a:rPr>
              <a:t>   </a:t>
            </a:r>
            <a:r>
              <a:rPr lang="zh-CN" altLang="en-US" sz="2000">
                <a:latin typeface="Calibri" panose="020F0502020204030204" charset="0"/>
                <a:cs typeface="Times New Roman" panose="02020603050405020304" charset="0"/>
              </a:rPr>
              <a:t>①</a:t>
            </a:r>
            <a:r>
              <a:rPr lang="zh-CN" altLang="en-US" sz="2000">
                <a:latin typeface="Times New Roman" panose="02020603050405020304" charset="0"/>
                <a:cs typeface="Times New Roman" panose="02020603050405020304" charset="0"/>
              </a:rPr>
              <a:t>When I was a kid, my parents and I lived near the forest. They often told me t</a:t>
            </a:r>
            <a:r>
              <a:rPr lang="en-US" altLang="zh-CN" sz="2000">
                <a:latin typeface="Times New Roman" panose="02020603050405020304" charset="0"/>
                <a:cs typeface="Times New Roman" panose="02020603050405020304" charset="0"/>
              </a:rPr>
              <a:t>hat</a:t>
            </a:r>
            <a:r>
              <a:rPr lang="zh-CN" altLang="en-US" sz="2000">
                <a:latin typeface="Times New Roman" panose="02020603050405020304" charset="0"/>
                <a:cs typeface="Times New Roman" panose="02020603050405020304" charset="0"/>
              </a:rPr>
              <a:t> our family was a team that needed to work together for the household to functi</a:t>
            </a:r>
            <a:r>
              <a:rPr lang="en-US" altLang="zh-CN" sz="2000">
                <a:latin typeface="Times New Roman" panose="02020603050405020304" charset="0"/>
                <a:cs typeface="Times New Roman" panose="02020603050405020304" charset="0"/>
              </a:rPr>
              <a:t>on</a:t>
            </a:r>
            <a:r>
              <a:rPr lang="zh-CN" altLang="en-US" sz="2000">
                <a:latin typeface="Times New Roman" panose="02020603050405020304" charset="0"/>
                <a:cs typeface="Times New Roman" panose="02020603050405020304" charset="0"/>
              </a:rPr>
              <a:t> smoothly. There was always an abundance of work to do cooking, cleaning, a</a:t>
            </a:r>
            <a:r>
              <a:rPr lang="en-US" altLang="zh-CN" sz="2000">
                <a:latin typeface="Times New Roman" panose="02020603050405020304" charset="0"/>
                <a:cs typeface="Times New Roman" panose="02020603050405020304" charset="0"/>
              </a:rPr>
              <a:t>nd</a:t>
            </a:r>
            <a:r>
              <a:rPr lang="zh-CN" altLang="en-US" sz="2000">
                <a:latin typeface="Times New Roman" panose="02020603050405020304" charset="0"/>
                <a:cs typeface="Times New Roman" panose="02020603050405020304" charset="0"/>
              </a:rPr>
              <a:t> walking dogs. I volunteered to walk our dog, Max, who had been adopted one mon</a:t>
            </a:r>
            <a:r>
              <a:rPr lang="en-US" altLang="zh-CN" sz="2000">
                <a:latin typeface="Times New Roman" panose="02020603050405020304" charset="0"/>
                <a:cs typeface="Times New Roman" panose="02020603050405020304" charset="0"/>
              </a:rPr>
              <a:t>th</a:t>
            </a:r>
            <a:r>
              <a:rPr lang="zh-CN" altLang="en-US" sz="2000">
                <a:latin typeface="Times New Roman" panose="02020603050405020304" charset="0"/>
                <a:cs typeface="Times New Roman" panose="02020603050405020304" charset="0"/>
              </a:rPr>
              <a:t> before. I never dared let this giant dog off the lead (</a:t>
            </a:r>
            <a:r>
              <a:rPr lang="zh-CN" altLang="en-US" sz="1600">
                <a:latin typeface="Times New Roman" panose="02020603050405020304" charset="0"/>
                <a:cs typeface="Times New Roman" panose="02020603050405020304" charset="0"/>
              </a:rPr>
              <a:t>牵狗绳</a:t>
            </a:r>
            <a:r>
              <a:rPr lang="zh-CN" altLang="en-US" sz="2000">
                <a:latin typeface="Times New Roman" panose="02020603050405020304" charset="0"/>
                <a:cs typeface="Times New Roman" panose="02020603050405020304" charset="0"/>
              </a:rPr>
              <a:t>), just in case he took off.</a:t>
            </a:r>
            <a:endParaRPr lang="zh-CN" altLang="en-US" sz="2000">
              <a:latin typeface="Times New Roman" panose="02020603050405020304" charset="0"/>
              <a:cs typeface="Times New Roman" panose="02020603050405020304" charset="0"/>
            </a:endParaRPr>
          </a:p>
          <a:p>
            <a:pPr algn="just" fontAlgn="auto">
              <a:lnSpc>
                <a:spcPct val="90000"/>
              </a:lnSpc>
            </a:pPr>
            <a:r>
              <a:rPr lang="en-US" altLang="zh-CN" sz="2000">
                <a:latin typeface="Calibri" panose="020F0502020204030204" charset="0"/>
                <a:cs typeface="Times New Roman" panose="02020603050405020304" charset="0"/>
              </a:rPr>
              <a:t>    </a:t>
            </a:r>
            <a:r>
              <a:rPr lang="zh-CN" altLang="en-US" sz="2000">
                <a:latin typeface="Calibri" panose="020F0502020204030204" charset="0"/>
                <a:cs typeface="Times New Roman" panose="02020603050405020304" charset="0"/>
              </a:rPr>
              <a:t>②</a:t>
            </a:r>
            <a:r>
              <a:rPr lang="zh-CN" altLang="en-US" sz="2000">
                <a:latin typeface="Times New Roman" panose="02020603050405020304" charset="0"/>
                <a:cs typeface="Times New Roman" panose="02020603050405020304" charset="0"/>
              </a:rPr>
              <a:t>One morning, we were walking along in the forest when Max started pulling on t</a:t>
            </a:r>
            <a:r>
              <a:rPr lang="en-US" altLang="zh-CN" sz="2000">
                <a:latin typeface="Times New Roman" panose="02020603050405020304" charset="0"/>
                <a:cs typeface="Times New Roman" panose="02020603050405020304" charset="0"/>
              </a:rPr>
              <a:t>he</a:t>
            </a:r>
            <a:r>
              <a:rPr lang="zh-CN" altLang="en-US" sz="2000">
                <a:latin typeface="Times New Roman" panose="02020603050405020304" charset="0"/>
                <a:cs typeface="Times New Roman" panose="02020603050405020304" charset="0"/>
              </a:rPr>
              <a:t> lead. At first, I was able to hold on despite the wet ground from a recent shower. But t</a:t>
            </a:r>
            <a:r>
              <a:rPr lang="en-US" altLang="zh-CN" sz="2000">
                <a:latin typeface="Times New Roman" panose="02020603050405020304" charset="0"/>
                <a:cs typeface="Times New Roman" panose="02020603050405020304" charset="0"/>
              </a:rPr>
              <a:t>he</a:t>
            </a:r>
            <a:r>
              <a:rPr lang="zh-CN" altLang="en-US" sz="2000">
                <a:latin typeface="Times New Roman" panose="02020603050405020304" charset="0"/>
                <a:cs typeface="Times New Roman" panose="02020603050405020304" charset="0"/>
              </a:rPr>
              <a:t> more I tried to stop him pulling, the more it turned into a tug of war. And thanks to th</a:t>
            </a:r>
            <a:r>
              <a:rPr lang="en-US" altLang="zh-CN" sz="2000">
                <a:latin typeface="Times New Roman" panose="02020603050405020304" charset="0"/>
                <a:cs typeface="Times New Roman" panose="02020603050405020304" charset="0"/>
              </a:rPr>
              <a:t>e</a:t>
            </a:r>
            <a:r>
              <a:rPr lang="zh-CN" altLang="en-US" sz="2000">
                <a:latin typeface="Times New Roman" panose="02020603050405020304" charset="0"/>
                <a:cs typeface="Times New Roman" panose="02020603050405020304" charset="0"/>
              </a:rPr>
              <a:t> slippery ground, I lost.</a:t>
            </a:r>
            <a:endParaRPr lang="zh-CN" altLang="en-US" sz="2000">
              <a:latin typeface="Times New Roman" panose="02020603050405020304" charset="0"/>
              <a:cs typeface="Times New Roman" panose="02020603050405020304" charset="0"/>
            </a:endParaRPr>
          </a:p>
          <a:p>
            <a:pPr algn="just" fontAlgn="auto">
              <a:lnSpc>
                <a:spcPct val="90000"/>
              </a:lnSpc>
            </a:pPr>
            <a:r>
              <a:rPr lang="en-US" altLang="zh-CN" sz="2000">
                <a:latin typeface="Calibri" panose="020F0502020204030204" charset="0"/>
                <a:cs typeface="Times New Roman" panose="02020603050405020304" charset="0"/>
              </a:rPr>
              <a:t>    </a:t>
            </a:r>
            <a:r>
              <a:rPr lang="zh-CN" altLang="en-US" sz="2000">
                <a:latin typeface="Calibri" panose="020F0502020204030204" charset="0"/>
                <a:cs typeface="Times New Roman" panose="02020603050405020304" charset="0"/>
              </a:rPr>
              <a:t>③</a:t>
            </a:r>
            <a:r>
              <a:rPr lang="zh-CN" altLang="en-US" sz="2000">
                <a:latin typeface="Times New Roman" panose="02020603050405020304" charset="0"/>
                <a:cs typeface="Times New Roman" panose="02020603050405020304" charset="0"/>
              </a:rPr>
              <a:t>Pulling his lead, Max shot off like a bullet, leaving me screaming behind. I chase him but lost my footing and fell face-first into some mud. I stumbled (</a:t>
            </a:r>
            <a:r>
              <a:rPr lang="zh-CN" altLang="en-US" sz="1600">
                <a:latin typeface="Times New Roman" panose="02020603050405020304" charset="0"/>
                <a:cs typeface="Times New Roman" panose="02020603050405020304" charset="0"/>
              </a:rPr>
              <a:t>踉跄</a:t>
            </a:r>
            <a:r>
              <a:rPr lang="zh-CN" altLang="en-US" sz="2000">
                <a:latin typeface="Times New Roman" panose="02020603050405020304" charset="0"/>
                <a:cs typeface="Times New Roman" panose="02020603050405020304" charset="0"/>
              </a:rPr>
              <a:t>) to my fee</a:t>
            </a:r>
            <a:r>
              <a:rPr lang="en-US" altLang="zh-CN" sz="2000">
                <a:latin typeface="Times New Roman" panose="02020603050405020304" charset="0"/>
                <a:cs typeface="Times New Roman" panose="02020603050405020304" charset="0"/>
              </a:rPr>
              <a:t>t</a:t>
            </a:r>
            <a:r>
              <a:rPr lang="zh-CN" altLang="en-US" sz="2000">
                <a:latin typeface="Times New Roman" panose="02020603050405020304" charset="0"/>
                <a:cs typeface="Times New Roman" panose="02020603050405020304" charset="0"/>
              </a:rPr>
              <a:t> but looking ahead, I found him running back towards me. I thought he was going to stop and give me his "Sorry" look. But instead, the dog shot past me and returned after a while.</a:t>
            </a:r>
            <a:endParaRPr lang="zh-CN" altLang="en-US" sz="2000">
              <a:latin typeface="Times New Roman" panose="02020603050405020304" charset="0"/>
              <a:cs typeface="Times New Roman" panose="02020603050405020304" charset="0"/>
            </a:endParaRPr>
          </a:p>
          <a:p>
            <a:pPr algn="just" fontAlgn="auto">
              <a:lnSpc>
                <a:spcPct val="90000"/>
              </a:lnSpc>
            </a:pPr>
            <a:r>
              <a:rPr lang="en-US" altLang="zh-CN" sz="2000">
                <a:latin typeface="宋体" panose="02010600030101010101" pitchFamily="2" charset="-122"/>
                <a:ea typeface="宋体" panose="02010600030101010101" pitchFamily="2" charset="-122"/>
                <a:cs typeface="Times New Roman" panose="02020603050405020304" charset="0"/>
              </a:rPr>
              <a:t>  </a:t>
            </a:r>
            <a:r>
              <a:rPr lang="zh-CN" altLang="en-US" sz="2000">
                <a:latin typeface="宋体" panose="02010600030101010101" pitchFamily="2" charset="-122"/>
                <a:ea typeface="宋体" panose="02010600030101010101" pitchFamily="2" charset="-122"/>
                <a:cs typeface="Times New Roman" panose="02020603050405020304" charset="0"/>
              </a:rPr>
              <a:t>④</a:t>
            </a:r>
            <a:r>
              <a:rPr lang="zh-CN" altLang="en-US" sz="2000">
                <a:latin typeface="Times New Roman" panose="02020603050405020304" charset="0"/>
                <a:cs typeface="Times New Roman" panose="02020603050405020304" charset="0"/>
              </a:rPr>
              <a:t>As soon as we got home, my mother immediately attended to Max with a warm towel and a doggy treat. I thought seeing me stumbling and covered in mud, I would also get a warm cup of tea and a motherly kiss. Instead, I got a very loud lecture about letting the dog loose in the forest</a:t>
            </a:r>
            <a:r>
              <a:rPr lang="en-US" altLang="zh-CN" sz="2000">
                <a:latin typeface="Times New Roman" panose="02020603050405020304" charset="0"/>
                <a:cs typeface="Times New Roman" panose="02020603050405020304" charset="0"/>
              </a:rPr>
              <a:t>.</a:t>
            </a:r>
            <a:endParaRPr lang="zh-CN" altLang="en-US" sz="2000">
              <a:latin typeface="Times New Roman" panose="02020603050405020304" charset="0"/>
              <a:cs typeface="Times New Roman" panose="02020603050405020304" charset="0"/>
            </a:endParaRPr>
          </a:p>
          <a:p>
            <a:pPr algn="just" fontAlgn="auto">
              <a:lnSpc>
                <a:spcPct val="90000"/>
              </a:lnSpc>
            </a:pPr>
            <a:r>
              <a:rPr lang="en-US" altLang="zh-CN" sz="2000">
                <a:latin typeface="宋体" panose="02010600030101010101" pitchFamily="2" charset="-122"/>
                <a:ea typeface="宋体" panose="02010600030101010101" pitchFamily="2" charset="-122"/>
                <a:cs typeface="Times New Roman" panose="02020603050405020304" charset="0"/>
              </a:rPr>
              <a:t>  </a:t>
            </a:r>
            <a:r>
              <a:rPr lang="zh-CN" altLang="en-US" sz="2000">
                <a:latin typeface="宋体" panose="02010600030101010101" pitchFamily="2" charset="-122"/>
                <a:ea typeface="宋体" panose="02010600030101010101" pitchFamily="2" charset="-122"/>
                <a:cs typeface="Times New Roman" panose="02020603050405020304" charset="0"/>
              </a:rPr>
              <a:t>⑤</a:t>
            </a:r>
            <a:r>
              <a:rPr lang="zh-CN" altLang="en-US" sz="2000">
                <a:latin typeface="Times New Roman" panose="02020603050405020304" charset="0"/>
                <a:cs typeface="Times New Roman" panose="02020603050405020304" charset="0"/>
              </a:rPr>
              <a:t>I felt frustrated. It wasn't fair that she didn't understand how difficult it was to control Max. I fought back, "Stop lecturing me! Why is everything my fault?" With these words, I stormed into my bedroom and slammed the door shut.</a:t>
            </a:r>
            <a:endParaRPr lang="zh-CN" altLang="en-US" sz="2000">
              <a:latin typeface="Times New Roman" panose="02020603050405020304" charset="0"/>
              <a:cs typeface="Times New Roman" panose="02020603050405020304" charset="0"/>
            </a:endParaRPr>
          </a:p>
          <a:p>
            <a:pPr algn="just" fontAlgn="auto">
              <a:lnSpc>
                <a:spcPct val="90000"/>
              </a:lnSpc>
            </a:pPr>
            <a:r>
              <a:rPr lang="en-US" altLang="zh-CN" sz="2000">
                <a:latin typeface="宋体" panose="02010600030101010101" pitchFamily="2" charset="-122"/>
                <a:ea typeface="宋体" panose="02010600030101010101" pitchFamily="2" charset="-122"/>
                <a:cs typeface="Times New Roman" panose="02020603050405020304" charset="0"/>
              </a:rPr>
              <a:t>  </a:t>
            </a:r>
            <a:r>
              <a:rPr lang="zh-CN" altLang="en-US" sz="2000">
                <a:latin typeface="宋体" panose="02010600030101010101" pitchFamily="2" charset="-122"/>
                <a:ea typeface="宋体" panose="02010600030101010101" pitchFamily="2" charset="-122"/>
                <a:cs typeface="Times New Roman" panose="02020603050405020304" charset="0"/>
              </a:rPr>
              <a:t>⑥</a:t>
            </a:r>
            <a:r>
              <a:rPr lang="zh-CN" altLang="en-US" sz="2000">
                <a:latin typeface="Times New Roman" panose="02020603050405020304" charset="0"/>
                <a:cs typeface="Times New Roman" panose="02020603050405020304" charset="0"/>
              </a:rPr>
              <a:t>In the evening, I heard my mother call Max and take him out. It wasn't long before I heard my mother screaming and the door opening again.</a:t>
            </a:r>
            <a:endParaRPr lang="zh-CN" altLang="en-US" sz="2000">
              <a:latin typeface="Times New Roman" panose="02020603050405020304" charset="0"/>
              <a:cs typeface="Times New Roman" panose="02020603050405020304" charset="0"/>
            </a:endParaRPr>
          </a:p>
          <a:p>
            <a:pPr algn="just" fontAlgn="auto">
              <a:lnSpc>
                <a:spcPct val="90000"/>
              </a:lnSpc>
            </a:pPr>
            <a:endParaRPr lang="en-US" altLang="zh-CN" sz="2000">
              <a:latin typeface="Times New Roman" panose="02020603050405020304" charset="0"/>
              <a:cs typeface="Times New Roman" panose="02020603050405020304" charset="0"/>
            </a:endParaRPr>
          </a:p>
          <a:p>
            <a:pPr algn="just" fontAlgn="auto">
              <a:lnSpc>
                <a:spcPct val="90000"/>
              </a:lnSpc>
            </a:pPr>
            <a:r>
              <a:rPr lang="en-US" altLang="zh-CN" sz="2000">
                <a:latin typeface="Times New Roman" panose="02020603050405020304" charset="0"/>
                <a:cs typeface="Times New Roman" panose="02020603050405020304" charset="0"/>
              </a:rPr>
              <a:t>Para.1: </a:t>
            </a:r>
            <a:r>
              <a:rPr lang="zh-CN" altLang="en-US" sz="2000">
                <a:latin typeface="Times New Roman" panose="02020603050405020304" charset="0"/>
                <a:cs typeface="Times New Roman" panose="02020603050405020304" charset="0"/>
              </a:rPr>
              <a:t>I walked out of my room.</a:t>
            </a:r>
            <a:endParaRPr lang="zh-CN" altLang="en-US" sz="2000">
              <a:latin typeface="Times New Roman" panose="02020603050405020304" charset="0"/>
              <a:cs typeface="Times New Roman" panose="02020603050405020304" charset="0"/>
            </a:endParaRPr>
          </a:p>
          <a:p>
            <a:pPr algn="just" fontAlgn="auto">
              <a:lnSpc>
                <a:spcPct val="90000"/>
              </a:lnSpc>
            </a:pPr>
            <a:r>
              <a:rPr lang="en-US" altLang="zh-CN" sz="2000">
                <a:latin typeface="Times New Roman" panose="02020603050405020304" charset="0"/>
                <a:cs typeface="Times New Roman" panose="02020603050405020304" charset="0"/>
              </a:rPr>
              <a:t>Para.2: </a:t>
            </a:r>
            <a:r>
              <a:rPr lang="zh-CN" altLang="en-US" sz="2000">
                <a:latin typeface="Times New Roman" panose="02020603050405020304" charset="0"/>
                <a:cs typeface="Times New Roman" panose="02020603050405020304" charset="0"/>
              </a:rPr>
              <a:t>Dad stepped in, suggesting that we work together to train Max.</a:t>
            </a:r>
            <a:endParaRPr lang="zh-CN" altLang="en-US" sz="2000">
              <a:latin typeface="Times New Roman" panose="02020603050405020304" charset="0"/>
              <a:cs typeface="Times New Roman" panose="02020603050405020304" charset="0"/>
            </a:endParaRPr>
          </a:p>
        </p:txBody>
      </p:sp>
      <p:pic>
        <p:nvPicPr>
          <p:cNvPr id="31" name="图片 30" descr="black-silhouette-design-with-isolated-white-background-of-man-walking-dogvector-illstration-2F0DMKW"/>
          <p:cNvPicPr>
            <a:picLocks noChangeAspect="1"/>
          </p:cNvPicPr>
          <p:nvPr/>
        </p:nvPicPr>
        <p:blipFill>
          <a:blip r:embed="rId1">
            <a:clrChange>
              <a:clrFrom>
                <a:srgbClr val="FFFFFF">
                  <a:alpha val="100000"/>
                </a:srgbClr>
              </a:clrFrom>
              <a:clrTo>
                <a:srgbClr val="FFFFFF">
                  <a:alpha val="100000"/>
                  <a:alpha val="0"/>
                </a:srgbClr>
              </a:clrTo>
            </a:clrChange>
          </a:blip>
          <a:srcRect l="8958" t="16382" r="9968" b="21238"/>
          <a:stretch>
            <a:fillRect/>
          </a:stretch>
        </p:blipFill>
        <p:spPr>
          <a:xfrm>
            <a:off x="10313035" y="5412740"/>
            <a:ext cx="1757045" cy="1445260"/>
          </a:xfrm>
          <a:prstGeom prst="rect">
            <a:avLst/>
          </a:prstGeo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randombar(horizontal)">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randombar(horizontal)">
                                      <p:cBhvr>
                                        <p:cTn id="25" dur="500"/>
                                        <p:tgtEl>
                                          <p:spTgt spid="12"/>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randombar(horizont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randombar(horizontal)">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randombar(horizontal)">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randombar(horizontal)">
                                      <p:cBhvr>
                                        <p:cTn id="43" dur="500"/>
                                        <p:tgtEl>
                                          <p:spTgt spid="21"/>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randombar(horizontal)">
                                      <p:cBhvr>
                                        <p:cTn id="46" dur="500"/>
                                        <p:tgtEl>
                                          <p:spTgt spid="22"/>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randombar(horizontal)">
                                      <p:cBhvr>
                                        <p:cTn id="49" dur="500"/>
                                        <p:tgtEl>
                                          <p:spTgt spid="23"/>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randombar(horizontal)">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randombar(horizontal)">
                                      <p:cBhvr>
                                        <p:cTn id="57" dur="500"/>
                                        <p:tgtEl>
                                          <p:spTgt spid="25"/>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randombar(horizontal)">
                                      <p:cBhvr>
                                        <p:cTn id="60" dur="500"/>
                                        <p:tgtEl>
                                          <p:spTgt spid="26"/>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randombar(horizontal)">
                                      <p:cBhvr>
                                        <p:cTn id="63" dur="500"/>
                                        <p:tgtEl>
                                          <p:spTgt spid="27"/>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grpId="0" nodeType="click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randombar(horizontal)">
                                      <p:cBhvr>
                                        <p:cTn id="68" dur="500"/>
                                        <p:tgtEl>
                                          <p:spTgt spid="28"/>
                                        </p:tgtEl>
                                      </p:cBhvr>
                                    </p:animEffect>
                                  </p:childTnLst>
                                </p:cTn>
                              </p:par>
                              <p:par>
                                <p:cTn id="69" presetID="14" presetClass="entr" presetSubtype="10"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randombar(horizontal)">
                                      <p:cBhvr>
                                        <p:cTn id="71" dur="500"/>
                                        <p:tgtEl>
                                          <p:spTgt spid="29"/>
                                        </p:tgtEl>
                                      </p:cBhvr>
                                    </p:animEffect>
                                  </p:childTnLst>
                                </p:cTn>
                              </p:par>
                            </p:childTnLst>
                          </p:cTn>
                        </p:par>
                      </p:childTnLst>
                    </p:cTn>
                  </p:par>
                  <p:par>
                    <p:cTn id="72" fill="hold">
                      <p:stCondLst>
                        <p:cond delay="indefinite"/>
                      </p:stCondLst>
                      <p:childTnLst>
                        <p:par>
                          <p:cTn id="73" fill="hold">
                            <p:stCondLst>
                              <p:cond delay="0"/>
                            </p:stCondLst>
                            <p:childTnLst>
                              <p:par>
                                <p:cTn id="74" presetID="14" presetClass="entr" presetSubtype="10" fill="hold" grpId="0" nodeType="click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randombar(horizontal)">
                                      <p:cBhvr>
                                        <p:cTn id="76" dur="500"/>
                                        <p:tgtEl>
                                          <p:spTgt spid="30"/>
                                        </p:tgtEl>
                                      </p:cBhvr>
                                    </p:animEffect>
                                  </p:childTnLst>
                                </p:cTn>
                              </p:par>
                            </p:childTnLst>
                          </p:cTn>
                        </p:par>
                      </p:childTnLst>
                    </p:cTn>
                  </p:par>
                  <p:par>
                    <p:cTn id="77" fill="hold">
                      <p:stCondLst>
                        <p:cond delay="indefinite"/>
                      </p:stCondLst>
                      <p:childTnLst>
                        <p:par>
                          <p:cTn id="78" fill="hold">
                            <p:stCondLst>
                              <p:cond delay="0"/>
                            </p:stCondLst>
                            <p:childTnLst>
                              <p:par>
                                <p:cTn id="79" presetID="14" presetClass="entr" presetSubtype="10" fill="hold" grpId="0" nodeType="click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randombar(horizontal)">
                                      <p:cBhvr>
                                        <p:cTn id="81" dur="500"/>
                                        <p:tgtEl>
                                          <p:spTgt spid="9"/>
                                        </p:tgtEl>
                                      </p:cBhvr>
                                    </p:animEffect>
                                  </p:childTnLst>
                                </p:cTn>
                              </p:par>
                              <p:par>
                                <p:cTn id="82" presetID="14" presetClass="entr" presetSubtype="10" fill="hold" grpId="0" nodeType="withEffect">
                                  <p:stCondLst>
                                    <p:cond delay="0"/>
                                  </p:stCondLst>
                                  <p:childTnLst>
                                    <p:set>
                                      <p:cBhvr>
                                        <p:cTn id="83" dur="1" fill="hold">
                                          <p:stCondLst>
                                            <p:cond delay="0"/>
                                          </p:stCondLst>
                                        </p:cTn>
                                        <p:tgtEl>
                                          <p:spTgt spid="10"/>
                                        </p:tgtEl>
                                        <p:attrNameLst>
                                          <p:attrName>style.visibility</p:attrName>
                                        </p:attrNameLst>
                                      </p:cBhvr>
                                      <p:to>
                                        <p:strVal val="visible"/>
                                      </p:to>
                                    </p:set>
                                    <p:animEffect transition="in" filter="randombar(horizontal)">
                                      <p:cBhvr>
                                        <p:cTn id="84" dur="500"/>
                                        <p:tgtEl>
                                          <p:spTgt spid="10"/>
                                        </p:tgtEl>
                                      </p:cBhvr>
                                    </p:animEffect>
                                  </p:childTnLst>
                                </p:cTn>
                              </p:par>
                              <p:par>
                                <p:cTn id="85" presetID="14" presetClass="entr" presetSubtype="10" fill="hold" grpId="0" nodeType="with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randombar(horizontal)">
                                      <p:cBhvr>
                                        <p:cTn id="87" dur="500"/>
                                        <p:tgtEl>
                                          <p:spTgt spid="11"/>
                                        </p:tgtEl>
                                      </p:cBhvr>
                                    </p:animEffect>
                                  </p:childTnLst>
                                </p:cTn>
                              </p:par>
                            </p:childTnLst>
                          </p:cTn>
                        </p:par>
                      </p:childTnLst>
                    </p:cTn>
                  </p:par>
                  <p:par>
                    <p:cTn id="88" fill="hold">
                      <p:stCondLst>
                        <p:cond delay="indefinite"/>
                      </p:stCondLst>
                      <p:childTnLst>
                        <p:par>
                          <p:cTn id="89" fill="hold">
                            <p:stCondLst>
                              <p:cond delay="0"/>
                            </p:stCondLst>
                            <p:childTnLst>
                              <p:par>
                                <p:cTn id="90" presetID="14" presetClass="entr" presetSubtype="10" fill="hold" grpId="0" nodeType="clickEffect">
                                  <p:stCondLst>
                                    <p:cond delay="0"/>
                                  </p:stCondLst>
                                  <p:childTnLst>
                                    <p:set>
                                      <p:cBhvr>
                                        <p:cTn id="91" dur="1" fill="hold">
                                          <p:stCondLst>
                                            <p:cond delay="0"/>
                                          </p:stCondLst>
                                        </p:cTn>
                                        <p:tgtEl>
                                          <p:spTgt spid="16"/>
                                        </p:tgtEl>
                                        <p:attrNameLst>
                                          <p:attrName>style.visibility</p:attrName>
                                        </p:attrNameLst>
                                      </p:cBhvr>
                                      <p:to>
                                        <p:strVal val="visible"/>
                                      </p:to>
                                    </p:set>
                                    <p:animEffect transition="in" filter="randombar(horizontal)">
                                      <p:cBhvr>
                                        <p:cTn id="92" dur="500"/>
                                        <p:tgtEl>
                                          <p:spTgt spid="16"/>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randombar(horizontal)">
                                      <p:cBhvr>
                                        <p:cTn id="95" dur="500"/>
                                        <p:tgtEl>
                                          <p:spTgt spid="14"/>
                                        </p:tgtEl>
                                      </p:cBhvr>
                                    </p:animEffect>
                                  </p:childTnLst>
                                </p:cTn>
                              </p:par>
                            </p:childTnLst>
                          </p:cTn>
                        </p:par>
                      </p:childTnLst>
                    </p:cTn>
                  </p:par>
                  <p:par>
                    <p:cTn id="96" fill="hold">
                      <p:stCondLst>
                        <p:cond delay="indefinite"/>
                      </p:stCondLst>
                      <p:childTnLst>
                        <p:par>
                          <p:cTn id="97" fill="hold">
                            <p:stCondLst>
                              <p:cond delay="0"/>
                            </p:stCondLst>
                            <p:childTnLst>
                              <p:par>
                                <p:cTn id="98" presetID="14" presetClass="entr" presetSubtype="10" fill="hold" grpId="0" nodeType="clickEffect">
                                  <p:stCondLst>
                                    <p:cond delay="0"/>
                                  </p:stCondLst>
                                  <p:childTnLst>
                                    <p:set>
                                      <p:cBhvr>
                                        <p:cTn id="99" dur="1" fill="hold">
                                          <p:stCondLst>
                                            <p:cond delay="0"/>
                                          </p:stCondLst>
                                        </p:cTn>
                                        <p:tgtEl>
                                          <p:spTgt spid="20"/>
                                        </p:tgtEl>
                                        <p:attrNameLst>
                                          <p:attrName>style.visibility</p:attrName>
                                        </p:attrNameLst>
                                      </p:cBhvr>
                                      <p:to>
                                        <p:strVal val="visible"/>
                                      </p:to>
                                    </p:set>
                                    <p:animEffect transition="in" filter="randombar(horizontal)">
                                      <p:cBhvr>
                                        <p:cTn id="100" dur="500"/>
                                        <p:tgtEl>
                                          <p:spTgt spid="20"/>
                                        </p:tgtEl>
                                      </p:cBhvr>
                                    </p:animEffect>
                                  </p:childTnLst>
                                </p:cTn>
                              </p:par>
                            </p:childTnLst>
                          </p:cTn>
                        </p:par>
                      </p:childTnLst>
                    </p:cTn>
                  </p:par>
                  <p:par>
                    <p:cTn id="101" fill="hold">
                      <p:stCondLst>
                        <p:cond delay="indefinite"/>
                      </p:stCondLst>
                      <p:childTnLst>
                        <p:par>
                          <p:cTn id="102" fill="hold">
                            <p:stCondLst>
                              <p:cond delay="0"/>
                            </p:stCondLst>
                            <p:childTnLst>
                              <p:par>
                                <p:cTn id="103" presetID="14" presetClass="entr" presetSubtype="10" fill="hold" grpId="0" nodeType="clickEffect">
                                  <p:stCondLst>
                                    <p:cond delay="0"/>
                                  </p:stCondLst>
                                  <p:childTnLst>
                                    <p:set>
                                      <p:cBhvr>
                                        <p:cTn id="104" dur="1" fill="hold">
                                          <p:stCondLst>
                                            <p:cond delay="0"/>
                                          </p:stCondLst>
                                        </p:cTn>
                                        <p:tgtEl>
                                          <p:spTgt spid="7"/>
                                        </p:tgtEl>
                                        <p:attrNameLst>
                                          <p:attrName>style.visibility</p:attrName>
                                        </p:attrNameLst>
                                      </p:cBhvr>
                                      <p:to>
                                        <p:strVal val="visible"/>
                                      </p:to>
                                    </p:set>
                                    <p:animEffect transition="in" filter="randombar(horizontal)">
                                      <p:cBhvr>
                                        <p:cTn id="105" dur="500"/>
                                        <p:tgtEl>
                                          <p:spTgt spid="7"/>
                                        </p:tgtEl>
                                      </p:cBhvr>
                                    </p:animEffect>
                                  </p:childTnLst>
                                </p:cTn>
                              </p:par>
                              <p:par>
                                <p:cTn id="106" presetID="14" presetClass="entr" presetSubtype="10" fill="hold" grpId="0" nodeType="withEffect">
                                  <p:stCondLst>
                                    <p:cond delay="0"/>
                                  </p:stCondLst>
                                  <p:childTnLst>
                                    <p:set>
                                      <p:cBhvr>
                                        <p:cTn id="107" dur="1" fill="hold">
                                          <p:stCondLst>
                                            <p:cond delay="0"/>
                                          </p:stCondLst>
                                        </p:cTn>
                                        <p:tgtEl>
                                          <p:spTgt spid="17"/>
                                        </p:tgtEl>
                                        <p:attrNameLst>
                                          <p:attrName>style.visibility</p:attrName>
                                        </p:attrNameLst>
                                      </p:cBhvr>
                                      <p:to>
                                        <p:strVal val="visible"/>
                                      </p:to>
                                    </p:set>
                                    <p:animEffect transition="in" filter="randombar(horizontal)">
                                      <p:cBhvr>
                                        <p:cTn id="108" dur="500"/>
                                        <p:tgtEl>
                                          <p:spTgt spid="17"/>
                                        </p:tgtEl>
                                      </p:cBhvr>
                                    </p:animEffect>
                                  </p:childTnLst>
                                </p:cTn>
                              </p:par>
                            </p:childTnLst>
                          </p:cTn>
                        </p:par>
                      </p:childTnLst>
                    </p:cTn>
                  </p:par>
                  <p:par>
                    <p:cTn id="109" fill="hold">
                      <p:stCondLst>
                        <p:cond delay="indefinite"/>
                      </p:stCondLst>
                      <p:childTnLst>
                        <p:par>
                          <p:cTn id="110" fill="hold">
                            <p:stCondLst>
                              <p:cond delay="0"/>
                            </p:stCondLst>
                            <p:childTnLst>
                              <p:par>
                                <p:cTn id="111" presetID="14" presetClass="entr" presetSubtype="10" fill="hold" grpId="0" nodeType="clickEffect">
                                  <p:stCondLst>
                                    <p:cond delay="0"/>
                                  </p:stCondLst>
                                  <p:childTnLst>
                                    <p:set>
                                      <p:cBhvr>
                                        <p:cTn id="112" dur="1" fill="hold">
                                          <p:stCondLst>
                                            <p:cond delay="0"/>
                                          </p:stCondLst>
                                        </p:cTn>
                                        <p:tgtEl>
                                          <p:spTgt spid="8"/>
                                        </p:tgtEl>
                                        <p:attrNameLst>
                                          <p:attrName>style.visibility</p:attrName>
                                        </p:attrNameLst>
                                      </p:cBhvr>
                                      <p:to>
                                        <p:strVal val="visible"/>
                                      </p:to>
                                    </p:set>
                                    <p:animEffect transition="in" filter="randombar(horizontal)">
                                      <p:cBhvr>
                                        <p:cTn id="1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2" grpId="1" animBg="1"/>
      <p:bldP spid="3" grpId="1" animBg="1"/>
      <p:bldP spid="5" grpId="0" bldLvl="0" animBg="1"/>
      <p:bldP spid="5" grpId="1" animBg="1"/>
      <p:bldP spid="12" grpId="0" bldLvl="0" animBg="1"/>
      <p:bldP spid="13" grpId="0" bldLvl="0" animBg="1"/>
      <p:bldP spid="12" grpId="1" animBg="1"/>
      <p:bldP spid="13" grpId="1" animBg="1"/>
      <p:bldP spid="15" grpId="0" bldLvl="0" animBg="1"/>
      <p:bldP spid="15" grpId="1" animBg="1"/>
      <p:bldP spid="9" grpId="0" bldLvl="0" animBg="1"/>
      <p:bldP spid="10" grpId="0" bldLvl="0" animBg="1"/>
      <p:bldP spid="11" grpId="0" bldLvl="0" animBg="1"/>
      <p:bldP spid="9" grpId="1" animBg="1"/>
      <p:bldP spid="10" grpId="1" animBg="1"/>
      <p:bldP spid="11" grpId="1" animBg="1"/>
      <p:bldP spid="16" grpId="0" bldLvl="0" animBg="1"/>
      <p:bldP spid="14" grpId="0" bldLvl="0" animBg="1"/>
      <p:bldP spid="16" grpId="1" animBg="1"/>
      <p:bldP spid="14" grpId="1" animBg="1"/>
      <p:bldP spid="21" grpId="0" animBg="1"/>
      <p:bldP spid="22" grpId="0" animBg="1"/>
      <p:bldP spid="23" grpId="0" animBg="1"/>
      <p:bldP spid="24" grpId="0" animBg="1"/>
      <p:bldP spid="21" grpId="1" animBg="1"/>
      <p:bldP spid="22" grpId="1" animBg="1"/>
      <p:bldP spid="23" grpId="1" animBg="1"/>
      <p:bldP spid="24" grpId="1" animBg="1"/>
      <p:bldP spid="25" grpId="0" animBg="1"/>
      <p:bldP spid="26" grpId="0" animBg="1"/>
      <p:bldP spid="27" grpId="0" animBg="1"/>
      <p:bldP spid="25" grpId="1" animBg="1"/>
      <p:bldP spid="26" grpId="1" animBg="1"/>
      <p:bldP spid="27" grpId="1" animBg="1"/>
      <p:bldP spid="28" grpId="0" animBg="1"/>
      <p:bldP spid="29" grpId="0" animBg="1"/>
      <p:bldP spid="28" grpId="1" animBg="1"/>
      <p:bldP spid="29" grpId="1" animBg="1"/>
      <p:bldP spid="18" grpId="0"/>
      <p:bldP spid="18" grpId="1"/>
      <p:bldP spid="19" grpId="0"/>
      <p:bldP spid="19" grpId="1"/>
      <p:bldP spid="20" grpId="0"/>
      <p:bldP spid="20" grpId="1"/>
      <p:bldP spid="30" grpId="0"/>
      <p:bldP spid="30" grpId="1"/>
      <p:bldP spid="7" grpId="0" animBg="1"/>
      <p:bldP spid="17" grpId="0" animBg="1"/>
      <p:bldP spid="8"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28270" y="1609090"/>
            <a:ext cx="7582535" cy="3110230"/>
          </a:xfrm>
          <a:prstGeom prst="rect">
            <a:avLst/>
          </a:prstGeom>
          <a:noFill/>
        </p:spPr>
        <p:txBody>
          <a:bodyPr wrap="square" rtlCol="0">
            <a:noAutofit/>
          </a:bodyPr>
          <a:p>
            <a:pPr algn="just" fontAlgn="auto">
              <a:lnSpc>
                <a:spcPct val="90000"/>
              </a:lnSpc>
            </a:pPr>
            <a:r>
              <a:rPr lang="en-US" altLang="zh-CN" sz="2000" b="1" i="1">
                <a:effectLst/>
                <a:latin typeface="Times New Roman" panose="02020603050405020304" charset="0"/>
                <a:cs typeface="Times New Roman" panose="02020603050405020304" charset="0"/>
                <a:sym typeface="+mn-ea"/>
              </a:rPr>
              <a:t>Para.1: </a:t>
            </a:r>
            <a:r>
              <a:rPr lang="zh-CN" altLang="en-US" sz="2000" b="1" i="1">
                <a:effectLst/>
                <a:latin typeface="Times New Roman" panose="02020603050405020304" charset="0"/>
                <a:cs typeface="Times New Roman" panose="02020603050405020304" charset="0"/>
                <a:sym typeface="+mn-ea"/>
              </a:rPr>
              <a:t>I walked out of my room.</a:t>
            </a:r>
            <a:endParaRPr lang="zh-CN" altLang="en-US" sz="2000" b="1" i="1">
              <a:effectLst/>
              <a:latin typeface="Times New Roman" panose="02020603050405020304" charset="0"/>
              <a:cs typeface="Times New Roman" panose="02020603050405020304" charset="0"/>
              <a:sym typeface="+mn-ea"/>
            </a:endParaRPr>
          </a:p>
          <a:p>
            <a:pPr algn="just" fontAlgn="auto">
              <a:lnSpc>
                <a:spcPct val="90000"/>
              </a:lnSpc>
            </a:pPr>
            <a:endParaRPr lang="zh-CN" altLang="en-US" sz="2000" b="1" i="1">
              <a:effectLst/>
              <a:latin typeface="Times New Roman" panose="02020603050405020304" charset="0"/>
              <a:cs typeface="Times New Roman" panose="02020603050405020304" charset="0"/>
              <a:sym typeface="+mn-ea"/>
            </a:endParaRPr>
          </a:p>
          <a:p>
            <a:pPr algn="just" fontAlgn="auto">
              <a:lnSpc>
                <a:spcPct val="90000"/>
              </a:lnSpc>
            </a:pPr>
            <a:endParaRPr lang="zh-CN" altLang="en-US" sz="2000" b="1" i="1">
              <a:effectLst/>
              <a:latin typeface="Times New Roman" panose="02020603050405020304" charset="0"/>
              <a:cs typeface="Times New Roman" panose="02020603050405020304" charset="0"/>
              <a:sym typeface="+mn-ea"/>
            </a:endParaRPr>
          </a:p>
          <a:p>
            <a:pPr algn="just" fontAlgn="auto">
              <a:lnSpc>
                <a:spcPct val="90000"/>
              </a:lnSpc>
            </a:pPr>
            <a:endParaRPr lang="zh-CN" altLang="en-US" sz="2000" b="1" i="1">
              <a:effectLst/>
              <a:latin typeface="Times New Roman" panose="02020603050405020304" charset="0"/>
              <a:cs typeface="Times New Roman" panose="02020603050405020304" charset="0"/>
              <a:sym typeface="+mn-ea"/>
            </a:endParaRPr>
          </a:p>
          <a:p>
            <a:pPr algn="just" fontAlgn="auto">
              <a:lnSpc>
                <a:spcPct val="90000"/>
              </a:lnSpc>
            </a:pPr>
            <a:endParaRPr lang="zh-CN" altLang="en-US" sz="2000" b="1" i="1">
              <a:effectLst/>
              <a:latin typeface="Times New Roman" panose="02020603050405020304" charset="0"/>
              <a:cs typeface="Times New Roman" panose="02020603050405020304" charset="0"/>
              <a:sym typeface="+mn-ea"/>
            </a:endParaRPr>
          </a:p>
          <a:p>
            <a:pPr algn="just" fontAlgn="auto">
              <a:lnSpc>
                <a:spcPct val="90000"/>
              </a:lnSpc>
            </a:pPr>
            <a:endParaRPr lang="zh-CN" altLang="en-US" sz="2000" b="1" i="1">
              <a:effectLst/>
              <a:latin typeface="Times New Roman" panose="02020603050405020304" charset="0"/>
              <a:cs typeface="Times New Roman" panose="02020603050405020304" charset="0"/>
              <a:sym typeface="+mn-ea"/>
            </a:endParaRPr>
          </a:p>
          <a:p>
            <a:pPr algn="just" fontAlgn="auto">
              <a:lnSpc>
                <a:spcPct val="90000"/>
              </a:lnSpc>
            </a:pPr>
            <a:endParaRPr lang="zh-CN" altLang="en-US" sz="2000" b="1" i="1">
              <a:effectLst/>
              <a:latin typeface="Times New Roman" panose="02020603050405020304" charset="0"/>
              <a:cs typeface="Times New Roman" panose="02020603050405020304" charset="0"/>
              <a:sym typeface="+mn-ea"/>
            </a:endParaRPr>
          </a:p>
          <a:p>
            <a:pPr algn="just" fontAlgn="auto">
              <a:lnSpc>
                <a:spcPct val="90000"/>
              </a:lnSpc>
            </a:pPr>
            <a:endParaRPr lang="zh-CN" altLang="en-US" sz="2000" b="1" i="1">
              <a:effectLst/>
              <a:latin typeface="Times New Roman" panose="02020603050405020304" charset="0"/>
              <a:cs typeface="Times New Roman" panose="02020603050405020304" charset="0"/>
              <a:sym typeface="+mn-ea"/>
            </a:endParaRPr>
          </a:p>
          <a:p>
            <a:pPr algn="just" fontAlgn="auto">
              <a:lnSpc>
                <a:spcPct val="90000"/>
              </a:lnSpc>
            </a:pPr>
            <a:endParaRPr lang="zh-CN" altLang="en-US" sz="2000" b="1" i="1">
              <a:effectLst/>
              <a:latin typeface="Times New Roman" panose="02020603050405020304" charset="0"/>
              <a:cs typeface="Times New Roman" panose="02020603050405020304" charset="0"/>
            </a:endParaRPr>
          </a:p>
          <a:p>
            <a:pPr algn="just" fontAlgn="auto">
              <a:lnSpc>
                <a:spcPct val="90000"/>
              </a:lnSpc>
            </a:pPr>
            <a:endParaRPr lang="en-US" altLang="zh-CN" sz="2000" b="1" i="1">
              <a:effectLst/>
              <a:latin typeface="Times New Roman" panose="02020603050405020304" charset="0"/>
              <a:cs typeface="Times New Roman" panose="02020603050405020304" charset="0"/>
              <a:sym typeface="+mn-ea"/>
            </a:endParaRPr>
          </a:p>
          <a:p>
            <a:pPr algn="just" fontAlgn="auto">
              <a:lnSpc>
                <a:spcPct val="90000"/>
              </a:lnSpc>
            </a:pPr>
            <a:endParaRPr lang="en-US" altLang="zh-CN" sz="2000" b="1" i="1">
              <a:effectLst/>
              <a:latin typeface="Times New Roman" panose="02020603050405020304" charset="0"/>
              <a:cs typeface="Times New Roman" panose="02020603050405020304" charset="0"/>
              <a:sym typeface="+mn-ea"/>
            </a:endParaRPr>
          </a:p>
          <a:p>
            <a:pPr algn="just" fontAlgn="auto">
              <a:lnSpc>
                <a:spcPct val="90000"/>
              </a:lnSpc>
            </a:pPr>
            <a:endParaRPr lang="en-US" altLang="zh-CN" sz="2000" b="1" i="1">
              <a:effectLst/>
              <a:latin typeface="Times New Roman" panose="02020603050405020304" charset="0"/>
              <a:cs typeface="Times New Roman" panose="02020603050405020304" charset="0"/>
              <a:sym typeface="+mn-ea"/>
            </a:endParaRPr>
          </a:p>
          <a:p>
            <a:pPr algn="just" fontAlgn="auto">
              <a:lnSpc>
                <a:spcPct val="90000"/>
              </a:lnSpc>
            </a:pPr>
            <a:endParaRPr lang="en-US" altLang="zh-CN" sz="2000" b="1" i="1">
              <a:effectLst/>
              <a:latin typeface="Times New Roman" panose="02020603050405020304" charset="0"/>
              <a:cs typeface="Times New Roman" panose="02020603050405020304" charset="0"/>
              <a:sym typeface="+mn-ea"/>
            </a:endParaRPr>
          </a:p>
          <a:p>
            <a:pPr algn="just" fontAlgn="auto">
              <a:lnSpc>
                <a:spcPct val="90000"/>
              </a:lnSpc>
            </a:pPr>
            <a:r>
              <a:rPr lang="en-US" altLang="zh-CN" sz="2000" b="1" i="1">
                <a:effectLst/>
                <a:latin typeface="Times New Roman" panose="02020603050405020304" charset="0"/>
                <a:cs typeface="Times New Roman" panose="02020603050405020304" charset="0"/>
                <a:sym typeface="+mn-ea"/>
              </a:rPr>
              <a:t>Para.2: </a:t>
            </a:r>
            <a:r>
              <a:rPr lang="zh-CN" altLang="en-US" sz="2000" b="1" i="1">
                <a:effectLst/>
                <a:latin typeface="Times New Roman" panose="02020603050405020304" charset="0"/>
                <a:cs typeface="Times New Roman" panose="02020603050405020304" charset="0"/>
                <a:sym typeface="+mn-ea"/>
              </a:rPr>
              <a:t>Dad stepped in, suggesting that we work together to train Max.</a:t>
            </a:r>
            <a:endParaRPr lang="zh-CN" altLang="en-US" sz="2000" b="1" i="1">
              <a:effectLst/>
              <a:latin typeface="Times New Roman" panose="02020603050405020304" charset="0"/>
              <a:cs typeface="Times New Roman" panose="02020603050405020304" charset="0"/>
            </a:endParaRPr>
          </a:p>
          <a:p>
            <a:endParaRPr lang="zh-CN" altLang="en-US" sz="2000" b="1" i="1">
              <a:effectLst/>
              <a:latin typeface="Times New Roman" panose="02020603050405020304" charset="0"/>
              <a:cs typeface="Times New Roman" panose="02020603050405020304" charset="0"/>
            </a:endParaRPr>
          </a:p>
        </p:txBody>
      </p:sp>
      <p:grpSp>
        <p:nvGrpSpPr>
          <p:cNvPr id="17" name="组合 16"/>
          <p:cNvGrpSpPr/>
          <p:nvPr/>
        </p:nvGrpSpPr>
        <p:grpSpPr>
          <a:xfrm>
            <a:off x="123190" y="38100"/>
            <a:ext cx="11972290" cy="1525270"/>
            <a:chOff x="194" y="60"/>
            <a:chExt cx="18854" cy="2402"/>
          </a:xfrm>
        </p:grpSpPr>
        <p:sp>
          <p:nvSpPr>
            <p:cNvPr id="6" name="圆角矩形 5"/>
            <p:cNvSpPr/>
            <p:nvPr/>
          </p:nvSpPr>
          <p:spPr>
            <a:xfrm>
              <a:off x="194" y="60"/>
              <a:ext cx="18855" cy="2403"/>
            </a:xfrm>
            <a:prstGeom prst="roundRect">
              <a:avLst/>
            </a:prstGeom>
            <a:solidFill>
              <a:schemeClr val="accent4">
                <a:lumMod val="40000"/>
                <a:lumOff val="6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292" y="111"/>
              <a:ext cx="18586" cy="2325"/>
            </a:xfrm>
            <a:prstGeom prst="rect">
              <a:avLst/>
            </a:prstGeom>
            <a:noFill/>
          </p:spPr>
          <p:txBody>
            <a:bodyPr wrap="square" rtlCol="0" anchor="t">
              <a:spAutoFit/>
            </a:bodyPr>
            <a:p>
              <a:pPr algn="just" fontAlgn="auto">
                <a:lnSpc>
                  <a:spcPct val="90000"/>
                </a:lnSpc>
              </a:pPr>
              <a:r>
                <a:rPr lang="zh-CN" altLang="en-US" sz="2000">
                  <a:latin typeface="宋体" panose="02010600030101010101" pitchFamily="2" charset="-122"/>
                  <a:ea typeface="宋体" panose="02010600030101010101" pitchFamily="2" charset="-122"/>
                  <a:cs typeface="Times New Roman" panose="02020603050405020304" charset="0"/>
                  <a:sym typeface="+mn-ea"/>
                </a:rPr>
                <a:t>⑤</a:t>
              </a:r>
              <a:r>
                <a:rPr lang="zh-CN" altLang="en-US" sz="2000">
                  <a:latin typeface="Times New Roman" panose="02020603050405020304" charset="0"/>
                  <a:cs typeface="Times New Roman" panose="02020603050405020304" charset="0"/>
                  <a:sym typeface="+mn-ea"/>
                </a:rPr>
                <a:t>I </a:t>
              </a:r>
              <a:r>
                <a:rPr lang="zh-CN" altLang="en-US" sz="2000" b="1">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felt frustrated</a:t>
              </a:r>
              <a:r>
                <a:rPr lang="zh-CN" altLang="en-US" sz="2000">
                  <a:latin typeface="Times New Roman" panose="02020603050405020304" charset="0"/>
                  <a:cs typeface="Times New Roman" panose="02020603050405020304" charset="0"/>
                  <a:sym typeface="+mn-ea"/>
                </a:rPr>
                <a:t>. </a:t>
              </a:r>
              <a:r>
                <a:rPr lang="zh-CN" altLang="en-US" sz="2000" b="1">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It wasn't fair</a:t>
              </a:r>
              <a:r>
                <a:rPr lang="zh-CN" altLang="en-US" sz="2000">
                  <a:latin typeface="Times New Roman" panose="02020603050405020304" charset="0"/>
                  <a:cs typeface="Times New Roman" panose="02020603050405020304" charset="0"/>
                  <a:sym typeface="+mn-ea"/>
                </a:rPr>
                <a:t> that </a:t>
              </a:r>
              <a:r>
                <a:rPr lang="zh-CN" altLang="en-US" sz="2000" b="1">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she didn't understand</a:t>
              </a:r>
              <a:r>
                <a:rPr lang="zh-CN" altLang="en-US" sz="2000">
                  <a:latin typeface="Times New Roman" panose="02020603050405020304" charset="0"/>
                  <a:cs typeface="Times New Roman" panose="02020603050405020304" charset="0"/>
                  <a:sym typeface="+mn-ea"/>
                </a:rPr>
                <a:t> how difficult it was to control Max. I fought back, "</a:t>
              </a:r>
              <a:r>
                <a:rPr lang="zh-CN" altLang="en-US" sz="2000" b="1">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Stop lecturing me! Why is everything my fault?</a:t>
              </a:r>
              <a:r>
                <a:rPr lang="zh-CN" altLang="en-US" sz="2000">
                  <a:latin typeface="Times New Roman" panose="02020603050405020304" charset="0"/>
                  <a:cs typeface="Times New Roman" panose="02020603050405020304" charset="0"/>
                  <a:sym typeface="+mn-ea"/>
                </a:rPr>
                <a:t>" With these words, I </a:t>
              </a:r>
              <a:r>
                <a:rPr lang="zh-CN" altLang="en-US" sz="20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stormed into</a:t>
              </a:r>
              <a:r>
                <a:rPr lang="zh-CN" altLang="en-US" sz="2000">
                  <a:latin typeface="Times New Roman" panose="02020603050405020304" charset="0"/>
                  <a:cs typeface="Times New Roman" panose="02020603050405020304" charset="0"/>
                  <a:sym typeface="+mn-ea"/>
                </a:rPr>
                <a:t> my bedroom and </a:t>
              </a:r>
              <a:r>
                <a:rPr lang="zh-CN" altLang="en-US" sz="2000" b="1">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slammed</a:t>
              </a:r>
              <a:r>
                <a:rPr lang="zh-CN" altLang="en-US" sz="2000">
                  <a:latin typeface="Times New Roman" panose="02020603050405020304" charset="0"/>
                  <a:cs typeface="Times New Roman" panose="02020603050405020304" charset="0"/>
                  <a:sym typeface="+mn-ea"/>
                </a:rPr>
                <a:t> the door shut.</a:t>
              </a:r>
              <a:endParaRPr lang="zh-CN" altLang="en-US" sz="2000">
                <a:latin typeface="Times New Roman" panose="02020603050405020304" charset="0"/>
                <a:cs typeface="Times New Roman" panose="02020603050405020304" charset="0"/>
              </a:endParaRPr>
            </a:p>
            <a:p>
              <a:pPr algn="just" fontAlgn="auto">
                <a:lnSpc>
                  <a:spcPct val="90000"/>
                </a:lnSpc>
              </a:pPr>
              <a:r>
                <a:rPr lang="zh-CN" altLang="en-US" sz="2000">
                  <a:latin typeface="宋体" panose="02010600030101010101" pitchFamily="2" charset="-122"/>
                  <a:ea typeface="宋体" panose="02010600030101010101" pitchFamily="2" charset="-122"/>
                  <a:cs typeface="Times New Roman" panose="02020603050405020304" charset="0"/>
                  <a:sym typeface="+mn-ea"/>
                </a:rPr>
                <a:t>⑥</a:t>
              </a:r>
              <a:r>
                <a:rPr lang="zh-CN" altLang="en-US" sz="2000">
                  <a:latin typeface="Times New Roman" panose="02020603050405020304" charset="0"/>
                  <a:cs typeface="Times New Roman" panose="02020603050405020304" charset="0"/>
                  <a:sym typeface="+mn-ea"/>
                </a:rPr>
                <a:t>In the evening, </a:t>
              </a:r>
              <a:r>
                <a:rPr lang="zh-CN" altLang="en-US" sz="2000" b="1">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I heard my mother call Max and take him out</a:t>
              </a:r>
              <a:r>
                <a:rPr lang="zh-CN" altLang="en-US" sz="2000">
                  <a:latin typeface="Times New Roman" panose="02020603050405020304" charset="0"/>
                  <a:cs typeface="Times New Roman" panose="02020603050405020304" charset="0"/>
                  <a:sym typeface="+mn-ea"/>
                </a:rPr>
                <a:t>. It wasn't long before I heard </a:t>
              </a:r>
              <a:r>
                <a:rPr lang="zh-CN" altLang="en-US" sz="2000" b="1">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my mother screaming and the door opening again</a:t>
              </a:r>
              <a:r>
                <a:rPr lang="zh-CN" altLang="en-US" sz="2000">
                  <a:latin typeface="Times New Roman" panose="02020603050405020304" charset="0"/>
                  <a:cs typeface="Times New Roman" panose="02020603050405020304" charset="0"/>
                  <a:sym typeface="+mn-ea"/>
                </a:rPr>
                <a:t>.</a:t>
              </a:r>
              <a:endParaRPr lang="zh-CN" altLang="en-US" sz="2000">
                <a:latin typeface="Times New Roman" panose="02020603050405020304" charset="0"/>
                <a:cs typeface="Times New Roman" panose="02020603050405020304" charset="0"/>
                <a:sym typeface="+mn-ea"/>
              </a:endParaRPr>
            </a:p>
          </p:txBody>
        </p:sp>
      </p:grpSp>
      <p:sp>
        <p:nvSpPr>
          <p:cNvPr id="3" name="文本框 2"/>
          <p:cNvSpPr txBox="1"/>
          <p:nvPr/>
        </p:nvSpPr>
        <p:spPr>
          <a:xfrm>
            <a:off x="217805" y="2209800"/>
            <a:ext cx="3632835" cy="2306955"/>
          </a:xfrm>
          <a:prstGeom prst="rect">
            <a:avLst/>
          </a:prstGeom>
          <a:noFill/>
        </p:spPr>
        <p:txBody>
          <a:bodyPr wrap="square" rtlCol="0">
            <a:spAutoFit/>
          </a:bodyPr>
          <a:p>
            <a:pPr marL="176530" indent="-176530" fontAlgn="auto">
              <a:lnSpc>
                <a:spcPct val="200000"/>
              </a:lnSpc>
              <a:buFont typeface="Arial" panose="020B0604020202020204" pitchFamily="34" charset="0"/>
              <a:buChar char="•"/>
            </a:pPr>
            <a:r>
              <a:rPr lang="en-US" altLang="zh-CN" b="1">
                <a:solidFill>
                  <a:schemeClr val="accent4">
                    <a:lumMod val="50000"/>
                  </a:schemeClr>
                </a:solidFill>
                <a:latin typeface="Times New Roman" panose="02020603050405020304" charset="0"/>
                <a:cs typeface="Times New Roman" panose="02020603050405020304" charset="0"/>
              </a:rPr>
              <a:t>What scene would I meet with?</a:t>
            </a:r>
            <a:endParaRPr lang="en-US" altLang="zh-CN" b="1">
              <a:solidFill>
                <a:schemeClr val="accent4">
                  <a:lumMod val="50000"/>
                </a:schemeClr>
              </a:solidFill>
              <a:latin typeface="Times New Roman" panose="02020603050405020304" charset="0"/>
              <a:cs typeface="Times New Roman" panose="02020603050405020304" charset="0"/>
            </a:endParaRPr>
          </a:p>
          <a:p>
            <a:pPr marL="176530" indent="-176530" fontAlgn="auto">
              <a:lnSpc>
                <a:spcPct val="200000"/>
              </a:lnSpc>
              <a:buFont typeface="Arial" panose="020B0604020202020204" pitchFamily="34" charset="0"/>
              <a:buChar char="•"/>
            </a:pPr>
            <a:r>
              <a:rPr lang="en-US" altLang="zh-CN" b="1">
                <a:solidFill>
                  <a:schemeClr val="accent4">
                    <a:lumMod val="50000"/>
                  </a:schemeClr>
                </a:solidFill>
                <a:latin typeface="Times New Roman" panose="02020603050405020304" charset="0"/>
                <a:cs typeface="Times New Roman" panose="02020603050405020304" charset="0"/>
              </a:rPr>
              <a:t>How would I feel/react?</a:t>
            </a:r>
            <a:endParaRPr lang="en-US" altLang="zh-CN" b="1">
              <a:solidFill>
                <a:schemeClr val="accent4">
                  <a:lumMod val="50000"/>
                </a:schemeClr>
              </a:solidFill>
              <a:latin typeface="Times New Roman" panose="02020603050405020304" charset="0"/>
              <a:cs typeface="Times New Roman" panose="02020603050405020304" charset="0"/>
            </a:endParaRPr>
          </a:p>
          <a:p>
            <a:pPr marL="176530" indent="-176530" fontAlgn="auto">
              <a:lnSpc>
                <a:spcPct val="200000"/>
              </a:lnSpc>
              <a:buFont typeface="Arial" panose="020B0604020202020204" pitchFamily="34" charset="0"/>
              <a:buChar char="•"/>
            </a:pPr>
            <a:r>
              <a:rPr lang="en-US" altLang="zh-CN" b="1">
                <a:solidFill>
                  <a:schemeClr val="accent4">
                    <a:lumMod val="50000"/>
                  </a:schemeClr>
                </a:solidFill>
                <a:latin typeface="Times New Roman" panose="02020603050405020304" charset="0"/>
                <a:cs typeface="Times New Roman" panose="02020603050405020304" charset="0"/>
              </a:rPr>
              <a:t>Relate mom</a:t>
            </a:r>
            <a:endParaRPr lang="en-US" altLang="zh-CN" b="1">
              <a:solidFill>
                <a:schemeClr val="accent4">
                  <a:lumMod val="50000"/>
                </a:schemeClr>
              </a:solidFill>
              <a:latin typeface="Times New Roman" panose="02020603050405020304" charset="0"/>
              <a:cs typeface="Times New Roman" panose="02020603050405020304" charset="0"/>
            </a:endParaRPr>
          </a:p>
          <a:p>
            <a:pPr marL="176530" indent="-176530" fontAlgn="auto">
              <a:lnSpc>
                <a:spcPct val="200000"/>
              </a:lnSpc>
              <a:buFont typeface="Arial" panose="020B0604020202020204" pitchFamily="34" charset="0"/>
              <a:buChar char="•"/>
            </a:pPr>
            <a:r>
              <a:rPr lang="en-US" altLang="zh-CN" b="1">
                <a:solidFill>
                  <a:schemeClr val="accent4">
                    <a:lumMod val="50000"/>
                  </a:schemeClr>
                </a:solidFill>
                <a:latin typeface="Times New Roman" panose="02020603050405020304" charset="0"/>
                <a:cs typeface="Times New Roman" panose="02020603050405020304" charset="0"/>
              </a:rPr>
              <a:t>(Relate dad)</a:t>
            </a:r>
            <a:endParaRPr lang="en-US" altLang="zh-CN" b="1">
              <a:solidFill>
                <a:schemeClr val="accent4">
                  <a:lumMod val="50000"/>
                </a:schemeClr>
              </a:solidFill>
              <a:latin typeface="Times New Roman" panose="02020603050405020304" charset="0"/>
              <a:cs typeface="Times New Roman" panose="02020603050405020304" charset="0"/>
            </a:endParaRPr>
          </a:p>
        </p:txBody>
      </p:sp>
      <p:sp>
        <p:nvSpPr>
          <p:cNvPr id="7" name="椭圆 6"/>
          <p:cNvSpPr/>
          <p:nvPr/>
        </p:nvSpPr>
        <p:spPr>
          <a:xfrm>
            <a:off x="980440" y="5149850"/>
            <a:ext cx="1663065" cy="40894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椭圆 7"/>
          <p:cNvSpPr/>
          <p:nvPr/>
        </p:nvSpPr>
        <p:spPr>
          <a:xfrm>
            <a:off x="1194435" y="1644015"/>
            <a:ext cx="1235710" cy="301625"/>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文本框 8"/>
          <p:cNvSpPr txBox="1"/>
          <p:nvPr/>
        </p:nvSpPr>
        <p:spPr>
          <a:xfrm>
            <a:off x="3959860" y="2451100"/>
            <a:ext cx="3693795" cy="2030095"/>
          </a:xfrm>
          <a:prstGeom prst="rect">
            <a:avLst/>
          </a:prstGeom>
          <a:noFill/>
          <a:ln w="12700">
            <a:solidFill>
              <a:schemeClr val="accent4">
                <a:lumMod val="75000"/>
              </a:schemeClr>
            </a:solidFill>
            <a:prstDash val="dash"/>
          </a:ln>
        </p:spPr>
        <p:txBody>
          <a:bodyPr wrap="square" rtlCol="0">
            <a:spAutoFit/>
          </a:bodyPr>
          <a:p>
            <a:pPr marL="176530" indent="-176530" fontAlgn="auto">
              <a:buFont typeface="Arial" panose="020B0604020202020204" pitchFamily="34" charset="0"/>
              <a:buChar char="•"/>
            </a:pPr>
            <a:r>
              <a:rPr lang="en-US" altLang="zh-CN" b="1">
                <a:solidFill>
                  <a:schemeClr val="accent4">
                    <a:lumMod val="50000"/>
                  </a:schemeClr>
                </a:solidFill>
                <a:latin typeface="Times New Roman" panose="02020603050405020304" charset="0"/>
                <a:cs typeface="Times New Roman" panose="02020603050405020304" charset="0"/>
              </a:rPr>
              <a:t>in the forest... a recent shower... </a:t>
            </a:r>
            <a:r>
              <a:rPr lang="en-US" altLang="zh-CN" b="1">
                <a:solidFill>
                  <a:schemeClr val="accent4">
                    <a:lumMod val="50000"/>
                  </a:schemeClr>
                </a:solidFill>
                <a:latin typeface="Times New Roman" panose="02020603050405020304" charset="0"/>
                <a:cs typeface="Times New Roman" panose="02020603050405020304" charset="0"/>
                <a:sym typeface="+mn-ea"/>
              </a:rPr>
              <a:t>stumbling...</a:t>
            </a:r>
            <a:r>
              <a:rPr lang="en-US" altLang="zh-CN" b="1">
                <a:solidFill>
                  <a:schemeClr val="accent4">
                    <a:lumMod val="50000"/>
                  </a:schemeClr>
                </a:solidFill>
                <a:latin typeface="Times New Roman" panose="02020603050405020304" charset="0"/>
                <a:cs typeface="Times New Roman" panose="02020603050405020304" charset="0"/>
              </a:rPr>
              <a:t> covered in mud...</a:t>
            </a:r>
            <a:endParaRPr lang="en-US" altLang="zh-CN" b="1">
              <a:solidFill>
                <a:schemeClr val="accent4">
                  <a:lumMod val="50000"/>
                </a:schemeClr>
              </a:solidFill>
              <a:latin typeface="Times New Roman" panose="02020603050405020304" charset="0"/>
              <a:cs typeface="Times New Roman" panose="02020603050405020304" charset="0"/>
            </a:endParaRPr>
          </a:p>
          <a:p>
            <a:pPr marL="176530" indent="-176530" fontAlgn="auto">
              <a:buFont typeface="Arial" panose="020B0604020202020204" pitchFamily="34" charset="0"/>
              <a:buChar char="•"/>
            </a:pPr>
            <a:r>
              <a:rPr lang="en-US" altLang="zh-CN" b="1">
                <a:solidFill>
                  <a:schemeClr val="accent4">
                    <a:lumMod val="50000"/>
                  </a:schemeClr>
                </a:solidFill>
                <a:latin typeface="Times New Roman" panose="02020603050405020304" charset="0"/>
                <a:cs typeface="Times New Roman" panose="02020603050405020304" charset="0"/>
              </a:rPr>
              <a:t>frustrated...wasn’t fair...stormed into...slammed</a:t>
            </a:r>
            <a:endParaRPr lang="en-US" altLang="zh-CN" b="1">
              <a:solidFill>
                <a:schemeClr val="accent4">
                  <a:lumMod val="50000"/>
                </a:schemeClr>
              </a:solidFill>
              <a:latin typeface="Times New Roman" panose="02020603050405020304" charset="0"/>
              <a:cs typeface="Times New Roman" panose="02020603050405020304" charset="0"/>
            </a:endParaRPr>
          </a:p>
          <a:p>
            <a:pPr marL="176530" indent="-176530" fontAlgn="auto">
              <a:buFont typeface="Arial" panose="020B0604020202020204" pitchFamily="34" charset="0"/>
              <a:buChar char="•"/>
            </a:pPr>
            <a:r>
              <a:rPr lang="en-US" altLang="zh-CN" b="1">
                <a:solidFill>
                  <a:schemeClr val="accent4">
                    <a:lumMod val="50000"/>
                  </a:schemeClr>
                </a:solidFill>
                <a:latin typeface="Times New Roman" panose="02020603050405020304" charset="0"/>
                <a:cs typeface="Times New Roman" panose="02020603050405020304" charset="0"/>
              </a:rPr>
              <a:t>She didn’t understand.</a:t>
            </a:r>
            <a:endParaRPr lang="en-US" altLang="zh-CN" b="1">
              <a:solidFill>
                <a:schemeClr val="accent4">
                  <a:lumMod val="50000"/>
                </a:schemeClr>
              </a:solidFill>
              <a:latin typeface="Times New Roman" panose="02020603050405020304" charset="0"/>
              <a:cs typeface="Times New Roman" panose="02020603050405020304" charset="0"/>
            </a:endParaRPr>
          </a:p>
          <a:p>
            <a:pPr marL="176530" indent="-176530" fontAlgn="auto">
              <a:buFont typeface="Arial" panose="020B0604020202020204" pitchFamily="34" charset="0"/>
              <a:buChar char="•"/>
            </a:pPr>
            <a:endParaRPr lang="en-US" altLang="zh-CN" b="1">
              <a:solidFill>
                <a:schemeClr val="accent4">
                  <a:lumMod val="50000"/>
                </a:schemeClr>
              </a:solidFill>
              <a:latin typeface="Times New Roman" panose="02020603050405020304" charset="0"/>
              <a:cs typeface="Times New Roman" panose="02020603050405020304" charset="0"/>
            </a:endParaRPr>
          </a:p>
          <a:p>
            <a:pPr marL="176530" indent="-176530" fontAlgn="auto">
              <a:buFont typeface="Arial" panose="020B0604020202020204" pitchFamily="34" charset="0"/>
              <a:buChar char="•"/>
            </a:pPr>
            <a:endParaRPr lang="en-US" altLang="zh-CN" b="1">
              <a:solidFill>
                <a:schemeClr val="accent4">
                  <a:lumMod val="50000"/>
                </a:schemeClr>
              </a:solidFill>
              <a:latin typeface="Times New Roman" panose="02020603050405020304" charset="0"/>
              <a:cs typeface="Times New Roman" panose="02020603050405020304" charset="0"/>
            </a:endParaRPr>
          </a:p>
        </p:txBody>
      </p:sp>
      <p:sp>
        <p:nvSpPr>
          <p:cNvPr id="10" name="文本框 9"/>
          <p:cNvSpPr txBox="1"/>
          <p:nvPr/>
        </p:nvSpPr>
        <p:spPr>
          <a:xfrm>
            <a:off x="8130540" y="2456180"/>
            <a:ext cx="3815715" cy="2030095"/>
          </a:xfrm>
          <a:prstGeom prst="rect">
            <a:avLst/>
          </a:prstGeom>
          <a:noFill/>
          <a:ln w="12700">
            <a:solidFill>
              <a:schemeClr val="accent4">
                <a:lumMod val="75000"/>
              </a:schemeClr>
            </a:solidFill>
            <a:prstDash val="dash"/>
          </a:ln>
        </p:spPr>
        <p:txBody>
          <a:bodyPr wrap="square" rtlCol="0">
            <a:spAutoFit/>
          </a:bodyPr>
          <a:p>
            <a:pPr marL="176530" indent="-176530" fontAlgn="auto">
              <a:buFont typeface="Arial" panose="020B0604020202020204" pitchFamily="34" charset="0"/>
              <a:buChar char="•"/>
            </a:pPr>
            <a:r>
              <a:rPr lang="en-US" altLang="zh-CN" b="1">
                <a:solidFill>
                  <a:schemeClr val="accent4">
                    <a:lumMod val="50000"/>
                  </a:schemeClr>
                </a:solidFill>
                <a:latin typeface="Times New Roman" panose="02020603050405020304" charset="0"/>
                <a:cs typeface="Times New Roman" panose="02020603050405020304" charset="0"/>
              </a:rPr>
              <a:t>appearance(five senses)...posture</a:t>
            </a:r>
            <a:endParaRPr lang="en-US" altLang="zh-CN" b="1">
              <a:solidFill>
                <a:schemeClr val="accent4">
                  <a:lumMod val="50000"/>
                </a:schemeClr>
              </a:solidFill>
              <a:latin typeface="Times New Roman" panose="02020603050405020304" charset="0"/>
              <a:cs typeface="Times New Roman" panose="02020603050405020304" charset="0"/>
            </a:endParaRPr>
          </a:p>
          <a:p>
            <a:pPr marL="176530" indent="-176530" fontAlgn="auto">
              <a:buFont typeface="Arial" panose="020B0604020202020204" pitchFamily="34" charset="0"/>
              <a:buChar char="•"/>
            </a:pPr>
            <a:endParaRPr lang="en-US" altLang="zh-CN" b="1">
              <a:solidFill>
                <a:schemeClr val="accent4">
                  <a:lumMod val="50000"/>
                </a:schemeClr>
              </a:solidFill>
              <a:latin typeface="Times New Roman" panose="02020603050405020304" charset="0"/>
              <a:cs typeface="Times New Roman" panose="02020603050405020304" charset="0"/>
            </a:endParaRPr>
          </a:p>
          <a:p>
            <a:pPr marL="176530" indent="-176530" fontAlgn="auto">
              <a:buFont typeface="Arial" panose="020B0604020202020204" pitchFamily="34" charset="0"/>
              <a:buChar char="•"/>
            </a:pPr>
            <a:r>
              <a:rPr lang="en-US" altLang="zh-CN" b="1">
                <a:solidFill>
                  <a:schemeClr val="accent4">
                    <a:lumMod val="50000"/>
                  </a:schemeClr>
                </a:solidFill>
                <a:latin typeface="Times New Roman" panose="02020603050405020304" charset="0"/>
                <a:cs typeface="Times New Roman" panose="02020603050405020304" charset="0"/>
              </a:rPr>
              <a:t>recall...emotional changes...remark</a:t>
            </a:r>
            <a:endParaRPr lang="en-US" altLang="zh-CN" b="1">
              <a:solidFill>
                <a:schemeClr val="accent4">
                  <a:lumMod val="50000"/>
                </a:schemeClr>
              </a:solidFill>
              <a:latin typeface="Times New Roman" panose="02020603050405020304" charset="0"/>
              <a:cs typeface="Times New Roman" panose="02020603050405020304" charset="0"/>
            </a:endParaRPr>
          </a:p>
          <a:p>
            <a:pPr marL="176530" indent="-176530" fontAlgn="auto">
              <a:buFont typeface="Arial" panose="020B0604020202020204" pitchFamily="34" charset="0"/>
              <a:buChar char="•"/>
            </a:pPr>
            <a:endParaRPr lang="en-US" altLang="zh-CN" b="1">
              <a:solidFill>
                <a:schemeClr val="accent4">
                  <a:lumMod val="50000"/>
                </a:schemeClr>
              </a:solidFill>
              <a:latin typeface="Times New Roman" panose="02020603050405020304" charset="0"/>
              <a:cs typeface="Times New Roman" panose="02020603050405020304" charset="0"/>
            </a:endParaRPr>
          </a:p>
          <a:p>
            <a:pPr marL="176530" indent="-176530" fontAlgn="auto">
              <a:buFont typeface="Arial" panose="020B0604020202020204" pitchFamily="34" charset="0"/>
              <a:buChar char="•"/>
            </a:pPr>
            <a:r>
              <a:rPr lang="en-US" altLang="zh-CN" b="1">
                <a:solidFill>
                  <a:schemeClr val="accent4">
                    <a:lumMod val="50000"/>
                  </a:schemeClr>
                </a:solidFill>
                <a:latin typeface="Times New Roman" panose="02020603050405020304" charset="0"/>
                <a:cs typeface="Times New Roman" panose="02020603050405020304" charset="0"/>
              </a:rPr>
              <a:t>understood... further reaction</a:t>
            </a:r>
            <a:endParaRPr lang="en-US" altLang="zh-CN" b="1">
              <a:solidFill>
                <a:schemeClr val="accent4">
                  <a:lumMod val="50000"/>
                </a:schemeClr>
              </a:solidFill>
              <a:latin typeface="Times New Roman" panose="02020603050405020304" charset="0"/>
              <a:cs typeface="Times New Roman" panose="02020603050405020304" charset="0"/>
            </a:endParaRPr>
          </a:p>
          <a:p>
            <a:pPr marL="176530" indent="-176530" fontAlgn="auto">
              <a:buFont typeface="Arial" panose="020B0604020202020204" pitchFamily="34" charset="0"/>
              <a:buChar char="•"/>
            </a:pPr>
            <a:endParaRPr lang="en-US" altLang="zh-CN" b="1">
              <a:solidFill>
                <a:schemeClr val="accent4">
                  <a:lumMod val="50000"/>
                </a:schemeClr>
              </a:solidFill>
              <a:latin typeface="Times New Roman" panose="02020603050405020304" charset="0"/>
              <a:cs typeface="Times New Roman" panose="02020603050405020304" charset="0"/>
            </a:endParaRPr>
          </a:p>
          <a:p>
            <a:pPr marL="176530" indent="-176530" fontAlgn="auto">
              <a:buFont typeface="Arial" panose="020B0604020202020204" pitchFamily="34" charset="0"/>
              <a:buChar char="•"/>
            </a:pPr>
            <a:r>
              <a:rPr lang="en-US" altLang="zh-CN" b="1">
                <a:solidFill>
                  <a:schemeClr val="accent4">
                    <a:lumMod val="50000"/>
                  </a:schemeClr>
                </a:solidFill>
                <a:latin typeface="Times New Roman" panose="02020603050405020304" charset="0"/>
                <a:cs typeface="Times New Roman" panose="02020603050405020304" charset="0"/>
              </a:rPr>
              <a:t>(How to solve the problem?)</a:t>
            </a:r>
            <a:endParaRPr lang="en-US" altLang="zh-CN" b="1">
              <a:solidFill>
                <a:schemeClr val="accent4">
                  <a:lumMod val="50000"/>
                </a:schemeClr>
              </a:solidFill>
              <a:latin typeface="Times New Roman" panose="02020603050405020304" charset="0"/>
              <a:cs typeface="Times New Roman" panose="02020603050405020304" charset="0"/>
            </a:endParaRPr>
          </a:p>
        </p:txBody>
      </p:sp>
      <p:sp>
        <p:nvSpPr>
          <p:cNvPr id="11" name="文本框 10"/>
          <p:cNvSpPr txBox="1"/>
          <p:nvPr/>
        </p:nvSpPr>
        <p:spPr>
          <a:xfrm>
            <a:off x="5026025" y="2082800"/>
            <a:ext cx="1424940" cy="368300"/>
          </a:xfrm>
          <a:prstGeom prst="rect">
            <a:avLst/>
          </a:prstGeom>
          <a:noFill/>
        </p:spPr>
        <p:txBody>
          <a:bodyPr wrap="square" rtlCol="0" anchor="t">
            <a:spAutoFit/>
          </a:bodyPr>
          <a:p>
            <a:r>
              <a:rPr lang="en-US" altLang="zh-CN" b="1" i="1" u="sng">
                <a:solidFill>
                  <a:schemeClr val="accent4">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Previous- I</a:t>
            </a:r>
            <a:endParaRPr lang="en-US" altLang="zh-CN" b="1" i="1" u="sng">
              <a:solidFill>
                <a:schemeClr val="accent4">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p:txBody>
      </p:sp>
      <p:sp>
        <p:nvSpPr>
          <p:cNvPr id="12" name="文本框 11"/>
          <p:cNvSpPr txBox="1"/>
          <p:nvPr/>
        </p:nvSpPr>
        <p:spPr>
          <a:xfrm>
            <a:off x="9088120" y="2087880"/>
            <a:ext cx="1656080" cy="368300"/>
          </a:xfrm>
          <a:prstGeom prst="rect">
            <a:avLst/>
          </a:prstGeom>
          <a:noFill/>
        </p:spPr>
        <p:txBody>
          <a:bodyPr wrap="square" rtlCol="0" anchor="t">
            <a:spAutoFit/>
          </a:bodyPr>
          <a:p>
            <a:r>
              <a:rPr lang="en-US" altLang="zh-CN" b="1" i="1" u="sng">
                <a:solidFill>
                  <a:schemeClr val="accent4">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Current-Mom</a:t>
            </a:r>
            <a:endParaRPr lang="en-US" altLang="zh-CN" b="1" i="1" u="sng">
              <a:solidFill>
                <a:schemeClr val="accent4">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p:txBody>
      </p:sp>
      <p:sp>
        <p:nvSpPr>
          <p:cNvPr id="13" name="椭圆 12"/>
          <p:cNvSpPr/>
          <p:nvPr/>
        </p:nvSpPr>
        <p:spPr>
          <a:xfrm>
            <a:off x="2712085" y="5179695"/>
            <a:ext cx="1181100" cy="361315"/>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6" name="图片 15" descr="istockphoto-1275828972-612x612"/>
          <p:cNvPicPr>
            <a:picLocks noChangeAspect="1"/>
          </p:cNvPicPr>
          <p:nvPr/>
        </p:nvPicPr>
        <p:blipFill>
          <a:blip r:embed="rId1">
            <a:clrChange>
              <a:clrFrom>
                <a:srgbClr val="F8FBFF">
                  <a:alpha val="100000"/>
                </a:srgbClr>
              </a:clrFrom>
              <a:clrTo>
                <a:srgbClr val="F8FBFF">
                  <a:alpha val="100000"/>
                  <a:alpha val="0"/>
                </a:srgbClr>
              </a:clrTo>
            </a:clrChange>
          </a:blip>
          <a:stretch>
            <a:fillRect/>
          </a:stretch>
        </p:blipFill>
        <p:spPr>
          <a:xfrm>
            <a:off x="9474835" y="4481195"/>
            <a:ext cx="2894965" cy="2516505"/>
          </a:xfrm>
          <a:prstGeom prst="rect">
            <a:avLst/>
          </a:prstGeom>
        </p:spPr>
      </p:pic>
      <p:sp>
        <p:nvSpPr>
          <p:cNvPr id="19" name="圆角矩形 18"/>
          <p:cNvSpPr/>
          <p:nvPr/>
        </p:nvSpPr>
        <p:spPr>
          <a:xfrm>
            <a:off x="2196465" y="903605"/>
            <a:ext cx="5277485" cy="304165"/>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圆角矩形 19"/>
          <p:cNvSpPr/>
          <p:nvPr/>
        </p:nvSpPr>
        <p:spPr>
          <a:xfrm>
            <a:off x="217805" y="1223645"/>
            <a:ext cx="4267200" cy="303530"/>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randombar(horizontal)">
                                      <p:cBhvr>
                                        <p:cTn id="17" dur="500"/>
                                        <p:tgtEl>
                                          <p:spTgt spid="19"/>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randombar(horizontal)">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randombar(horizontal)">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0">
                                            <p:bg/>
                                          </p:spTgt>
                                        </p:tgtEl>
                                        <p:attrNameLst>
                                          <p:attrName>style.visibility</p:attrName>
                                        </p:attrNameLst>
                                      </p:cBhvr>
                                      <p:to>
                                        <p:strVal val="visible"/>
                                      </p:to>
                                    </p:set>
                                    <p:animEffect transition="in" filter="randombar(horizontal)">
                                      <p:cBhvr>
                                        <p:cTn id="35" dur="500"/>
                                        <p:tgtEl>
                                          <p:spTgt spid="10">
                                            <p:bg/>
                                          </p:spTgt>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38" dur="500"/>
                                        <p:tgtEl>
                                          <p:spTgt spid="10">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randombar(horizontal)">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9">
                                            <p:bg/>
                                          </p:spTgt>
                                        </p:tgtEl>
                                        <p:attrNameLst>
                                          <p:attrName>style.visibility</p:attrName>
                                        </p:attrNameLst>
                                      </p:cBhvr>
                                      <p:to>
                                        <p:strVal val="visible"/>
                                      </p:to>
                                    </p:set>
                                    <p:animEffect transition="in" filter="randombar(horizontal)">
                                      <p:cBhvr>
                                        <p:cTn id="48" dur="500"/>
                                        <p:tgtEl>
                                          <p:spTgt spid="9">
                                            <p:bg/>
                                          </p:spTgt>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9">
                                            <p:txEl>
                                              <p:pRg st="0" end="0"/>
                                            </p:txEl>
                                          </p:spTgt>
                                        </p:tgtEl>
                                        <p:attrNameLst>
                                          <p:attrName>style.visibility</p:attrName>
                                        </p:attrNameLst>
                                      </p:cBhvr>
                                      <p:to>
                                        <p:strVal val="visible"/>
                                      </p:to>
                                    </p:set>
                                    <p:animEffect transition="in" filter="randombar(horizontal)">
                                      <p:cBhvr>
                                        <p:cTn id="51" dur="500"/>
                                        <p:tgtEl>
                                          <p:spTgt spid="9">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grpId="0" nodeType="clickEffect">
                                  <p:stCondLst>
                                    <p:cond delay="0"/>
                                  </p:stCondLst>
                                  <p:childTnLst>
                                    <p:set>
                                      <p:cBhvr>
                                        <p:cTn id="55" dur="1" fill="hold">
                                          <p:stCondLst>
                                            <p:cond delay="0"/>
                                          </p:stCondLst>
                                        </p:cTn>
                                        <p:tgtEl>
                                          <p:spTgt spid="3">
                                            <p:txEl>
                                              <p:pRg st="1" end="1"/>
                                            </p:txEl>
                                          </p:spTgt>
                                        </p:tgtEl>
                                        <p:attrNameLst>
                                          <p:attrName>style.visibility</p:attrName>
                                        </p:attrNameLst>
                                      </p:cBhvr>
                                      <p:to>
                                        <p:strVal val="visible"/>
                                      </p:to>
                                    </p:set>
                                    <p:animEffect transition="in" filter="randombar(horizontal)">
                                      <p:cBhvr>
                                        <p:cTn id="56" dur="500"/>
                                        <p:tgtEl>
                                          <p:spTgt spid="3">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9">
                                            <p:txEl>
                                              <p:pRg st="1" end="1"/>
                                            </p:txEl>
                                          </p:spTgt>
                                        </p:tgtEl>
                                        <p:attrNameLst>
                                          <p:attrName>style.visibility</p:attrName>
                                        </p:attrNameLst>
                                      </p:cBhvr>
                                      <p:to>
                                        <p:strVal val="visible"/>
                                      </p:to>
                                    </p:set>
                                    <p:animEffect transition="in" filter="randombar(horizontal)">
                                      <p:cBhvr>
                                        <p:cTn id="61" dur="500"/>
                                        <p:tgtEl>
                                          <p:spTgt spid="9">
                                            <p:txEl>
                                              <p:pRg st="1" end="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grpId="0" nodeType="clickEffect">
                                  <p:stCondLst>
                                    <p:cond delay="0"/>
                                  </p:stCondLst>
                                  <p:childTnLst>
                                    <p:set>
                                      <p:cBhvr>
                                        <p:cTn id="65" dur="1" fill="hold">
                                          <p:stCondLst>
                                            <p:cond delay="0"/>
                                          </p:stCondLst>
                                        </p:cTn>
                                        <p:tgtEl>
                                          <p:spTgt spid="10">
                                            <p:txEl>
                                              <p:pRg st="2" end="2"/>
                                            </p:txEl>
                                          </p:spTgt>
                                        </p:tgtEl>
                                        <p:attrNameLst>
                                          <p:attrName>style.visibility</p:attrName>
                                        </p:attrNameLst>
                                      </p:cBhvr>
                                      <p:to>
                                        <p:strVal val="visible"/>
                                      </p:to>
                                    </p:set>
                                    <p:animEffect transition="in" filter="randombar(horizontal)">
                                      <p:cBhvr>
                                        <p:cTn id="66" dur="500"/>
                                        <p:tgtEl>
                                          <p:spTgt spid="10">
                                            <p:txEl>
                                              <p:pRg st="2" end="2"/>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4" presetClass="entr" presetSubtype="10" fill="hold" grpId="0" nodeType="clickEffect">
                                  <p:stCondLst>
                                    <p:cond delay="0"/>
                                  </p:stCondLst>
                                  <p:childTnLst>
                                    <p:set>
                                      <p:cBhvr>
                                        <p:cTn id="70" dur="1" fill="hold">
                                          <p:stCondLst>
                                            <p:cond delay="0"/>
                                          </p:stCondLst>
                                        </p:cTn>
                                        <p:tgtEl>
                                          <p:spTgt spid="3">
                                            <p:txEl>
                                              <p:pRg st="2" end="2"/>
                                            </p:txEl>
                                          </p:spTgt>
                                        </p:tgtEl>
                                        <p:attrNameLst>
                                          <p:attrName>style.visibility</p:attrName>
                                        </p:attrNameLst>
                                      </p:cBhvr>
                                      <p:to>
                                        <p:strVal val="visible"/>
                                      </p:to>
                                    </p:set>
                                    <p:animEffect transition="in" filter="randombar(horizontal)">
                                      <p:cBhvr>
                                        <p:cTn id="71" dur="500"/>
                                        <p:tgtEl>
                                          <p:spTgt spid="3">
                                            <p:txEl>
                                              <p:pRg st="2" end="2"/>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4" presetClass="entr" presetSubtype="10" fill="hold" grpId="0" nodeType="clickEffect">
                                  <p:stCondLst>
                                    <p:cond delay="0"/>
                                  </p:stCondLst>
                                  <p:childTnLst>
                                    <p:set>
                                      <p:cBhvr>
                                        <p:cTn id="75" dur="1" fill="hold">
                                          <p:stCondLst>
                                            <p:cond delay="0"/>
                                          </p:stCondLst>
                                        </p:cTn>
                                        <p:tgtEl>
                                          <p:spTgt spid="9">
                                            <p:txEl>
                                              <p:pRg st="2" end="2"/>
                                            </p:txEl>
                                          </p:spTgt>
                                        </p:tgtEl>
                                        <p:attrNameLst>
                                          <p:attrName>style.visibility</p:attrName>
                                        </p:attrNameLst>
                                      </p:cBhvr>
                                      <p:to>
                                        <p:strVal val="visible"/>
                                      </p:to>
                                    </p:set>
                                    <p:animEffect transition="in" filter="randombar(horizontal)">
                                      <p:cBhvr>
                                        <p:cTn id="76" dur="500"/>
                                        <p:tgtEl>
                                          <p:spTgt spid="9">
                                            <p:txEl>
                                              <p:pRg st="2" end="2"/>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4" presetClass="entr" presetSubtype="10" fill="hold" grpId="0" nodeType="clickEffect">
                                  <p:stCondLst>
                                    <p:cond delay="0"/>
                                  </p:stCondLst>
                                  <p:childTnLst>
                                    <p:set>
                                      <p:cBhvr>
                                        <p:cTn id="80" dur="1" fill="hold">
                                          <p:stCondLst>
                                            <p:cond delay="0"/>
                                          </p:stCondLst>
                                        </p:cTn>
                                        <p:tgtEl>
                                          <p:spTgt spid="10">
                                            <p:txEl>
                                              <p:pRg st="4" end="4"/>
                                            </p:txEl>
                                          </p:spTgt>
                                        </p:tgtEl>
                                        <p:attrNameLst>
                                          <p:attrName>style.visibility</p:attrName>
                                        </p:attrNameLst>
                                      </p:cBhvr>
                                      <p:to>
                                        <p:strVal val="visible"/>
                                      </p:to>
                                    </p:set>
                                    <p:animEffect transition="in" filter="randombar(horizontal)">
                                      <p:cBhvr>
                                        <p:cTn id="81" dur="500"/>
                                        <p:tgtEl>
                                          <p:spTgt spid="10">
                                            <p:txEl>
                                              <p:pRg st="4" end="4"/>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4" presetClass="entr" presetSubtype="10" fill="hold" grpId="0" nodeType="clickEffect">
                                  <p:stCondLst>
                                    <p:cond delay="0"/>
                                  </p:stCondLst>
                                  <p:childTnLst>
                                    <p:set>
                                      <p:cBhvr>
                                        <p:cTn id="85" dur="1" fill="hold">
                                          <p:stCondLst>
                                            <p:cond delay="0"/>
                                          </p:stCondLst>
                                        </p:cTn>
                                        <p:tgtEl>
                                          <p:spTgt spid="7"/>
                                        </p:tgtEl>
                                        <p:attrNameLst>
                                          <p:attrName>style.visibility</p:attrName>
                                        </p:attrNameLst>
                                      </p:cBhvr>
                                      <p:to>
                                        <p:strVal val="visible"/>
                                      </p:to>
                                    </p:set>
                                    <p:animEffect transition="in" filter="randombar(horizontal)">
                                      <p:cBhvr>
                                        <p:cTn id="86" dur="500"/>
                                        <p:tgtEl>
                                          <p:spTgt spid="7"/>
                                        </p:tgtEl>
                                      </p:cBhvr>
                                    </p:animEffect>
                                  </p:childTnLst>
                                </p:cTn>
                              </p:par>
                              <p:par>
                                <p:cTn id="87" presetID="14" presetClass="entr" presetSubtype="10" fill="hold" grpId="0" nodeType="withEffect">
                                  <p:stCondLst>
                                    <p:cond delay="0"/>
                                  </p:stCondLst>
                                  <p:childTnLst>
                                    <p:set>
                                      <p:cBhvr>
                                        <p:cTn id="88" dur="1" fill="hold">
                                          <p:stCondLst>
                                            <p:cond delay="0"/>
                                          </p:stCondLst>
                                        </p:cTn>
                                        <p:tgtEl>
                                          <p:spTgt spid="13"/>
                                        </p:tgtEl>
                                        <p:attrNameLst>
                                          <p:attrName>style.visibility</p:attrName>
                                        </p:attrNameLst>
                                      </p:cBhvr>
                                      <p:to>
                                        <p:strVal val="visible"/>
                                      </p:to>
                                    </p:set>
                                    <p:animEffect transition="in" filter="randombar(horizontal)">
                                      <p:cBhvr>
                                        <p:cTn id="89" dur="500"/>
                                        <p:tgtEl>
                                          <p:spTgt spid="13"/>
                                        </p:tgtEl>
                                      </p:cBhvr>
                                    </p:animEffect>
                                  </p:childTnLst>
                                </p:cTn>
                              </p:par>
                            </p:childTnLst>
                          </p:cTn>
                        </p:par>
                      </p:childTnLst>
                    </p:cTn>
                  </p:par>
                  <p:par>
                    <p:cTn id="90" fill="hold">
                      <p:stCondLst>
                        <p:cond delay="indefinite"/>
                      </p:stCondLst>
                      <p:childTnLst>
                        <p:par>
                          <p:cTn id="91" fill="hold">
                            <p:stCondLst>
                              <p:cond delay="0"/>
                            </p:stCondLst>
                            <p:childTnLst>
                              <p:par>
                                <p:cTn id="92" presetID="14" presetClass="entr" presetSubtype="10" fill="hold" grpId="0" nodeType="clickEffect">
                                  <p:stCondLst>
                                    <p:cond delay="0"/>
                                  </p:stCondLst>
                                  <p:childTnLst>
                                    <p:set>
                                      <p:cBhvr>
                                        <p:cTn id="93" dur="1" fill="hold">
                                          <p:stCondLst>
                                            <p:cond delay="0"/>
                                          </p:stCondLst>
                                        </p:cTn>
                                        <p:tgtEl>
                                          <p:spTgt spid="3">
                                            <p:txEl>
                                              <p:pRg st="3" end="3"/>
                                            </p:txEl>
                                          </p:spTgt>
                                        </p:tgtEl>
                                        <p:attrNameLst>
                                          <p:attrName>style.visibility</p:attrName>
                                        </p:attrNameLst>
                                      </p:cBhvr>
                                      <p:to>
                                        <p:strVal val="visible"/>
                                      </p:to>
                                    </p:set>
                                    <p:animEffect transition="in" filter="randombar(horizontal)">
                                      <p:cBhvr>
                                        <p:cTn id="94" dur="500"/>
                                        <p:tgtEl>
                                          <p:spTgt spid="3">
                                            <p:txEl>
                                              <p:pRg st="3" end="3"/>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14" presetClass="entr" presetSubtype="10" fill="hold" grpId="0" nodeType="clickEffect">
                                  <p:stCondLst>
                                    <p:cond delay="0"/>
                                  </p:stCondLst>
                                  <p:childTnLst>
                                    <p:set>
                                      <p:cBhvr>
                                        <p:cTn id="98" dur="1" fill="hold">
                                          <p:stCondLst>
                                            <p:cond delay="0"/>
                                          </p:stCondLst>
                                        </p:cTn>
                                        <p:tgtEl>
                                          <p:spTgt spid="10">
                                            <p:txEl>
                                              <p:pRg st="6" end="6"/>
                                            </p:txEl>
                                          </p:spTgt>
                                        </p:tgtEl>
                                        <p:attrNameLst>
                                          <p:attrName>style.visibility</p:attrName>
                                        </p:attrNameLst>
                                      </p:cBhvr>
                                      <p:to>
                                        <p:strVal val="visible"/>
                                      </p:to>
                                    </p:set>
                                    <p:animEffect transition="in" filter="randombar(horizontal)">
                                      <p:cBhvr>
                                        <p:cTn id="99"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20" grpId="0" animBg="1"/>
      <p:bldP spid="3" grpId="0" uiExpand="1" build="p"/>
      <p:bldP spid="12" grpId="0"/>
      <p:bldP spid="10" grpId="0" animBg="1" uiExpand="1" build="p"/>
      <p:bldP spid="11" grpId="0"/>
      <p:bldP spid="9" grpId="0" animBg="1" uiExpand="1" build="p"/>
      <p:bldP spid="7"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圆角矩形 5"/>
          <p:cNvSpPr/>
          <p:nvPr/>
        </p:nvSpPr>
        <p:spPr>
          <a:xfrm>
            <a:off x="123190" y="38100"/>
            <a:ext cx="11972925" cy="2893695"/>
          </a:xfrm>
          <a:prstGeom prst="roundRect">
            <a:avLst/>
          </a:prstGeom>
          <a:solidFill>
            <a:schemeClr val="accent4">
              <a:lumMod val="40000"/>
              <a:lumOff val="6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123190" y="2957195"/>
            <a:ext cx="7582535" cy="371475"/>
          </a:xfrm>
          <a:prstGeom prst="rect">
            <a:avLst/>
          </a:prstGeom>
          <a:noFill/>
        </p:spPr>
        <p:txBody>
          <a:bodyPr wrap="square" rtlCol="0">
            <a:noAutofit/>
          </a:bodyPr>
          <a:p>
            <a:pPr algn="just" fontAlgn="auto">
              <a:lnSpc>
                <a:spcPct val="90000"/>
              </a:lnSpc>
            </a:pPr>
            <a:r>
              <a:rPr lang="en-US" altLang="zh-CN" sz="2000" b="1" i="1">
                <a:effectLst/>
                <a:latin typeface="Times New Roman" panose="02020603050405020304" charset="0"/>
                <a:cs typeface="Times New Roman" panose="02020603050405020304" charset="0"/>
                <a:sym typeface="+mn-ea"/>
              </a:rPr>
              <a:t>Para.2: </a:t>
            </a:r>
            <a:r>
              <a:rPr lang="zh-CN" altLang="en-US" sz="2000" b="1" i="1">
                <a:effectLst/>
                <a:latin typeface="Times New Roman" panose="02020603050405020304" charset="0"/>
                <a:cs typeface="Times New Roman" panose="02020603050405020304" charset="0"/>
                <a:sym typeface="+mn-ea"/>
              </a:rPr>
              <a:t>Dad stepped in, suggesting that we work together to train Max.</a:t>
            </a:r>
            <a:endParaRPr lang="zh-CN" altLang="en-US" sz="2000" b="1" i="1">
              <a:effectLst/>
              <a:latin typeface="Times New Roman" panose="02020603050405020304" charset="0"/>
              <a:cs typeface="Times New Roman" panose="02020603050405020304" charset="0"/>
            </a:endParaRPr>
          </a:p>
          <a:p>
            <a:endParaRPr lang="zh-CN" altLang="en-US" sz="2000" b="1" i="1">
              <a:effectLst/>
              <a:latin typeface="Times New Roman" panose="02020603050405020304" charset="0"/>
              <a:cs typeface="Times New Roman" panose="02020603050405020304" charset="0"/>
            </a:endParaRPr>
          </a:p>
        </p:txBody>
      </p:sp>
      <p:sp>
        <p:nvSpPr>
          <p:cNvPr id="2" name="圆角矩形 1"/>
          <p:cNvSpPr/>
          <p:nvPr/>
        </p:nvSpPr>
        <p:spPr>
          <a:xfrm>
            <a:off x="7656195" y="964565"/>
            <a:ext cx="1971040" cy="263525"/>
          </a:xfrm>
          <a:prstGeom prst="roundRect">
            <a:avLst/>
          </a:prstGeom>
          <a:solidFill>
            <a:schemeClr val="accent3">
              <a:lumMod val="75000"/>
              <a:alpha val="63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圆角矩形 2"/>
          <p:cNvSpPr/>
          <p:nvPr/>
        </p:nvSpPr>
        <p:spPr>
          <a:xfrm>
            <a:off x="262255" y="1491615"/>
            <a:ext cx="1693545" cy="263525"/>
          </a:xfrm>
          <a:prstGeom prst="roundRect">
            <a:avLst/>
          </a:prstGeom>
          <a:solidFill>
            <a:schemeClr val="accent3">
              <a:lumMod val="75000"/>
              <a:alpha val="63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圆角矩形 6"/>
          <p:cNvSpPr/>
          <p:nvPr/>
        </p:nvSpPr>
        <p:spPr>
          <a:xfrm>
            <a:off x="11015980" y="1228090"/>
            <a:ext cx="923925" cy="263525"/>
          </a:xfrm>
          <a:prstGeom prst="roundRect">
            <a:avLst/>
          </a:prstGeom>
          <a:solidFill>
            <a:schemeClr val="accent3">
              <a:lumMod val="75000"/>
              <a:alpha val="63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nvSpPr>
        <p:spPr>
          <a:xfrm>
            <a:off x="2820035" y="1767840"/>
            <a:ext cx="2139315" cy="263525"/>
          </a:xfrm>
          <a:prstGeom prst="roundRect">
            <a:avLst/>
          </a:prstGeom>
          <a:solidFill>
            <a:schemeClr val="accent3">
              <a:lumMod val="75000"/>
              <a:alpha val="63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圆角矩形 8"/>
          <p:cNvSpPr/>
          <p:nvPr/>
        </p:nvSpPr>
        <p:spPr>
          <a:xfrm>
            <a:off x="262255" y="1228090"/>
            <a:ext cx="836930" cy="263525"/>
          </a:xfrm>
          <a:prstGeom prst="roundRect">
            <a:avLst/>
          </a:prstGeom>
          <a:solidFill>
            <a:schemeClr val="accent3">
              <a:lumMod val="75000"/>
              <a:alpha val="63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圆角矩形 9"/>
          <p:cNvSpPr/>
          <p:nvPr/>
        </p:nvSpPr>
        <p:spPr>
          <a:xfrm>
            <a:off x="6266180" y="1786890"/>
            <a:ext cx="1066165" cy="263525"/>
          </a:xfrm>
          <a:prstGeom prst="roundRect">
            <a:avLst/>
          </a:prstGeom>
          <a:solidFill>
            <a:schemeClr val="accent3">
              <a:lumMod val="75000"/>
              <a:alpha val="63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圆角矩形 10"/>
          <p:cNvSpPr/>
          <p:nvPr/>
        </p:nvSpPr>
        <p:spPr>
          <a:xfrm>
            <a:off x="8349615" y="1767840"/>
            <a:ext cx="641985" cy="263525"/>
          </a:xfrm>
          <a:prstGeom prst="roundRect">
            <a:avLst/>
          </a:prstGeom>
          <a:solidFill>
            <a:schemeClr val="accent3">
              <a:lumMod val="75000"/>
              <a:alpha val="63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圆角矩形 11"/>
          <p:cNvSpPr/>
          <p:nvPr/>
        </p:nvSpPr>
        <p:spPr>
          <a:xfrm>
            <a:off x="9859645" y="1805940"/>
            <a:ext cx="1600200" cy="233680"/>
          </a:xfrm>
          <a:prstGeom prst="roundRect">
            <a:avLst/>
          </a:prstGeom>
          <a:solidFill>
            <a:schemeClr val="accent3">
              <a:lumMod val="75000"/>
              <a:alpha val="63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3" name="圆角矩形 12"/>
          <p:cNvSpPr/>
          <p:nvPr/>
        </p:nvSpPr>
        <p:spPr>
          <a:xfrm>
            <a:off x="262255" y="2056765"/>
            <a:ext cx="1849120" cy="263525"/>
          </a:xfrm>
          <a:prstGeom prst="roundRect">
            <a:avLst/>
          </a:prstGeom>
          <a:solidFill>
            <a:schemeClr val="accent3">
              <a:lumMod val="75000"/>
              <a:alpha val="63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圆角矩形 13"/>
          <p:cNvSpPr/>
          <p:nvPr/>
        </p:nvSpPr>
        <p:spPr>
          <a:xfrm>
            <a:off x="3476625" y="2056765"/>
            <a:ext cx="999490" cy="262890"/>
          </a:xfrm>
          <a:prstGeom prst="roundRect">
            <a:avLst/>
          </a:prstGeom>
          <a:solidFill>
            <a:schemeClr val="accent3">
              <a:lumMod val="75000"/>
              <a:alpha val="63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5" name="圆角矩形 14"/>
          <p:cNvSpPr/>
          <p:nvPr/>
        </p:nvSpPr>
        <p:spPr>
          <a:xfrm>
            <a:off x="9627235" y="2063115"/>
            <a:ext cx="1389380" cy="251460"/>
          </a:xfrm>
          <a:prstGeom prst="roundRect">
            <a:avLst/>
          </a:prstGeom>
          <a:solidFill>
            <a:schemeClr val="accent3">
              <a:lumMod val="75000"/>
              <a:alpha val="63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6" name="圆角矩形 15"/>
          <p:cNvSpPr/>
          <p:nvPr/>
        </p:nvSpPr>
        <p:spPr>
          <a:xfrm>
            <a:off x="9217660" y="2320290"/>
            <a:ext cx="460375" cy="263525"/>
          </a:xfrm>
          <a:prstGeom prst="roundRect">
            <a:avLst/>
          </a:prstGeom>
          <a:solidFill>
            <a:schemeClr val="accent3">
              <a:lumMod val="75000"/>
              <a:alpha val="63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8" name="圆角矩形 17"/>
          <p:cNvSpPr/>
          <p:nvPr/>
        </p:nvSpPr>
        <p:spPr>
          <a:xfrm>
            <a:off x="11016615" y="2326005"/>
            <a:ext cx="878840" cy="263525"/>
          </a:xfrm>
          <a:prstGeom prst="roundRect">
            <a:avLst/>
          </a:prstGeom>
          <a:solidFill>
            <a:schemeClr val="accent3">
              <a:lumMod val="75000"/>
              <a:alpha val="63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0" name="圆角矩形 19"/>
          <p:cNvSpPr/>
          <p:nvPr/>
        </p:nvSpPr>
        <p:spPr>
          <a:xfrm>
            <a:off x="7755255" y="415290"/>
            <a:ext cx="2623820" cy="263525"/>
          </a:xfrm>
          <a:prstGeom prst="roundRect">
            <a:avLst/>
          </a:prstGeom>
          <a:solidFill>
            <a:schemeClr val="accent3">
              <a:lumMod val="75000"/>
              <a:alpha val="63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1" name="圆角矩形 20"/>
          <p:cNvSpPr/>
          <p:nvPr/>
        </p:nvSpPr>
        <p:spPr>
          <a:xfrm>
            <a:off x="1955800" y="134620"/>
            <a:ext cx="7580630" cy="263525"/>
          </a:xfrm>
          <a:prstGeom prst="roundRect">
            <a:avLst/>
          </a:prstGeom>
          <a:solidFill>
            <a:schemeClr val="accent3">
              <a:lumMod val="75000"/>
              <a:alpha val="63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椭圆 21"/>
          <p:cNvSpPr/>
          <p:nvPr/>
        </p:nvSpPr>
        <p:spPr>
          <a:xfrm>
            <a:off x="4342765" y="2957195"/>
            <a:ext cx="3268345" cy="39624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文本框 22"/>
          <p:cNvSpPr txBox="1"/>
          <p:nvPr/>
        </p:nvSpPr>
        <p:spPr>
          <a:xfrm>
            <a:off x="376555" y="3580765"/>
            <a:ext cx="4450715" cy="1753235"/>
          </a:xfrm>
          <a:prstGeom prst="rect">
            <a:avLst/>
          </a:prstGeom>
          <a:noFill/>
        </p:spPr>
        <p:txBody>
          <a:bodyPr wrap="square" rtlCol="0">
            <a:spAutoFit/>
          </a:bodyPr>
          <a:p>
            <a:pPr marL="176530" indent="-176530" fontAlgn="auto">
              <a:lnSpc>
                <a:spcPct val="200000"/>
              </a:lnSpc>
              <a:buFont typeface="Arial" panose="020B0604020202020204" pitchFamily="34" charset="0"/>
              <a:buChar char="•"/>
            </a:pPr>
            <a:r>
              <a:rPr lang="en-US" altLang="zh-CN" b="1">
                <a:solidFill>
                  <a:schemeClr val="accent4">
                    <a:lumMod val="50000"/>
                  </a:schemeClr>
                </a:solidFill>
                <a:latin typeface="Times New Roman" panose="02020603050405020304" charset="0"/>
                <a:cs typeface="Times New Roman" panose="02020603050405020304" charset="0"/>
              </a:rPr>
              <a:t>Transition:What’s mom and my reaction?</a:t>
            </a:r>
            <a:endParaRPr lang="en-US" altLang="zh-CN" b="1">
              <a:solidFill>
                <a:schemeClr val="accent4">
                  <a:lumMod val="50000"/>
                </a:schemeClr>
              </a:solidFill>
              <a:latin typeface="Times New Roman" panose="02020603050405020304" charset="0"/>
              <a:cs typeface="Times New Roman" panose="02020603050405020304" charset="0"/>
            </a:endParaRPr>
          </a:p>
          <a:p>
            <a:pPr marL="176530" indent="-176530" fontAlgn="auto">
              <a:lnSpc>
                <a:spcPct val="200000"/>
              </a:lnSpc>
              <a:buFont typeface="Arial" panose="020B0604020202020204" pitchFamily="34" charset="0"/>
              <a:buChar char="•"/>
            </a:pPr>
            <a:r>
              <a:rPr lang="en-US" altLang="zh-CN" b="1">
                <a:solidFill>
                  <a:schemeClr val="accent4">
                    <a:lumMod val="50000"/>
                  </a:schemeClr>
                </a:solidFill>
                <a:latin typeface="Times New Roman" panose="02020603050405020304" charset="0"/>
                <a:cs typeface="Times New Roman" panose="02020603050405020304" charset="0"/>
              </a:rPr>
              <a:t>What did we do?</a:t>
            </a:r>
            <a:endParaRPr lang="en-US" altLang="zh-CN" b="1">
              <a:solidFill>
                <a:schemeClr val="accent4">
                  <a:lumMod val="50000"/>
                </a:schemeClr>
              </a:solidFill>
              <a:latin typeface="Times New Roman" panose="02020603050405020304" charset="0"/>
              <a:cs typeface="Times New Roman" panose="02020603050405020304" charset="0"/>
            </a:endParaRPr>
          </a:p>
          <a:p>
            <a:pPr marL="176530" indent="-176530" fontAlgn="auto">
              <a:lnSpc>
                <a:spcPct val="200000"/>
              </a:lnSpc>
              <a:buFont typeface="Arial" panose="020B0604020202020204" pitchFamily="34" charset="0"/>
              <a:buChar char="•"/>
            </a:pPr>
            <a:r>
              <a:rPr lang="en-US" altLang="zh-CN" b="1">
                <a:solidFill>
                  <a:schemeClr val="accent4">
                    <a:lumMod val="50000"/>
                  </a:schemeClr>
                </a:solidFill>
                <a:latin typeface="Times New Roman" panose="02020603050405020304" charset="0"/>
                <a:cs typeface="Times New Roman" panose="02020603050405020304" charset="0"/>
              </a:rPr>
              <a:t>Relate the theme:</a:t>
            </a:r>
            <a:endParaRPr lang="en-US" altLang="zh-CN" b="1">
              <a:solidFill>
                <a:schemeClr val="accent4">
                  <a:lumMod val="50000"/>
                </a:schemeClr>
              </a:solidFill>
              <a:latin typeface="Times New Roman" panose="02020603050405020304" charset="0"/>
              <a:cs typeface="Times New Roman" panose="02020603050405020304" charset="0"/>
            </a:endParaRPr>
          </a:p>
        </p:txBody>
      </p:sp>
      <p:sp>
        <p:nvSpPr>
          <p:cNvPr id="24" name="椭圆 23"/>
          <p:cNvSpPr/>
          <p:nvPr/>
        </p:nvSpPr>
        <p:spPr>
          <a:xfrm>
            <a:off x="2712085" y="3017520"/>
            <a:ext cx="1181100" cy="27686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文本框 24"/>
          <p:cNvSpPr txBox="1"/>
          <p:nvPr/>
        </p:nvSpPr>
        <p:spPr>
          <a:xfrm>
            <a:off x="5582920" y="3811270"/>
            <a:ext cx="3354070" cy="1753235"/>
          </a:xfrm>
          <a:prstGeom prst="rect">
            <a:avLst/>
          </a:prstGeom>
          <a:noFill/>
          <a:ln w="12700">
            <a:solidFill>
              <a:schemeClr val="accent4">
                <a:lumMod val="75000"/>
              </a:schemeClr>
            </a:solidFill>
            <a:prstDash val="dash"/>
          </a:ln>
        </p:spPr>
        <p:txBody>
          <a:bodyPr wrap="square" rtlCol="0">
            <a:spAutoFit/>
          </a:bodyPr>
          <a:p>
            <a:pPr marL="176530" indent="-176530" fontAlgn="auto">
              <a:buFont typeface="Arial" panose="020B0604020202020204" pitchFamily="34" charset="0"/>
              <a:buChar char="•"/>
            </a:pPr>
            <a:r>
              <a:rPr lang="en-US" altLang="zh-CN" b="1">
                <a:solidFill>
                  <a:schemeClr val="accent4">
                    <a:lumMod val="50000"/>
                  </a:schemeClr>
                </a:solidFill>
                <a:latin typeface="Times New Roman" panose="02020603050405020304" charset="0"/>
                <a:cs typeface="Times New Roman" panose="02020603050405020304" charset="0"/>
              </a:rPr>
              <a:t>Consent</a:t>
            </a:r>
            <a:endParaRPr lang="en-US" altLang="zh-CN" b="1">
              <a:solidFill>
                <a:schemeClr val="accent4">
                  <a:lumMod val="50000"/>
                </a:schemeClr>
              </a:solidFill>
              <a:latin typeface="Times New Roman" panose="02020603050405020304" charset="0"/>
              <a:cs typeface="Times New Roman" panose="02020603050405020304" charset="0"/>
            </a:endParaRPr>
          </a:p>
          <a:p>
            <a:pPr marL="176530" indent="-176530" fontAlgn="auto">
              <a:buFont typeface="Arial" panose="020B0604020202020204" pitchFamily="34" charset="0"/>
              <a:buChar char="•"/>
            </a:pPr>
            <a:endParaRPr lang="en-US" altLang="zh-CN" b="1">
              <a:solidFill>
                <a:schemeClr val="accent4">
                  <a:lumMod val="50000"/>
                </a:schemeClr>
              </a:solidFill>
              <a:latin typeface="Times New Roman" panose="02020603050405020304" charset="0"/>
              <a:cs typeface="Times New Roman" panose="02020603050405020304" charset="0"/>
            </a:endParaRPr>
          </a:p>
          <a:p>
            <a:pPr marL="176530" indent="-176530" fontAlgn="auto">
              <a:buFont typeface="Arial" panose="020B0604020202020204" pitchFamily="34" charset="0"/>
              <a:buChar char="•"/>
            </a:pPr>
            <a:r>
              <a:rPr lang="en-US" altLang="zh-CN" b="1">
                <a:solidFill>
                  <a:schemeClr val="accent4">
                    <a:lumMod val="50000"/>
                  </a:schemeClr>
                </a:solidFill>
                <a:latin typeface="Times New Roman" panose="02020603050405020304" charset="0"/>
                <a:cs typeface="Times New Roman" panose="02020603050405020304" charset="0"/>
              </a:rPr>
              <a:t>work scope... work focus... work together</a:t>
            </a:r>
            <a:endParaRPr lang="en-US" altLang="zh-CN" b="1">
              <a:solidFill>
                <a:schemeClr val="accent4">
                  <a:lumMod val="50000"/>
                </a:schemeClr>
              </a:solidFill>
              <a:latin typeface="Times New Roman" panose="02020603050405020304" charset="0"/>
              <a:cs typeface="Times New Roman" panose="02020603050405020304" charset="0"/>
            </a:endParaRPr>
          </a:p>
          <a:p>
            <a:pPr marL="176530" indent="-176530" fontAlgn="auto">
              <a:buFont typeface="Arial" panose="020B0604020202020204" pitchFamily="34" charset="0"/>
              <a:buChar char="•"/>
            </a:pPr>
            <a:r>
              <a:rPr lang="en-US" altLang="zh-CN" b="1">
                <a:solidFill>
                  <a:schemeClr val="accent4">
                    <a:lumMod val="50000"/>
                  </a:schemeClr>
                </a:solidFill>
                <a:latin typeface="Times New Roman" panose="02020603050405020304" charset="0"/>
                <a:cs typeface="Times New Roman" panose="02020603050405020304" charset="0"/>
              </a:rPr>
              <a:t>a team...work together... to function smoothly</a:t>
            </a:r>
            <a:endParaRPr lang="en-US" altLang="zh-CN" b="1">
              <a:solidFill>
                <a:schemeClr val="accent4">
                  <a:lumMod val="50000"/>
                </a:schemeClr>
              </a:solidFill>
              <a:latin typeface="Times New Roman" panose="02020603050405020304" charset="0"/>
              <a:cs typeface="Times New Roman" panose="02020603050405020304" charset="0"/>
            </a:endParaRPr>
          </a:p>
        </p:txBody>
      </p:sp>
      <p:sp>
        <p:nvSpPr>
          <p:cNvPr id="29" name="文本框 28"/>
          <p:cNvSpPr txBox="1"/>
          <p:nvPr/>
        </p:nvSpPr>
        <p:spPr>
          <a:xfrm>
            <a:off x="9828530" y="3811270"/>
            <a:ext cx="2115820" cy="1753235"/>
          </a:xfrm>
          <a:prstGeom prst="rect">
            <a:avLst/>
          </a:prstGeom>
          <a:noFill/>
          <a:ln w="12700">
            <a:solidFill>
              <a:schemeClr val="accent4">
                <a:lumMod val="75000"/>
              </a:schemeClr>
            </a:solidFill>
            <a:prstDash val="dash"/>
          </a:ln>
        </p:spPr>
        <p:txBody>
          <a:bodyPr wrap="square" rtlCol="0">
            <a:spAutoFit/>
          </a:bodyPr>
          <a:p>
            <a:pPr marL="176530" indent="-176530" fontAlgn="auto">
              <a:buFont typeface="Arial" panose="020B0604020202020204" pitchFamily="34" charset="0"/>
              <a:buChar char="•"/>
            </a:pPr>
            <a:endParaRPr lang="en-US" altLang="zh-CN" b="1">
              <a:solidFill>
                <a:schemeClr val="accent4">
                  <a:lumMod val="50000"/>
                </a:schemeClr>
              </a:solidFill>
              <a:latin typeface="Times New Roman" panose="02020603050405020304" charset="0"/>
              <a:cs typeface="Times New Roman" panose="02020603050405020304" charset="0"/>
            </a:endParaRPr>
          </a:p>
          <a:p>
            <a:pPr marL="176530" indent="-176530" fontAlgn="auto">
              <a:buFont typeface="Arial" panose="020B0604020202020204" pitchFamily="34" charset="0"/>
              <a:buChar char="•"/>
            </a:pPr>
            <a:endParaRPr lang="en-US" altLang="zh-CN" b="1">
              <a:solidFill>
                <a:schemeClr val="accent4">
                  <a:lumMod val="50000"/>
                </a:schemeClr>
              </a:solidFill>
              <a:latin typeface="Times New Roman" panose="02020603050405020304" charset="0"/>
              <a:cs typeface="Times New Roman" panose="02020603050405020304" charset="0"/>
            </a:endParaRPr>
          </a:p>
          <a:p>
            <a:pPr marL="176530" indent="-176530" fontAlgn="auto">
              <a:buFont typeface="Arial" panose="020B0604020202020204" pitchFamily="34" charset="0"/>
              <a:buChar char="•"/>
            </a:pPr>
            <a:r>
              <a:rPr lang="en-US" altLang="zh-CN" b="1">
                <a:solidFill>
                  <a:schemeClr val="accent4">
                    <a:lumMod val="50000"/>
                  </a:schemeClr>
                </a:solidFill>
                <a:latin typeface="Times New Roman" panose="02020603050405020304" charset="0"/>
                <a:cs typeface="Times New Roman" panose="02020603050405020304" charset="0"/>
              </a:rPr>
              <a:t>action description</a:t>
            </a:r>
            <a:endParaRPr lang="en-US" altLang="zh-CN" b="1">
              <a:solidFill>
                <a:schemeClr val="accent4">
                  <a:lumMod val="50000"/>
                </a:schemeClr>
              </a:solidFill>
              <a:latin typeface="Times New Roman" panose="02020603050405020304" charset="0"/>
              <a:cs typeface="Times New Roman" panose="02020603050405020304" charset="0"/>
            </a:endParaRPr>
          </a:p>
          <a:p>
            <a:pPr marL="176530" indent="-176530" fontAlgn="auto">
              <a:buFont typeface="Arial" panose="020B0604020202020204" pitchFamily="34" charset="0"/>
              <a:buChar char="•"/>
            </a:pPr>
            <a:r>
              <a:rPr lang="en-US" altLang="zh-CN" b="1">
                <a:solidFill>
                  <a:schemeClr val="accent4">
                    <a:lumMod val="50000"/>
                  </a:schemeClr>
                </a:solidFill>
                <a:latin typeface="Times New Roman" panose="02020603050405020304" charset="0"/>
                <a:cs typeface="Times New Roman" panose="02020603050405020304" charset="0"/>
              </a:rPr>
              <a:t>metaphor, similie</a:t>
            </a:r>
            <a:endParaRPr lang="en-US" altLang="zh-CN" b="1">
              <a:solidFill>
                <a:schemeClr val="accent4">
                  <a:lumMod val="50000"/>
                </a:schemeClr>
              </a:solidFill>
              <a:latin typeface="Times New Roman" panose="02020603050405020304" charset="0"/>
              <a:cs typeface="Times New Roman" panose="02020603050405020304" charset="0"/>
            </a:endParaRPr>
          </a:p>
          <a:p>
            <a:pPr indent="0" fontAlgn="auto">
              <a:buFont typeface="Arial" panose="020B0604020202020204" pitchFamily="34" charset="0"/>
              <a:buNone/>
            </a:pPr>
            <a:endParaRPr lang="en-US" altLang="zh-CN" b="1">
              <a:solidFill>
                <a:schemeClr val="accent4">
                  <a:lumMod val="50000"/>
                </a:schemeClr>
              </a:solidFill>
              <a:latin typeface="Times New Roman" panose="02020603050405020304" charset="0"/>
              <a:cs typeface="Times New Roman" panose="02020603050405020304" charset="0"/>
            </a:endParaRPr>
          </a:p>
          <a:p>
            <a:pPr marL="176530" indent="-176530" fontAlgn="auto">
              <a:buFont typeface="Arial" panose="020B0604020202020204" pitchFamily="34" charset="0"/>
              <a:buChar char="•"/>
            </a:pPr>
            <a:endParaRPr lang="en-US" altLang="zh-CN" b="1">
              <a:solidFill>
                <a:schemeClr val="accent4">
                  <a:lumMod val="50000"/>
                </a:schemeClr>
              </a:solidFill>
              <a:latin typeface="Times New Roman" panose="02020603050405020304" charset="0"/>
              <a:cs typeface="Times New Roman" panose="02020603050405020304" charset="0"/>
            </a:endParaRPr>
          </a:p>
        </p:txBody>
      </p:sp>
      <p:sp>
        <p:nvSpPr>
          <p:cNvPr id="17" name="文本框 16"/>
          <p:cNvSpPr txBox="1"/>
          <p:nvPr/>
        </p:nvSpPr>
        <p:spPr>
          <a:xfrm>
            <a:off x="6547485" y="3439160"/>
            <a:ext cx="1424940" cy="368300"/>
          </a:xfrm>
          <a:prstGeom prst="rect">
            <a:avLst/>
          </a:prstGeom>
          <a:noFill/>
        </p:spPr>
        <p:txBody>
          <a:bodyPr wrap="square" rtlCol="0" anchor="t">
            <a:spAutoFit/>
          </a:bodyPr>
          <a:p>
            <a:r>
              <a:rPr lang="en-US" altLang="zh-CN" b="1" i="1" u="sng">
                <a:solidFill>
                  <a:schemeClr val="accent4">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Contents</a:t>
            </a:r>
            <a:endParaRPr lang="en-US" altLang="zh-CN" b="1" i="1" u="sng">
              <a:solidFill>
                <a:schemeClr val="accent4">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p:txBody>
      </p:sp>
      <p:sp>
        <p:nvSpPr>
          <p:cNvPr id="26" name="文本框 25"/>
          <p:cNvSpPr txBox="1"/>
          <p:nvPr/>
        </p:nvSpPr>
        <p:spPr>
          <a:xfrm>
            <a:off x="9978390" y="3442970"/>
            <a:ext cx="1816100" cy="368300"/>
          </a:xfrm>
          <a:prstGeom prst="rect">
            <a:avLst/>
          </a:prstGeom>
          <a:noFill/>
        </p:spPr>
        <p:txBody>
          <a:bodyPr wrap="square" rtlCol="0" anchor="t">
            <a:spAutoFit/>
          </a:bodyPr>
          <a:p>
            <a:r>
              <a:rPr lang="en-US" altLang="zh-CN" b="1" i="1" u="sng">
                <a:solidFill>
                  <a:schemeClr val="accent4">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Writing Features</a:t>
            </a:r>
            <a:endParaRPr lang="en-US" altLang="zh-CN" b="1" i="1" u="sng">
              <a:solidFill>
                <a:schemeClr val="accent4">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p:txBody>
      </p:sp>
      <p:pic>
        <p:nvPicPr>
          <p:cNvPr id="27" name="图片 26" descr="5.webp"/>
          <p:cNvPicPr>
            <a:picLocks noChangeAspect="1"/>
          </p:cNvPicPr>
          <p:nvPr/>
        </p:nvPicPr>
        <p:blipFill>
          <a:blip r:embed="rId1"/>
          <a:stretch>
            <a:fillRect/>
          </a:stretch>
        </p:blipFill>
        <p:spPr>
          <a:xfrm>
            <a:off x="0" y="5238750"/>
            <a:ext cx="2897505" cy="1630045"/>
          </a:xfrm>
          <a:prstGeom prst="doubleWave">
            <a:avLst/>
          </a:prstGeom>
        </p:spPr>
      </p:pic>
      <p:sp>
        <p:nvSpPr>
          <p:cNvPr id="5" name="文本框 4"/>
          <p:cNvSpPr txBox="1"/>
          <p:nvPr/>
        </p:nvSpPr>
        <p:spPr>
          <a:xfrm>
            <a:off x="185420" y="70485"/>
            <a:ext cx="11802110" cy="2861310"/>
          </a:xfrm>
          <a:prstGeom prst="rect">
            <a:avLst/>
          </a:prstGeom>
          <a:noFill/>
        </p:spPr>
        <p:txBody>
          <a:bodyPr wrap="square" rtlCol="0" anchor="t">
            <a:spAutoFit/>
          </a:bodyPr>
          <a:p>
            <a:pPr algn="just" fontAlgn="auto">
              <a:lnSpc>
                <a:spcPct val="90000"/>
              </a:lnSpc>
            </a:pPr>
            <a:r>
              <a:rPr lang="en-US" altLang="zh-CN" sz="2000">
                <a:latin typeface="Calibri" panose="020F0502020204030204" charset="0"/>
                <a:cs typeface="Times New Roman" panose="02020603050405020304" charset="0"/>
                <a:sym typeface="+mn-ea"/>
              </a:rPr>
              <a:t> ①....</a:t>
            </a:r>
            <a:r>
              <a:rPr lang="zh-CN" altLang="en-US" sz="2000">
                <a:latin typeface="Times New Roman" panose="02020603050405020304" charset="0"/>
                <a:cs typeface="Times New Roman" panose="02020603050405020304" charset="0"/>
                <a:sym typeface="+mn-ea"/>
              </a:rPr>
              <a:t>There was always an abundance of work to do cooking, cleaning, a</a:t>
            </a:r>
            <a:r>
              <a:rPr lang="en-US" altLang="zh-CN" sz="2000">
                <a:latin typeface="Times New Roman" panose="02020603050405020304" charset="0"/>
                <a:cs typeface="Times New Roman" panose="02020603050405020304" charset="0"/>
                <a:sym typeface="+mn-ea"/>
              </a:rPr>
              <a:t>nd</a:t>
            </a:r>
            <a:r>
              <a:rPr lang="zh-CN" altLang="en-US" sz="2000">
                <a:latin typeface="Times New Roman" panose="02020603050405020304" charset="0"/>
                <a:cs typeface="Times New Roman" panose="02020603050405020304" charset="0"/>
                <a:sym typeface="+mn-ea"/>
              </a:rPr>
              <a:t> walking dogs. I volunteered to walk our dog, Max, who had been adopted one mon</a:t>
            </a:r>
            <a:r>
              <a:rPr lang="en-US" altLang="zh-CN" sz="2000">
                <a:latin typeface="Times New Roman" panose="02020603050405020304" charset="0"/>
                <a:cs typeface="Times New Roman" panose="02020603050405020304" charset="0"/>
                <a:sym typeface="+mn-ea"/>
              </a:rPr>
              <a:t>th</a:t>
            </a:r>
            <a:r>
              <a:rPr lang="zh-CN" altLang="en-US" sz="2000">
                <a:latin typeface="Times New Roman" panose="02020603050405020304" charset="0"/>
                <a:cs typeface="Times New Roman" panose="02020603050405020304" charset="0"/>
                <a:sym typeface="+mn-ea"/>
              </a:rPr>
              <a:t> before. I never dared let this giant dog off the lead (牵狗绳), just in case he took off.</a:t>
            </a:r>
            <a:endParaRPr lang="zh-CN" altLang="en-US" sz="2000">
              <a:latin typeface="Times New Roman" panose="02020603050405020304" charset="0"/>
              <a:cs typeface="Times New Roman" panose="02020603050405020304" charset="0"/>
              <a:sym typeface="+mn-ea"/>
            </a:endParaRPr>
          </a:p>
          <a:p>
            <a:pPr algn="just" fontAlgn="auto">
              <a:lnSpc>
                <a:spcPct val="90000"/>
              </a:lnSpc>
            </a:pPr>
            <a:r>
              <a:rPr lang="zh-CN" altLang="en-US" sz="2000">
                <a:latin typeface="Calibri" panose="020F0502020204030204" charset="0"/>
                <a:cs typeface="Times New Roman" panose="02020603050405020304" charset="0"/>
                <a:sym typeface="+mn-ea"/>
              </a:rPr>
              <a:t>②</a:t>
            </a:r>
            <a:r>
              <a:rPr lang="zh-CN" altLang="en-US" sz="2000">
                <a:latin typeface="Times New Roman" panose="02020603050405020304" charset="0"/>
                <a:cs typeface="Times New Roman" panose="02020603050405020304" charset="0"/>
                <a:sym typeface="+mn-ea"/>
              </a:rPr>
              <a:t>One morning, we were walking along in the forest when Max started pulling on t</a:t>
            </a:r>
            <a:r>
              <a:rPr lang="en-US" altLang="zh-CN" sz="2000">
                <a:latin typeface="Times New Roman" panose="02020603050405020304" charset="0"/>
                <a:cs typeface="Times New Roman" panose="02020603050405020304" charset="0"/>
                <a:sym typeface="+mn-ea"/>
              </a:rPr>
              <a:t>he</a:t>
            </a:r>
            <a:r>
              <a:rPr lang="zh-CN" altLang="en-US" sz="2000">
                <a:latin typeface="Times New Roman" panose="02020603050405020304" charset="0"/>
                <a:cs typeface="Times New Roman" panose="02020603050405020304" charset="0"/>
                <a:sym typeface="+mn-ea"/>
              </a:rPr>
              <a:t> lead. At first, I was able to hold on despite the wet ground from a recent shower. But t</a:t>
            </a:r>
            <a:r>
              <a:rPr lang="en-US" altLang="zh-CN" sz="2000">
                <a:latin typeface="Times New Roman" panose="02020603050405020304" charset="0"/>
                <a:cs typeface="Times New Roman" panose="02020603050405020304" charset="0"/>
                <a:sym typeface="+mn-ea"/>
              </a:rPr>
              <a:t>he</a:t>
            </a:r>
            <a:r>
              <a:rPr lang="zh-CN" altLang="en-US" sz="2000">
                <a:latin typeface="Times New Roman" panose="02020603050405020304" charset="0"/>
                <a:cs typeface="Times New Roman" panose="02020603050405020304" charset="0"/>
                <a:sym typeface="+mn-ea"/>
              </a:rPr>
              <a:t> more I tried to stop him pulling, the more it turned into a tug of war. And thanks to th</a:t>
            </a:r>
            <a:r>
              <a:rPr lang="en-US" altLang="zh-CN" sz="2000">
                <a:latin typeface="Times New Roman" panose="02020603050405020304" charset="0"/>
                <a:cs typeface="Times New Roman" panose="02020603050405020304" charset="0"/>
                <a:sym typeface="+mn-ea"/>
              </a:rPr>
              <a:t>e</a:t>
            </a:r>
            <a:r>
              <a:rPr lang="zh-CN" altLang="en-US" sz="2000">
                <a:latin typeface="Times New Roman" panose="02020603050405020304" charset="0"/>
                <a:cs typeface="Times New Roman" panose="02020603050405020304" charset="0"/>
                <a:sym typeface="+mn-ea"/>
              </a:rPr>
              <a:t> slippery ground, I lost.</a:t>
            </a:r>
            <a:endParaRPr lang="zh-CN" altLang="en-US" sz="2000">
              <a:latin typeface="Times New Roman" panose="02020603050405020304" charset="0"/>
              <a:cs typeface="Times New Roman" panose="02020603050405020304" charset="0"/>
              <a:sym typeface="+mn-ea"/>
            </a:endParaRPr>
          </a:p>
          <a:p>
            <a:pPr algn="just" fontAlgn="auto">
              <a:lnSpc>
                <a:spcPct val="90000"/>
              </a:lnSpc>
            </a:pPr>
            <a:r>
              <a:rPr lang="en-US" altLang="zh-CN" sz="2000">
                <a:latin typeface="Calibri" panose="020F0502020204030204" charset="0"/>
                <a:cs typeface="Times New Roman" panose="02020603050405020304" charset="0"/>
                <a:sym typeface="+mn-ea"/>
              </a:rPr>
              <a:t> </a:t>
            </a:r>
            <a:r>
              <a:rPr lang="zh-CN" altLang="en-US" sz="2000">
                <a:latin typeface="Calibri" panose="020F0502020204030204" charset="0"/>
                <a:cs typeface="Times New Roman" panose="02020603050405020304" charset="0"/>
                <a:sym typeface="+mn-ea"/>
              </a:rPr>
              <a:t>③</a:t>
            </a:r>
            <a:r>
              <a:rPr lang="zh-CN" altLang="en-US" sz="2000">
                <a:latin typeface="Times New Roman" panose="02020603050405020304" charset="0"/>
                <a:cs typeface="Times New Roman" panose="02020603050405020304" charset="0"/>
                <a:sym typeface="+mn-ea"/>
              </a:rPr>
              <a:t>Pulling his lead, Max shot off like a bullet, leaving me screaming behind. I chase him but lost my footing and fell face-first into some mud. I stumbled (踉跄) to my fee</a:t>
            </a:r>
            <a:r>
              <a:rPr lang="en-US" altLang="zh-CN" sz="2000">
                <a:latin typeface="Times New Roman" panose="02020603050405020304" charset="0"/>
                <a:cs typeface="Times New Roman" panose="02020603050405020304" charset="0"/>
                <a:sym typeface="+mn-ea"/>
              </a:rPr>
              <a:t>t</a:t>
            </a:r>
            <a:r>
              <a:rPr lang="zh-CN" altLang="en-US" sz="2000">
                <a:latin typeface="Times New Roman" panose="02020603050405020304" charset="0"/>
                <a:cs typeface="Times New Roman" panose="02020603050405020304" charset="0"/>
                <a:sym typeface="+mn-ea"/>
              </a:rPr>
              <a:t> but looking ahead, I found him running back towards me. I thought he was going to stop and give me his "Sorry" look. But instead, the dog shot past me and returned after a while.</a:t>
            </a:r>
            <a:endParaRPr lang="zh-CN" altLang="en-US" sz="2000">
              <a:latin typeface="Times New Roman" panose="02020603050405020304" charset="0"/>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randombar(horizont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15" dur="500"/>
                                        <p:tgtEl>
                                          <p:spTgt spid="2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20" dur="500"/>
                                        <p:tgtEl>
                                          <p:spTgt spid="1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25">
                                            <p:bg/>
                                          </p:spTgt>
                                        </p:tgtEl>
                                        <p:attrNameLst>
                                          <p:attrName>style.visibility</p:attrName>
                                        </p:attrNameLst>
                                      </p:cBhvr>
                                      <p:to>
                                        <p:strVal val="visible"/>
                                      </p:to>
                                    </p:set>
                                    <p:animEffect transition="in" filter="randombar(horizontal)">
                                      <p:cBhvr>
                                        <p:cTn id="25" dur="500"/>
                                        <p:tgtEl>
                                          <p:spTgt spid="25">
                                            <p:bg/>
                                          </p:spTgt>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25">
                                            <p:txEl>
                                              <p:pRg st="0" end="0"/>
                                            </p:txEl>
                                          </p:spTgt>
                                        </p:tgtEl>
                                        <p:attrNameLst>
                                          <p:attrName>style.visibility</p:attrName>
                                        </p:attrNameLst>
                                      </p:cBhvr>
                                      <p:to>
                                        <p:strVal val="visible"/>
                                      </p:to>
                                    </p:set>
                                    <p:animEffect transition="in" filter="randombar(horizontal)">
                                      <p:cBhvr>
                                        <p:cTn id="28" dur="500"/>
                                        <p:tgtEl>
                                          <p:spTgt spid="25">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23">
                                            <p:txEl>
                                              <p:pRg st="1" end="1"/>
                                            </p:txEl>
                                          </p:spTgt>
                                        </p:tgtEl>
                                        <p:attrNameLst>
                                          <p:attrName>style.visibility</p:attrName>
                                        </p:attrNameLst>
                                      </p:cBhvr>
                                      <p:to>
                                        <p:strVal val="visible"/>
                                      </p:to>
                                    </p:set>
                                    <p:animEffect transition="in" filter="randombar(horizontal)">
                                      <p:cBhvr>
                                        <p:cTn id="33" dur="500"/>
                                        <p:tgtEl>
                                          <p:spTgt spid="23">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25">
                                            <p:txEl>
                                              <p:pRg st="2" end="2"/>
                                            </p:txEl>
                                          </p:spTgt>
                                        </p:tgtEl>
                                        <p:attrNameLst>
                                          <p:attrName>style.visibility</p:attrName>
                                        </p:attrNameLst>
                                      </p:cBhvr>
                                      <p:to>
                                        <p:strVal val="visible"/>
                                      </p:to>
                                    </p:set>
                                    <p:animEffect transition="in" filter="randombar(horizontal)">
                                      <p:cBhvr>
                                        <p:cTn id="38" dur="500"/>
                                        <p:tgtEl>
                                          <p:spTgt spid="25">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randombar(horizontal)">
                                      <p:cBhvr>
                                        <p:cTn id="43" dur="500"/>
                                        <p:tgtEl>
                                          <p:spTgt spid="5"/>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randombar(horizontal)">
                                      <p:cBhvr>
                                        <p:cTn id="46" dur="5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randombar(horizontal)">
                                      <p:cBhvr>
                                        <p:cTn id="51" dur="50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randombar(horizontal)">
                                      <p:cBhvr>
                                        <p:cTn id="56" dur="500"/>
                                        <p:tgtEl>
                                          <p:spTgt spid="20"/>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randombar(horizontal)">
                                      <p:cBhvr>
                                        <p:cTn id="59" dur="500"/>
                                        <p:tgtEl>
                                          <p:spTgt spid="2"/>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randombar(horizontal)">
                                      <p:cBhvr>
                                        <p:cTn id="62" dur="500"/>
                                        <p:tgtEl>
                                          <p:spTgt spid="9"/>
                                        </p:tgtEl>
                                      </p:cBhvr>
                                    </p:animEffect>
                                  </p:childTnLst>
                                </p:cTn>
                              </p:par>
                              <p:par>
                                <p:cTn id="63" presetID="14" presetClass="entr" presetSubtype="10" fill="hold" grpId="0" nodeType="with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randombar(horizontal)">
                                      <p:cBhvr>
                                        <p:cTn id="65" dur="500"/>
                                        <p:tgtEl>
                                          <p:spTgt spid="10"/>
                                        </p:tgtEl>
                                      </p:cBhvr>
                                    </p:animEffect>
                                  </p:childTnLst>
                                </p:cTn>
                              </p:par>
                              <p:par>
                                <p:cTn id="66" presetID="14" presetClass="entr" presetSubtype="10" fill="hold" grpId="0" nodeType="with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randombar(horizontal)">
                                      <p:cBhvr>
                                        <p:cTn id="68" dur="500"/>
                                        <p:tgtEl>
                                          <p:spTgt spid="11"/>
                                        </p:tgtEl>
                                      </p:cBhvr>
                                    </p:animEffect>
                                  </p:childTnLst>
                                </p:cTn>
                              </p:par>
                              <p:par>
                                <p:cTn id="69" presetID="14" presetClass="entr" presetSubtype="10" fill="hold" grpId="0" nodeType="with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randombar(horizontal)">
                                      <p:cBhvr>
                                        <p:cTn id="71" dur="500"/>
                                        <p:tgtEl>
                                          <p:spTgt spid="12"/>
                                        </p:tgtEl>
                                      </p:cBhvr>
                                    </p:animEffect>
                                  </p:childTnLst>
                                </p:cTn>
                              </p:par>
                              <p:par>
                                <p:cTn id="72" presetID="14" presetClass="entr" presetSubtype="10" fill="hold" grpId="0" nodeType="with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randombar(horizontal)">
                                      <p:cBhvr>
                                        <p:cTn id="74" dur="500"/>
                                        <p:tgtEl>
                                          <p:spTgt spid="13"/>
                                        </p:tgtEl>
                                      </p:cBhvr>
                                    </p:animEffect>
                                  </p:childTnLst>
                                </p:cTn>
                              </p:par>
                              <p:par>
                                <p:cTn id="75" presetID="14" presetClass="entr" presetSubtype="10" fill="hold" grpId="0" nodeType="with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randombar(horizontal)">
                                      <p:cBhvr>
                                        <p:cTn id="77" dur="500"/>
                                        <p:tgtEl>
                                          <p:spTgt spid="14"/>
                                        </p:tgtEl>
                                      </p:cBhvr>
                                    </p:animEffect>
                                  </p:childTnLst>
                                </p:cTn>
                              </p:par>
                              <p:par>
                                <p:cTn id="78" presetID="14" presetClass="entr" presetSubtype="10" fill="hold" grpId="0" nodeType="withEffect">
                                  <p:stCondLst>
                                    <p:cond delay="0"/>
                                  </p:stCondLst>
                                  <p:childTnLst>
                                    <p:set>
                                      <p:cBhvr>
                                        <p:cTn id="79" dur="1" fill="hold">
                                          <p:stCondLst>
                                            <p:cond delay="0"/>
                                          </p:stCondLst>
                                        </p:cTn>
                                        <p:tgtEl>
                                          <p:spTgt spid="15"/>
                                        </p:tgtEl>
                                        <p:attrNameLst>
                                          <p:attrName>style.visibility</p:attrName>
                                        </p:attrNameLst>
                                      </p:cBhvr>
                                      <p:to>
                                        <p:strVal val="visible"/>
                                      </p:to>
                                    </p:set>
                                    <p:animEffect transition="in" filter="randombar(horizontal)">
                                      <p:cBhvr>
                                        <p:cTn id="80" dur="500"/>
                                        <p:tgtEl>
                                          <p:spTgt spid="15"/>
                                        </p:tgtEl>
                                      </p:cBhvr>
                                    </p:animEffect>
                                  </p:childTnLst>
                                </p:cTn>
                              </p:par>
                              <p:par>
                                <p:cTn id="81" presetID="14" presetClass="entr" presetSubtype="10" fill="hold" grpId="0" nodeType="with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randombar(horizontal)">
                                      <p:cBhvr>
                                        <p:cTn id="83" dur="500"/>
                                        <p:tgtEl>
                                          <p:spTgt spid="16"/>
                                        </p:tgtEl>
                                      </p:cBhvr>
                                    </p:animEffect>
                                  </p:childTnLst>
                                </p:cTn>
                              </p:par>
                              <p:par>
                                <p:cTn id="84" presetID="14" presetClass="entr" presetSubtype="10" fill="hold" grpId="0" nodeType="with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randombar(horizontal)">
                                      <p:cBhvr>
                                        <p:cTn id="86" dur="500"/>
                                        <p:tgtEl>
                                          <p:spTgt spid="18"/>
                                        </p:tgtEl>
                                      </p:cBhvr>
                                    </p:animEffect>
                                  </p:childTnLst>
                                </p:cTn>
                              </p:par>
                            </p:childTnLst>
                          </p:cTn>
                        </p:par>
                      </p:childTnLst>
                    </p:cTn>
                  </p:par>
                  <p:par>
                    <p:cTn id="87" fill="hold">
                      <p:stCondLst>
                        <p:cond delay="indefinite"/>
                      </p:stCondLst>
                      <p:childTnLst>
                        <p:par>
                          <p:cTn id="88" fill="hold">
                            <p:stCondLst>
                              <p:cond delay="0"/>
                            </p:stCondLst>
                            <p:childTnLst>
                              <p:par>
                                <p:cTn id="89" presetID="14" presetClass="entr" presetSubtype="10" fill="hold" grpId="0" nodeType="click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randombar(horizontal)">
                                      <p:cBhvr>
                                        <p:cTn id="91" dur="500"/>
                                        <p:tgtEl>
                                          <p:spTgt spid="26"/>
                                        </p:tgtEl>
                                      </p:cBhvr>
                                    </p:animEffect>
                                  </p:childTnLst>
                                </p:cTn>
                              </p:par>
                              <p:par>
                                <p:cTn id="92" presetID="14" presetClass="entr" presetSubtype="10" fill="hold" grpId="0" nodeType="withEffect">
                                  <p:stCondLst>
                                    <p:cond delay="0"/>
                                  </p:stCondLst>
                                  <p:childTnLst>
                                    <p:set>
                                      <p:cBhvr>
                                        <p:cTn id="93" dur="1" fill="hold">
                                          <p:stCondLst>
                                            <p:cond delay="0"/>
                                          </p:stCondLst>
                                        </p:cTn>
                                        <p:tgtEl>
                                          <p:spTgt spid="29">
                                            <p:bg/>
                                          </p:spTgt>
                                        </p:tgtEl>
                                        <p:attrNameLst>
                                          <p:attrName>style.visibility</p:attrName>
                                        </p:attrNameLst>
                                      </p:cBhvr>
                                      <p:to>
                                        <p:strVal val="visible"/>
                                      </p:to>
                                    </p:set>
                                    <p:animEffect transition="in" filter="randombar(horizontal)">
                                      <p:cBhvr>
                                        <p:cTn id="94" dur="500"/>
                                        <p:tgtEl>
                                          <p:spTgt spid="29">
                                            <p:bg/>
                                          </p:spTgt>
                                        </p:tgtEl>
                                      </p:cBhvr>
                                    </p:animEffect>
                                  </p:childTnLst>
                                </p:cTn>
                              </p:par>
                            </p:childTnLst>
                          </p:cTn>
                        </p:par>
                      </p:childTnLst>
                    </p:cTn>
                  </p:par>
                  <p:par>
                    <p:cTn id="95" fill="hold">
                      <p:stCondLst>
                        <p:cond delay="indefinite"/>
                      </p:stCondLst>
                      <p:childTnLst>
                        <p:par>
                          <p:cTn id="96" fill="hold">
                            <p:stCondLst>
                              <p:cond delay="0"/>
                            </p:stCondLst>
                            <p:childTnLst>
                              <p:par>
                                <p:cTn id="97" presetID="14" presetClass="entr" presetSubtype="10" fill="hold" grpId="0" nodeType="clickEffect">
                                  <p:stCondLst>
                                    <p:cond delay="0"/>
                                  </p:stCondLst>
                                  <p:childTnLst>
                                    <p:set>
                                      <p:cBhvr>
                                        <p:cTn id="98" dur="1" fill="hold">
                                          <p:stCondLst>
                                            <p:cond delay="0"/>
                                          </p:stCondLst>
                                        </p:cTn>
                                        <p:tgtEl>
                                          <p:spTgt spid="29">
                                            <p:txEl>
                                              <p:pRg st="2" end="2"/>
                                            </p:txEl>
                                          </p:spTgt>
                                        </p:tgtEl>
                                        <p:attrNameLst>
                                          <p:attrName>style.visibility</p:attrName>
                                        </p:attrNameLst>
                                      </p:cBhvr>
                                      <p:to>
                                        <p:strVal val="visible"/>
                                      </p:to>
                                    </p:set>
                                    <p:animEffect transition="in" filter="randombar(horizontal)">
                                      <p:cBhvr>
                                        <p:cTn id="99" dur="500"/>
                                        <p:tgtEl>
                                          <p:spTgt spid="29">
                                            <p:txEl>
                                              <p:pRg st="2" end="2"/>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14" presetClass="entr" presetSubtype="10" fill="hold" grpId="0" nodeType="click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randombar(horizontal)">
                                      <p:cBhvr>
                                        <p:cTn id="104" dur="500"/>
                                        <p:tgtEl>
                                          <p:spTgt spid="7"/>
                                        </p:tgtEl>
                                      </p:cBhvr>
                                    </p:animEffect>
                                  </p:childTnLst>
                                </p:cTn>
                              </p:par>
                              <p:par>
                                <p:cTn id="105" presetID="14" presetClass="entr" presetSubtype="10" fill="hold" grpId="0" nodeType="withEffect">
                                  <p:stCondLst>
                                    <p:cond delay="0"/>
                                  </p:stCondLst>
                                  <p:childTnLst>
                                    <p:set>
                                      <p:cBhvr>
                                        <p:cTn id="106" dur="1" fill="hold">
                                          <p:stCondLst>
                                            <p:cond delay="0"/>
                                          </p:stCondLst>
                                        </p:cTn>
                                        <p:tgtEl>
                                          <p:spTgt spid="3"/>
                                        </p:tgtEl>
                                        <p:attrNameLst>
                                          <p:attrName>style.visibility</p:attrName>
                                        </p:attrNameLst>
                                      </p:cBhvr>
                                      <p:to>
                                        <p:strVal val="visible"/>
                                      </p:to>
                                    </p:set>
                                    <p:animEffect transition="in" filter="randombar(horizontal)">
                                      <p:cBhvr>
                                        <p:cTn id="107" dur="500"/>
                                        <p:tgtEl>
                                          <p:spTgt spid="3"/>
                                        </p:tgtEl>
                                      </p:cBhvr>
                                    </p:animEffect>
                                  </p:childTnLst>
                                </p:cTn>
                              </p:par>
                              <p:par>
                                <p:cTn id="108" presetID="14" presetClass="entr" presetSubtype="10" fill="hold" grpId="0" nodeType="withEffect">
                                  <p:stCondLst>
                                    <p:cond delay="0"/>
                                  </p:stCondLst>
                                  <p:childTnLst>
                                    <p:set>
                                      <p:cBhvr>
                                        <p:cTn id="109" dur="1" fill="hold">
                                          <p:stCondLst>
                                            <p:cond delay="0"/>
                                          </p:stCondLst>
                                        </p:cTn>
                                        <p:tgtEl>
                                          <p:spTgt spid="8"/>
                                        </p:tgtEl>
                                        <p:attrNameLst>
                                          <p:attrName>style.visibility</p:attrName>
                                        </p:attrNameLst>
                                      </p:cBhvr>
                                      <p:to>
                                        <p:strVal val="visible"/>
                                      </p:to>
                                    </p:set>
                                    <p:animEffect transition="in" filter="randombar(horizontal)">
                                      <p:cBhvr>
                                        <p:cTn id="110" dur="500"/>
                                        <p:tgtEl>
                                          <p:spTgt spid="8"/>
                                        </p:tgtEl>
                                      </p:cBhvr>
                                    </p:animEffect>
                                  </p:childTnLst>
                                </p:cTn>
                              </p:par>
                            </p:childTnLst>
                          </p:cTn>
                        </p:par>
                      </p:childTnLst>
                    </p:cTn>
                  </p:par>
                  <p:par>
                    <p:cTn id="111" fill="hold">
                      <p:stCondLst>
                        <p:cond delay="indefinite"/>
                      </p:stCondLst>
                      <p:childTnLst>
                        <p:par>
                          <p:cTn id="112" fill="hold">
                            <p:stCondLst>
                              <p:cond delay="0"/>
                            </p:stCondLst>
                            <p:childTnLst>
                              <p:par>
                                <p:cTn id="113" presetID="14" presetClass="entr" presetSubtype="10" fill="hold" grpId="0" nodeType="clickEffect">
                                  <p:stCondLst>
                                    <p:cond delay="0"/>
                                  </p:stCondLst>
                                  <p:childTnLst>
                                    <p:set>
                                      <p:cBhvr>
                                        <p:cTn id="114" dur="1" fill="hold">
                                          <p:stCondLst>
                                            <p:cond delay="0"/>
                                          </p:stCondLst>
                                        </p:cTn>
                                        <p:tgtEl>
                                          <p:spTgt spid="29">
                                            <p:txEl>
                                              <p:pRg st="3" end="3"/>
                                            </p:txEl>
                                          </p:spTgt>
                                        </p:tgtEl>
                                        <p:attrNameLst>
                                          <p:attrName>style.visibility</p:attrName>
                                        </p:attrNameLst>
                                      </p:cBhvr>
                                      <p:to>
                                        <p:strVal val="visible"/>
                                      </p:to>
                                    </p:set>
                                    <p:animEffect transition="in" filter="randombar(horizontal)">
                                      <p:cBhvr>
                                        <p:cTn id="115" dur="500"/>
                                        <p:tgtEl>
                                          <p:spTgt spid="29">
                                            <p:txEl>
                                              <p:pRg st="3" end="3"/>
                                            </p:txEl>
                                          </p:spTgt>
                                        </p:tgtEl>
                                      </p:cBhvr>
                                    </p:animEffect>
                                  </p:childTnLst>
                                </p:cTn>
                              </p:par>
                            </p:childTnLst>
                          </p:cTn>
                        </p:par>
                      </p:childTnLst>
                    </p:cTn>
                  </p:par>
                  <p:par>
                    <p:cTn id="116" fill="hold">
                      <p:stCondLst>
                        <p:cond delay="indefinite"/>
                      </p:stCondLst>
                      <p:childTnLst>
                        <p:par>
                          <p:cTn id="117" fill="hold">
                            <p:stCondLst>
                              <p:cond delay="0"/>
                            </p:stCondLst>
                            <p:childTnLst>
                              <p:par>
                                <p:cTn id="118" presetID="14" presetClass="entr" presetSubtype="10" fill="hold" grpId="0" nodeType="clickEffect">
                                  <p:stCondLst>
                                    <p:cond delay="0"/>
                                  </p:stCondLst>
                                  <p:childTnLst>
                                    <p:set>
                                      <p:cBhvr>
                                        <p:cTn id="119" dur="1" fill="hold">
                                          <p:stCondLst>
                                            <p:cond delay="0"/>
                                          </p:stCondLst>
                                        </p:cTn>
                                        <p:tgtEl>
                                          <p:spTgt spid="23">
                                            <p:txEl>
                                              <p:pRg st="2" end="2"/>
                                            </p:txEl>
                                          </p:spTgt>
                                        </p:tgtEl>
                                        <p:attrNameLst>
                                          <p:attrName>style.visibility</p:attrName>
                                        </p:attrNameLst>
                                      </p:cBhvr>
                                      <p:to>
                                        <p:strVal val="visible"/>
                                      </p:to>
                                    </p:set>
                                    <p:animEffect transition="in" filter="randombar(horizontal)">
                                      <p:cBhvr>
                                        <p:cTn id="120" dur="500"/>
                                        <p:tgtEl>
                                          <p:spTgt spid="23">
                                            <p:txEl>
                                              <p:pRg st="2" end="2"/>
                                            </p:txEl>
                                          </p:spTgt>
                                        </p:tgtEl>
                                      </p:cBhvr>
                                    </p:animEffect>
                                  </p:childTnLst>
                                </p:cTn>
                              </p:par>
                            </p:childTnLst>
                          </p:cTn>
                        </p:par>
                      </p:childTnLst>
                    </p:cTn>
                  </p:par>
                  <p:par>
                    <p:cTn id="121" fill="hold">
                      <p:stCondLst>
                        <p:cond delay="indefinite"/>
                      </p:stCondLst>
                      <p:childTnLst>
                        <p:par>
                          <p:cTn id="122" fill="hold">
                            <p:stCondLst>
                              <p:cond delay="0"/>
                            </p:stCondLst>
                            <p:childTnLst>
                              <p:par>
                                <p:cTn id="123" presetID="14" presetClass="entr" presetSubtype="10" fill="hold" grpId="0" nodeType="clickEffect">
                                  <p:stCondLst>
                                    <p:cond delay="0"/>
                                  </p:stCondLst>
                                  <p:childTnLst>
                                    <p:set>
                                      <p:cBhvr>
                                        <p:cTn id="124" dur="1" fill="hold">
                                          <p:stCondLst>
                                            <p:cond delay="0"/>
                                          </p:stCondLst>
                                        </p:cTn>
                                        <p:tgtEl>
                                          <p:spTgt spid="25">
                                            <p:txEl>
                                              <p:pRg st="3" end="3"/>
                                            </p:txEl>
                                          </p:spTgt>
                                        </p:tgtEl>
                                        <p:attrNameLst>
                                          <p:attrName>style.visibility</p:attrName>
                                        </p:attrNameLst>
                                      </p:cBhvr>
                                      <p:to>
                                        <p:strVal val="visible"/>
                                      </p:to>
                                    </p:set>
                                    <p:animEffect transition="in" filter="randombar(horizontal)">
                                      <p:cBhvr>
                                        <p:cTn id="125" dur="500"/>
                                        <p:tgtEl>
                                          <p:spTgt spid="2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 grpId="0" animBg="1"/>
      <p:bldP spid="2" grpId="0" animBg="1"/>
      <p:bldP spid="9" grpId="0" animBg="1"/>
      <p:bldP spid="10" grpId="0" animBg="1"/>
      <p:bldP spid="11" grpId="0" animBg="1"/>
      <p:bldP spid="12" grpId="0" animBg="1"/>
      <p:bldP spid="13" grpId="0" animBg="1"/>
      <p:bldP spid="14" grpId="0" animBg="1"/>
      <p:bldP spid="15" grpId="0" animBg="1"/>
      <p:bldP spid="16" grpId="0" animBg="1"/>
      <p:bldP spid="18" grpId="0" animBg="1"/>
      <p:bldP spid="7" grpId="0" animBg="1"/>
      <p:bldP spid="3" grpId="0" animBg="1"/>
      <p:bldP spid="8" grpId="0" animBg="1"/>
      <p:bldP spid="24" grpId="0" animBg="1"/>
      <p:bldP spid="22" grpId="0" animBg="1"/>
      <p:bldP spid="23" grpId="0" uiExpand="1" build="p"/>
      <p:bldP spid="17" grpId="0" build="p"/>
      <p:bldP spid="25" grpId="0" animBg="1" uiExpand="1" build="p"/>
      <p:bldP spid="26" grpId="0"/>
      <p:bldP spid="29" grpId="0" animBg="1" build="p"/>
      <p:bldP spid="5" grpId="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圆角矩形 9"/>
          <p:cNvSpPr/>
          <p:nvPr/>
        </p:nvSpPr>
        <p:spPr>
          <a:xfrm>
            <a:off x="1922145" y="2548255"/>
            <a:ext cx="8386445" cy="3943350"/>
          </a:xfrm>
          <a:prstGeom prst="roundRect">
            <a:avLst>
              <a:gd name="adj" fmla="val 11449"/>
            </a:avLst>
          </a:prstGeom>
          <a:solidFill>
            <a:schemeClr val="accent3">
              <a:lumMod val="75000"/>
              <a:alpha val="5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100965" y="490220"/>
            <a:ext cx="4553585" cy="398780"/>
          </a:xfrm>
          <a:prstGeom prst="rect">
            <a:avLst/>
          </a:prstGeom>
          <a:noFill/>
        </p:spPr>
        <p:txBody>
          <a:bodyPr wrap="square" rtlCol="0">
            <a:spAutoFit/>
          </a:bodyPr>
          <a:p>
            <a:r>
              <a:rPr lang="en-US" altLang="zh-CN" sz="2000" b="1" i="1">
                <a:latin typeface="Times New Roman" panose="02020603050405020304" charset="0"/>
                <a:cs typeface="Times New Roman" panose="02020603050405020304" charset="0"/>
                <a:sym typeface="+mn-ea"/>
              </a:rPr>
              <a:t>Para.1: </a:t>
            </a:r>
            <a:r>
              <a:rPr lang="zh-CN" altLang="en-US" sz="2000" b="1" i="1">
                <a:latin typeface="Times New Roman" panose="02020603050405020304" charset="0"/>
                <a:cs typeface="Times New Roman" panose="02020603050405020304" charset="0"/>
                <a:sym typeface="+mn-ea"/>
              </a:rPr>
              <a:t>I walked out of my room.</a:t>
            </a:r>
            <a:endParaRPr lang="zh-CN" altLang="en-US" sz="2000" b="1" i="1">
              <a:latin typeface="Times New Roman" panose="02020603050405020304" charset="0"/>
              <a:cs typeface="Times New Roman" panose="02020603050405020304" charset="0"/>
              <a:sym typeface="+mn-ea"/>
            </a:endParaRPr>
          </a:p>
        </p:txBody>
      </p:sp>
      <p:sp>
        <p:nvSpPr>
          <p:cNvPr id="4" name="文本框 3"/>
          <p:cNvSpPr txBox="1"/>
          <p:nvPr/>
        </p:nvSpPr>
        <p:spPr>
          <a:xfrm>
            <a:off x="100965" y="887730"/>
            <a:ext cx="4113530" cy="398780"/>
          </a:xfrm>
          <a:prstGeom prst="rect">
            <a:avLst/>
          </a:prstGeom>
          <a:noFill/>
        </p:spPr>
        <p:txBody>
          <a:bodyPr wrap="square" rtlCol="0">
            <a:spAutoFit/>
          </a:bodyPr>
          <a:p>
            <a:pPr marL="176530" indent="-176530" fontAlgn="auto">
              <a:lnSpc>
                <a:spcPct val="100000"/>
              </a:lnSpc>
              <a:buFont typeface="Arial" panose="020B0604020202020204" pitchFamily="34" charset="0"/>
              <a:buChar char="•"/>
            </a:pPr>
            <a:r>
              <a:rPr lang="en-US" altLang="zh-CN" sz="2000" b="1">
                <a:solidFill>
                  <a:schemeClr val="accent4">
                    <a:lumMod val="50000"/>
                  </a:schemeClr>
                </a:solidFill>
                <a:latin typeface="Times New Roman" panose="02020603050405020304" charset="0"/>
                <a:cs typeface="Times New Roman" panose="02020603050405020304" charset="0"/>
              </a:rPr>
              <a:t>What scene would I meet with?</a:t>
            </a:r>
            <a:endParaRPr lang="en-US" altLang="zh-CN" sz="2000" b="1">
              <a:solidFill>
                <a:schemeClr val="accent4">
                  <a:lumMod val="50000"/>
                </a:schemeClr>
              </a:solidFill>
              <a:latin typeface="Times New Roman" panose="02020603050405020304" charset="0"/>
              <a:cs typeface="Times New Roman" panose="02020603050405020304" charset="0"/>
            </a:endParaRPr>
          </a:p>
        </p:txBody>
      </p:sp>
      <p:sp>
        <p:nvSpPr>
          <p:cNvPr id="5" name="文本框 4"/>
          <p:cNvSpPr txBox="1"/>
          <p:nvPr/>
        </p:nvSpPr>
        <p:spPr>
          <a:xfrm>
            <a:off x="100965" y="26035"/>
            <a:ext cx="3093085" cy="460375"/>
          </a:xfrm>
          <a:prstGeom prst="rect">
            <a:avLst/>
          </a:prstGeom>
          <a:noFill/>
        </p:spPr>
        <p:txBody>
          <a:bodyPr wrap="square" rtlCol="0">
            <a:spAutoFit/>
          </a:bodyPr>
          <a:p>
            <a:r>
              <a:rPr lang="en-US" altLang="zh-CN" sz="2400" b="1" i="1" u="sng">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rPr>
              <a:t>Polish the Language:</a:t>
            </a:r>
            <a:endParaRPr lang="en-US" altLang="zh-CN" sz="2400" b="1" i="1" u="sng">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p:txBody>
      </p:sp>
      <p:sp>
        <p:nvSpPr>
          <p:cNvPr id="2" name="文本框 1"/>
          <p:cNvSpPr txBox="1"/>
          <p:nvPr/>
        </p:nvSpPr>
        <p:spPr>
          <a:xfrm>
            <a:off x="2030095" y="2323465"/>
            <a:ext cx="8159115" cy="4118610"/>
          </a:xfrm>
          <a:prstGeom prst="rect">
            <a:avLst/>
          </a:prstGeom>
          <a:noFill/>
        </p:spPr>
        <p:txBody>
          <a:bodyPr wrap="square" rtlCol="0" anchor="t">
            <a:noAutofit/>
          </a:bodyPr>
          <a:p>
            <a:pPr marL="342900" indent="-342900" algn="just">
              <a:buFont typeface="Wingdings" panose="05000000000000000000" charset="0"/>
              <a:buChar char="Ø"/>
            </a:pPr>
            <a:endParaRPr lang="zh-CN" altLang="en-US" sz="2000">
              <a:latin typeface="Times New Roman" panose="02020603050405020304" charset="0"/>
              <a:cs typeface="Times New Roman" panose="02020603050405020304" charset="0"/>
              <a:sym typeface="+mn-ea"/>
            </a:endParaRPr>
          </a:p>
          <a:p>
            <a:pPr marL="342900" indent="-342900" algn="just">
              <a:buFont typeface="Wingdings" panose="05000000000000000000" charset="0"/>
              <a:buChar char="Ø"/>
            </a:pPr>
            <a:r>
              <a:rPr lang="zh-CN" altLang="en-US" sz="2000">
                <a:latin typeface="Times New Roman" panose="02020603050405020304" charset="0"/>
                <a:cs typeface="Times New Roman" panose="02020603050405020304" charset="0"/>
                <a:sym typeface="+mn-ea"/>
              </a:rPr>
              <a:t>Her usually vibrant </a:t>
            </a:r>
            <a:r>
              <a:rPr lang="zh-CN" altLang="en-US" sz="2000" b="1">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eyes</a:t>
            </a:r>
            <a:r>
              <a:rPr lang="zh-CN" altLang="en-US" sz="2000">
                <a:latin typeface="Times New Roman" panose="02020603050405020304" charset="0"/>
                <a:cs typeface="Times New Roman" panose="02020603050405020304" charset="0"/>
                <a:sym typeface="+mn-ea"/>
              </a:rPr>
              <a:t> were wide with shock and disbelief, </a:t>
            </a:r>
            <a:r>
              <a:rPr lang="zh-CN" altLang="en-US" sz="2000" u="sng">
                <a:latin typeface="Times New Roman" panose="02020603050405020304" charset="0"/>
                <a:cs typeface="Times New Roman" panose="02020603050405020304" charset="0"/>
                <a:sym typeface="+mn-ea"/>
              </a:rPr>
              <a:t>a stark contrast to</a:t>
            </a:r>
            <a:r>
              <a:rPr lang="zh-CN" altLang="en-US" sz="2000">
                <a:latin typeface="Times New Roman" panose="02020603050405020304" charset="0"/>
                <a:cs typeface="Times New Roman" panose="02020603050405020304" charset="0"/>
                <a:sym typeface="+mn-ea"/>
              </a:rPr>
              <a:t> the cool and collected </a:t>
            </a:r>
            <a:r>
              <a:rPr lang="zh-CN" altLang="en-US" sz="2000" b="1">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image</a:t>
            </a:r>
            <a:r>
              <a:rPr lang="zh-CN" altLang="en-US" sz="2000">
                <a:latin typeface="Times New Roman" panose="02020603050405020304" charset="0"/>
                <a:cs typeface="Times New Roman" panose="02020603050405020304" charset="0"/>
                <a:sym typeface="+mn-ea"/>
              </a:rPr>
              <a:t> she normally rendered. </a:t>
            </a:r>
            <a:endParaRPr lang="zh-CN" altLang="en-US" sz="2000">
              <a:latin typeface="Times New Roman" panose="02020603050405020304" charset="0"/>
              <a:cs typeface="Times New Roman" panose="02020603050405020304" charset="0"/>
              <a:sym typeface="+mn-ea"/>
            </a:endParaRPr>
          </a:p>
          <a:p>
            <a:pPr marL="342900" indent="-342900" algn="just">
              <a:buFont typeface="Wingdings" panose="05000000000000000000" charset="0"/>
              <a:buChar char="Ø"/>
            </a:pPr>
            <a:r>
              <a:rPr lang="zh-CN" altLang="en-US" sz="2000">
                <a:latin typeface="Times New Roman" panose="02020603050405020304" charset="0"/>
                <a:cs typeface="Times New Roman" panose="02020603050405020304" charset="0"/>
                <a:sym typeface="+mn-ea"/>
              </a:rPr>
              <a:t>Her light brown </a:t>
            </a:r>
            <a:r>
              <a:rPr lang="zh-CN" altLang="en-US" sz="2000" b="1">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hair</a:t>
            </a:r>
            <a:r>
              <a:rPr lang="zh-CN" altLang="en-US" sz="2000">
                <a:latin typeface="Times New Roman" panose="02020603050405020304" charset="0"/>
                <a:cs typeface="Times New Roman" panose="02020603050405020304" charset="0"/>
                <a:sym typeface="+mn-ea"/>
              </a:rPr>
              <a:t>, </a:t>
            </a:r>
            <a:r>
              <a:rPr lang="zh-CN" altLang="en-US" sz="2000" u="sng">
                <a:latin typeface="Times New Roman" panose="02020603050405020304" charset="0"/>
                <a:cs typeface="Times New Roman" panose="02020603050405020304" charset="0"/>
                <a:sym typeface="+mn-ea"/>
              </a:rPr>
              <a:t>which always</a:t>
            </a:r>
            <a:r>
              <a:rPr lang="zh-CN" altLang="en-US" sz="2000">
                <a:latin typeface="Times New Roman" panose="02020603050405020304" charset="0"/>
                <a:cs typeface="Times New Roman" panose="02020603050405020304" charset="0"/>
                <a:sym typeface="+mn-ea"/>
              </a:rPr>
              <a:t> sat neatly atop her head, </a:t>
            </a:r>
            <a:r>
              <a:rPr lang="zh-CN" altLang="en-US" sz="2000" u="sng">
                <a:latin typeface="Times New Roman" panose="02020603050405020304" charset="0"/>
                <a:cs typeface="Times New Roman" panose="02020603050405020304" charset="0"/>
                <a:sym typeface="+mn-ea"/>
              </a:rPr>
              <a:t>now</a:t>
            </a:r>
            <a:r>
              <a:rPr lang="zh-CN" altLang="en-US" sz="2000">
                <a:latin typeface="Times New Roman" panose="02020603050405020304" charset="0"/>
                <a:cs typeface="Times New Roman" panose="02020603050405020304" charset="0"/>
                <a:sym typeface="+mn-ea"/>
              </a:rPr>
              <a:t> sprawled around </a:t>
            </a:r>
            <a:r>
              <a:rPr lang="zh-CN" altLang="en-US" sz="2000" b="1">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her face</a:t>
            </a:r>
            <a:r>
              <a:rPr lang="zh-CN" altLang="en-US" sz="2000">
                <a:latin typeface="Times New Roman" panose="02020603050405020304" charset="0"/>
                <a:cs typeface="Times New Roman" panose="02020603050405020304" charset="0"/>
                <a:sym typeface="+mn-ea"/>
              </a:rPr>
              <a:t> haphazardly; straying strands stuck to </a:t>
            </a:r>
            <a:r>
              <a:rPr lang="zh-CN" altLang="en-US" sz="2000" b="1">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her forehead</a:t>
            </a:r>
            <a:r>
              <a:rPr lang="zh-CN" altLang="en-US" sz="2000">
                <a:latin typeface="Times New Roman" panose="02020603050405020304" charset="0"/>
                <a:cs typeface="Times New Roman" panose="02020603050405020304" charset="0"/>
                <a:sym typeface="+mn-ea"/>
              </a:rPr>
              <a:t>, reminders of the chase. </a:t>
            </a:r>
            <a:endParaRPr lang="zh-CN" altLang="en-US" sz="2000">
              <a:latin typeface="Times New Roman" panose="02020603050405020304" charset="0"/>
              <a:cs typeface="Times New Roman" panose="02020603050405020304" charset="0"/>
              <a:sym typeface="+mn-ea"/>
            </a:endParaRPr>
          </a:p>
          <a:p>
            <a:pPr marL="342900" indent="-342900" algn="just">
              <a:buFont typeface="Wingdings" panose="05000000000000000000" charset="0"/>
              <a:buChar char="Ø"/>
            </a:pPr>
            <a:r>
              <a:rPr lang="zh-CN" altLang="en-US" sz="2000">
                <a:latin typeface="Times New Roman" panose="02020603050405020304" charset="0"/>
                <a:cs typeface="Times New Roman" panose="02020603050405020304" charset="0"/>
                <a:sym typeface="+mn-ea"/>
              </a:rPr>
              <a:t>Her </a:t>
            </a:r>
            <a:r>
              <a:rPr lang="zh-CN" altLang="en-US" sz="2000" u="sng">
                <a:latin typeface="Times New Roman" panose="02020603050405020304" charset="0"/>
                <a:cs typeface="Times New Roman" panose="02020603050405020304" charset="0"/>
                <a:sym typeface="+mn-ea"/>
              </a:rPr>
              <a:t>usually</a:t>
            </a:r>
            <a:r>
              <a:rPr lang="zh-CN" altLang="en-US" sz="2000">
                <a:latin typeface="Times New Roman" panose="02020603050405020304" charset="0"/>
                <a:cs typeface="Times New Roman" panose="02020603050405020304" charset="0"/>
                <a:sym typeface="+mn-ea"/>
              </a:rPr>
              <a:t> spotless </a:t>
            </a:r>
            <a:r>
              <a:rPr lang="zh-CN" altLang="en-US" sz="2000" b="1">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clothes</a:t>
            </a:r>
            <a:r>
              <a:rPr lang="zh-CN" altLang="en-US" sz="2000">
                <a:latin typeface="Times New Roman" panose="02020603050405020304" charset="0"/>
                <a:cs typeface="Times New Roman" panose="02020603050405020304" charset="0"/>
                <a:sym typeface="+mn-ea"/>
              </a:rPr>
              <a:t> dotted with patches of mud and grass, mom appeared </a:t>
            </a:r>
            <a:r>
              <a:rPr lang="zh-CN" altLang="en-US" sz="2000" u="sng">
                <a:latin typeface="Times New Roman" panose="02020603050405020304" charset="0"/>
                <a:cs typeface="Times New Roman" panose="02020603050405020304" charset="0"/>
                <a:sym typeface="+mn-ea"/>
              </a:rPr>
              <a:t>as if</a:t>
            </a:r>
            <a:r>
              <a:rPr lang="zh-CN" altLang="en-US" sz="2000">
                <a:latin typeface="Times New Roman" panose="02020603050405020304" charset="0"/>
                <a:cs typeface="Times New Roman" panose="02020603050405020304" charset="0"/>
                <a:sym typeface="+mn-ea"/>
              </a:rPr>
              <a:t> she had been part of some grand outdoor adventure rather than an evening walk. </a:t>
            </a:r>
            <a:endParaRPr lang="zh-CN" altLang="en-US" sz="2000">
              <a:latin typeface="Times New Roman" panose="02020603050405020304" charset="0"/>
              <a:cs typeface="Times New Roman" panose="02020603050405020304" charset="0"/>
              <a:sym typeface="+mn-ea"/>
            </a:endParaRPr>
          </a:p>
          <a:p>
            <a:pPr marL="342900" indent="-342900" algn="just">
              <a:buFont typeface="Wingdings" panose="05000000000000000000" charset="0"/>
              <a:buChar char="Ø"/>
            </a:pPr>
            <a:endParaRPr lang="zh-CN" altLang="en-US" sz="2000">
              <a:latin typeface="Times New Roman" panose="02020603050405020304" charset="0"/>
              <a:cs typeface="Times New Roman" panose="02020603050405020304" charset="0"/>
              <a:sym typeface="+mn-ea"/>
            </a:endParaRPr>
          </a:p>
          <a:p>
            <a:pPr marL="342900" indent="-342900" algn="just">
              <a:buFont typeface="Wingdings" panose="05000000000000000000" charset="0"/>
              <a:buChar char="Ø"/>
            </a:pPr>
            <a:r>
              <a:rPr lang="zh-CN" altLang="en-US" sz="2000" b="1" u="sng">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Out of breath</a:t>
            </a:r>
            <a:r>
              <a:rPr lang="zh-CN" altLang="en-US" sz="2000" u="sng">
                <a:latin typeface="Times New Roman" panose="02020603050405020304" charset="0"/>
                <a:cs typeface="Times New Roman" panose="02020603050405020304" charset="0"/>
                <a:sym typeface="+mn-ea"/>
              </a:rPr>
              <a:t> and </a:t>
            </a:r>
            <a:r>
              <a:rPr lang="zh-CN" altLang="en-US" sz="2000" b="1" u="sng">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disheveled</a:t>
            </a:r>
            <a:r>
              <a:rPr lang="zh-CN" altLang="en-US" sz="2000">
                <a:latin typeface="Times New Roman" panose="02020603050405020304" charset="0"/>
                <a:cs typeface="Times New Roman" panose="02020603050405020304" charset="0"/>
                <a:sym typeface="+mn-ea"/>
              </a:rPr>
              <a:t>, she was </a:t>
            </a:r>
            <a:r>
              <a:rPr lang="zh-CN" altLang="en-US" sz="2000" b="1">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leaning against</a:t>
            </a:r>
            <a:r>
              <a:rPr lang="zh-CN" altLang="en-US" sz="2000">
                <a:latin typeface="Times New Roman" panose="02020603050405020304" charset="0"/>
                <a:cs typeface="Times New Roman" panose="02020603050405020304" charset="0"/>
                <a:sym typeface="+mn-ea"/>
              </a:rPr>
              <a:t> the doorway in exhaustion. </a:t>
            </a:r>
            <a:endParaRPr lang="zh-CN" altLang="en-US" sz="2000">
              <a:latin typeface="Times New Roman" panose="02020603050405020304" charset="0"/>
              <a:cs typeface="Times New Roman" panose="02020603050405020304" charset="0"/>
              <a:sym typeface="+mn-ea"/>
            </a:endParaRPr>
          </a:p>
          <a:p>
            <a:pPr marL="342900" indent="-342900" algn="just">
              <a:buFont typeface="Wingdings" panose="05000000000000000000" charset="0"/>
              <a:buChar char="Ø"/>
            </a:pPr>
            <a:r>
              <a:rPr lang="zh-CN" altLang="en-US" sz="2000" b="1">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Back shaken</a:t>
            </a:r>
            <a:r>
              <a:rPr lang="zh-CN" altLang="en-US" sz="2000">
                <a:latin typeface="Times New Roman" panose="02020603050405020304" charset="0"/>
                <a:cs typeface="Times New Roman" panose="02020603050405020304" charset="0"/>
                <a:sym typeface="+mn-ea"/>
              </a:rPr>
              <a:t>, her</a:t>
            </a:r>
            <a:r>
              <a:rPr lang="zh-CN" altLang="en-US" sz="2000" b="1">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 posture</a:t>
            </a:r>
            <a:r>
              <a:rPr lang="zh-CN" altLang="en-US" sz="2000">
                <a:latin typeface="Times New Roman" panose="02020603050405020304" charset="0"/>
                <a:cs typeface="Times New Roman" panose="02020603050405020304" charset="0"/>
                <a:sym typeface="+mn-ea"/>
              </a:rPr>
              <a:t> was </a:t>
            </a:r>
            <a:r>
              <a:rPr lang="zh-CN" altLang="en-US" sz="2000" u="sng">
                <a:latin typeface="Times New Roman" panose="02020603050405020304" charset="0"/>
                <a:cs typeface="Times New Roman" panose="02020603050405020304" charset="0"/>
                <a:sym typeface="+mn-ea"/>
              </a:rPr>
              <a:t>like an embattled soldier</a:t>
            </a:r>
            <a:r>
              <a:rPr lang="zh-CN" altLang="en-US" sz="2000">
                <a:latin typeface="Times New Roman" panose="02020603050405020304" charset="0"/>
                <a:cs typeface="Times New Roman" panose="02020603050405020304" charset="0"/>
                <a:sym typeface="+mn-ea"/>
              </a:rPr>
              <a:t>.</a:t>
            </a:r>
            <a:endParaRPr lang="zh-CN" altLang="en-US" sz="2000">
              <a:latin typeface="Times New Roman" panose="02020603050405020304" charset="0"/>
              <a:cs typeface="Times New Roman" panose="02020603050405020304" charset="0"/>
              <a:sym typeface="+mn-ea"/>
            </a:endParaRPr>
          </a:p>
        </p:txBody>
      </p:sp>
      <p:grpSp>
        <p:nvGrpSpPr>
          <p:cNvPr id="11" name="组合 10"/>
          <p:cNvGrpSpPr/>
          <p:nvPr/>
        </p:nvGrpSpPr>
        <p:grpSpPr>
          <a:xfrm>
            <a:off x="269875" y="2978785"/>
            <a:ext cx="1725930" cy="1116965"/>
            <a:chOff x="425" y="4691"/>
            <a:chExt cx="2718" cy="1759"/>
          </a:xfrm>
        </p:grpSpPr>
        <p:pic>
          <p:nvPicPr>
            <p:cNvPr id="102" name="图片 101"/>
            <p:cNvPicPr/>
            <p:nvPr/>
          </p:nvPicPr>
          <p:blipFill>
            <a:blip r:embed="rId1"/>
            <a:srcRect l="72704" t="34657" r="11615" b="56979"/>
            <a:stretch>
              <a:fillRect/>
            </a:stretch>
          </p:blipFill>
          <p:spPr>
            <a:xfrm>
              <a:off x="891" y="4691"/>
              <a:ext cx="1383" cy="1260"/>
            </a:xfrm>
            <a:prstGeom prst="rect">
              <a:avLst/>
            </a:prstGeom>
            <a:noFill/>
            <a:ln w="9525">
              <a:noFill/>
            </a:ln>
          </p:spPr>
        </p:pic>
        <p:sp>
          <p:nvSpPr>
            <p:cNvPr id="7" name="文本框 6"/>
            <p:cNvSpPr txBox="1"/>
            <p:nvPr/>
          </p:nvSpPr>
          <p:spPr>
            <a:xfrm>
              <a:off x="425" y="5822"/>
              <a:ext cx="2718" cy="628"/>
            </a:xfrm>
            <a:prstGeom prst="rect">
              <a:avLst/>
            </a:prstGeom>
            <a:noFill/>
          </p:spPr>
          <p:txBody>
            <a:bodyPr wrap="square" rtlCol="0">
              <a:spAutoFit/>
            </a:bodyPr>
            <a:p>
              <a:r>
                <a:rPr lang="en-US" altLang="zh-CN" sz="2000" b="1" i="1">
                  <a:solidFill>
                    <a:schemeClr val="accent4">
                      <a:lumMod val="50000"/>
                    </a:schemeClr>
                  </a:solidFill>
                  <a:effectLst>
                    <a:outerShdw blurRad="38100" dist="38100" dir="2700000" algn="tl">
                      <a:srgbClr val="000000">
                        <a:alpha val="43137"/>
                      </a:srgbClr>
                    </a:outerShdw>
                  </a:effectLst>
                </a:rPr>
                <a:t>Appearance</a:t>
              </a:r>
              <a:endParaRPr lang="en-US" altLang="zh-CN" sz="2000" b="1" i="1">
                <a:solidFill>
                  <a:schemeClr val="accent4">
                    <a:lumMod val="50000"/>
                  </a:schemeClr>
                </a:solidFill>
                <a:effectLst>
                  <a:outerShdw blurRad="38100" dist="38100" dir="2700000" algn="tl">
                    <a:srgbClr val="000000">
                      <a:alpha val="43137"/>
                    </a:srgbClr>
                  </a:outerShdw>
                </a:effectLst>
              </a:endParaRPr>
            </a:p>
          </p:txBody>
        </p:sp>
      </p:grpSp>
      <p:grpSp>
        <p:nvGrpSpPr>
          <p:cNvPr id="12" name="组合 11"/>
          <p:cNvGrpSpPr/>
          <p:nvPr/>
        </p:nvGrpSpPr>
        <p:grpSpPr>
          <a:xfrm>
            <a:off x="215265" y="4920615"/>
            <a:ext cx="1644650" cy="1506855"/>
            <a:chOff x="339" y="7749"/>
            <a:chExt cx="2590" cy="2373"/>
          </a:xfrm>
        </p:grpSpPr>
        <p:pic>
          <p:nvPicPr>
            <p:cNvPr id="101" name="图片 100"/>
            <p:cNvPicPr/>
            <p:nvPr/>
          </p:nvPicPr>
          <p:blipFill>
            <a:blip r:embed="rId1"/>
            <a:srcRect l="30926" t="44583" r="51011" b="45731"/>
            <a:stretch>
              <a:fillRect/>
            </a:stretch>
          </p:blipFill>
          <p:spPr>
            <a:xfrm>
              <a:off x="772" y="7749"/>
              <a:ext cx="1622" cy="1461"/>
            </a:xfrm>
            <a:prstGeom prst="rect">
              <a:avLst/>
            </a:prstGeom>
            <a:noFill/>
            <a:ln w="9525">
              <a:noFill/>
            </a:ln>
          </p:spPr>
        </p:pic>
        <p:sp>
          <p:nvSpPr>
            <p:cNvPr id="8" name="文本框 7"/>
            <p:cNvSpPr txBox="1"/>
            <p:nvPr/>
          </p:nvSpPr>
          <p:spPr>
            <a:xfrm>
              <a:off x="339" y="9010"/>
              <a:ext cx="2590" cy="1113"/>
            </a:xfrm>
            <a:prstGeom prst="rect">
              <a:avLst/>
            </a:prstGeom>
            <a:noFill/>
          </p:spPr>
          <p:txBody>
            <a:bodyPr wrap="square" rtlCol="0">
              <a:spAutoFit/>
            </a:bodyPr>
            <a:p>
              <a:pPr algn="ctr"/>
              <a:r>
                <a:rPr lang="en-US" altLang="zh-CN" sz="2000" b="1" i="1">
                  <a:solidFill>
                    <a:schemeClr val="accent4">
                      <a:lumMod val="50000"/>
                    </a:schemeClr>
                  </a:solidFill>
                  <a:effectLst>
                    <a:outerShdw blurRad="38100" dist="38100" dir="2700000" algn="tl">
                      <a:srgbClr val="000000">
                        <a:alpha val="43137"/>
                      </a:srgbClr>
                    </a:outerShdw>
                  </a:effectLst>
                </a:rPr>
                <a:t>Action</a:t>
              </a:r>
              <a:endParaRPr lang="en-US" altLang="zh-CN" sz="2000" b="1" i="1">
                <a:solidFill>
                  <a:schemeClr val="accent4">
                    <a:lumMod val="50000"/>
                  </a:schemeClr>
                </a:solidFill>
                <a:effectLst>
                  <a:outerShdw blurRad="38100" dist="38100" dir="2700000" algn="tl">
                    <a:srgbClr val="000000">
                      <a:alpha val="43137"/>
                    </a:srgbClr>
                  </a:outerShdw>
                </a:effectLst>
              </a:endParaRPr>
            </a:p>
            <a:p>
              <a:pPr algn="ctr"/>
              <a:r>
                <a:rPr lang="en-US" altLang="zh-CN" sz="2000" b="1" i="1">
                  <a:solidFill>
                    <a:schemeClr val="accent4">
                      <a:lumMod val="50000"/>
                    </a:schemeClr>
                  </a:solidFill>
                  <a:effectLst>
                    <a:outerShdw blurRad="38100" dist="38100" dir="2700000" algn="tl">
                      <a:srgbClr val="000000">
                        <a:alpha val="43137"/>
                      </a:srgbClr>
                    </a:outerShdw>
                  </a:effectLst>
                </a:rPr>
                <a:t>&amp; Posture</a:t>
              </a:r>
              <a:endParaRPr lang="en-US" altLang="zh-CN" sz="2000" b="1" i="1">
                <a:solidFill>
                  <a:schemeClr val="accent4">
                    <a:lumMod val="50000"/>
                  </a:schemeClr>
                </a:solidFill>
                <a:effectLst>
                  <a:outerShdw blurRad="38100" dist="38100" dir="2700000" algn="tl">
                    <a:srgbClr val="000000">
                      <a:alpha val="43137"/>
                    </a:srgbClr>
                  </a:outerShdw>
                </a:effectLst>
              </a:endParaRPr>
            </a:p>
          </p:txBody>
        </p:sp>
      </p:grpSp>
      <p:sp>
        <p:nvSpPr>
          <p:cNvPr id="9" name="文本框 8"/>
          <p:cNvSpPr txBox="1"/>
          <p:nvPr/>
        </p:nvSpPr>
        <p:spPr>
          <a:xfrm>
            <a:off x="10359390" y="2656840"/>
            <a:ext cx="1725930" cy="3784600"/>
          </a:xfrm>
          <a:prstGeom prst="rect">
            <a:avLst/>
          </a:prstGeom>
          <a:noFill/>
        </p:spPr>
        <p:txBody>
          <a:bodyPr wrap="square" rtlCol="0">
            <a:spAutoFit/>
          </a:bodyPr>
          <a:p>
            <a:r>
              <a:rPr lang="en-US" altLang="zh-CN" sz="2000" b="1" i="1">
                <a:solidFill>
                  <a:schemeClr val="accent4">
                    <a:lumMod val="50000"/>
                  </a:schemeClr>
                </a:solidFill>
                <a:effectLst>
                  <a:outerShdw blurRad="38100" dist="38100" dir="2700000" algn="tl">
                    <a:srgbClr val="000000">
                      <a:alpha val="43137"/>
                    </a:srgbClr>
                  </a:outerShdw>
                </a:effectLst>
              </a:rPr>
              <a:t>Comparion</a:t>
            </a:r>
            <a:endParaRPr lang="en-US" altLang="zh-CN" sz="2000" b="1" i="1">
              <a:solidFill>
                <a:schemeClr val="accent4">
                  <a:lumMod val="50000"/>
                </a:schemeClr>
              </a:solidFill>
              <a:effectLst>
                <a:outerShdw blurRad="38100" dist="38100" dir="2700000" algn="tl">
                  <a:srgbClr val="000000">
                    <a:alpha val="43137"/>
                  </a:srgbClr>
                </a:outerShdw>
              </a:effectLst>
            </a:endParaRPr>
          </a:p>
          <a:p>
            <a:r>
              <a:rPr lang="en-US" altLang="zh-CN" sz="2000" b="1" i="1">
                <a:solidFill>
                  <a:schemeClr val="accent4">
                    <a:lumMod val="50000"/>
                  </a:schemeClr>
                </a:solidFill>
                <a:effectLst>
                  <a:outerShdw blurRad="38100" dist="38100" dir="2700000" algn="tl">
                    <a:srgbClr val="000000">
                      <a:alpha val="43137"/>
                    </a:srgbClr>
                  </a:outerShdw>
                </a:effectLst>
              </a:rPr>
              <a:t>&amp; Contrast</a:t>
            </a:r>
            <a:endParaRPr lang="en-US" altLang="zh-CN" sz="2000" b="1" i="1">
              <a:solidFill>
                <a:schemeClr val="accent4">
                  <a:lumMod val="50000"/>
                </a:schemeClr>
              </a:solidFill>
              <a:effectLst>
                <a:outerShdw blurRad="38100" dist="38100" dir="2700000" algn="tl">
                  <a:srgbClr val="000000">
                    <a:alpha val="43137"/>
                  </a:srgbClr>
                </a:outerShdw>
              </a:effectLst>
            </a:endParaRPr>
          </a:p>
          <a:p>
            <a:endParaRPr lang="en-US" altLang="zh-CN" sz="2000" b="1" i="1">
              <a:solidFill>
                <a:schemeClr val="accent4">
                  <a:lumMod val="50000"/>
                </a:schemeClr>
              </a:solidFill>
              <a:effectLst>
                <a:outerShdw blurRad="38100" dist="38100" dir="2700000" algn="tl">
                  <a:srgbClr val="000000">
                    <a:alpha val="43137"/>
                  </a:srgbClr>
                </a:outerShdw>
              </a:effectLst>
            </a:endParaRPr>
          </a:p>
          <a:p>
            <a:r>
              <a:rPr lang="en-US" altLang="zh-CN" sz="2000" b="1" i="1">
                <a:solidFill>
                  <a:schemeClr val="accent4">
                    <a:lumMod val="50000"/>
                  </a:schemeClr>
                </a:solidFill>
                <a:effectLst>
                  <a:outerShdw blurRad="38100" dist="38100" dir="2700000" algn="tl">
                    <a:srgbClr val="000000">
                      <a:alpha val="43137"/>
                    </a:srgbClr>
                  </a:outerShdw>
                </a:effectLst>
              </a:rPr>
              <a:t>Details</a:t>
            </a:r>
            <a:endParaRPr lang="en-US" altLang="zh-CN" sz="2000" b="1" i="1">
              <a:solidFill>
                <a:schemeClr val="accent4">
                  <a:lumMod val="50000"/>
                </a:schemeClr>
              </a:solidFill>
              <a:effectLst>
                <a:outerShdw blurRad="38100" dist="38100" dir="2700000" algn="tl">
                  <a:srgbClr val="000000">
                    <a:alpha val="43137"/>
                  </a:srgbClr>
                </a:outerShdw>
              </a:effectLst>
            </a:endParaRPr>
          </a:p>
          <a:p>
            <a:endParaRPr lang="en-US" altLang="zh-CN" sz="2000" b="1" i="1">
              <a:solidFill>
                <a:schemeClr val="accent4">
                  <a:lumMod val="50000"/>
                </a:schemeClr>
              </a:solidFill>
              <a:effectLst>
                <a:outerShdw blurRad="38100" dist="38100" dir="2700000" algn="tl">
                  <a:srgbClr val="000000">
                    <a:alpha val="43137"/>
                  </a:srgbClr>
                </a:outerShdw>
              </a:effectLst>
            </a:endParaRPr>
          </a:p>
          <a:p>
            <a:r>
              <a:rPr lang="en-US" altLang="zh-CN" sz="2000" b="1" i="1">
                <a:solidFill>
                  <a:schemeClr val="accent4">
                    <a:lumMod val="50000"/>
                  </a:schemeClr>
                </a:solidFill>
                <a:effectLst>
                  <a:outerShdw blurRad="38100" dist="38100" dir="2700000" algn="tl">
                    <a:srgbClr val="000000">
                      <a:alpha val="43137"/>
                    </a:srgbClr>
                  </a:outerShdw>
                </a:effectLst>
              </a:rPr>
              <a:t>Echo&amp;</a:t>
            </a:r>
            <a:endParaRPr lang="en-US" altLang="zh-CN" sz="2000" b="1" i="1">
              <a:solidFill>
                <a:schemeClr val="accent4">
                  <a:lumMod val="50000"/>
                </a:schemeClr>
              </a:solidFill>
              <a:effectLst>
                <a:outerShdw blurRad="38100" dist="38100" dir="2700000" algn="tl">
                  <a:srgbClr val="000000">
                    <a:alpha val="43137"/>
                  </a:srgbClr>
                </a:outerShdw>
              </a:effectLst>
            </a:endParaRPr>
          </a:p>
          <a:p>
            <a:r>
              <a:rPr lang="en-US" altLang="zh-CN" sz="2000" b="1" i="1">
                <a:solidFill>
                  <a:schemeClr val="accent4">
                    <a:lumMod val="50000"/>
                  </a:schemeClr>
                </a:solidFill>
                <a:effectLst>
                  <a:outerShdw blurRad="38100" dist="38100" dir="2700000" algn="tl">
                    <a:srgbClr val="000000">
                      <a:alpha val="43137"/>
                    </a:srgbClr>
                  </a:outerShdw>
                </a:effectLst>
              </a:rPr>
              <a:t>Subjunctive Mood</a:t>
            </a:r>
            <a:endParaRPr lang="en-US" altLang="zh-CN" sz="2000" b="1" i="1">
              <a:solidFill>
                <a:schemeClr val="accent4">
                  <a:lumMod val="50000"/>
                </a:schemeClr>
              </a:solidFill>
              <a:effectLst>
                <a:outerShdw blurRad="38100" dist="38100" dir="2700000" algn="tl">
                  <a:srgbClr val="000000">
                    <a:alpha val="43137"/>
                  </a:srgbClr>
                </a:outerShdw>
              </a:effectLst>
            </a:endParaRPr>
          </a:p>
          <a:p>
            <a:endParaRPr lang="en-US" altLang="zh-CN" sz="2000" b="1" i="1">
              <a:solidFill>
                <a:schemeClr val="accent4">
                  <a:lumMod val="50000"/>
                </a:schemeClr>
              </a:solidFill>
              <a:effectLst>
                <a:outerShdw blurRad="38100" dist="38100" dir="2700000" algn="tl">
                  <a:srgbClr val="000000">
                    <a:alpha val="43137"/>
                  </a:srgbClr>
                </a:outerShdw>
              </a:effectLst>
            </a:endParaRPr>
          </a:p>
          <a:p>
            <a:r>
              <a:rPr lang="en-US" altLang="zh-CN" sz="2000" b="1" i="1">
                <a:solidFill>
                  <a:schemeClr val="accent4">
                    <a:lumMod val="50000"/>
                  </a:schemeClr>
                </a:solidFill>
                <a:effectLst>
                  <a:outerShdw blurRad="38100" dist="38100" dir="2700000" algn="tl">
                    <a:srgbClr val="000000">
                      <a:alpha val="43137"/>
                    </a:srgbClr>
                  </a:outerShdw>
                </a:effectLst>
              </a:rPr>
              <a:t>Emphasis</a:t>
            </a:r>
            <a:endParaRPr lang="en-US" altLang="zh-CN" sz="2000" b="1" i="1">
              <a:solidFill>
                <a:schemeClr val="accent4">
                  <a:lumMod val="50000"/>
                </a:schemeClr>
              </a:solidFill>
              <a:effectLst>
                <a:outerShdw blurRad="38100" dist="38100" dir="2700000" algn="tl">
                  <a:srgbClr val="000000">
                    <a:alpha val="43137"/>
                  </a:srgbClr>
                </a:outerShdw>
              </a:effectLst>
            </a:endParaRPr>
          </a:p>
          <a:p>
            <a:endParaRPr lang="en-US" altLang="zh-CN" sz="2000" b="1" i="1">
              <a:solidFill>
                <a:schemeClr val="accent4">
                  <a:lumMod val="50000"/>
                </a:schemeClr>
              </a:solidFill>
              <a:effectLst>
                <a:outerShdw blurRad="38100" dist="38100" dir="2700000" algn="tl">
                  <a:srgbClr val="000000">
                    <a:alpha val="43137"/>
                  </a:srgbClr>
                </a:outerShdw>
              </a:effectLst>
            </a:endParaRPr>
          </a:p>
          <a:p>
            <a:r>
              <a:rPr lang="en-US" altLang="zh-CN" sz="2000" b="1" i="1">
                <a:solidFill>
                  <a:schemeClr val="accent4">
                    <a:lumMod val="50000"/>
                  </a:schemeClr>
                </a:solidFill>
                <a:effectLst>
                  <a:outerShdw blurRad="38100" dist="38100" dir="2700000" algn="tl">
                    <a:srgbClr val="000000">
                      <a:alpha val="43137"/>
                    </a:srgbClr>
                  </a:outerShdw>
                </a:effectLst>
              </a:rPr>
              <a:t>Similie</a:t>
            </a:r>
            <a:endParaRPr lang="en-US" altLang="zh-CN" sz="2000" b="1" i="1">
              <a:solidFill>
                <a:schemeClr val="accent4">
                  <a:lumMod val="50000"/>
                </a:schemeClr>
              </a:solidFill>
              <a:effectLst>
                <a:outerShdw blurRad="38100" dist="38100" dir="2700000" algn="tl">
                  <a:srgbClr val="000000">
                    <a:alpha val="43137"/>
                  </a:srgbClr>
                </a:outerShdw>
              </a:effectLst>
            </a:endParaRPr>
          </a:p>
        </p:txBody>
      </p:sp>
      <p:sp>
        <p:nvSpPr>
          <p:cNvPr id="25" name="文本框 24"/>
          <p:cNvSpPr txBox="1"/>
          <p:nvPr/>
        </p:nvSpPr>
        <p:spPr>
          <a:xfrm>
            <a:off x="1859915" y="1292860"/>
            <a:ext cx="9430385" cy="1198880"/>
          </a:xfrm>
          <a:prstGeom prst="rect">
            <a:avLst/>
          </a:prstGeom>
          <a:noFill/>
          <a:ln w="12700">
            <a:solidFill>
              <a:schemeClr val="accent4">
                <a:lumMod val="75000"/>
              </a:schemeClr>
            </a:solidFill>
            <a:prstDash val="dash"/>
          </a:ln>
        </p:spPr>
        <p:txBody>
          <a:bodyPr wrap="square" rtlCol="0">
            <a:spAutoFit/>
          </a:bodyPr>
          <a:p>
            <a:pPr marL="176530" indent="-176530" algn="just" fontAlgn="auto">
              <a:lnSpc>
                <a:spcPct val="90000"/>
              </a:lnSpc>
              <a:buFont typeface="Arial" panose="020B0604020202020204" pitchFamily="34" charset="0"/>
              <a:buChar char="•"/>
            </a:pPr>
            <a:r>
              <a:rPr lang="en-US" sz="2000">
                <a:solidFill>
                  <a:schemeClr val="tx1"/>
                </a:solidFill>
                <a:latin typeface="Times New Roman" panose="02020603050405020304" charset="0"/>
                <a:cs typeface="Times New Roman" panose="02020603050405020304" charset="0"/>
                <a:sym typeface="+mn-ea"/>
              </a:rPr>
              <a:t>Entering the living room, I spotted a completely unexpected scene </a:t>
            </a:r>
            <a:r>
              <a:rPr lang="zh-CN" altLang="en-US" sz="2000">
                <a:solidFill>
                  <a:schemeClr val="tx1"/>
                </a:solidFill>
                <a:latin typeface="Times New Roman" panose="02020603050405020304" charset="0"/>
                <a:cs typeface="Times New Roman" panose="02020603050405020304" charset="0"/>
                <a:sym typeface="+mn-ea"/>
              </a:rPr>
              <a:t>. </a:t>
            </a:r>
            <a:endParaRPr lang="en-US" altLang="zh-CN" sz="2000">
              <a:solidFill>
                <a:schemeClr val="tx1"/>
              </a:solidFill>
              <a:latin typeface="Times New Roman" panose="02020603050405020304" charset="0"/>
              <a:cs typeface="Times New Roman" panose="02020603050405020304" charset="0"/>
            </a:endParaRPr>
          </a:p>
          <a:p>
            <a:pPr marL="176530" indent="-176530" algn="just" fontAlgn="auto">
              <a:lnSpc>
                <a:spcPct val="90000"/>
              </a:lnSpc>
              <a:buFont typeface="Arial" panose="020B0604020202020204" pitchFamily="34" charset="0"/>
              <a:buChar char="•"/>
            </a:pPr>
            <a:r>
              <a:rPr lang="en-US" sz="2000">
                <a:solidFill>
                  <a:schemeClr val="tx1"/>
                </a:solidFill>
                <a:effectLst/>
                <a:latin typeface="Times New Roman" panose="02020603050405020304" charset="0"/>
                <a:cs typeface="Times New Roman" panose="02020603050405020304" charset="0"/>
                <a:sym typeface="+mn-ea"/>
              </a:rPr>
              <a:t>The hallway was slightly dim, which featured Mom’s shaken silhouette at the gate more.</a:t>
            </a:r>
            <a:endParaRPr lang="en-US" sz="2000">
              <a:solidFill>
                <a:schemeClr val="tx1"/>
              </a:solidFill>
              <a:effectLst/>
              <a:latin typeface="Times New Roman" panose="02020603050405020304" charset="0"/>
              <a:cs typeface="Times New Roman" panose="02020603050405020304" charset="0"/>
              <a:sym typeface="+mn-ea"/>
            </a:endParaRPr>
          </a:p>
          <a:p>
            <a:pPr marL="176530" indent="-176530" algn="just" fontAlgn="auto">
              <a:lnSpc>
                <a:spcPct val="90000"/>
              </a:lnSpc>
              <a:buFont typeface="Arial" panose="020B0604020202020204" pitchFamily="34" charset="0"/>
              <a:buChar char="•"/>
            </a:pPr>
            <a:r>
              <a:rPr lang="en-US" sz="2000">
                <a:solidFill>
                  <a:schemeClr val="tx1"/>
                </a:solidFill>
                <a:effectLst/>
                <a:latin typeface="Times New Roman" panose="02020603050405020304" charset="0"/>
                <a:cs typeface="Times New Roman" panose="02020603050405020304" charset="0"/>
                <a:sym typeface="+mn-ea"/>
              </a:rPr>
              <a:t>Her screams still echoed in my ears. What came into my eyes then was the embarrassed yet morose look mapping her flushed face.</a:t>
            </a:r>
            <a:endParaRPr lang="en-US" sz="2000">
              <a:solidFill>
                <a:schemeClr val="tx1"/>
              </a:solidFill>
              <a:effectLst/>
              <a:latin typeface="Times New Roman" panose="02020603050405020304" charset="0"/>
              <a:cs typeface="Times New Roman" panose="02020603050405020304" charset="0"/>
              <a:sym typeface="+mn-ea"/>
            </a:endParaRPr>
          </a:p>
        </p:txBody>
      </p:sp>
      <p:sp>
        <p:nvSpPr>
          <p:cNvPr id="6" name="文本框 5"/>
          <p:cNvSpPr txBox="1"/>
          <p:nvPr/>
        </p:nvSpPr>
        <p:spPr>
          <a:xfrm>
            <a:off x="269875" y="1546225"/>
            <a:ext cx="1495425" cy="398780"/>
          </a:xfrm>
          <a:prstGeom prst="rect">
            <a:avLst/>
          </a:prstGeom>
          <a:noFill/>
        </p:spPr>
        <p:txBody>
          <a:bodyPr wrap="square" rtlCol="0">
            <a:spAutoFit/>
          </a:bodyPr>
          <a:p>
            <a:r>
              <a:rPr lang="en-US" altLang="zh-CN" sz="2000" b="1" i="1">
                <a:solidFill>
                  <a:schemeClr val="accent4">
                    <a:lumMod val="50000"/>
                  </a:schemeClr>
                </a:solidFill>
                <a:effectLst>
                  <a:outerShdw blurRad="38100" dist="38100" dir="2700000" algn="tl">
                    <a:srgbClr val="000000">
                      <a:alpha val="43137"/>
                    </a:srgbClr>
                  </a:outerShdw>
                </a:effectLst>
              </a:rPr>
              <a:t>Transition</a:t>
            </a:r>
            <a:endParaRPr lang="en-US" altLang="zh-CN" sz="2000" b="1" i="1">
              <a:solidFill>
                <a:schemeClr val="accent4">
                  <a:lumMod val="50000"/>
                </a:schemeClr>
              </a:solidFill>
              <a:effectLst>
                <a:outerShdw blurRad="38100" dist="38100" dir="2700000" algn="tl">
                  <a:srgbClr val="000000">
                    <a:alpha val="43137"/>
                  </a:srgbClr>
                </a:outerShdw>
              </a:effectLst>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randombar(horizont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randombar(horizontal)">
                                      <p:cBhvr>
                                        <p:cTn id="25" dur="500"/>
                                        <p:tgtEl>
                                          <p:spTgt spid="2">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Effect transition="in" filter="randombar(horizontal)">
                                      <p:cBhvr>
                                        <p:cTn id="30" dur="500"/>
                                        <p:tgtEl>
                                          <p:spTgt spid="9">
                                            <p:txEl>
                                              <p:pRg st="0" end="0"/>
                                            </p:txEl>
                                          </p:spTgt>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9">
                                            <p:txEl>
                                              <p:pRg st="1" end="1"/>
                                            </p:txEl>
                                          </p:spTgt>
                                        </p:tgtEl>
                                        <p:attrNameLst>
                                          <p:attrName>style.visibility</p:attrName>
                                        </p:attrNameLst>
                                      </p:cBhvr>
                                      <p:to>
                                        <p:strVal val="visible"/>
                                      </p:to>
                                    </p:set>
                                    <p:animEffect transition="in" filter="randombar(horizontal)">
                                      <p:cBhvr>
                                        <p:cTn id="33" dur="500"/>
                                        <p:tgtEl>
                                          <p:spTgt spid="9">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2">
                                            <p:txEl>
                                              <p:pRg st="2" end="2"/>
                                            </p:txEl>
                                          </p:spTgt>
                                        </p:tgtEl>
                                        <p:attrNameLst>
                                          <p:attrName>style.visibility</p:attrName>
                                        </p:attrNameLst>
                                      </p:cBhvr>
                                      <p:to>
                                        <p:strVal val="visible"/>
                                      </p:to>
                                    </p:set>
                                    <p:animEffect transition="in" filter="randombar(horizontal)">
                                      <p:cBhvr>
                                        <p:cTn id="38" dur="500"/>
                                        <p:tgtEl>
                                          <p:spTgt spid="2">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9">
                                            <p:txEl>
                                              <p:pRg st="3" end="3"/>
                                            </p:txEl>
                                          </p:spTgt>
                                        </p:tgtEl>
                                        <p:attrNameLst>
                                          <p:attrName>style.visibility</p:attrName>
                                        </p:attrNameLst>
                                      </p:cBhvr>
                                      <p:to>
                                        <p:strVal val="visible"/>
                                      </p:to>
                                    </p:set>
                                    <p:animEffect transition="in" filter="randombar(horizontal)">
                                      <p:cBhvr>
                                        <p:cTn id="43" dur="500"/>
                                        <p:tgtEl>
                                          <p:spTgt spid="9">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2">
                                            <p:txEl>
                                              <p:pRg st="3" end="3"/>
                                            </p:txEl>
                                          </p:spTgt>
                                        </p:tgtEl>
                                        <p:attrNameLst>
                                          <p:attrName>style.visibility</p:attrName>
                                        </p:attrNameLst>
                                      </p:cBhvr>
                                      <p:to>
                                        <p:strVal val="visible"/>
                                      </p:to>
                                    </p:set>
                                    <p:animEffect transition="in" filter="randombar(horizontal)">
                                      <p:cBhvr>
                                        <p:cTn id="48" dur="500"/>
                                        <p:tgtEl>
                                          <p:spTgt spid="2">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9">
                                            <p:txEl>
                                              <p:pRg st="5" end="5"/>
                                            </p:txEl>
                                          </p:spTgt>
                                        </p:tgtEl>
                                        <p:attrNameLst>
                                          <p:attrName>style.visibility</p:attrName>
                                        </p:attrNameLst>
                                      </p:cBhvr>
                                      <p:to>
                                        <p:strVal val="visible"/>
                                      </p:to>
                                    </p:set>
                                    <p:animEffect transition="in" filter="randombar(horizontal)">
                                      <p:cBhvr>
                                        <p:cTn id="53" dur="500"/>
                                        <p:tgtEl>
                                          <p:spTgt spid="9">
                                            <p:txEl>
                                              <p:pRg st="5" end="5"/>
                                            </p:txEl>
                                          </p:spTgt>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9">
                                            <p:txEl>
                                              <p:pRg st="6" end="6"/>
                                            </p:txEl>
                                          </p:spTgt>
                                        </p:tgtEl>
                                        <p:attrNameLst>
                                          <p:attrName>style.visibility</p:attrName>
                                        </p:attrNameLst>
                                      </p:cBhvr>
                                      <p:to>
                                        <p:strVal val="visible"/>
                                      </p:to>
                                    </p:set>
                                    <p:animEffect transition="in" filter="randombar(horizontal)">
                                      <p:cBhvr>
                                        <p:cTn id="56" dur="500"/>
                                        <p:tgtEl>
                                          <p:spTgt spid="9">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2">
                                            <p:txEl>
                                              <p:pRg st="5" end="5"/>
                                            </p:txEl>
                                          </p:spTgt>
                                        </p:tgtEl>
                                        <p:attrNameLst>
                                          <p:attrName>style.visibility</p:attrName>
                                        </p:attrNameLst>
                                      </p:cBhvr>
                                      <p:to>
                                        <p:strVal val="visible"/>
                                      </p:to>
                                    </p:set>
                                    <p:animEffect transition="in" filter="randombar(horizontal)">
                                      <p:cBhvr>
                                        <p:cTn id="61" dur="500"/>
                                        <p:tgtEl>
                                          <p:spTgt spid="2">
                                            <p:txEl>
                                              <p:pRg st="5" end="5"/>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nodeType="click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randombar(horizontal)">
                                      <p:cBhvr>
                                        <p:cTn id="66" dur="500"/>
                                        <p:tgtEl>
                                          <p:spTgt spid="12"/>
                                        </p:tgtEl>
                                      </p:cBhvr>
                                    </p:animEffect>
                                  </p:childTnLst>
                                </p:cTn>
                              </p:par>
                            </p:childTnLst>
                          </p:cTn>
                        </p:par>
                      </p:childTnLst>
                    </p:cTn>
                  </p:par>
                  <p:par>
                    <p:cTn id="67" fill="hold">
                      <p:stCondLst>
                        <p:cond delay="indefinite"/>
                      </p:stCondLst>
                      <p:childTnLst>
                        <p:par>
                          <p:cTn id="68" fill="hold">
                            <p:stCondLst>
                              <p:cond delay="0"/>
                            </p:stCondLst>
                            <p:childTnLst>
                              <p:par>
                                <p:cTn id="69" presetID="14" presetClass="entr" presetSubtype="10" fill="hold" grpId="0" nodeType="clickEffect">
                                  <p:stCondLst>
                                    <p:cond delay="0"/>
                                  </p:stCondLst>
                                  <p:childTnLst>
                                    <p:set>
                                      <p:cBhvr>
                                        <p:cTn id="70" dur="1" fill="hold">
                                          <p:stCondLst>
                                            <p:cond delay="0"/>
                                          </p:stCondLst>
                                        </p:cTn>
                                        <p:tgtEl>
                                          <p:spTgt spid="2">
                                            <p:txEl>
                                              <p:pRg st="6" end="6"/>
                                            </p:txEl>
                                          </p:spTgt>
                                        </p:tgtEl>
                                        <p:attrNameLst>
                                          <p:attrName>style.visibility</p:attrName>
                                        </p:attrNameLst>
                                      </p:cBhvr>
                                      <p:to>
                                        <p:strVal val="visible"/>
                                      </p:to>
                                    </p:set>
                                    <p:animEffect transition="in" filter="randombar(horizontal)">
                                      <p:cBhvr>
                                        <p:cTn id="71" dur="500"/>
                                        <p:tgtEl>
                                          <p:spTgt spid="2">
                                            <p:txEl>
                                              <p:pRg st="6" end="6"/>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4" presetClass="entr" presetSubtype="10" fill="hold" grpId="0" nodeType="clickEffect">
                                  <p:stCondLst>
                                    <p:cond delay="0"/>
                                  </p:stCondLst>
                                  <p:childTnLst>
                                    <p:set>
                                      <p:cBhvr>
                                        <p:cTn id="75" dur="1" fill="hold">
                                          <p:stCondLst>
                                            <p:cond delay="0"/>
                                          </p:stCondLst>
                                        </p:cTn>
                                        <p:tgtEl>
                                          <p:spTgt spid="9">
                                            <p:txEl>
                                              <p:pRg st="8" end="8"/>
                                            </p:txEl>
                                          </p:spTgt>
                                        </p:tgtEl>
                                        <p:attrNameLst>
                                          <p:attrName>style.visibility</p:attrName>
                                        </p:attrNameLst>
                                      </p:cBhvr>
                                      <p:to>
                                        <p:strVal val="visible"/>
                                      </p:to>
                                    </p:set>
                                    <p:animEffect transition="in" filter="randombar(horizontal)">
                                      <p:cBhvr>
                                        <p:cTn id="76" dur="500"/>
                                        <p:tgtEl>
                                          <p:spTgt spid="9">
                                            <p:txEl>
                                              <p:pRg st="8" end="8"/>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4" presetClass="entr" presetSubtype="10" fill="hold" grpId="0" nodeType="clickEffect">
                                  <p:stCondLst>
                                    <p:cond delay="0"/>
                                  </p:stCondLst>
                                  <p:childTnLst>
                                    <p:set>
                                      <p:cBhvr>
                                        <p:cTn id="80" dur="1" fill="hold">
                                          <p:stCondLst>
                                            <p:cond delay="0"/>
                                          </p:stCondLst>
                                        </p:cTn>
                                        <p:tgtEl>
                                          <p:spTgt spid="9">
                                            <p:txEl>
                                              <p:pRg st="10" end="10"/>
                                            </p:txEl>
                                          </p:spTgt>
                                        </p:tgtEl>
                                        <p:attrNameLst>
                                          <p:attrName>style.visibility</p:attrName>
                                        </p:attrNameLst>
                                      </p:cBhvr>
                                      <p:to>
                                        <p:strVal val="visible"/>
                                      </p:to>
                                    </p:set>
                                    <p:animEffect transition="in" filter="randombar(horizontal)">
                                      <p:cBhvr>
                                        <p:cTn id="81" dur="500"/>
                                        <p:tgtEl>
                                          <p:spTgt spid="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5" grpId="0" animBg="1"/>
      <p:bldP spid="2" grpId="0" uiExpand="1" build="p"/>
      <p:bldP spid="10" grpId="0" animBg="1"/>
      <p:bldP spid="9"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圆角矩形 9"/>
          <p:cNvSpPr/>
          <p:nvPr/>
        </p:nvSpPr>
        <p:spPr>
          <a:xfrm>
            <a:off x="1902460" y="1236345"/>
            <a:ext cx="7729220" cy="2021840"/>
          </a:xfrm>
          <a:prstGeom prst="roundRect">
            <a:avLst>
              <a:gd name="adj" fmla="val 11449"/>
            </a:avLst>
          </a:prstGeom>
          <a:solidFill>
            <a:schemeClr val="accent3">
              <a:lumMod val="75000"/>
              <a:alpha val="5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100965" y="490220"/>
            <a:ext cx="4553585" cy="398780"/>
          </a:xfrm>
          <a:prstGeom prst="rect">
            <a:avLst/>
          </a:prstGeom>
          <a:noFill/>
        </p:spPr>
        <p:txBody>
          <a:bodyPr wrap="square" rtlCol="0">
            <a:spAutoFit/>
          </a:bodyPr>
          <a:p>
            <a:r>
              <a:rPr lang="en-US" altLang="zh-CN" sz="2000" b="1" i="1">
                <a:latin typeface="Times New Roman" panose="02020603050405020304" charset="0"/>
                <a:cs typeface="Times New Roman" panose="02020603050405020304" charset="0"/>
                <a:sym typeface="+mn-ea"/>
              </a:rPr>
              <a:t>Para.1: </a:t>
            </a:r>
            <a:r>
              <a:rPr lang="zh-CN" altLang="en-US" sz="2000" b="1" i="1">
                <a:latin typeface="Times New Roman" panose="02020603050405020304" charset="0"/>
                <a:cs typeface="Times New Roman" panose="02020603050405020304" charset="0"/>
                <a:sym typeface="+mn-ea"/>
              </a:rPr>
              <a:t>I walked out of my room.</a:t>
            </a:r>
            <a:endParaRPr lang="zh-CN" altLang="en-US" sz="2000" b="1" i="1">
              <a:latin typeface="Times New Roman" panose="02020603050405020304" charset="0"/>
              <a:cs typeface="Times New Roman" panose="02020603050405020304" charset="0"/>
              <a:sym typeface="+mn-ea"/>
            </a:endParaRPr>
          </a:p>
        </p:txBody>
      </p:sp>
      <p:sp>
        <p:nvSpPr>
          <p:cNvPr id="4" name="文本框 3"/>
          <p:cNvSpPr txBox="1"/>
          <p:nvPr/>
        </p:nvSpPr>
        <p:spPr>
          <a:xfrm>
            <a:off x="100965" y="887730"/>
            <a:ext cx="3319145" cy="3476625"/>
          </a:xfrm>
          <a:prstGeom prst="rect">
            <a:avLst/>
          </a:prstGeom>
          <a:noFill/>
        </p:spPr>
        <p:txBody>
          <a:bodyPr wrap="square" rtlCol="0">
            <a:spAutoFit/>
          </a:bodyPr>
          <a:p>
            <a:pPr marL="176530" indent="-176530" fontAlgn="auto">
              <a:lnSpc>
                <a:spcPct val="100000"/>
              </a:lnSpc>
              <a:buFont typeface="Arial" panose="020B0604020202020204" pitchFamily="34" charset="0"/>
              <a:buChar char="•"/>
            </a:pPr>
            <a:r>
              <a:rPr lang="en-US" altLang="zh-CN" sz="2000" b="1">
                <a:solidFill>
                  <a:schemeClr val="accent4">
                    <a:lumMod val="50000"/>
                  </a:schemeClr>
                </a:solidFill>
                <a:latin typeface="Times New Roman" panose="02020603050405020304" charset="0"/>
                <a:cs typeface="Times New Roman" panose="02020603050405020304" charset="0"/>
                <a:sym typeface="+mn-ea"/>
              </a:rPr>
              <a:t>How would I feel/react?</a:t>
            </a:r>
            <a:endParaRPr lang="en-US" altLang="zh-CN" sz="2000" b="1">
              <a:solidFill>
                <a:schemeClr val="accent4">
                  <a:lumMod val="50000"/>
                </a:schemeClr>
              </a:solidFill>
              <a:latin typeface="Times New Roman" panose="02020603050405020304" charset="0"/>
              <a:cs typeface="Times New Roman" panose="02020603050405020304" charset="0"/>
              <a:sym typeface="+mn-ea"/>
            </a:endParaRPr>
          </a:p>
          <a:p>
            <a:pPr marL="176530" indent="-176530" fontAlgn="auto">
              <a:lnSpc>
                <a:spcPct val="100000"/>
              </a:lnSpc>
              <a:buFont typeface="Arial" panose="020B0604020202020204" pitchFamily="34" charset="0"/>
              <a:buChar char="•"/>
            </a:pPr>
            <a:endParaRPr lang="en-US" altLang="zh-CN" sz="2000" b="1">
              <a:solidFill>
                <a:schemeClr val="accent4">
                  <a:lumMod val="50000"/>
                </a:schemeClr>
              </a:solidFill>
              <a:latin typeface="Times New Roman" panose="02020603050405020304" charset="0"/>
              <a:cs typeface="Times New Roman" panose="02020603050405020304" charset="0"/>
            </a:endParaRPr>
          </a:p>
          <a:p>
            <a:pPr marL="176530" indent="-176530" fontAlgn="auto">
              <a:lnSpc>
                <a:spcPct val="100000"/>
              </a:lnSpc>
              <a:buFont typeface="Arial" panose="020B0604020202020204" pitchFamily="34" charset="0"/>
              <a:buChar char="•"/>
            </a:pPr>
            <a:endParaRPr lang="en-US" altLang="zh-CN" sz="2000" b="1">
              <a:solidFill>
                <a:schemeClr val="accent4">
                  <a:lumMod val="50000"/>
                </a:schemeClr>
              </a:solidFill>
              <a:latin typeface="Times New Roman" panose="02020603050405020304" charset="0"/>
              <a:cs typeface="Times New Roman" panose="02020603050405020304" charset="0"/>
            </a:endParaRPr>
          </a:p>
          <a:p>
            <a:pPr marL="176530" indent="-176530" fontAlgn="auto">
              <a:lnSpc>
                <a:spcPct val="100000"/>
              </a:lnSpc>
              <a:buFont typeface="Arial" panose="020B0604020202020204" pitchFamily="34" charset="0"/>
              <a:buChar char="•"/>
            </a:pPr>
            <a:endParaRPr lang="en-US" altLang="zh-CN" sz="2000" b="1">
              <a:solidFill>
                <a:schemeClr val="accent4">
                  <a:lumMod val="50000"/>
                </a:schemeClr>
              </a:solidFill>
              <a:latin typeface="Times New Roman" panose="02020603050405020304" charset="0"/>
              <a:cs typeface="Times New Roman" panose="02020603050405020304" charset="0"/>
            </a:endParaRPr>
          </a:p>
          <a:p>
            <a:pPr marL="176530" indent="-176530" fontAlgn="auto">
              <a:lnSpc>
                <a:spcPct val="100000"/>
              </a:lnSpc>
              <a:buFont typeface="Arial" panose="020B0604020202020204" pitchFamily="34" charset="0"/>
              <a:buChar char="•"/>
            </a:pPr>
            <a:endParaRPr lang="en-US" altLang="zh-CN" sz="2000" b="1">
              <a:solidFill>
                <a:schemeClr val="accent4">
                  <a:lumMod val="50000"/>
                </a:schemeClr>
              </a:solidFill>
              <a:latin typeface="Times New Roman" panose="02020603050405020304" charset="0"/>
              <a:cs typeface="Times New Roman" panose="02020603050405020304" charset="0"/>
            </a:endParaRPr>
          </a:p>
          <a:p>
            <a:pPr marL="176530" indent="-176530" fontAlgn="auto">
              <a:lnSpc>
                <a:spcPct val="100000"/>
              </a:lnSpc>
              <a:buFont typeface="Arial" panose="020B0604020202020204" pitchFamily="34" charset="0"/>
              <a:buChar char="•"/>
            </a:pPr>
            <a:endParaRPr lang="en-US" altLang="zh-CN" sz="2000" b="1">
              <a:solidFill>
                <a:schemeClr val="accent4">
                  <a:lumMod val="50000"/>
                </a:schemeClr>
              </a:solidFill>
              <a:latin typeface="Times New Roman" panose="02020603050405020304" charset="0"/>
              <a:cs typeface="Times New Roman" panose="02020603050405020304" charset="0"/>
            </a:endParaRPr>
          </a:p>
          <a:p>
            <a:pPr marL="176530" indent="-176530" fontAlgn="auto">
              <a:lnSpc>
                <a:spcPct val="100000"/>
              </a:lnSpc>
              <a:buFont typeface="Arial" panose="020B0604020202020204" pitchFamily="34" charset="0"/>
              <a:buChar char="•"/>
            </a:pPr>
            <a:endParaRPr lang="en-US" altLang="zh-CN" sz="2000" b="1">
              <a:solidFill>
                <a:schemeClr val="accent4">
                  <a:lumMod val="50000"/>
                </a:schemeClr>
              </a:solidFill>
              <a:latin typeface="Times New Roman" panose="02020603050405020304" charset="0"/>
              <a:cs typeface="Times New Roman" panose="02020603050405020304" charset="0"/>
            </a:endParaRPr>
          </a:p>
          <a:p>
            <a:pPr marL="176530" indent="-176530" fontAlgn="auto">
              <a:lnSpc>
                <a:spcPct val="100000"/>
              </a:lnSpc>
              <a:buFont typeface="Arial" panose="020B0604020202020204" pitchFamily="34" charset="0"/>
              <a:buChar char="•"/>
            </a:pPr>
            <a:endParaRPr lang="en-US" altLang="zh-CN" sz="2000" b="1">
              <a:solidFill>
                <a:schemeClr val="accent4">
                  <a:lumMod val="50000"/>
                </a:schemeClr>
              </a:solidFill>
              <a:latin typeface="Times New Roman" panose="02020603050405020304" charset="0"/>
              <a:cs typeface="Times New Roman" panose="02020603050405020304" charset="0"/>
            </a:endParaRPr>
          </a:p>
          <a:p>
            <a:pPr marL="176530" indent="-176530" fontAlgn="auto">
              <a:lnSpc>
                <a:spcPct val="100000"/>
              </a:lnSpc>
              <a:buFont typeface="Arial" panose="020B0604020202020204" pitchFamily="34" charset="0"/>
              <a:buChar char="•"/>
            </a:pPr>
            <a:endParaRPr lang="en-US" altLang="zh-CN" sz="2000" b="1">
              <a:solidFill>
                <a:schemeClr val="accent4">
                  <a:lumMod val="50000"/>
                </a:schemeClr>
              </a:solidFill>
              <a:latin typeface="Times New Roman" panose="02020603050405020304" charset="0"/>
              <a:cs typeface="Times New Roman" panose="02020603050405020304" charset="0"/>
            </a:endParaRPr>
          </a:p>
          <a:p>
            <a:pPr marL="176530" indent="-176530" fontAlgn="auto">
              <a:lnSpc>
                <a:spcPct val="100000"/>
              </a:lnSpc>
              <a:buFont typeface="Arial" panose="020B0604020202020204" pitchFamily="34" charset="0"/>
              <a:buChar char="•"/>
            </a:pPr>
            <a:endParaRPr lang="en-US" altLang="zh-CN" sz="2000" b="1">
              <a:solidFill>
                <a:schemeClr val="accent4">
                  <a:lumMod val="50000"/>
                </a:schemeClr>
              </a:solidFill>
              <a:latin typeface="Times New Roman" panose="02020603050405020304" charset="0"/>
              <a:cs typeface="Times New Roman" panose="02020603050405020304" charset="0"/>
            </a:endParaRPr>
          </a:p>
          <a:p>
            <a:pPr marL="176530" indent="-176530" fontAlgn="auto">
              <a:lnSpc>
                <a:spcPct val="100000"/>
              </a:lnSpc>
              <a:buFont typeface="Arial" panose="020B0604020202020204" pitchFamily="34" charset="0"/>
              <a:buChar char="•"/>
            </a:pPr>
            <a:r>
              <a:rPr lang="en-US" altLang="zh-CN" sz="2000" b="1">
                <a:solidFill>
                  <a:schemeClr val="accent4">
                    <a:lumMod val="50000"/>
                  </a:schemeClr>
                </a:solidFill>
                <a:latin typeface="Times New Roman" panose="02020603050405020304" charset="0"/>
                <a:cs typeface="Times New Roman" panose="02020603050405020304" charset="0"/>
                <a:sym typeface="+mn-ea"/>
              </a:rPr>
              <a:t>Relate mom&amp; dad</a:t>
            </a:r>
            <a:endParaRPr lang="en-US" altLang="zh-CN" sz="2000" b="1">
              <a:solidFill>
                <a:schemeClr val="accent4">
                  <a:lumMod val="50000"/>
                </a:schemeClr>
              </a:solidFill>
              <a:latin typeface="Times New Roman" panose="02020603050405020304" charset="0"/>
              <a:cs typeface="Times New Roman" panose="02020603050405020304" charset="0"/>
            </a:endParaRPr>
          </a:p>
        </p:txBody>
      </p:sp>
      <p:sp>
        <p:nvSpPr>
          <p:cNvPr id="5" name="文本框 4"/>
          <p:cNvSpPr txBox="1"/>
          <p:nvPr/>
        </p:nvSpPr>
        <p:spPr>
          <a:xfrm>
            <a:off x="100965" y="26035"/>
            <a:ext cx="3093085" cy="460375"/>
          </a:xfrm>
          <a:prstGeom prst="rect">
            <a:avLst/>
          </a:prstGeom>
          <a:noFill/>
        </p:spPr>
        <p:txBody>
          <a:bodyPr wrap="square" rtlCol="0">
            <a:spAutoFit/>
          </a:bodyPr>
          <a:p>
            <a:r>
              <a:rPr lang="en-US" altLang="zh-CN" sz="2400" b="1" i="1" u="sng">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rPr>
              <a:t>Polish the Language:</a:t>
            </a:r>
            <a:endParaRPr lang="en-US" altLang="zh-CN" sz="2400" b="1" i="1" u="sng">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p:txBody>
      </p:sp>
      <p:sp>
        <p:nvSpPr>
          <p:cNvPr id="2" name="文本框 1"/>
          <p:cNvSpPr txBox="1"/>
          <p:nvPr/>
        </p:nvSpPr>
        <p:spPr>
          <a:xfrm>
            <a:off x="1910080" y="1404620"/>
            <a:ext cx="7720965" cy="1758315"/>
          </a:xfrm>
          <a:prstGeom prst="rect">
            <a:avLst/>
          </a:prstGeom>
          <a:noFill/>
        </p:spPr>
        <p:txBody>
          <a:bodyPr wrap="square" rtlCol="0" anchor="t">
            <a:spAutoFit/>
          </a:bodyPr>
          <a:p>
            <a:pPr marL="342900" indent="-342900" algn="just" fontAlgn="auto">
              <a:spcAft>
                <a:spcPts val="1000"/>
              </a:spcAft>
              <a:buFont typeface="Wingdings" panose="05000000000000000000" charset="0"/>
              <a:buChar char="Ø"/>
            </a:pPr>
            <a:r>
              <a:rPr lang="zh-CN" altLang="en-US" sz="2000">
                <a:latin typeface="Times New Roman" panose="02020603050405020304" charset="0"/>
                <a:cs typeface="Times New Roman" panose="02020603050405020304" charset="0"/>
                <a:sym typeface="+mn-ea"/>
              </a:rPr>
              <a:t>Seeing my mother, </a:t>
            </a:r>
            <a:r>
              <a:rPr lang="en-US" altLang="zh-CN" sz="2000">
                <a:latin typeface="Times New Roman" panose="02020603050405020304" charset="0"/>
                <a:cs typeface="Times New Roman" panose="02020603050405020304" charset="0"/>
                <a:sym typeface="+mn-ea"/>
              </a:rPr>
              <a:t>I </a:t>
            </a:r>
            <a:r>
              <a:rPr lang="en-US" altLang="zh-CN" sz="2000" u="sng">
                <a:latin typeface="Times New Roman" panose="02020603050405020304" charset="0"/>
                <a:cs typeface="Times New Roman" panose="02020603050405020304" charset="0"/>
                <a:sym typeface="+mn-ea"/>
              </a:rPr>
              <a:t>felt </a:t>
            </a:r>
            <a:r>
              <a:rPr lang="zh-CN" altLang="en-US" sz="2000" u="sng">
                <a:latin typeface="Times New Roman" panose="02020603050405020304" charset="0"/>
                <a:cs typeface="Times New Roman" panose="02020603050405020304" charset="0"/>
                <a:sym typeface="+mn-ea"/>
              </a:rPr>
              <a:t>like</a:t>
            </a:r>
            <a:r>
              <a:rPr lang="zh-CN" altLang="en-US" sz="2000">
                <a:latin typeface="Times New Roman" panose="02020603050405020304" charset="0"/>
                <a:cs typeface="Times New Roman" panose="02020603050405020304" charset="0"/>
                <a:sym typeface="+mn-ea"/>
              </a:rPr>
              <a:t> a mirror reflecting my own earlier plight, triggered a rush of empathy and guilt. </a:t>
            </a:r>
            <a:r>
              <a:rPr lang="en-US" altLang="zh-CN" sz="2000">
                <a:latin typeface="Times New Roman" panose="02020603050405020304" charset="0"/>
                <a:cs typeface="Times New Roman" panose="02020603050405020304" charset="0"/>
                <a:sym typeface="+mn-ea"/>
              </a:rPr>
              <a:t>“Let’s clean you up.” I suggested.</a:t>
            </a:r>
            <a:endParaRPr lang="zh-CN" altLang="en-US" sz="2000">
              <a:latin typeface="Times New Roman" panose="02020603050405020304" charset="0"/>
              <a:cs typeface="Times New Roman" panose="02020603050405020304" charset="0"/>
              <a:sym typeface="+mn-ea"/>
            </a:endParaRPr>
          </a:p>
          <a:p>
            <a:pPr marL="342900" indent="-342900" algn="just" fontAlgn="auto">
              <a:spcAft>
                <a:spcPts val="1000"/>
              </a:spcAft>
              <a:buFont typeface="Wingdings" panose="05000000000000000000" charset="0"/>
              <a:buChar char="Ø"/>
            </a:pPr>
            <a:r>
              <a:rPr lang="zh-CN" altLang="en-US" sz="2000">
                <a:latin typeface="Times New Roman" panose="02020603050405020304" charset="0"/>
                <a:cs typeface="Times New Roman" panose="02020603050405020304" charset="0"/>
                <a:sym typeface="+mn-ea"/>
              </a:rPr>
              <a:t>This was no triumphant moment for me. </a:t>
            </a:r>
            <a:r>
              <a:rPr lang="zh-CN" altLang="en-US" sz="2000" u="sng">
                <a:latin typeface="Times New Roman" panose="02020603050405020304" charset="0"/>
                <a:cs typeface="Times New Roman" panose="02020603050405020304" charset="0"/>
                <a:sym typeface="+mn-ea"/>
              </a:rPr>
              <a:t>Instead</a:t>
            </a:r>
            <a:r>
              <a:rPr lang="zh-CN" altLang="en-US" sz="2000">
                <a:latin typeface="Times New Roman" panose="02020603050405020304" charset="0"/>
                <a:cs typeface="Times New Roman" panose="02020603050405020304" charset="0"/>
                <a:sym typeface="+mn-ea"/>
              </a:rPr>
              <a:t>, the empathy I felt for my mother was </a:t>
            </a:r>
            <a:r>
              <a:rPr lang="zh-CN" altLang="en-US" sz="2000" u="sng">
                <a:latin typeface="Times New Roman" panose="02020603050405020304" charset="0"/>
                <a:cs typeface="Times New Roman" panose="02020603050405020304" charset="0"/>
                <a:sym typeface="+mn-ea"/>
              </a:rPr>
              <a:t>as tangible as</a:t>
            </a:r>
            <a:r>
              <a:rPr lang="zh-CN" altLang="en-US" sz="2000">
                <a:latin typeface="Times New Roman" panose="02020603050405020304" charset="0"/>
                <a:cs typeface="Times New Roman" panose="02020603050405020304" charset="0"/>
                <a:sym typeface="+mn-ea"/>
              </a:rPr>
              <a:t> the mud stains she was wearing.</a:t>
            </a:r>
            <a:endParaRPr lang="zh-CN" altLang="en-US" sz="2000">
              <a:latin typeface="Times New Roman" panose="02020603050405020304" charset="0"/>
              <a:cs typeface="Times New Roman" panose="02020603050405020304" charset="0"/>
              <a:sym typeface="+mn-ea"/>
            </a:endParaRPr>
          </a:p>
        </p:txBody>
      </p:sp>
      <p:grpSp>
        <p:nvGrpSpPr>
          <p:cNvPr id="8" name="组合 7"/>
          <p:cNvGrpSpPr/>
          <p:nvPr/>
        </p:nvGrpSpPr>
        <p:grpSpPr>
          <a:xfrm>
            <a:off x="184150" y="1570355"/>
            <a:ext cx="1725930" cy="1499870"/>
            <a:chOff x="290" y="2473"/>
            <a:chExt cx="2718" cy="2362"/>
          </a:xfrm>
        </p:grpSpPr>
        <p:sp>
          <p:nvSpPr>
            <p:cNvPr id="7" name="文本框 6"/>
            <p:cNvSpPr txBox="1"/>
            <p:nvPr/>
          </p:nvSpPr>
          <p:spPr>
            <a:xfrm>
              <a:off x="290" y="3723"/>
              <a:ext cx="2718" cy="1113"/>
            </a:xfrm>
            <a:prstGeom prst="rect">
              <a:avLst/>
            </a:prstGeom>
            <a:noFill/>
          </p:spPr>
          <p:txBody>
            <a:bodyPr wrap="square" rtlCol="0">
              <a:spAutoFit/>
            </a:bodyPr>
            <a:p>
              <a:pPr algn="ctr"/>
              <a:r>
                <a:rPr lang="en-US" altLang="zh-CN" sz="2000" b="1">
                  <a:solidFill>
                    <a:schemeClr val="accent4">
                      <a:lumMod val="50000"/>
                    </a:schemeClr>
                  </a:solidFill>
                </a:rPr>
                <a:t>Feeling/ Thinking</a:t>
              </a:r>
              <a:endParaRPr lang="en-US" altLang="zh-CN" sz="2000" b="1">
                <a:solidFill>
                  <a:schemeClr val="accent4">
                    <a:lumMod val="50000"/>
                  </a:schemeClr>
                </a:solidFill>
              </a:endParaRPr>
            </a:p>
          </p:txBody>
        </p:sp>
        <p:pic>
          <p:nvPicPr>
            <p:cNvPr id="6" name="图片 5"/>
            <p:cNvPicPr>
              <a:picLocks noChangeAspect="1"/>
            </p:cNvPicPr>
            <p:nvPr/>
          </p:nvPicPr>
          <p:blipFill>
            <a:blip r:embed="rId1"/>
            <a:stretch>
              <a:fillRect/>
            </a:stretch>
          </p:blipFill>
          <p:spPr>
            <a:xfrm>
              <a:off x="662" y="2473"/>
              <a:ext cx="1480" cy="1396"/>
            </a:xfrm>
            <a:prstGeom prst="rect">
              <a:avLst/>
            </a:prstGeom>
          </p:spPr>
        </p:pic>
      </p:grpSp>
      <p:sp>
        <p:nvSpPr>
          <p:cNvPr id="9" name="文本框 8"/>
          <p:cNvSpPr txBox="1"/>
          <p:nvPr/>
        </p:nvSpPr>
        <p:spPr>
          <a:xfrm>
            <a:off x="9681845" y="1404620"/>
            <a:ext cx="2376805" cy="1706880"/>
          </a:xfrm>
          <a:prstGeom prst="rect">
            <a:avLst/>
          </a:prstGeom>
          <a:noFill/>
        </p:spPr>
        <p:txBody>
          <a:bodyPr wrap="square" rtlCol="0">
            <a:spAutoFit/>
          </a:bodyPr>
          <a:p>
            <a:pPr fontAlgn="auto">
              <a:lnSpc>
                <a:spcPct val="100000"/>
              </a:lnSpc>
              <a:spcAft>
                <a:spcPts val="1000"/>
              </a:spcAft>
            </a:pPr>
            <a:r>
              <a:rPr lang="en-US" altLang="zh-CN" sz="2000" b="1" i="1">
                <a:solidFill>
                  <a:schemeClr val="accent4">
                    <a:lumMod val="50000"/>
                  </a:schemeClr>
                </a:solidFill>
                <a:effectLst>
                  <a:outerShdw blurRad="38100" dist="38100" dir="2700000" algn="tl">
                    <a:srgbClr val="000000">
                      <a:alpha val="43137"/>
                    </a:srgbClr>
                  </a:outerShdw>
                </a:effectLst>
              </a:rPr>
              <a:t>Similie</a:t>
            </a:r>
            <a:endParaRPr lang="en-US" altLang="zh-CN" sz="2000" b="1" i="1">
              <a:solidFill>
                <a:schemeClr val="accent4">
                  <a:lumMod val="50000"/>
                </a:schemeClr>
              </a:solidFill>
              <a:effectLst>
                <a:outerShdw blurRad="38100" dist="38100" dir="2700000" algn="tl">
                  <a:srgbClr val="000000">
                    <a:alpha val="43137"/>
                  </a:srgbClr>
                </a:outerShdw>
              </a:effectLst>
            </a:endParaRPr>
          </a:p>
          <a:p>
            <a:pPr fontAlgn="auto">
              <a:lnSpc>
                <a:spcPct val="100000"/>
              </a:lnSpc>
              <a:spcAft>
                <a:spcPts val="1000"/>
              </a:spcAft>
            </a:pPr>
            <a:endParaRPr lang="en-US" altLang="zh-CN" sz="2000" b="1" i="1">
              <a:solidFill>
                <a:schemeClr val="accent4">
                  <a:lumMod val="50000"/>
                </a:schemeClr>
              </a:solidFill>
              <a:effectLst>
                <a:outerShdw blurRad="38100" dist="38100" dir="2700000" algn="tl">
                  <a:srgbClr val="000000">
                    <a:alpha val="43137"/>
                  </a:srgbClr>
                </a:outerShdw>
              </a:effectLst>
            </a:endParaRPr>
          </a:p>
          <a:p>
            <a:pPr fontAlgn="auto">
              <a:lnSpc>
                <a:spcPct val="100000"/>
              </a:lnSpc>
              <a:spcAft>
                <a:spcPts val="1000"/>
              </a:spcAft>
            </a:pPr>
            <a:r>
              <a:rPr lang="en-US" altLang="zh-CN" sz="2000" b="1" i="1">
                <a:solidFill>
                  <a:schemeClr val="accent4">
                    <a:lumMod val="50000"/>
                  </a:schemeClr>
                </a:solidFill>
                <a:effectLst>
                  <a:outerShdw blurRad="38100" dist="38100" dir="2700000" algn="tl">
                    <a:srgbClr val="000000">
                      <a:alpha val="43137"/>
                    </a:srgbClr>
                  </a:outerShdw>
                </a:effectLst>
              </a:rPr>
              <a:t>Comparison&amp;</a:t>
            </a:r>
            <a:endParaRPr lang="en-US" altLang="zh-CN" sz="2000" b="1" i="1">
              <a:solidFill>
                <a:schemeClr val="accent4">
                  <a:lumMod val="50000"/>
                </a:schemeClr>
              </a:solidFill>
              <a:effectLst>
                <a:outerShdw blurRad="38100" dist="38100" dir="2700000" algn="tl">
                  <a:srgbClr val="000000">
                    <a:alpha val="43137"/>
                  </a:srgbClr>
                </a:outerShdw>
              </a:effectLst>
            </a:endParaRPr>
          </a:p>
          <a:p>
            <a:pPr fontAlgn="auto">
              <a:lnSpc>
                <a:spcPct val="100000"/>
              </a:lnSpc>
              <a:spcAft>
                <a:spcPts val="1000"/>
              </a:spcAft>
            </a:pPr>
            <a:r>
              <a:rPr lang="en-US" altLang="zh-CN" sz="2000" b="1" i="1">
                <a:solidFill>
                  <a:schemeClr val="accent4">
                    <a:lumMod val="50000"/>
                  </a:schemeClr>
                </a:solidFill>
                <a:effectLst>
                  <a:outerShdw blurRad="38100" dist="38100" dir="2700000" algn="tl">
                    <a:srgbClr val="000000">
                      <a:alpha val="43137"/>
                    </a:srgbClr>
                  </a:outerShdw>
                </a:effectLst>
              </a:rPr>
              <a:t>Analogy</a:t>
            </a:r>
            <a:endParaRPr lang="en-US" altLang="zh-CN" sz="2000" b="1" i="1">
              <a:solidFill>
                <a:schemeClr val="accent4">
                  <a:lumMod val="50000"/>
                </a:schemeClr>
              </a:solidFill>
              <a:effectLst>
                <a:outerShdw blurRad="38100" dist="38100" dir="2700000" algn="tl">
                  <a:srgbClr val="000000">
                    <a:alpha val="43137"/>
                  </a:srgbClr>
                </a:outerShdw>
              </a:effectLst>
            </a:endParaRPr>
          </a:p>
        </p:txBody>
      </p:sp>
      <p:grpSp>
        <p:nvGrpSpPr>
          <p:cNvPr id="16" name="组合 15"/>
          <p:cNvGrpSpPr/>
          <p:nvPr/>
        </p:nvGrpSpPr>
        <p:grpSpPr>
          <a:xfrm>
            <a:off x="115570" y="4545965"/>
            <a:ext cx="1725930" cy="1221740"/>
            <a:chOff x="182" y="7159"/>
            <a:chExt cx="2718" cy="1924"/>
          </a:xfrm>
        </p:grpSpPr>
        <p:pic>
          <p:nvPicPr>
            <p:cNvPr id="11" name="图片 10"/>
            <p:cNvPicPr>
              <a:picLocks noChangeAspect="1"/>
            </p:cNvPicPr>
            <p:nvPr/>
          </p:nvPicPr>
          <p:blipFill>
            <a:blip r:embed="rId2"/>
            <a:stretch>
              <a:fillRect/>
            </a:stretch>
          </p:blipFill>
          <p:spPr>
            <a:xfrm>
              <a:off x="716" y="7159"/>
              <a:ext cx="1498" cy="1430"/>
            </a:xfrm>
            <a:prstGeom prst="rect">
              <a:avLst/>
            </a:prstGeom>
          </p:spPr>
        </p:pic>
        <p:sp>
          <p:nvSpPr>
            <p:cNvPr id="12" name="文本框 11"/>
            <p:cNvSpPr txBox="1"/>
            <p:nvPr/>
          </p:nvSpPr>
          <p:spPr>
            <a:xfrm>
              <a:off x="182" y="8455"/>
              <a:ext cx="2718" cy="628"/>
            </a:xfrm>
            <a:prstGeom prst="rect">
              <a:avLst/>
            </a:prstGeom>
            <a:noFill/>
          </p:spPr>
          <p:txBody>
            <a:bodyPr wrap="square" rtlCol="0">
              <a:spAutoFit/>
            </a:bodyPr>
            <a:p>
              <a:pPr algn="ctr"/>
              <a:r>
                <a:rPr lang="en-US" altLang="zh-CN" sz="2000" b="1">
                  <a:solidFill>
                    <a:schemeClr val="accent4">
                      <a:lumMod val="50000"/>
                    </a:schemeClr>
                  </a:solidFill>
                </a:rPr>
                <a:t>Reactions</a:t>
              </a:r>
              <a:endParaRPr lang="en-US" altLang="zh-CN" sz="2000" b="1">
                <a:solidFill>
                  <a:schemeClr val="accent4">
                    <a:lumMod val="50000"/>
                  </a:schemeClr>
                </a:solidFill>
              </a:endParaRPr>
            </a:p>
          </p:txBody>
        </p:sp>
      </p:grpSp>
      <p:sp>
        <p:nvSpPr>
          <p:cNvPr id="13" name="圆角矩形 12"/>
          <p:cNvSpPr/>
          <p:nvPr/>
        </p:nvSpPr>
        <p:spPr>
          <a:xfrm>
            <a:off x="1750060" y="4305935"/>
            <a:ext cx="8033385" cy="2198370"/>
          </a:xfrm>
          <a:prstGeom prst="roundRect">
            <a:avLst>
              <a:gd name="adj" fmla="val 11449"/>
            </a:avLst>
          </a:prstGeom>
          <a:solidFill>
            <a:schemeClr val="accent3">
              <a:lumMod val="75000"/>
              <a:alpha val="5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文本框 13"/>
          <p:cNvSpPr txBox="1"/>
          <p:nvPr/>
        </p:nvSpPr>
        <p:spPr>
          <a:xfrm>
            <a:off x="1757680" y="4407535"/>
            <a:ext cx="7873365" cy="1944370"/>
          </a:xfrm>
          <a:prstGeom prst="rect">
            <a:avLst/>
          </a:prstGeom>
          <a:noFill/>
        </p:spPr>
        <p:txBody>
          <a:bodyPr wrap="square" rtlCol="0" anchor="t">
            <a:noAutofit/>
          </a:bodyPr>
          <a:p>
            <a:pPr marL="342900" indent="-342900" algn="just" fontAlgn="auto">
              <a:lnSpc>
                <a:spcPct val="100000"/>
              </a:lnSpc>
              <a:spcBef>
                <a:spcPts val="0"/>
              </a:spcBef>
              <a:spcAft>
                <a:spcPts val="500"/>
              </a:spcAft>
              <a:buFont typeface="Wingdings" panose="05000000000000000000" charset="0"/>
              <a:buChar char="Ø"/>
            </a:pPr>
            <a:r>
              <a:rPr lang="en-US" altLang="zh-CN" sz="2000">
                <a:latin typeface="Times New Roman" panose="02020603050405020304" charset="0"/>
                <a:cs typeface="Times New Roman" panose="02020603050405020304" charset="0"/>
                <a:sym typeface="+mn-ea"/>
              </a:rPr>
              <a:t>Pausing a second,  </a:t>
            </a:r>
            <a:r>
              <a:rPr lang="zh-CN" altLang="en-US" sz="2000">
                <a:latin typeface="Times New Roman" panose="02020603050405020304" charset="0"/>
                <a:cs typeface="Times New Roman" panose="02020603050405020304" charset="0"/>
                <a:sym typeface="+mn-ea"/>
              </a:rPr>
              <a:t>she nod</a:t>
            </a:r>
            <a:r>
              <a:rPr lang="en-US" altLang="zh-CN" sz="2000">
                <a:latin typeface="Times New Roman" panose="02020603050405020304" charset="0"/>
                <a:cs typeface="Times New Roman" panose="02020603050405020304" charset="0"/>
                <a:sym typeface="+mn-ea"/>
              </a:rPr>
              <a:t>ded</a:t>
            </a:r>
            <a:r>
              <a:rPr lang="zh-CN" altLang="en-US" sz="2000">
                <a:latin typeface="Times New Roman" panose="02020603050405020304" charset="0"/>
                <a:cs typeface="Times New Roman" panose="02020603050405020304" charset="0"/>
                <a:sym typeface="+mn-ea"/>
              </a:rPr>
              <a:t>, </a:t>
            </a:r>
            <a:r>
              <a:rPr lang="zh-CN" altLang="en-US" sz="2000" u="sng">
                <a:latin typeface="Times New Roman" panose="02020603050405020304" charset="0"/>
                <a:cs typeface="Times New Roman" panose="02020603050405020304" charset="0"/>
                <a:sym typeface="+mn-ea"/>
              </a:rPr>
              <a:t>a small 'thank you' whispered</a:t>
            </a:r>
            <a:r>
              <a:rPr lang="zh-CN" altLang="en-US" sz="2000">
                <a:latin typeface="Times New Roman" panose="02020603050405020304" charset="0"/>
                <a:cs typeface="Times New Roman" panose="02020603050405020304" charset="0"/>
                <a:sym typeface="+mn-ea"/>
              </a:rPr>
              <a:t> under her breath. The usual authoritative mom </a:t>
            </a:r>
            <a:r>
              <a:rPr lang="zh-CN" altLang="en-US" sz="2000" u="sng">
                <a:latin typeface="Times New Roman" panose="02020603050405020304" charset="0"/>
                <a:cs typeface="Times New Roman" panose="02020603050405020304" charset="0"/>
                <a:sym typeface="+mn-ea"/>
              </a:rPr>
              <a:t>was momentarily replaced by</a:t>
            </a:r>
            <a:r>
              <a:rPr lang="zh-CN" altLang="en-US" sz="2000">
                <a:latin typeface="Times New Roman" panose="02020603050405020304" charset="0"/>
                <a:cs typeface="Times New Roman" panose="02020603050405020304" charset="0"/>
                <a:sym typeface="+mn-ea"/>
              </a:rPr>
              <a:t> a humble figure, </a:t>
            </a:r>
            <a:r>
              <a:rPr lang="zh-CN" altLang="en-US" sz="2000" u="sng">
                <a:latin typeface="Times New Roman" panose="02020603050405020304" charset="0"/>
                <a:cs typeface="Times New Roman" panose="02020603050405020304" charset="0"/>
                <a:sym typeface="+mn-ea"/>
              </a:rPr>
              <a:t>extending a</a:t>
            </a:r>
            <a:r>
              <a:rPr lang="en-US" altLang="zh-CN" sz="2000" u="sng">
                <a:latin typeface="Times New Roman" panose="02020603050405020304" charset="0"/>
                <a:cs typeface="Times New Roman" panose="02020603050405020304" charset="0"/>
                <a:sym typeface="+mn-ea"/>
              </a:rPr>
              <a:t> seam</a:t>
            </a:r>
            <a:r>
              <a:rPr lang="zh-CN" altLang="en-US" sz="2000" u="sng">
                <a:latin typeface="Times New Roman" panose="02020603050405020304" charset="0"/>
                <a:cs typeface="Times New Roman" panose="02020603050405020304" charset="0"/>
                <a:sym typeface="+mn-ea"/>
              </a:rPr>
              <a:t> for understanding</a:t>
            </a:r>
            <a:r>
              <a:rPr lang="zh-CN" altLang="en-US" sz="2000">
                <a:latin typeface="Times New Roman" panose="02020603050405020304" charset="0"/>
                <a:cs typeface="Times New Roman" panose="02020603050405020304" charset="0"/>
                <a:sym typeface="+mn-ea"/>
              </a:rPr>
              <a:t>.</a:t>
            </a:r>
            <a:endParaRPr lang="zh-CN" altLang="en-US" sz="2000">
              <a:latin typeface="Times New Roman" panose="02020603050405020304" charset="0"/>
              <a:cs typeface="Times New Roman" panose="02020603050405020304" charset="0"/>
              <a:sym typeface="+mn-ea"/>
            </a:endParaRPr>
          </a:p>
          <a:p>
            <a:pPr marL="342900" indent="-342900" algn="just" fontAlgn="auto">
              <a:lnSpc>
                <a:spcPct val="100000"/>
              </a:lnSpc>
              <a:spcBef>
                <a:spcPts val="0"/>
              </a:spcBef>
              <a:spcAft>
                <a:spcPts val="500"/>
              </a:spcAft>
              <a:buFont typeface="Wingdings" panose="05000000000000000000" charset="0"/>
              <a:buChar char="Ø"/>
            </a:pPr>
            <a:r>
              <a:rPr lang="zh-CN" altLang="en-US" sz="2000">
                <a:latin typeface="Times New Roman" panose="02020603050405020304" charset="0"/>
                <a:cs typeface="Times New Roman" panose="02020603050405020304" charset="0"/>
                <a:sym typeface="+mn-ea"/>
              </a:rPr>
              <a:t>"So, </a:t>
            </a:r>
            <a:r>
              <a:rPr lang="zh-CN" altLang="en-US" sz="2000" u="sng">
                <a:latin typeface="Times New Roman" panose="02020603050405020304" charset="0"/>
                <a:cs typeface="Times New Roman" panose="02020603050405020304" charset="0"/>
                <a:sym typeface="+mn-ea"/>
              </a:rPr>
              <a:t>it's not that easy</a:t>
            </a:r>
            <a:r>
              <a:rPr lang="zh-CN" altLang="en-US" sz="2000">
                <a:latin typeface="Times New Roman" panose="02020603050405020304" charset="0"/>
                <a:cs typeface="Times New Roman" panose="02020603050405020304" charset="0"/>
                <a:sym typeface="+mn-ea"/>
              </a:rPr>
              <a:t>, is it?"  The question fell out of my mouth before I could stop it. Mom cocked her head slightly, a muted sigh escaping her.</a:t>
            </a:r>
            <a:endParaRPr lang="zh-CN" altLang="en-US" sz="2000">
              <a:latin typeface="Times New Roman" panose="02020603050405020304" charset="0"/>
              <a:cs typeface="Times New Roman" panose="02020603050405020304" charset="0"/>
              <a:sym typeface="+mn-ea"/>
            </a:endParaRPr>
          </a:p>
          <a:p>
            <a:pPr marL="342900" indent="-342900" algn="just" fontAlgn="auto">
              <a:lnSpc>
                <a:spcPct val="100000"/>
              </a:lnSpc>
              <a:spcBef>
                <a:spcPts val="0"/>
              </a:spcBef>
              <a:spcAft>
                <a:spcPts val="500"/>
              </a:spcAft>
              <a:buFont typeface="Wingdings" panose="05000000000000000000" charset="0"/>
              <a:buChar char="Ø"/>
            </a:pPr>
            <a:r>
              <a:rPr lang="zh-CN" altLang="en-US" sz="2000">
                <a:latin typeface="Times New Roman" panose="02020603050405020304" charset="0"/>
                <a:cs typeface="Times New Roman" panose="02020603050405020304" charset="0"/>
                <a:sym typeface="+mn-ea"/>
              </a:rPr>
              <a:t>Suddenly, </a:t>
            </a:r>
            <a:r>
              <a:rPr lang="zh-CN" altLang="en-US" sz="2000" u="sng">
                <a:latin typeface="Times New Roman" panose="02020603050405020304" charset="0"/>
                <a:cs typeface="Times New Roman" panose="02020603050405020304" charset="0"/>
                <a:sym typeface="+mn-ea"/>
              </a:rPr>
              <a:t>the steady sound of footsteps</a:t>
            </a:r>
            <a:r>
              <a:rPr lang="zh-CN" altLang="en-US" sz="2000">
                <a:latin typeface="Times New Roman" panose="02020603050405020304" charset="0"/>
                <a:cs typeface="Times New Roman" panose="02020603050405020304" charset="0"/>
                <a:sym typeface="+mn-ea"/>
              </a:rPr>
              <a:t> echoed from behind us. </a:t>
            </a:r>
            <a:endParaRPr lang="zh-CN" altLang="en-US" sz="2000">
              <a:latin typeface="Times New Roman" panose="02020603050405020304" charset="0"/>
              <a:cs typeface="Times New Roman" panose="02020603050405020304" charset="0"/>
              <a:sym typeface="+mn-ea"/>
            </a:endParaRPr>
          </a:p>
        </p:txBody>
      </p:sp>
      <p:sp>
        <p:nvSpPr>
          <p:cNvPr id="15" name="文本框 14"/>
          <p:cNvSpPr txBox="1"/>
          <p:nvPr/>
        </p:nvSpPr>
        <p:spPr>
          <a:xfrm>
            <a:off x="9844405" y="4474210"/>
            <a:ext cx="1725930" cy="1938020"/>
          </a:xfrm>
          <a:prstGeom prst="rect">
            <a:avLst/>
          </a:prstGeom>
          <a:noFill/>
        </p:spPr>
        <p:txBody>
          <a:bodyPr wrap="square" rtlCol="0">
            <a:spAutoFit/>
          </a:bodyPr>
          <a:p>
            <a:r>
              <a:rPr lang="en-US" altLang="zh-CN" sz="2000" b="1" i="1">
                <a:solidFill>
                  <a:schemeClr val="accent4">
                    <a:lumMod val="50000"/>
                  </a:schemeClr>
                </a:solidFill>
                <a:effectLst>
                  <a:outerShdw blurRad="38100" dist="38100" dir="2700000" algn="tl">
                    <a:srgbClr val="000000">
                      <a:alpha val="43137"/>
                    </a:srgbClr>
                  </a:outerShdw>
                </a:effectLst>
              </a:rPr>
              <a:t>Evolving</a:t>
            </a:r>
            <a:endParaRPr lang="en-US" altLang="zh-CN" sz="2000" b="1" i="1">
              <a:solidFill>
                <a:schemeClr val="accent4">
                  <a:lumMod val="50000"/>
                </a:schemeClr>
              </a:solidFill>
              <a:effectLst>
                <a:outerShdw blurRad="38100" dist="38100" dir="2700000" algn="tl">
                  <a:srgbClr val="000000">
                    <a:alpha val="43137"/>
                  </a:srgbClr>
                </a:outerShdw>
              </a:effectLst>
            </a:endParaRPr>
          </a:p>
          <a:p>
            <a:endParaRPr lang="en-US" altLang="zh-CN" sz="2000" b="1" i="1">
              <a:solidFill>
                <a:schemeClr val="accent4">
                  <a:lumMod val="50000"/>
                </a:schemeClr>
              </a:solidFill>
              <a:effectLst>
                <a:outerShdw blurRad="38100" dist="38100" dir="2700000" algn="tl">
                  <a:srgbClr val="000000">
                    <a:alpha val="43137"/>
                  </a:srgbClr>
                </a:outerShdw>
              </a:effectLst>
            </a:endParaRPr>
          </a:p>
          <a:p>
            <a:endParaRPr lang="en-US" altLang="zh-CN" sz="2000" b="1" i="1">
              <a:solidFill>
                <a:schemeClr val="accent4">
                  <a:lumMod val="50000"/>
                </a:schemeClr>
              </a:solidFill>
              <a:effectLst>
                <a:outerShdw blurRad="38100" dist="38100" dir="2700000" algn="tl">
                  <a:srgbClr val="000000">
                    <a:alpha val="43137"/>
                  </a:srgbClr>
                </a:outerShdw>
              </a:effectLst>
            </a:endParaRPr>
          </a:p>
          <a:p>
            <a:r>
              <a:rPr lang="en-US" altLang="zh-CN" sz="2000" b="1" i="1">
                <a:solidFill>
                  <a:schemeClr val="accent4">
                    <a:lumMod val="50000"/>
                  </a:schemeClr>
                </a:solidFill>
                <a:effectLst>
                  <a:outerShdw blurRad="38100" dist="38100" dir="2700000" algn="tl">
                    <a:srgbClr val="000000">
                      <a:alpha val="43137"/>
                    </a:srgbClr>
                  </a:outerShdw>
                </a:effectLst>
              </a:rPr>
              <a:t>Admission</a:t>
            </a:r>
            <a:endParaRPr lang="en-US" altLang="zh-CN" sz="2000" b="1" i="1">
              <a:solidFill>
                <a:schemeClr val="accent4">
                  <a:lumMod val="50000"/>
                </a:schemeClr>
              </a:solidFill>
              <a:effectLst>
                <a:outerShdw blurRad="38100" dist="38100" dir="2700000" algn="tl">
                  <a:srgbClr val="000000">
                    <a:alpha val="43137"/>
                  </a:srgbClr>
                </a:outerShdw>
              </a:effectLst>
            </a:endParaRPr>
          </a:p>
          <a:p>
            <a:endParaRPr lang="en-US" altLang="zh-CN" sz="2000" b="1" i="1">
              <a:solidFill>
                <a:schemeClr val="accent4">
                  <a:lumMod val="50000"/>
                </a:schemeClr>
              </a:solidFill>
              <a:effectLst>
                <a:outerShdw blurRad="38100" dist="38100" dir="2700000" algn="tl">
                  <a:srgbClr val="000000">
                    <a:alpha val="43137"/>
                  </a:srgbClr>
                </a:outerShdw>
              </a:effectLst>
            </a:endParaRPr>
          </a:p>
          <a:p>
            <a:r>
              <a:rPr lang="en-US" altLang="zh-CN" sz="2000" b="1" i="1">
                <a:solidFill>
                  <a:schemeClr val="accent4">
                    <a:lumMod val="50000"/>
                  </a:schemeClr>
                </a:solidFill>
                <a:effectLst>
                  <a:outerShdw blurRad="38100" dist="38100" dir="2700000" algn="tl">
                    <a:srgbClr val="000000">
                      <a:alpha val="43137"/>
                    </a:srgbClr>
                  </a:outerShdw>
                </a:effectLst>
              </a:rPr>
              <a:t>Action</a:t>
            </a:r>
            <a:endParaRPr lang="en-US" altLang="zh-CN" sz="2000" b="1" i="1">
              <a:solidFill>
                <a:schemeClr val="accent4">
                  <a:lumMod val="50000"/>
                </a:schemeClr>
              </a:solidFill>
              <a:effectLst>
                <a:outerShdw blurRad="38100" dist="38100" dir="2700000" algn="tl">
                  <a:srgbClr val="000000">
                    <a:alpha val="43137"/>
                  </a:srgbClr>
                </a:outerShdw>
              </a:effectLst>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randombar(horizontal)">
                                      <p:cBhvr>
                                        <p:cTn id="28" dur="500"/>
                                        <p:tgtEl>
                                          <p:spTgt spid="14"/>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randombar(horizontal)">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randombar(horizontal)">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9" grpId="0"/>
      <p:bldP spid="14" grpId="0"/>
      <p:bldP spid="13" grpId="0" animBg="1"/>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圆角矩形 9"/>
          <p:cNvSpPr/>
          <p:nvPr/>
        </p:nvSpPr>
        <p:spPr>
          <a:xfrm>
            <a:off x="-785495" y="2329815"/>
            <a:ext cx="4227195" cy="3614420"/>
          </a:xfrm>
          <a:prstGeom prst="roundRect">
            <a:avLst>
              <a:gd name="adj" fmla="val 11449"/>
            </a:avLst>
          </a:prstGeom>
          <a:solidFill>
            <a:schemeClr val="accent3">
              <a:lumMod val="75000"/>
              <a:alpha val="5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4" name="文本框 33"/>
          <p:cNvSpPr txBox="1"/>
          <p:nvPr>
            <p:custDataLst>
              <p:tags r:id="rId1"/>
            </p:custDataLst>
          </p:nvPr>
        </p:nvSpPr>
        <p:spPr>
          <a:xfrm>
            <a:off x="100965" y="26035"/>
            <a:ext cx="3093085" cy="460375"/>
          </a:xfrm>
          <a:prstGeom prst="rect">
            <a:avLst/>
          </a:prstGeom>
          <a:noFill/>
        </p:spPr>
        <p:txBody>
          <a:bodyPr wrap="square" rtlCol="0">
            <a:spAutoFit/>
          </a:bodyPr>
          <a:p>
            <a:r>
              <a:rPr lang="en-US" altLang="zh-CN" sz="2400" b="1" i="1" u="sng">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rPr>
              <a:t>Polish the Language:</a:t>
            </a:r>
            <a:endParaRPr lang="en-US" altLang="zh-CN" sz="2400" b="1" i="1" u="sng">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p:txBody>
      </p:sp>
      <p:sp>
        <p:nvSpPr>
          <p:cNvPr id="35" name="文本框 34"/>
          <p:cNvSpPr txBox="1"/>
          <p:nvPr>
            <p:custDataLst>
              <p:tags r:id="rId2"/>
            </p:custDataLst>
          </p:nvPr>
        </p:nvSpPr>
        <p:spPr>
          <a:xfrm>
            <a:off x="180340" y="486410"/>
            <a:ext cx="7582535" cy="371475"/>
          </a:xfrm>
          <a:prstGeom prst="rect">
            <a:avLst/>
          </a:prstGeom>
          <a:noFill/>
        </p:spPr>
        <p:txBody>
          <a:bodyPr wrap="square" rtlCol="0">
            <a:noAutofit/>
          </a:bodyPr>
          <a:p>
            <a:pPr algn="just" fontAlgn="auto">
              <a:lnSpc>
                <a:spcPct val="90000"/>
              </a:lnSpc>
            </a:pPr>
            <a:r>
              <a:rPr lang="en-US" altLang="zh-CN" sz="2000" b="1" i="1">
                <a:effectLst/>
                <a:latin typeface="Times New Roman" panose="02020603050405020304" charset="0"/>
                <a:cs typeface="Times New Roman" panose="02020603050405020304" charset="0"/>
                <a:sym typeface="+mn-ea"/>
              </a:rPr>
              <a:t>Para.2: </a:t>
            </a:r>
            <a:r>
              <a:rPr lang="zh-CN" altLang="en-US" sz="2000" b="1" i="1">
                <a:effectLst/>
                <a:latin typeface="Times New Roman" panose="02020603050405020304" charset="0"/>
                <a:cs typeface="Times New Roman" panose="02020603050405020304" charset="0"/>
                <a:sym typeface="+mn-ea"/>
              </a:rPr>
              <a:t>Dad stepped in, suggesting that we work together to train Max.</a:t>
            </a:r>
            <a:endParaRPr lang="zh-CN" altLang="en-US" sz="2000" b="1" i="1">
              <a:effectLst/>
              <a:latin typeface="Times New Roman" panose="02020603050405020304" charset="0"/>
              <a:cs typeface="Times New Roman" panose="02020603050405020304" charset="0"/>
            </a:endParaRPr>
          </a:p>
          <a:p>
            <a:endParaRPr lang="zh-CN" altLang="en-US" sz="2000" b="1" i="1">
              <a:effectLst/>
              <a:latin typeface="Times New Roman" panose="02020603050405020304" charset="0"/>
              <a:cs typeface="Times New Roman" panose="02020603050405020304" charset="0"/>
            </a:endParaRPr>
          </a:p>
        </p:txBody>
      </p:sp>
      <p:grpSp>
        <p:nvGrpSpPr>
          <p:cNvPr id="8" name="组合 7"/>
          <p:cNvGrpSpPr/>
          <p:nvPr/>
        </p:nvGrpSpPr>
        <p:grpSpPr>
          <a:xfrm>
            <a:off x="2005965" y="873125"/>
            <a:ext cx="11243310" cy="871855"/>
            <a:chOff x="3159" y="1375"/>
            <a:chExt cx="17706" cy="1373"/>
          </a:xfrm>
        </p:grpSpPr>
        <p:sp>
          <p:nvSpPr>
            <p:cNvPr id="7" name="圆角矩形 6"/>
            <p:cNvSpPr/>
            <p:nvPr>
              <p:custDataLst>
                <p:tags r:id="rId3"/>
              </p:custDataLst>
            </p:nvPr>
          </p:nvSpPr>
          <p:spPr>
            <a:xfrm>
              <a:off x="3159" y="1375"/>
              <a:ext cx="17706" cy="1278"/>
            </a:xfrm>
            <a:prstGeom prst="roundRect">
              <a:avLst>
                <a:gd name="adj" fmla="val 11449"/>
              </a:avLst>
            </a:prstGeom>
            <a:solidFill>
              <a:schemeClr val="accent4">
                <a:lumMod val="40000"/>
                <a:lumOff val="60000"/>
                <a:alpha val="5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custDataLst>
                <p:tags r:id="rId4"/>
              </p:custDataLst>
            </p:nvPr>
          </p:nvSpPr>
          <p:spPr>
            <a:xfrm>
              <a:off x="3159" y="1716"/>
              <a:ext cx="15649" cy="1032"/>
            </a:xfrm>
            <a:prstGeom prst="rect">
              <a:avLst/>
            </a:prstGeom>
            <a:noFill/>
          </p:spPr>
          <p:txBody>
            <a:bodyPr wrap="square" rtlCol="0">
              <a:noAutofit/>
            </a:bodyPr>
            <a:p>
              <a:r>
                <a:rPr lang="en-US" altLang="zh-CN" sz="2400" b="1" i="1">
                  <a:solidFill>
                    <a:schemeClr val="accent4">
                      <a:lumMod val="50000"/>
                    </a:schemeClr>
                  </a:solidFill>
                  <a:effectLst>
                    <a:outerShdw blurRad="38100" dist="38100" dir="2700000" algn="tl">
                      <a:srgbClr val="000000">
                        <a:alpha val="43137"/>
                      </a:srgbClr>
                    </a:outerShdw>
                  </a:effectLst>
                </a:rPr>
                <a:t>Brianstorm: How could we make the transition effective?</a:t>
              </a:r>
              <a:endParaRPr lang="en-US" altLang="zh-CN" sz="2400" b="1" i="1">
                <a:solidFill>
                  <a:schemeClr val="accent4">
                    <a:lumMod val="50000"/>
                  </a:schemeClr>
                </a:solidFill>
                <a:effectLst>
                  <a:outerShdw blurRad="38100" dist="38100" dir="2700000" algn="tl">
                    <a:srgbClr val="000000">
                      <a:alpha val="43137"/>
                    </a:srgbClr>
                  </a:outerShdw>
                </a:effectLst>
              </a:endParaRPr>
            </a:p>
          </p:txBody>
        </p:sp>
      </p:grpSp>
      <p:sp>
        <p:nvSpPr>
          <p:cNvPr id="5" name="文本框 4"/>
          <p:cNvSpPr txBox="1"/>
          <p:nvPr/>
        </p:nvSpPr>
        <p:spPr>
          <a:xfrm>
            <a:off x="3675380" y="2261870"/>
            <a:ext cx="8141335" cy="3614420"/>
          </a:xfrm>
          <a:prstGeom prst="rect">
            <a:avLst/>
          </a:prstGeom>
          <a:noFill/>
          <a:ln w="12700">
            <a:solidFill>
              <a:schemeClr val="accent4">
                <a:lumMod val="75000"/>
              </a:schemeClr>
            </a:solidFill>
            <a:prstDash val="dash"/>
          </a:ln>
        </p:spPr>
        <p:txBody>
          <a:bodyPr wrap="square" rtlCol="0">
            <a:noAutofit/>
          </a:bodyPr>
          <a:p>
            <a:pPr marL="198120" indent="-198120" algn="just" fontAlgn="auto">
              <a:lnSpc>
                <a:spcPct val="150000"/>
              </a:lnSpc>
              <a:buFont typeface="Arial" panose="020B0604020202020204" pitchFamily="34" charset="0"/>
              <a:buChar char="•"/>
            </a:pPr>
            <a:r>
              <a:rPr lang="en-US" altLang="en-US" sz="2200">
                <a:latin typeface="Times New Roman" panose="02020603050405020304" charset="0"/>
                <a:cs typeface="Times New Roman" panose="02020603050405020304" charset="0"/>
                <a:sym typeface="+mn-ea"/>
              </a:rPr>
              <a:t>"We're a team, remember?" he reminded me gently. His voice was calm and reassuring.</a:t>
            </a:r>
            <a:endParaRPr lang="en-US" altLang="en-US" sz="2200" b="0">
              <a:latin typeface="Times New Roman" panose="02020603050405020304" charset="0"/>
              <a:cs typeface="Times New Roman" panose="02020603050405020304" charset="0"/>
            </a:endParaRPr>
          </a:p>
          <a:p>
            <a:pPr marL="198120" indent="-198120" algn="just" fontAlgn="auto">
              <a:lnSpc>
                <a:spcPct val="150000"/>
              </a:lnSpc>
              <a:buFont typeface="Arial" panose="020B0604020202020204" pitchFamily="34" charset="0"/>
              <a:buChar char="•"/>
            </a:pPr>
            <a:r>
              <a:rPr lang="en-US" sz="2200">
                <a:effectLst/>
                <a:latin typeface="Times New Roman" panose="02020603050405020304" charset="0"/>
                <a:cs typeface="Times New Roman" panose="02020603050405020304" charset="0"/>
                <a:sym typeface="+mn-ea"/>
              </a:rPr>
              <a:t>Yes, the principle of our household! A grin crept on mom’s face!</a:t>
            </a:r>
            <a:endParaRPr lang="en-US" sz="2200">
              <a:solidFill>
                <a:schemeClr val="tx1"/>
              </a:solidFill>
              <a:effectLst/>
              <a:latin typeface="Times New Roman" panose="02020603050405020304" charset="0"/>
              <a:cs typeface="Times New Roman" panose="02020603050405020304" charset="0"/>
              <a:sym typeface="+mn-ea"/>
            </a:endParaRPr>
          </a:p>
          <a:p>
            <a:pPr marL="198120" indent="-198120" algn="just" fontAlgn="auto">
              <a:lnSpc>
                <a:spcPct val="150000"/>
              </a:lnSpc>
              <a:buFont typeface="Arial" panose="020B0604020202020204" pitchFamily="34" charset="0"/>
              <a:buChar char="•"/>
            </a:pPr>
            <a:r>
              <a:rPr lang="en-US" altLang="en-US" sz="2200">
                <a:latin typeface="Times New Roman" panose="02020603050405020304" charset="0"/>
                <a:cs typeface="Times New Roman" panose="02020603050405020304" charset="0"/>
                <a:sym typeface="+mn-ea"/>
              </a:rPr>
              <a:t>Like a conductor harmonizing the orchestra amidst discordant notes, he introduced a vision of unity and collaboration. </a:t>
            </a:r>
            <a:endParaRPr lang="en-US" altLang="en-US" sz="2200" b="0">
              <a:latin typeface="Times New Roman" panose="02020603050405020304" charset="0"/>
              <a:cs typeface="Times New Roman" panose="02020603050405020304" charset="0"/>
            </a:endParaRPr>
          </a:p>
          <a:p>
            <a:pPr marL="198120" indent="-198120" algn="just" fontAlgn="auto">
              <a:lnSpc>
                <a:spcPct val="150000"/>
              </a:lnSpc>
              <a:buFont typeface="Arial" panose="020B0604020202020204" pitchFamily="34" charset="0"/>
              <a:buChar char="•"/>
            </a:pPr>
            <a:r>
              <a:rPr lang="en-US" sz="2200">
                <a:latin typeface="Times New Roman" panose="02020603050405020304" charset="0"/>
                <a:cs typeface="Times New Roman" panose="02020603050405020304" charset="0"/>
                <a:sym typeface="+mn-ea"/>
              </a:rPr>
              <a:t>He explained that it wasn't just about handling the dog but dealing with unanticipated situations and creating a safer home for all of us</a:t>
            </a:r>
            <a:endParaRPr lang="en-US" sz="2200">
              <a:latin typeface="Times New Roman" panose="02020603050405020304" charset="0"/>
              <a:cs typeface="Times New Roman" panose="02020603050405020304" charset="0"/>
              <a:sym typeface="+mn-ea"/>
            </a:endParaRPr>
          </a:p>
          <a:p>
            <a:pPr marL="198120" indent="-198120" algn="just" fontAlgn="auto">
              <a:buFont typeface="Arial" panose="020B0604020202020204" pitchFamily="34" charset="0"/>
              <a:buChar char="•"/>
            </a:pPr>
            <a:endParaRPr lang="en-US" sz="2200">
              <a:solidFill>
                <a:schemeClr val="tx1"/>
              </a:solidFill>
              <a:effectLst/>
              <a:latin typeface="Times New Roman" panose="02020603050405020304" charset="0"/>
              <a:cs typeface="Times New Roman" panose="02020603050405020304" charset="0"/>
              <a:sym typeface="+mn-ea"/>
            </a:endParaRPr>
          </a:p>
        </p:txBody>
      </p:sp>
      <p:sp>
        <p:nvSpPr>
          <p:cNvPr id="9" name="文本框 8"/>
          <p:cNvSpPr txBox="1"/>
          <p:nvPr/>
        </p:nvSpPr>
        <p:spPr>
          <a:xfrm>
            <a:off x="179705" y="2261870"/>
            <a:ext cx="3338830" cy="3614420"/>
          </a:xfrm>
          <a:prstGeom prst="rect">
            <a:avLst/>
          </a:prstGeom>
          <a:noFill/>
        </p:spPr>
        <p:txBody>
          <a:bodyPr wrap="square" rtlCol="0">
            <a:noAutofit/>
          </a:bodyPr>
          <a:p>
            <a:pPr>
              <a:lnSpc>
                <a:spcPct val="150000"/>
              </a:lnSpc>
            </a:pPr>
            <a:r>
              <a:rPr lang="en-US" altLang="zh-CN" sz="2200" b="1" i="1">
                <a:solidFill>
                  <a:schemeClr val="accent4">
                    <a:lumMod val="50000"/>
                  </a:schemeClr>
                </a:solidFill>
                <a:effectLst>
                  <a:outerShdw blurRad="38100" dist="38100" dir="2700000" algn="tl">
                    <a:srgbClr val="000000">
                      <a:alpha val="43137"/>
                    </a:srgbClr>
                  </a:outerShdw>
                </a:effectLst>
              </a:rPr>
              <a:t>Echo the theme </a:t>
            </a:r>
            <a:endParaRPr lang="en-US" altLang="zh-CN" sz="2200" b="1" i="1">
              <a:solidFill>
                <a:schemeClr val="accent4">
                  <a:lumMod val="50000"/>
                </a:schemeClr>
              </a:solidFill>
              <a:effectLst>
                <a:outerShdw blurRad="38100" dist="38100" dir="2700000" algn="tl">
                  <a:srgbClr val="000000">
                    <a:alpha val="43137"/>
                  </a:srgbClr>
                </a:outerShdw>
              </a:effectLst>
            </a:endParaRPr>
          </a:p>
          <a:p>
            <a:pPr>
              <a:lnSpc>
                <a:spcPct val="150000"/>
              </a:lnSpc>
            </a:pPr>
            <a:endParaRPr lang="en-US" altLang="zh-CN" sz="2200" b="1" i="1">
              <a:solidFill>
                <a:schemeClr val="accent4">
                  <a:lumMod val="50000"/>
                </a:schemeClr>
              </a:solidFill>
              <a:effectLst>
                <a:outerShdw blurRad="38100" dist="38100" dir="2700000" algn="tl">
                  <a:srgbClr val="000000">
                    <a:alpha val="43137"/>
                  </a:srgbClr>
                </a:outerShdw>
              </a:effectLst>
            </a:endParaRPr>
          </a:p>
          <a:p>
            <a:pPr>
              <a:lnSpc>
                <a:spcPct val="150000"/>
              </a:lnSpc>
            </a:pPr>
            <a:r>
              <a:rPr lang="en-US" altLang="zh-CN" sz="2200" b="1" i="1">
                <a:solidFill>
                  <a:schemeClr val="accent4">
                    <a:lumMod val="50000"/>
                  </a:schemeClr>
                </a:solidFill>
                <a:effectLst>
                  <a:outerShdw blurRad="38100" dist="38100" dir="2700000" algn="tl">
                    <a:srgbClr val="000000">
                      <a:alpha val="43137"/>
                    </a:srgbClr>
                  </a:outerShdw>
                </a:effectLst>
              </a:rPr>
              <a:t>Relate other characters</a:t>
            </a:r>
            <a:endParaRPr lang="en-US" altLang="zh-CN" sz="2200" b="1" i="1">
              <a:solidFill>
                <a:schemeClr val="accent4">
                  <a:lumMod val="50000"/>
                </a:schemeClr>
              </a:solidFill>
              <a:effectLst>
                <a:outerShdw blurRad="38100" dist="38100" dir="2700000" algn="tl">
                  <a:srgbClr val="000000">
                    <a:alpha val="43137"/>
                  </a:srgbClr>
                </a:outerShdw>
              </a:effectLst>
            </a:endParaRPr>
          </a:p>
          <a:p>
            <a:pPr>
              <a:lnSpc>
                <a:spcPct val="150000"/>
              </a:lnSpc>
            </a:pPr>
            <a:endParaRPr lang="en-US" altLang="zh-CN" sz="2200" b="1" i="1">
              <a:solidFill>
                <a:schemeClr val="accent4">
                  <a:lumMod val="50000"/>
                </a:schemeClr>
              </a:solidFill>
              <a:effectLst>
                <a:outerShdw blurRad="38100" dist="38100" dir="2700000" algn="tl">
                  <a:srgbClr val="000000">
                    <a:alpha val="43137"/>
                  </a:srgbClr>
                </a:outerShdw>
              </a:effectLst>
            </a:endParaRPr>
          </a:p>
          <a:p>
            <a:pPr>
              <a:lnSpc>
                <a:spcPct val="150000"/>
              </a:lnSpc>
            </a:pPr>
            <a:r>
              <a:rPr lang="en-US" altLang="zh-CN" sz="2200" b="1" i="1">
                <a:solidFill>
                  <a:schemeClr val="accent4">
                    <a:lumMod val="50000"/>
                  </a:schemeClr>
                </a:solidFill>
                <a:effectLst>
                  <a:outerShdw blurRad="38100" dist="38100" dir="2700000" algn="tl">
                    <a:srgbClr val="000000">
                      <a:alpha val="43137"/>
                    </a:srgbClr>
                  </a:outerShdw>
                </a:effectLst>
              </a:rPr>
              <a:t>Imitate the writing style</a:t>
            </a:r>
            <a:endParaRPr lang="en-US" altLang="zh-CN" sz="2200" b="1" i="1">
              <a:solidFill>
                <a:schemeClr val="accent4">
                  <a:lumMod val="50000"/>
                </a:schemeClr>
              </a:solidFill>
              <a:effectLst>
                <a:outerShdw blurRad="38100" dist="38100" dir="2700000" algn="tl">
                  <a:srgbClr val="000000">
                    <a:alpha val="43137"/>
                  </a:srgbClr>
                </a:outerShdw>
              </a:effectLst>
            </a:endParaRPr>
          </a:p>
          <a:p>
            <a:pPr>
              <a:lnSpc>
                <a:spcPct val="150000"/>
              </a:lnSpc>
            </a:pPr>
            <a:endParaRPr lang="en-US" altLang="zh-CN" sz="2200" b="1" i="1">
              <a:solidFill>
                <a:schemeClr val="accent4">
                  <a:lumMod val="50000"/>
                </a:schemeClr>
              </a:solidFill>
              <a:effectLst>
                <a:outerShdw blurRad="38100" dist="38100" dir="2700000" algn="tl">
                  <a:srgbClr val="000000">
                    <a:alpha val="43137"/>
                  </a:srgbClr>
                </a:outerShdw>
              </a:effectLst>
            </a:endParaRPr>
          </a:p>
          <a:p>
            <a:pPr>
              <a:lnSpc>
                <a:spcPct val="150000"/>
              </a:lnSpc>
            </a:pPr>
            <a:r>
              <a:rPr lang="en-US" altLang="zh-CN" sz="2200" b="1" i="1">
                <a:solidFill>
                  <a:schemeClr val="accent4">
                    <a:lumMod val="50000"/>
                  </a:schemeClr>
                </a:solidFill>
                <a:effectLst>
                  <a:outerShdw blurRad="38100" dist="38100" dir="2700000" algn="tl">
                    <a:srgbClr val="000000">
                      <a:alpha val="43137"/>
                    </a:srgbClr>
                  </a:outerShdw>
                </a:effectLst>
              </a:rPr>
              <a:t>Further interpretation</a:t>
            </a:r>
            <a:endParaRPr lang="en-US" altLang="zh-CN" sz="2200" b="1" i="1">
              <a:solidFill>
                <a:schemeClr val="accent4">
                  <a:lumMod val="50000"/>
                </a:schemeClr>
              </a:solidFill>
              <a:effectLst>
                <a:outerShdw blurRad="38100" dist="38100" dir="2700000" algn="tl">
                  <a:srgbClr val="000000">
                    <a:alpha val="43137"/>
                  </a:srgbClr>
                </a:outerShdw>
              </a:effectLst>
            </a:endParaRPr>
          </a:p>
          <a:p>
            <a:pPr>
              <a:lnSpc>
                <a:spcPct val="150000"/>
              </a:lnSpc>
            </a:pPr>
            <a:endParaRPr lang="en-US" altLang="zh-CN" sz="2200" b="1" i="1">
              <a:solidFill>
                <a:schemeClr val="accent4">
                  <a:lumMod val="50000"/>
                </a:schemeClr>
              </a:solidFill>
              <a:effectLst>
                <a:outerShdw blurRad="38100" dist="38100" dir="2700000" algn="tl">
                  <a:srgbClr val="000000">
                    <a:alpha val="43137"/>
                  </a:srgbClr>
                </a:outerShdw>
              </a:effectLst>
            </a:endParaRPr>
          </a:p>
        </p:txBody>
      </p:sp>
      <p:pic>
        <p:nvPicPr>
          <p:cNvPr id="103" name="图片 102"/>
          <p:cNvPicPr/>
          <p:nvPr>
            <p:custDataLst>
              <p:tags r:id="rId5"/>
            </p:custDataLst>
          </p:nvPr>
        </p:nvPicPr>
        <p:blipFill>
          <a:blip r:embed="rId6"/>
          <a:stretch>
            <a:fillRect/>
          </a:stretch>
        </p:blipFill>
        <p:spPr>
          <a:xfrm>
            <a:off x="649605" y="716280"/>
            <a:ext cx="1356995" cy="1384300"/>
          </a:xfrm>
          <a:prstGeom prst="rect">
            <a:avLst/>
          </a:prstGeom>
          <a:noFill/>
          <a:ln w="9525">
            <a:noFill/>
          </a:ln>
        </p:spPr>
      </p:pic>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p:grpSp>
        <p:nvGrpSpPr>
          <p:cNvPr id="32" name="组合 31"/>
          <p:cNvGrpSpPr/>
          <p:nvPr/>
        </p:nvGrpSpPr>
        <p:grpSpPr>
          <a:xfrm>
            <a:off x="2082800" y="869950"/>
            <a:ext cx="7378700" cy="1013460"/>
            <a:chOff x="2692" y="504"/>
            <a:chExt cx="11620" cy="1596"/>
          </a:xfrm>
        </p:grpSpPr>
        <p:sp>
          <p:nvSpPr>
            <p:cNvPr id="6" name="圆角矩形 5"/>
            <p:cNvSpPr/>
            <p:nvPr/>
          </p:nvSpPr>
          <p:spPr>
            <a:xfrm>
              <a:off x="2702" y="588"/>
              <a:ext cx="11611" cy="1513"/>
            </a:xfrm>
            <a:prstGeom prst="roundRect">
              <a:avLst/>
            </a:prstGeom>
            <a:solidFill>
              <a:schemeClr val="accent3">
                <a:lumMod val="75000"/>
                <a:alpha val="23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2692" y="504"/>
              <a:ext cx="11621" cy="1501"/>
            </a:xfrm>
            <a:prstGeom prst="rect">
              <a:avLst/>
            </a:prstGeom>
            <a:noFill/>
          </p:spPr>
          <p:txBody>
            <a:bodyPr wrap="square" rtlCol="0">
              <a:spAutoFit/>
            </a:bodyPr>
            <a:p>
              <a:r>
                <a:rPr lang="en-US" altLang="zh-CN" sz="2800" b="1" i="1" u="sng">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rPr>
                <a:t>Discussion</a:t>
              </a:r>
              <a:r>
                <a:rPr lang="en-US" altLang="zh-CN" sz="2800" b="1" i="1">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rPr>
                <a:t>: How did we work the problem out?</a:t>
              </a:r>
              <a:endParaRPr lang="en-US" altLang="zh-CN" sz="2800" b="1" i="1">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r>
                <a:rPr lang="en-US" altLang="zh-CN" sz="2800" b="1" i="1">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rPr>
                <a:t>                    Why wasn’t Max </a:t>
              </a:r>
              <a:r>
                <a:rPr lang="en-US" altLang="zh-CN" sz="2800" b="1" i="1">
                  <a:solidFill>
                    <a:schemeClr val="accent4">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rPr>
                <a:t>obedient</a:t>
              </a:r>
              <a:r>
                <a:rPr lang="en-US" altLang="zh-CN" sz="2800" b="1" i="1">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rPr>
                <a:t>?</a:t>
              </a:r>
              <a:endParaRPr lang="en-US" altLang="zh-CN" sz="2800" b="1" i="1">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p:txBody>
        </p:sp>
      </p:grpSp>
      <p:sp>
        <p:nvSpPr>
          <p:cNvPr id="9" name="文本框 8"/>
          <p:cNvSpPr txBox="1"/>
          <p:nvPr/>
        </p:nvSpPr>
        <p:spPr>
          <a:xfrm>
            <a:off x="180975" y="4013200"/>
            <a:ext cx="4227830" cy="829945"/>
          </a:xfrm>
          <a:prstGeom prst="rect">
            <a:avLst/>
          </a:prstGeom>
          <a:noFill/>
          <a:ln w="12700">
            <a:solidFill>
              <a:schemeClr val="accent4">
                <a:lumMod val="75000"/>
              </a:schemeClr>
            </a:solidFill>
            <a:prstDash val="dash"/>
          </a:ln>
        </p:spPr>
        <p:txBody>
          <a:bodyPr wrap="square" rtlCol="0">
            <a:spAutoFit/>
          </a:bodyPr>
          <a:p>
            <a:pPr marL="176530" indent="-176530" fontAlgn="auto">
              <a:buFont typeface="Arial" panose="020B0604020202020204" pitchFamily="34" charset="0"/>
              <a:buChar char="•"/>
            </a:pPr>
            <a:r>
              <a:rPr lang="en-US" altLang="zh-CN" sz="2400">
                <a:latin typeface="Calibri" panose="020F0502020204030204" charset="0"/>
                <a:cs typeface="Times New Roman" panose="02020603050405020304" charset="0"/>
                <a:sym typeface="+mn-ea"/>
              </a:rPr>
              <a:t>①</a:t>
            </a:r>
            <a:r>
              <a:rPr lang="en-US" altLang="zh-CN" sz="2400">
                <a:latin typeface="Times New Roman" panose="02020603050405020304" charset="0"/>
                <a:cs typeface="Times New Roman" panose="02020603050405020304" charset="0"/>
                <a:sym typeface="+mn-ea"/>
              </a:rPr>
              <a:t>....</a:t>
            </a:r>
            <a:r>
              <a:rPr lang="zh-CN" altLang="en-US" sz="2400">
                <a:latin typeface="Times New Roman" panose="02020603050405020304" charset="0"/>
                <a:cs typeface="Times New Roman" panose="02020603050405020304" charset="0"/>
                <a:sym typeface="+mn-ea"/>
              </a:rPr>
              <a:t>our dog, Max, who had been </a:t>
            </a:r>
            <a:r>
              <a:rPr lang="zh-CN" altLang="en-US" sz="2400">
                <a:solidFill>
                  <a:schemeClr val="accent4">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adopted one mon</a:t>
            </a:r>
            <a:r>
              <a:rPr lang="en-US" altLang="zh-CN" sz="2400">
                <a:solidFill>
                  <a:schemeClr val="accent4">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th</a:t>
            </a:r>
            <a:r>
              <a:rPr lang="zh-CN" altLang="en-US" sz="2400">
                <a:solidFill>
                  <a:schemeClr val="accent4">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 before</a:t>
            </a:r>
            <a:r>
              <a:rPr lang="en-US" altLang="zh-CN" sz="2400">
                <a:latin typeface="Times New Roman" panose="02020603050405020304" charset="0"/>
                <a:cs typeface="Times New Roman" panose="02020603050405020304" charset="0"/>
                <a:sym typeface="+mn-ea"/>
              </a:rPr>
              <a:t>.</a:t>
            </a:r>
            <a:endParaRPr lang="en-US" altLang="zh-CN" sz="2400" b="1">
              <a:solidFill>
                <a:schemeClr val="accent4">
                  <a:lumMod val="50000"/>
                </a:schemeClr>
              </a:solidFill>
              <a:latin typeface="Times New Roman" panose="02020603050405020304" charset="0"/>
              <a:cs typeface="Times New Roman" panose="02020603050405020304" charset="0"/>
              <a:sym typeface="+mn-ea"/>
            </a:endParaRPr>
          </a:p>
        </p:txBody>
      </p:sp>
      <p:sp>
        <p:nvSpPr>
          <p:cNvPr id="11" name="文本框 10"/>
          <p:cNvSpPr txBox="1"/>
          <p:nvPr/>
        </p:nvSpPr>
        <p:spPr>
          <a:xfrm>
            <a:off x="717550" y="3354705"/>
            <a:ext cx="2778125" cy="460375"/>
          </a:xfrm>
          <a:prstGeom prst="rect">
            <a:avLst/>
          </a:prstGeom>
          <a:noFill/>
        </p:spPr>
        <p:txBody>
          <a:bodyPr wrap="square" rtlCol="0" anchor="t">
            <a:spAutoFit/>
          </a:bodyPr>
          <a:p>
            <a:r>
              <a:rPr lang="en-US" altLang="zh-CN" sz="2400" b="1" i="1" u="sng">
                <a:solidFill>
                  <a:schemeClr val="accent4">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Clue in the passage:</a:t>
            </a:r>
            <a:endParaRPr lang="en-US" altLang="zh-CN" sz="2400" b="1" i="1" u="sng">
              <a:solidFill>
                <a:schemeClr val="accent4">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p:txBody>
      </p:sp>
      <p:pic>
        <p:nvPicPr>
          <p:cNvPr id="104" name="图片 103"/>
          <p:cNvPicPr/>
          <p:nvPr/>
        </p:nvPicPr>
        <p:blipFill>
          <a:blip r:embed="rId1"/>
          <a:stretch>
            <a:fillRect/>
          </a:stretch>
        </p:blipFill>
        <p:spPr>
          <a:xfrm>
            <a:off x="7610475" y="3496310"/>
            <a:ext cx="3582035" cy="3361690"/>
          </a:xfrm>
          <a:prstGeom prst="rect">
            <a:avLst/>
          </a:prstGeom>
          <a:noFill/>
          <a:ln w="9525">
            <a:noFill/>
          </a:ln>
          <a:effectLst>
            <a:outerShdw blurRad="50800" dist="38100" dir="5400000" algn="t" rotWithShape="0">
              <a:prstClr val="black">
                <a:alpha val="40000"/>
              </a:prstClr>
            </a:outerShdw>
          </a:effectLst>
        </p:spPr>
      </p:pic>
      <p:grpSp>
        <p:nvGrpSpPr>
          <p:cNvPr id="10" name="组合 9"/>
          <p:cNvGrpSpPr/>
          <p:nvPr/>
        </p:nvGrpSpPr>
        <p:grpSpPr>
          <a:xfrm>
            <a:off x="5540375" y="3898265"/>
            <a:ext cx="1490980" cy="929640"/>
            <a:chOff x="6749" y="5438"/>
            <a:chExt cx="2348" cy="1464"/>
          </a:xfrm>
        </p:grpSpPr>
        <p:sp>
          <p:nvSpPr>
            <p:cNvPr id="8" name="椭圆形标注 7"/>
            <p:cNvSpPr/>
            <p:nvPr/>
          </p:nvSpPr>
          <p:spPr>
            <a:xfrm>
              <a:off x="6749" y="5438"/>
              <a:ext cx="2348" cy="1348"/>
            </a:xfrm>
            <a:prstGeom prst="wedgeEllipseCallout">
              <a:avLst/>
            </a:prstGeom>
            <a:solidFill>
              <a:schemeClr val="accent3">
                <a:lumMod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7" name="文本框 6"/>
            <p:cNvSpPr txBox="1"/>
            <p:nvPr/>
          </p:nvSpPr>
          <p:spPr>
            <a:xfrm>
              <a:off x="6750" y="5521"/>
              <a:ext cx="2346" cy="1381"/>
            </a:xfrm>
            <a:prstGeom prst="rect">
              <a:avLst/>
            </a:prstGeom>
            <a:noFill/>
          </p:spPr>
          <p:txBody>
            <a:bodyPr wrap="square" rtlCol="0" anchor="t">
              <a:noAutofit/>
            </a:bodyPr>
            <a:p>
              <a:pPr algn="ctr"/>
              <a:r>
                <a:rPr lang="zh-CN" altLang="en-US" sz="2400">
                  <a:latin typeface="Times New Roman" panose="02020603050405020304" charset="0"/>
                  <a:cs typeface="Times New Roman" panose="02020603050405020304" charset="0"/>
                  <a:sym typeface="+mn-ea"/>
                </a:rPr>
                <a:t>unfamiliar sights</a:t>
              </a:r>
              <a:endParaRPr lang="zh-CN" altLang="en-US" sz="2400">
                <a:latin typeface="Times New Roman" panose="02020603050405020304" charset="0"/>
                <a:cs typeface="Times New Roman" panose="02020603050405020304" charset="0"/>
                <a:sym typeface="+mn-ea"/>
              </a:endParaRPr>
            </a:p>
          </p:txBody>
        </p:sp>
      </p:grpSp>
      <p:grpSp>
        <p:nvGrpSpPr>
          <p:cNvPr id="12" name="组合 11"/>
          <p:cNvGrpSpPr/>
          <p:nvPr/>
        </p:nvGrpSpPr>
        <p:grpSpPr>
          <a:xfrm>
            <a:off x="6473825" y="5274945"/>
            <a:ext cx="1490980" cy="876300"/>
            <a:chOff x="6749" y="5431"/>
            <a:chExt cx="2348" cy="1380"/>
          </a:xfrm>
        </p:grpSpPr>
        <p:sp>
          <p:nvSpPr>
            <p:cNvPr id="13" name="椭圆形标注 12"/>
            <p:cNvSpPr/>
            <p:nvPr/>
          </p:nvSpPr>
          <p:spPr>
            <a:xfrm>
              <a:off x="6749" y="5438"/>
              <a:ext cx="2348" cy="1348"/>
            </a:xfrm>
            <a:prstGeom prst="wedgeEllipseCallout">
              <a:avLst/>
            </a:prstGeom>
            <a:solidFill>
              <a:schemeClr val="accent3">
                <a:lumMod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14" name="文本框 13"/>
            <p:cNvSpPr txBox="1"/>
            <p:nvPr/>
          </p:nvSpPr>
          <p:spPr>
            <a:xfrm>
              <a:off x="7185" y="5431"/>
              <a:ext cx="1724" cy="1381"/>
            </a:xfrm>
            <a:prstGeom prst="rect">
              <a:avLst/>
            </a:prstGeom>
            <a:noFill/>
          </p:spPr>
          <p:txBody>
            <a:bodyPr wrap="square" rtlCol="0" anchor="t">
              <a:noAutofit/>
            </a:bodyPr>
            <a:p>
              <a:r>
                <a:rPr lang="zh-CN" altLang="en-US" sz="2400">
                  <a:latin typeface="Times New Roman" panose="02020603050405020304" charset="0"/>
                  <a:cs typeface="Times New Roman" panose="02020603050405020304" charset="0"/>
                  <a:sym typeface="+mn-ea"/>
                </a:rPr>
                <a:t>alien noises</a:t>
              </a:r>
              <a:endParaRPr lang="zh-CN" altLang="en-US" sz="2400">
                <a:latin typeface="Times New Roman" panose="02020603050405020304" charset="0"/>
                <a:cs typeface="Times New Roman" panose="02020603050405020304" charset="0"/>
                <a:sym typeface="+mn-ea"/>
              </a:endParaRPr>
            </a:p>
          </p:txBody>
        </p:sp>
      </p:grpSp>
      <p:grpSp>
        <p:nvGrpSpPr>
          <p:cNvPr id="15" name="组合 14"/>
          <p:cNvGrpSpPr/>
          <p:nvPr/>
        </p:nvGrpSpPr>
        <p:grpSpPr>
          <a:xfrm>
            <a:off x="6119495" y="2597785"/>
            <a:ext cx="1490980" cy="876935"/>
            <a:chOff x="6749" y="5431"/>
            <a:chExt cx="2348" cy="1381"/>
          </a:xfrm>
        </p:grpSpPr>
        <p:sp>
          <p:nvSpPr>
            <p:cNvPr id="16" name="椭圆形标注 15"/>
            <p:cNvSpPr/>
            <p:nvPr/>
          </p:nvSpPr>
          <p:spPr>
            <a:xfrm>
              <a:off x="6749" y="5438"/>
              <a:ext cx="2348" cy="1348"/>
            </a:xfrm>
            <a:prstGeom prst="wedgeEllipseCallout">
              <a:avLst/>
            </a:prstGeom>
            <a:solidFill>
              <a:schemeClr val="accent3">
                <a:lumMod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18" name="文本框 17"/>
            <p:cNvSpPr txBox="1"/>
            <p:nvPr/>
          </p:nvSpPr>
          <p:spPr>
            <a:xfrm>
              <a:off x="7110" y="5431"/>
              <a:ext cx="1724" cy="1381"/>
            </a:xfrm>
            <a:prstGeom prst="rect">
              <a:avLst/>
            </a:prstGeom>
            <a:noFill/>
          </p:spPr>
          <p:txBody>
            <a:bodyPr wrap="square" rtlCol="0" anchor="t">
              <a:noAutofit/>
            </a:bodyPr>
            <a:p>
              <a:r>
                <a:rPr lang="en-US" altLang="zh-CN" sz="2400">
                  <a:latin typeface="Times New Roman" panose="02020603050405020304" charset="0"/>
                  <a:cs typeface="Times New Roman" panose="02020603050405020304" charset="0"/>
                  <a:sym typeface="+mn-ea"/>
                </a:rPr>
                <a:t>strange</a:t>
              </a:r>
              <a:endParaRPr lang="en-US" altLang="zh-CN" sz="2400">
                <a:latin typeface="Times New Roman" panose="02020603050405020304" charset="0"/>
                <a:cs typeface="Times New Roman" panose="02020603050405020304" charset="0"/>
                <a:sym typeface="+mn-ea"/>
              </a:endParaRPr>
            </a:p>
            <a:p>
              <a:r>
                <a:rPr lang="en-US" altLang="zh-CN" sz="2400">
                  <a:latin typeface="Times New Roman" panose="02020603050405020304" charset="0"/>
                  <a:cs typeface="Times New Roman" panose="02020603050405020304" charset="0"/>
                  <a:sym typeface="+mn-ea"/>
                </a:rPr>
                <a:t>smells</a:t>
              </a:r>
              <a:endParaRPr lang="en-US" altLang="zh-CN" sz="2400">
                <a:latin typeface="Times New Roman" panose="02020603050405020304" charset="0"/>
                <a:cs typeface="Times New Roman" panose="02020603050405020304" charset="0"/>
                <a:sym typeface="+mn-ea"/>
              </a:endParaRPr>
            </a:p>
          </p:txBody>
        </p:sp>
      </p:grpSp>
      <p:grpSp>
        <p:nvGrpSpPr>
          <p:cNvPr id="19" name="组合 18"/>
          <p:cNvGrpSpPr/>
          <p:nvPr/>
        </p:nvGrpSpPr>
        <p:grpSpPr>
          <a:xfrm>
            <a:off x="7845425" y="2003425"/>
            <a:ext cx="1490980" cy="876300"/>
            <a:chOff x="6749" y="5431"/>
            <a:chExt cx="2348" cy="1380"/>
          </a:xfrm>
        </p:grpSpPr>
        <p:sp>
          <p:nvSpPr>
            <p:cNvPr id="20" name="椭圆形标注 19"/>
            <p:cNvSpPr/>
            <p:nvPr/>
          </p:nvSpPr>
          <p:spPr>
            <a:xfrm>
              <a:off x="6749" y="5438"/>
              <a:ext cx="2348" cy="1348"/>
            </a:xfrm>
            <a:prstGeom prst="wedgeEllipseCallout">
              <a:avLst/>
            </a:prstGeom>
            <a:solidFill>
              <a:schemeClr val="accent3">
                <a:lumMod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21" name="文本框 20"/>
            <p:cNvSpPr txBox="1"/>
            <p:nvPr/>
          </p:nvSpPr>
          <p:spPr>
            <a:xfrm>
              <a:off x="7185" y="5431"/>
              <a:ext cx="1724" cy="1381"/>
            </a:xfrm>
            <a:prstGeom prst="rect">
              <a:avLst/>
            </a:prstGeom>
            <a:noFill/>
          </p:spPr>
          <p:txBody>
            <a:bodyPr wrap="square" rtlCol="0" anchor="t">
              <a:noAutofit/>
            </a:bodyPr>
            <a:p>
              <a:r>
                <a:rPr lang="en-US" altLang="zh-CN" sz="2400">
                  <a:latin typeface="Times New Roman" panose="02020603050405020304" charset="0"/>
                  <a:cs typeface="Times New Roman" panose="02020603050405020304" charset="0"/>
                  <a:sym typeface="+mn-ea"/>
                </a:rPr>
                <a:t>local</a:t>
              </a:r>
              <a:endParaRPr lang="en-US" altLang="zh-CN" sz="2400">
                <a:latin typeface="Times New Roman" panose="02020603050405020304" charset="0"/>
                <a:cs typeface="Times New Roman" panose="02020603050405020304" charset="0"/>
                <a:sym typeface="+mn-ea"/>
              </a:endParaRPr>
            </a:p>
            <a:p>
              <a:r>
                <a:rPr lang="en-US" altLang="zh-CN" sz="2400">
                  <a:latin typeface="Times New Roman" panose="02020603050405020304" charset="0"/>
                  <a:cs typeface="Times New Roman" panose="02020603050405020304" charset="0"/>
                  <a:sym typeface="+mn-ea"/>
                </a:rPr>
                <a:t>dogs</a:t>
              </a:r>
              <a:endParaRPr lang="en-US" altLang="zh-CN" sz="2400">
                <a:latin typeface="Times New Roman" panose="02020603050405020304" charset="0"/>
                <a:cs typeface="Times New Roman" panose="02020603050405020304" charset="0"/>
                <a:sym typeface="+mn-ea"/>
              </a:endParaRPr>
            </a:p>
          </p:txBody>
        </p:sp>
      </p:grpSp>
      <p:grpSp>
        <p:nvGrpSpPr>
          <p:cNvPr id="22" name="组合 21"/>
          <p:cNvGrpSpPr/>
          <p:nvPr/>
        </p:nvGrpSpPr>
        <p:grpSpPr>
          <a:xfrm>
            <a:off x="9342120" y="2433320"/>
            <a:ext cx="1490980" cy="872490"/>
            <a:chOff x="6749" y="5438"/>
            <a:chExt cx="2348" cy="1374"/>
          </a:xfrm>
        </p:grpSpPr>
        <p:sp>
          <p:nvSpPr>
            <p:cNvPr id="23" name="椭圆形标注 22"/>
            <p:cNvSpPr/>
            <p:nvPr/>
          </p:nvSpPr>
          <p:spPr>
            <a:xfrm>
              <a:off x="6749" y="5438"/>
              <a:ext cx="2348" cy="1348"/>
            </a:xfrm>
            <a:prstGeom prst="wedgeEllipseCallout">
              <a:avLst/>
            </a:prstGeom>
            <a:solidFill>
              <a:schemeClr val="accent3">
                <a:lumMod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24" name="文本框 23"/>
            <p:cNvSpPr txBox="1"/>
            <p:nvPr/>
          </p:nvSpPr>
          <p:spPr>
            <a:xfrm>
              <a:off x="6749" y="5687"/>
              <a:ext cx="2348" cy="1125"/>
            </a:xfrm>
            <a:prstGeom prst="rect">
              <a:avLst/>
            </a:prstGeom>
            <a:noFill/>
          </p:spPr>
          <p:txBody>
            <a:bodyPr wrap="square" rtlCol="0" anchor="t">
              <a:noAutofit/>
            </a:bodyPr>
            <a:p>
              <a:r>
                <a:rPr lang="en-US" altLang="zh-CN" sz="2400">
                  <a:latin typeface="Times New Roman" panose="02020603050405020304" charset="0"/>
                  <a:cs typeface="Times New Roman" panose="02020603050405020304" charset="0"/>
                  <a:sym typeface="+mn-ea"/>
                </a:rPr>
                <a:t>neighbors</a:t>
              </a:r>
              <a:endParaRPr lang="en-US" altLang="zh-CN" sz="2400">
                <a:latin typeface="Times New Roman" panose="02020603050405020304" charset="0"/>
                <a:cs typeface="Times New Roman" panose="02020603050405020304" charset="0"/>
                <a:sym typeface="+mn-ea"/>
              </a:endParaRPr>
            </a:p>
          </p:txBody>
        </p:sp>
      </p:grpSp>
      <p:grpSp>
        <p:nvGrpSpPr>
          <p:cNvPr id="25" name="组合 24"/>
          <p:cNvGrpSpPr/>
          <p:nvPr/>
        </p:nvGrpSpPr>
        <p:grpSpPr>
          <a:xfrm>
            <a:off x="10504805" y="3094990"/>
            <a:ext cx="1490980" cy="855980"/>
            <a:chOff x="6749" y="5438"/>
            <a:chExt cx="2348" cy="1348"/>
          </a:xfrm>
        </p:grpSpPr>
        <p:sp>
          <p:nvSpPr>
            <p:cNvPr id="26" name="椭圆形标注 25"/>
            <p:cNvSpPr/>
            <p:nvPr/>
          </p:nvSpPr>
          <p:spPr>
            <a:xfrm>
              <a:off x="6749" y="5438"/>
              <a:ext cx="2348" cy="1348"/>
            </a:xfrm>
            <a:prstGeom prst="wedgeEllipseCallout">
              <a:avLst/>
            </a:prstGeom>
            <a:solidFill>
              <a:schemeClr val="accent3">
                <a:lumMod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27" name="文本框 26"/>
            <p:cNvSpPr txBox="1"/>
            <p:nvPr/>
          </p:nvSpPr>
          <p:spPr>
            <a:xfrm>
              <a:off x="6749" y="5447"/>
              <a:ext cx="2348" cy="1125"/>
            </a:xfrm>
            <a:prstGeom prst="rect">
              <a:avLst/>
            </a:prstGeom>
            <a:noFill/>
          </p:spPr>
          <p:txBody>
            <a:bodyPr wrap="square" rtlCol="0" anchor="t">
              <a:noAutofit/>
            </a:bodyPr>
            <a:p>
              <a:pPr algn="ctr"/>
              <a:r>
                <a:rPr lang="en-US" altLang="zh-CN" sz="2400">
                  <a:latin typeface="Times New Roman" panose="02020603050405020304" charset="0"/>
                  <a:cs typeface="Times New Roman" panose="02020603050405020304" charset="0"/>
                  <a:sym typeface="+mn-ea"/>
                </a:rPr>
                <a:t>lack of training</a:t>
              </a:r>
              <a:endParaRPr lang="en-US" altLang="zh-CN" sz="2400">
                <a:latin typeface="Times New Roman" panose="02020603050405020304" charset="0"/>
                <a:cs typeface="Times New Roman" panose="02020603050405020304" charset="0"/>
                <a:sym typeface="+mn-ea"/>
              </a:endParaRPr>
            </a:p>
          </p:txBody>
        </p:sp>
      </p:grpSp>
      <p:sp>
        <p:nvSpPr>
          <p:cNvPr id="28" name="下箭头 27"/>
          <p:cNvSpPr/>
          <p:nvPr/>
        </p:nvSpPr>
        <p:spPr>
          <a:xfrm rot="16200000">
            <a:off x="4686300" y="3923665"/>
            <a:ext cx="567055" cy="831215"/>
          </a:xfrm>
          <a:prstGeom prst="downArrow">
            <a:avLst/>
          </a:prstGeom>
          <a:solidFill>
            <a:schemeClr val="accent4">
              <a:lumMod val="5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9" name="组合 28"/>
          <p:cNvGrpSpPr/>
          <p:nvPr/>
        </p:nvGrpSpPr>
        <p:grpSpPr>
          <a:xfrm>
            <a:off x="11192510" y="4506595"/>
            <a:ext cx="892810" cy="636270"/>
            <a:chOff x="6749" y="5438"/>
            <a:chExt cx="2348" cy="1374"/>
          </a:xfrm>
        </p:grpSpPr>
        <p:sp>
          <p:nvSpPr>
            <p:cNvPr id="30" name="椭圆形标注 29"/>
            <p:cNvSpPr/>
            <p:nvPr/>
          </p:nvSpPr>
          <p:spPr>
            <a:xfrm>
              <a:off x="6749" y="5438"/>
              <a:ext cx="2348" cy="1348"/>
            </a:xfrm>
            <a:prstGeom prst="wedgeEllipseCallout">
              <a:avLst/>
            </a:prstGeom>
            <a:solidFill>
              <a:schemeClr val="accent3">
                <a:lumMod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31" name="文本框 30"/>
            <p:cNvSpPr txBox="1"/>
            <p:nvPr/>
          </p:nvSpPr>
          <p:spPr>
            <a:xfrm>
              <a:off x="6749" y="5687"/>
              <a:ext cx="2348" cy="1125"/>
            </a:xfrm>
            <a:prstGeom prst="rect">
              <a:avLst/>
            </a:prstGeom>
            <a:noFill/>
          </p:spPr>
          <p:txBody>
            <a:bodyPr wrap="square" rtlCol="0" anchor="t">
              <a:noAutofit/>
            </a:bodyPr>
            <a:p>
              <a:r>
                <a:rPr lang="en-US" altLang="zh-CN" sz="2400">
                  <a:latin typeface="Times New Roman" panose="02020603050405020304" charset="0"/>
                  <a:cs typeface="Times New Roman" panose="02020603050405020304" charset="0"/>
                  <a:sym typeface="+mn-ea"/>
                </a:rPr>
                <a:t>....</a:t>
              </a:r>
              <a:endParaRPr lang="en-US" altLang="zh-CN" sz="2400">
                <a:latin typeface="Times New Roman" panose="02020603050405020304" charset="0"/>
                <a:cs typeface="Times New Roman" panose="02020603050405020304" charset="0"/>
                <a:sym typeface="+mn-ea"/>
              </a:endParaRPr>
            </a:p>
          </p:txBody>
        </p:sp>
      </p:grpSp>
      <p:sp>
        <p:nvSpPr>
          <p:cNvPr id="34" name="文本框 33"/>
          <p:cNvSpPr txBox="1"/>
          <p:nvPr/>
        </p:nvSpPr>
        <p:spPr>
          <a:xfrm>
            <a:off x="100965" y="26035"/>
            <a:ext cx="3093085" cy="460375"/>
          </a:xfrm>
          <a:prstGeom prst="rect">
            <a:avLst/>
          </a:prstGeom>
          <a:noFill/>
        </p:spPr>
        <p:txBody>
          <a:bodyPr wrap="square" rtlCol="0">
            <a:spAutoFit/>
          </a:bodyPr>
          <a:p>
            <a:r>
              <a:rPr lang="en-US" altLang="zh-CN" sz="2400" b="1" i="1" u="sng">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rPr>
              <a:t>Polish the Language:</a:t>
            </a:r>
            <a:endParaRPr lang="en-US" altLang="zh-CN" sz="2400" b="1" i="1" u="sng">
              <a:solidFill>
                <a:schemeClr val="accent3">
                  <a:lumMod val="5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p:txBody>
      </p:sp>
      <p:sp>
        <p:nvSpPr>
          <p:cNvPr id="35" name="文本框 34"/>
          <p:cNvSpPr txBox="1"/>
          <p:nvPr/>
        </p:nvSpPr>
        <p:spPr>
          <a:xfrm>
            <a:off x="3074035" y="114935"/>
            <a:ext cx="7582535" cy="371475"/>
          </a:xfrm>
          <a:prstGeom prst="rect">
            <a:avLst/>
          </a:prstGeom>
          <a:noFill/>
        </p:spPr>
        <p:txBody>
          <a:bodyPr wrap="square" rtlCol="0">
            <a:noAutofit/>
          </a:bodyPr>
          <a:p>
            <a:pPr algn="just" fontAlgn="auto">
              <a:lnSpc>
                <a:spcPct val="90000"/>
              </a:lnSpc>
            </a:pPr>
            <a:r>
              <a:rPr lang="en-US" altLang="zh-CN" sz="2000" b="1" i="1">
                <a:effectLst/>
                <a:latin typeface="Times New Roman" panose="02020603050405020304" charset="0"/>
                <a:cs typeface="Times New Roman" panose="02020603050405020304" charset="0"/>
                <a:sym typeface="+mn-ea"/>
              </a:rPr>
              <a:t>Para.2: </a:t>
            </a:r>
            <a:r>
              <a:rPr lang="zh-CN" altLang="en-US" sz="2000" b="1" i="1">
                <a:effectLst/>
                <a:latin typeface="Times New Roman" panose="02020603050405020304" charset="0"/>
                <a:cs typeface="Times New Roman" panose="02020603050405020304" charset="0"/>
                <a:sym typeface="+mn-ea"/>
              </a:rPr>
              <a:t>Dad stepped in, suggesting that we work together to train Max.</a:t>
            </a:r>
            <a:endParaRPr lang="zh-CN" altLang="en-US" sz="2000" b="1" i="1">
              <a:effectLst/>
              <a:latin typeface="Times New Roman" panose="02020603050405020304" charset="0"/>
              <a:cs typeface="Times New Roman" panose="02020603050405020304" charset="0"/>
            </a:endParaRPr>
          </a:p>
          <a:p>
            <a:endParaRPr lang="zh-CN" altLang="en-US" sz="2000" b="1" i="1">
              <a:effectLst/>
              <a:latin typeface="Times New Roman" panose="02020603050405020304" charset="0"/>
              <a:cs typeface="Times New Roman" panose="02020603050405020304" charset="0"/>
            </a:endParaRPr>
          </a:p>
        </p:txBody>
      </p:sp>
      <p:pic>
        <p:nvPicPr>
          <p:cNvPr id="2" name="图片 1"/>
          <p:cNvPicPr>
            <a:picLocks noChangeAspect="1"/>
          </p:cNvPicPr>
          <p:nvPr/>
        </p:nvPicPr>
        <p:blipFill>
          <a:blip r:embed="rId2"/>
          <a:stretch>
            <a:fillRect/>
          </a:stretch>
        </p:blipFill>
        <p:spPr>
          <a:xfrm>
            <a:off x="100965" y="577850"/>
            <a:ext cx="2005330" cy="1430020"/>
          </a:xfrm>
          <a:prstGeom prst="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randombar(horizontal)">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randombar(horizontal)">
                                      <p:cBhvr>
                                        <p:cTn id="20" dur="500"/>
                                        <p:tgtEl>
                                          <p:spTgt spid="12"/>
                                        </p:tgtEl>
                                      </p:cBhvr>
                                    </p:animEffect>
                                  </p:childTnLst>
                                </p:cTn>
                              </p:par>
                              <p:par>
                                <p:cTn id="21" presetID="14" presetClass="entr" presetSubtype="1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randombar(horizontal)">
                                      <p:cBhvr>
                                        <p:cTn id="23" dur="500"/>
                                        <p:tgtEl>
                                          <p:spTgt spid="10"/>
                                        </p:tgtEl>
                                      </p:cBhvr>
                                    </p:animEffect>
                                  </p:childTnLst>
                                </p:cTn>
                              </p:par>
                              <p:par>
                                <p:cTn id="24" presetID="14" presetClass="entr" presetSubtype="1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randombar(horizontal)">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randombar(horizontal)">
                                      <p:cBhvr>
                                        <p:cTn id="31" dur="500"/>
                                        <p:tgtEl>
                                          <p:spTgt spid="19"/>
                                        </p:tgtEl>
                                      </p:cBhvr>
                                    </p:animEffect>
                                  </p:childTnLst>
                                </p:cTn>
                              </p:par>
                              <p:par>
                                <p:cTn id="32" presetID="14" presetClass="entr" presetSubtype="10"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randombar(horizontal)">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randombar(horizontal)">
                                      <p:cBhvr>
                                        <p:cTn id="39" dur="500"/>
                                        <p:tgtEl>
                                          <p:spTgt spid="25"/>
                                        </p:tgtEl>
                                      </p:cBhvr>
                                    </p:animEffect>
                                  </p:childTnLst>
                                </p:cTn>
                              </p:par>
                              <p:par>
                                <p:cTn id="40" presetID="14" presetClass="entr" presetSubtype="10" fill="hold"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randombar(horizontal)">
                                      <p:cBhvr>
                                        <p:cTn id="4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animBg="1"/>
      <p:bldP spid="28" grpId="0"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BEAUTIFY_FLAG" val="#wm#"/>
  <p:tag name="KSO_WM_TEMPLATE_CATEGORY" val="custom"/>
  <p:tag name="KSO_WM_TEMPLATE_INDEX" val="20205081"/>
</p:tagLst>
</file>

<file path=ppt/tags/tag63.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64.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wm#"/>
</p:tagLst>
</file>

<file path=ppt/tags/tag6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6.xml><?xml version="1.0" encoding="utf-8"?>
<p:tagLst xmlns:p="http://schemas.openxmlformats.org/presentationml/2006/main">
  <p:tag name="KSO_WM_BEAUTIFY_FLAG" val="#wm#"/>
  <p:tag name="KSO_WM_TEMPLATE_CATEGORY" val="custom"/>
  <p:tag name="KSO_WM_TEMPLATE_INDEX" val="20205081"/>
</p:tagLst>
</file>

<file path=ppt/tags/tag67.xml><?xml version="1.0" encoding="utf-8"?>
<p:tagLst xmlns:p="http://schemas.openxmlformats.org/presentationml/2006/main">
  <p:tag name="KSO_WM_BEAUTIFY_FLAG" val="#wm#"/>
  <p:tag name="KSO_WM_TEMPLATE_CATEGORY" val="custom"/>
  <p:tag name="KSO_WM_TEMPLATE_INDEX" val="20205081"/>
</p:tagLst>
</file>

<file path=ppt/tags/tag68.xml><?xml version="1.0" encoding="utf-8"?>
<p:tagLst xmlns:p="http://schemas.openxmlformats.org/presentationml/2006/main">
  <p:tag name="KSO_WM_BEAUTIFY_FLAG" val="#wm#"/>
  <p:tag name="KSO_WM_TEMPLATE_CATEGORY" val="custom"/>
  <p:tag name="KSO_WM_TEMPLATE_INDEX" val="20205081"/>
</p:tagLst>
</file>

<file path=ppt/tags/tag69.xml><?xml version="1.0" encoding="utf-8"?>
<p:tagLst xmlns:p="http://schemas.openxmlformats.org/presentationml/2006/main">
  <p:tag name="KSO_WM_BEAUTIFY_FLAG" val="#wm#"/>
  <p:tag name="KSO_WM_TEMPLATE_CATEGORY" val="custom"/>
  <p:tag name="KSO_WM_TEMPLATE_INDEX" val="2020508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wm#"/>
  <p:tag name="KSO_WM_TEMPLATE_CATEGORY" val="custom"/>
  <p:tag name="KSO_WM_TEMPLATE_INDEX" val="20205081"/>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wm#"/>
  <p:tag name="KSO_WM_TEMPLATE_CATEGORY" val="custom"/>
  <p:tag name="KSO_WM_TEMPLATE_INDEX" val="20205081"/>
</p:tagLst>
</file>

<file path=ppt/tags/tag77.xml><?xml version="1.0" encoding="utf-8"?>
<p:tagLst xmlns:p="http://schemas.openxmlformats.org/presentationml/2006/main">
  <p:tag name="KSO_WM_BEAUTIFY_FLAG" val="#wm#"/>
  <p:tag name="KSO_WM_TEMPLATE_CATEGORY" val="custom"/>
  <p:tag name="KSO_WM_TEMPLATE_INDEX" val="20205081"/>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wm#"/>
  <p:tag name="KSO_WM_TEMPLATE_CATEGORY" val="custom"/>
  <p:tag name="KSO_WM_TEMPLATE_INDEX" val="2020508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wm#"/>
  <p:tag name="KSO_WM_TEMPLATE_CATEGORY" val="custom"/>
  <p:tag name="KSO_WM_TEMPLATE_INDEX" val="20205081"/>
</p:tagLst>
</file>

<file path=ppt/tags/tag81.xml><?xml version="1.0" encoding="utf-8"?>
<p:tagLst xmlns:p="http://schemas.openxmlformats.org/presentationml/2006/main">
  <p:tag name="KSO_WM_BEAUTIFY_FLAG" val="#wm#"/>
  <p:tag name="KSO_WM_TEMPLATE_CATEGORY" val="custom"/>
  <p:tag name="KSO_WM_TEMPLATE_INDEX" val="20205081"/>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UNIT_PLACING_PICTURE_USER_VIEWPORT" val="{&quot;height&quot;:2938,&quot;width&quot;:293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10978</Words>
  <Application>WPS 演示</Application>
  <PresentationFormat>宽屏</PresentationFormat>
  <Paragraphs>307</Paragraphs>
  <Slides>14</Slides>
  <Notes>4</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14</vt:i4>
      </vt:variant>
    </vt:vector>
  </HeadingPairs>
  <TitlesOfParts>
    <vt:vector size="26" baseType="lpstr">
      <vt:lpstr>Arial</vt:lpstr>
      <vt:lpstr>宋体</vt:lpstr>
      <vt:lpstr>Wingdings</vt:lpstr>
      <vt:lpstr>Wingdings</vt:lpstr>
      <vt:lpstr>Times New Roman</vt:lpstr>
      <vt:lpstr>Calibri</vt:lpstr>
      <vt:lpstr>微软雅黑</vt:lpstr>
      <vt:lpstr>Arial Unicode MS</vt:lpstr>
      <vt:lpstr>HelveticaNeue</vt:lpstr>
      <vt:lpstr>华文新魏</vt:lpstr>
      <vt:lpstr>Segoe Print</vt:lpstr>
      <vt:lpstr>Office 主题​​</vt:lpstr>
      <vt:lpstr>PowerPoint 演示文稿</vt:lpstr>
      <vt:lpstr>读-思-写 Dog Training --My Household’s Joint Efforts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Administrator</cp:lastModifiedBy>
  <cp:revision>202</cp:revision>
  <dcterms:created xsi:type="dcterms:W3CDTF">2024-04-29T12:05:00Z</dcterms:created>
  <dcterms:modified xsi:type="dcterms:W3CDTF">2024-05-06T07:39:47Z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y fmtid="{D5CDD505-2E9C-101B-9397-08002B2CF9AE}" pid="3" name="ICV">
    <vt:lpwstr>C8ECDA1AAD42453F88AA0390A354E59B</vt:lpwstr>
  </property>
</Properties>
</file>