
<file path=[Content_Types].xml><?xml version="1.0" encoding="utf-8"?>
<Types xmlns="http://schemas.openxmlformats.org/package/2006/content-types">
  <Default Extension="png" ContentType="image/png"/>
  <Default Extension="jpeg" ContentType="image/jpe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433" r:id="rId3"/>
    <p:sldId id="409" r:id="rId4"/>
    <p:sldId id="413" r:id="rId5"/>
    <p:sldId id="416" r:id="rId6"/>
    <p:sldId id="414" r:id="rId7"/>
    <p:sldId id="422" r:id="rId8"/>
    <p:sldId id="415" r:id="rId9"/>
    <p:sldId id="423" r:id="rId10"/>
    <p:sldId id="417" r:id="rId11"/>
    <p:sldId id="418" r:id="rId12"/>
    <p:sldId id="419" r:id="rId13"/>
    <p:sldId id="430" r:id="rId14"/>
    <p:sldId id="420" r:id="rId15"/>
    <p:sldId id="411"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7171"/>
    <a:srgbClr val="F7DAE6"/>
    <a:srgbClr val="5B717E"/>
    <a:srgbClr val="415167"/>
    <a:srgbClr val="FFFFFF"/>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8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76A5A-4721-4A07-A73B-FA20B7F4F0F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2.emf"/><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image" Target="../media/image13.png"/><Relationship Id="rId7" Type="http://schemas.openxmlformats.org/officeDocument/2006/relationships/tags" Target="../tags/tag35.xml"/><Relationship Id="rId6" Type="http://schemas.openxmlformats.org/officeDocument/2006/relationships/image" Target="../media/image12.png"/><Relationship Id="rId5" Type="http://schemas.openxmlformats.org/officeDocument/2006/relationships/tags" Target="../tags/tag34.xml"/><Relationship Id="rId4" Type="http://schemas.openxmlformats.org/officeDocument/2006/relationships/image" Target="../media/image11.jpeg"/><Relationship Id="rId3" Type="http://schemas.openxmlformats.org/officeDocument/2006/relationships/tags" Target="../tags/tag33.xml"/><Relationship Id="rId2" Type="http://schemas.openxmlformats.org/officeDocument/2006/relationships/tags" Target="../tags/tag32.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44.xml"/><Relationship Id="rId7" Type="http://schemas.openxmlformats.org/officeDocument/2006/relationships/image" Target="../media/image14.png"/><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image" Target="../media/image5.jpeg"/><Relationship Id="rId22" Type="http://schemas.openxmlformats.org/officeDocument/2006/relationships/tags" Target="../tags/tag53.xml"/><Relationship Id="rId21" Type="http://schemas.openxmlformats.org/officeDocument/2006/relationships/tags" Target="../tags/tag52.xml"/><Relationship Id="rId20" Type="http://schemas.openxmlformats.org/officeDocument/2006/relationships/tags" Target="../tags/tag51.xml"/><Relationship Id="rId2" Type="http://schemas.openxmlformats.org/officeDocument/2006/relationships/tags" Target="../tags/tag40.xml"/><Relationship Id="rId19" Type="http://schemas.openxmlformats.org/officeDocument/2006/relationships/tags" Target="../tags/tag50.xml"/><Relationship Id="rId18" Type="http://schemas.openxmlformats.org/officeDocument/2006/relationships/tags" Target="../tags/tag49.xml"/><Relationship Id="rId17" Type="http://schemas.openxmlformats.org/officeDocument/2006/relationships/image" Target="../media/image2.emf"/><Relationship Id="rId16" Type="http://schemas.openxmlformats.org/officeDocument/2006/relationships/tags" Target="../tags/tag48.xml"/><Relationship Id="rId15" Type="http://schemas.openxmlformats.org/officeDocument/2006/relationships/image" Target="../media/image15.png"/><Relationship Id="rId14" Type="http://schemas.openxmlformats.org/officeDocument/2006/relationships/tags" Target="../tags/tag47.xml"/><Relationship Id="rId13" Type="http://schemas.openxmlformats.org/officeDocument/2006/relationships/image" Target="../media/image1.png"/><Relationship Id="rId12" Type="http://schemas.openxmlformats.org/officeDocument/2006/relationships/tags" Target="../tags/tag46.xml"/><Relationship Id="rId11" Type="http://schemas.openxmlformats.org/officeDocument/2006/relationships/image" Target="../media/image3.png"/><Relationship Id="rId10" Type="http://schemas.openxmlformats.org/officeDocument/2006/relationships/tags" Target="../tags/tag45.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image" Target="../media/image13.png"/><Relationship Id="rId6" Type="http://schemas.openxmlformats.org/officeDocument/2006/relationships/tags" Target="../tags/tag56.xml"/><Relationship Id="rId5" Type="http://schemas.openxmlformats.org/officeDocument/2006/relationships/image" Target="../media/image12.png"/><Relationship Id="rId4" Type="http://schemas.openxmlformats.org/officeDocument/2006/relationships/tags" Target="../tags/tag55.xml"/><Relationship Id="rId3" Type="http://schemas.openxmlformats.org/officeDocument/2006/relationships/image" Target="../media/image11.jpeg"/><Relationship Id="rId2" Type="http://schemas.openxmlformats.org/officeDocument/2006/relationships/tags" Target="../tags/tag54.xml"/><Relationship Id="rId10" Type="http://schemas.openxmlformats.org/officeDocument/2006/relationships/tags" Target="../tags/tag59.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7" Type="http://schemas.openxmlformats.org/officeDocument/2006/relationships/image" Target="../media/image13.png"/><Relationship Id="rId6" Type="http://schemas.openxmlformats.org/officeDocument/2006/relationships/tags" Target="../tags/tag62.xml"/><Relationship Id="rId5" Type="http://schemas.openxmlformats.org/officeDocument/2006/relationships/image" Target="../media/image12.png"/><Relationship Id="rId4" Type="http://schemas.openxmlformats.org/officeDocument/2006/relationships/tags" Target="../tags/tag61.xml"/><Relationship Id="rId3" Type="http://schemas.openxmlformats.org/officeDocument/2006/relationships/image" Target="../media/image11.jpeg"/><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image" Target="../media/image13.png"/><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image" Target="../media/image16.png"/><Relationship Id="rId4" Type="http://schemas.openxmlformats.org/officeDocument/2006/relationships/tags" Target="../tags/tag64.xml"/><Relationship Id="rId3" Type="http://schemas.openxmlformats.org/officeDocument/2006/relationships/image" Target="../media/image5.jpeg"/><Relationship Id="rId2" Type="http://schemas.openxmlformats.org/officeDocument/2006/relationships/tags" Target="../tags/tag6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image" Target="../media/image13.png"/><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image" Target="../media/image16.png"/><Relationship Id="rId4" Type="http://schemas.openxmlformats.org/officeDocument/2006/relationships/tags" Target="../tags/tag74.xml"/><Relationship Id="rId3" Type="http://schemas.openxmlformats.org/officeDocument/2006/relationships/image" Target="../media/image5.jpeg"/><Relationship Id="rId2" Type="http://schemas.openxmlformats.org/officeDocument/2006/relationships/tags" Target="../tags/tag73.xml"/><Relationship Id="rId14" Type="http://schemas.openxmlformats.org/officeDocument/2006/relationships/tags" Target="../tags/tag82.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image" Target="../media/image18.png"/><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image" Target="../media/image17.png"/><Relationship Id="rId4" Type="http://schemas.openxmlformats.org/officeDocument/2006/relationships/tags" Target="../tags/tag84.xml"/><Relationship Id="rId3" Type="http://schemas.openxmlformats.org/officeDocument/2006/relationships/image" Target="../media/image5.jpeg"/><Relationship Id="rId2" Type="http://schemas.openxmlformats.org/officeDocument/2006/relationships/tags" Target="../tags/tag8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image" Target="../media/image20.png"/><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image" Target="../media/image19.png"/><Relationship Id="rId4" Type="http://schemas.openxmlformats.org/officeDocument/2006/relationships/tags" Target="../tags/tag94.xml"/><Relationship Id="rId3" Type="http://schemas.openxmlformats.org/officeDocument/2006/relationships/image" Target="../media/image5.jpeg"/><Relationship Id="rId2" Type="http://schemas.openxmlformats.org/officeDocument/2006/relationships/tags" Target="../tags/tag93.xml"/><Relationship Id="rId16" Type="http://schemas.openxmlformats.org/officeDocument/2006/relationships/tags" Target="../tags/tag104.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6" Type="http://schemas.openxmlformats.org/officeDocument/2006/relationships/image" Target="../media/image2.emf"/><Relationship Id="rId5" Type="http://schemas.openxmlformats.org/officeDocument/2006/relationships/tags" Target="../tags/tag107.xml"/><Relationship Id="rId4" Type="http://schemas.openxmlformats.org/officeDocument/2006/relationships/image" Target="../media/image1.png"/><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2.emf"/><Relationship Id="rId6" Type="http://schemas.openxmlformats.org/officeDocument/2006/relationships/tags" Target="../tags/tag5.xml"/><Relationship Id="rId5" Type="http://schemas.openxmlformats.org/officeDocument/2006/relationships/image" Target="../media/image4.png"/><Relationship Id="rId4" Type="http://schemas.openxmlformats.org/officeDocument/2006/relationships/tags" Target="../tags/tag4.xml"/><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2.emf"/><Relationship Id="rId8" Type="http://schemas.openxmlformats.org/officeDocument/2006/relationships/tags" Target="../tags/tag9.xml"/><Relationship Id="rId7" Type="http://schemas.openxmlformats.org/officeDocument/2006/relationships/image" Target="../media/image7.png"/><Relationship Id="rId6" Type="http://schemas.openxmlformats.org/officeDocument/2006/relationships/tags" Target="../tags/tag8.xml"/><Relationship Id="rId5" Type="http://schemas.openxmlformats.org/officeDocument/2006/relationships/image" Target="../media/image6.png"/><Relationship Id="rId4" Type="http://schemas.openxmlformats.org/officeDocument/2006/relationships/tags" Target="../tags/tag7.xml"/><Relationship Id="rId3" Type="http://schemas.openxmlformats.org/officeDocument/2006/relationships/image" Target="../media/image5.jpeg"/><Relationship Id="rId2" Type="http://schemas.openxmlformats.org/officeDocument/2006/relationships/tags" Target="../tags/tag6.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image" Target="../media/image8.jpeg"/><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2.emf"/><Relationship Id="rId4" Type="http://schemas.openxmlformats.org/officeDocument/2006/relationships/tags" Target="../tags/tag19.xml"/><Relationship Id="rId3" Type="http://schemas.openxmlformats.org/officeDocument/2006/relationships/image" Target="../media/image4.png"/><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image" Target="../media/image13.png"/><Relationship Id="rId7" Type="http://schemas.openxmlformats.org/officeDocument/2006/relationships/tags" Target="../tags/tag28.xml"/><Relationship Id="rId6" Type="http://schemas.openxmlformats.org/officeDocument/2006/relationships/image" Target="../media/image12.png"/><Relationship Id="rId5" Type="http://schemas.openxmlformats.org/officeDocument/2006/relationships/tags" Target="../tags/tag27.xml"/><Relationship Id="rId4" Type="http://schemas.openxmlformats.org/officeDocument/2006/relationships/image" Target="../media/image11.jpeg"/><Relationship Id="rId3" Type="http://schemas.openxmlformats.org/officeDocument/2006/relationships/tags" Target="../tags/tag26.xml"/><Relationship Id="rId2" Type="http://schemas.openxmlformats.org/officeDocument/2006/relationships/tags" Target="../tags/tag25.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9872980" y="0"/>
            <a:ext cx="2319020" cy="2548255"/>
          </a:xfrm>
          <a:prstGeom prst="rect">
            <a:avLst/>
          </a:prstGeom>
        </p:spPr>
      </p:pic>
      <p:pic>
        <p:nvPicPr>
          <p:cNvPr id="9" name="图片 8"/>
          <p:cNvPicPr>
            <a:picLocks noChangeAspect="1"/>
          </p:cNvPicPr>
          <p:nvPr>
            <p:custDataLst>
              <p:tags r:id="rId4"/>
            </p:custDataLst>
          </p:nvPr>
        </p:nvPicPr>
        <p:blipFill>
          <a:blip r:embed="rId5" cstate="print">
            <a:grayscl/>
            <a:extLst>
              <a:ext uri="{28A0092B-C50C-407E-A947-70E740481C1C}">
                <a14:useLocalDpi xmlns:a14="http://schemas.microsoft.com/office/drawing/2010/main" val="0"/>
              </a:ext>
            </a:extLst>
          </a:blip>
          <a:srcRect l="756"/>
          <a:stretch>
            <a:fillRect/>
          </a:stretch>
        </p:blipFill>
        <p:spPr>
          <a:xfrm rot="11611249" flipH="1" flipV="1">
            <a:off x="-223520" y="3426460"/>
            <a:ext cx="2289175" cy="3559810"/>
          </a:xfrm>
          <a:custGeom>
            <a:avLst/>
            <a:gdLst>
              <a:gd name="connsiteX0" fmla="*/ 0 w 4933559"/>
              <a:gd name="connsiteY0" fmla="*/ 556523 h 6434701"/>
              <a:gd name="connsiteX1" fmla="*/ 2346599 w 4933559"/>
              <a:gd name="connsiteY1" fmla="*/ 0 h 6434701"/>
              <a:gd name="connsiteX2" fmla="*/ 4779454 w 4933559"/>
              <a:gd name="connsiteY2" fmla="*/ 0 h 6434701"/>
              <a:gd name="connsiteX3" fmla="*/ 4933559 w 4933559"/>
              <a:gd name="connsiteY3" fmla="*/ 649788 h 6434701"/>
              <a:gd name="connsiteX4" fmla="*/ 4933559 w 4933559"/>
              <a:gd name="connsiteY4" fmla="*/ 6434701 h 6434701"/>
              <a:gd name="connsiteX5" fmla="*/ 1394077 w 4933559"/>
              <a:gd name="connsiteY5" fmla="*/ 6434701 h 64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559" h="6434701">
                <a:moveTo>
                  <a:pt x="0" y="556523"/>
                </a:moveTo>
                <a:lnTo>
                  <a:pt x="2346599" y="0"/>
                </a:lnTo>
                <a:lnTo>
                  <a:pt x="4779454" y="0"/>
                </a:lnTo>
                <a:lnTo>
                  <a:pt x="4933559" y="649788"/>
                </a:lnTo>
                <a:lnTo>
                  <a:pt x="4933559" y="6434701"/>
                </a:lnTo>
                <a:lnTo>
                  <a:pt x="1394077" y="6434701"/>
                </a:lnTo>
                <a:close/>
              </a:path>
            </a:pathLst>
          </a:custGeom>
          <a:effectLst>
            <a:softEdge rad="0"/>
          </a:effectLst>
        </p:spPr>
      </p:pic>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13" name="组合 12"/>
          <p:cNvGrpSpPr/>
          <p:nvPr>
            <p:custDataLst>
              <p:tags r:id="rId2"/>
            </p:custDataLst>
          </p:nvPr>
        </p:nvGrpSpPr>
        <p:grpSpPr>
          <a:xfrm>
            <a:off x="32884" y="191367"/>
            <a:ext cx="12160616" cy="6666631"/>
            <a:chOff x="32884" y="191367"/>
            <a:chExt cx="12160616" cy="6666631"/>
          </a:xfrm>
        </p:grpSpPr>
        <p:pic>
          <p:nvPicPr>
            <p:cNvPr id="14" name="图片 13"/>
            <p:cNvPicPr>
              <a:picLocks noChangeAspect="1"/>
            </p:cNvPicPr>
            <p:nvPr userDrawn="1">
              <p:custDataLst>
                <p:tags r:id="rId3"/>
              </p:custDataLst>
            </p:nvPr>
          </p:nvPicPr>
          <p:blipFill rotWithShape="1">
            <a:blip r:embed="rId4"/>
            <a:srcRect r="-1"/>
            <a:stretch>
              <a:fillRect/>
            </a:stretch>
          </p:blipFill>
          <p:spPr>
            <a:xfrm>
              <a:off x="292800" y="304200"/>
              <a:ext cx="11606399" cy="6249600"/>
            </a:xfrm>
            <a:prstGeom prst="rect">
              <a:avLst/>
            </a:prstGeom>
          </p:spPr>
        </p:pic>
        <p:pic>
          <p:nvPicPr>
            <p:cNvPr id="15" name="图片 14"/>
            <p:cNvPicPr>
              <a:picLocks noChangeAspect="1"/>
            </p:cNvPicPr>
            <p:nvPr userDrawn="1">
              <p:custDataLst>
                <p:tags r:id="rId5"/>
              </p:custDataLst>
            </p:nvPr>
          </p:nvPicPr>
          <p:blipFill>
            <a:blip r:embed="rId6"/>
            <a:stretch>
              <a:fillRect/>
            </a:stretch>
          </p:blipFill>
          <p:spPr>
            <a:xfrm flipV="1">
              <a:off x="10286553" y="4762499"/>
              <a:ext cx="1906947" cy="2095499"/>
            </a:xfrm>
            <a:prstGeom prst="rect">
              <a:avLst/>
            </a:prstGeom>
          </p:spPr>
        </p:pic>
        <p:pic>
          <p:nvPicPr>
            <p:cNvPr id="16" name="图片 15"/>
            <p:cNvPicPr>
              <a:picLocks noChangeAspect="1"/>
            </p:cNvPicPr>
            <p:nvPr userDrawn="1">
              <p:custDataLst>
                <p:tags r:id="rId7"/>
              </p:custDataLst>
            </p:nvPr>
          </p:nvPicPr>
          <p:blipFill>
            <a:blip r:embed="rId8">
              <a:duotone>
                <a:schemeClr val="bg2">
                  <a:shade val="45000"/>
                  <a:satMod val="135000"/>
                </a:schemeClr>
                <a:prstClr val="white"/>
              </a:duotone>
            </a:blip>
            <a:stretch>
              <a:fillRect/>
            </a:stretch>
          </p:blipFill>
          <p:spPr>
            <a:xfrm>
              <a:off x="32884" y="191367"/>
              <a:ext cx="1285921" cy="1007137"/>
            </a:xfrm>
            <a:prstGeom prst="rect">
              <a:avLst/>
            </a:prstGeom>
          </p:spPr>
        </p:pic>
      </p:gr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669930" y="952508"/>
            <a:ext cx="10852237" cy="5388907"/>
          </a:xfrm>
        </p:spPr>
        <p:txBody>
          <a:bodyPr/>
          <a:lstStyle>
            <a:lvl1pPr>
              <a:defRPr baseline="0">
                <a:ea typeface="隶书" panose="02010509060101010101" pitchFamily="49" charset="-122"/>
              </a:defRPr>
            </a:lvl1pPr>
            <a:lvl2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baseline="0">
                <a:ea typeface="隶书" panose="02010509060101010101" pitchFamily="49" charset="-122"/>
              </a:defRPr>
            </a:lvl3pPr>
            <a:lvl4pPr>
              <a:defRPr baseline="0">
                <a:ea typeface="隶书" panose="02010509060101010101" pitchFamily="49" charset="-122"/>
              </a:defRPr>
            </a:lvl4pPr>
            <a:lvl5pPr>
              <a:defRPr baseline="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tretch>
            <a:fillRect/>
          </a:stretch>
        </p:blipFill>
        <p:spPr>
          <a:xfrm>
            <a:off x="0" y="0"/>
            <a:ext cx="12192000" cy="6864096"/>
          </a:xfrm>
          <a:prstGeom prst="rect">
            <a:avLst/>
          </a:prstGeom>
        </p:spPr>
      </p:pic>
      <p:sp>
        <p:nvSpPr>
          <p:cNvPr id="20" name="矩形 19"/>
          <p:cNvSpPr/>
          <p:nvPr>
            <p:custDataLst>
              <p:tags r:id="rId4"/>
            </p:custDataLst>
          </p:nvPr>
        </p:nvSpPr>
        <p:spPr>
          <a:xfrm>
            <a:off x="3496282" y="2038291"/>
            <a:ext cx="5302030" cy="27814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custDataLst>
              <p:tags r:id="rId5"/>
            </p:custDataLst>
          </p:nvPr>
        </p:nvSpPr>
        <p:spPr>
          <a:xfrm>
            <a:off x="3613028" y="2164719"/>
            <a:ext cx="5068538" cy="2528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custDataLst>
              <p:tags r:id="rId6"/>
            </p:custDataLst>
          </p:nvPr>
        </p:nvPicPr>
        <p:blipFill rotWithShape="1">
          <a:blip r:embed="rId7"/>
          <a:srcRect/>
          <a:stretch>
            <a:fillRect/>
          </a:stretch>
        </p:blipFill>
        <p:spPr>
          <a:xfrm>
            <a:off x="8411026" y="4114071"/>
            <a:ext cx="212548" cy="521717"/>
          </a:xfrm>
          <a:prstGeom prst="rect">
            <a:avLst/>
          </a:prstGeom>
        </p:spPr>
      </p:pic>
      <p:pic>
        <p:nvPicPr>
          <p:cNvPr id="23" name="图片 22"/>
          <p:cNvPicPr>
            <a:picLocks noChangeAspect="1"/>
          </p:cNvPicPr>
          <p:nvPr>
            <p:custDataLst>
              <p:tags r:id="rId8"/>
            </p:custDataLst>
          </p:nvPr>
        </p:nvPicPr>
        <p:blipFill>
          <a:blip r:embed="rId9">
            <a:duotone>
              <a:schemeClr val="bg2">
                <a:shade val="45000"/>
                <a:satMod val="135000"/>
              </a:schemeClr>
              <a:prstClr val="white"/>
            </a:duotone>
          </a:blip>
          <a:stretch>
            <a:fillRect/>
          </a:stretch>
        </p:blipFill>
        <p:spPr>
          <a:xfrm>
            <a:off x="2747228" y="2092164"/>
            <a:ext cx="1285921" cy="1007137"/>
          </a:xfrm>
          <a:prstGeom prst="rect">
            <a:avLst/>
          </a:prstGeom>
        </p:spPr>
      </p:pic>
      <p:pic>
        <p:nvPicPr>
          <p:cNvPr id="6" name="图片 5"/>
          <p:cNvPicPr>
            <a:picLocks noChangeAspect="1"/>
          </p:cNvPicPr>
          <p:nvPr>
            <p:custDataLst>
              <p:tags r:id="rId10"/>
            </p:custDataLst>
          </p:nvPr>
        </p:nvPicPr>
        <p:blipFill>
          <a:blip r:embed="rId11"/>
          <a:stretch>
            <a:fillRect/>
          </a:stretch>
        </p:blipFill>
        <p:spPr>
          <a:xfrm>
            <a:off x="10272350" y="-1"/>
            <a:ext cx="1919650" cy="2109458"/>
          </a:xfrm>
          <a:prstGeom prst="rect">
            <a:avLst/>
          </a:prstGeom>
        </p:spPr>
      </p:pic>
      <p:pic>
        <p:nvPicPr>
          <p:cNvPr id="9" name="图片 8"/>
          <p:cNvPicPr>
            <a:picLocks noChangeAspect="1"/>
          </p:cNvPicPr>
          <p:nvPr>
            <p:custDataLst>
              <p:tags r:id="rId12"/>
            </p:custDataLst>
          </p:nvPr>
        </p:nvPicPr>
        <p:blipFill>
          <a:blip r:embed="rId13"/>
          <a:stretch>
            <a:fillRect/>
          </a:stretch>
        </p:blipFill>
        <p:spPr>
          <a:xfrm>
            <a:off x="8151634" y="-1"/>
            <a:ext cx="4040366" cy="4439863"/>
          </a:xfrm>
          <a:prstGeom prst="rect">
            <a:avLst/>
          </a:prstGeom>
        </p:spPr>
      </p:pic>
      <p:pic>
        <p:nvPicPr>
          <p:cNvPr id="18" name="图片 17"/>
          <p:cNvPicPr>
            <a:picLocks noChangeAspect="1"/>
          </p:cNvPicPr>
          <p:nvPr>
            <p:custDataLst>
              <p:tags r:id="rId14"/>
            </p:custDataLst>
          </p:nvPr>
        </p:nvPicPr>
        <p:blipFill>
          <a:blip r:embed="rId15"/>
          <a:stretch>
            <a:fillRect/>
          </a:stretch>
        </p:blipFill>
        <p:spPr>
          <a:xfrm>
            <a:off x="0" y="5327203"/>
            <a:ext cx="4185057" cy="1530798"/>
          </a:xfrm>
          <a:prstGeom prst="rect">
            <a:avLst/>
          </a:prstGeom>
        </p:spPr>
      </p:pic>
      <p:pic>
        <p:nvPicPr>
          <p:cNvPr id="19" name="图片 18"/>
          <p:cNvPicPr>
            <a:picLocks noChangeAspect="1"/>
          </p:cNvPicPr>
          <p:nvPr>
            <p:custDataLst>
              <p:tags r:id="rId16"/>
            </p:custDataLst>
          </p:nvPr>
        </p:nvPicPr>
        <p:blipFill>
          <a:blip r:embed="rId17" cstate="print">
            <a:grayscl/>
            <a:extLst>
              <a:ext uri="{28A0092B-C50C-407E-A947-70E740481C1C}">
                <a14:useLocalDpi xmlns:a14="http://schemas.microsoft.com/office/drawing/2010/main" val="0"/>
              </a:ext>
            </a:extLst>
          </a:blip>
          <a:srcRect l="756"/>
          <a:stretch>
            <a:fillRect/>
          </a:stretch>
        </p:blipFill>
        <p:spPr>
          <a:xfrm rot="11611249" flipH="1" flipV="1">
            <a:off x="-446777" y="2225371"/>
            <a:ext cx="3294641" cy="4297105"/>
          </a:xfrm>
          <a:custGeom>
            <a:avLst/>
            <a:gdLst>
              <a:gd name="connsiteX0" fmla="*/ 0 w 4933559"/>
              <a:gd name="connsiteY0" fmla="*/ 556523 h 6434701"/>
              <a:gd name="connsiteX1" fmla="*/ 2346599 w 4933559"/>
              <a:gd name="connsiteY1" fmla="*/ 0 h 6434701"/>
              <a:gd name="connsiteX2" fmla="*/ 4779454 w 4933559"/>
              <a:gd name="connsiteY2" fmla="*/ 0 h 6434701"/>
              <a:gd name="connsiteX3" fmla="*/ 4933559 w 4933559"/>
              <a:gd name="connsiteY3" fmla="*/ 649788 h 6434701"/>
              <a:gd name="connsiteX4" fmla="*/ 4933559 w 4933559"/>
              <a:gd name="connsiteY4" fmla="*/ 6434701 h 6434701"/>
              <a:gd name="connsiteX5" fmla="*/ 1394077 w 4933559"/>
              <a:gd name="connsiteY5" fmla="*/ 6434701 h 64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559" h="6434701">
                <a:moveTo>
                  <a:pt x="0" y="556523"/>
                </a:moveTo>
                <a:lnTo>
                  <a:pt x="2346599" y="0"/>
                </a:lnTo>
                <a:lnTo>
                  <a:pt x="4779454" y="0"/>
                </a:lnTo>
                <a:lnTo>
                  <a:pt x="4933559" y="649788"/>
                </a:lnTo>
                <a:lnTo>
                  <a:pt x="4933559" y="6434701"/>
                </a:lnTo>
                <a:lnTo>
                  <a:pt x="1394077" y="6434701"/>
                </a:lnTo>
                <a:close/>
              </a:path>
            </a:pathLst>
          </a:custGeom>
          <a:effectLst>
            <a:softEdge rad="0"/>
          </a:effectLst>
        </p:spPr>
      </p:pic>
      <p:sp>
        <p:nvSpPr>
          <p:cNvPr id="2" name="标题 1"/>
          <p:cNvSpPr>
            <a:spLocks noGrp="1"/>
          </p:cNvSpPr>
          <p:nvPr>
            <p:ph type="title" hasCustomPrompt="1"/>
            <p:custDataLst>
              <p:tags r:id="rId18"/>
            </p:custDataLst>
          </p:nvPr>
        </p:nvSpPr>
        <p:spPr>
          <a:xfrm>
            <a:off x="3942297" y="2458800"/>
            <a:ext cx="4410000" cy="1404000"/>
          </a:xfrm>
        </p:spPr>
        <p:txBody>
          <a:bodyPr vert="horz" lIns="90000" tIns="46800" rIns="90000" bIns="46800" anchor="b">
            <a:normAutofit/>
          </a:bodyPr>
          <a:lstStyle>
            <a:lvl1pPr algn="ctr">
              <a:defRPr sz="7200" b="1" u="none" strike="noStrike" kern="1200" cap="none" spc="600" normalizeH="0" baseline="0">
                <a:solidFill>
                  <a:schemeClr val="accent1"/>
                </a:solidFill>
                <a:uFillTx/>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15" name="副标题 2"/>
          <p:cNvSpPr>
            <a:spLocks noGrp="1"/>
          </p:cNvSpPr>
          <p:nvPr>
            <p:ph type="subTitle" idx="1" hasCustomPrompt="1"/>
            <p:custDataLst>
              <p:tags r:id="rId19"/>
            </p:custDataLst>
          </p:nvPr>
        </p:nvSpPr>
        <p:spPr>
          <a:xfrm>
            <a:off x="3942297" y="3988800"/>
            <a:ext cx="4410000" cy="471600"/>
          </a:xfrm>
        </p:spPr>
        <p:txBody>
          <a:bodyPr vert="horz" lIns="90000" tIns="46800" rIns="90000" bIns="46800" anchor="ctr">
            <a:normAutofit/>
          </a:bodyPr>
          <a:lstStyle>
            <a:lvl1pPr marL="0" indent="0" algn="ctr">
              <a:buNone/>
              <a:defRPr sz="2000" u="none" strike="noStrike" kern="1200" cap="none" spc="600" normalizeH="0">
                <a:solidFill>
                  <a:schemeClr val="tx1">
                    <a:lumMod val="75000"/>
                    <a:lumOff val="25000"/>
                  </a:schemeClr>
                </a:solidFill>
                <a:uFillTx/>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编辑副标题</a:t>
            </a:r>
            <a:endParaRPr lang="zh-CN" altLang="en-US" dirty="0"/>
          </a:p>
        </p:txBody>
      </p:sp>
      <p:sp>
        <p:nvSpPr>
          <p:cNvPr id="3" name="日期占位符 2"/>
          <p:cNvSpPr>
            <a:spLocks noGrp="1"/>
          </p:cNvSpPr>
          <p:nvPr>
            <p:ph type="dt" sz="half" idx="10"/>
            <p:custDataLst>
              <p:tags r:id="rId20"/>
            </p:custDataLst>
          </p:nvPr>
        </p:nvSpPr>
        <p:spPr/>
        <p:txBody>
          <a:bodyPr/>
          <a:lstStyle/>
          <a:p>
            <a:fld id="{CF61E4DC-4103-4AFA-A54D-E5A6879DB48E}" type="datetimeFigureOut">
              <a:rPr lang="zh-CN" altLang="en-US" smtClean="0"/>
            </a:fld>
            <a:endParaRPr lang="zh-CN" altLang="en-US"/>
          </a:p>
        </p:txBody>
      </p:sp>
      <p:sp>
        <p:nvSpPr>
          <p:cNvPr id="4" name="页脚占位符 3"/>
          <p:cNvSpPr>
            <a:spLocks noGrp="1"/>
          </p:cNvSpPr>
          <p:nvPr>
            <p:ph type="ftr" sz="quarter" idx="11"/>
            <p:custDataLst>
              <p:tags r:id="rId21"/>
            </p:custDataLst>
          </p:nvPr>
        </p:nvSpPr>
        <p:spPr/>
        <p:txBody>
          <a:bodyPr/>
          <a:lstStyle/>
          <a:p>
            <a:endParaRPr lang="zh-CN" altLang="en-US"/>
          </a:p>
        </p:txBody>
      </p:sp>
      <p:sp>
        <p:nvSpPr>
          <p:cNvPr id="5" name="灯片编号占位符 4"/>
          <p:cNvSpPr>
            <a:spLocks noGrp="1"/>
          </p:cNvSpPr>
          <p:nvPr>
            <p:ph type="sldNum" sz="quarter" idx="12"/>
            <p:custDataLst>
              <p:tags r:id="rId22"/>
            </p:custDataLst>
          </p:nvPr>
        </p:nvSpPr>
        <p:spPr/>
        <p:txBody>
          <a:bodyPr/>
          <a:lstStyle/>
          <a:p>
            <a:fld id="{8A5F4C6E-F9B8-44A1-AF0D-4F5107E5FB2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500"/>
                                        <p:tgtEl>
                                          <p:spTgt spid="23"/>
                                        </p:tgtEl>
                                      </p:cBhvr>
                                    </p:animEffect>
                                    <p:anim calcmode="lin" valueType="num">
                                      <p:cBhvr>
                                        <p:cTn id="8" dur="1500" fill="hold"/>
                                        <p:tgtEl>
                                          <p:spTgt spid="23"/>
                                        </p:tgtEl>
                                        <p:attrNameLst>
                                          <p:attrName>ppt_x</p:attrName>
                                        </p:attrNameLst>
                                      </p:cBhvr>
                                      <p:tavLst>
                                        <p:tav tm="0">
                                          <p:val>
                                            <p:strVal val="#ppt_x"/>
                                          </p:val>
                                        </p:tav>
                                        <p:tav tm="100000">
                                          <p:val>
                                            <p:strVal val="#ppt_x"/>
                                          </p:val>
                                        </p:tav>
                                      </p:tavLst>
                                    </p:anim>
                                    <p:anim calcmode="lin" valueType="num">
                                      <p:cBhvr>
                                        <p:cTn id="9" dur="15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53"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3" name="图片 2" descr="青蒿"/>
          <p:cNvPicPr>
            <a:picLocks noChangeAspect="1"/>
          </p:cNvPicPr>
          <p:nvPr userDrawn="1"/>
        </p:nvPicPr>
        <p:blipFill>
          <a:blip r:embed="rId2"/>
          <a:srcRect l="63086" t="39784"/>
          <a:stretch>
            <a:fillRect/>
          </a:stretch>
        </p:blipFill>
        <p:spPr>
          <a:xfrm rot="8220000">
            <a:off x="10499725" y="-337820"/>
            <a:ext cx="1843405" cy="2251075"/>
          </a:xfrm>
          <a:prstGeom prst="rect">
            <a:avLst/>
          </a:prstGeom>
        </p:spPr>
      </p:pic>
      <p:sp>
        <p:nvSpPr>
          <p:cNvPr id="2" name="矩形 1"/>
          <p:cNvSpPr/>
          <p:nvPr userDrawn="1"/>
        </p:nvSpPr>
        <p:spPr>
          <a:xfrm>
            <a:off x="115570" y="132715"/>
            <a:ext cx="11970385" cy="6580505"/>
          </a:xfrm>
          <a:prstGeom prst="rect">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rotWithShape="1">
          <a:blip r:embed="rId3"/>
          <a:srcRect r="-1"/>
          <a:stretch>
            <a:fillRect/>
          </a:stretch>
        </p:blipFill>
        <p:spPr>
          <a:xfrm>
            <a:off x="292735" y="304165"/>
            <a:ext cx="11606530" cy="6249670"/>
          </a:xfrm>
          <a:prstGeom prst="rect">
            <a:avLst/>
          </a:prstGeom>
        </p:spPr>
      </p:pic>
      <p:pic>
        <p:nvPicPr>
          <p:cNvPr id="13" name="图片 12"/>
          <p:cNvPicPr>
            <a:picLocks noChangeAspect="1"/>
          </p:cNvPicPr>
          <p:nvPr>
            <p:custDataLst>
              <p:tags r:id="rId4"/>
            </p:custDataLst>
          </p:nvPr>
        </p:nvPicPr>
        <p:blipFill>
          <a:blip r:embed="rId5"/>
          <a:stretch>
            <a:fillRect/>
          </a:stretch>
        </p:blipFill>
        <p:spPr>
          <a:xfrm flipV="1">
            <a:off x="10286365" y="4762500"/>
            <a:ext cx="1906905" cy="2095500"/>
          </a:xfrm>
          <a:prstGeom prst="rect">
            <a:avLst/>
          </a:prstGeom>
        </p:spPr>
      </p:pic>
      <p:pic>
        <p:nvPicPr>
          <p:cNvPr id="12" name="图片 11"/>
          <p:cNvPicPr>
            <a:picLocks noChangeAspect="1"/>
          </p:cNvPicPr>
          <p:nvPr>
            <p:custDataLst>
              <p:tags r:id="rId6"/>
            </p:custDataLst>
          </p:nvPr>
        </p:nvPicPr>
        <p:blipFill>
          <a:blip r:embed="rId7">
            <a:duotone>
              <a:schemeClr val="bg2">
                <a:shade val="45000"/>
                <a:satMod val="135000"/>
              </a:schemeClr>
              <a:prstClr val="white"/>
            </a:duotone>
          </a:blip>
          <a:stretch>
            <a:fillRect/>
          </a:stretch>
        </p:blipFill>
        <p:spPr>
          <a:xfrm>
            <a:off x="33020" y="191135"/>
            <a:ext cx="1285875" cy="1007110"/>
          </a:xfrm>
          <a:prstGeom prst="rect">
            <a:avLst/>
          </a:prstGeom>
        </p:spPr>
      </p:pic>
      <p:sp>
        <p:nvSpPr>
          <p:cNvPr id="3" name="日期占位符 2"/>
          <p:cNvSpPr>
            <a:spLocks noGrp="1"/>
          </p:cNvSpPr>
          <p:nvPr>
            <p:ph type="dt" sz="half" idx="10"/>
            <p:custDataLst>
              <p:tags r:id="rId8"/>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相框">
    <p:bg>
      <p:bgPr>
        <a:solidFill>
          <a:schemeClr val="tx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rotWithShape="1">
          <a:blip r:embed="rId3"/>
          <a:srcRect r="-1"/>
          <a:stretch>
            <a:fillRect/>
          </a:stretch>
        </p:blipFill>
        <p:spPr>
          <a:xfrm>
            <a:off x="112395" y="127635"/>
            <a:ext cx="11975465" cy="6604000"/>
          </a:xfrm>
          <a:prstGeom prst="rect">
            <a:avLst/>
          </a:prstGeom>
        </p:spPr>
      </p:pic>
      <p:pic>
        <p:nvPicPr>
          <p:cNvPr id="13" name="图片 12"/>
          <p:cNvPicPr>
            <a:picLocks noChangeAspect="1"/>
          </p:cNvPicPr>
          <p:nvPr>
            <p:custDataLst>
              <p:tags r:id="rId4"/>
            </p:custDataLst>
          </p:nvPr>
        </p:nvPicPr>
        <p:blipFill>
          <a:blip r:embed="rId5"/>
          <a:stretch>
            <a:fillRect/>
          </a:stretch>
        </p:blipFill>
        <p:spPr>
          <a:xfrm flipV="1">
            <a:off x="10286365" y="4762500"/>
            <a:ext cx="1906905" cy="2095500"/>
          </a:xfrm>
          <a:prstGeom prst="rect">
            <a:avLst/>
          </a:prstGeom>
        </p:spPr>
      </p:pic>
      <p:pic>
        <p:nvPicPr>
          <p:cNvPr id="12" name="图片 11"/>
          <p:cNvPicPr>
            <a:picLocks noChangeAspect="1"/>
          </p:cNvPicPr>
          <p:nvPr>
            <p:custDataLst>
              <p:tags r:id="rId6"/>
            </p:custDataLst>
          </p:nvPr>
        </p:nvPicPr>
        <p:blipFill>
          <a:blip r:embed="rId7">
            <a:duotone>
              <a:schemeClr val="bg2">
                <a:shade val="45000"/>
                <a:satMod val="135000"/>
              </a:schemeClr>
              <a:prstClr val="white"/>
            </a:duotone>
          </a:blip>
          <a:stretch>
            <a:fillRect/>
          </a:stretch>
        </p:blipFill>
        <p:spPr>
          <a:xfrm>
            <a:off x="33020" y="191135"/>
            <a:ext cx="1285875" cy="1007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stretch>
            <a:fillRect/>
          </a:stretch>
        </p:blipFill>
        <p:spPr>
          <a:xfrm>
            <a:off x="0" y="0"/>
            <a:ext cx="12192000" cy="6864350"/>
          </a:xfrm>
          <a:prstGeom prst="rect">
            <a:avLst/>
          </a:prstGeom>
        </p:spPr>
      </p:pic>
      <p:pic>
        <p:nvPicPr>
          <p:cNvPr id="14" name="图片 13"/>
          <p:cNvPicPr>
            <a:picLocks noChangeAspect="1"/>
          </p:cNvPicPr>
          <p:nvPr>
            <p:custDataLst>
              <p:tags r:id="rId4"/>
            </p:custDataLst>
          </p:nvPr>
        </p:nvPicPr>
        <p:blipFill>
          <a:blip r:embed="rId5"/>
          <a:stretch>
            <a:fillRect/>
          </a:stretch>
        </p:blipFill>
        <p:spPr>
          <a:xfrm flipV="1">
            <a:off x="9963150" y="4408805"/>
            <a:ext cx="2228850" cy="2449195"/>
          </a:xfrm>
          <a:prstGeom prst="rect">
            <a:avLst/>
          </a:prstGeom>
        </p:spPr>
      </p:pic>
      <p:sp>
        <p:nvSpPr>
          <p:cNvPr id="8" name="矩形 7"/>
          <p:cNvSpPr/>
          <p:nvPr>
            <p:custDataLst>
              <p:tags r:id="rId6"/>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latin typeface="隶书" panose="02010509060101010101" pitchFamily="49" charset="-122"/>
              <a:ea typeface="隶书" panose="02010509060101010101" pitchFamily="49" charset="-122"/>
              <a:sym typeface="+mn-ea"/>
            </a:endParaRPr>
          </a:p>
        </p:txBody>
      </p:sp>
      <p:pic>
        <p:nvPicPr>
          <p:cNvPr id="12" name="图片 11"/>
          <p:cNvPicPr>
            <a:picLocks noChangeAspect="1"/>
          </p:cNvPicPr>
          <p:nvPr>
            <p:custDataLst>
              <p:tags r:id="rId7"/>
            </p:custDataLst>
          </p:nvPr>
        </p:nvPicPr>
        <p:blipFill>
          <a:blip r:embed="rId8">
            <a:duotone>
              <a:schemeClr val="bg2">
                <a:shade val="45000"/>
                <a:satMod val="135000"/>
              </a:schemeClr>
              <a:prstClr val="white"/>
            </a:duotone>
          </a:blip>
          <a:stretch>
            <a:fillRect/>
          </a:stretch>
        </p:blipFill>
        <p:spPr>
          <a:xfrm>
            <a:off x="0" y="-6337"/>
            <a:ext cx="1285921" cy="1007137"/>
          </a:xfrm>
          <a:prstGeom prst="rect">
            <a:avLst/>
          </a:prstGeom>
        </p:spPr>
      </p:pic>
      <p:sp>
        <p:nvSpPr>
          <p:cNvPr id="2" name="标题 1"/>
          <p:cNvSpPr>
            <a:spLocks noGrp="1"/>
          </p:cNvSpPr>
          <p:nvPr>
            <p:ph type="title" hasCustomPrompt="1"/>
            <p:custDataLst>
              <p:tags r:id="rId9"/>
            </p:custDataLst>
          </p:nvPr>
        </p:nvSpPr>
        <p:spPr>
          <a:xfrm>
            <a:off x="583200" y="770400"/>
            <a:ext cx="3960000" cy="882000"/>
          </a:xfrm>
        </p:spPr>
        <p:txBody>
          <a:bodyPr anchor="ctr"/>
          <a:lstStyle>
            <a:lvl1pPr>
              <a:defRPr sz="3600" u="none" strike="noStrike" kern="1200" cap="none" spc="200" normalizeH="0" baseline="0">
                <a:solidFill>
                  <a:schemeClr val="bg1"/>
                </a:solidFill>
                <a:uFillTx/>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586800" y="1764000"/>
            <a:ext cx="3956400" cy="4093200"/>
          </a:xfrm>
        </p:spPr>
        <p:txBody>
          <a:bodyPr/>
          <a:lstStyle>
            <a:lvl1pPr>
              <a:defRPr u="none" strike="noStrike" kern="1200" cap="none" spc="150" normalizeH="0" baseline="0">
                <a:solidFill>
                  <a:schemeClr val="bg1"/>
                </a:solidFill>
                <a:latin typeface="Arial" panose="020B0604020202020204" pitchFamily="34" charset="0"/>
                <a:ea typeface="隶书" panose="02010509060101010101" pitchFamily="49" charset="-122"/>
              </a:defRPr>
            </a:lvl1pPr>
            <a:lvl2pPr>
              <a:defRPr u="none" strike="noStrike" kern="1200" cap="none" spc="150" normalizeH="0" baseline="0">
                <a:solidFill>
                  <a:schemeClr val="bg1"/>
                </a:solidFill>
                <a:latin typeface="Arial" panose="020B0604020202020204" pitchFamily="34" charset="0"/>
                <a:ea typeface="隶书" panose="02010509060101010101" pitchFamily="49" charset="-122"/>
              </a:defRPr>
            </a:lvl2pPr>
            <a:lvl3pPr>
              <a:defRPr u="none" strike="noStrike" kern="1200" cap="none" spc="150" normalizeH="0" baseline="0">
                <a:solidFill>
                  <a:schemeClr val="bg1"/>
                </a:solidFill>
                <a:latin typeface="Arial" panose="020B0604020202020204" pitchFamily="34" charset="0"/>
                <a:ea typeface="隶书" panose="02010509060101010101" pitchFamily="49" charset="-122"/>
              </a:defRPr>
            </a:lvl3pPr>
            <a:lvl4pPr>
              <a:defRPr u="none" strike="noStrike" kern="1200" cap="none" spc="150" normalizeH="0" baseline="0">
                <a:solidFill>
                  <a:schemeClr val="bg1"/>
                </a:solidFill>
                <a:latin typeface="Arial" panose="020B0604020202020204" pitchFamily="34" charset="0"/>
                <a:ea typeface="隶书" panose="02010509060101010101" pitchFamily="49" charset="-122"/>
              </a:defRPr>
            </a:lvl4pPr>
            <a:lvl5pPr>
              <a:defRPr u="none" strike="noStrike" kern="1200" cap="none" spc="150" normalizeH="0" baseline="0">
                <a:solidFill>
                  <a:schemeClr val="bg1"/>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5101200" y="769938"/>
            <a:ext cx="6480000" cy="5087937"/>
          </a:xfrm>
        </p:spPr>
        <p:txBody>
          <a:bodyPr/>
          <a:lstStyle>
            <a:lvl1pPr>
              <a:defRPr u="none" strike="noStrike" kern="1200" cap="none" spc="150" normalizeH="0" baseline="0">
                <a:latin typeface="Arial" panose="020B0604020202020204" pitchFamily="34" charset="0"/>
                <a:ea typeface="隶书" panose="02010509060101010101" pitchFamily="49" charset="-122"/>
              </a:defRPr>
            </a:lvl1pPr>
            <a:lvl2pPr>
              <a:defRPr u="none" strike="noStrike" kern="1200" cap="none" spc="150" normalizeH="0" baseline="0">
                <a:latin typeface="Arial" panose="020B0604020202020204" pitchFamily="34" charset="0"/>
                <a:ea typeface="隶书" panose="02010509060101010101" pitchFamily="49" charset="-122"/>
              </a:defRPr>
            </a:lvl2pPr>
            <a:lvl3pPr>
              <a:defRPr u="none" strike="noStrike" kern="1200" cap="none" spc="150" normalizeH="0" baseline="0">
                <a:latin typeface="Arial" panose="020B0604020202020204" pitchFamily="34" charset="0"/>
                <a:ea typeface="隶书" panose="02010509060101010101" pitchFamily="49" charset="-122"/>
              </a:defRPr>
            </a:lvl3pPr>
            <a:lvl4pPr>
              <a:defRPr u="none" strike="noStrike" kern="1200" cap="none" spc="150" normalizeH="0" baseline="0">
                <a:latin typeface="Arial" panose="020B0604020202020204" pitchFamily="34" charset="0"/>
                <a:ea typeface="隶书" panose="02010509060101010101" pitchFamily="49" charset="-122"/>
              </a:defRPr>
            </a:lvl4pPr>
            <a:lvl5pPr>
              <a:defRPr u="none" strike="noStrike" kern="1200" cap="none" spc="150" normalizeH="0"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a:blip r:embed="rId3"/>
          <a:stretch>
            <a:fillRect/>
          </a:stretch>
        </p:blipFill>
        <p:spPr>
          <a:xfrm>
            <a:off x="0" y="0"/>
            <a:ext cx="12192000" cy="6864350"/>
          </a:xfrm>
          <a:prstGeom prst="rect">
            <a:avLst/>
          </a:prstGeom>
        </p:spPr>
      </p:pic>
      <p:pic>
        <p:nvPicPr>
          <p:cNvPr id="12" name="图片 11"/>
          <p:cNvPicPr>
            <a:picLocks noChangeAspect="1"/>
          </p:cNvPicPr>
          <p:nvPr>
            <p:custDataLst>
              <p:tags r:id="rId4"/>
            </p:custDataLst>
          </p:nvPr>
        </p:nvPicPr>
        <p:blipFill>
          <a:blip r:embed="rId5"/>
          <a:stretch>
            <a:fillRect/>
          </a:stretch>
        </p:blipFill>
        <p:spPr>
          <a:xfrm flipV="1">
            <a:off x="9963150" y="4408805"/>
            <a:ext cx="2228850" cy="2449195"/>
          </a:xfrm>
          <a:prstGeom prst="rect">
            <a:avLst/>
          </a:prstGeom>
        </p:spPr>
      </p:pic>
      <p:sp>
        <p:nvSpPr>
          <p:cNvPr id="10" name="矩形 9"/>
          <p:cNvSpPr/>
          <p:nvPr>
            <p:custDataLst>
              <p:tags r:id="rId6"/>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隶书" panose="02010509060101010101" pitchFamily="49" charset="-122"/>
              <a:ea typeface="隶书" panose="02010509060101010101" pitchFamily="49" charset="-122"/>
              <a:sym typeface="+mn-ea"/>
            </a:endParaRPr>
          </a:p>
        </p:txBody>
      </p:sp>
      <p:pic>
        <p:nvPicPr>
          <p:cNvPr id="11" name="图片 10"/>
          <p:cNvPicPr>
            <a:picLocks noChangeAspect="1"/>
          </p:cNvPicPr>
          <p:nvPr>
            <p:custDataLst>
              <p:tags r:id="rId7"/>
            </p:custDataLst>
          </p:nvPr>
        </p:nvPicPr>
        <p:blipFill>
          <a:blip r:embed="rId8">
            <a:duotone>
              <a:schemeClr val="bg2">
                <a:shade val="45000"/>
                <a:satMod val="135000"/>
              </a:schemeClr>
              <a:prstClr val="white"/>
            </a:duotone>
          </a:blip>
          <a:stretch>
            <a:fillRect/>
          </a:stretch>
        </p:blipFill>
        <p:spPr>
          <a:xfrm>
            <a:off x="8400" y="6581"/>
            <a:ext cx="1285921" cy="1007137"/>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anchor="ctr"/>
          <a:lstStyle>
            <a:lvl1pPr algn="ctr">
              <a:defRPr sz="3600" u="none" strike="noStrike" kern="1200" cap="none" spc="200" normalizeH="0" baseline="0">
                <a:solidFill>
                  <a:schemeClr val="bg1"/>
                </a:solidFill>
                <a:uFillTx/>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a:lstStyle>
            <a:lvl1pPr algn="ctr">
              <a:defRPr u="none" strike="noStrike" kern="1200" cap="none" spc="150" normalizeH="0" baseline="0">
                <a:solidFill>
                  <a:schemeClr val="bg1"/>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a:lstStyle>
            <a:lvl1pPr>
              <a:defRPr baseline="0">
                <a:latin typeface="隶书" panose="02010509060101010101" pitchFamily="49" charset="-122"/>
                <a:ea typeface="隶书" panose="02010509060101010101" pitchFamily="49" charset="-122"/>
              </a:defRPr>
            </a:lvl1pPr>
            <a:lvl2pPr>
              <a:defRPr baseline="0">
                <a:latin typeface="隶书" panose="02010509060101010101" pitchFamily="49" charset="-122"/>
                <a:ea typeface="隶书" panose="02010509060101010101" pitchFamily="49" charset="-122"/>
              </a:defRPr>
            </a:lvl2pPr>
            <a:lvl3pPr>
              <a:defRPr baseline="0">
                <a:latin typeface="隶书" panose="02010509060101010101" pitchFamily="49" charset="-122"/>
                <a:ea typeface="隶书" panose="02010509060101010101" pitchFamily="49" charset="-122"/>
              </a:defRPr>
            </a:lvl3pPr>
            <a:lvl4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baseline="0">
                <a:latin typeface="隶书" panose="02010509060101010101" pitchFamily="49" charset="-122"/>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anim calcmode="lin" valueType="num">
                                      <p:cBhvr>
                                        <p:cTn id="8" dur="1500" fill="hold"/>
                                        <p:tgtEl>
                                          <p:spTgt spid="11"/>
                                        </p:tgtEl>
                                        <p:attrNameLst>
                                          <p:attrName>ppt_x</p:attrName>
                                        </p:attrNameLst>
                                      </p:cBhvr>
                                      <p:tavLst>
                                        <p:tav tm="0">
                                          <p:val>
                                            <p:strVal val="#ppt_x"/>
                                          </p:val>
                                        </p:tav>
                                        <p:tav tm="100000">
                                          <p:val>
                                            <p:strVal val="#ppt_x"/>
                                          </p:val>
                                        </p:tav>
                                      </p:tavLst>
                                    </p:anim>
                                    <p:anim calcmode="lin" valueType="num">
                                      <p:cBhvr>
                                        <p:cTn id="9" dur="1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stretch>
            <a:fillRect/>
          </a:stretch>
        </p:blipFill>
        <p:spPr>
          <a:xfrm>
            <a:off x="0" y="0"/>
            <a:ext cx="12192000" cy="6864350"/>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9877425" y="0"/>
            <a:ext cx="2314575" cy="2543175"/>
          </a:xfrm>
          <a:prstGeom prst="rect">
            <a:avLst/>
          </a:prstGeom>
        </p:spPr>
      </p:pic>
      <p:sp>
        <p:nvSpPr>
          <p:cNvPr id="8" name="矩形 7"/>
          <p:cNvSpPr/>
          <p:nvPr>
            <p:custDataLst>
              <p:tags r:id="rId6"/>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隶书" panose="02010509060101010101" pitchFamily="49" charset="-122"/>
              <a:ea typeface="隶书" panose="02010509060101010101" pitchFamily="49" charset="-122"/>
              <a:sym typeface="+mn-ea"/>
            </a:endParaRPr>
          </a:p>
        </p:txBody>
      </p:sp>
      <p:pic>
        <p:nvPicPr>
          <p:cNvPr id="12" name="图片 11"/>
          <p:cNvPicPr>
            <a:picLocks noChangeAspect="1"/>
          </p:cNvPicPr>
          <p:nvPr>
            <p:custDataLst>
              <p:tags r:id="rId7"/>
            </p:custDataLst>
          </p:nvPr>
        </p:nvPicPr>
        <p:blipFill>
          <a:blip r:embed="rId8">
            <a:duotone>
              <a:schemeClr val="bg2">
                <a:shade val="45000"/>
                <a:satMod val="135000"/>
              </a:schemeClr>
              <a:prstClr val="white"/>
            </a:duotone>
          </a:blip>
          <a:stretch>
            <a:fillRect/>
          </a:stretch>
        </p:blipFill>
        <p:spPr>
          <a:xfrm>
            <a:off x="0" y="5981700"/>
            <a:ext cx="1012235" cy="792785"/>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anchor="ctr"/>
          <a:lstStyle>
            <a:lvl1pPr algn="ctr">
              <a:defRPr sz="32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a:lstStyle>
            <a:lvl1pPr>
              <a:defRPr baseline="0">
                <a:latin typeface="隶书" panose="02010509060101010101" pitchFamily="49" charset="-122"/>
                <a:ea typeface="隶书" panose="02010509060101010101" pitchFamily="49" charset="-122"/>
              </a:defRPr>
            </a:lvl1pPr>
            <a:lvl2pPr>
              <a:defRPr baseline="0">
                <a:latin typeface="隶书" panose="02010509060101010101" pitchFamily="49" charset="-122"/>
                <a:ea typeface="隶书" panose="02010509060101010101" pitchFamily="49" charset="-122"/>
              </a:defRPr>
            </a:lvl2pPr>
            <a:lvl3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baseline="0">
                <a:latin typeface="隶书" panose="02010509060101010101" pitchFamily="49" charset="-122"/>
                <a:ea typeface="隶书" panose="02010509060101010101" pitchFamily="49" charset="-122"/>
              </a:defRPr>
            </a:lvl4pPr>
            <a:lvl5pPr>
              <a:defRPr baseline="0">
                <a:latin typeface="隶书" panose="02010509060101010101" pitchFamily="49" charset="-122"/>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a:lstStyle>
            <a:lvl1pPr>
              <a:defRPr u="none" strike="noStrike" kern="1200" cap="none" spc="150" normalizeH="0" baseline="0">
                <a:solidFill>
                  <a:schemeClr val="bg1"/>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tretch>
            <a:fillRect/>
          </a:stretch>
        </p:blipFill>
        <p:spPr>
          <a:xfrm>
            <a:off x="0" y="0"/>
            <a:ext cx="12192000" cy="6864350"/>
          </a:xfrm>
          <a:prstGeom prst="rect">
            <a:avLst/>
          </a:prstGeom>
        </p:spPr>
      </p:pic>
      <p:pic>
        <p:nvPicPr>
          <p:cNvPr id="15" name="图片 14"/>
          <p:cNvPicPr>
            <a:picLocks noChangeAspect="1"/>
          </p:cNvPicPr>
          <p:nvPr>
            <p:custDataLst>
              <p:tags r:id="rId4"/>
            </p:custDataLst>
          </p:nvPr>
        </p:nvPicPr>
        <p:blipFill>
          <a:blip r:embed="rId5"/>
          <a:stretch>
            <a:fillRect/>
          </a:stretch>
        </p:blipFill>
        <p:spPr>
          <a:xfrm flipH="1">
            <a:off x="8737600" y="5594350"/>
            <a:ext cx="3454400" cy="1263650"/>
          </a:xfrm>
          <a:prstGeom prst="rect">
            <a:avLst/>
          </a:prstGeom>
        </p:spPr>
      </p:pic>
      <p:sp>
        <p:nvSpPr>
          <p:cNvPr id="10" name="矩形 9"/>
          <p:cNvSpPr/>
          <p:nvPr>
            <p:custDataLst>
              <p:tags r:id="rId6"/>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隶书" panose="02010509060101010101" pitchFamily="49" charset="-122"/>
              <a:ea typeface="隶书" panose="02010509060101010101" pitchFamily="49" charset="-122"/>
              <a:sym typeface="+mn-ea"/>
            </a:endParaRPr>
          </a:p>
        </p:txBody>
      </p:sp>
      <p:pic>
        <p:nvPicPr>
          <p:cNvPr id="14" name="图片 13"/>
          <p:cNvPicPr>
            <a:picLocks noChangeAspect="1"/>
          </p:cNvPicPr>
          <p:nvPr>
            <p:custDataLst>
              <p:tags r:id="rId7"/>
            </p:custDataLst>
          </p:nvPr>
        </p:nvPicPr>
        <p:blipFill>
          <a:blip r:embed="rId8">
            <a:duotone>
              <a:schemeClr val="bg2">
                <a:shade val="45000"/>
                <a:satMod val="135000"/>
              </a:schemeClr>
              <a:prstClr val="white"/>
            </a:duotone>
          </a:blip>
          <a:stretch>
            <a:fillRect/>
          </a:stretch>
        </p:blipFill>
        <p:spPr>
          <a:xfrm>
            <a:off x="1982" y="6582"/>
            <a:ext cx="1155236" cy="904785"/>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a:lstStyle>
            <a:lvl1pPr>
              <a:defRPr u="none" strike="noStrike" kern="1200" cap="none" spc="200" normalizeH="0" baseline="0">
                <a:solidFill>
                  <a:schemeClr val="bg1"/>
                </a:solidFill>
                <a:uFillTx/>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a:lstStyle>
            <a:lvl1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a:lstStyle>
            <a:lvl1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a:lstStyle>
            <a:lvl1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a:lstStyle>
            <a:lvl1pPr>
              <a:defRPr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500"/>
                                        <p:tgtEl>
                                          <p:spTgt spid="14"/>
                                        </p:tgtEl>
                                      </p:cBhvr>
                                    </p:animEffect>
                                    <p:anim calcmode="lin" valueType="num">
                                      <p:cBhvr>
                                        <p:cTn id="8" dur="1500" fill="hold"/>
                                        <p:tgtEl>
                                          <p:spTgt spid="14"/>
                                        </p:tgtEl>
                                        <p:attrNameLst>
                                          <p:attrName>ppt_x</p:attrName>
                                        </p:attrNameLst>
                                      </p:cBhvr>
                                      <p:tavLst>
                                        <p:tav tm="0">
                                          <p:val>
                                            <p:strVal val="#ppt_x"/>
                                          </p:val>
                                        </p:tav>
                                        <p:tav tm="100000">
                                          <p:val>
                                            <p:strVal val="#ppt_x"/>
                                          </p:val>
                                        </p:tav>
                                      </p:tavLst>
                                    </p:anim>
                                    <p:anim calcmode="lin" valueType="num">
                                      <p:cBhvr>
                                        <p:cTn id="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latin typeface="隶书" panose="02010509060101010101" pitchFamily="49" charset="-122"/>
              <a:ea typeface="隶书" panose="02010509060101010101" pitchFamily="49" charset="-122"/>
              <a:sym typeface="+mn-ea"/>
            </a:endParaRPr>
          </a:p>
        </p:txBody>
      </p:sp>
      <p:pic>
        <p:nvPicPr>
          <p:cNvPr id="13" name="图片 12"/>
          <p:cNvPicPr>
            <a:picLocks noChangeAspect="1"/>
          </p:cNvPicPr>
          <p:nvPr>
            <p:custDataLst>
              <p:tags r:id="rId3"/>
            </p:custDataLst>
          </p:nvPr>
        </p:nvPicPr>
        <p:blipFill>
          <a:blip r:embed="rId4"/>
          <a:stretch>
            <a:fillRect/>
          </a:stretch>
        </p:blipFill>
        <p:spPr>
          <a:xfrm>
            <a:off x="8151495" y="0"/>
            <a:ext cx="4040505" cy="4439920"/>
          </a:xfrm>
          <a:prstGeom prst="rect">
            <a:avLst/>
          </a:prstGeom>
        </p:spPr>
      </p:pic>
      <p:pic>
        <p:nvPicPr>
          <p:cNvPr id="14" name="图片 13"/>
          <p:cNvPicPr>
            <a:picLocks noChangeAspect="1"/>
          </p:cNvPicPr>
          <p:nvPr>
            <p:custDataLst>
              <p:tags r:id="rId5"/>
            </p:custDataLst>
          </p:nvPr>
        </p:nvPicPr>
        <p:blipFill>
          <a:blip r:embed="rId6" cstate="print">
            <a:grayscl/>
            <a:extLst>
              <a:ext uri="{28A0092B-C50C-407E-A947-70E740481C1C}">
                <a14:useLocalDpi xmlns:a14="http://schemas.microsoft.com/office/drawing/2010/main" val="0"/>
              </a:ext>
            </a:extLst>
          </a:blip>
          <a:srcRect l="756"/>
          <a:stretch>
            <a:fillRect/>
          </a:stretch>
        </p:blipFill>
        <p:spPr>
          <a:xfrm rot="11611249" flipH="1" flipV="1">
            <a:off x="-447040" y="2545715"/>
            <a:ext cx="3294380" cy="4297045"/>
          </a:xfrm>
          <a:custGeom>
            <a:avLst/>
            <a:gdLst>
              <a:gd name="connsiteX0" fmla="*/ 0 w 4933559"/>
              <a:gd name="connsiteY0" fmla="*/ 556523 h 6434701"/>
              <a:gd name="connsiteX1" fmla="*/ 2346599 w 4933559"/>
              <a:gd name="connsiteY1" fmla="*/ 0 h 6434701"/>
              <a:gd name="connsiteX2" fmla="*/ 4779454 w 4933559"/>
              <a:gd name="connsiteY2" fmla="*/ 0 h 6434701"/>
              <a:gd name="connsiteX3" fmla="*/ 4933559 w 4933559"/>
              <a:gd name="connsiteY3" fmla="*/ 649788 h 6434701"/>
              <a:gd name="connsiteX4" fmla="*/ 4933559 w 4933559"/>
              <a:gd name="connsiteY4" fmla="*/ 6434701 h 6434701"/>
              <a:gd name="connsiteX5" fmla="*/ 1394077 w 4933559"/>
              <a:gd name="connsiteY5" fmla="*/ 6434701 h 64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559" h="6434701">
                <a:moveTo>
                  <a:pt x="0" y="556523"/>
                </a:moveTo>
                <a:lnTo>
                  <a:pt x="2346599" y="0"/>
                </a:lnTo>
                <a:lnTo>
                  <a:pt x="4779454" y="0"/>
                </a:lnTo>
                <a:lnTo>
                  <a:pt x="4933559" y="649788"/>
                </a:lnTo>
                <a:lnTo>
                  <a:pt x="4933559" y="6434701"/>
                </a:lnTo>
                <a:lnTo>
                  <a:pt x="1394077" y="6434701"/>
                </a:lnTo>
                <a:close/>
              </a:path>
            </a:pathLst>
          </a:custGeom>
          <a:effectLst>
            <a:softEdge rad="0"/>
          </a:effectLst>
        </p:spPr>
      </p:pic>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10272350" y="-1"/>
            <a:ext cx="1919650" cy="2109458"/>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0" y="6229350"/>
            <a:ext cx="1718310" cy="628650"/>
          </a:xfrm>
          <a:prstGeom prst="rect">
            <a:avLst/>
          </a:prstGeom>
        </p:spPr>
      </p:pic>
      <p:pic>
        <p:nvPicPr>
          <p:cNvPr id="9" name="图片 8"/>
          <p:cNvPicPr>
            <a:picLocks noChangeAspect="1"/>
          </p:cNvPicPr>
          <p:nvPr>
            <p:custDataLst>
              <p:tags r:id="rId6"/>
            </p:custDataLst>
          </p:nvPr>
        </p:nvPicPr>
        <p:blipFill>
          <a:blip r:embed="rId7" cstate="print">
            <a:grayscl/>
            <a:extLst>
              <a:ext uri="{28A0092B-C50C-407E-A947-70E740481C1C}">
                <a14:useLocalDpi xmlns:a14="http://schemas.microsoft.com/office/drawing/2010/main" val="0"/>
              </a:ext>
            </a:extLst>
          </a:blip>
          <a:srcRect l="756"/>
          <a:stretch>
            <a:fillRect/>
          </a:stretch>
        </p:blipFill>
        <p:spPr>
          <a:xfrm rot="11615668" flipH="1" flipV="1">
            <a:off x="-204209" y="4473823"/>
            <a:ext cx="1506702" cy="1965148"/>
          </a:xfrm>
          <a:custGeom>
            <a:avLst/>
            <a:gdLst>
              <a:gd name="connsiteX0" fmla="*/ 0 w 4933559"/>
              <a:gd name="connsiteY0" fmla="*/ 556523 h 6434701"/>
              <a:gd name="connsiteX1" fmla="*/ 2346599 w 4933559"/>
              <a:gd name="connsiteY1" fmla="*/ 0 h 6434701"/>
              <a:gd name="connsiteX2" fmla="*/ 4779454 w 4933559"/>
              <a:gd name="connsiteY2" fmla="*/ 0 h 6434701"/>
              <a:gd name="connsiteX3" fmla="*/ 4933559 w 4933559"/>
              <a:gd name="connsiteY3" fmla="*/ 649788 h 6434701"/>
              <a:gd name="connsiteX4" fmla="*/ 4933559 w 4933559"/>
              <a:gd name="connsiteY4" fmla="*/ 6434701 h 6434701"/>
              <a:gd name="connsiteX5" fmla="*/ 1394077 w 4933559"/>
              <a:gd name="connsiteY5" fmla="*/ 6434701 h 64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559" h="6434701">
                <a:moveTo>
                  <a:pt x="0" y="556523"/>
                </a:moveTo>
                <a:lnTo>
                  <a:pt x="2346599" y="0"/>
                </a:lnTo>
                <a:lnTo>
                  <a:pt x="4779454" y="0"/>
                </a:lnTo>
                <a:lnTo>
                  <a:pt x="4933559" y="649788"/>
                </a:lnTo>
                <a:lnTo>
                  <a:pt x="4933559" y="6434701"/>
                </a:lnTo>
                <a:lnTo>
                  <a:pt x="1394077" y="6434701"/>
                </a:lnTo>
                <a:close/>
              </a:path>
            </a:pathLst>
          </a:custGeom>
          <a:effectLst>
            <a:softEdge rad="0"/>
          </a:effectLst>
        </p:spPr>
      </p:pic>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a:blip r:embed="rId3"/>
          <a:stretch>
            <a:fillRect/>
          </a:stretch>
        </p:blipFill>
        <p:spPr>
          <a:xfrm>
            <a:off x="0" y="0"/>
            <a:ext cx="12192000" cy="6864096"/>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7975600" y="-1"/>
            <a:ext cx="4216400" cy="4633302"/>
          </a:xfrm>
          <a:prstGeom prst="rect">
            <a:avLst/>
          </a:prstGeom>
        </p:spPr>
      </p:pic>
      <p:pic>
        <p:nvPicPr>
          <p:cNvPr id="11" name="图片 10"/>
          <p:cNvPicPr>
            <a:picLocks noChangeAspect="1"/>
          </p:cNvPicPr>
          <p:nvPr>
            <p:custDataLst>
              <p:tags r:id="rId6"/>
            </p:custDataLst>
          </p:nvPr>
        </p:nvPicPr>
        <p:blipFill>
          <a:blip r:embed="rId7"/>
          <a:stretch>
            <a:fillRect/>
          </a:stretch>
        </p:blipFill>
        <p:spPr>
          <a:xfrm>
            <a:off x="0" y="5625077"/>
            <a:ext cx="3370695" cy="1232923"/>
          </a:xfrm>
          <a:prstGeom prst="rect">
            <a:avLst/>
          </a:prstGeom>
        </p:spPr>
      </p:pic>
      <p:pic>
        <p:nvPicPr>
          <p:cNvPr id="12" name="图片 11"/>
          <p:cNvPicPr>
            <a:picLocks noChangeAspect="1"/>
          </p:cNvPicPr>
          <p:nvPr>
            <p:custDataLst>
              <p:tags r:id="rId8"/>
            </p:custDataLst>
          </p:nvPr>
        </p:nvPicPr>
        <p:blipFill>
          <a:blip r:embed="rId9" cstate="print">
            <a:grayscl/>
            <a:extLst>
              <a:ext uri="{28A0092B-C50C-407E-A947-70E740481C1C}">
                <a14:useLocalDpi xmlns:a14="http://schemas.microsoft.com/office/drawing/2010/main" val="0"/>
              </a:ext>
            </a:extLst>
          </a:blip>
          <a:srcRect l="756"/>
          <a:stretch>
            <a:fillRect/>
          </a:stretch>
        </p:blipFill>
        <p:spPr>
          <a:xfrm rot="11615668" flipH="1" flipV="1">
            <a:off x="-345013" y="2769867"/>
            <a:ext cx="2445852" cy="3190054"/>
          </a:xfrm>
          <a:custGeom>
            <a:avLst/>
            <a:gdLst>
              <a:gd name="connsiteX0" fmla="*/ 0 w 4933559"/>
              <a:gd name="connsiteY0" fmla="*/ 556523 h 6434701"/>
              <a:gd name="connsiteX1" fmla="*/ 2346599 w 4933559"/>
              <a:gd name="connsiteY1" fmla="*/ 0 h 6434701"/>
              <a:gd name="connsiteX2" fmla="*/ 4779454 w 4933559"/>
              <a:gd name="connsiteY2" fmla="*/ 0 h 6434701"/>
              <a:gd name="connsiteX3" fmla="*/ 4933559 w 4933559"/>
              <a:gd name="connsiteY3" fmla="*/ 649788 h 6434701"/>
              <a:gd name="connsiteX4" fmla="*/ 4933559 w 4933559"/>
              <a:gd name="connsiteY4" fmla="*/ 6434701 h 6434701"/>
              <a:gd name="connsiteX5" fmla="*/ 1394077 w 4933559"/>
              <a:gd name="connsiteY5" fmla="*/ 6434701 h 64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559" h="6434701">
                <a:moveTo>
                  <a:pt x="0" y="556523"/>
                </a:moveTo>
                <a:lnTo>
                  <a:pt x="2346599" y="0"/>
                </a:lnTo>
                <a:lnTo>
                  <a:pt x="4779454" y="0"/>
                </a:lnTo>
                <a:lnTo>
                  <a:pt x="4933559" y="649788"/>
                </a:lnTo>
                <a:lnTo>
                  <a:pt x="4933559" y="6434701"/>
                </a:lnTo>
                <a:lnTo>
                  <a:pt x="1394077" y="6434701"/>
                </a:lnTo>
                <a:close/>
              </a:path>
            </a:pathLst>
          </a:custGeom>
          <a:effectLst>
            <a:softEdge rad="0"/>
          </a:effectLst>
        </p:spPr>
      </p:pic>
      <p:sp>
        <p:nvSpPr>
          <p:cNvPr id="15" name="矩形 14"/>
          <p:cNvSpPr/>
          <p:nvPr>
            <p:custDataLst>
              <p:tags r:id="rId10"/>
            </p:custDataLst>
          </p:nvPr>
        </p:nvSpPr>
        <p:spPr>
          <a:xfrm>
            <a:off x="3492894" y="2265799"/>
            <a:ext cx="1456112" cy="23264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隶书" panose="02010509060101010101" pitchFamily="49" charset="-122"/>
            </a:endParaRPr>
          </a:p>
        </p:txBody>
      </p:sp>
      <p:sp>
        <p:nvSpPr>
          <p:cNvPr id="16" name="矩形 15"/>
          <p:cNvSpPr/>
          <p:nvPr>
            <p:custDataLst>
              <p:tags r:id="rId11"/>
            </p:custDataLst>
          </p:nvPr>
        </p:nvSpPr>
        <p:spPr>
          <a:xfrm>
            <a:off x="3566566" y="2325836"/>
            <a:ext cx="1321861" cy="21963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隶书" panose="02010509060101010101" pitchFamily="49" charset="-122"/>
            </a:endParaRPr>
          </a:p>
        </p:txBody>
      </p:sp>
      <p:pic>
        <p:nvPicPr>
          <p:cNvPr id="19" name="图片 18"/>
          <p:cNvPicPr>
            <a:picLocks noChangeAspect="1"/>
          </p:cNvPicPr>
          <p:nvPr>
            <p:custDataLst>
              <p:tags r:id="rId12"/>
            </p:custDataLst>
          </p:nvPr>
        </p:nvPicPr>
        <p:blipFill rotWithShape="1">
          <a:blip r:embed="rId13"/>
          <a:srcRect/>
          <a:stretch>
            <a:fillRect/>
          </a:stretch>
        </p:blipFill>
        <p:spPr>
          <a:xfrm>
            <a:off x="3708000" y="2648102"/>
            <a:ext cx="1044000" cy="1551828"/>
          </a:xfrm>
          <a:prstGeom prst="rect">
            <a:avLst/>
          </a:prstGeom>
        </p:spPr>
      </p:pic>
      <p:sp>
        <p:nvSpPr>
          <p:cNvPr id="2" name="标题 1"/>
          <p:cNvSpPr>
            <a:spLocks noGrp="1"/>
          </p:cNvSpPr>
          <p:nvPr>
            <p:ph type="title" hasCustomPrompt="1"/>
            <p:custDataLst>
              <p:tags r:id="rId14"/>
            </p:custDataLst>
          </p:nvPr>
        </p:nvSpPr>
        <p:spPr>
          <a:xfrm>
            <a:off x="5114998" y="2332768"/>
            <a:ext cx="5368122" cy="1258084"/>
          </a:xfrm>
        </p:spPr>
        <p:txBody>
          <a:bodyPr lIns="90000" tIns="46800" rIns="90000" bIns="46800" anchor="b">
            <a:normAutofit/>
          </a:bodyPr>
          <a:lstStyle>
            <a:lvl1pPr algn="ctr">
              <a:defRPr sz="4000" b="1" u="none" strike="noStrike" kern="1200" cap="none" spc="200" normalizeH="0" baseline="0">
                <a:solidFill>
                  <a:schemeClr val="tx1">
                    <a:lumMod val="75000"/>
                    <a:lumOff val="25000"/>
                  </a:schemeClr>
                </a:solidFill>
                <a:uFillTx/>
                <a:latin typeface="Arial" panose="020B0604020202020204" pitchFamily="34" charset="0"/>
                <a:ea typeface="汉仪尚巍手书W"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15"/>
            </p:custDataLst>
          </p:nvPr>
        </p:nvSpPr>
        <p:spPr>
          <a:xfrm>
            <a:off x="5114997" y="3702205"/>
            <a:ext cx="5368123" cy="889995"/>
          </a:xfrm>
        </p:spPr>
        <p:txBody>
          <a:bodyPr vert="horz" lIns="90000" tIns="46800" rIns="90000" bIns="46800" anchor="t">
            <a:normAutofit/>
          </a:bodyPr>
          <a:lstStyle>
            <a:lvl1pPr marL="0" indent="0" algn="ctr">
              <a:buNone/>
              <a:defRPr sz="2000" b="1"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编辑文本</a:t>
            </a:r>
            <a:endParaRPr lang="zh-CN" altLang="en-US" dirty="0"/>
          </a:p>
        </p:txBody>
      </p:sp>
      <p:sp>
        <p:nvSpPr>
          <p:cNvPr id="4" name="日期占位符 3"/>
          <p:cNvSpPr>
            <a:spLocks noGrp="1"/>
          </p:cNvSpPr>
          <p:nvPr>
            <p:ph type="dt" sz="half" idx="10"/>
            <p:custDataLst>
              <p:tags r:id="rId16"/>
            </p:custDataLst>
          </p:nvPr>
        </p:nvSpPr>
        <p:spPr/>
        <p:txBody>
          <a:bodyPr/>
          <a:lstStyle>
            <a:lvl1pPr>
              <a:defRPr baseline="0">
                <a:latin typeface="隶书" panose="02010509060101010101" pitchFamily="49" charset="-122"/>
              </a:defRPr>
            </a:lvl1pPr>
          </a:lstStyle>
          <a:p>
            <a:fld id="{CF61E4DC-4103-4AFA-A54D-E5A6879DB48E}" type="datetimeFigureOut">
              <a:rPr lang="zh-CN" altLang="en-US" smtClean="0"/>
            </a:fld>
            <a:endParaRPr lang="zh-CN" altLang="en-US"/>
          </a:p>
        </p:txBody>
      </p:sp>
      <p:sp>
        <p:nvSpPr>
          <p:cNvPr id="5" name="页脚占位符 4"/>
          <p:cNvSpPr>
            <a:spLocks noGrp="1"/>
          </p:cNvSpPr>
          <p:nvPr>
            <p:ph type="ftr" sz="quarter" idx="11"/>
            <p:custDataLst>
              <p:tags r:id="rId17"/>
            </p:custDataLst>
          </p:nvPr>
        </p:nvSpPr>
        <p:spPr/>
        <p:txBody>
          <a:bodyPr/>
          <a:lstStyle>
            <a:lvl1pPr>
              <a:defRPr baseline="0">
                <a:latin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18"/>
            </p:custDataLst>
          </p:nvPr>
        </p:nvSpPr>
        <p:spPr/>
        <p:txBody>
          <a:bodyPr/>
          <a:lstStyle>
            <a:lvl1pPr>
              <a:defRPr baseline="0">
                <a:latin typeface="隶书" panose="02010509060101010101" pitchFamily="49" charset="-122"/>
              </a:defRPr>
            </a:lvl1pPr>
          </a:lstStyle>
          <a:p>
            <a:fld id="{8A5F4C6E-F9B8-44A1-AF0D-4F5107E5FB2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stretch>
            <a:fillRect/>
          </a:stretch>
        </p:blipFill>
        <p:spPr>
          <a:xfrm>
            <a:off x="0" y="6098491"/>
            <a:ext cx="2076427" cy="759509"/>
          </a:xfrm>
          <a:prstGeom prst="rect">
            <a:avLst/>
          </a:prstGeom>
        </p:spPr>
      </p:pic>
      <p:pic>
        <p:nvPicPr>
          <p:cNvPr id="10" name="图片 9"/>
          <p:cNvPicPr>
            <a:picLocks noChangeAspect="1"/>
          </p:cNvPicPr>
          <p:nvPr>
            <p:custDataLst>
              <p:tags r:id="rId4"/>
            </p:custDataLst>
          </p:nvPr>
        </p:nvPicPr>
        <p:blipFill>
          <a:blip r:embed="rId5" cstate="print">
            <a:grayscl/>
            <a:extLst>
              <a:ext uri="{28A0092B-C50C-407E-A947-70E740481C1C}">
                <a14:useLocalDpi xmlns:a14="http://schemas.microsoft.com/office/drawing/2010/main" val="0"/>
              </a:ext>
            </a:extLst>
          </a:blip>
          <a:srcRect l="756"/>
          <a:stretch>
            <a:fillRect/>
          </a:stretch>
        </p:blipFill>
        <p:spPr>
          <a:xfrm rot="11615668" flipH="1" flipV="1">
            <a:off x="-204209" y="4473823"/>
            <a:ext cx="1506702" cy="1965148"/>
          </a:xfrm>
          <a:custGeom>
            <a:avLst/>
            <a:gdLst>
              <a:gd name="connsiteX0" fmla="*/ 0 w 4933559"/>
              <a:gd name="connsiteY0" fmla="*/ 556523 h 6434701"/>
              <a:gd name="connsiteX1" fmla="*/ 2346599 w 4933559"/>
              <a:gd name="connsiteY1" fmla="*/ 0 h 6434701"/>
              <a:gd name="connsiteX2" fmla="*/ 4779454 w 4933559"/>
              <a:gd name="connsiteY2" fmla="*/ 0 h 6434701"/>
              <a:gd name="connsiteX3" fmla="*/ 4933559 w 4933559"/>
              <a:gd name="connsiteY3" fmla="*/ 649788 h 6434701"/>
              <a:gd name="connsiteX4" fmla="*/ 4933559 w 4933559"/>
              <a:gd name="connsiteY4" fmla="*/ 6434701 h 6434701"/>
              <a:gd name="connsiteX5" fmla="*/ 1394077 w 4933559"/>
              <a:gd name="connsiteY5" fmla="*/ 6434701 h 64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3559" h="6434701">
                <a:moveTo>
                  <a:pt x="0" y="556523"/>
                </a:moveTo>
                <a:lnTo>
                  <a:pt x="2346599" y="0"/>
                </a:lnTo>
                <a:lnTo>
                  <a:pt x="4779454" y="0"/>
                </a:lnTo>
                <a:lnTo>
                  <a:pt x="4933559" y="649788"/>
                </a:lnTo>
                <a:lnTo>
                  <a:pt x="4933559" y="6434701"/>
                </a:lnTo>
                <a:lnTo>
                  <a:pt x="1394077" y="6434701"/>
                </a:lnTo>
                <a:close/>
              </a:path>
            </a:pathLst>
          </a:custGeom>
          <a:effectLst>
            <a:softEdge rad="0"/>
          </a:effectLst>
        </p:spPr>
      </p:pic>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2" name="图片 1" descr="青蒿"/>
          <p:cNvPicPr>
            <a:picLocks noChangeAspect="1"/>
          </p:cNvPicPr>
          <p:nvPr userDrawn="1"/>
        </p:nvPicPr>
        <p:blipFill>
          <a:blip r:embed="rId2"/>
          <a:srcRect l="63086" t="39784"/>
          <a:stretch>
            <a:fillRect/>
          </a:stretch>
        </p:blipFill>
        <p:spPr>
          <a:xfrm>
            <a:off x="10012045" y="4196715"/>
            <a:ext cx="2179955" cy="2661285"/>
          </a:xfrm>
          <a:prstGeom prst="rect">
            <a:avLst/>
          </a:prstGeom>
        </p:spPr>
      </p:pic>
      <p:sp>
        <p:nvSpPr>
          <p:cNvPr id="3" name="圆角矩形 2"/>
          <p:cNvSpPr/>
          <p:nvPr userDrawn="1"/>
        </p:nvSpPr>
        <p:spPr>
          <a:xfrm>
            <a:off x="9611995" y="3585845"/>
            <a:ext cx="1221105" cy="12217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stretch>
            <a:fillRect/>
          </a:stretch>
        </p:blipFill>
        <p:spPr>
          <a:xfrm rot="10800000">
            <a:off x="-45" y="4748529"/>
            <a:ext cx="1919650" cy="2109458"/>
          </a:xfrm>
          <a:prstGeom prst="rect">
            <a:avLst/>
          </a:prstGeom>
        </p:spPr>
      </p:pic>
      <p:sp>
        <p:nvSpPr>
          <p:cNvPr id="2" name="矩形 1"/>
          <p:cNvSpPr/>
          <p:nvPr userDrawn="1"/>
        </p:nvSpPr>
        <p:spPr>
          <a:xfrm>
            <a:off x="115570" y="132715"/>
            <a:ext cx="11970385" cy="6580505"/>
          </a:xfrm>
          <a:prstGeom prst="rect">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a:p>
        </p:txBody>
      </p:sp>
      <p:sp>
        <p:nvSpPr>
          <p:cNvPr id="4" name="灯片编号占位符 3"/>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stretch>
            <a:fillRect/>
          </a:stretch>
        </p:blipFill>
        <p:spPr>
          <a:xfrm rot="16200000" flipV="1">
            <a:off x="10177446" y="-94904"/>
            <a:ext cx="1919650" cy="2109458"/>
          </a:xfrm>
          <a:prstGeom prst="rect">
            <a:avLst/>
          </a:prstGeom>
        </p:spPr>
      </p:pic>
      <p:sp>
        <p:nvSpPr>
          <p:cNvPr id="2" name="矩形 1"/>
          <p:cNvSpPr/>
          <p:nvPr userDrawn="1"/>
        </p:nvSpPr>
        <p:spPr>
          <a:xfrm>
            <a:off x="115570" y="132715"/>
            <a:ext cx="11970385" cy="6580505"/>
          </a:xfrm>
          <a:prstGeom prst="rect">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31614" y="191367"/>
            <a:ext cx="12160616" cy="6666631"/>
            <a:chOff x="32884" y="191367"/>
            <a:chExt cx="12160616" cy="6666631"/>
          </a:xfrm>
        </p:grpSpPr>
        <p:pic>
          <p:nvPicPr>
            <p:cNvPr id="11" name="图片 10"/>
            <p:cNvPicPr>
              <a:picLocks noChangeAspect="1"/>
            </p:cNvPicPr>
            <p:nvPr userDrawn="1">
              <p:custDataLst>
                <p:tags r:id="rId3"/>
              </p:custDataLst>
            </p:nvPr>
          </p:nvPicPr>
          <p:blipFill rotWithShape="1">
            <a:blip r:embed="rId4"/>
            <a:srcRect r="-1"/>
            <a:stretch>
              <a:fillRect/>
            </a:stretch>
          </p:blipFill>
          <p:spPr>
            <a:xfrm>
              <a:off x="292800" y="304200"/>
              <a:ext cx="11606399" cy="6249600"/>
            </a:xfrm>
            <a:prstGeom prst="rect">
              <a:avLst/>
            </a:prstGeom>
          </p:spPr>
        </p:pic>
        <p:pic>
          <p:nvPicPr>
            <p:cNvPr id="12" name="图片 11"/>
            <p:cNvPicPr>
              <a:picLocks noChangeAspect="1"/>
            </p:cNvPicPr>
            <p:nvPr userDrawn="1">
              <p:custDataLst>
                <p:tags r:id="rId5"/>
              </p:custDataLst>
            </p:nvPr>
          </p:nvPicPr>
          <p:blipFill>
            <a:blip r:embed="rId6"/>
            <a:stretch>
              <a:fillRect/>
            </a:stretch>
          </p:blipFill>
          <p:spPr>
            <a:xfrm flipV="1">
              <a:off x="10286553" y="4762499"/>
              <a:ext cx="1906947" cy="2095499"/>
            </a:xfrm>
            <a:prstGeom prst="rect">
              <a:avLst/>
            </a:prstGeom>
          </p:spPr>
        </p:pic>
        <p:pic>
          <p:nvPicPr>
            <p:cNvPr id="13" name="图片 12"/>
            <p:cNvPicPr>
              <a:picLocks noChangeAspect="1"/>
            </p:cNvPicPr>
            <p:nvPr userDrawn="1">
              <p:custDataLst>
                <p:tags r:id="rId7"/>
              </p:custDataLst>
            </p:nvPr>
          </p:nvPicPr>
          <p:blipFill>
            <a:blip r:embed="rId8">
              <a:duotone>
                <a:schemeClr val="bg2">
                  <a:shade val="45000"/>
                  <a:satMod val="135000"/>
                </a:schemeClr>
                <a:prstClr val="white"/>
              </a:duotone>
            </a:blip>
            <a:stretch>
              <a:fillRect/>
            </a:stretch>
          </p:blipFill>
          <p:spPr>
            <a:xfrm>
              <a:off x="32884" y="191367"/>
              <a:ext cx="1285921" cy="1007137"/>
            </a:xfrm>
            <a:prstGeom prst="rect">
              <a:avLst/>
            </a:prstGeom>
          </p:spPr>
        </p:pic>
      </p:grpSp>
      <p:sp>
        <p:nvSpPr>
          <p:cNvPr id="4" name="日期占位符 3"/>
          <p:cNvSpPr>
            <a:spLocks noGrp="1"/>
          </p:cNvSpPr>
          <p:nvPr>
            <p:ph type="dt" sz="half" idx="10"/>
            <p:custDataLst>
              <p:tags r:id="rId9"/>
            </p:custDataLst>
          </p:nvPr>
        </p:nvSpPr>
        <p:spPr/>
        <p:txBody>
          <a:bodyPr/>
          <a:lstStyle>
            <a:lvl1pPr>
              <a:lnSpc>
                <a:spcPct val="120000"/>
              </a:lnSpc>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lnSpc>
                <a:spcPct val="120000"/>
              </a:lnSpc>
              <a:defRPr baseline="0">
                <a:latin typeface="隶书" panose="02010509060101010101" pitchFamily="49" charset="-122"/>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lnSpc>
                <a:spcPct val="120000"/>
              </a:lnSpc>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21.png"/><Relationship Id="rId25" Type="http://schemas.openxmlformats.org/officeDocument/2006/relationships/tags" Target="../tags/tag113.xml"/><Relationship Id="rId24" Type="http://schemas.openxmlformats.org/officeDocument/2006/relationships/tags" Target="../tags/tag112.xml"/><Relationship Id="rId23" Type="http://schemas.openxmlformats.org/officeDocument/2006/relationships/tags" Target="../tags/tag111.xml"/><Relationship Id="rId22" Type="http://schemas.openxmlformats.org/officeDocument/2006/relationships/tags" Target="../tags/tag110.xml"/><Relationship Id="rId21" Type="http://schemas.openxmlformats.org/officeDocument/2006/relationships/tags" Target="../tags/tag109.xml"/><Relationship Id="rId20" Type="http://schemas.openxmlformats.org/officeDocument/2006/relationships/tags" Target="../tags/tag108.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90170" tIns="46990" rIns="90170" bIns="4699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lnSpc>
                <a:spcPct val="120000"/>
              </a:lnSpc>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lnSpc>
                <a:spcPct val="120000"/>
              </a:lnSpc>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lnSpc>
                <a:spcPct val="120000"/>
              </a:lnSpc>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2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image" Target="../media/image31.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136.xml"/><Relationship Id="rId4" Type="http://schemas.openxmlformats.org/officeDocument/2006/relationships/image" Target="../media/image9.svg"/><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32.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tags" Target="../tags/tag138.xml"/><Relationship Id="rId4" Type="http://schemas.openxmlformats.org/officeDocument/2006/relationships/image" Target="../media/image51.png"/><Relationship Id="rId3" Type="http://schemas.openxmlformats.org/officeDocument/2006/relationships/tags" Target="../tags/tag137.xml"/><Relationship Id="rId2" Type="http://schemas.microsoft.com/office/2007/relationships/media" Target="../media/media1.mp4"/><Relationship Id="rId1" Type="http://schemas.openxmlformats.org/officeDocument/2006/relationships/video" Target="../media/media1.mp4"/></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139.xml"/><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4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14.xml"/></Relationships>
</file>

<file path=ppt/slides/_rels/slide3.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1.svg"/><Relationship Id="rId10" Type="http://schemas.openxmlformats.org/officeDocument/2006/relationships/slideLayout" Target="../slideLayouts/slideLayout8.xml"/><Relationship Id="rId1" Type="http://schemas.openxmlformats.org/officeDocument/2006/relationships/image" Target="../media/image23.png"/></Relationships>
</file>

<file path=ppt/slides/_rels/slide4.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image" Target="../media/image1.svg"/><Relationship Id="rId13" Type="http://schemas.openxmlformats.org/officeDocument/2006/relationships/slideLayout" Target="../slideLayouts/slideLayout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tags" Target="../tags/tag126.xml"/><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27.xml"/><Relationship Id="rId5" Type="http://schemas.openxmlformats.org/officeDocument/2006/relationships/image" Target="../media/image2.svg"/><Relationship Id="rId4" Type="http://schemas.openxmlformats.org/officeDocument/2006/relationships/image" Target="../media/image37.pn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0.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34.jpeg"/><Relationship Id="rId1" Type="http://schemas.openxmlformats.org/officeDocument/2006/relationships/tags" Target="../tags/tag128.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image" Target="../media/image25.jpeg"/></Relationships>
</file>

<file path=ppt/slides/_rels/slide9.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3.svg"/><Relationship Id="rId7" Type="http://schemas.openxmlformats.org/officeDocument/2006/relationships/image" Target="../media/image42.png"/><Relationship Id="rId6" Type="http://schemas.openxmlformats.org/officeDocument/2006/relationships/image" Target="../media/image41.jpeg"/><Relationship Id="rId5" Type="http://schemas.openxmlformats.org/officeDocument/2006/relationships/image" Target="../media/image30.jpeg"/><Relationship Id="rId4" Type="http://schemas.openxmlformats.org/officeDocument/2006/relationships/image" Target="../media/image40.jpeg"/><Relationship Id="rId3" Type="http://schemas.openxmlformats.org/officeDocument/2006/relationships/image" Target="../media/image39.jpeg"/><Relationship Id="rId21" Type="http://schemas.openxmlformats.org/officeDocument/2006/relationships/slideLayout" Target="../slideLayouts/slideLayout8.xml"/><Relationship Id="rId20" Type="http://schemas.openxmlformats.org/officeDocument/2006/relationships/tags" Target="../tags/tag133.xml"/><Relationship Id="rId2" Type="http://schemas.openxmlformats.org/officeDocument/2006/relationships/image" Target="../media/image38.jpeg"/><Relationship Id="rId19" Type="http://schemas.openxmlformats.org/officeDocument/2006/relationships/image" Target="../media/image8.svg"/><Relationship Id="rId18" Type="http://schemas.openxmlformats.org/officeDocument/2006/relationships/image" Target="../media/image48.png"/><Relationship Id="rId17" Type="http://schemas.openxmlformats.org/officeDocument/2006/relationships/image" Target="../media/image7.svg"/><Relationship Id="rId16" Type="http://schemas.openxmlformats.org/officeDocument/2006/relationships/image" Target="../media/image47.png"/><Relationship Id="rId15" Type="http://schemas.openxmlformats.org/officeDocument/2006/relationships/image" Target="../media/image6.svg"/><Relationship Id="rId14" Type="http://schemas.openxmlformats.org/officeDocument/2006/relationships/image" Target="../media/image46.png"/><Relationship Id="rId13" Type="http://schemas.openxmlformats.org/officeDocument/2006/relationships/image" Target="../media/image5.svg"/><Relationship Id="rId12" Type="http://schemas.openxmlformats.org/officeDocument/2006/relationships/image" Target="../media/image45.png"/><Relationship Id="rId11" Type="http://schemas.openxmlformats.org/officeDocument/2006/relationships/image" Target="../media/image4.svg"/><Relationship Id="rId10" Type="http://schemas.openxmlformats.org/officeDocument/2006/relationships/image" Target="../media/image44.png"/><Relationship Id="rId1"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屠呦呦6"/>
          <p:cNvPicPr>
            <a:picLocks noChangeAspect="1"/>
          </p:cNvPicPr>
          <p:nvPr/>
        </p:nvPicPr>
        <p:blipFill>
          <a:blip r:embed="rId1"/>
          <a:stretch>
            <a:fillRect/>
          </a:stretch>
        </p:blipFill>
        <p:spPr>
          <a:xfrm>
            <a:off x="10572750" y="210185"/>
            <a:ext cx="1442085" cy="1685925"/>
          </a:xfrm>
          <a:prstGeom prst="round2DiagRect">
            <a:avLst/>
          </a:prstGeom>
        </p:spPr>
      </p:pic>
      <p:sp>
        <p:nvSpPr>
          <p:cNvPr id="2" name="文本框 1"/>
          <p:cNvSpPr txBox="1"/>
          <p:nvPr/>
        </p:nvSpPr>
        <p:spPr>
          <a:xfrm>
            <a:off x="198755" y="210185"/>
            <a:ext cx="10373995" cy="1198880"/>
          </a:xfrm>
          <a:prstGeom prst="rect">
            <a:avLst/>
          </a:prstGeom>
          <a:noFill/>
        </p:spPr>
        <p:txBody>
          <a:bodyPr wrap="square" rtlCol="0">
            <a:spAutoFit/>
          </a:bodyPr>
          <a:p>
            <a:r>
              <a:rPr lang="en-US" altLang="zh-CN" sz="3600" b="1" i="1">
                <a:latin typeface="Calibri" panose="020F0502020204030204" charset="0"/>
                <a:cs typeface="Calibri" panose="020F0502020204030204" charset="0"/>
              </a:rPr>
              <a:t>P3: How can you understand that Tu Youyou is a committed and patient scientist? </a:t>
            </a:r>
            <a:endParaRPr lang="en-US" altLang="zh-CN" sz="3600" b="1" i="1">
              <a:latin typeface="Calibri" panose="020F0502020204030204" charset="0"/>
              <a:cs typeface="Calibri" panose="020F0502020204030204" charset="0"/>
            </a:endParaRPr>
          </a:p>
        </p:txBody>
      </p:sp>
      <p:graphicFrame>
        <p:nvGraphicFramePr>
          <p:cNvPr id="43" name="表格 42"/>
          <p:cNvGraphicFramePr/>
          <p:nvPr>
            <p:custDataLst>
              <p:tags r:id="rId2"/>
            </p:custDataLst>
          </p:nvPr>
        </p:nvGraphicFramePr>
        <p:xfrm>
          <a:off x="201295" y="1471930"/>
          <a:ext cx="11703050" cy="4739005"/>
        </p:xfrm>
        <a:graphic>
          <a:graphicData uri="http://schemas.openxmlformats.org/drawingml/2006/table">
            <a:tbl>
              <a:tblPr firstRow="1" bandRow="1">
                <a:tableStyleId>{D7AC3CCA-C797-4891-BE02-D94E43425B78}</a:tableStyleId>
              </a:tblPr>
              <a:tblGrid>
                <a:gridCol w="4223385"/>
                <a:gridCol w="7479665"/>
              </a:tblGrid>
              <a:tr h="710565">
                <a:tc>
                  <a:txBody>
                    <a:bodyPr/>
                    <a:p>
                      <a:pPr algn="ctr">
                        <a:buNone/>
                      </a:pPr>
                      <a:r>
                        <a:rPr lang="en-US" altLang="zh-CN" sz="2400"/>
                        <a:t> </a:t>
                      </a:r>
                      <a:r>
                        <a:rPr lang="en-US" altLang="zh-CN" sz="2400">
                          <a:sym typeface="+mn-ea"/>
                        </a:rPr>
                        <a:t>Personality</a:t>
                      </a:r>
                      <a:endParaRPr lang="en-US" altLang="zh-CN" sz="2400"/>
                    </a:p>
                  </a:txBody>
                  <a:tcPr anchor="ctr" anchorCtr="0">
                    <a:noFill/>
                  </a:tcPr>
                </a:tc>
                <a:tc>
                  <a:txBody>
                    <a:bodyPr/>
                    <a:p>
                      <a:pPr algn="ctr">
                        <a:buNone/>
                      </a:pPr>
                      <a:r>
                        <a:rPr lang="en-US" altLang="zh-CN" sz="2400"/>
                        <a:t>Supporting facts</a:t>
                      </a:r>
                      <a:endParaRPr lang="en-US" altLang="zh-CN" sz="2400"/>
                    </a:p>
                  </a:txBody>
                  <a:tcPr anchor="ctr" anchorCtr="0">
                    <a:noFill/>
                  </a:tcPr>
                </a:tc>
              </a:tr>
              <a:tr h="2315845">
                <a:tc>
                  <a:txBody>
                    <a:bodyPr/>
                    <a:p>
                      <a:pPr algn="ctr">
                        <a:buNone/>
                      </a:pPr>
                      <a:r>
                        <a:rPr lang="en-US" altLang="zh-CN" sz="2800" b="1">
                          <a:solidFill>
                            <a:srgbClr val="C00000"/>
                          </a:solidFill>
                          <a:sym typeface="+mn-ea"/>
                        </a:rPr>
                        <a:t>committed</a:t>
                      </a:r>
                      <a:endParaRPr lang="en-US" altLang="zh-CN" sz="2800" b="1">
                        <a:solidFill>
                          <a:srgbClr val="C00000"/>
                        </a:solidFill>
                        <a:sym typeface="+mn-ea"/>
                      </a:endParaRPr>
                    </a:p>
                  </a:txBody>
                  <a:tcPr anchor="ctr" anchorCtr="0">
                    <a:noFill/>
                  </a:tcPr>
                </a:tc>
                <a:tc>
                  <a:txBody>
                    <a:bodyPr/>
                    <a:p>
                      <a:pPr>
                        <a:buNone/>
                      </a:pPr>
                      <a:endParaRPr lang="zh-CN" altLang="en-US"/>
                    </a:p>
                  </a:txBody>
                  <a:tcPr>
                    <a:noFill/>
                  </a:tcPr>
                </a:tc>
              </a:tr>
              <a:tr h="1712595">
                <a:tc>
                  <a:txBody>
                    <a:bodyPr/>
                    <a:p>
                      <a:pPr algn="ctr">
                        <a:buNone/>
                      </a:pPr>
                      <a:r>
                        <a:rPr lang="en-US" altLang="zh-CN" sz="2800" b="1">
                          <a:solidFill>
                            <a:srgbClr val="C00000"/>
                          </a:solidFill>
                          <a:sym typeface="+mn-ea"/>
                        </a:rPr>
                        <a:t>patient</a:t>
                      </a:r>
                      <a:endParaRPr lang="en-US" altLang="zh-CN" sz="2800" b="1">
                        <a:solidFill>
                          <a:srgbClr val="C00000"/>
                        </a:solidFill>
                        <a:sym typeface="+mn-ea"/>
                      </a:endParaRPr>
                    </a:p>
                    <a:p>
                      <a:pPr algn="ctr">
                        <a:buNone/>
                      </a:pPr>
                      <a:endParaRPr lang="en-US" altLang="zh-CN" sz="2800" b="1">
                        <a:solidFill>
                          <a:srgbClr val="C00000"/>
                        </a:solidFill>
                        <a:sym typeface="+mn-ea"/>
                      </a:endParaRPr>
                    </a:p>
                  </a:txBody>
                  <a:tcPr anchor="ctr" anchorCtr="0">
                    <a:noFill/>
                  </a:tcPr>
                </a:tc>
                <a:tc>
                  <a:txBody>
                    <a:bodyPr/>
                    <a:p>
                      <a:pPr>
                        <a:buNone/>
                      </a:pPr>
                      <a:endParaRPr lang="zh-CN" altLang="en-US"/>
                    </a:p>
                  </a:txBody>
                  <a:tcPr>
                    <a:noFill/>
                  </a:tcPr>
                </a:tc>
              </a:tr>
            </a:tbl>
          </a:graphicData>
        </a:graphic>
      </p:graphicFrame>
      <p:sp>
        <p:nvSpPr>
          <p:cNvPr id="100" name="文本框 99"/>
          <p:cNvSpPr txBox="1"/>
          <p:nvPr/>
        </p:nvSpPr>
        <p:spPr>
          <a:xfrm>
            <a:off x="4459605" y="2148205"/>
            <a:ext cx="7383780" cy="706755"/>
          </a:xfrm>
          <a:prstGeom prst="rect">
            <a:avLst/>
          </a:prstGeom>
          <a:noFill/>
        </p:spPr>
        <p:txBody>
          <a:bodyPr wrap="square" rtlCol="0">
            <a:spAutoFit/>
          </a:bodyPr>
          <a:p>
            <a:pPr>
              <a:buClrTx/>
              <a:buSzTx/>
              <a:buFontTx/>
            </a:pPr>
            <a:r>
              <a:rPr lang="en-US" altLang="zh-CN" sz="2000" b="1" i="1">
                <a:solidFill>
                  <a:srgbClr val="C00000"/>
                </a:solidFill>
                <a:latin typeface="Calibri" panose="020F0502020204030204" charset="0"/>
                <a:cs typeface="Calibri" panose="020F0502020204030204" charset="0"/>
                <a:sym typeface="+mn-ea"/>
              </a:rPr>
              <a:t>In 1967, the Chinese government gave the mission to discover a new treatment for malaria.</a:t>
            </a:r>
            <a:endParaRPr lang="en-US" altLang="zh-CN" sz="2000" b="1" i="1">
              <a:solidFill>
                <a:srgbClr val="C00000"/>
              </a:solidFill>
              <a:latin typeface="Calibri" panose="020F0502020204030204" charset="0"/>
              <a:cs typeface="Calibri" panose="020F0502020204030204" charset="0"/>
              <a:sym typeface="+mn-ea"/>
            </a:endParaRPr>
          </a:p>
        </p:txBody>
      </p:sp>
      <p:sp>
        <p:nvSpPr>
          <p:cNvPr id="5" name="文本框 4"/>
          <p:cNvSpPr txBox="1"/>
          <p:nvPr/>
        </p:nvSpPr>
        <p:spPr>
          <a:xfrm>
            <a:off x="4473575" y="2773680"/>
            <a:ext cx="3517900" cy="398780"/>
          </a:xfrm>
          <a:prstGeom prst="rect">
            <a:avLst/>
          </a:prstGeom>
          <a:noFill/>
        </p:spPr>
        <p:txBody>
          <a:bodyPr wrap="square" rtlCol="0">
            <a:spAutoFit/>
          </a:bodyPr>
          <a:p>
            <a:pPr>
              <a:buClrTx/>
              <a:buSzTx/>
              <a:buFontTx/>
            </a:pPr>
            <a:r>
              <a:rPr lang="en-US" altLang="zh-CN" sz="2000" b="1" i="1">
                <a:solidFill>
                  <a:srgbClr val="C00000"/>
                </a:solidFill>
                <a:latin typeface="Calibri" panose="020F0502020204030204" charset="0"/>
                <a:cs typeface="Calibri" panose="020F0502020204030204" charset="0"/>
                <a:sym typeface="+mn-ea"/>
              </a:rPr>
              <a:t>In 1971, she finally succeeded.</a:t>
            </a:r>
            <a:endParaRPr lang="en-US" altLang="zh-CN" sz="2000" b="1" i="1">
              <a:solidFill>
                <a:srgbClr val="C00000"/>
              </a:solidFill>
              <a:latin typeface="Calibri" panose="020F0502020204030204" charset="0"/>
              <a:cs typeface="Calibri" panose="020F0502020204030204" charset="0"/>
              <a:sym typeface="+mn-ea"/>
            </a:endParaRPr>
          </a:p>
        </p:txBody>
      </p:sp>
      <p:sp>
        <p:nvSpPr>
          <p:cNvPr id="6" name="文本框 5"/>
          <p:cNvSpPr txBox="1"/>
          <p:nvPr/>
        </p:nvSpPr>
        <p:spPr>
          <a:xfrm>
            <a:off x="4534535" y="4487545"/>
            <a:ext cx="5080000" cy="398780"/>
          </a:xfrm>
          <a:prstGeom prst="rect">
            <a:avLst/>
          </a:prstGeom>
          <a:noFill/>
        </p:spPr>
        <p:txBody>
          <a:bodyPr wrap="square" rtlCol="0">
            <a:spAutoFit/>
          </a:bodyPr>
          <a:p>
            <a:pPr>
              <a:buClrTx/>
              <a:buSzTx/>
              <a:buFontTx/>
            </a:pPr>
            <a:r>
              <a:rPr lang="en-US" altLang="zh-CN" sz="2000" b="1" i="1">
                <a:solidFill>
                  <a:srgbClr val="C00000"/>
                </a:solidFill>
                <a:latin typeface="Calibri" panose="020F0502020204030204" charset="0"/>
                <a:cs typeface="Calibri" panose="020F0502020204030204" charset="0"/>
                <a:sym typeface="+mn-ea"/>
              </a:rPr>
              <a:t>examined over 2, 000 old medical texts</a:t>
            </a:r>
            <a:endParaRPr lang="en-US" altLang="zh-CN" sz="2000" b="1" i="1">
              <a:solidFill>
                <a:srgbClr val="C00000"/>
              </a:solidFill>
              <a:latin typeface="Calibri" panose="020F0502020204030204" charset="0"/>
              <a:cs typeface="Calibri" panose="020F0502020204030204" charset="0"/>
              <a:sym typeface="+mn-ea"/>
            </a:endParaRPr>
          </a:p>
        </p:txBody>
      </p:sp>
      <p:sp>
        <p:nvSpPr>
          <p:cNvPr id="7" name="文本框 6"/>
          <p:cNvSpPr txBox="1"/>
          <p:nvPr/>
        </p:nvSpPr>
        <p:spPr>
          <a:xfrm>
            <a:off x="4550410" y="4792980"/>
            <a:ext cx="5080000" cy="398780"/>
          </a:xfrm>
          <a:prstGeom prst="rect">
            <a:avLst/>
          </a:prstGeom>
          <a:noFill/>
        </p:spPr>
        <p:txBody>
          <a:bodyPr wrap="square" rtlCol="0">
            <a:spAutoFit/>
          </a:bodyPr>
          <a:p>
            <a:pPr>
              <a:buClrTx/>
              <a:buSzTx/>
              <a:buFontTx/>
            </a:pPr>
            <a:r>
              <a:rPr lang="en-US" altLang="zh-CN" sz="2000" b="1" i="1">
                <a:solidFill>
                  <a:srgbClr val="C00000"/>
                </a:solidFill>
                <a:latin typeface="Calibri" panose="020F0502020204030204" charset="0"/>
                <a:cs typeface="Calibri" panose="020F0502020204030204" charset="0"/>
                <a:sym typeface="+mn-ea"/>
              </a:rPr>
              <a:t>evaluated 280, 000 plants</a:t>
            </a:r>
            <a:endParaRPr lang="en-US" altLang="zh-CN" sz="2000" b="1" i="1">
              <a:solidFill>
                <a:srgbClr val="C00000"/>
              </a:solidFill>
              <a:latin typeface="Calibri" panose="020F0502020204030204" charset="0"/>
              <a:cs typeface="Calibri" panose="020F0502020204030204" charset="0"/>
              <a:sym typeface="+mn-ea"/>
            </a:endParaRPr>
          </a:p>
        </p:txBody>
      </p:sp>
      <p:sp>
        <p:nvSpPr>
          <p:cNvPr id="8" name="文本框 7"/>
          <p:cNvSpPr txBox="1"/>
          <p:nvPr/>
        </p:nvSpPr>
        <p:spPr>
          <a:xfrm>
            <a:off x="4550410" y="5130800"/>
            <a:ext cx="6988175" cy="706755"/>
          </a:xfrm>
          <a:prstGeom prst="rect">
            <a:avLst/>
          </a:prstGeom>
          <a:noFill/>
        </p:spPr>
        <p:txBody>
          <a:bodyPr wrap="square" rtlCol="0">
            <a:spAutoFit/>
          </a:bodyPr>
          <a:p>
            <a:pPr>
              <a:buClrTx/>
              <a:buSzTx/>
              <a:buFontTx/>
            </a:pPr>
            <a:r>
              <a:rPr lang="en-US" altLang="zh-CN" sz="2000" b="1" i="1">
                <a:solidFill>
                  <a:srgbClr val="C00000"/>
                </a:solidFill>
                <a:latin typeface="Calibri" panose="020F0502020204030204" charset="0"/>
                <a:cs typeface="Calibri" panose="020F0502020204030204" charset="0"/>
                <a:sym typeface="+mn-ea"/>
              </a:rPr>
              <a:t>discovered and tested 380 distinct ancient Chinese medical treatments</a:t>
            </a:r>
            <a:endParaRPr lang="en-US" altLang="zh-CN" sz="2000" b="1" i="1">
              <a:solidFill>
                <a:srgbClr val="C00000"/>
              </a:solidFill>
              <a:latin typeface="Calibri" panose="020F0502020204030204" charset="0"/>
              <a:cs typeface="Calibri" panose="020F0502020204030204" charset="0"/>
              <a:sym typeface="+mn-ea"/>
            </a:endParaRPr>
          </a:p>
        </p:txBody>
      </p:sp>
      <p:sp>
        <p:nvSpPr>
          <p:cNvPr id="10" name="文本框 9"/>
          <p:cNvSpPr txBox="1"/>
          <p:nvPr/>
        </p:nvSpPr>
        <p:spPr>
          <a:xfrm>
            <a:off x="4483735" y="3070860"/>
            <a:ext cx="3970020" cy="398780"/>
          </a:xfrm>
          <a:prstGeom prst="rect">
            <a:avLst/>
          </a:prstGeom>
          <a:noFill/>
        </p:spPr>
        <p:txBody>
          <a:bodyPr wrap="square" rtlCol="0">
            <a:spAutoFit/>
          </a:bodyPr>
          <a:p>
            <a:pPr>
              <a:buClrTx/>
              <a:buSzTx/>
              <a:buFontTx/>
            </a:pPr>
            <a:r>
              <a:rPr lang="en-US" altLang="zh-CN" sz="2000" b="1" i="1">
                <a:solidFill>
                  <a:srgbClr val="C00000"/>
                </a:solidFill>
                <a:latin typeface="Calibri" panose="020F0502020204030204" charset="0"/>
                <a:cs typeface="Calibri" panose="020F0502020204030204" charset="0"/>
                <a:sym typeface="+mn-ea"/>
              </a:rPr>
              <a:t>She would not acknowledge defeat.</a:t>
            </a:r>
            <a:endParaRPr lang="en-US" altLang="zh-CN" sz="2000" b="1" i="1">
              <a:solidFill>
                <a:srgbClr val="C00000"/>
              </a:solidFill>
              <a:latin typeface="Calibri" panose="020F0502020204030204" charset="0"/>
              <a:cs typeface="Calibri" panose="020F0502020204030204" charset="0"/>
              <a:sym typeface="+mn-ea"/>
            </a:endParaRPr>
          </a:p>
        </p:txBody>
      </p:sp>
      <p:sp>
        <p:nvSpPr>
          <p:cNvPr id="11" name="文本框 10"/>
          <p:cNvSpPr txBox="1"/>
          <p:nvPr/>
        </p:nvSpPr>
        <p:spPr>
          <a:xfrm>
            <a:off x="4469130" y="3388360"/>
            <a:ext cx="5080000" cy="398780"/>
          </a:xfrm>
          <a:prstGeom prst="rect">
            <a:avLst/>
          </a:prstGeom>
          <a:noFill/>
        </p:spPr>
        <p:txBody>
          <a:bodyPr wrap="square" rtlCol="0">
            <a:spAutoFit/>
          </a:bodyPr>
          <a:p>
            <a:pPr>
              <a:buClrTx/>
              <a:buSzTx/>
              <a:buFontTx/>
            </a:pPr>
            <a:r>
              <a:rPr lang="en-US" altLang="zh-CN" sz="2000" b="1" i="1">
                <a:solidFill>
                  <a:srgbClr val="C00000"/>
                </a:solidFill>
                <a:latin typeface="Calibri" panose="020F0502020204030204" charset="0"/>
                <a:cs typeface="Calibri" panose="020F0502020204030204" charset="0"/>
                <a:sym typeface="+mn-ea"/>
              </a:rPr>
              <a:t>She analysed the medical texts again.</a:t>
            </a:r>
            <a:endParaRPr lang="en-US" altLang="zh-CN" sz="2000" b="1" i="1">
              <a:solidFill>
                <a:srgbClr val="C00000"/>
              </a:solidFill>
              <a:latin typeface="Calibri" panose="020F0502020204030204" charset="0"/>
              <a:cs typeface="Calibri" panose="020F0502020204030204" charset="0"/>
              <a:sym typeface="+mn-ea"/>
            </a:endParaRPr>
          </a:p>
        </p:txBody>
      </p:sp>
      <p:sp>
        <p:nvSpPr>
          <p:cNvPr id="12" name="文本框 11"/>
          <p:cNvSpPr txBox="1"/>
          <p:nvPr/>
        </p:nvSpPr>
        <p:spPr>
          <a:xfrm>
            <a:off x="4565015" y="5790565"/>
            <a:ext cx="5080000" cy="398780"/>
          </a:xfrm>
          <a:prstGeom prst="rect">
            <a:avLst/>
          </a:prstGeom>
          <a:noFill/>
        </p:spPr>
        <p:txBody>
          <a:bodyPr wrap="square" rtlCol="0">
            <a:spAutoFit/>
          </a:bodyPr>
          <a:p>
            <a:pPr>
              <a:buClrTx/>
              <a:buSzTx/>
              <a:buFontTx/>
            </a:pPr>
            <a:r>
              <a:rPr lang="en-US" altLang="zh-CN" sz="2000" b="1" i="1">
                <a:solidFill>
                  <a:srgbClr val="C00000"/>
                </a:solidFill>
                <a:latin typeface="Calibri" panose="020F0502020204030204" charset="0"/>
                <a:cs typeface="Calibri" panose="020F0502020204030204" charset="0"/>
                <a:sym typeface="+mn-ea"/>
              </a:rPr>
              <a:t>failed more than 190 times</a:t>
            </a:r>
            <a:endParaRPr lang="en-US" altLang="zh-CN" sz="2000" b="1" i="1">
              <a:solidFill>
                <a:srgbClr val="C00000"/>
              </a:solidFill>
              <a:latin typeface="Calibri" panose="020F0502020204030204" charset="0"/>
              <a:cs typeface="Calibri" panose="020F0502020204030204" charset="0"/>
              <a:sym typeface="+mn-ea"/>
            </a:endParaRPr>
          </a:p>
        </p:txBody>
      </p:sp>
      <p:sp>
        <p:nvSpPr>
          <p:cNvPr id="13" name="文本框 12"/>
          <p:cNvSpPr txBox="1"/>
          <p:nvPr/>
        </p:nvSpPr>
        <p:spPr>
          <a:xfrm>
            <a:off x="4479925" y="3720465"/>
            <a:ext cx="7339965" cy="706755"/>
          </a:xfrm>
          <a:prstGeom prst="rect">
            <a:avLst/>
          </a:prstGeom>
          <a:noFill/>
        </p:spPr>
        <p:txBody>
          <a:bodyPr wrap="square" rtlCol="0">
            <a:spAutoFit/>
          </a:bodyPr>
          <a:p>
            <a:pPr lvl="0" algn="l">
              <a:buClrTx/>
              <a:buSzTx/>
              <a:buFontTx/>
            </a:pPr>
            <a:r>
              <a:rPr lang="en-US" altLang="zh-CN" sz="2000" b="1" i="1">
                <a:solidFill>
                  <a:srgbClr val="C00000"/>
                </a:solidFill>
                <a:latin typeface="Calibri" panose="020F0502020204030204" charset="0"/>
                <a:cs typeface="Calibri" panose="020F0502020204030204" charset="0"/>
                <a:sym typeface="+mn-ea"/>
              </a:rPr>
              <a:t>Tu Youyou and her team members even insisted on testing the medicine on themselves to make sure that it was safe.</a:t>
            </a:r>
            <a:endParaRPr lang="en-US" altLang="zh-CN" sz="2000" b="1" i="1">
              <a:solidFill>
                <a:srgbClr val="C00000"/>
              </a:solidFill>
              <a:latin typeface="Calibri" panose="020F0502020204030204" charset="0"/>
              <a:cs typeface="Calibri" panose="020F0502020204030204" charset="0"/>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Effect transition="in" filter="wipe(left)">
                                      <p:cBhvr>
                                        <p:cTn id="12" dur="10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000"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000" fill="hold">
                                          <p:stCondLst>
                                            <p:cond delay="0"/>
                                          </p:stCondLst>
                                        </p:cTn>
                                        <p:tgtEl>
                                          <p:spTgt spid="11"/>
                                        </p:tgtEl>
                                        <p:attrNameLst>
                                          <p:attrName>style.visibility</p:attrName>
                                        </p:attrNameLst>
                                      </p:cBhvr>
                                      <p:to>
                                        <p:strVal val="visible"/>
                                      </p:to>
                                    </p:set>
                                    <p:animEffect transition="in" filter="wipe(left)">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000" fill="hold">
                                          <p:stCondLst>
                                            <p:cond delay="0"/>
                                          </p:stCondLst>
                                        </p:cTn>
                                        <p:tgtEl>
                                          <p:spTgt spid="13"/>
                                        </p:tgtEl>
                                        <p:attrNameLst>
                                          <p:attrName>style.visibility</p:attrName>
                                        </p:attrNameLst>
                                      </p:cBhvr>
                                      <p:to>
                                        <p:strVal val="visible"/>
                                      </p:to>
                                    </p:set>
                                    <p:animEffect transition="in" filter="wipe(left)">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000" fill="hold">
                                          <p:stCondLst>
                                            <p:cond delay="0"/>
                                          </p:stCondLst>
                                        </p:cTn>
                                        <p:tgtEl>
                                          <p:spTgt spid="6"/>
                                        </p:tgtEl>
                                        <p:attrNameLst>
                                          <p:attrName>style.visibility</p:attrName>
                                        </p:attrNameLst>
                                      </p:cBhvr>
                                      <p:to>
                                        <p:strVal val="visible"/>
                                      </p:to>
                                    </p:set>
                                    <p:animEffect transition="in" filter="wipe(left)">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000" fill="hold">
                                          <p:stCondLst>
                                            <p:cond delay="0"/>
                                          </p:stCondLst>
                                        </p:cTn>
                                        <p:tgtEl>
                                          <p:spTgt spid="7"/>
                                        </p:tgtEl>
                                        <p:attrNameLst>
                                          <p:attrName>style.visibility</p:attrName>
                                        </p:attrNameLst>
                                      </p:cBhvr>
                                      <p:to>
                                        <p:strVal val="visible"/>
                                      </p:to>
                                    </p:set>
                                    <p:animEffect transition="in" filter="wipe(left)">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000" fill="hold">
                                          <p:stCondLst>
                                            <p:cond delay="0"/>
                                          </p:stCondLst>
                                        </p:cTn>
                                        <p:tgtEl>
                                          <p:spTgt spid="8"/>
                                        </p:tgtEl>
                                        <p:attrNameLst>
                                          <p:attrName>style.visibility</p:attrName>
                                        </p:attrNameLst>
                                      </p:cBhvr>
                                      <p:to>
                                        <p:strVal val="visible"/>
                                      </p:to>
                                    </p:set>
                                    <p:animEffect transition="in" filter="wipe(left)">
                                      <p:cBhvr>
                                        <p:cTn id="47" dur="1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000" fill="hold">
                                          <p:stCondLst>
                                            <p:cond delay="0"/>
                                          </p:stCondLst>
                                        </p:cTn>
                                        <p:tgtEl>
                                          <p:spTgt spid="12"/>
                                        </p:tgtEl>
                                        <p:attrNameLst>
                                          <p:attrName>style.visibility</p:attrName>
                                        </p:attrNameLst>
                                      </p:cBhvr>
                                      <p:to>
                                        <p:strVal val="visible"/>
                                      </p:to>
                                    </p:set>
                                    <p:animEffect transition="in" filter="wipe(left)">
                                      <p:cBhvr>
                                        <p:cTn id="5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0"/>
      <p:bldP spid="10" grpId="0"/>
      <p:bldP spid="11" grpId="0"/>
      <p:bldP spid="13" grpId="0"/>
      <p:bldP spid="100" grpId="1"/>
      <p:bldP spid="5" grpId="1"/>
      <p:bldP spid="10" grpId="1"/>
      <p:bldP spid="11" grpId="1"/>
      <p:bldP spid="13" grpId="1"/>
      <p:bldP spid="6" grpId="0"/>
      <p:bldP spid="7" grpId="0"/>
      <p:bldP spid="8" grpId="0"/>
      <p:bldP spid="12" grpId="0"/>
      <p:bldP spid="6" grpId="1"/>
      <p:bldP spid="7" grpId="1"/>
      <p:bldP spid="8" grpId="1"/>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8755" y="210185"/>
            <a:ext cx="11796395" cy="645160"/>
          </a:xfrm>
          <a:prstGeom prst="rect">
            <a:avLst/>
          </a:prstGeom>
          <a:noFill/>
        </p:spPr>
        <p:txBody>
          <a:bodyPr wrap="square" rtlCol="0">
            <a:spAutoFit/>
          </a:bodyPr>
          <a:p>
            <a:r>
              <a:rPr lang="en-US" altLang="zh-CN" sz="3600" b="1" i="1">
                <a:latin typeface="Calibri" panose="020F0502020204030204" charset="0"/>
                <a:cs typeface="Calibri" panose="020F0502020204030204" charset="0"/>
              </a:rPr>
              <a:t>P4: What's Tu Youyou's attitude towards the Nobel Prize? </a:t>
            </a:r>
            <a:endParaRPr lang="en-US" altLang="zh-CN" sz="3600" b="1" i="1">
              <a:latin typeface="Calibri" panose="020F0502020204030204" charset="0"/>
              <a:cs typeface="Calibri" panose="020F0502020204030204" charset="0"/>
            </a:endParaRPr>
          </a:p>
        </p:txBody>
      </p:sp>
      <p:pic>
        <p:nvPicPr>
          <p:cNvPr id="3" name="图片 2" descr="屠呦呦7"/>
          <p:cNvPicPr>
            <a:picLocks noChangeAspect="1"/>
          </p:cNvPicPr>
          <p:nvPr/>
        </p:nvPicPr>
        <p:blipFill>
          <a:blip r:embed="rId1"/>
          <a:stretch>
            <a:fillRect/>
          </a:stretch>
        </p:blipFill>
        <p:spPr>
          <a:xfrm>
            <a:off x="361315" y="844550"/>
            <a:ext cx="1743075" cy="2616200"/>
          </a:xfrm>
          <a:prstGeom prst="round2DiagRect">
            <a:avLst/>
          </a:prstGeom>
        </p:spPr>
      </p:pic>
      <p:grpSp>
        <p:nvGrpSpPr>
          <p:cNvPr id="38" name="组合 37"/>
          <p:cNvGrpSpPr/>
          <p:nvPr/>
        </p:nvGrpSpPr>
        <p:grpSpPr>
          <a:xfrm>
            <a:off x="2187575" y="717250"/>
            <a:ext cx="8034042" cy="2619675"/>
            <a:chOff x="3445" y="1147"/>
            <a:chExt cx="12652" cy="4125"/>
          </a:xfrm>
        </p:grpSpPr>
        <p:sp>
          <p:nvSpPr>
            <p:cNvPr id="100" name="文本框 99"/>
            <p:cNvSpPr txBox="1"/>
            <p:nvPr/>
          </p:nvSpPr>
          <p:spPr>
            <a:xfrm>
              <a:off x="4721" y="1880"/>
              <a:ext cx="10400" cy="2567"/>
            </a:xfrm>
            <a:prstGeom prst="rect">
              <a:avLst/>
            </a:prstGeom>
            <a:noFill/>
            <a:ln w="9525">
              <a:noFill/>
            </a:ln>
          </p:spPr>
          <p:txBody>
            <a:bodyPr wrap="square">
              <a:spAutoFit/>
            </a:bodyPr>
            <a:p>
              <a:pPr indent="0"/>
              <a:r>
                <a:rPr lang="en-US" sz="2000" b="1" i="1">
                  <a:solidFill>
                    <a:srgbClr val="333333"/>
                  </a:solidFill>
                  <a:latin typeface="Calibri" panose="020F0502020204030204" charset="0"/>
                  <a:ea typeface="Microsoft YaHei UI" panose="020B0503020204020204" charset="-122"/>
                  <a:cs typeface="Calibri" panose="020F0502020204030204" charset="0"/>
                </a:rPr>
                <a:t>The honour is not just mine. There is a team behind me, and all the people of my country. This success proves the great value of traditional Chinese medicine. It is indeed an honour for China’s scientific research and Chinese medicine to be spread around the world.</a:t>
              </a:r>
              <a:endParaRPr lang="en-US" altLang="en-US" sz="2000" b="1" i="1">
                <a:solidFill>
                  <a:srgbClr val="333333"/>
                </a:solidFill>
                <a:latin typeface="Calibri" panose="020F0502020204030204" charset="0"/>
                <a:ea typeface="Microsoft YaHei UI" panose="020B0503020204020204" charset="-122"/>
                <a:cs typeface="Calibri" panose="020F0502020204030204" charset="0"/>
              </a:endParaRPr>
            </a:p>
          </p:txBody>
        </p:sp>
        <p:grpSp>
          <p:nvGrpSpPr>
            <p:cNvPr id="12" name="图形 5"/>
            <p:cNvGrpSpPr/>
            <p:nvPr/>
          </p:nvGrpSpPr>
          <p:grpSpPr>
            <a:xfrm rot="0">
              <a:off x="3466" y="1147"/>
              <a:ext cx="12631" cy="3808"/>
              <a:chOff x="4503110" y="2066230"/>
              <a:chExt cx="3012863" cy="2659161"/>
            </a:xfrm>
          </p:grpSpPr>
          <p:sp>
            <p:nvSpPr>
              <p:cNvPr id="13" name="任意多边形: 形状 2"/>
              <p:cNvSpPr/>
              <p:nvPr/>
            </p:nvSpPr>
            <p:spPr>
              <a:xfrm>
                <a:off x="4854892" y="2231112"/>
                <a:ext cx="1605915" cy="520659"/>
              </a:xfrm>
              <a:custGeom>
                <a:avLst/>
                <a:gdLst>
                  <a:gd name="connsiteX0" fmla="*/ 0 w 1605915"/>
                  <a:gd name="connsiteY0" fmla="*/ 520660 h 520659"/>
                  <a:gd name="connsiteX1" fmla="*/ 63818 w 1605915"/>
                  <a:gd name="connsiteY1" fmla="*/ 428267 h 520659"/>
                  <a:gd name="connsiteX2" fmla="*/ 138113 w 1605915"/>
                  <a:gd name="connsiteY2" fmla="*/ 343495 h 520659"/>
                  <a:gd name="connsiteX3" fmla="*/ 311468 w 1605915"/>
                  <a:gd name="connsiteY3" fmla="*/ 196810 h 520659"/>
                  <a:gd name="connsiteX4" fmla="*/ 511493 w 1605915"/>
                  <a:gd name="connsiteY4" fmla="*/ 86320 h 520659"/>
                  <a:gd name="connsiteX5" fmla="*/ 730568 w 1605915"/>
                  <a:gd name="connsiteY5" fmla="*/ 19645 h 520659"/>
                  <a:gd name="connsiteX6" fmla="*/ 959167 w 1605915"/>
                  <a:gd name="connsiteY6" fmla="*/ 595 h 520659"/>
                  <a:gd name="connsiteX7" fmla="*/ 987742 w 1605915"/>
                  <a:gd name="connsiteY7" fmla="*/ 1547 h 520659"/>
                  <a:gd name="connsiteX8" fmla="*/ 1016317 w 1605915"/>
                  <a:gd name="connsiteY8" fmla="*/ 3452 h 520659"/>
                  <a:gd name="connsiteX9" fmla="*/ 1073467 w 1605915"/>
                  <a:gd name="connsiteY9" fmla="*/ 8215 h 520659"/>
                  <a:gd name="connsiteX10" fmla="*/ 1185863 w 1605915"/>
                  <a:gd name="connsiteY10" fmla="*/ 27265 h 520659"/>
                  <a:gd name="connsiteX11" fmla="*/ 1605915 w 1605915"/>
                  <a:gd name="connsiteY11" fmla="*/ 190142 h 520659"/>
                  <a:gd name="connsiteX12" fmla="*/ 1177290 w 1605915"/>
                  <a:gd name="connsiteY12" fmla="*/ 71080 h 520659"/>
                  <a:gd name="connsiteX13" fmla="*/ 1122998 w 1605915"/>
                  <a:gd name="connsiteY13" fmla="*/ 63460 h 520659"/>
                  <a:gd name="connsiteX14" fmla="*/ 1068705 w 1605915"/>
                  <a:gd name="connsiteY14" fmla="*/ 57745 h 520659"/>
                  <a:gd name="connsiteX15" fmla="*/ 1013460 w 1605915"/>
                  <a:gd name="connsiteY15" fmla="*/ 54887 h 520659"/>
                  <a:gd name="connsiteX16" fmla="*/ 985837 w 1605915"/>
                  <a:gd name="connsiteY16" fmla="*/ 53935 h 520659"/>
                  <a:gd name="connsiteX17" fmla="*/ 958215 w 1605915"/>
                  <a:gd name="connsiteY17" fmla="*/ 54887 h 520659"/>
                  <a:gd name="connsiteX18" fmla="*/ 903923 w 1605915"/>
                  <a:gd name="connsiteY18" fmla="*/ 55840 h 520659"/>
                  <a:gd name="connsiteX19" fmla="*/ 849630 w 1605915"/>
                  <a:gd name="connsiteY19" fmla="*/ 59650 h 520659"/>
                  <a:gd name="connsiteX20" fmla="*/ 822008 w 1605915"/>
                  <a:gd name="connsiteY20" fmla="*/ 62507 h 520659"/>
                  <a:gd name="connsiteX21" fmla="*/ 795337 w 1605915"/>
                  <a:gd name="connsiteY21" fmla="*/ 66317 h 520659"/>
                  <a:gd name="connsiteX22" fmla="*/ 768668 w 1605915"/>
                  <a:gd name="connsiteY22" fmla="*/ 70127 h 520659"/>
                  <a:gd name="connsiteX23" fmla="*/ 741998 w 1605915"/>
                  <a:gd name="connsiteY23" fmla="*/ 75842 h 520659"/>
                  <a:gd name="connsiteX24" fmla="*/ 532448 w 1605915"/>
                  <a:gd name="connsiteY24" fmla="*/ 135850 h 520659"/>
                  <a:gd name="connsiteX25" fmla="*/ 336233 w 1605915"/>
                  <a:gd name="connsiteY25" fmla="*/ 233005 h 520659"/>
                  <a:gd name="connsiteX26" fmla="*/ 157163 w 1605915"/>
                  <a:gd name="connsiteY26" fmla="*/ 362545 h 520659"/>
                  <a:gd name="connsiteX27" fmla="*/ 75247 w 1605915"/>
                  <a:gd name="connsiteY27" fmla="*/ 437792 h 520659"/>
                  <a:gd name="connsiteX28" fmla="*/ 36195 w 1605915"/>
                  <a:gd name="connsiteY28" fmla="*/ 477797 h 520659"/>
                  <a:gd name="connsiteX29" fmla="*/ 0 w 1605915"/>
                  <a:gd name="connsiteY29" fmla="*/ 520660 h 5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05915" h="520659">
                    <a:moveTo>
                      <a:pt x="0" y="520660"/>
                    </a:moveTo>
                    <a:cubicBezTo>
                      <a:pt x="19050" y="488275"/>
                      <a:pt x="40957" y="457795"/>
                      <a:pt x="63818" y="428267"/>
                    </a:cubicBezTo>
                    <a:cubicBezTo>
                      <a:pt x="87630" y="398740"/>
                      <a:pt x="112395" y="370165"/>
                      <a:pt x="138113" y="343495"/>
                    </a:cubicBezTo>
                    <a:cubicBezTo>
                      <a:pt x="190500" y="289202"/>
                      <a:pt x="248603" y="239672"/>
                      <a:pt x="311468" y="196810"/>
                    </a:cubicBezTo>
                    <a:cubicBezTo>
                      <a:pt x="374333" y="152995"/>
                      <a:pt x="441008" y="116800"/>
                      <a:pt x="511493" y="86320"/>
                    </a:cubicBezTo>
                    <a:cubicBezTo>
                      <a:pt x="581978" y="55840"/>
                      <a:pt x="656273" y="34885"/>
                      <a:pt x="730568" y="19645"/>
                    </a:cubicBezTo>
                    <a:cubicBezTo>
                      <a:pt x="805815" y="5357"/>
                      <a:pt x="882967" y="-2263"/>
                      <a:pt x="959167" y="595"/>
                    </a:cubicBezTo>
                    <a:cubicBezTo>
                      <a:pt x="968692" y="595"/>
                      <a:pt x="978217" y="595"/>
                      <a:pt x="987742" y="1547"/>
                    </a:cubicBezTo>
                    <a:lnTo>
                      <a:pt x="1016317" y="3452"/>
                    </a:lnTo>
                    <a:cubicBezTo>
                      <a:pt x="1035367" y="5357"/>
                      <a:pt x="1054417" y="6310"/>
                      <a:pt x="1073467" y="8215"/>
                    </a:cubicBezTo>
                    <a:cubicBezTo>
                      <a:pt x="1111567" y="13930"/>
                      <a:pt x="1148715" y="17740"/>
                      <a:pt x="1185863" y="27265"/>
                    </a:cubicBezTo>
                    <a:cubicBezTo>
                      <a:pt x="1334453" y="58697"/>
                      <a:pt x="1476375" y="114895"/>
                      <a:pt x="1605915" y="190142"/>
                    </a:cubicBezTo>
                    <a:cubicBezTo>
                      <a:pt x="1465898" y="136802"/>
                      <a:pt x="1323023" y="93940"/>
                      <a:pt x="1177290" y="71080"/>
                    </a:cubicBezTo>
                    <a:cubicBezTo>
                      <a:pt x="1159192" y="68222"/>
                      <a:pt x="1141095" y="65365"/>
                      <a:pt x="1122998" y="63460"/>
                    </a:cubicBezTo>
                    <a:lnTo>
                      <a:pt x="1068705" y="57745"/>
                    </a:lnTo>
                    <a:cubicBezTo>
                      <a:pt x="1050608" y="55840"/>
                      <a:pt x="1032510" y="55840"/>
                      <a:pt x="1013460" y="54887"/>
                    </a:cubicBezTo>
                    <a:lnTo>
                      <a:pt x="985837" y="53935"/>
                    </a:lnTo>
                    <a:cubicBezTo>
                      <a:pt x="976312" y="53935"/>
                      <a:pt x="967740" y="53935"/>
                      <a:pt x="958215" y="54887"/>
                    </a:cubicBezTo>
                    <a:cubicBezTo>
                      <a:pt x="940117" y="55840"/>
                      <a:pt x="922020" y="54887"/>
                      <a:pt x="903923" y="55840"/>
                    </a:cubicBezTo>
                    <a:lnTo>
                      <a:pt x="849630" y="59650"/>
                    </a:lnTo>
                    <a:cubicBezTo>
                      <a:pt x="840105" y="59650"/>
                      <a:pt x="831533" y="61555"/>
                      <a:pt x="822008" y="62507"/>
                    </a:cubicBezTo>
                    <a:lnTo>
                      <a:pt x="795337" y="66317"/>
                    </a:lnTo>
                    <a:lnTo>
                      <a:pt x="768668" y="70127"/>
                    </a:lnTo>
                    <a:lnTo>
                      <a:pt x="741998" y="75842"/>
                    </a:lnTo>
                    <a:cubicBezTo>
                      <a:pt x="670560" y="89177"/>
                      <a:pt x="600075" y="109180"/>
                      <a:pt x="532448" y="135850"/>
                    </a:cubicBezTo>
                    <a:cubicBezTo>
                      <a:pt x="463868" y="162520"/>
                      <a:pt x="399097" y="195857"/>
                      <a:pt x="336233" y="233005"/>
                    </a:cubicBezTo>
                    <a:cubicBezTo>
                      <a:pt x="273368" y="271105"/>
                      <a:pt x="213360" y="313967"/>
                      <a:pt x="157163" y="362545"/>
                    </a:cubicBezTo>
                    <a:cubicBezTo>
                      <a:pt x="128588" y="386357"/>
                      <a:pt x="101918" y="412075"/>
                      <a:pt x="75247" y="437792"/>
                    </a:cubicBezTo>
                    <a:cubicBezTo>
                      <a:pt x="61913" y="451127"/>
                      <a:pt x="49530" y="464462"/>
                      <a:pt x="36195" y="477797"/>
                    </a:cubicBezTo>
                    <a:cubicBezTo>
                      <a:pt x="23813" y="492085"/>
                      <a:pt x="11430" y="506372"/>
                      <a:pt x="0" y="520660"/>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3"/>
              <p:cNvSpPr/>
              <p:nvPr/>
            </p:nvSpPr>
            <p:spPr>
              <a:xfrm rot="720000">
                <a:off x="6420885" y="2539240"/>
                <a:ext cx="1095088" cy="451819"/>
              </a:xfrm>
              <a:custGeom>
                <a:avLst/>
                <a:gdLst>
                  <a:gd name="connsiteX0" fmla="*/ 0 w 1127849"/>
                  <a:gd name="connsiteY0" fmla="*/ 80284 h 614636"/>
                  <a:gd name="connsiteX1" fmla="*/ 176213 w 1127849"/>
                  <a:gd name="connsiteY1" fmla="*/ 28849 h 614636"/>
                  <a:gd name="connsiteX2" fmla="*/ 359092 w 1127849"/>
                  <a:gd name="connsiteY2" fmla="*/ 3131 h 614636"/>
                  <a:gd name="connsiteX3" fmla="*/ 544830 w 1127849"/>
                  <a:gd name="connsiteY3" fmla="*/ 4084 h 614636"/>
                  <a:gd name="connsiteX4" fmla="*/ 728663 w 1127849"/>
                  <a:gd name="connsiteY4" fmla="*/ 40279 h 614636"/>
                  <a:gd name="connsiteX5" fmla="*/ 899160 w 1127849"/>
                  <a:gd name="connsiteY5" fmla="*/ 124099 h 614636"/>
                  <a:gd name="connsiteX6" fmla="*/ 971550 w 1127849"/>
                  <a:gd name="connsiteY6" fmla="*/ 186011 h 614636"/>
                  <a:gd name="connsiteX7" fmla="*/ 1031557 w 1127849"/>
                  <a:gd name="connsiteY7" fmla="*/ 260306 h 614636"/>
                  <a:gd name="connsiteX8" fmla="*/ 1076325 w 1127849"/>
                  <a:gd name="connsiteY8" fmla="*/ 343174 h 614636"/>
                  <a:gd name="connsiteX9" fmla="*/ 1106805 w 1127849"/>
                  <a:gd name="connsiteY9" fmla="*/ 431756 h 614636"/>
                  <a:gd name="connsiteX10" fmla="*/ 1127760 w 1127849"/>
                  <a:gd name="connsiteY10" fmla="*/ 614636 h 614636"/>
                  <a:gd name="connsiteX11" fmla="*/ 1080135 w 1127849"/>
                  <a:gd name="connsiteY11" fmla="*/ 440329 h 614636"/>
                  <a:gd name="connsiteX12" fmla="*/ 995363 w 1127849"/>
                  <a:gd name="connsiteY12" fmla="*/ 286024 h 614636"/>
                  <a:gd name="connsiteX13" fmla="*/ 868680 w 1127849"/>
                  <a:gd name="connsiteY13" fmla="*/ 168866 h 614636"/>
                  <a:gd name="connsiteX14" fmla="*/ 792480 w 1127849"/>
                  <a:gd name="connsiteY14" fmla="*/ 126956 h 614636"/>
                  <a:gd name="connsiteX15" fmla="*/ 711517 w 1127849"/>
                  <a:gd name="connsiteY15" fmla="*/ 95524 h 614636"/>
                  <a:gd name="connsiteX16" fmla="*/ 539115 w 1127849"/>
                  <a:gd name="connsiteY16" fmla="*/ 58376 h 614636"/>
                  <a:gd name="connsiteX17" fmla="*/ 360997 w 1127849"/>
                  <a:gd name="connsiteY17" fmla="*/ 47899 h 614636"/>
                  <a:gd name="connsiteX18" fmla="*/ 180975 w 1127849"/>
                  <a:gd name="connsiteY18" fmla="*/ 57424 h 614636"/>
                  <a:gd name="connsiteX19" fmla="*/ 0 w 1127849"/>
                  <a:gd name="connsiteY19" fmla="*/ 80284 h 61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7849" h="614636">
                    <a:moveTo>
                      <a:pt x="0" y="80284"/>
                    </a:moveTo>
                    <a:cubicBezTo>
                      <a:pt x="57150" y="58376"/>
                      <a:pt x="116205" y="42184"/>
                      <a:pt x="176213" y="28849"/>
                    </a:cubicBezTo>
                    <a:cubicBezTo>
                      <a:pt x="236220" y="16466"/>
                      <a:pt x="297180" y="6941"/>
                      <a:pt x="359092" y="3131"/>
                    </a:cubicBezTo>
                    <a:cubicBezTo>
                      <a:pt x="421005" y="-1631"/>
                      <a:pt x="482917" y="-679"/>
                      <a:pt x="544830" y="4084"/>
                    </a:cubicBezTo>
                    <a:cubicBezTo>
                      <a:pt x="606742" y="9799"/>
                      <a:pt x="668655" y="22181"/>
                      <a:pt x="728663" y="40279"/>
                    </a:cubicBezTo>
                    <a:cubicBezTo>
                      <a:pt x="788670" y="59329"/>
                      <a:pt x="846772" y="86951"/>
                      <a:pt x="899160" y="124099"/>
                    </a:cubicBezTo>
                    <a:cubicBezTo>
                      <a:pt x="924878" y="142196"/>
                      <a:pt x="949642" y="163151"/>
                      <a:pt x="971550" y="186011"/>
                    </a:cubicBezTo>
                    <a:cubicBezTo>
                      <a:pt x="994410" y="208871"/>
                      <a:pt x="1014413" y="233636"/>
                      <a:pt x="1031557" y="260306"/>
                    </a:cubicBezTo>
                    <a:cubicBezTo>
                      <a:pt x="1048703" y="286976"/>
                      <a:pt x="1063942" y="314599"/>
                      <a:pt x="1076325" y="343174"/>
                    </a:cubicBezTo>
                    <a:cubicBezTo>
                      <a:pt x="1088707" y="371749"/>
                      <a:pt x="1098232" y="402229"/>
                      <a:pt x="1106805" y="431756"/>
                    </a:cubicBezTo>
                    <a:cubicBezTo>
                      <a:pt x="1122045" y="491764"/>
                      <a:pt x="1128713" y="553676"/>
                      <a:pt x="1127760" y="614636"/>
                    </a:cubicBezTo>
                    <a:cubicBezTo>
                      <a:pt x="1116330" y="554629"/>
                      <a:pt x="1101090" y="495574"/>
                      <a:pt x="1080135" y="440329"/>
                    </a:cubicBezTo>
                    <a:cubicBezTo>
                      <a:pt x="1058228" y="385084"/>
                      <a:pt x="1030605" y="332696"/>
                      <a:pt x="995363" y="286024"/>
                    </a:cubicBezTo>
                    <a:cubicBezTo>
                      <a:pt x="959167" y="240304"/>
                      <a:pt x="917257" y="199346"/>
                      <a:pt x="868680" y="168866"/>
                    </a:cubicBezTo>
                    <a:cubicBezTo>
                      <a:pt x="844867" y="152674"/>
                      <a:pt x="819150" y="138386"/>
                      <a:pt x="792480" y="126956"/>
                    </a:cubicBezTo>
                    <a:cubicBezTo>
                      <a:pt x="765810" y="114574"/>
                      <a:pt x="739140" y="104096"/>
                      <a:pt x="711517" y="95524"/>
                    </a:cubicBezTo>
                    <a:cubicBezTo>
                      <a:pt x="656272" y="77426"/>
                      <a:pt x="598170" y="65044"/>
                      <a:pt x="539115" y="58376"/>
                    </a:cubicBezTo>
                    <a:cubicBezTo>
                      <a:pt x="480060" y="50756"/>
                      <a:pt x="421005" y="48851"/>
                      <a:pt x="360997" y="47899"/>
                    </a:cubicBezTo>
                    <a:cubicBezTo>
                      <a:pt x="300990" y="47899"/>
                      <a:pt x="240982" y="50756"/>
                      <a:pt x="180975" y="57424"/>
                    </a:cubicBezTo>
                    <a:cubicBezTo>
                      <a:pt x="120015" y="62186"/>
                      <a:pt x="60007" y="70759"/>
                      <a:pt x="0" y="80284"/>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任意多边形: 形状 4"/>
              <p:cNvSpPr/>
              <p:nvPr/>
            </p:nvSpPr>
            <p:spPr>
              <a:xfrm>
                <a:off x="7105703" y="2945667"/>
                <a:ext cx="405500" cy="1297495"/>
              </a:xfrm>
              <a:custGeom>
                <a:avLst/>
                <a:gdLst>
                  <a:gd name="connsiteX0" fmla="*/ 387668 w 644483"/>
                  <a:gd name="connsiteY0" fmla="*/ 0 h 1297304"/>
                  <a:gd name="connsiteX1" fmla="*/ 504825 w 644483"/>
                  <a:gd name="connsiteY1" fmla="*/ 174307 h 1297304"/>
                  <a:gd name="connsiteX2" fmla="*/ 591503 w 644483"/>
                  <a:gd name="connsiteY2" fmla="*/ 366713 h 1297304"/>
                  <a:gd name="connsiteX3" fmla="*/ 640080 w 644483"/>
                  <a:gd name="connsiteY3" fmla="*/ 574358 h 1297304"/>
                  <a:gd name="connsiteX4" fmla="*/ 631507 w 644483"/>
                  <a:gd name="connsiteY4" fmla="*/ 790575 h 1297304"/>
                  <a:gd name="connsiteX5" fmla="*/ 598170 w 644483"/>
                  <a:gd name="connsiteY5" fmla="*/ 895350 h 1297304"/>
                  <a:gd name="connsiteX6" fmla="*/ 544830 w 644483"/>
                  <a:gd name="connsiteY6" fmla="*/ 991552 h 1297304"/>
                  <a:gd name="connsiteX7" fmla="*/ 474345 w 644483"/>
                  <a:gd name="connsiteY7" fmla="*/ 1074420 h 1297304"/>
                  <a:gd name="connsiteX8" fmla="*/ 454343 w 644483"/>
                  <a:gd name="connsiteY8" fmla="*/ 1093470 h 1297304"/>
                  <a:gd name="connsiteX9" fmla="*/ 434340 w 644483"/>
                  <a:gd name="connsiteY9" fmla="*/ 1111568 h 1297304"/>
                  <a:gd name="connsiteX10" fmla="*/ 391478 w 644483"/>
                  <a:gd name="connsiteY10" fmla="*/ 1143952 h 1297304"/>
                  <a:gd name="connsiteX11" fmla="*/ 202882 w 644483"/>
                  <a:gd name="connsiteY11" fmla="*/ 1242060 h 1297304"/>
                  <a:gd name="connsiteX12" fmla="*/ 0 w 644483"/>
                  <a:gd name="connsiteY12" fmla="*/ 1297305 h 1297304"/>
                  <a:gd name="connsiteX13" fmla="*/ 191453 w 644483"/>
                  <a:gd name="connsiteY13" fmla="*/ 1216343 h 1297304"/>
                  <a:gd name="connsiteX14" fmla="*/ 237172 w 644483"/>
                  <a:gd name="connsiteY14" fmla="*/ 1192530 h 1297304"/>
                  <a:gd name="connsiteX15" fmla="*/ 260032 w 644483"/>
                  <a:gd name="connsiteY15" fmla="*/ 1180148 h 1297304"/>
                  <a:gd name="connsiteX16" fmla="*/ 281940 w 644483"/>
                  <a:gd name="connsiteY16" fmla="*/ 1166813 h 1297304"/>
                  <a:gd name="connsiteX17" fmla="*/ 303847 w 644483"/>
                  <a:gd name="connsiteY17" fmla="*/ 1152525 h 1297304"/>
                  <a:gd name="connsiteX18" fmla="*/ 324803 w 644483"/>
                  <a:gd name="connsiteY18" fmla="*/ 1138238 h 1297304"/>
                  <a:gd name="connsiteX19" fmla="*/ 365760 w 644483"/>
                  <a:gd name="connsiteY19" fmla="*/ 1107758 h 1297304"/>
                  <a:gd name="connsiteX20" fmla="*/ 440055 w 644483"/>
                  <a:gd name="connsiteY20" fmla="*/ 1039177 h 1297304"/>
                  <a:gd name="connsiteX21" fmla="*/ 501015 w 644483"/>
                  <a:gd name="connsiteY21" fmla="*/ 961072 h 1297304"/>
                  <a:gd name="connsiteX22" fmla="*/ 576263 w 644483"/>
                  <a:gd name="connsiteY22" fmla="*/ 779145 h 1297304"/>
                  <a:gd name="connsiteX23" fmla="*/ 586740 w 644483"/>
                  <a:gd name="connsiteY23" fmla="*/ 580072 h 1297304"/>
                  <a:gd name="connsiteX24" fmla="*/ 549593 w 644483"/>
                  <a:gd name="connsiteY24" fmla="*/ 380047 h 1297304"/>
                  <a:gd name="connsiteX25" fmla="*/ 480060 w 644483"/>
                  <a:gd name="connsiteY25" fmla="*/ 185738 h 1297304"/>
                  <a:gd name="connsiteX26" fmla="*/ 387668 w 644483"/>
                  <a:gd name="connsiteY26" fmla="*/ 0 h 129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4483" h="1297304">
                    <a:moveTo>
                      <a:pt x="387668" y="0"/>
                    </a:moveTo>
                    <a:cubicBezTo>
                      <a:pt x="432435" y="53340"/>
                      <a:pt x="470535" y="113347"/>
                      <a:pt x="504825" y="174307"/>
                    </a:cubicBezTo>
                    <a:cubicBezTo>
                      <a:pt x="539115" y="236220"/>
                      <a:pt x="568643" y="300038"/>
                      <a:pt x="591503" y="366713"/>
                    </a:cubicBezTo>
                    <a:cubicBezTo>
                      <a:pt x="615315" y="433388"/>
                      <a:pt x="631507" y="503872"/>
                      <a:pt x="640080" y="574358"/>
                    </a:cubicBezTo>
                    <a:cubicBezTo>
                      <a:pt x="647700" y="645795"/>
                      <a:pt x="645795" y="719138"/>
                      <a:pt x="631507" y="790575"/>
                    </a:cubicBezTo>
                    <a:cubicBezTo>
                      <a:pt x="623888" y="826770"/>
                      <a:pt x="612457" y="861060"/>
                      <a:pt x="598170" y="895350"/>
                    </a:cubicBezTo>
                    <a:cubicBezTo>
                      <a:pt x="583882" y="928688"/>
                      <a:pt x="565785" y="961072"/>
                      <a:pt x="544830" y="991552"/>
                    </a:cubicBezTo>
                    <a:cubicBezTo>
                      <a:pt x="523875" y="1022033"/>
                      <a:pt x="500063" y="1049655"/>
                      <a:pt x="474345" y="1074420"/>
                    </a:cubicBezTo>
                    <a:cubicBezTo>
                      <a:pt x="467678" y="1081088"/>
                      <a:pt x="461963" y="1086802"/>
                      <a:pt x="454343" y="1093470"/>
                    </a:cubicBezTo>
                    <a:cubicBezTo>
                      <a:pt x="447675" y="1099185"/>
                      <a:pt x="441007" y="1105852"/>
                      <a:pt x="434340" y="1111568"/>
                    </a:cubicBezTo>
                    <a:cubicBezTo>
                      <a:pt x="420053" y="1122998"/>
                      <a:pt x="405765" y="1134427"/>
                      <a:pt x="391478" y="1143952"/>
                    </a:cubicBezTo>
                    <a:cubicBezTo>
                      <a:pt x="333375" y="1185863"/>
                      <a:pt x="268605" y="1217295"/>
                      <a:pt x="202882" y="1242060"/>
                    </a:cubicBezTo>
                    <a:cubicBezTo>
                      <a:pt x="137160" y="1266825"/>
                      <a:pt x="68580" y="1284923"/>
                      <a:pt x="0" y="1297305"/>
                    </a:cubicBezTo>
                    <a:cubicBezTo>
                      <a:pt x="65722" y="1273493"/>
                      <a:pt x="130493" y="1247775"/>
                      <a:pt x="191453" y="1216343"/>
                    </a:cubicBezTo>
                    <a:cubicBezTo>
                      <a:pt x="206693" y="1208723"/>
                      <a:pt x="221932" y="1201102"/>
                      <a:pt x="237172" y="1192530"/>
                    </a:cubicBezTo>
                    <a:cubicBezTo>
                      <a:pt x="244793" y="1188720"/>
                      <a:pt x="252413" y="1183958"/>
                      <a:pt x="260032" y="1180148"/>
                    </a:cubicBezTo>
                    <a:lnTo>
                      <a:pt x="281940" y="1166813"/>
                    </a:lnTo>
                    <a:cubicBezTo>
                      <a:pt x="289560" y="1162050"/>
                      <a:pt x="296228" y="1157288"/>
                      <a:pt x="303847" y="1152525"/>
                    </a:cubicBezTo>
                    <a:lnTo>
                      <a:pt x="324803" y="1138238"/>
                    </a:lnTo>
                    <a:cubicBezTo>
                      <a:pt x="338138" y="1127760"/>
                      <a:pt x="352425" y="1118235"/>
                      <a:pt x="365760" y="1107758"/>
                    </a:cubicBezTo>
                    <a:cubicBezTo>
                      <a:pt x="392430" y="1086802"/>
                      <a:pt x="417195" y="1063943"/>
                      <a:pt x="440055" y="1039177"/>
                    </a:cubicBezTo>
                    <a:cubicBezTo>
                      <a:pt x="462915" y="1014413"/>
                      <a:pt x="483870" y="988695"/>
                      <a:pt x="501015" y="961072"/>
                    </a:cubicBezTo>
                    <a:cubicBezTo>
                      <a:pt x="537210" y="905827"/>
                      <a:pt x="562928" y="843915"/>
                      <a:pt x="576263" y="779145"/>
                    </a:cubicBezTo>
                    <a:cubicBezTo>
                      <a:pt x="590550" y="714375"/>
                      <a:pt x="592455" y="646747"/>
                      <a:pt x="586740" y="580072"/>
                    </a:cubicBezTo>
                    <a:cubicBezTo>
                      <a:pt x="581978" y="512445"/>
                      <a:pt x="567690" y="445770"/>
                      <a:pt x="549593" y="380047"/>
                    </a:cubicBezTo>
                    <a:cubicBezTo>
                      <a:pt x="530543" y="314325"/>
                      <a:pt x="507682" y="249555"/>
                      <a:pt x="480060" y="185738"/>
                    </a:cubicBezTo>
                    <a:cubicBezTo>
                      <a:pt x="452438" y="123825"/>
                      <a:pt x="421957" y="60960"/>
                      <a:pt x="387668" y="0"/>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任意多边形: 形状 6"/>
              <p:cNvSpPr/>
              <p:nvPr/>
            </p:nvSpPr>
            <p:spPr>
              <a:xfrm>
                <a:off x="5720715" y="4144327"/>
                <a:ext cx="1441132" cy="484822"/>
              </a:xfrm>
              <a:custGeom>
                <a:avLst/>
                <a:gdLst>
                  <a:gd name="connsiteX0" fmla="*/ 1441132 w 1441132"/>
                  <a:gd name="connsiteY0" fmla="*/ 0 h 484822"/>
                  <a:gd name="connsiteX1" fmla="*/ 1383982 w 1441132"/>
                  <a:gd name="connsiteY1" fmla="*/ 83820 h 484822"/>
                  <a:gd name="connsiteX2" fmla="*/ 1317307 w 1441132"/>
                  <a:gd name="connsiteY2" fmla="*/ 160972 h 484822"/>
                  <a:gd name="connsiteX3" fmla="*/ 1163003 w 1441132"/>
                  <a:gd name="connsiteY3" fmla="*/ 295275 h 484822"/>
                  <a:gd name="connsiteX4" fmla="*/ 984885 w 1441132"/>
                  <a:gd name="connsiteY4" fmla="*/ 399097 h 484822"/>
                  <a:gd name="connsiteX5" fmla="*/ 787718 w 1441132"/>
                  <a:gd name="connsiteY5" fmla="*/ 463867 h 484822"/>
                  <a:gd name="connsiteX6" fmla="*/ 736282 w 1441132"/>
                  <a:gd name="connsiteY6" fmla="*/ 473392 h 484822"/>
                  <a:gd name="connsiteX7" fmla="*/ 684847 w 1441132"/>
                  <a:gd name="connsiteY7" fmla="*/ 480060 h 484822"/>
                  <a:gd name="connsiteX8" fmla="*/ 633413 w 1441132"/>
                  <a:gd name="connsiteY8" fmla="*/ 483870 h 484822"/>
                  <a:gd name="connsiteX9" fmla="*/ 607695 w 1441132"/>
                  <a:gd name="connsiteY9" fmla="*/ 484822 h 484822"/>
                  <a:gd name="connsiteX10" fmla="*/ 581977 w 1441132"/>
                  <a:gd name="connsiteY10" fmla="*/ 484822 h 484822"/>
                  <a:gd name="connsiteX11" fmla="*/ 556260 w 1441132"/>
                  <a:gd name="connsiteY11" fmla="*/ 484822 h 484822"/>
                  <a:gd name="connsiteX12" fmla="*/ 542925 w 1441132"/>
                  <a:gd name="connsiteY12" fmla="*/ 484822 h 484822"/>
                  <a:gd name="connsiteX13" fmla="*/ 529590 w 1441132"/>
                  <a:gd name="connsiteY13" fmla="*/ 483870 h 484822"/>
                  <a:gd name="connsiteX14" fmla="*/ 478155 w 1441132"/>
                  <a:gd name="connsiteY14" fmla="*/ 480060 h 484822"/>
                  <a:gd name="connsiteX15" fmla="*/ 426720 w 1441132"/>
                  <a:gd name="connsiteY15" fmla="*/ 472440 h 484822"/>
                  <a:gd name="connsiteX16" fmla="*/ 401002 w 1441132"/>
                  <a:gd name="connsiteY16" fmla="*/ 468630 h 484822"/>
                  <a:gd name="connsiteX17" fmla="*/ 376238 w 1441132"/>
                  <a:gd name="connsiteY17" fmla="*/ 462915 h 484822"/>
                  <a:gd name="connsiteX18" fmla="*/ 0 w 1441132"/>
                  <a:gd name="connsiteY18" fmla="*/ 308610 h 484822"/>
                  <a:gd name="connsiteX19" fmla="*/ 384810 w 1441132"/>
                  <a:gd name="connsiteY19" fmla="*/ 419100 h 484822"/>
                  <a:gd name="connsiteX20" fmla="*/ 409575 w 1441132"/>
                  <a:gd name="connsiteY20" fmla="*/ 422910 h 484822"/>
                  <a:gd name="connsiteX21" fmla="*/ 434340 w 1441132"/>
                  <a:gd name="connsiteY21" fmla="*/ 424815 h 484822"/>
                  <a:gd name="connsiteX22" fmla="*/ 483870 w 1441132"/>
                  <a:gd name="connsiteY22" fmla="*/ 429578 h 484822"/>
                  <a:gd name="connsiteX23" fmla="*/ 533400 w 1441132"/>
                  <a:gd name="connsiteY23" fmla="*/ 431482 h 484822"/>
                  <a:gd name="connsiteX24" fmla="*/ 545782 w 1441132"/>
                  <a:gd name="connsiteY24" fmla="*/ 432435 h 484822"/>
                  <a:gd name="connsiteX25" fmla="*/ 558165 w 1441132"/>
                  <a:gd name="connsiteY25" fmla="*/ 432435 h 484822"/>
                  <a:gd name="connsiteX26" fmla="*/ 582930 w 1441132"/>
                  <a:gd name="connsiteY26" fmla="*/ 431482 h 484822"/>
                  <a:gd name="connsiteX27" fmla="*/ 777240 w 1441132"/>
                  <a:gd name="connsiteY27" fmla="*/ 408622 h 484822"/>
                  <a:gd name="connsiteX28" fmla="*/ 964882 w 1441132"/>
                  <a:gd name="connsiteY28" fmla="*/ 349567 h 484822"/>
                  <a:gd name="connsiteX29" fmla="*/ 1140142 w 1441132"/>
                  <a:gd name="connsiteY29" fmla="*/ 259080 h 484822"/>
                  <a:gd name="connsiteX30" fmla="*/ 1300163 w 1441132"/>
                  <a:gd name="connsiteY30" fmla="*/ 140970 h 484822"/>
                  <a:gd name="connsiteX31" fmla="*/ 1374457 w 1441132"/>
                  <a:gd name="connsiteY31" fmla="*/ 73342 h 484822"/>
                  <a:gd name="connsiteX32" fmla="*/ 1409700 w 1441132"/>
                  <a:gd name="connsiteY32" fmla="*/ 37147 h 484822"/>
                  <a:gd name="connsiteX33" fmla="*/ 1441132 w 1441132"/>
                  <a:gd name="connsiteY33" fmla="*/ 0 h 48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41132" h="484822">
                    <a:moveTo>
                      <a:pt x="1441132" y="0"/>
                    </a:moveTo>
                    <a:cubicBezTo>
                      <a:pt x="1423988" y="29527"/>
                      <a:pt x="1403985" y="57150"/>
                      <a:pt x="1383982" y="83820"/>
                    </a:cubicBezTo>
                    <a:cubicBezTo>
                      <a:pt x="1363028" y="110490"/>
                      <a:pt x="1340167" y="136207"/>
                      <a:pt x="1317307" y="160972"/>
                    </a:cubicBezTo>
                    <a:cubicBezTo>
                      <a:pt x="1269682" y="210502"/>
                      <a:pt x="1218248" y="256222"/>
                      <a:pt x="1163003" y="295275"/>
                    </a:cubicBezTo>
                    <a:cubicBezTo>
                      <a:pt x="1107757" y="336232"/>
                      <a:pt x="1047750" y="369570"/>
                      <a:pt x="984885" y="399097"/>
                    </a:cubicBezTo>
                    <a:cubicBezTo>
                      <a:pt x="922020" y="427672"/>
                      <a:pt x="855345" y="448628"/>
                      <a:pt x="787718" y="463867"/>
                    </a:cubicBezTo>
                    <a:cubicBezTo>
                      <a:pt x="770572" y="466725"/>
                      <a:pt x="753427" y="471488"/>
                      <a:pt x="736282" y="473392"/>
                    </a:cubicBezTo>
                    <a:lnTo>
                      <a:pt x="684847" y="480060"/>
                    </a:lnTo>
                    <a:cubicBezTo>
                      <a:pt x="667702" y="481965"/>
                      <a:pt x="650557" y="481965"/>
                      <a:pt x="633413" y="483870"/>
                    </a:cubicBezTo>
                    <a:cubicBezTo>
                      <a:pt x="624840" y="483870"/>
                      <a:pt x="616268" y="484822"/>
                      <a:pt x="607695" y="484822"/>
                    </a:cubicBezTo>
                    <a:lnTo>
                      <a:pt x="581977" y="484822"/>
                    </a:lnTo>
                    <a:lnTo>
                      <a:pt x="556260" y="484822"/>
                    </a:lnTo>
                    <a:lnTo>
                      <a:pt x="542925" y="484822"/>
                    </a:lnTo>
                    <a:lnTo>
                      <a:pt x="529590" y="483870"/>
                    </a:lnTo>
                    <a:lnTo>
                      <a:pt x="478155" y="480060"/>
                    </a:lnTo>
                    <a:cubicBezTo>
                      <a:pt x="461010" y="478155"/>
                      <a:pt x="443865" y="475297"/>
                      <a:pt x="426720" y="472440"/>
                    </a:cubicBezTo>
                    <a:lnTo>
                      <a:pt x="401002" y="468630"/>
                    </a:lnTo>
                    <a:cubicBezTo>
                      <a:pt x="392430" y="467678"/>
                      <a:pt x="383857" y="464820"/>
                      <a:pt x="376238" y="462915"/>
                    </a:cubicBezTo>
                    <a:cubicBezTo>
                      <a:pt x="241935" y="434340"/>
                      <a:pt x="114300" y="381000"/>
                      <a:pt x="0" y="308610"/>
                    </a:cubicBezTo>
                    <a:cubicBezTo>
                      <a:pt x="125730" y="359092"/>
                      <a:pt x="253365" y="399097"/>
                      <a:pt x="384810" y="419100"/>
                    </a:cubicBezTo>
                    <a:cubicBezTo>
                      <a:pt x="393382" y="420052"/>
                      <a:pt x="401002" y="421957"/>
                      <a:pt x="409575" y="422910"/>
                    </a:cubicBezTo>
                    <a:lnTo>
                      <a:pt x="434340" y="424815"/>
                    </a:lnTo>
                    <a:cubicBezTo>
                      <a:pt x="450532" y="426720"/>
                      <a:pt x="466725" y="428625"/>
                      <a:pt x="483870" y="429578"/>
                    </a:cubicBezTo>
                    <a:lnTo>
                      <a:pt x="533400" y="431482"/>
                    </a:lnTo>
                    <a:lnTo>
                      <a:pt x="545782" y="432435"/>
                    </a:lnTo>
                    <a:lnTo>
                      <a:pt x="558165" y="432435"/>
                    </a:lnTo>
                    <a:lnTo>
                      <a:pt x="582930" y="431482"/>
                    </a:lnTo>
                    <a:cubicBezTo>
                      <a:pt x="648652" y="429578"/>
                      <a:pt x="713422" y="422910"/>
                      <a:pt x="777240" y="408622"/>
                    </a:cubicBezTo>
                    <a:cubicBezTo>
                      <a:pt x="841057" y="395288"/>
                      <a:pt x="903922" y="375285"/>
                      <a:pt x="964882" y="349567"/>
                    </a:cubicBezTo>
                    <a:cubicBezTo>
                      <a:pt x="1025843" y="324802"/>
                      <a:pt x="1083945" y="293370"/>
                      <a:pt x="1140142" y="259080"/>
                    </a:cubicBezTo>
                    <a:cubicBezTo>
                      <a:pt x="1196340" y="223838"/>
                      <a:pt x="1249680" y="183832"/>
                      <a:pt x="1300163" y="140970"/>
                    </a:cubicBezTo>
                    <a:cubicBezTo>
                      <a:pt x="1325880" y="120015"/>
                      <a:pt x="1350645" y="97155"/>
                      <a:pt x="1374457" y="73342"/>
                    </a:cubicBezTo>
                    <a:cubicBezTo>
                      <a:pt x="1386840" y="61913"/>
                      <a:pt x="1398270" y="49530"/>
                      <a:pt x="1409700" y="37147"/>
                    </a:cubicBezTo>
                    <a:cubicBezTo>
                      <a:pt x="1419225" y="25717"/>
                      <a:pt x="1430655" y="13335"/>
                      <a:pt x="1441132" y="0"/>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任意多边形: 形状 7"/>
              <p:cNvSpPr/>
              <p:nvPr/>
            </p:nvSpPr>
            <p:spPr>
              <a:xfrm>
                <a:off x="4694291" y="3822382"/>
                <a:ext cx="1077858" cy="708183"/>
              </a:xfrm>
              <a:custGeom>
                <a:avLst/>
                <a:gdLst>
                  <a:gd name="connsiteX0" fmla="*/ 3438 w 1077858"/>
                  <a:gd name="connsiteY0" fmla="*/ 0 h 708183"/>
                  <a:gd name="connsiteX1" fmla="*/ 35823 w 1077858"/>
                  <a:gd name="connsiteY1" fmla="*/ 185738 h 708183"/>
                  <a:gd name="connsiteX2" fmla="*/ 99641 w 1077858"/>
                  <a:gd name="connsiteY2" fmla="*/ 360045 h 708183"/>
                  <a:gd name="connsiteX3" fmla="*/ 350148 w 1077858"/>
                  <a:gd name="connsiteY3" fmla="*/ 609600 h 708183"/>
                  <a:gd name="connsiteX4" fmla="*/ 434921 w 1077858"/>
                  <a:gd name="connsiteY4" fmla="*/ 638175 h 708183"/>
                  <a:gd name="connsiteX5" fmla="*/ 524456 w 1077858"/>
                  <a:gd name="connsiteY5" fmla="*/ 653415 h 708183"/>
                  <a:gd name="connsiteX6" fmla="*/ 709241 w 1077858"/>
                  <a:gd name="connsiteY6" fmla="*/ 651510 h 708183"/>
                  <a:gd name="connsiteX7" fmla="*/ 1077858 w 1077858"/>
                  <a:gd name="connsiteY7" fmla="*/ 569595 h 708183"/>
                  <a:gd name="connsiteX8" fmla="*/ 715908 w 1077858"/>
                  <a:gd name="connsiteY8" fmla="*/ 695325 h 708183"/>
                  <a:gd name="connsiteX9" fmla="*/ 618753 w 1077858"/>
                  <a:gd name="connsiteY9" fmla="*/ 706755 h 708183"/>
                  <a:gd name="connsiteX10" fmla="*/ 520646 w 1077858"/>
                  <a:gd name="connsiteY10" fmla="*/ 706755 h 708183"/>
                  <a:gd name="connsiteX11" fmla="*/ 327288 w 1077858"/>
                  <a:gd name="connsiteY11" fmla="*/ 661035 h 708183"/>
                  <a:gd name="connsiteX12" fmla="*/ 164411 w 1077858"/>
                  <a:gd name="connsiteY12" fmla="*/ 544830 h 708183"/>
                  <a:gd name="connsiteX13" fmla="*/ 58683 w 1077858"/>
                  <a:gd name="connsiteY13" fmla="*/ 378142 h 708183"/>
                  <a:gd name="connsiteX14" fmla="*/ 27251 w 1077858"/>
                  <a:gd name="connsiteY14" fmla="*/ 285750 h 708183"/>
                  <a:gd name="connsiteX15" fmla="*/ 8201 w 1077858"/>
                  <a:gd name="connsiteY15" fmla="*/ 190500 h 708183"/>
                  <a:gd name="connsiteX16" fmla="*/ 3438 w 1077858"/>
                  <a:gd name="connsiteY16" fmla="*/ 0 h 70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858" h="708183">
                    <a:moveTo>
                      <a:pt x="3438" y="0"/>
                    </a:moveTo>
                    <a:cubicBezTo>
                      <a:pt x="9153" y="63817"/>
                      <a:pt x="19631" y="125730"/>
                      <a:pt x="35823" y="185738"/>
                    </a:cubicBezTo>
                    <a:cubicBezTo>
                      <a:pt x="51063" y="246697"/>
                      <a:pt x="72971" y="304800"/>
                      <a:pt x="99641" y="360045"/>
                    </a:cubicBezTo>
                    <a:cubicBezTo>
                      <a:pt x="153933" y="469583"/>
                      <a:pt x="239658" y="562927"/>
                      <a:pt x="350148" y="609600"/>
                    </a:cubicBezTo>
                    <a:cubicBezTo>
                      <a:pt x="377771" y="621983"/>
                      <a:pt x="406346" y="630555"/>
                      <a:pt x="434921" y="638175"/>
                    </a:cubicBezTo>
                    <a:cubicBezTo>
                      <a:pt x="464448" y="645795"/>
                      <a:pt x="493976" y="650558"/>
                      <a:pt x="524456" y="653415"/>
                    </a:cubicBezTo>
                    <a:cubicBezTo>
                      <a:pt x="585416" y="660083"/>
                      <a:pt x="647328" y="657225"/>
                      <a:pt x="709241" y="651510"/>
                    </a:cubicBezTo>
                    <a:cubicBezTo>
                      <a:pt x="833066" y="638175"/>
                      <a:pt x="954986" y="605790"/>
                      <a:pt x="1077858" y="569595"/>
                    </a:cubicBezTo>
                    <a:cubicBezTo>
                      <a:pt x="964511" y="627697"/>
                      <a:pt x="843543" y="672465"/>
                      <a:pt x="715908" y="695325"/>
                    </a:cubicBezTo>
                    <a:cubicBezTo>
                      <a:pt x="683523" y="701040"/>
                      <a:pt x="652091" y="705802"/>
                      <a:pt x="618753" y="706755"/>
                    </a:cubicBezTo>
                    <a:cubicBezTo>
                      <a:pt x="586368" y="708660"/>
                      <a:pt x="553031" y="708660"/>
                      <a:pt x="520646" y="706755"/>
                    </a:cubicBezTo>
                    <a:cubicBezTo>
                      <a:pt x="454923" y="702945"/>
                      <a:pt x="389201" y="688658"/>
                      <a:pt x="327288" y="661035"/>
                    </a:cubicBezTo>
                    <a:cubicBezTo>
                      <a:pt x="266328" y="633413"/>
                      <a:pt x="210131" y="594360"/>
                      <a:pt x="164411" y="544830"/>
                    </a:cubicBezTo>
                    <a:cubicBezTo>
                      <a:pt x="119643" y="495300"/>
                      <a:pt x="83448" y="438150"/>
                      <a:pt x="58683" y="378142"/>
                    </a:cubicBezTo>
                    <a:cubicBezTo>
                      <a:pt x="46301" y="347663"/>
                      <a:pt x="34871" y="317183"/>
                      <a:pt x="27251" y="285750"/>
                    </a:cubicBezTo>
                    <a:cubicBezTo>
                      <a:pt x="18678" y="254317"/>
                      <a:pt x="12963" y="222885"/>
                      <a:pt x="8201" y="190500"/>
                    </a:cubicBezTo>
                    <a:cubicBezTo>
                      <a:pt x="581" y="127635"/>
                      <a:pt x="-3229" y="63817"/>
                      <a:pt x="3438" y="0"/>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任意多边形: 形状 8"/>
              <p:cNvSpPr/>
              <p:nvPr/>
            </p:nvSpPr>
            <p:spPr>
              <a:xfrm>
                <a:off x="4593035" y="2674716"/>
                <a:ext cx="275263" cy="1231852"/>
              </a:xfrm>
              <a:custGeom>
                <a:avLst/>
                <a:gdLst>
                  <a:gd name="connsiteX0" fmla="*/ 385861 w 385860"/>
                  <a:gd name="connsiteY0" fmla="*/ 0 h 1231582"/>
                  <a:gd name="connsiteX1" fmla="*/ 162976 w 385860"/>
                  <a:gd name="connsiteY1" fmla="*/ 276225 h 1231582"/>
                  <a:gd name="connsiteX2" fmla="*/ 90586 w 385860"/>
                  <a:gd name="connsiteY2" fmla="*/ 434340 h 1231582"/>
                  <a:gd name="connsiteX3" fmla="*/ 57248 w 385860"/>
                  <a:gd name="connsiteY3" fmla="*/ 602933 h 1231582"/>
                  <a:gd name="connsiteX4" fmla="*/ 70583 w 385860"/>
                  <a:gd name="connsiteY4" fmla="*/ 773430 h 1231582"/>
                  <a:gd name="connsiteX5" fmla="*/ 93443 w 385860"/>
                  <a:gd name="connsiteY5" fmla="*/ 857250 h 1231582"/>
                  <a:gd name="connsiteX6" fmla="*/ 109636 w 385860"/>
                  <a:gd name="connsiteY6" fmla="*/ 897255 h 1231582"/>
                  <a:gd name="connsiteX7" fmla="*/ 118208 w 385860"/>
                  <a:gd name="connsiteY7" fmla="*/ 917258 h 1231582"/>
                  <a:gd name="connsiteX8" fmla="*/ 127733 w 385860"/>
                  <a:gd name="connsiteY8" fmla="*/ 937260 h 1231582"/>
                  <a:gd name="connsiteX9" fmla="*/ 327758 w 385860"/>
                  <a:gd name="connsiteY9" fmla="*/ 1231583 h 1231582"/>
                  <a:gd name="connsiteX10" fmla="*/ 88681 w 385860"/>
                  <a:gd name="connsiteY10" fmla="*/ 958215 h 1231582"/>
                  <a:gd name="connsiteX11" fmla="*/ 47723 w 385860"/>
                  <a:gd name="connsiteY11" fmla="*/ 875348 h 1231582"/>
                  <a:gd name="connsiteX12" fmla="*/ 19148 w 385860"/>
                  <a:gd name="connsiteY12" fmla="*/ 786765 h 1231582"/>
                  <a:gd name="connsiteX13" fmla="*/ 1051 w 385860"/>
                  <a:gd name="connsiteY13" fmla="*/ 600075 h 1231582"/>
                  <a:gd name="connsiteX14" fmla="*/ 41056 w 385860"/>
                  <a:gd name="connsiteY14" fmla="*/ 417195 h 1231582"/>
                  <a:gd name="connsiteX15" fmla="*/ 126781 w 385860"/>
                  <a:gd name="connsiteY15" fmla="*/ 253365 h 1231582"/>
                  <a:gd name="connsiteX16" fmla="*/ 385861 w 385860"/>
                  <a:gd name="connsiteY16" fmla="*/ 0 h 123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860" h="1231582">
                    <a:moveTo>
                      <a:pt x="385861" y="0"/>
                    </a:moveTo>
                    <a:cubicBezTo>
                      <a:pt x="298231" y="82868"/>
                      <a:pt x="222031" y="175260"/>
                      <a:pt x="162976" y="276225"/>
                    </a:cubicBezTo>
                    <a:cubicBezTo>
                      <a:pt x="133448" y="326708"/>
                      <a:pt x="108683" y="380047"/>
                      <a:pt x="90586" y="434340"/>
                    </a:cubicBezTo>
                    <a:cubicBezTo>
                      <a:pt x="72488" y="488633"/>
                      <a:pt x="60106" y="545783"/>
                      <a:pt x="57248" y="602933"/>
                    </a:cubicBezTo>
                    <a:cubicBezTo>
                      <a:pt x="52486" y="660083"/>
                      <a:pt x="58201" y="717233"/>
                      <a:pt x="70583" y="773430"/>
                    </a:cubicBezTo>
                    <a:cubicBezTo>
                      <a:pt x="75346" y="802005"/>
                      <a:pt x="84871" y="828675"/>
                      <a:pt x="93443" y="857250"/>
                    </a:cubicBezTo>
                    <a:lnTo>
                      <a:pt x="109636" y="897255"/>
                    </a:lnTo>
                    <a:cubicBezTo>
                      <a:pt x="112493" y="903923"/>
                      <a:pt x="114398" y="910590"/>
                      <a:pt x="118208" y="917258"/>
                    </a:cubicBezTo>
                    <a:lnTo>
                      <a:pt x="127733" y="937260"/>
                    </a:lnTo>
                    <a:cubicBezTo>
                      <a:pt x="178216" y="1042988"/>
                      <a:pt x="249653" y="1139190"/>
                      <a:pt x="327758" y="1231583"/>
                    </a:cubicBezTo>
                    <a:cubicBezTo>
                      <a:pt x="232508" y="1157288"/>
                      <a:pt x="149641" y="1065848"/>
                      <a:pt x="88681" y="958215"/>
                    </a:cubicBezTo>
                    <a:cubicBezTo>
                      <a:pt x="72488" y="932498"/>
                      <a:pt x="61058" y="902970"/>
                      <a:pt x="47723" y="875348"/>
                    </a:cubicBezTo>
                    <a:cubicBezTo>
                      <a:pt x="37246" y="845820"/>
                      <a:pt x="25816" y="817245"/>
                      <a:pt x="19148" y="786765"/>
                    </a:cubicBezTo>
                    <a:cubicBezTo>
                      <a:pt x="3908" y="725805"/>
                      <a:pt x="-2759" y="662940"/>
                      <a:pt x="1051" y="600075"/>
                    </a:cubicBezTo>
                    <a:cubicBezTo>
                      <a:pt x="5813" y="537210"/>
                      <a:pt x="19148" y="475297"/>
                      <a:pt x="41056" y="417195"/>
                    </a:cubicBezTo>
                    <a:cubicBezTo>
                      <a:pt x="62963" y="359093"/>
                      <a:pt x="91538" y="303847"/>
                      <a:pt x="126781" y="253365"/>
                    </a:cubicBezTo>
                    <a:cubicBezTo>
                      <a:pt x="194408" y="151447"/>
                      <a:pt x="282991" y="63818"/>
                      <a:pt x="385861" y="0"/>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任意多边形: 形状 9"/>
              <p:cNvSpPr/>
              <p:nvPr/>
            </p:nvSpPr>
            <p:spPr>
              <a:xfrm rot="21000000">
                <a:off x="4656007" y="3679369"/>
                <a:ext cx="149081" cy="659222"/>
              </a:xfrm>
              <a:custGeom>
                <a:avLst/>
                <a:gdLst>
                  <a:gd name="connsiteX0" fmla="*/ 60008 w 193357"/>
                  <a:gd name="connsiteY0" fmla="*/ 0 h 659129"/>
                  <a:gd name="connsiteX1" fmla="*/ 36195 w 193357"/>
                  <a:gd name="connsiteY1" fmla="*/ 175260 h 659129"/>
                  <a:gd name="connsiteX2" fmla="*/ 44768 w 193357"/>
                  <a:gd name="connsiteY2" fmla="*/ 348615 h 659129"/>
                  <a:gd name="connsiteX3" fmla="*/ 96202 w 193357"/>
                  <a:gd name="connsiteY3" fmla="*/ 512445 h 659129"/>
                  <a:gd name="connsiteX4" fmla="*/ 193358 w 193357"/>
                  <a:gd name="connsiteY4" fmla="*/ 659130 h 659129"/>
                  <a:gd name="connsiteX5" fmla="*/ 70485 w 193357"/>
                  <a:gd name="connsiteY5" fmla="*/ 526733 h 659129"/>
                  <a:gd name="connsiteX6" fmla="*/ 7620 w 193357"/>
                  <a:gd name="connsiteY6" fmla="*/ 354330 h 659129"/>
                  <a:gd name="connsiteX7" fmla="*/ 6667 w 193357"/>
                  <a:gd name="connsiteY7" fmla="*/ 171450 h 659129"/>
                  <a:gd name="connsiteX8" fmla="*/ 60008 w 193357"/>
                  <a:gd name="connsiteY8" fmla="*/ 0 h 65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357" h="659129">
                    <a:moveTo>
                      <a:pt x="60008" y="0"/>
                    </a:moveTo>
                    <a:cubicBezTo>
                      <a:pt x="46673" y="58103"/>
                      <a:pt x="39052" y="117158"/>
                      <a:pt x="36195" y="175260"/>
                    </a:cubicBezTo>
                    <a:cubicBezTo>
                      <a:pt x="33338" y="233363"/>
                      <a:pt x="35243" y="291465"/>
                      <a:pt x="44768" y="348615"/>
                    </a:cubicBezTo>
                    <a:cubicBezTo>
                      <a:pt x="54293" y="405765"/>
                      <a:pt x="71438" y="461010"/>
                      <a:pt x="96202" y="512445"/>
                    </a:cubicBezTo>
                    <a:cubicBezTo>
                      <a:pt x="120968" y="564833"/>
                      <a:pt x="155258" y="612458"/>
                      <a:pt x="193358" y="659130"/>
                    </a:cubicBezTo>
                    <a:cubicBezTo>
                      <a:pt x="144780" y="624840"/>
                      <a:pt x="101918" y="579120"/>
                      <a:pt x="70485" y="526733"/>
                    </a:cubicBezTo>
                    <a:cubicBezTo>
                      <a:pt x="38100" y="474345"/>
                      <a:pt x="17145" y="415290"/>
                      <a:pt x="7620" y="354330"/>
                    </a:cubicBezTo>
                    <a:cubicBezTo>
                      <a:pt x="-2858" y="293370"/>
                      <a:pt x="-1905" y="231458"/>
                      <a:pt x="6667" y="171450"/>
                    </a:cubicBezTo>
                    <a:cubicBezTo>
                      <a:pt x="15240" y="112395"/>
                      <a:pt x="31433" y="53340"/>
                      <a:pt x="60008" y="0"/>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任意多边形: 形状 10"/>
              <p:cNvSpPr/>
              <p:nvPr/>
            </p:nvSpPr>
            <p:spPr>
              <a:xfrm rot="20040000">
                <a:off x="4503110" y="2844410"/>
                <a:ext cx="374730" cy="327516"/>
              </a:xfrm>
              <a:custGeom>
                <a:avLst/>
                <a:gdLst>
                  <a:gd name="connsiteX0" fmla="*/ 467907 w 467907"/>
                  <a:gd name="connsiteY0" fmla="*/ 0 h 557212"/>
                  <a:gd name="connsiteX1" fmla="*/ 306935 w 467907"/>
                  <a:gd name="connsiteY1" fmla="*/ 100965 h 557212"/>
                  <a:gd name="connsiteX2" fmla="*/ 167870 w 467907"/>
                  <a:gd name="connsiteY2" fmla="*/ 225742 h 557212"/>
                  <a:gd name="connsiteX3" fmla="*/ 109767 w 467907"/>
                  <a:gd name="connsiteY3" fmla="*/ 298133 h 557212"/>
                  <a:gd name="connsiteX4" fmla="*/ 62142 w 467907"/>
                  <a:gd name="connsiteY4" fmla="*/ 378142 h 557212"/>
                  <a:gd name="connsiteX5" fmla="*/ 42140 w 467907"/>
                  <a:gd name="connsiteY5" fmla="*/ 421005 h 557212"/>
                  <a:gd name="connsiteX6" fmla="*/ 25947 w 467907"/>
                  <a:gd name="connsiteY6" fmla="*/ 464820 h 557212"/>
                  <a:gd name="connsiteX7" fmla="*/ 230 w 467907"/>
                  <a:gd name="connsiteY7" fmla="*/ 557213 h 557212"/>
                  <a:gd name="connsiteX8" fmla="*/ 7850 w 467907"/>
                  <a:gd name="connsiteY8" fmla="*/ 461010 h 557212"/>
                  <a:gd name="connsiteX9" fmla="*/ 18327 w 467907"/>
                  <a:gd name="connsiteY9" fmla="*/ 413385 h 557212"/>
                  <a:gd name="connsiteX10" fmla="*/ 34520 w 467907"/>
                  <a:gd name="connsiteY10" fmla="*/ 366713 h 557212"/>
                  <a:gd name="connsiteX11" fmla="*/ 79287 w 467907"/>
                  <a:gd name="connsiteY11" fmla="*/ 279083 h 557212"/>
                  <a:gd name="connsiteX12" fmla="*/ 139295 w 467907"/>
                  <a:gd name="connsiteY12" fmla="*/ 200977 h 557212"/>
                  <a:gd name="connsiteX13" fmla="*/ 289790 w 467907"/>
                  <a:gd name="connsiteY13" fmla="*/ 77152 h 557212"/>
                  <a:gd name="connsiteX14" fmla="*/ 467907 w 467907"/>
                  <a:gd name="connsiteY14" fmla="*/ 0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7907" h="557212">
                    <a:moveTo>
                      <a:pt x="467907" y="0"/>
                    </a:moveTo>
                    <a:cubicBezTo>
                      <a:pt x="410757" y="30480"/>
                      <a:pt x="357417" y="63818"/>
                      <a:pt x="306935" y="100965"/>
                    </a:cubicBezTo>
                    <a:cubicBezTo>
                      <a:pt x="256452" y="138113"/>
                      <a:pt x="209780" y="180023"/>
                      <a:pt x="167870" y="225742"/>
                    </a:cubicBezTo>
                    <a:cubicBezTo>
                      <a:pt x="146915" y="248602"/>
                      <a:pt x="127865" y="273367"/>
                      <a:pt x="109767" y="298133"/>
                    </a:cubicBezTo>
                    <a:cubicBezTo>
                      <a:pt x="91670" y="323850"/>
                      <a:pt x="76430" y="350520"/>
                      <a:pt x="62142" y="378142"/>
                    </a:cubicBezTo>
                    <a:cubicBezTo>
                      <a:pt x="54522" y="391478"/>
                      <a:pt x="48807" y="406717"/>
                      <a:pt x="42140" y="421005"/>
                    </a:cubicBezTo>
                    <a:cubicBezTo>
                      <a:pt x="36425" y="435292"/>
                      <a:pt x="29757" y="449580"/>
                      <a:pt x="25947" y="464820"/>
                    </a:cubicBezTo>
                    <a:cubicBezTo>
                      <a:pt x="14517" y="494348"/>
                      <a:pt x="8802" y="525780"/>
                      <a:pt x="230" y="557213"/>
                    </a:cubicBezTo>
                    <a:cubicBezTo>
                      <a:pt x="-723" y="524828"/>
                      <a:pt x="1182" y="492442"/>
                      <a:pt x="7850" y="461010"/>
                    </a:cubicBezTo>
                    <a:cubicBezTo>
                      <a:pt x="10707" y="444817"/>
                      <a:pt x="15470" y="429578"/>
                      <a:pt x="18327" y="413385"/>
                    </a:cubicBezTo>
                    <a:cubicBezTo>
                      <a:pt x="23090" y="398145"/>
                      <a:pt x="27852" y="381953"/>
                      <a:pt x="34520" y="366713"/>
                    </a:cubicBezTo>
                    <a:cubicBezTo>
                      <a:pt x="45950" y="336233"/>
                      <a:pt x="62142" y="306705"/>
                      <a:pt x="79287" y="279083"/>
                    </a:cubicBezTo>
                    <a:cubicBezTo>
                      <a:pt x="96432" y="251460"/>
                      <a:pt x="117387" y="224790"/>
                      <a:pt x="139295" y="200977"/>
                    </a:cubicBezTo>
                    <a:cubicBezTo>
                      <a:pt x="183110" y="152400"/>
                      <a:pt x="234545" y="110490"/>
                      <a:pt x="289790" y="77152"/>
                    </a:cubicBezTo>
                    <a:cubicBezTo>
                      <a:pt x="345987" y="42863"/>
                      <a:pt x="405042" y="15240"/>
                      <a:pt x="467907" y="0"/>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任意多边形: 形状 11"/>
              <p:cNvSpPr/>
              <p:nvPr/>
            </p:nvSpPr>
            <p:spPr>
              <a:xfrm>
                <a:off x="5161597" y="2135606"/>
                <a:ext cx="790574" cy="250405"/>
              </a:xfrm>
              <a:custGeom>
                <a:avLst/>
                <a:gdLst>
                  <a:gd name="connsiteX0" fmla="*/ 790575 w 790574"/>
                  <a:gd name="connsiteY0" fmla="*/ 43713 h 250405"/>
                  <a:gd name="connsiteX1" fmla="*/ 577215 w 790574"/>
                  <a:gd name="connsiteY1" fmla="*/ 29426 h 250405"/>
                  <a:gd name="connsiteX2" fmla="*/ 471487 w 790574"/>
                  <a:gd name="connsiteY2" fmla="*/ 36093 h 250405"/>
                  <a:gd name="connsiteX3" fmla="*/ 367665 w 790574"/>
                  <a:gd name="connsiteY3" fmla="*/ 53238 h 250405"/>
                  <a:gd name="connsiteX4" fmla="*/ 266700 w 790574"/>
                  <a:gd name="connsiteY4" fmla="*/ 81813 h 250405"/>
                  <a:gd name="connsiteX5" fmla="*/ 254317 w 790574"/>
                  <a:gd name="connsiteY5" fmla="*/ 86576 h 250405"/>
                  <a:gd name="connsiteX6" fmla="*/ 241935 w 790574"/>
                  <a:gd name="connsiteY6" fmla="*/ 91338 h 250405"/>
                  <a:gd name="connsiteX7" fmla="*/ 218123 w 790574"/>
                  <a:gd name="connsiteY7" fmla="*/ 101816 h 250405"/>
                  <a:gd name="connsiteX8" fmla="*/ 171450 w 790574"/>
                  <a:gd name="connsiteY8" fmla="*/ 124676 h 250405"/>
                  <a:gd name="connsiteX9" fmla="*/ 125730 w 790574"/>
                  <a:gd name="connsiteY9" fmla="*/ 151346 h 250405"/>
                  <a:gd name="connsiteX10" fmla="*/ 81915 w 790574"/>
                  <a:gd name="connsiteY10" fmla="*/ 181826 h 250405"/>
                  <a:gd name="connsiteX11" fmla="*/ 0 w 790574"/>
                  <a:gd name="connsiteY11" fmla="*/ 250406 h 250405"/>
                  <a:gd name="connsiteX12" fmla="*/ 70485 w 790574"/>
                  <a:gd name="connsiteY12" fmla="*/ 167538 h 250405"/>
                  <a:gd name="connsiteX13" fmla="*/ 111442 w 790574"/>
                  <a:gd name="connsiteY13" fmla="*/ 131343 h 250405"/>
                  <a:gd name="connsiteX14" fmla="*/ 133350 w 790574"/>
                  <a:gd name="connsiteY14" fmla="*/ 115151 h 250405"/>
                  <a:gd name="connsiteX15" fmla="*/ 156210 w 790574"/>
                  <a:gd name="connsiteY15" fmla="*/ 99911 h 250405"/>
                  <a:gd name="connsiteX16" fmla="*/ 359092 w 790574"/>
                  <a:gd name="connsiteY16" fmla="*/ 17043 h 250405"/>
                  <a:gd name="connsiteX17" fmla="*/ 467678 w 790574"/>
                  <a:gd name="connsiteY17" fmla="*/ 1803 h 250405"/>
                  <a:gd name="connsiteX18" fmla="*/ 577215 w 790574"/>
                  <a:gd name="connsiteY18" fmla="*/ 1803 h 250405"/>
                  <a:gd name="connsiteX19" fmla="*/ 790575 w 790574"/>
                  <a:gd name="connsiteY19" fmla="*/ 43713 h 2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0574" h="250405">
                    <a:moveTo>
                      <a:pt x="790575" y="43713"/>
                    </a:moveTo>
                    <a:cubicBezTo>
                      <a:pt x="719137" y="33236"/>
                      <a:pt x="648653" y="29426"/>
                      <a:pt x="577215" y="29426"/>
                    </a:cubicBezTo>
                    <a:cubicBezTo>
                      <a:pt x="541973" y="30378"/>
                      <a:pt x="506730" y="31331"/>
                      <a:pt x="471487" y="36093"/>
                    </a:cubicBezTo>
                    <a:cubicBezTo>
                      <a:pt x="436245" y="39903"/>
                      <a:pt x="401955" y="45618"/>
                      <a:pt x="367665" y="53238"/>
                    </a:cubicBezTo>
                    <a:cubicBezTo>
                      <a:pt x="333375" y="60858"/>
                      <a:pt x="300038" y="70383"/>
                      <a:pt x="266700" y="81813"/>
                    </a:cubicBezTo>
                    <a:lnTo>
                      <a:pt x="254317" y="86576"/>
                    </a:lnTo>
                    <a:lnTo>
                      <a:pt x="241935" y="91338"/>
                    </a:lnTo>
                    <a:cubicBezTo>
                      <a:pt x="234315" y="95148"/>
                      <a:pt x="225742" y="98006"/>
                      <a:pt x="218123" y="101816"/>
                    </a:cubicBezTo>
                    <a:cubicBezTo>
                      <a:pt x="201930" y="109436"/>
                      <a:pt x="186690" y="116103"/>
                      <a:pt x="171450" y="124676"/>
                    </a:cubicBezTo>
                    <a:cubicBezTo>
                      <a:pt x="155257" y="132296"/>
                      <a:pt x="140970" y="141821"/>
                      <a:pt x="125730" y="151346"/>
                    </a:cubicBezTo>
                    <a:cubicBezTo>
                      <a:pt x="111442" y="160871"/>
                      <a:pt x="96202" y="170396"/>
                      <a:pt x="81915" y="181826"/>
                    </a:cubicBezTo>
                    <a:cubicBezTo>
                      <a:pt x="52388" y="201828"/>
                      <a:pt x="26670" y="226593"/>
                      <a:pt x="0" y="250406"/>
                    </a:cubicBezTo>
                    <a:cubicBezTo>
                      <a:pt x="20955" y="220878"/>
                      <a:pt x="43815" y="192303"/>
                      <a:pt x="70485" y="167538"/>
                    </a:cubicBezTo>
                    <a:cubicBezTo>
                      <a:pt x="82867" y="154203"/>
                      <a:pt x="98107" y="143726"/>
                      <a:pt x="111442" y="131343"/>
                    </a:cubicBezTo>
                    <a:cubicBezTo>
                      <a:pt x="119063" y="125628"/>
                      <a:pt x="125730" y="120866"/>
                      <a:pt x="133350" y="115151"/>
                    </a:cubicBezTo>
                    <a:cubicBezTo>
                      <a:pt x="140970" y="109436"/>
                      <a:pt x="148590" y="104673"/>
                      <a:pt x="156210" y="99911"/>
                    </a:cubicBezTo>
                    <a:cubicBezTo>
                      <a:pt x="218123" y="59906"/>
                      <a:pt x="287655" y="33236"/>
                      <a:pt x="359092" y="17043"/>
                    </a:cubicBezTo>
                    <a:cubicBezTo>
                      <a:pt x="395288" y="9423"/>
                      <a:pt x="431482" y="3708"/>
                      <a:pt x="467678" y="1803"/>
                    </a:cubicBezTo>
                    <a:cubicBezTo>
                      <a:pt x="503873" y="-102"/>
                      <a:pt x="541020" y="-1054"/>
                      <a:pt x="577215" y="1803"/>
                    </a:cubicBezTo>
                    <a:cubicBezTo>
                      <a:pt x="651510" y="4661"/>
                      <a:pt x="723900" y="17996"/>
                      <a:pt x="790575" y="43713"/>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任意多边形: 形状 12"/>
              <p:cNvSpPr/>
              <p:nvPr/>
            </p:nvSpPr>
            <p:spPr>
              <a:xfrm>
                <a:off x="6154102" y="4499609"/>
                <a:ext cx="704850" cy="225782"/>
              </a:xfrm>
              <a:custGeom>
                <a:avLst/>
                <a:gdLst>
                  <a:gd name="connsiteX0" fmla="*/ 0 w 704850"/>
                  <a:gd name="connsiteY0" fmla="*/ 182880 h 225782"/>
                  <a:gd name="connsiteX1" fmla="*/ 189547 w 704850"/>
                  <a:gd name="connsiteY1" fmla="*/ 193358 h 225782"/>
                  <a:gd name="connsiteX2" fmla="*/ 375285 w 704850"/>
                  <a:gd name="connsiteY2" fmla="*/ 172403 h 225782"/>
                  <a:gd name="connsiteX3" fmla="*/ 464820 w 704850"/>
                  <a:gd name="connsiteY3" fmla="*/ 146685 h 225782"/>
                  <a:gd name="connsiteX4" fmla="*/ 550545 w 704850"/>
                  <a:gd name="connsiteY4" fmla="*/ 109538 h 225782"/>
                  <a:gd name="connsiteX5" fmla="*/ 591502 w 704850"/>
                  <a:gd name="connsiteY5" fmla="*/ 86678 h 225782"/>
                  <a:gd name="connsiteX6" fmla="*/ 630555 w 704850"/>
                  <a:gd name="connsiteY6" fmla="*/ 60008 h 225782"/>
                  <a:gd name="connsiteX7" fmla="*/ 704850 w 704850"/>
                  <a:gd name="connsiteY7" fmla="*/ 0 h 225782"/>
                  <a:gd name="connsiteX8" fmla="*/ 642938 w 704850"/>
                  <a:gd name="connsiteY8" fmla="*/ 74295 h 225782"/>
                  <a:gd name="connsiteX9" fmla="*/ 606743 w 704850"/>
                  <a:gd name="connsiteY9" fmla="*/ 106680 h 225782"/>
                  <a:gd name="connsiteX10" fmla="*/ 566738 w 704850"/>
                  <a:gd name="connsiteY10" fmla="*/ 135255 h 225782"/>
                  <a:gd name="connsiteX11" fmla="*/ 479107 w 704850"/>
                  <a:gd name="connsiteY11" fmla="*/ 180975 h 225782"/>
                  <a:gd name="connsiteX12" fmla="*/ 384810 w 704850"/>
                  <a:gd name="connsiteY12" fmla="*/ 210503 h 225782"/>
                  <a:gd name="connsiteX13" fmla="*/ 189547 w 704850"/>
                  <a:gd name="connsiteY13" fmla="*/ 223838 h 225782"/>
                  <a:gd name="connsiteX14" fmla="*/ 0 w 704850"/>
                  <a:gd name="connsiteY14" fmla="*/ 182880 h 22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4850" h="225782">
                    <a:moveTo>
                      <a:pt x="0" y="182880"/>
                    </a:moveTo>
                    <a:cubicBezTo>
                      <a:pt x="63817" y="191453"/>
                      <a:pt x="126682" y="194310"/>
                      <a:pt x="189547" y="193358"/>
                    </a:cubicBezTo>
                    <a:cubicBezTo>
                      <a:pt x="252413" y="192405"/>
                      <a:pt x="314325" y="185738"/>
                      <a:pt x="375285" y="172403"/>
                    </a:cubicBezTo>
                    <a:cubicBezTo>
                      <a:pt x="405765" y="165735"/>
                      <a:pt x="435292" y="157163"/>
                      <a:pt x="464820" y="146685"/>
                    </a:cubicBezTo>
                    <a:cubicBezTo>
                      <a:pt x="494347" y="136208"/>
                      <a:pt x="522922" y="123825"/>
                      <a:pt x="550545" y="109538"/>
                    </a:cubicBezTo>
                    <a:cubicBezTo>
                      <a:pt x="564832" y="102870"/>
                      <a:pt x="577215" y="94297"/>
                      <a:pt x="591502" y="86678"/>
                    </a:cubicBezTo>
                    <a:cubicBezTo>
                      <a:pt x="604838" y="78105"/>
                      <a:pt x="618172" y="69533"/>
                      <a:pt x="630555" y="60008"/>
                    </a:cubicBezTo>
                    <a:cubicBezTo>
                      <a:pt x="656272" y="41910"/>
                      <a:pt x="680085" y="20955"/>
                      <a:pt x="704850" y="0"/>
                    </a:cubicBezTo>
                    <a:cubicBezTo>
                      <a:pt x="686752" y="26670"/>
                      <a:pt x="666750" y="52388"/>
                      <a:pt x="642938" y="74295"/>
                    </a:cubicBezTo>
                    <a:cubicBezTo>
                      <a:pt x="631507" y="85725"/>
                      <a:pt x="619125" y="96203"/>
                      <a:pt x="606743" y="106680"/>
                    </a:cubicBezTo>
                    <a:cubicBezTo>
                      <a:pt x="593407" y="116205"/>
                      <a:pt x="581025" y="126683"/>
                      <a:pt x="566738" y="135255"/>
                    </a:cubicBezTo>
                    <a:cubicBezTo>
                      <a:pt x="539115" y="153353"/>
                      <a:pt x="509588" y="167640"/>
                      <a:pt x="479107" y="180975"/>
                    </a:cubicBezTo>
                    <a:cubicBezTo>
                      <a:pt x="448627" y="193358"/>
                      <a:pt x="417195" y="202883"/>
                      <a:pt x="384810" y="210503"/>
                    </a:cubicBezTo>
                    <a:cubicBezTo>
                      <a:pt x="320992" y="224790"/>
                      <a:pt x="254317" y="228600"/>
                      <a:pt x="189547" y="223838"/>
                    </a:cubicBezTo>
                    <a:cubicBezTo>
                      <a:pt x="124777" y="218122"/>
                      <a:pt x="60007" y="206693"/>
                      <a:pt x="0" y="182880"/>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任意多边形: 形状 13"/>
              <p:cNvSpPr/>
              <p:nvPr/>
            </p:nvSpPr>
            <p:spPr>
              <a:xfrm rot="20760000">
                <a:off x="6718483" y="4132984"/>
                <a:ext cx="652462" cy="328260"/>
              </a:xfrm>
              <a:custGeom>
                <a:avLst/>
                <a:gdLst>
                  <a:gd name="connsiteX0" fmla="*/ 0 w 652462"/>
                  <a:gd name="connsiteY0" fmla="*/ 320040 h 328260"/>
                  <a:gd name="connsiteX1" fmla="*/ 188595 w 652462"/>
                  <a:gd name="connsiteY1" fmla="*/ 292418 h 328260"/>
                  <a:gd name="connsiteX2" fmla="*/ 366713 w 652462"/>
                  <a:gd name="connsiteY2" fmla="*/ 234315 h 328260"/>
                  <a:gd name="connsiteX3" fmla="*/ 448628 w 652462"/>
                  <a:gd name="connsiteY3" fmla="*/ 191453 h 328260"/>
                  <a:gd name="connsiteX4" fmla="*/ 524828 w 652462"/>
                  <a:gd name="connsiteY4" fmla="*/ 138113 h 328260"/>
                  <a:gd name="connsiteX5" fmla="*/ 560070 w 652462"/>
                  <a:gd name="connsiteY5" fmla="*/ 107633 h 328260"/>
                  <a:gd name="connsiteX6" fmla="*/ 592455 w 652462"/>
                  <a:gd name="connsiteY6" fmla="*/ 74295 h 328260"/>
                  <a:gd name="connsiteX7" fmla="*/ 652463 w 652462"/>
                  <a:gd name="connsiteY7" fmla="*/ 0 h 328260"/>
                  <a:gd name="connsiteX8" fmla="*/ 606742 w 652462"/>
                  <a:gd name="connsiteY8" fmla="*/ 85725 h 328260"/>
                  <a:gd name="connsiteX9" fmla="*/ 577215 w 652462"/>
                  <a:gd name="connsiteY9" fmla="*/ 124778 h 328260"/>
                  <a:gd name="connsiteX10" fmla="*/ 543878 w 652462"/>
                  <a:gd name="connsiteY10" fmla="*/ 160973 h 328260"/>
                  <a:gd name="connsiteX11" fmla="*/ 467678 w 652462"/>
                  <a:gd name="connsiteY11" fmla="*/ 222885 h 328260"/>
                  <a:gd name="connsiteX12" fmla="*/ 381953 w 652462"/>
                  <a:gd name="connsiteY12" fmla="*/ 270510 h 328260"/>
                  <a:gd name="connsiteX13" fmla="*/ 194310 w 652462"/>
                  <a:gd name="connsiteY13" fmla="*/ 322898 h 328260"/>
                  <a:gd name="connsiteX14" fmla="*/ 0 w 652462"/>
                  <a:gd name="connsiteY14" fmla="*/ 320040 h 32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2462" h="328260">
                    <a:moveTo>
                      <a:pt x="0" y="320040"/>
                    </a:moveTo>
                    <a:cubicBezTo>
                      <a:pt x="63817" y="315278"/>
                      <a:pt x="126682" y="305753"/>
                      <a:pt x="188595" y="292418"/>
                    </a:cubicBezTo>
                    <a:cubicBezTo>
                      <a:pt x="249555" y="278130"/>
                      <a:pt x="309563" y="260033"/>
                      <a:pt x="366713" y="234315"/>
                    </a:cubicBezTo>
                    <a:cubicBezTo>
                      <a:pt x="395288" y="221933"/>
                      <a:pt x="422910" y="207645"/>
                      <a:pt x="448628" y="191453"/>
                    </a:cubicBezTo>
                    <a:cubicBezTo>
                      <a:pt x="475297" y="175260"/>
                      <a:pt x="500063" y="157163"/>
                      <a:pt x="524828" y="138113"/>
                    </a:cubicBezTo>
                    <a:cubicBezTo>
                      <a:pt x="537210" y="128588"/>
                      <a:pt x="547688" y="117158"/>
                      <a:pt x="560070" y="107633"/>
                    </a:cubicBezTo>
                    <a:cubicBezTo>
                      <a:pt x="570547" y="96203"/>
                      <a:pt x="582930" y="85725"/>
                      <a:pt x="592455" y="74295"/>
                    </a:cubicBezTo>
                    <a:cubicBezTo>
                      <a:pt x="614363" y="51435"/>
                      <a:pt x="633413" y="25718"/>
                      <a:pt x="652463" y="0"/>
                    </a:cubicBezTo>
                    <a:cubicBezTo>
                      <a:pt x="640080" y="29528"/>
                      <a:pt x="625792" y="59055"/>
                      <a:pt x="606742" y="85725"/>
                    </a:cubicBezTo>
                    <a:cubicBezTo>
                      <a:pt x="598170" y="100013"/>
                      <a:pt x="587692" y="111443"/>
                      <a:pt x="577215" y="124778"/>
                    </a:cubicBezTo>
                    <a:cubicBezTo>
                      <a:pt x="566738" y="137160"/>
                      <a:pt x="555307" y="149543"/>
                      <a:pt x="543878" y="160973"/>
                    </a:cubicBezTo>
                    <a:cubicBezTo>
                      <a:pt x="521017" y="184785"/>
                      <a:pt x="494347" y="204788"/>
                      <a:pt x="467678" y="222885"/>
                    </a:cubicBezTo>
                    <a:cubicBezTo>
                      <a:pt x="440055" y="240983"/>
                      <a:pt x="411480" y="257175"/>
                      <a:pt x="381953" y="270510"/>
                    </a:cubicBezTo>
                    <a:cubicBezTo>
                      <a:pt x="321945" y="297180"/>
                      <a:pt x="258128" y="314325"/>
                      <a:pt x="194310" y="322898"/>
                    </a:cubicBezTo>
                    <a:cubicBezTo>
                      <a:pt x="129540" y="329565"/>
                      <a:pt x="63817" y="331470"/>
                      <a:pt x="0" y="320040"/>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4"/>
              <p:cNvSpPr/>
              <p:nvPr/>
            </p:nvSpPr>
            <p:spPr>
              <a:xfrm rot="20940000">
                <a:off x="6171622" y="2066230"/>
                <a:ext cx="365665" cy="589390"/>
              </a:xfrm>
              <a:custGeom>
                <a:avLst/>
                <a:gdLst>
                  <a:gd name="connsiteX0" fmla="*/ 0 w 381161"/>
                  <a:gd name="connsiteY0" fmla="*/ 0 h 615315"/>
                  <a:gd name="connsiteX1" fmla="*/ 96203 w 381161"/>
                  <a:gd name="connsiteY1" fmla="*/ 24765 h 615315"/>
                  <a:gd name="connsiteX2" fmla="*/ 182880 w 381161"/>
                  <a:gd name="connsiteY2" fmla="*/ 74295 h 615315"/>
                  <a:gd name="connsiteX3" fmla="*/ 256223 w 381161"/>
                  <a:gd name="connsiteY3" fmla="*/ 143828 h 615315"/>
                  <a:gd name="connsiteX4" fmla="*/ 312420 w 381161"/>
                  <a:gd name="connsiteY4" fmla="*/ 227648 h 615315"/>
                  <a:gd name="connsiteX5" fmla="*/ 373380 w 381161"/>
                  <a:gd name="connsiteY5" fmla="*/ 418148 h 615315"/>
                  <a:gd name="connsiteX6" fmla="*/ 375285 w 381161"/>
                  <a:gd name="connsiteY6" fmla="*/ 615315 h 615315"/>
                  <a:gd name="connsiteX7" fmla="*/ 344805 w 381161"/>
                  <a:gd name="connsiteY7" fmla="*/ 423863 h 615315"/>
                  <a:gd name="connsiteX8" fmla="*/ 280035 w 381161"/>
                  <a:gd name="connsiteY8" fmla="*/ 245745 h 615315"/>
                  <a:gd name="connsiteX9" fmla="*/ 229553 w 381161"/>
                  <a:gd name="connsiteY9" fmla="*/ 166688 h 615315"/>
                  <a:gd name="connsiteX10" fmla="*/ 165735 w 381161"/>
                  <a:gd name="connsiteY10" fmla="*/ 98108 h 615315"/>
                  <a:gd name="connsiteX11" fmla="*/ 89535 w 381161"/>
                  <a:gd name="connsiteY11" fmla="*/ 41910 h 615315"/>
                  <a:gd name="connsiteX12" fmla="*/ 0 w 381161"/>
                  <a:gd name="connsiteY12" fmla="*/ 0 h 6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161" h="615315">
                    <a:moveTo>
                      <a:pt x="0" y="0"/>
                    </a:moveTo>
                    <a:cubicBezTo>
                      <a:pt x="33338" y="1905"/>
                      <a:pt x="64770" y="12383"/>
                      <a:pt x="96203" y="24765"/>
                    </a:cubicBezTo>
                    <a:cubicBezTo>
                      <a:pt x="126683" y="38100"/>
                      <a:pt x="156210" y="54293"/>
                      <a:pt x="182880" y="74295"/>
                    </a:cubicBezTo>
                    <a:cubicBezTo>
                      <a:pt x="210503" y="94298"/>
                      <a:pt x="234315" y="118110"/>
                      <a:pt x="256223" y="143828"/>
                    </a:cubicBezTo>
                    <a:cubicBezTo>
                      <a:pt x="278130" y="169545"/>
                      <a:pt x="296228" y="198120"/>
                      <a:pt x="312420" y="227648"/>
                    </a:cubicBezTo>
                    <a:cubicBezTo>
                      <a:pt x="344805" y="286703"/>
                      <a:pt x="362903" y="352425"/>
                      <a:pt x="373380" y="418148"/>
                    </a:cubicBezTo>
                    <a:cubicBezTo>
                      <a:pt x="382905" y="483870"/>
                      <a:pt x="383858" y="550545"/>
                      <a:pt x="375285" y="615315"/>
                    </a:cubicBezTo>
                    <a:cubicBezTo>
                      <a:pt x="367665" y="550545"/>
                      <a:pt x="359093" y="485775"/>
                      <a:pt x="344805" y="423863"/>
                    </a:cubicBezTo>
                    <a:cubicBezTo>
                      <a:pt x="329565" y="361950"/>
                      <a:pt x="309563" y="300990"/>
                      <a:pt x="280035" y="245745"/>
                    </a:cubicBezTo>
                    <a:cubicBezTo>
                      <a:pt x="265748" y="218123"/>
                      <a:pt x="248603" y="191453"/>
                      <a:pt x="229553" y="166688"/>
                    </a:cubicBezTo>
                    <a:cubicBezTo>
                      <a:pt x="210503" y="141923"/>
                      <a:pt x="188595" y="119063"/>
                      <a:pt x="165735" y="98108"/>
                    </a:cubicBezTo>
                    <a:cubicBezTo>
                      <a:pt x="141923" y="77153"/>
                      <a:pt x="116205" y="58103"/>
                      <a:pt x="89535" y="41910"/>
                    </a:cubicBezTo>
                    <a:cubicBezTo>
                      <a:pt x="60008" y="24765"/>
                      <a:pt x="31433" y="11430"/>
                      <a:pt x="0" y="0"/>
                    </a:cubicBezTo>
                    <a:close/>
                  </a:path>
                </a:pathLst>
              </a:custGeom>
              <a:solidFill>
                <a:srgbClr val="72717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4" name="椭圆 33"/>
            <p:cNvSpPr/>
            <p:nvPr/>
          </p:nvSpPr>
          <p:spPr>
            <a:xfrm>
              <a:off x="3445" y="5085"/>
              <a:ext cx="170" cy="187"/>
            </a:xfrm>
            <a:prstGeom prst="ellipse">
              <a:avLst/>
            </a:prstGeom>
            <a:solidFill>
              <a:srgbClr val="727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椭圆 34"/>
            <p:cNvSpPr/>
            <p:nvPr/>
          </p:nvSpPr>
          <p:spPr>
            <a:xfrm>
              <a:off x="3678" y="4801"/>
              <a:ext cx="369" cy="387"/>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p:nvSpPr>
          <p:spPr>
            <a:xfrm>
              <a:off x="4016" y="4265"/>
              <a:ext cx="607" cy="635"/>
            </a:xfrm>
            <a:prstGeom prst="ellipse">
              <a:avLst/>
            </a:prstGeom>
            <a:solidFill>
              <a:srgbClr val="727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9" name="文本框 38"/>
          <p:cNvSpPr txBox="1"/>
          <p:nvPr/>
        </p:nvSpPr>
        <p:spPr>
          <a:xfrm>
            <a:off x="803275" y="3720465"/>
            <a:ext cx="3512185" cy="398780"/>
          </a:xfrm>
          <a:prstGeom prst="rect">
            <a:avLst/>
          </a:prstGeom>
          <a:noFill/>
          <a:ln w="9525">
            <a:noFill/>
          </a:ln>
        </p:spPr>
        <p:txBody>
          <a:bodyPr wrap="square">
            <a:spAutoFit/>
          </a:bodyPr>
          <a:p>
            <a:pPr indent="0"/>
            <a:r>
              <a:rPr lang="en-US" sz="2000" b="1" i="1">
                <a:solidFill>
                  <a:srgbClr val="C00000"/>
                </a:solidFill>
                <a:latin typeface="Calibri" panose="020F0502020204030204" charset="0"/>
                <a:ea typeface="Microsoft YaHei UI" panose="020B0503020204020204" charset="-122"/>
                <a:cs typeface="Calibri" panose="020F0502020204030204" charset="0"/>
              </a:rPr>
              <a:t>The team effort/cooperation</a:t>
            </a:r>
            <a:endParaRPr lang="en-US" altLang="en-US" sz="2000" b="1" i="1">
              <a:solidFill>
                <a:srgbClr val="C00000"/>
              </a:solidFill>
              <a:latin typeface="Calibri" panose="020F0502020204030204" charset="0"/>
              <a:ea typeface="Microsoft YaHei UI" panose="020B0503020204020204" charset="-122"/>
              <a:cs typeface="Calibri" panose="020F0502020204030204" charset="0"/>
            </a:endParaRPr>
          </a:p>
        </p:txBody>
      </p:sp>
      <p:sp>
        <p:nvSpPr>
          <p:cNvPr id="40" name="文本框 39"/>
          <p:cNvSpPr txBox="1"/>
          <p:nvPr/>
        </p:nvSpPr>
        <p:spPr>
          <a:xfrm>
            <a:off x="781685" y="5626735"/>
            <a:ext cx="5590540" cy="398780"/>
          </a:xfrm>
          <a:prstGeom prst="rect">
            <a:avLst/>
          </a:prstGeom>
          <a:noFill/>
          <a:ln w="9525">
            <a:noFill/>
          </a:ln>
        </p:spPr>
        <p:txBody>
          <a:bodyPr wrap="square" rtlCol="0" anchor="t">
            <a:spAutoFit/>
          </a:bodyPr>
          <a:p>
            <a:pPr lvl="0" algn="l">
              <a:buClrTx/>
              <a:buSzTx/>
              <a:buFontTx/>
            </a:pPr>
            <a:r>
              <a:rPr lang="en-US" sz="2000" b="1" i="1">
                <a:solidFill>
                  <a:srgbClr val="C00000"/>
                </a:solidFill>
                <a:latin typeface="Calibri" panose="020F0502020204030204" charset="0"/>
                <a:ea typeface="Microsoft YaHei UI" panose="020B0503020204020204" charset="-122"/>
                <a:cs typeface="Calibri" panose="020F0502020204030204" charset="0"/>
                <a:sym typeface="+mn-ea"/>
              </a:rPr>
              <a:t>The enxtensive and profound Chinese culture</a:t>
            </a:r>
            <a:endParaRPr lang="en-US" sz="2000" b="1" i="1">
              <a:solidFill>
                <a:srgbClr val="C00000"/>
              </a:solidFill>
              <a:latin typeface="Calibri" panose="020F0502020204030204" charset="0"/>
              <a:ea typeface="Microsoft YaHei UI" panose="020B0503020204020204" charset="-122"/>
              <a:cs typeface="Calibri" panose="020F0502020204030204" charset="0"/>
              <a:sym typeface="+mn-ea"/>
            </a:endParaRPr>
          </a:p>
        </p:txBody>
      </p:sp>
      <p:sp>
        <p:nvSpPr>
          <p:cNvPr id="41" name="文本框 40"/>
          <p:cNvSpPr txBox="1"/>
          <p:nvPr/>
        </p:nvSpPr>
        <p:spPr>
          <a:xfrm>
            <a:off x="803275" y="4159885"/>
            <a:ext cx="3704590" cy="398780"/>
          </a:xfrm>
          <a:prstGeom prst="rect">
            <a:avLst/>
          </a:prstGeom>
          <a:noFill/>
          <a:ln w="9525">
            <a:noFill/>
          </a:ln>
        </p:spPr>
        <p:txBody>
          <a:bodyPr wrap="square" rtlCol="0" anchor="t">
            <a:spAutoFit/>
          </a:bodyPr>
          <a:p>
            <a:pPr lvl="0" algn="l">
              <a:buClrTx/>
              <a:buSzTx/>
              <a:buFontTx/>
            </a:pPr>
            <a:r>
              <a:rPr lang="en-US" sz="2000" b="1" i="1">
                <a:solidFill>
                  <a:srgbClr val="C00000"/>
                </a:solidFill>
                <a:latin typeface="Calibri" panose="020F0502020204030204" charset="0"/>
                <a:ea typeface="Microsoft YaHei UI" panose="020B0503020204020204" charset="-122"/>
                <a:cs typeface="Calibri" panose="020F0502020204030204" charset="0"/>
                <a:sym typeface="+mn-ea"/>
              </a:rPr>
              <a:t>The wisdom of Chinese people</a:t>
            </a:r>
            <a:endParaRPr lang="en-US" sz="2000" b="1" i="1">
              <a:solidFill>
                <a:srgbClr val="C00000"/>
              </a:solidFill>
              <a:latin typeface="Calibri" panose="020F0502020204030204" charset="0"/>
              <a:ea typeface="Microsoft YaHei UI" panose="020B0503020204020204" charset="-122"/>
              <a:cs typeface="Calibri" panose="020F0502020204030204" charset="0"/>
              <a:sym typeface="+mn-ea"/>
            </a:endParaRPr>
          </a:p>
        </p:txBody>
      </p:sp>
      <p:sp>
        <p:nvSpPr>
          <p:cNvPr id="42" name="文本框 41"/>
          <p:cNvSpPr txBox="1"/>
          <p:nvPr/>
        </p:nvSpPr>
        <p:spPr>
          <a:xfrm>
            <a:off x="792480" y="5137785"/>
            <a:ext cx="5250180" cy="398780"/>
          </a:xfrm>
          <a:prstGeom prst="rect">
            <a:avLst/>
          </a:prstGeom>
          <a:noFill/>
          <a:ln w="9525">
            <a:noFill/>
          </a:ln>
        </p:spPr>
        <p:txBody>
          <a:bodyPr wrap="square" rtlCol="0" anchor="t">
            <a:spAutoFit/>
          </a:bodyPr>
          <a:p>
            <a:pPr lvl="0" algn="l">
              <a:buClrTx/>
              <a:buSzTx/>
              <a:buFontTx/>
            </a:pPr>
            <a:r>
              <a:rPr lang="en-US" sz="2000" b="1" i="1">
                <a:solidFill>
                  <a:srgbClr val="C00000"/>
                </a:solidFill>
                <a:latin typeface="Calibri" panose="020F0502020204030204" charset="0"/>
                <a:ea typeface="Microsoft YaHei UI" panose="020B0503020204020204" charset="-122"/>
                <a:cs typeface="Calibri" panose="020F0502020204030204" charset="0"/>
                <a:sym typeface="+mn-ea"/>
              </a:rPr>
              <a:t>The great value of traditional Chinese medicine</a:t>
            </a:r>
            <a:endParaRPr lang="en-US" sz="2000" b="1" i="1">
              <a:solidFill>
                <a:srgbClr val="C00000"/>
              </a:solidFill>
              <a:latin typeface="Calibri" panose="020F0502020204030204" charset="0"/>
              <a:ea typeface="Microsoft YaHei UI" panose="020B0503020204020204" charset="-122"/>
              <a:cs typeface="Calibri" panose="020F0502020204030204" charset="0"/>
              <a:sym typeface="+mn-ea"/>
            </a:endParaRPr>
          </a:p>
        </p:txBody>
      </p:sp>
      <p:sp>
        <p:nvSpPr>
          <p:cNvPr id="43" name="文本框 42"/>
          <p:cNvSpPr txBox="1"/>
          <p:nvPr/>
        </p:nvSpPr>
        <p:spPr>
          <a:xfrm>
            <a:off x="792480" y="4641850"/>
            <a:ext cx="5294630" cy="398780"/>
          </a:xfrm>
          <a:prstGeom prst="rect">
            <a:avLst/>
          </a:prstGeom>
          <a:noFill/>
          <a:ln w="9525">
            <a:noFill/>
          </a:ln>
        </p:spPr>
        <p:txBody>
          <a:bodyPr wrap="square" rtlCol="0" anchor="t">
            <a:spAutoFit/>
          </a:bodyPr>
          <a:p>
            <a:pPr lvl="0" algn="l">
              <a:buClrTx/>
              <a:buSzTx/>
              <a:buFontTx/>
            </a:pPr>
            <a:r>
              <a:rPr lang="en-US" sz="2000" b="1" i="1">
                <a:solidFill>
                  <a:srgbClr val="C00000"/>
                </a:solidFill>
                <a:latin typeface="Calibri" panose="020F0502020204030204" charset="0"/>
                <a:ea typeface="Microsoft YaHei UI" panose="020B0503020204020204" charset="-122"/>
                <a:cs typeface="Calibri" panose="020F0502020204030204" charset="0"/>
                <a:sym typeface="+mn-ea"/>
              </a:rPr>
              <a:t>The rigorous scientific research</a:t>
            </a:r>
            <a:endParaRPr lang="en-US" sz="2000" b="1" i="1">
              <a:solidFill>
                <a:srgbClr val="C00000"/>
              </a:solidFill>
              <a:latin typeface="Calibri" panose="020F0502020204030204" charset="0"/>
              <a:ea typeface="Microsoft YaHei UI" panose="020B0503020204020204" charset="-122"/>
              <a:cs typeface="Calibri" panose="020F0502020204030204" charset="0"/>
              <a:sym typeface="+mn-ea"/>
            </a:endParaRPr>
          </a:p>
        </p:txBody>
      </p:sp>
      <p:sp>
        <p:nvSpPr>
          <p:cNvPr id="37" name="文本框 36"/>
          <p:cNvSpPr txBox="1"/>
          <p:nvPr/>
        </p:nvSpPr>
        <p:spPr>
          <a:xfrm>
            <a:off x="781685" y="6115685"/>
            <a:ext cx="5590540" cy="398780"/>
          </a:xfrm>
          <a:prstGeom prst="rect">
            <a:avLst/>
          </a:prstGeom>
          <a:noFill/>
          <a:ln w="9525">
            <a:noFill/>
          </a:ln>
        </p:spPr>
        <p:txBody>
          <a:bodyPr wrap="square" rtlCol="0" anchor="t">
            <a:spAutoFit/>
          </a:bodyPr>
          <a:p>
            <a:pPr lvl="0" algn="l">
              <a:buClrTx/>
              <a:buSzTx/>
              <a:buFontTx/>
            </a:pPr>
            <a:r>
              <a:rPr lang="en-US" sz="2000" b="1" i="1">
                <a:solidFill>
                  <a:srgbClr val="C00000"/>
                </a:solidFill>
                <a:latin typeface="Calibri" panose="020F0502020204030204" charset="0"/>
                <a:ea typeface="Microsoft YaHei UI" panose="020B0503020204020204" charset="-122"/>
                <a:cs typeface="Calibri" panose="020F0502020204030204" charset="0"/>
                <a:sym typeface="+mn-ea"/>
              </a:rPr>
              <a:t>Tu Youyou's committed and patient personalities</a:t>
            </a:r>
            <a:endParaRPr lang="en-US" sz="2000" b="1" i="1">
              <a:solidFill>
                <a:srgbClr val="C00000"/>
              </a:solidFill>
              <a:latin typeface="Calibri" panose="020F0502020204030204" charset="0"/>
              <a:ea typeface="Microsoft YaHei UI" panose="020B0503020204020204" charset="-122"/>
              <a:cs typeface="Calibri" panose="020F0502020204030204" charset="0"/>
              <a:sym typeface="+mn-ea"/>
            </a:endParaRPr>
          </a:p>
        </p:txBody>
      </p:sp>
      <p:pic>
        <p:nvPicPr>
          <p:cNvPr id="45" name="图片 44" descr="屠呦呦8"/>
          <p:cNvPicPr>
            <a:picLocks noChangeAspect="1"/>
          </p:cNvPicPr>
          <p:nvPr/>
        </p:nvPicPr>
        <p:blipFill>
          <a:blip r:embed="rId2"/>
          <a:stretch>
            <a:fillRect/>
          </a:stretch>
        </p:blipFill>
        <p:spPr>
          <a:xfrm>
            <a:off x="8613140" y="3536315"/>
            <a:ext cx="2901950" cy="2901950"/>
          </a:xfrm>
          <a:prstGeom prst="rect">
            <a:avLst/>
          </a:prstGeom>
        </p:spPr>
      </p:pic>
      <p:pic>
        <p:nvPicPr>
          <p:cNvPr id="46" name="图片 45" descr="303b32313537363132313bbcfdcdb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671310" y="3782060"/>
            <a:ext cx="1003300" cy="222885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000" fill="hold">
                                          <p:stCondLst>
                                            <p:cond delay="0"/>
                                          </p:stCondLst>
                                        </p:cTn>
                                        <p:tgtEl>
                                          <p:spTgt spid="38"/>
                                        </p:tgtEl>
                                        <p:attrNameLst>
                                          <p:attrName>style.visibility</p:attrName>
                                        </p:attrNameLst>
                                      </p:cBhvr>
                                      <p:to>
                                        <p:strVal val="visible"/>
                                      </p:to>
                                    </p:set>
                                    <p:animEffect transition="in" filter="wipe(left)">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anim calcmode="lin" valueType="num">
                                      <p:cBhvr>
                                        <p:cTn id="31" dur="1000" fill="hold"/>
                                        <p:tgtEl>
                                          <p:spTgt spid="43"/>
                                        </p:tgtEl>
                                        <p:attrNameLst>
                                          <p:attrName>ppt_x</p:attrName>
                                        </p:attrNameLst>
                                      </p:cBhvr>
                                      <p:tavLst>
                                        <p:tav tm="0">
                                          <p:val>
                                            <p:strVal val="#ppt_x"/>
                                          </p:val>
                                        </p:tav>
                                        <p:tav tm="100000">
                                          <p:val>
                                            <p:strVal val="#ppt_x"/>
                                          </p:val>
                                        </p:tav>
                                      </p:tavLst>
                                    </p:anim>
                                    <p:anim calcmode="lin" valueType="num">
                                      <p:cBhvr>
                                        <p:cTn id="3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anim calcmode="lin" valueType="num">
                                      <p:cBhvr>
                                        <p:cTn id="38" dur="1000" fill="hold"/>
                                        <p:tgtEl>
                                          <p:spTgt spid="42"/>
                                        </p:tgtEl>
                                        <p:attrNameLst>
                                          <p:attrName>ppt_x</p:attrName>
                                        </p:attrNameLst>
                                      </p:cBhvr>
                                      <p:tavLst>
                                        <p:tav tm="0">
                                          <p:val>
                                            <p:strVal val="#ppt_x"/>
                                          </p:val>
                                        </p:tav>
                                        <p:tav tm="100000">
                                          <p:val>
                                            <p:strVal val="#ppt_x"/>
                                          </p:val>
                                        </p:tav>
                                      </p:tavLst>
                                    </p:anim>
                                    <p:anim calcmode="lin" valueType="num">
                                      <p:cBhvr>
                                        <p:cTn id="3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1000"/>
                                        <p:tgtEl>
                                          <p:spTgt spid="37"/>
                                        </p:tgtEl>
                                      </p:cBhvr>
                                    </p:animEffect>
                                    <p:anim calcmode="lin" valueType="num">
                                      <p:cBhvr>
                                        <p:cTn id="52" dur="1000" fill="hold"/>
                                        <p:tgtEl>
                                          <p:spTgt spid="37"/>
                                        </p:tgtEl>
                                        <p:attrNameLst>
                                          <p:attrName>ppt_x</p:attrName>
                                        </p:attrNameLst>
                                      </p:cBhvr>
                                      <p:tavLst>
                                        <p:tav tm="0">
                                          <p:val>
                                            <p:strVal val="#ppt_x"/>
                                          </p:val>
                                        </p:tav>
                                        <p:tav tm="100000">
                                          <p:val>
                                            <p:strVal val="#ppt_x"/>
                                          </p:val>
                                        </p:tav>
                                      </p:tavLst>
                                    </p:anim>
                                    <p:anim calcmode="lin" valueType="num">
                                      <p:cBhvr>
                                        <p:cTn id="5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000" fill="hold">
                                          <p:stCondLst>
                                            <p:cond delay="0"/>
                                          </p:stCondLst>
                                        </p:cTn>
                                        <p:tgtEl>
                                          <p:spTgt spid="46"/>
                                        </p:tgtEl>
                                        <p:attrNameLst>
                                          <p:attrName>style.visibility</p:attrName>
                                        </p:attrNameLst>
                                      </p:cBhvr>
                                      <p:to>
                                        <p:strVal val="visible"/>
                                      </p:to>
                                    </p:set>
                                    <p:animEffect transition="in" filter="wipe(left)">
                                      <p:cBhvr>
                                        <p:cTn id="58" dur="10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000" fill="hold">
                                          <p:stCondLst>
                                            <p:cond delay="0"/>
                                          </p:stCondLst>
                                        </p:cTn>
                                        <p:tgtEl>
                                          <p:spTgt spid="45"/>
                                        </p:tgtEl>
                                        <p:attrNameLst>
                                          <p:attrName>style.visibility</p:attrName>
                                        </p:attrNameLst>
                                      </p:cBhvr>
                                      <p:to>
                                        <p:strVal val="visible"/>
                                      </p:to>
                                    </p:set>
                                    <p:animEffect transition="in" filter="wipe(left)">
                                      <p:cBhvr>
                                        <p:cTn id="63"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2" grpId="0"/>
      <p:bldP spid="43" grpId="0"/>
      <p:bldP spid="40" grpId="0"/>
      <p:bldP spid="37" grpId="0"/>
      <p:bldP spid="39" grpId="1"/>
      <p:bldP spid="41" grpId="1"/>
      <p:bldP spid="42" grpId="1"/>
      <p:bldP spid="43" grpId="1"/>
      <p:bldP spid="40" grpId="1"/>
      <p:bldP spid="3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31140" y="210820"/>
            <a:ext cx="10988675" cy="645160"/>
          </a:xfrm>
          <a:prstGeom prst="rect">
            <a:avLst/>
          </a:prstGeom>
          <a:noFill/>
          <a:ln w="9525">
            <a:noFill/>
          </a:ln>
        </p:spPr>
        <p:txBody>
          <a:bodyPr wrap="square">
            <a:spAutoFit/>
          </a:bodyPr>
          <a:p>
            <a:pPr indent="0"/>
            <a:r>
              <a:rPr lang="en-US" altLang="zh-CN" sz="3600" b="1" i="1" u="sng">
                <a:latin typeface="Calibri" panose="020F0502020204030204" charset="0"/>
                <a:cs typeface="Calibri" panose="020F0502020204030204" charset="0"/>
              </a:rPr>
              <a:t>Video appreciation</a:t>
            </a:r>
            <a:r>
              <a:rPr lang="zh-CN" altLang="en-US" sz="3600" b="1" i="1" u="sng">
                <a:latin typeface="Calibri" panose="020F0502020204030204" charset="0"/>
                <a:cs typeface="Calibri" panose="020F0502020204030204" charset="0"/>
              </a:rPr>
              <a:t>：</a:t>
            </a:r>
            <a:r>
              <a:rPr lang="zh-CN" altLang="en-US" sz="2800" b="1" i="1" u="sng">
                <a:latin typeface="Calibri" panose="020F0502020204030204" charset="0"/>
                <a:cs typeface="Calibri" panose="020F0502020204030204" charset="0"/>
              </a:rPr>
              <a:t>BBC names Tu Youyou as icon of 20th Century</a:t>
            </a:r>
            <a:endParaRPr lang="zh-CN" altLang="en-US" sz="2800" b="1" i="1" u="sng">
              <a:latin typeface="Calibri" panose="020F0502020204030204" charset="0"/>
              <a:cs typeface="Calibri" panose="020F0502020204030204" charset="0"/>
            </a:endParaRPr>
          </a:p>
        </p:txBody>
      </p:sp>
      <p:pic>
        <p:nvPicPr>
          <p:cNvPr id="2" name="BBC：Tu Youyou">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67665" y="855980"/>
            <a:ext cx="11456035" cy="580326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8755" y="210185"/>
            <a:ext cx="11796395" cy="1198880"/>
          </a:xfrm>
          <a:prstGeom prst="rect">
            <a:avLst/>
          </a:prstGeom>
          <a:noFill/>
        </p:spPr>
        <p:txBody>
          <a:bodyPr wrap="square" rtlCol="0">
            <a:spAutoFit/>
          </a:bodyPr>
          <a:p>
            <a:r>
              <a:rPr lang="en-US" altLang="zh-CN" sz="3600" b="1" i="1" u="sng">
                <a:latin typeface="Calibri" panose="020F0502020204030204" charset="0"/>
                <a:cs typeface="Calibri" panose="020F0502020204030204" charset="0"/>
              </a:rPr>
              <a:t>Further thinking:</a:t>
            </a:r>
            <a:r>
              <a:rPr lang="en-US" altLang="zh-CN" sz="3600" b="1" i="1">
                <a:latin typeface="Calibri" panose="020F0502020204030204" charset="0"/>
                <a:cs typeface="Calibri" panose="020F0502020204030204" charset="0"/>
              </a:rPr>
              <a:t> After knowing Tu Youyou's news and story, what impresses you most? State your reasons. </a:t>
            </a:r>
            <a:endParaRPr lang="en-US" altLang="zh-CN" sz="3600" b="1" i="1">
              <a:latin typeface="Calibri" panose="020F0502020204030204" charset="0"/>
              <a:cs typeface="Calibri" panose="020F0502020204030204" charset="0"/>
            </a:endParaRPr>
          </a:p>
        </p:txBody>
      </p:sp>
      <p:pic>
        <p:nvPicPr>
          <p:cNvPr id="3" name="图片 2" descr="屠呦呦11"/>
          <p:cNvPicPr>
            <a:picLocks noChangeAspect="1"/>
          </p:cNvPicPr>
          <p:nvPr/>
        </p:nvPicPr>
        <p:blipFill>
          <a:blip r:embed="rId1"/>
          <a:stretch>
            <a:fillRect/>
          </a:stretch>
        </p:blipFill>
        <p:spPr>
          <a:xfrm>
            <a:off x="4387215" y="1445260"/>
            <a:ext cx="4008120" cy="2419350"/>
          </a:xfrm>
          <a:prstGeom prst="roundRect">
            <a:avLst/>
          </a:prstGeom>
        </p:spPr>
      </p:pic>
      <p:pic>
        <p:nvPicPr>
          <p:cNvPr id="4" name="图片 3" descr="诗经小雅鹿鸣1"/>
          <p:cNvPicPr>
            <a:picLocks noChangeAspect="1"/>
          </p:cNvPicPr>
          <p:nvPr/>
        </p:nvPicPr>
        <p:blipFill>
          <a:blip r:embed="rId2"/>
          <a:stretch>
            <a:fillRect/>
          </a:stretch>
        </p:blipFill>
        <p:spPr>
          <a:xfrm>
            <a:off x="123190" y="1471295"/>
            <a:ext cx="4188460" cy="2356485"/>
          </a:xfrm>
          <a:prstGeom prst="roundRect">
            <a:avLst/>
          </a:prstGeom>
        </p:spPr>
      </p:pic>
      <p:pic>
        <p:nvPicPr>
          <p:cNvPr id="5" name="图片 4" descr="古方"/>
          <p:cNvPicPr>
            <a:picLocks noChangeAspect="1"/>
          </p:cNvPicPr>
          <p:nvPr/>
        </p:nvPicPr>
        <p:blipFill>
          <a:blip r:embed="rId3"/>
          <a:srcRect b="5972"/>
          <a:stretch>
            <a:fillRect/>
          </a:stretch>
        </p:blipFill>
        <p:spPr>
          <a:xfrm>
            <a:off x="8452485" y="1456055"/>
            <a:ext cx="3599815" cy="2367280"/>
          </a:xfrm>
          <a:prstGeom prst="roundRect">
            <a:avLst/>
          </a:prstGeom>
        </p:spPr>
      </p:pic>
      <p:sp>
        <p:nvSpPr>
          <p:cNvPr id="39" name="文本框 38"/>
          <p:cNvSpPr txBox="1"/>
          <p:nvPr/>
        </p:nvSpPr>
        <p:spPr>
          <a:xfrm>
            <a:off x="277495" y="4298950"/>
            <a:ext cx="3253740" cy="398780"/>
          </a:xfrm>
          <a:prstGeom prst="rect">
            <a:avLst/>
          </a:prstGeom>
          <a:noFill/>
          <a:ln w="9525">
            <a:solidFill>
              <a:schemeClr val="tx2"/>
            </a:solidFill>
          </a:ln>
        </p:spPr>
        <p:txBody>
          <a:bodyPr wrap="square">
            <a:spAutoFit/>
          </a:bodyPr>
          <a:p>
            <a:pPr indent="0"/>
            <a:r>
              <a:rPr lang="en-US" sz="2000" b="1" i="1">
                <a:solidFill>
                  <a:schemeClr val="tx1"/>
                </a:solidFill>
                <a:latin typeface="Calibri" panose="020F0502020204030204" charset="0"/>
                <a:ea typeface="Microsoft YaHei UI" panose="020B0503020204020204" charset="-122"/>
                <a:cs typeface="Calibri" panose="020F0502020204030204" charset="0"/>
              </a:rPr>
              <a:t>The team effort/cooperation</a:t>
            </a:r>
            <a:endParaRPr lang="en-US" altLang="en-US" sz="2000" b="1" i="1">
              <a:solidFill>
                <a:schemeClr val="tx1"/>
              </a:solidFill>
              <a:latin typeface="Calibri" panose="020F0502020204030204" charset="0"/>
              <a:ea typeface="Microsoft YaHei UI" panose="020B0503020204020204" charset="-122"/>
              <a:cs typeface="Calibri" panose="020F0502020204030204" charset="0"/>
            </a:endParaRPr>
          </a:p>
        </p:txBody>
      </p:sp>
      <p:sp>
        <p:nvSpPr>
          <p:cNvPr id="40" name="文本框 39"/>
          <p:cNvSpPr txBox="1"/>
          <p:nvPr/>
        </p:nvSpPr>
        <p:spPr>
          <a:xfrm>
            <a:off x="3530600" y="5422900"/>
            <a:ext cx="5590540" cy="398780"/>
          </a:xfrm>
          <a:prstGeom prst="rect">
            <a:avLst/>
          </a:prstGeom>
          <a:noFill/>
          <a:ln w="9525">
            <a:solidFill>
              <a:schemeClr val="tx2"/>
            </a:solidFill>
          </a:ln>
        </p:spPr>
        <p:txBody>
          <a:bodyPr wrap="square" rtlCol="0" anchor="t">
            <a:spAutoFit/>
          </a:bodyPr>
          <a:p>
            <a:pPr lvl="0" algn="l">
              <a:buClrTx/>
              <a:buSzTx/>
              <a:buFontTx/>
            </a:pPr>
            <a:r>
              <a:rPr lang="en-US" sz="2000" b="1" i="1">
                <a:latin typeface="Calibri" panose="020F0502020204030204" charset="0"/>
                <a:ea typeface="Microsoft YaHei UI" panose="020B0503020204020204" charset="-122"/>
                <a:cs typeface="Calibri" panose="020F0502020204030204" charset="0"/>
                <a:sym typeface="+mn-ea"/>
              </a:rPr>
              <a:t>The enxtensive and profound Chinese culture</a:t>
            </a:r>
            <a:endParaRPr lang="en-US" sz="2000" b="1" i="1">
              <a:latin typeface="Calibri" panose="020F0502020204030204" charset="0"/>
              <a:ea typeface="Microsoft YaHei UI" panose="020B0503020204020204" charset="-122"/>
              <a:cs typeface="Calibri" panose="020F0502020204030204" charset="0"/>
              <a:sym typeface="+mn-ea"/>
            </a:endParaRPr>
          </a:p>
        </p:txBody>
      </p:sp>
      <p:sp>
        <p:nvSpPr>
          <p:cNvPr id="41" name="文本框 40"/>
          <p:cNvSpPr txBox="1"/>
          <p:nvPr/>
        </p:nvSpPr>
        <p:spPr>
          <a:xfrm>
            <a:off x="4091305" y="4298950"/>
            <a:ext cx="3704590" cy="398780"/>
          </a:xfrm>
          <a:prstGeom prst="rect">
            <a:avLst/>
          </a:prstGeom>
          <a:noFill/>
          <a:ln w="9525">
            <a:solidFill>
              <a:schemeClr val="tx2"/>
            </a:solidFill>
          </a:ln>
        </p:spPr>
        <p:txBody>
          <a:bodyPr wrap="square" rtlCol="0" anchor="t">
            <a:spAutoFit/>
          </a:bodyPr>
          <a:p>
            <a:pPr lvl="0" algn="l">
              <a:buClrTx/>
              <a:buSzTx/>
              <a:buFontTx/>
            </a:pPr>
            <a:r>
              <a:rPr lang="en-US" sz="2000" b="1" i="1">
                <a:latin typeface="Calibri" panose="020F0502020204030204" charset="0"/>
                <a:ea typeface="Microsoft YaHei UI" panose="020B0503020204020204" charset="-122"/>
                <a:cs typeface="Calibri" panose="020F0502020204030204" charset="0"/>
                <a:sym typeface="+mn-ea"/>
              </a:rPr>
              <a:t>The wisdom of Chinese people</a:t>
            </a:r>
            <a:endParaRPr lang="en-US" sz="2000" b="1" i="1">
              <a:latin typeface="Calibri" panose="020F0502020204030204" charset="0"/>
              <a:ea typeface="Microsoft YaHei UI" panose="020B0503020204020204" charset="-122"/>
              <a:cs typeface="Calibri" panose="020F0502020204030204" charset="0"/>
              <a:sym typeface="+mn-ea"/>
            </a:endParaRPr>
          </a:p>
        </p:txBody>
      </p:sp>
      <p:sp>
        <p:nvSpPr>
          <p:cNvPr id="42" name="文本框 41"/>
          <p:cNvSpPr txBox="1"/>
          <p:nvPr/>
        </p:nvSpPr>
        <p:spPr>
          <a:xfrm>
            <a:off x="3554095" y="4843145"/>
            <a:ext cx="5566410" cy="398780"/>
          </a:xfrm>
          <a:prstGeom prst="rect">
            <a:avLst/>
          </a:prstGeom>
          <a:noFill/>
          <a:ln w="9525">
            <a:solidFill>
              <a:schemeClr val="tx2"/>
            </a:solidFill>
          </a:ln>
        </p:spPr>
        <p:txBody>
          <a:bodyPr wrap="square" rtlCol="0" anchor="t">
            <a:spAutoFit/>
          </a:bodyPr>
          <a:p>
            <a:pPr lvl="0" algn="l">
              <a:buClrTx/>
              <a:buSzTx/>
              <a:buFontTx/>
            </a:pPr>
            <a:r>
              <a:rPr lang="en-US" sz="2000" b="1" i="1">
                <a:latin typeface="Calibri" panose="020F0502020204030204" charset="0"/>
                <a:ea typeface="Microsoft YaHei UI" panose="020B0503020204020204" charset="-122"/>
                <a:cs typeface="Calibri" panose="020F0502020204030204" charset="0"/>
                <a:sym typeface="+mn-ea"/>
              </a:rPr>
              <a:t>The great value of traditional Chinese medicine</a:t>
            </a:r>
            <a:endParaRPr lang="en-US" sz="2000" b="1" i="1">
              <a:latin typeface="Calibri" panose="020F0502020204030204" charset="0"/>
              <a:ea typeface="Microsoft YaHei UI" panose="020B0503020204020204" charset="-122"/>
              <a:cs typeface="Calibri" panose="020F0502020204030204" charset="0"/>
              <a:sym typeface="+mn-ea"/>
            </a:endParaRPr>
          </a:p>
        </p:txBody>
      </p:sp>
      <p:sp>
        <p:nvSpPr>
          <p:cNvPr id="43" name="文本框 42"/>
          <p:cNvSpPr txBox="1"/>
          <p:nvPr/>
        </p:nvSpPr>
        <p:spPr>
          <a:xfrm>
            <a:off x="8290560" y="4298950"/>
            <a:ext cx="3699510" cy="398780"/>
          </a:xfrm>
          <a:prstGeom prst="rect">
            <a:avLst/>
          </a:prstGeom>
          <a:noFill/>
          <a:ln w="9525">
            <a:solidFill>
              <a:schemeClr val="tx2"/>
            </a:solidFill>
          </a:ln>
        </p:spPr>
        <p:txBody>
          <a:bodyPr wrap="square" rtlCol="0" anchor="t">
            <a:spAutoFit/>
          </a:bodyPr>
          <a:p>
            <a:pPr lvl="0" algn="l">
              <a:buClrTx/>
              <a:buSzTx/>
              <a:buFontTx/>
            </a:pPr>
            <a:r>
              <a:rPr lang="en-US" sz="2000" b="1" i="1">
                <a:latin typeface="Calibri" panose="020F0502020204030204" charset="0"/>
                <a:ea typeface="Microsoft YaHei UI" panose="020B0503020204020204" charset="-122"/>
                <a:cs typeface="Calibri" panose="020F0502020204030204" charset="0"/>
                <a:sym typeface="+mn-ea"/>
              </a:rPr>
              <a:t>The rigorous scientific research</a:t>
            </a:r>
            <a:endParaRPr lang="en-US" sz="2000" b="1" i="1">
              <a:latin typeface="Calibri" panose="020F0502020204030204" charset="0"/>
              <a:ea typeface="Microsoft YaHei UI" panose="020B0503020204020204" charset="-122"/>
              <a:cs typeface="Calibri" panose="020F0502020204030204" charset="0"/>
              <a:sym typeface="+mn-ea"/>
            </a:endParaRPr>
          </a:p>
        </p:txBody>
      </p:sp>
      <p:sp>
        <p:nvSpPr>
          <p:cNvPr id="37" name="文本框 36"/>
          <p:cNvSpPr txBox="1"/>
          <p:nvPr/>
        </p:nvSpPr>
        <p:spPr>
          <a:xfrm>
            <a:off x="3530600" y="5996940"/>
            <a:ext cx="5590540" cy="398780"/>
          </a:xfrm>
          <a:prstGeom prst="rect">
            <a:avLst/>
          </a:prstGeom>
          <a:noFill/>
          <a:ln w="9525">
            <a:solidFill>
              <a:schemeClr val="tx2"/>
            </a:solidFill>
          </a:ln>
        </p:spPr>
        <p:txBody>
          <a:bodyPr wrap="square" rtlCol="0" anchor="t">
            <a:spAutoFit/>
          </a:bodyPr>
          <a:p>
            <a:pPr lvl="0" algn="l">
              <a:buClrTx/>
              <a:buSzTx/>
              <a:buFontTx/>
            </a:pPr>
            <a:r>
              <a:rPr lang="en-US" sz="2000" b="1" i="1">
                <a:latin typeface="Calibri" panose="020F0502020204030204" charset="0"/>
                <a:ea typeface="Microsoft YaHei UI" panose="020B0503020204020204" charset="-122"/>
                <a:cs typeface="Calibri" panose="020F0502020204030204" charset="0"/>
                <a:sym typeface="+mn-ea"/>
              </a:rPr>
              <a:t>Tu Youyou's committed and patient personalities</a:t>
            </a:r>
            <a:endParaRPr lang="en-US" sz="2000" b="1" i="1">
              <a:latin typeface="Calibri" panose="020F0502020204030204" charset="0"/>
              <a:ea typeface="Microsoft YaHei UI" panose="020B0503020204020204" charset="-122"/>
              <a:cs typeface="Calibri" panose="020F0502020204030204" charset="0"/>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par>
    </p:tnLst>
    <p:bldLst>
      <p:bldP spid="39" grpId="1"/>
      <p:bldP spid="41" grpId="1"/>
      <p:bldP spid="42" grpId="1"/>
      <p:bldP spid="43" grpId="1"/>
      <p:bldP spid="40" grpId="1"/>
      <p:bldP spid="3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35175" y="2082165"/>
            <a:ext cx="8051165" cy="2214880"/>
          </a:xfrm>
          <a:prstGeom prst="rect">
            <a:avLst/>
          </a:prstGeom>
          <a:noFill/>
        </p:spPr>
        <p:txBody>
          <a:bodyPr wrap="square" rtlCol="0">
            <a:spAutoFit/>
          </a:bodyPr>
          <a:p>
            <a:r>
              <a:rPr lang="en-US" altLang="zh-CN" sz="13800" b="1" i="1">
                <a:solidFill>
                  <a:srgbClr val="415167"/>
                </a:solidFill>
                <a:latin typeface="Calibri" panose="020F0502020204030204" charset="0"/>
                <a:cs typeface="Calibri" panose="020F0502020204030204" charset="0"/>
              </a:rPr>
              <a:t>Thank you!</a:t>
            </a:r>
            <a:endParaRPr lang="en-US" altLang="zh-CN" sz="13800" b="1" i="1">
              <a:solidFill>
                <a:srgbClr val="415167"/>
              </a:solidFill>
              <a:latin typeface="Calibri" panose="020F0502020204030204" charset="0"/>
              <a:cs typeface="Calibri" panose="020F05020202040302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94360" y="652145"/>
            <a:ext cx="10906760" cy="5031105"/>
          </a:xfrm>
          <a:prstGeom prst="rect">
            <a:avLst/>
          </a:prstGeom>
          <a:noFill/>
        </p:spPr>
        <p:txBody>
          <a:bodyPr wrap="square" rtlCol="0">
            <a:spAutoFit/>
          </a:bodyPr>
          <a:p>
            <a:pPr algn="ctr">
              <a:lnSpc>
                <a:spcPct val="150000"/>
              </a:lnSpc>
            </a:pPr>
            <a:r>
              <a:rPr lang="zh-CN" altLang="en-US" sz="5400" b="1">
                <a:solidFill>
                  <a:srgbClr val="415167"/>
                </a:solidFill>
                <a:effectLst>
                  <a:outerShdw blurRad="50800" dist="38100" dir="2700000" algn="tl" rotWithShape="0">
                    <a:schemeClr val="bg2">
                      <a:alpha val="100000"/>
                    </a:schemeClr>
                  </a:outerShdw>
                </a:effectLst>
                <a:latin typeface="微软雅黑" panose="020B0503020204020204" charset="-122"/>
                <a:ea typeface="微软雅黑" panose="020B0503020204020204" charset="-122"/>
                <a:cs typeface="Cambria Math" panose="02040503050406030204" charset="0"/>
                <a:sym typeface="+mn-ea"/>
              </a:rPr>
              <a:t>选择性必修一</a:t>
            </a:r>
            <a:r>
              <a:rPr lang="en-US" altLang="zh-CN" sz="5400" b="1">
                <a:solidFill>
                  <a:srgbClr val="415167"/>
                </a:solidFill>
                <a:effectLst>
                  <a:outerShdw blurRad="50800" dist="38100" dir="2700000" algn="tl" rotWithShape="0">
                    <a:schemeClr val="bg2">
                      <a:alpha val="100000"/>
                    </a:schemeClr>
                  </a:outerShdw>
                </a:effectLst>
                <a:latin typeface="微软雅黑" panose="020B0503020204020204" charset="-122"/>
                <a:ea typeface="微软雅黑" panose="020B0503020204020204" charset="-122"/>
                <a:cs typeface="Cambria Math" panose="02040503050406030204" charset="0"/>
                <a:sym typeface="+mn-ea"/>
              </a:rPr>
              <a:t>Unit 1</a:t>
            </a:r>
            <a:endParaRPr lang="zh-CN" altLang="en-US" sz="5400" b="1">
              <a:solidFill>
                <a:srgbClr val="415167"/>
              </a:solidFill>
              <a:effectLst>
                <a:outerShdw blurRad="50800" dist="38100" dir="2700000" algn="tl" rotWithShape="0">
                  <a:schemeClr val="bg2">
                    <a:alpha val="100000"/>
                  </a:schemeClr>
                </a:outerShdw>
              </a:effectLst>
              <a:latin typeface="微软雅黑" panose="020B0503020204020204" charset="-122"/>
              <a:ea typeface="微软雅黑" panose="020B0503020204020204" charset="-122"/>
              <a:cs typeface="Cambria Math" panose="02040503050406030204" charset="0"/>
              <a:sym typeface="+mn-ea"/>
            </a:endParaRPr>
          </a:p>
          <a:p>
            <a:pPr algn="ctr">
              <a:lnSpc>
                <a:spcPct val="150000"/>
              </a:lnSpc>
            </a:pPr>
            <a:r>
              <a:rPr lang="zh-CN" altLang="en-US" sz="7200" b="1" i="1">
                <a:solidFill>
                  <a:srgbClr val="415167"/>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a:t>
            </a:r>
            <a:r>
              <a:rPr lang="en-US" altLang="zh-CN" sz="7200" b="1" i="1">
                <a:solidFill>
                  <a:srgbClr val="415167"/>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People of Achievement</a:t>
            </a:r>
            <a:r>
              <a:rPr lang="zh-CN" altLang="en-US" sz="7200" b="1" i="1">
                <a:solidFill>
                  <a:srgbClr val="415167"/>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a:t>
            </a:r>
            <a:r>
              <a:rPr lang="zh-CN" altLang="en-US" sz="4800" b="1" i="1">
                <a:solidFill>
                  <a:srgbClr val="415167"/>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a:t>
            </a:r>
            <a:r>
              <a:rPr lang="zh-CN" altLang="en-US" sz="4800" b="1">
                <a:solidFill>
                  <a:srgbClr val="415167"/>
                </a:solidFill>
                <a:effectLst>
                  <a:outerShdw blurRad="50800" dist="38100" dir="2700000" algn="tl" rotWithShape="0">
                    <a:schemeClr val="bg2">
                      <a:alpha val="100000"/>
                    </a:schemeClr>
                  </a:outerShdw>
                </a:effectLst>
                <a:sym typeface="+mn-ea"/>
              </a:rPr>
              <a:t>   </a:t>
            </a:r>
            <a:endParaRPr lang="zh-CN" altLang="en-US" sz="4800" b="1">
              <a:solidFill>
                <a:srgbClr val="415167"/>
              </a:solidFill>
              <a:effectLst>
                <a:outerShdw blurRad="50800" dist="38100" dir="2700000" algn="tl" rotWithShape="0">
                  <a:schemeClr val="bg2">
                    <a:alpha val="100000"/>
                  </a:schemeClr>
                </a:outerShdw>
              </a:effectLst>
              <a:sym typeface="+mn-ea"/>
            </a:endParaRPr>
          </a:p>
          <a:p>
            <a:pPr algn="ctr">
              <a:lnSpc>
                <a:spcPct val="150000"/>
              </a:lnSpc>
            </a:pPr>
            <a:r>
              <a:rPr lang="en-US" altLang="zh-CN" sz="4400" b="1">
                <a:solidFill>
                  <a:srgbClr val="415167"/>
                </a:solidFill>
                <a:effectLst>
                  <a:outerShdw blurRad="50800" dist="38100" dir="2700000" algn="tl" rotWithShape="0">
                    <a:schemeClr val="bg2">
                      <a:alpha val="100000"/>
                    </a:schemeClr>
                  </a:outerShdw>
                </a:effectLst>
                <a:sym typeface="+mn-ea"/>
              </a:rPr>
              <a:t>Reading &amp; Thinking</a:t>
            </a:r>
            <a:r>
              <a:rPr lang="zh-CN" altLang="en-US" sz="4800" b="1">
                <a:solidFill>
                  <a:srgbClr val="415167"/>
                </a:solidFill>
                <a:effectLst>
                  <a:outerShdw blurRad="50800" dist="38100" dir="2700000" algn="tl" rotWithShape="0">
                    <a:schemeClr val="bg2">
                      <a:alpha val="100000"/>
                    </a:schemeClr>
                  </a:outerShdw>
                </a:effectLst>
                <a:sym typeface="+mn-ea"/>
              </a:rPr>
              <a:t>                 </a:t>
            </a:r>
            <a:endParaRPr lang="zh-CN" altLang="en-US" sz="4800" b="1">
              <a:solidFill>
                <a:srgbClr val="415167"/>
              </a:solidFill>
              <a:effectLst>
                <a:outerShdw blurRad="50800" dist="38100" dir="2700000" algn="tl" rotWithShape="0">
                  <a:schemeClr val="bg2">
                    <a:alpha val="100000"/>
                  </a:schemeClr>
                </a:outerShdw>
              </a:effectLst>
              <a:sym typeface="+mn-ea"/>
            </a:endParaRPr>
          </a:p>
          <a:p>
            <a:pPr algn="ctr">
              <a:lnSpc>
                <a:spcPct val="150000"/>
              </a:lnSpc>
            </a:pPr>
            <a:r>
              <a:rPr lang="zh-CN" altLang="en-US" sz="4000" b="1">
                <a:solidFill>
                  <a:srgbClr val="415167"/>
                </a:solidFill>
                <a:effectLst>
                  <a:outerShdw blurRad="50800" dist="38100" dir="2700000" algn="tl" rotWithShape="0">
                    <a:schemeClr val="bg2">
                      <a:alpha val="100000"/>
                    </a:schemeClr>
                  </a:outerShdw>
                </a:effectLst>
                <a:sym typeface="+mn-ea"/>
              </a:rPr>
              <a:t>嵊州市高级中学   尹   娟</a:t>
            </a:r>
            <a:endParaRPr lang="zh-CN" altLang="en-US" sz="4000" b="1">
              <a:solidFill>
                <a:srgbClr val="415167"/>
              </a:solidFill>
              <a:effectLst>
                <a:outerShdw blurRad="50800" dist="38100" dir="2700000" algn="tl" rotWithShape="0">
                  <a:schemeClr val="bg2">
                    <a:alpha val="100000"/>
                  </a:schemeClr>
                </a:outerShdw>
              </a:effectLst>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82420" y="161925"/>
            <a:ext cx="9594215" cy="706755"/>
          </a:xfrm>
          <a:prstGeom prst="rect">
            <a:avLst/>
          </a:prstGeom>
          <a:noFill/>
        </p:spPr>
        <p:txBody>
          <a:bodyPr wrap="square" rtlCol="0">
            <a:spAutoFit/>
          </a:bodyPr>
          <a:p>
            <a:r>
              <a:rPr lang="en-US" altLang="zh-CN" sz="4000" b="1" i="1">
                <a:latin typeface="Calibri" panose="020F0502020204030204" charset="0"/>
                <a:cs typeface="Calibri" panose="020F0502020204030204" charset="0"/>
              </a:rPr>
              <a:t>Do you know these people of achievement?</a:t>
            </a:r>
            <a:endParaRPr lang="en-US" altLang="zh-CN" sz="4000" b="1" i="1">
              <a:latin typeface="Calibri" panose="020F0502020204030204" charset="0"/>
              <a:cs typeface="Calibri" panose="020F0502020204030204" charset="0"/>
            </a:endParaRPr>
          </a:p>
        </p:txBody>
      </p:sp>
      <p:pic>
        <p:nvPicPr>
          <p:cNvPr id="4" name="图片 3" descr="303b343132323231313bc8cbceefcdbcb1ea"/>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91465" y="127000"/>
            <a:ext cx="1290955" cy="741680"/>
          </a:xfrm>
          <a:prstGeom prst="rect">
            <a:avLst/>
          </a:prstGeom>
        </p:spPr>
      </p:pic>
      <p:pic>
        <p:nvPicPr>
          <p:cNvPr id="7" name="图片 6" descr="钟南山2"/>
          <p:cNvPicPr>
            <a:picLocks noChangeAspect="1"/>
          </p:cNvPicPr>
          <p:nvPr/>
        </p:nvPicPr>
        <p:blipFill>
          <a:blip r:embed="rId3"/>
          <a:stretch>
            <a:fillRect/>
          </a:stretch>
        </p:blipFill>
        <p:spPr>
          <a:xfrm>
            <a:off x="172720" y="981075"/>
            <a:ext cx="3757930" cy="2505710"/>
          </a:xfrm>
          <a:prstGeom prst="roundRect">
            <a:avLst/>
          </a:prstGeom>
        </p:spPr>
      </p:pic>
      <p:pic>
        <p:nvPicPr>
          <p:cNvPr id="8" name="图片 7" descr="屠呦呦33"/>
          <p:cNvPicPr>
            <a:picLocks noChangeAspect="1"/>
          </p:cNvPicPr>
          <p:nvPr/>
        </p:nvPicPr>
        <p:blipFill>
          <a:blip r:embed="rId4"/>
          <a:srcRect t="22588" b="6930"/>
          <a:stretch>
            <a:fillRect/>
          </a:stretch>
        </p:blipFill>
        <p:spPr>
          <a:xfrm>
            <a:off x="4286250" y="984250"/>
            <a:ext cx="3449320" cy="2502535"/>
          </a:xfrm>
          <a:prstGeom prst="roundRect">
            <a:avLst/>
          </a:prstGeom>
        </p:spPr>
      </p:pic>
      <p:pic>
        <p:nvPicPr>
          <p:cNvPr id="9" name="图片 8" descr="Jane Goodall1"/>
          <p:cNvPicPr>
            <a:picLocks noChangeAspect="1"/>
          </p:cNvPicPr>
          <p:nvPr/>
        </p:nvPicPr>
        <p:blipFill>
          <a:blip r:embed="rId5"/>
          <a:srcRect l="4287" r="13718"/>
          <a:stretch>
            <a:fillRect/>
          </a:stretch>
        </p:blipFill>
        <p:spPr>
          <a:xfrm>
            <a:off x="7853680" y="3881120"/>
            <a:ext cx="3645535" cy="2479040"/>
          </a:xfrm>
          <a:prstGeom prst="roundRect">
            <a:avLst/>
          </a:prstGeom>
        </p:spPr>
      </p:pic>
      <p:pic>
        <p:nvPicPr>
          <p:cNvPr id="14" name="图片 13" descr="爱因斯坦"/>
          <p:cNvPicPr>
            <a:picLocks noChangeAspect="1"/>
          </p:cNvPicPr>
          <p:nvPr/>
        </p:nvPicPr>
        <p:blipFill>
          <a:blip r:embed="rId6"/>
          <a:stretch>
            <a:fillRect/>
          </a:stretch>
        </p:blipFill>
        <p:spPr>
          <a:xfrm>
            <a:off x="172720" y="3813175"/>
            <a:ext cx="3757930" cy="2488565"/>
          </a:xfrm>
          <a:prstGeom prst="roundRect">
            <a:avLst/>
          </a:prstGeom>
        </p:spPr>
      </p:pic>
      <p:pic>
        <p:nvPicPr>
          <p:cNvPr id="15" name="图片 14" descr="Neil"/>
          <p:cNvPicPr>
            <a:picLocks noChangeAspect="1"/>
          </p:cNvPicPr>
          <p:nvPr/>
        </p:nvPicPr>
        <p:blipFill>
          <a:blip r:embed="rId7"/>
          <a:srcRect t="13601" b="8040"/>
          <a:stretch>
            <a:fillRect/>
          </a:stretch>
        </p:blipFill>
        <p:spPr>
          <a:xfrm>
            <a:off x="4592320" y="3813175"/>
            <a:ext cx="2662555" cy="2525395"/>
          </a:xfrm>
          <a:prstGeom prst="roundRect">
            <a:avLst/>
          </a:prstGeom>
        </p:spPr>
      </p:pic>
      <p:pic>
        <p:nvPicPr>
          <p:cNvPr id="16" name="图片 15" descr="海伦凯勒2"/>
          <p:cNvPicPr>
            <a:picLocks noChangeAspect="1"/>
          </p:cNvPicPr>
          <p:nvPr/>
        </p:nvPicPr>
        <p:blipFill>
          <a:blip r:embed="rId8"/>
          <a:stretch>
            <a:fillRect/>
          </a:stretch>
        </p:blipFill>
        <p:spPr>
          <a:xfrm>
            <a:off x="8275320" y="918210"/>
            <a:ext cx="3040380" cy="2543810"/>
          </a:xfrm>
          <a:prstGeom prst="roundRect">
            <a:avLst/>
          </a:prstGeom>
        </p:spPr>
      </p:pic>
      <p:sp>
        <p:nvSpPr>
          <p:cNvPr id="17" name="文本框 16"/>
          <p:cNvSpPr txBox="1"/>
          <p:nvPr/>
        </p:nvSpPr>
        <p:spPr>
          <a:xfrm>
            <a:off x="781050" y="3394710"/>
            <a:ext cx="2694305" cy="521970"/>
          </a:xfrm>
          <a:prstGeom prst="rect">
            <a:avLst/>
          </a:prstGeom>
          <a:noFill/>
        </p:spPr>
        <p:txBody>
          <a:bodyPr wrap="square" rtlCol="0">
            <a:spAutoFit/>
          </a:bodyPr>
          <a:p>
            <a:r>
              <a:rPr lang="en-US" altLang="zh-CN" sz="2800" b="1" i="1">
                <a:solidFill>
                  <a:schemeClr val="tx2"/>
                </a:solidFill>
                <a:latin typeface="Calibri" panose="020F0502020204030204" charset="0"/>
                <a:cs typeface="Calibri" panose="020F0502020204030204" charset="0"/>
              </a:rPr>
              <a:t>Zhong Nanshan</a:t>
            </a:r>
            <a:endParaRPr lang="en-US" altLang="zh-CN" sz="2800" b="1" i="1">
              <a:solidFill>
                <a:schemeClr val="tx2"/>
              </a:solidFill>
              <a:latin typeface="Calibri" panose="020F0502020204030204" charset="0"/>
              <a:cs typeface="Calibri" panose="020F0502020204030204" charset="0"/>
            </a:endParaRPr>
          </a:p>
        </p:txBody>
      </p:sp>
      <p:sp>
        <p:nvSpPr>
          <p:cNvPr id="18" name="文本框 17"/>
          <p:cNvSpPr txBox="1"/>
          <p:nvPr/>
        </p:nvSpPr>
        <p:spPr>
          <a:xfrm>
            <a:off x="5171440" y="3374390"/>
            <a:ext cx="2062480" cy="521970"/>
          </a:xfrm>
          <a:prstGeom prst="rect">
            <a:avLst/>
          </a:prstGeom>
          <a:noFill/>
        </p:spPr>
        <p:txBody>
          <a:bodyPr wrap="square" rtlCol="0">
            <a:spAutoFit/>
          </a:bodyPr>
          <a:p>
            <a:r>
              <a:rPr lang="en-US" altLang="zh-CN" sz="2800" b="1" i="1">
                <a:solidFill>
                  <a:schemeClr val="tx2"/>
                </a:solidFill>
                <a:latin typeface="Calibri" panose="020F0502020204030204" charset="0"/>
                <a:cs typeface="Calibri" panose="020F0502020204030204" charset="0"/>
              </a:rPr>
              <a:t>Tu Youyou</a:t>
            </a:r>
            <a:endParaRPr lang="en-US" altLang="zh-CN" sz="2800" b="1" i="1">
              <a:solidFill>
                <a:schemeClr val="tx2"/>
              </a:solidFill>
              <a:latin typeface="Calibri" panose="020F0502020204030204" charset="0"/>
              <a:cs typeface="Calibri" panose="020F0502020204030204" charset="0"/>
            </a:endParaRPr>
          </a:p>
        </p:txBody>
      </p:sp>
      <p:sp>
        <p:nvSpPr>
          <p:cNvPr id="19" name="文本框 18"/>
          <p:cNvSpPr txBox="1"/>
          <p:nvPr/>
        </p:nvSpPr>
        <p:spPr>
          <a:xfrm>
            <a:off x="8803640" y="3374390"/>
            <a:ext cx="2091055" cy="521970"/>
          </a:xfrm>
          <a:prstGeom prst="rect">
            <a:avLst/>
          </a:prstGeom>
          <a:noFill/>
        </p:spPr>
        <p:txBody>
          <a:bodyPr wrap="square" rtlCol="0">
            <a:spAutoFit/>
          </a:bodyPr>
          <a:p>
            <a:r>
              <a:rPr lang="en-US" altLang="zh-CN" sz="2800" b="1" i="1">
                <a:solidFill>
                  <a:schemeClr val="tx2"/>
                </a:solidFill>
                <a:latin typeface="Calibri" panose="020F0502020204030204" charset="0"/>
                <a:cs typeface="Calibri" panose="020F0502020204030204" charset="0"/>
              </a:rPr>
              <a:t>Helen Keller</a:t>
            </a:r>
            <a:endParaRPr lang="en-US" altLang="zh-CN" sz="2800" b="1" i="1">
              <a:solidFill>
                <a:schemeClr val="tx2"/>
              </a:solidFill>
              <a:latin typeface="Calibri" panose="020F0502020204030204" charset="0"/>
              <a:cs typeface="Calibri" panose="020F0502020204030204" charset="0"/>
            </a:endParaRPr>
          </a:p>
        </p:txBody>
      </p:sp>
      <p:sp>
        <p:nvSpPr>
          <p:cNvPr id="20" name="文本框 19"/>
          <p:cNvSpPr txBox="1"/>
          <p:nvPr/>
        </p:nvSpPr>
        <p:spPr>
          <a:xfrm>
            <a:off x="676910" y="6281420"/>
            <a:ext cx="2694305" cy="521970"/>
          </a:xfrm>
          <a:prstGeom prst="rect">
            <a:avLst/>
          </a:prstGeom>
          <a:noFill/>
        </p:spPr>
        <p:txBody>
          <a:bodyPr wrap="square" rtlCol="0">
            <a:spAutoFit/>
          </a:bodyPr>
          <a:p>
            <a:r>
              <a:rPr lang="en-US" altLang="zh-CN" sz="2800" b="1" i="1">
                <a:solidFill>
                  <a:schemeClr val="tx2"/>
                </a:solidFill>
                <a:latin typeface="Calibri" panose="020F0502020204030204" charset="0"/>
                <a:cs typeface="Calibri" panose="020F0502020204030204" charset="0"/>
              </a:rPr>
              <a:t>Albert Einstein</a:t>
            </a:r>
            <a:endParaRPr lang="en-US" altLang="zh-CN" sz="2800" b="1" i="1">
              <a:solidFill>
                <a:schemeClr val="tx2"/>
              </a:solidFill>
              <a:latin typeface="Calibri" panose="020F0502020204030204" charset="0"/>
              <a:cs typeface="Calibri" panose="020F0502020204030204" charset="0"/>
            </a:endParaRPr>
          </a:p>
        </p:txBody>
      </p:sp>
      <p:sp>
        <p:nvSpPr>
          <p:cNvPr id="21" name="文本框 20"/>
          <p:cNvSpPr txBox="1"/>
          <p:nvPr/>
        </p:nvSpPr>
        <p:spPr>
          <a:xfrm>
            <a:off x="4748530" y="6268720"/>
            <a:ext cx="2694305" cy="521970"/>
          </a:xfrm>
          <a:prstGeom prst="rect">
            <a:avLst/>
          </a:prstGeom>
          <a:noFill/>
        </p:spPr>
        <p:txBody>
          <a:bodyPr wrap="square" rtlCol="0">
            <a:spAutoFit/>
          </a:bodyPr>
          <a:p>
            <a:r>
              <a:rPr lang="en-US" altLang="zh-CN" sz="2800" b="1" i="1">
                <a:solidFill>
                  <a:schemeClr val="tx2"/>
                </a:solidFill>
                <a:latin typeface="Calibri" panose="020F0502020204030204" charset="0"/>
                <a:cs typeface="Calibri" panose="020F0502020204030204" charset="0"/>
              </a:rPr>
              <a:t>Neil Armstrong</a:t>
            </a:r>
            <a:endParaRPr lang="en-US" altLang="zh-CN" sz="2800" b="1" i="1">
              <a:solidFill>
                <a:schemeClr val="tx2"/>
              </a:solidFill>
              <a:latin typeface="Calibri" panose="020F0502020204030204" charset="0"/>
              <a:cs typeface="Calibri" panose="020F0502020204030204" charset="0"/>
            </a:endParaRPr>
          </a:p>
        </p:txBody>
      </p:sp>
      <p:sp>
        <p:nvSpPr>
          <p:cNvPr id="22" name="文本框 21"/>
          <p:cNvSpPr txBox="1"/>
          <p:nvPr/>
        </p:nvSpPr>
        <p:spPr>
          <a:xfrm>
            <a:off x="8773160" y="6261100"/>
            <a:ext cx="2317115" cy="521970"/>
          </a:xfrm>
          <a:prstGeom prst="rect">
            <a:avLst/>
          </a:prstGeom>
          <a:noFill/>
        </p:spPr>
        <p:txBody>
          <a:bodyPr wrap="square" rtlCol="0">
            <a:spAutoFit/>
          </a:bodyPr>
          <a:p>
            <a:r>
              <a:rPr lang="en-US" altLang="zh-CN" sz="2800" b="1" i="1">
                <a:solidFill>
                  <a:schemeClr val="tx2"/>
                </a:solidFill>
                <a:latin typeface="Calibri" panose="020F0502020204030204" charset="0"/>
                <a:cs typeface="Calibri" panose="020F0502020204030204" charset="0"/>
              </a:rPr>
              <a:t>Jane Goodall</a:t>
            </a:r>
            <a:endParaRPr lang="en-US" altLang="zh-CN" sz="2800" b="1" i="1">
              <a:solidFill>
                <a:schemeClr val="tx2"/>
              </a:solidFill>
              <a:latin typeface="Calibri" panose="020F0502020204030204" charset="0"/>
              <a:cs typeface="Calibri" panose="020F0502020204030204" charset="0"/>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anim calcmode="lin" valueType="num">
                                      <p:cBhvr>
                                        <p:cTn id="85" dur="1000" fill="hold"/>
                                        <p:tgtEl>
                                          <p:spTgt spid="22"/>
                                        </p:tgtEl>
                                        <p:attrNameLst>
                                          <p:attrName>ppt_x</p:attrName>
                                        </p:attrNameLst>
                                      </p:cBhvr>
                                      <p:tavLst>
                                        <p:tav tm="0">
                                          <p:val>
                                            <p:strVal val="#ppt_x"/>
                                          </p:val>
                                        </p:tav>
                                        <p:tav tm="100000">
                                          <p:val>
                                            <p:strVal val="#ppt_x"/>
                                          </p:val>
                                        </p:tav>
                                      </p:tavLst>
                                    </p:anim>
                                    <p:anim calcmode="lin" valueType="num">
                                      <p:cBhvr>
                                        <p:cTn id="8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72260" y="9525"/>
            <a:ext cx="10413365" cy="1198880"/>
          </a:xfrm>
          <a:prstGeom prst="rect">
            <a:avLst/>
          </a:prstGeom>
          <a:noFill/>
        </p:spPr>
        <p:txBody>
          <a:bodyPr wrap="square" rtlCol="0">
            <a:spAutoFit/>
          </a:bodyPr>
          <a:p>
            <a:r>
              <a:rPr lang="en-US" altLang="zh-CN" sz="3600" b="1" i="1">
                <a:latin typeface="Calibri" panose="020F0502020204030204" charset="0"/>
                <a:cs typeface="Calibri" panose="020F0502020204030204" charset="0"/>
              </a:rPr>
              <a:t>What are the qualities of these great people? </a:t>
            </a:r>
            <a:endParaRPr lang="en-US" altLang="zh-CN" sz="3600" b="1" i="1">
              <a:latin typeface="Calibri" panose="020F0502020204030204" charset="0"/>
              <a:cs typeface="Calibri" panose="020F0502020204030204" charset="0"/>
            </a:endParaRPr>
          </a:p>
          <a:p>
            <a:r>
              <a:rPr lang="en-US" altLang="zh-CN" sz="3600" b="1" i="1">
                <a:latin typeface="Calibri" panose="020F0502020204030204" charset="0"/>
                <a:cs typeface="Calibri" panose="020F0502020204030204" charset="0"/>
              </a:rPr>
              <a:t>Can you use some </a:t>
            </a:r>
            <a:r>
              <a:rPr lang="en-US" altLang="zh-CN" sz="3600" b="1" i="1">
                <a:solidFill>
                  <a:srgbClr val="C00000"/>
                </a:solidFill>
                <a:latin typeface="Calibri" panose="020F0502020204030204" charset="0"/>
                <a:cs typeface="Calibri" panose="020F0502020204030204" charset="0"/>
              </a:rPr>
              <a:t>descriptive words</a:t>
            </a:r>
            <a:r>
              <a:rPr lang="en-US" altLang="zh-CN" sz="3600" b="1" i="1">
                <a:latin typeface="Calibri" panose="020F0502020204030204" charset="0"/>
                <a:cs typeface="Calibri" panose="020F0502020204030204" charset="0"/>
              </a:rPr>
              <a:t> to describe them?</a:t>
            </a:r>
            <a:endParaRPr lang="en-US" altLang="zh-CN" sz="3600" b="1" i="1">
              <a:latin typeface="Calibri" panose="020F0502020204030204" charset="0"/>
              <a:cs typeface="Calibri" panose="020F0502020204030204" charset="0"/>
            </a:endParaRPr>
          </a:p>
        </p:txBody>
      </p:sp>
      <p:pic>
        <p:nvPicPr>
          <p:cNvPr id="4" name="图片 3" descr="303b343132323231313bc8cbceefcdbcb1ea"/>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91465" y="127000"/>
            <a:ext cx="1290955" cy="741680"/>
          </a:xfrm>
          <a:prstGeom prst="rect">
            <a:avLst/>
          </a:prstGeom>
        </p:spPr>
      </p:pic>
      <p:grpSp>
        <p:nvGrpSpPr>
          <p:cNvPr id="13" name="组合 12"/>
          <p:cNvGrpSpPr/>
          <p:nvPr/>
        </p:nvGrpSpPr>
        <p:grpSpPr>
          <a:xfrm>
            <a:off x="7555865" y="1047750"/>
            <a:ext cx="4484370" cy="1781810"/>
            <a:chOff x="11899" y="1650"/>
            <a:chExt cx="7062" cy="2806"/>
          </a:xfrm>
        </p:grpSpPr>
        <p:grpSp>
          <p:nvGrpSpPr>
            <p:cNvPr id="140" name="图形 138"/>
            <p:cNvGrpSpPr/>
            <p:nvPr/>
          </p:nvGrpSpPr>
          <p:grpSpPr>
            <a:xfrm rot="0">
              <a:off x="11899" y="1650"/>
              <a:ext cx="7063" cy="2806"/>
              <a:chOff x="3726473" y="2318369"/>
              <a:chExt cx="4732631" cy="2222831"/>
            </a:xfrm>
          </p:grpSpPr>
          <p:grpSp>
            <p:nvGrpSpPr>
              <p:cNvPr id="141" name="图形 138"/>
              <p:cNvGrpSpPr/>
              <p:nvPr/>
            </p:nvGrpSpPr>
            <p:grpSpPr>
              <a:xfrm>
                <a:off x="3843343" y="2601912"/>
                <a:ext cx="4615761" cy="1939288"/>
                <a:chOff x="3843343" y="2601912"/>
                <a:chExt cx="4615761" cy="1939288"/>
              </a:xfrm>
            </p:grpSpPr>
            <p:sp>
              <p:nvSpPr>
                <p:cNvPr id="142" name="任意多边形: 形状 141"/>
                <p:cNvSpPr/>
                <p:nvPr/>
              </p:nvSpPr>
              <p:spPr>
                <a:xfrm>
                  <a:off x="3849765" y="2608334"/>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任意多边形: 形状 142"/>
                <p:cNvSpPr/>
                <p:nvPr/>
              </p:nvSpPr>
              <p:spPr>
                <a:xfrm>
                  <a:off x="3843343" y="2601912"/>
                  <a:ext cx="4615761" cy="1939288"/>
                </a:xfrm>
                <a:custGeom>
                  <a:avLst/>
                  <a:gdLst>
                    <a:gd name="connsiteX0" fmla="*/ 4615762 w 4615761"/>
                    <a:gd name="connsiteY0" fmla="*/ 1939289 h 1939288"/>
                    <a:gd name="connsiteX1" fmla="*/ 0 w 4615761"/>
                    <a:gd name="connsiteY1" fmla="*/ 1939289 h 1939288"/>
                    <a:gd name="connsiteX2" fmla="*/ 0 w 4615761"/>
                    <a:gd name="connsiteY2" fmla="*/ 0 h 1939288"/>
                    <a:gd name="connsiteX3" fmla="*/ 4615762 w 4615761"/>
                    <a:gd name="connsiteY3" fmla="*/ 0 h 1939288"/>
                    <a:gd name="connsiteX4" fmla="*/ 4615762 w 4615761"/>
                    <a:gd name="connsiteY4" fmla="*/ 1939289 h 1939288"/>
                    <a:gd name="connsiteX5" fmla="*/ 12843 w 4615761"/>
                    <a:gd name="connsiteY5" fmla="*/ 1926446 h 1939288"/>
                    <a:gd name="connsiteX6" fmla="*/ 4602919 w 4615761"/>
                    <a:gd name="connsiteY6" fmla="*/ 1926446 h 1939288"/>
                    <a:gd name="connsiteX7" fmla="*/ 4602919 w 4615761"/>
                    <a:gd name="connsiteY7" fmla="*/ 12843 h 1939288"/>
                    <a:gd name="connsiteX8" fmla="*/ 12843 w 4615761"/>
                    <a:gd name="connsiteY8" fmla="*/ 12843 h 1939288"/>
                    <a:gd name="connsiteX9" fmla="*/ 12843 w 4615761"/>
                    <a:gd name="connsiteY9" fmla="*/ 1926446 h 19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761" h="1939288">
                      <a:moveTo>
                        <a:pt x="4615762" y="1939289"/>
                      </a:moveTo>
                      <a:lnTo>
                        <a:pt x="0" y="1939289"/>
                      </a:lnTo>
                      <a:lnTo>
                        <a:pt x="0" y="0"/>
                      </a:lnTo>
                      <a:lnTo>
                        <a:pt x="4615762" y="0"/>
                      </a:lnTo>
                      <a:lnTo>
                        <a:pt x="4615762" y="1939289"/>
                      </a:lnTo>
                      <a:close/>
                      <a:moveTo>
                        <a:pt x="12843" y="1926446"/>
                      </a:moveTo>
                      <a:lnTo>
                        <a:pt x="4602919" y="1926446"/>
                      </a:lnTo>
                      <a:lnTo>
                        <a:pt x="4602919" y="12843"/>
                      </a:lnTo>
                      <a:lnTo>
                        <a:pt x="12843" y="12843"/>
                      </a:lnTo>
                      <a:lnTo>
                        <a:pt x="12843" y="1926446"/>
                      </a:lnTo>
                      <a:close/>
                    </a:path>
                  </a:pathLst>
                </a:custGeom>
                <a:solidFill>
                  <a:srgbClr val="231815"/>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44" name="图形 138"/>
              <p:cNvGrpSpPr/>
              <p:nvPr/>
            </p:nvGrpSpPr>
            <p:grpSpPr>
              <a:xfrm>
                <a:off x="3798393" y="2556962"/>
                <a:ext cx="4615761" cy="1939288"/>
                <a:chOff x="3798393" y="2556962"/>
                <a:chExt cx="4615761" cy="1939288"/>
              </a:xfrm>
            </p:grpSpPr>
            <p:sp>
              <p:nvSpPr>
                <p:cNvPr id="145" name="任意多边形: 形状 144"/>
                <p:cNvSpPr/>
                <p:nvPr/>
              </p:nvSpPr>
              <p:spPr>
                <a:xfrm>
                  <a:off x="3804815" y="2563383"/>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任意多边形: 形状 145"/>
                <p:cNvSpPr/>
                <p:nvPr/>
              </p:nvSpPr>
              <p:spPr>
                <a:xfrm>
                  <a:off x="3798393" y="2556962"/>
                  <a:ext cx="4615761" cy="1939288"/>
                </a:xfrm>
                <a:custGeom>
                  <a:avLst/>
                  <a:gdLst>
                    <a:gd name="connsiteX0" fmla="*/ 4615762 w 4615761"/>
                    <a:gd name="connsiteY0" fmla="*/ 1939289 h 1939288"/>
                    <a:gd name="connsiteX1" fmla="*/ 0 w 4615761"/>
                    <a:gd name="connsiteY1" fmla="*/ 1939289 h 1939288"/>
                    <a:gd name="connsiteX2" fmla="*/ 0 w 4615761"/>
                    <a:gd name="connsiteY2" fmla="*/ 0 h 1939288"/>
                    <a:gd name="connsiteX3" fmla="*/ 4615762 w 4615761"/>
                    <a:gd name="connsiteY3" fmla="*/ 0 h 1939288"/>
                    <a:gd name="connsiteX4" fmla="*/ 4615762 w 4615761"/>
                    <a:gd name="connsiteY4" fmla="*/ 1939289 h 1939288"/>
                    <a:gd name="connsiteX5" fmla="*/ 12843 w 4615761"/>
                    <a:gd name="connsiteY5" fmla="*/ 1926446 h 1939288"/>
                    <a:gd name="connsiteX6" fmla="*/ 4602919 w 4615761"/>
                    <a:gd name="connsiteY6" fmla="*/ 1926446 h 1939288"/>
                    <a:gd name="connsiteX7" fmla="*/ 4602919 w 4615761"/>
                    <a:gd name="connsiteY7" fmla="*/ 12843 h 1939288"/>
                    <a:gd name="connsiteX8" fmla="*/ 12843 w 4615761"/>
                    <a:gd name="connsiteY8" fmla="*/ 12843 h 1939288"/>
                    <a:gd name="connsiteX9" fmla="*/ 12843 w 4615761"/>
                    <a:gd name="connsiteY9" fmla="*/ 1926446 h 193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761" h="1939288">
                      <a:moveTo>
                        <a:pt x="4615762" y="1939289"/>
                      </a:moveTo>
                      <a:lnTo>
                        <a:pt x="0" y="1939289"/>
                      </a:lnTo>
                      <a:lnTo>
                        <a:pt x="0" y="0"/>
                      </a:lnTo>
                      <a:lnTo>
                        <a:pt x="4615762" y="0"/>
                      </a:lnTo>
                      <a:lnTo>
                        <a:pt x="4615762" y="1939289"/>
                      </a:lnTo>
                      <a:close/>
                      <a:moveTo>
                        <a:pt x="12843" y="1926446"/>
                      </a:moveTo>
                      <a:lnTo>
                        <a:pt x="4602919" y="1926446"/>
                      </a:lnTo>
                      <a:lnTo>
                        <a:pt x="4602919" y="12843"/>
                      </a:lnTo>
                      <a:lnTo>
                        <a:pt x="12843" y="12843"/>
                      </a:lnTo>
                      <a:lnTo>
                        <a:pt x="12843" y="1926446"/>
                      </a:lnTo>
                      <a:close/>
                    </a:path>
                  </a:pathLst>
                </a:custGeom>
                <a:solidFill>
                  <a:srgbClr val="231815"/>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47" name="图形 138"/>
              <p:cNvGrpSpPr/>
              <p:nvPr/>
            </p:nvGrpSpPr>
            <p:grpSpPr>
              <a:xfrm>
                <a:off x="3726473" y="2460854"/>
                <a:ext cx="4641447" cy="1964974"/>
                <a:chOff x="3726473" y="2460854"/>
                <a:chExt cx="4641447" cy="1964974"/>
              </a:xfrm>
            </p:grpSpPr>
            <p:sp>
              <p:nvSpPr>
                <p:cNvPr id="148" name="任意多边形: 形状 147"/>
                <p:cNvSpPr/>
                <p:nvPr/>
              </p:nvSpPr>
              <p:spPr>
                <a:xfrm>
                  <a:off x="3745737" y="2499168"/>
                  <a:ext cx="4602918" cy="1926445"/>
                </a:xfrm>
                <a:custGeom>
                  <a:avLst/>
                  <a:gdLst>
                    <a:gd name="connsiteX0" fmla="*/ 0 w 4602918"/>
                    <a:gd name="connsiteY0" fmla="*/ 0 h 1926445"/>
                    <a:gd name="connsiteX1" fmla="*/ 4602919 w 4602918"/>
                    <a:gd name="connsiteY1" fmla="*/ 0 h 1926445"/>
                    <a:gd name="connsiteX2" fmla="*/ 4602919 w 4602918"/>
                    <a:gd name="connsiteY2" fmla="*/ 1926446 h 1926445"/>
                    <a:gd name="connsiteX3" fmla="*/ 0 w 4602918"/>
                    <a:gd name="connsiteY3" fmla="*/ 1926446 h 1926445"/>
                  </a:gdLst>
                  <a:ahLst/>
                  <a:cxnLst>
                    <a:cxn ang="0">
                      <a:pos x="connsiteX0" y="connsiteY0"/>
                    </a:cxn>
                    <a:cxn ang="0">
                      <a:pos x="connsiteX1" y="connsiteY1"/>
                    </a:cxn>
                    <a:cxn ang="0">
                      <a:pos x="connsiteX2" y="connsiteY2"/>
                    </a:cxn>
                    <a:cxn ang="0">
                      <a:pos x="connsiteX3" y="connsiteY3"/>
                    </a:cxn>
                  </a:cxnLst>
                  <a:rect l="l" t="t" r="r" b="b"/>
                  <a:pathLst>
                    <a:path w="4602918" h="1926445">
                      <a:moveTo>
                        <a:pt x="0" y="0"/>
                      </a:moveTo>
                      <a:lnTo>
                        <a:pt x="4602919" y="0"/>
                      </a:lnTo>
                      <a:lnTo>
                        <a:pt x="4602919" y="1926446"/>
                      </a:lnTo>
                      <a:lnTo>
                        <a:pt x="0" y="1926446"/>
                      </a:lnTo>
                      <a:close/>
                    </a:path>
                  </a:pathLst>
                </a:custGeom>
                <a:solidFill>
                  <a:srgbClr val="FFFFFF"/>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任意多边形: 形状 148"/>
                <p:cNvSpPr/>
                <p:nvPr/>
              </p:nvSpPr>
              <p:spPr>
                <a:xfrm>
                  <a:off x="3726473" y="2460854"/>
                  <a:ext cx="4641447" cy="1964974"/>
                </a:xfrm>
                <a:custGeom>
                  <a:avLst/>
                  <a:gdLst>
                    <a:gd name="connsiteX0" fmla="*/ 4641448 w 4641447"/>
                    <a:gd name="connsiteY0" fmla="*/ 1964975 h 1964974"/>
                    <a:gd name="connsiteX1" fmla="*/ 0 w 4641447"/>
                    <a:gd name="connsiteY1" fmla="*/ 1964975 h 1964974"/>
                    <a:gd name="connsiteX2" fmla="*/ 0 w 4641447"/>
                    <a:gd name="connsiteY2" fmla="*/ 0 h 1964974"/>
                    <a:gd name="connsiteX3" fmla="*/ 4641448 w 4641447"/>
                    <a:gd name="connsiteY3" fmla="*/ 0 h 1964974"/>
                    <a:gd name="connsiteX4" fmla="*/ 4641448 w 4641447"/>
                    <a:gd name="connsiteY4" fmla="*/ 1964975 h 1964974"/>
                    <a:gd name="connsiteX5" fmla="*/ 38529 w 4641447"/>
                    <a:gd name="connsiteY5" fmla="*/ 1926446 h 1964974"/>
                    <a:gd name="connsiteX6" fmla="*/ 4602919 w 4641447"/>
                    <a:gd name="connsiteY6" fmla="*/ 1926446 h 1964974"/>
                    <a:gd name="connsiteX7" fmla="*/ 4602919 w 4641447"/>
                    <a:gd name="connsiteY7" fmla="*/ 38529 h 1964974"/>
                    <a:gd name="connsiteX8" fmla="*/ 38529 w 4641447"/>
                    <a:gd name="connsiteY8" fmla="*/ 38529 h 1964974"/>
                    <a:gd name="connsiteX9" fmla="*/ 38529 w 4641447"/>
                    <a:gd name="connsiteY9" fmla="*/ 1926446 h 19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1447" h="1964974">
                      <a:moveTo>
                        <a:pt x="4641448" y="1964975"/>
                      </a:moveTo>
                      <a:lnTo>
                        <a:pt x="0" y="1964975"/>
                      </a:lnTo>
                      <a:lnTo>
                        <a:pt x="0" y="0"/>
                      </a:lnTo>
                      <a:lnTo>
                        <a:pt x="4641448" y="0"/>
                      </a:lnTo>
                      <a:lnTo>
                        <a:pt x="4641448" y="1964975"/>
                      </a:lnTo>
                      <a:close/>
                      <a:moveTo>
                        <a:pt x="38529" y="1926446"/>
                      </a:moveTo>
                      <a:lnTo>
                        <a:pt x="4602919" y="1926446"/>
                      </a:lnTo>
                      <a:lnTo>
                        <a:pt x="4602919" y="38529"/>
                      </a:lnTo>
                      <a:lnTo>
                        <a:pt x="38529" y="38529"/>
                      </a:lnTo>
                      <a:lnTo>
                        <a:pt x="38529" y="1926446"/>
                      </a:lnTo>
                      <a:close/>
                    </a:path>
                  </a:pathLst>
                </a:custGeom>
                <a:solidFill>
                  <a:srgbClr val="231815"/>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50" name="图形 138"/>
              <p:cNvGrpSpPr/>
              <p:nvPr/>
            </p:nvGrpSpPr>
            <p:grpSpPr>
              <a:xfrm>
                <a:off x="3792167" y="2318369"/>
                <a:ext cx="415557" cy="653420"/>
                <a:chOff x="3792167" y="2318369"/>
                <a:chExt cx="415557" cy="653420"/>
              </a:xfrm>
              <a:solidFill>
                <a:srgbClr val="007BD4"/>
              </a:solidFill>
            </p:grpSpPr>
            <p:sp>
              <p:nvSpPr>
                <p:cNvPr id="151" name="任意多边形: 形状 150"/>
                <p:cNvSpPr/>
                <p:nvPr/>
              </p:nvSpPr>
              <p:spPr>
                <a:xfrm>
                  <a:off x="3839491" y="2424679"/>
                  <a:ext cx="51371" cy="55224"/>
                </a:xfrm>
                <a:custGeom>
                  <a:avLst/>
                  <a:gdLst>
                    <a:gd name="connsiteX0" fmla="*/ 17980 w 51371"/>
                    <a:gd name="connsiteY0" fmla="*/ 55225 h 55224"/>
                    <a:gd name="connsiteX1" fmla="*/ 0 w 51371"/>
                    <a:gd name="connsiteY1" fmla="*/ 11559 h 55224"/>
                    <a:gd name="connsiteX2" fmla="*/ 30823 w 51371"/>
                    <a:gd name="connsiteY2" fmla="*/ 0 h 55224"/>
                    <a:gd name="connsiteX3" fmla="*/ 51372 w 51371"/>
                    <a:gd name="connsiteY3" fmla="*/ 55225 h 55224"/>
                  </a:gdLst>
                  <a:ahLst/>
                  <a:cxnLst>
                    <a:cxn ang="0">
                      <a:pos x="connsiteX0" y="connsiteY0"/>
                    </a:cxn>
                    <a:cxn ang="0">
                      <a:pos x="connsiteX1" y="connsiteY1"/>
                    </a:cxn>
                    <a:cxn ang="0">
                      <a:pos x="connsiteX2" y="connsiteY2"/>
                    </a:cxn>
                    <a:cxn ang="0">
                      <a:pos x="connsiteX3" y="connsiteY3"/>
                    </a:cxn>
                  </a:cxnLst>
                  <a:rect l="l" t="t" r="r" b="b"/>
                  <a:pathLst>
                    <a:path w="51371" h="55224">
                      <a:moveTo>
                        <a:pt x="17980" y="55225"/>
                      </a:moveTo>
                      <a:lnTo>
                        <a:pt x="0" y="11559"/>
                      </a:lnTo>
                      <a:lnTo>
                        <a:pt x="30823" y="0"/>
                      </a:lnTo>
                      <a:lnTo>
                        <a:pt x="51372" y="55225"/>
                      </a:lnTo>
                      <a:close/>
                    </a:path>
                  </a:pathLst>
                </a:custGeom>
                <a:solidFill>
                  <a:srgbClr val="007BD4"/>
                </a:soli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任意多边形: 形状 151"/>
                <p:cNvSpPr/>
                <p:nvPr/>
              </p:nvSpPr>
              <p:spPr>
                <a:xfrm>
                  <a:off x="3792167" y="2318369"/>
                  <a:ext cx="415557" cy="653420"/>
                </a:xfrm>
                <a:custGeom>
                  <a:avLst/>
                  <a:gdLst>
                    <a:gd name="connsiteX0" fmla="*/ 287487 w 415557"/>
                    <a:gd name="connsiteY0" fmla="*/ 653420 h 653420"/>
                    <a:gd name="connsiteX1" fmla="*/ 184744 w 415557"/>
                    <a:gd name="connsiteY1" fmla="*/ 587921 h 653420"/>
                    <a:gd name="connsiteX2" fmla="*/ 4942 w 415557"/>
                    <a:gd name="connsiteY2" fmla="*/ 123006 h 653420"/>
                    <a:gd name="connsiteX3" fmla="*/ 65304 w 415557"/>
                    <a:gd name="connsiteY3" fmla="*/ 7419 h 653420"/>
                    <a:gd name="connsiteX4" fmla="*/ 137225 w 415557"/>
                    <a:gd name="connsiteY4" fmla="*/ 6135 h 653420"/>
                    <a:gd name="connsiteX5" fmla="*/ 187312 w 415557"/>
                    <a:gd name="connsiteY5" fmla="*/ 53654 h 653420"/>
                    <a:gd name="connsiteX6" fmla="*/ 228410 w 415557"/>
                    <a:gd name="connsiteY6" fmla="*/ 162819 h 653420"/>
                    <a:gd name="connsiteX7" fmla="*/ 193734 w 415557"/>
                    <a:gd name="connsiteY7" fmla="*/ 162819 h 653420"/>
                    <a:gd name="connsiteX8" fmla="*/ 157773 w 415557"/>
                    <a:gd name="connsiteY8" fmla="*/ 63928 h 653420"/>
                    <a:gd name="connsiteX9" fmla="*/ 126950 w 415557"/>
                    <a:gd name="connsiteY9" fmla="*/ 35674 h 653420"/>
                    <a:gd name="connsiteX10" fmla="*/ 76863 w 415557"/>
                    <a:gd name="connsiteY10" fmla="*/ 36958 h 653420"/>
                    <a:gd name="connsiteX11" fmla="*/ 35765 w 415557"/>
                    <a:gd name="connsiteY11" fmla="*/ 111447 h 653420"/>
                    <a:gd name="connsiteX12" fmla="*/ 214282 w 415557"/>
                    <a:gd name="connsiteY12" fmla="*/ 577647 h 653420"/>
                    <a:gd name="connsiteX13" fmla="*/ 323448 w 415557"/>
                    <a:gd name="connsiteY13" fmla="*/ 616176 h 653420"/>
                    <a:gd name="connsiteX14" fmla="*/ 379957 w 415557"/>
                    <a:gd name="connsiteY14" fmla="*/ 514716 h 653420"/>
                    <a:gd name="connsiteX15" fmla="*/ 205292 w 415557"/>
                    <a:gd name="connsiteY15" fmla="*/ 57507 h 653420"/>
                    <a:gd name="connsiteX16" fmla="*/ 234831 w 415557"/>
                    <a:gd name="connsiteY16" fmla="*/ 45948 h 653420"/>
                    <a:gd name="connsiteX17" fmla="*/ 409495 w 415557"/>
                    <a:gd name="connsiteY17" fmla="*/ 501873 h 653420"/>
                    <a:gd name="connsiteX18" fmla="*/ 335006 w 415557"/>
                    <a:gd name="connsiteY18" fmla="*/ 644430 h 653420"/>
                    <a:gd name="connsiteX19" fmla="*/ 287487 w 415557"/>
                    <a:gd name="connsiteY19" fmla="*/ 653420 h 65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557" h="653420">
                      <a:moveTo>
                        <a:pt x="287487" y="653420"/>
                      </a:moveTo>
                      <a:cubicBezTo>
                        <a:pt x="241253" y="653420"/>
                        <a:pt x="200155" y="629019"/>
                        <a:pt x="184744" y="587921"/>
                      </a:cubicBezTo>
                      <a:lnTo>
                        <a:pt x="4942" y="123006"/>
                      </a:lnTo>
                      <a:cubicBezTo>
                        <a:pt x="-11754" y="78055"/>
                        <a:pt x="15216" y="26683"/>
                        <a:pt x="65304" y="7419"/>
                      </a:cubicBezTo>
                      <a:cubicBezTo>
                        <a:pt x="89706" y="-1571"/>
                        <a:pt x="115392" y="-2855"/>
                        <a:pt x="137225" y="6135"/>
                      </a:cubicBezTo>
                      <a:cubicBezTo>
                        <a:pt x="160342" y="15125"/>
                        <a:pt x="178322" y="31821"/>
                        <a:pt x="187312" y="53654"/>
                      </a:cubicBezTo>
                      <a:lnTo>
                        <a:pt x="228410" y="162819"/>
                      </a:lnTo>
                      <a:lnTo>
                        <a:pt x="193734" y="162819"/>
                      </a:lnTo>
                      <a:lnTo>
                        <a:pt x="157773" y="63928"/>
                      </a:lnTo>
                      <a:cubicBezTo>
                        <a:pt x="152636" y="51085"/>
                        <a:pt x="141077" y="40811"/>
                        <a:pt x="126950" y="35674"/>
                      </a:cubicBezTo>
                      <a:cubicBezTo>
                        <a:pt x="111539" y="30536"/>
                        <a:pt x="93558" y="30536"/>
                        <a:pt x="76863" y="36958"/>
                      </a:cubicBezTo>
                      <a:cubicBezTo>
                        <a:pt x="43471" y="49801"/>
                        <a:pt x="24206" y="83193"/>
                        <a:pt x="35765" y="111447"/>
                      </a:cubicBezTo>
                      <a:lnTo>
                        <a:pt x="214282" y="577647"/>
                      </a:lnTo>
                      <a:cubicBezTo>
                        <a:pt x="228410" y="616176"/>
                        <a:pt x="278497" y="632872"/>
                        <a:pt x="323448" y="616176"/>
                      </a:cubicBezTo>
                      <a:cubicBezTo>
                        <a:pt x="369682" y="598196"/>
                        <a:pt x="394084" y="553245"/>
                        <a:pt x="379957" y="514716"/>
                      </a:cubicBezTo>
                      <a:lnTo>
                        <a:pt x="205292" y="57507"/>
                      </a:lnTo>
                      <a:lnTo>
                        <a:pt x="234831" y="45948"/>
                      </a:lnTo>
                      <a:lnTo>
                        <a:pt x="409495" y="501873"/>
                      </a:lnTo>
                      <a:cubicBezTo>
                        <a:pt x="430044" y="557098"/>
                        <a:pt x="396652" y="621313"/>
                        <a:pt x="335006" y="644430"/>
                      </a:cubicBezTo>
                      <a:cubicBezTo>
                        <a:pt x="318310" y="650852"/>
                        <a:pt x="302899" y="653420"/>
                        <a:pt x="287487" y="653420"/>
                      </a:cubicBezTo>
                      <a:close/>
                    </a:path>
                  </a:pathLst>
                </a:custGeom>
                <a:gradFill>
                  <a:gsLst>
                    <a:gs pos="0">
                      <a:srgbClr val="E30000"/>
                    </a:gs>
                    <a:gs pos="100000">
                      <a:srgbClr val="760303"/>
                    </a:gs>
                  </a:gsLst>
                  <a:lin ang="5400000" scaled="0"/>
                </a:gradFill>
                <a:ln w="12829"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 name="文本框 4"/>
            <p:cNvSpPr txBox="1"/>
            <p:nvPr/>
          </p:nvSpPr>
          <p:spPr>
            <a:xfrm>
              <a:off x="12083" y="1702"/>
              <a:ext cx="6715" cy="2664"/>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0"/>
                </a:spcBef>
                <a:spcAft>
                  <a:spcPts val="0"/>
                </a:spcAft>
              </a:pPr>
              <a:r>
                <a:rPr lang="en-US" altLang="zh-CN" sz="2000" b="1" i="1">
                  <a:latin typeface="Calibri" panose="020F0502020204030204" charset="0"/>
                  <a:cs typeface="Calibri" panose="020F0502020204030204" charset="0"/>
                  <a:sym typeface="+mn-ea"/>
                </a:rPr>
                <a:t>    </a:t>
              </a:r>
              <a:r>
                <a:rPr lang="en-US" altLang="zh-CN" sz="2400" b="1" i="1" u="sng">
                  <a:solidFill>
                    <a:srgbClr val="C00000"/>
                  </a:solidFill>
                  <a:latin typeface="Calibri" panose="020F0502020204030204" charset="0"/>
                  <a:cs typeface="Calibri" panose="020F0502020204030204" charset="0"/>
                  <a:sym typeface="+mn-ea"/>
                </a:rPr>
                <a:t>Descriptive word</a:t>
              </a:r>
              <a:r>
                <a:rPr lang="en-US" altLang="zh-CN" sz="2000" b="1" i="1">
                  <a:solidFill>
                    <a:srgbClr val="C00000"/>
                  </a:solidFill>
                  <a:latin typeface="Calibri" panose="020F0502020204030204" charset="0"/>
                  <a:cs typeface="Calibri" panose="020F0502020204030204" charset="0"/>
                  <a:sym typeface="+mn-ea"/>
                </a:rPr>
                <a:t>, a kind of adjective, adverb, v-ing etc., is used to describe the colors, states and modalities of people or objects vividly and specifically.</a:t>
              </a:r>
              <a:endParaRPr lang="en-US" altLang="zh-CN" sz="2000" b="1" i="1" spc="200">
                <a:solidFill>
                  <a:srgbClr val="C00000"/>
                </a:solidFill>
                <a:uFillTx/>
                <a:latin typeface="Calibri" panose="020F0502020204030204" charset="0"/>
                <a:ea typeface="微软雅黑" panose="020B0503020204020204" charset="-122"/>
                <a:cs typeface="Calibri" panose="020F0502020204030204" charset="0"/>
                <a:sym typeface="+mn-ea"/>
              </a:endParaRPr>
            </a:p>
          </p:txBody>
        </p:sp>
      </p:grpSp>
      <p:sp>
        <p:nvSpPr>
          <p:cNvPr id="51" name="任意多边形 50"/>
          <p:cNvSpPr/>
          <p:nvPr>
            <p:custDataLst>
              <p:tags r:id="rId3"/>
            </p:custDataLst>
          </p:nvPr>
        </p:nvSpPr>
        <p:spPr>
          <a:xfrm>
            <a:off x="3622040" y="2617470"/>
            <a:ext cx="3557270" cy="4240530"/>
          </a:xfrm>
          <a:custGeom>
            <a:avLst/>
            <a:gdLst>
              <a:gd name="connsiteX0" fmla="*/ 1762597 w 2691572"/>
              <a:gd name="connsiteY0" fmla="*/ 0 h 3776663"/>
              <a:gd name="connsiteX1" fmla="*/ 1800780 w 2691572"/>
              <a:gd name="connsiteY1" fmla="*/ 829100 h 3776663"/>
              <a:gd name="connsiteX2" fmla="*/ 1722818 w 2691572"/>
              <a:gd name="connsiteY2" fmla="*/ 1732140 h 3776663"/>
              <a:gd name="connsiteX3" fmla="*/ 1816633 w 2691572"/>
              <a:gd name="connsiteY3" fmla="*/ 2561004 h 3776663"/>
              <a:gd name="connsiteX4" fmla="*/ 2131973 w 2691572"/>
              <a:gd name="connsiteY4" fmla="*/ 2118462 h 3776663"/>
              <a:gd name="connsiteX5" fmla="*/ 2274241 w 2691572"/>
              <a:gd name="connsiteY5" fmla="*/ 1085969 h 3776663"/>
              <a:gd name="connsiteX6" fmla="*/ 2217115 w 2691572"/>
              <a:gd name="connsiteY6" fmla="*/ 2003435 h 3776663"/>
              <a:gd name="connsiteX7" fmla="*/ 2691572 w 2691572"/>
              <a:gd name="connsiteY7" fmla="*/ 945145 h 3776663"/>
              <a:gd name="connsiteX8" fmla="*/ 1904665 w 2691572"/>
              <a:gd name="connsiteY8" fmla="*/ 2833555 h 3776663"/>
              <a:gd name="connsiteX9" fmla="*/ 1880755 w 2691572"/>
              <a:gd name="connsiteY9" fmla="*/ 3201893 h 3776663"/>
              <a:gd name="connsiteX10" fmla="*/ 2489985 w 2691572"/>
              <a:gd name="connsiteY10" fmla="*/ 2601150 h 3776663"/>
              <a:gd name="connsiteX11" fmla="*/ 1889760 w 2691572"/>
              <a:gd name="connsiteY11" fmla="*/ 3388771 h 3776663"/>
              <a:gd name="connsiteX12" fmla="*/ 1910348 w 2691572"/>
              <a:gd name="connsiteY12" fmla="*/ 3763176 h 3776663"/>
              <a:gd name="connsiteX13" fmla="*/ 1902521 w 2691572"/>
              <a:gd name="connsiteY13" fmla="*/ 3775877 h 3776663"/>
              <a:gd name="connsiteX14" fmla="*/ 1648942 w 2691572"/>
              <a:gd name="connsiteY14" fmla="*/ 3776663 h 3776663"/>
              <a:gd name="connsiteX15" fmla="*/ 1657087 w 2691572"/>
              <a:gd name="connsiteY15" fmla="*/ 3182162 h 3776663"/>
              <a:gd name="connsiteX16" fmla="*/ 1409520 w 2691572"/>
              <a:gd name="connsiteY16" fmla="*/ 2832378 h 3776663"/>
              <a:gd name="connsiteX17" fmla="*/ 1037209 w 2691572"/>
              <a:gd name="connsiteY17" fmla="*/ 2733426 h 3776663"/>
              <a:gd name="connsiteX18" fmla="*/ 975697 w 2691572"/>
              <a:gd name="connsiteY18" fmla="*/ 2683522 h 3776663"/>
              <a:gd name="connsiteX19" fmla="*/ 930181 w 2691572"/>
              <a:gd name="connsiteY19" fmla="*/ 2670037 h 3776663"/>
              <a:gd name="connsiteX20" fmla="*/ 0 w 2691572"/>
              <a:gd name="connsiteY20" fmla="*/ 2029923 h 3776663"/>
              <a:gd name="connsiteX21" fmla="*/ 990301 w 2691572"/>
              <a:gd name="connsiteY21" fmla="*/ 2524405 h 3776663"/>
              <a:gd name="connsiteX22" fmla="*/ 1268543 w 2691572"/>
              <a:gd name="connsiteY22" fmla="*/ 2645031 h 3776663"/>
              <a:gd name="connsiteX23" fmla="*/ 1248982 w 2691572"/>
              <a:gd name="connsiteY23" fmla="*/ 2617243 h 3776663"/>
              <a:gd name="connsiteX24" fmla="*/ 955102 w 2691572"/>
              <a:gd name="connsiteY24" fmla="*/ 2027743 h 3776663"/>
              <a:gd name="connsiteX25" fmla="*/ 1665991 w 2691572"/>
              <a:gd name="connsiteY25" fmla="*/ 2958696 h 3776663"/>
              <a:gd name="connsiteX26" fmla="*/ 1616990 w 2691572"/>
              <a:gd name="connsiteY26" fmla="*/ 2017941 h 3776663"/>
              <a:gd name="connsiteX27" fmla="*/ 749129 w 2691572"/>
              <a:gd name="connsiteY27" fmla="*/ 624530 h 3776663"/>
              <a:gd name="connsiteX28" fmla="*/ 1245469 w 2691572"/>
              <a:gd name="connsiteY28" fmla="*/ 1617898 h 3776663"/>
              <a:gd name="connsiteX29" fmla="*/ 1301449 w 2691572"/>
              <a:gd name="connsiteY29" fmla="*/ 720659 h 3776663"/>
              <a:gd name="connsiteX30" fmla="*/ 1355485 w 2691572"/>
              <a:gd name="connsiteY30" fmla="*/ 1703755 h 3776663"/>
              <a:gd name="connsiteX31" fmla="*/ 1626633 w 2691572"/>
              <a:gd name="connsiteY31" fmla="*/ 1848279 h 3776663"/>
              <a:gd name="connsiteX32" fmla="*/ 1762597 w 2691572"/>
              <a:gd name="connsiteY32" fmla="*/ 0 h 377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91572" h="3776663">
                <a:moveTo>
                  <a:pt x="1762597" y="0"/>
                </a:moveTo>
                <a:cubicBezTo>
                  <a:pt x="1803357" y="161706"/>
                  <a:pt x="1824088" y="542557"/>
                  <a:pt x="1800780" y="829100"/>
                </a:cubicBezTo>
                <a:cubicBezTo>
                  <a:pt x="1787720" y="989669"/>
                  <a:pt x="1733906" y="1393825"/>
                  <a:pt x="1722818" y="1732140"/>
                </a:cubicBezTo>
                <a:cubicBezTo>
                  <a:pt x="1714807" y="1976540"/>
                  <a:pt x="1789648" y="2528595"/>
                  <a:pt x="1816633" y="2561004"/>
                </a:cubicBezTo>
                <a:cubicBezTo>
                  <a:pt x="1838151" y="2568585"/>
                  <a:pt x="2123317" y="2158085"/>
                  <a:pt x="2131973" y="2118462"/>
                </a:cubicBezTo>
                <a:cubicBezTo>
                  <a:pt x="2073651" y="1772050"/>
                  <a:pt x="2120358" y="1263800"/>
                  <a:pt x="2274241" y="1085969"/>
                </a:cubicBezTo>
                <a:cubicBezTo>
                  <a:pt x="2162314" y="1378304"/>
                  <a:pt x="2170423" y="1845963"/>
                  <a:pt x="2217115" y="2003435"/>
                </a:cubicBezTo>
                <a:cubicBezTo>
                  <a:pt x="2385985" y="1919276"/>
                  <a:pt x="2619158" y="1272060"/>
                  <a:pt x="2691572" y="945145"/>
                </a:cubicBezTo>
                <a:cubicBezTo>
                  <a:pt x="2613610" y="1894918"/>
                  <a:pt x="2061937" y="2365923"/>
                  <a:pt x="1904665" y="2833555"/>
                </a:cubicBezTo>
                <a:cubicBezTo>
                  <a:pt x="1895193" y="2958697"/>
                  <a:pt x="1894514" y="3083495"/>
                  <a:pt x="1880755" y="3201893"/>
                </a:cubicBezTo>
                <a:cubicBezTo>
                  <a:pt x="2057468" y="3201579"/>
                  <a:pt x="2435451" y="2773415"/>
                  <a:pt x="2489985" y="2601150"/>
                </a:cubicBezTo>
                <a:cubicBezTo>
                  <a:pt x="2490682" y="2882797"/>
                  <a:pt x="2079832" y="3211644"/>
                  <a:pt x="1889760" y="3388771"/>
                </a:cubicBezTo>
                <a:cubicBezTo>
                  <a:pt x="1878045" y="3396690"/>
                  <a:pt x="1913488" y="3643993"/>
                  <a:pt x="1910348" y="3763176"/>
                </a:cubicBezTo>
                <a:cubicBezTo>
                  <a:pt x="1907024" y="3764038"/>
                  <a:pt x="1905844" y="3775015"/>
                  <a:pt x="1902521" y="3775877"/>
                </a:cubicBezTo>
                <a:lnTo>
                  <a:pt x="1648942" y="3776663"/>
                </a:lnTo>
                <a:cubicBezTo>
                  <a:pt x="1628405" y="3598726"/>
                  <a:pt x="1647616" y="3380329"/>
                  <a:pt x="1657087" y="3182162"/>
                </a:cubicBezTo>
                <a:lnTo>
                  <a:pt x="1409520" y="2832378"/>
                </a:lnTo>
                <a:cubicBezTo>
                  <a:pt x="1268001" y="2860645"/>
                  <a:pt x="1145772" y="2812208"/>
                  <a:pt x="1037209" y="2733426"/>
                </a:cubicBezTo>
                <a:lnTo>
                  <a:pt x="975697" y="2683522"/>
                </a:lnTo>
                <a:lnTo>
                  <a:pt x="930181" y="2670037"/>
                </a:lnTo>
                <a:cubicBezTo>
                  <a:pt x="634106" y="2531379"/>
                  <a:pt x="130122" y="2170662"/>
                  <a:pt x="0" y="2029923"/>
                </a:cubicBezTo>
                <a:cubicBezTo>
                  <a:pt x="358643" y="2243580"/>
                  <a:pt x="905901" y="2566102"/>
                  <a:pt x="990301" y="2524405"/>
                </a:cubicBezTo>
                <a:lnTo>
                  <a:pt x="1268543" y="2645031"/>
                </a:lnTo>
                <a:lnTo>
                  <a:pt x="1248982" y="2617243"/>
                </a:lnTo>
                <a:cubicBezTo>
                  <a:pt x="1152228" y="2472897"/>
                  <a:pt x="1015082" y="2228510"/>
                  <a:pt x="955102" y="2027743"/>
                </a:cubicBezTo>
                <a:cubicBezTo>
                  <a:pt x="1206354" y="2477419"/>
                  <a:pt x="1511194" y="2755146"/>
                  <a:pt x="1665991" y="2958696"/>
                </a:cubicBezTo>
                <a:cubicBezTo>
                  <a:pt x="1674665" y="2777727"/>
                  <a:pt x="1634038" y="2333774"/>
                  <a:pt x="1616990" y="2017941"/>
                </a:cubicBezTo>
                <a:cubicBezTo>
                  <a:pt x="1134790" y="1816455"/>
                  <a:pt x="839072" y="1291296"/>
                  <a:pt x="749129" y="624530"/>
                </a:cubicBezTo>
                <a:cubicBezTo>
                  <a:pt x="879566" y="1017465"/>
                  <a:pt x="990710" y="1386799"/>
                  <a:pt x="1245469" y="1617898"/>
                </a:cubicBezTo>
                <a:cubicBezTo>
                  <a:pt x="1366302" y="1400861"/>
                  <a:pt x="1339234" y="1018615"/>
                  <a:pt x="1301449" y="720659"/>
                </a:cubicBezTo>
                <a:cubicBezTo>
                  <a:pt x="1400199" y="969688"/>
                  <a:pt x="1423927" y="1333350"/>
                  <a:pt x="1355485" y="1703755"/>
                </a:cubicBezTo>
                <a:cubicBezTo>
                  <a:pt x="1415253" y="1773226"/>
                  <a:pt x="1586156" y="1893442"/>
                  <a:pt x="1626633" y="1848279"/>
                </a:cubicBezTo>
                <a:cubicBezTo>
                  <a:pt x="1650411" y="1241233"/>
                  <a:pt x="1764541" y="735166"/>
                  <a:pt x="1762597" y="0"/>
                </a:cubicBezTo>
                <a:close/>
              </a:path>
            </a:pathLst>
          </a:custGeom>
          <a:solidFill>
            <a:srgbClr val="4D4D4D"/>
          </a:solidFill>
          <a:ln w="6350" cap="flat" cmpd="sng" algn="ctr">
            <a:noFill/>
            <a:prstDash val="solid"/>
            <a:miter lim="800000"/>
          </a:ln>
          <a:effectLst/>
        </p:spPr>
        <p:txBody>
          <a:bodyPr wrap="square" anchor="ctr">
            <a:normAutofit/>
          </a:bodyPr>
          <a:lstStyle/>
          <a:p>
            <a:pPr algn="ctr" defTabSz="685800" eaLnBrk="1" hangingPunct="1">
              <a:spcBef>
                <a:spcPts val="0"/>
              </a:spcBef>
              <a:spcAft>
                <a:spcPts val="0"/>
              </a:spcAft>
              <a:defRPr/>
            </a:pPr>
            <a:endParaRPr lang="zh-CN" altLang="en-US" sz="1350" kern="0">
              <a:solidFill>
                <a:srgbClr val="FFFFFF"/>
              </a:solidFill>
              <a:latin typeface="等线" panose="02010600030101010101" charset="-122"/>
              <a:ea typeface="幼圆" panose="02010509060101010101" charset="-122"/>
            </a:endParaRPr>
          </a:p>
        </p:txBody>
      </p:sp>
      <p:sp>
        <p:nvSpPr>
          <p:cNvPr id="32" name="椭圆 20"/>
          <p:cNvSpPr>
            <a:spLocks noChangeAspect="1"/>
          </p:cNvSpPr>
          <p:nvPr>
            <p:custDataLst>
              <p:tags r:id="rId4"/>
            </p:custDataLst>
          </p:nvPr>
        </p:nvSpPr>
        <p:spPr>
          <a:xfrm>
            <a:off x="6819265" y="2847340"/>
            <a:ext cx="1475105" cy="945515"/>
          </a:xfrm>
          <a:prstGeom prst="cloud">
            <a:avLst/>
          </a:prstGeom>
          <a:solidFill>
            <a:srgbClr val="9CCF96"/>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33" name="椭圆 21"/>
          <p:cNvSpPr>
            <a:spLocks noChangeAspect="1"/>
          </p:cNvSpPr>
          <p:nvPr>
            <p:custDataLst>
              <p:tags r:id="rId5"/>
            </p:custDataLst>
          </p:nvPr>
        </p:nvSpPr>
        <p:spPr>
          <a:xfrm>
            <a:off x="6726555" y="4986655"/>
            <a:ext cx="1398905" cy="963295"/>
          </a:xfrm>
          <a:prstGeom prst="cloud">
            <a:avLst/>
          </a:prstGeom>
          <a:solidFill>
            <a:srgbClr val="81C9DF"/>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350" kern="0" dirty="0">
              <a:solidFill>
                <a:srgbClr val="FFFFFF"/>
              </a:solidFill>
              <a:latin typeface="等线" panose="02010600030101010101" charset="-122"/>
              <a:ea typeface="幼圆" panose="02010509060101010101" charset="-122"/>
            </a:endParaRPr>
          </a:p>
        </p:txBody>
      </p:sp>
      <p:sp>
        <p:nvSpPr>
          <p:cNvPr id="34" name="椭圆 22"/>
          <p:cNvSpPr>
            <a:spLocks noChangeAspect="1"/>
          </p:cNvSpPr>
          <p:nvPr>
            <p:custDataLst>
              <p:tags r:id="rId6"/>
            </p:custDataLst>
          </p:nvPr>
        </p:nvSpPr>
        <p:spPr>
          <a:xfrm>
            <a:off x="3622040" y="2444750"/>
            <a:ext cx="1247140" cy="1245235"/>
          </a:xfrm>
          <a:prstGeom prst="cloud">
            <a:avLst/>
          </a:prstGeom>
          <a:solidFill>
            <a:srgbClr val="9CCF96"/>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prstClr val="white"/>
              </a:solidFill>
              <a:latin typeface="等线" panose="02010600030101010101" charset="-122"/>
              <a:ea typeface="幼圆" panose="02010509060101010101" charset="-122"/>
            </a:endParaRPr>
          </a:p>
        </p:txBody>
      </p:sp>
      <p:sp>
        <p:nvSpPr>
          <p:cNvPr id="35" name="椭圆 23"/>
          <p:cNvSpPr>
            <a:spLocks noChangeAspect="1"/>
          </p:cNvSpPr>
          <p:nvPr>
            <p:custDataLst>
              <p:tags r:id="rId7"/>
            </p:custDataLst>
          </p:nvPr>
        </p:nvSpPr>
        <p:spPr>
          <a:xfrm>
            <a:off x="4115435" y="4339590"/>
            <a:ext cx="1166495" cy="977900"/>
          </a:xfrm>
          <a:prstGeom prst="cloud">
            <a:avLst/>
          </a:prstGeom>
          <a:solidFill>
            <a:srgbClr val="BD9A67"/>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36" name="椭圆 24"/>
          <p:cNvSpPr>
            <a:spLocks noChangeAspect="1"/>
          </p:cNvSpPr>
          <p:nvPr>
            <p:custDataLst>
              <p:tags r:id="rId8"/>
            </p:custDataLst>
          </p:nvPr>
        </p:nvSpPr>
        <p:spPr>
          <a:xfrm>
            <a:off x="5946140" y="3551555"/>
            <a:ext cx="1922145" cy="780415"/>
          </a:xfrm>
          <a:prstGeom prst="cloud">
            <a:avLst/>
          </a:prstGeom>
          <a:solidFill>
            <a:srgbClr val="BD9A67"/>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38" name="椭圆 26"/>
          <p:cNvSpPr>
            <a:spLocks noChangeAspect="1"/>
          </p:cNvSpPr>
          <p:nvPr>
            <p:custDataLst>
              <p:tags r:id="rId9"/>
            </p:custDataLst>
          </p:nvPr>
        </p:nvSpPr>
        <p:spPr>
          <a:xfrm>
            <a:off x="5130165" y="1729105"/>
            <a:ext cx="1689100" cy="1118235"/>
          </a:xfrm>
          <a:prstGeom prst="cloud">
            <a:avLst/>
          </a:prstGeom>
          <a:solidFill>
            <a:srgbClr val="D08B76"/>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52" name="椭圆 23"/>
          <p:cNvSpPr>
            <a:spLocks noChangeAspect="1"/>
          </p:cNvSpPr>
          <p:nvPr>
            <p:custDataLst>
              <p:tags r:id="rId10"/>
            </p:custDataLst>
          </p:nvPr>
        </p:nvSpPr>
        <p:spPr>
          <a:xfrm>
            <a:off x="2884805" y="4331970"/>
            <a:ext cx="1143000" cy="1143000"/>
          </a:xfrm>
          <a:prstGeom prst="cloud">
            <a:avLst/>
          </a:prstGeom>
          <a:solidFill>
            <a:srgbClr val="EE6EA2"/>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53" name="椭圆 24"/>
          <p:cNvSpPr>
            <a:spLocks noChangeAspect="1"/>
          </p:cNvSpPr>
          <p:nvPr>
            <p:custDataLst>
              <p:tags r:id="rId11"/>
            </p:custDataLst>
          </p:nvPr>
        </p:nvSpPr>
        <p:spPr>
          <a:xfrm>
            <a:off x="4799965" y="2916555"/>
            <a:ext cx="1269365" cy="1000125"/>
          </a:xfrm>
          <a:prstGeom prst="cloud">
            <a:avLst/>
          </a:prstGeom>
          <a:solidFill>
            <a:srgbClr val="EE6EA2"/>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14" name="文本框 13"/>
          <p:cNvSpPr txBox="1"/>
          <p:nvPr/>
        </p:nvSpPr>
        <p:spPr>
          <a:xfrm>
            <a:off x="2790825" y="4586605"/>
            <a:ext cx="1384935" cy="521970"/>
          </a:xfrm>
          <a:prstGeom prst="rect">
            <a:avLst/>
          </a:prstGeom>
          <a:noFill/>
        </p:spPr>
        <p:txBody>
          <a:bodyPr wrap="square" rtlCol="0">
            <a:spAutoFit/>
          </a:bodyPr>
          <a:p>
            <a:r>
              <a:rPr lang="en-US" altLang="zh-CN" sz="2800" b="1" i="1">
                <a:latin typeface="Calibri" panose="020F0502020204030204" charset="0"/>
                <a:cs typeface="Calibri" panose="020F0502020204030204" charset="0"/>
              </a:rPr>
              <a:t>diligent</a:t>
            </a:r>
            <a:endParaRPr lang="en-US" altLang="zh-CN" sz="2800" b="1" i="1">
              <a:latin typeface="Calibri" panose="020F0502020204030204" charset="0"/>
              <a:cs typeface="Calibri" panose="020F0502020204030204" charset="0"/>
            </a:endParaRPr>
          </a:p>
        </p:txBody>
      </p:sp>
      <p:sp>
        <p:nvSpPr>
          <p:cNvPr id="15" name="文本框 14"/>
          <p:cNvSpPr txBox="1"/>
          <p:nvPr/>
        </p:nvSpPr>
        <p:spPr>
          <a:xfrm>
            <a:off x="3527425" y="2772410"/>
            <a:ext cx="1525905" cy="521970"/>
          </a:xfrm>
          <a:prstGeom prst="rect">
            <a:avLst/>
          </a:prstGeom>
          <a:noFill/>
        </p:spPr>
        <p:txBody>
          <a:bodyPr wrap="square" rtlCol="0">
            <a:spAutoFit/>
          </a:bodyPr>
          <a:p>
            <a:r>
              <a:rPr lang="en-US" altLang="zh-CN" sz="2800" b="1" i="1">
                <a:latin typeface="Calibri" panose="020F0502020204030204" charset="0"/>
                <a:cs typeface="Calibri" panose="020F0502020204030204" charset="0"/>
              </a:rPr>
              <a:t>talented</a:t>
            </a:r>
            <a:endParaRPr lang="en-US" altLang="zh-CN" sz="2800" b="1" i="1">
              <a:latin typeface="Calibri" panose="020F0502020204030204" charset="0"/>
              <a:cs typeface="Calibri" panose="020F0502020204030204" charset="0"/>
            </a:endParaRPr>
          </a:p>
        </p:txBody>
      </p:sp>
      <p:sp>
        <p:nvSpPr>
          <p:cNvPr id="16" name="文本框 15"/>
          <p:cNvSpPr txBox="1"/>
          <p:nvPr/>
        </p:nvSpPr>
        <p:spPr>
          <a:xfrm>
            <a:off x="4070985" y="4540885"/>
            <a:ext cx="1250315" cy="521970"/>
          </a:xfrm>
          <a:prstGeom prst="rect">
            <a:avLst/>
          </a:prstGeom>
          <a:noFill/>
        </p:spPr>
        <p:txBody>
          <a:bodyPr wrap="square" rtlCol="0">
            <a:spAutoFit/>
          </a:bodyPr>
          <a:p>
            <a:r>
              <a:rPr lang="en-US" altLang="zh-CN" sz="2800" b="1" i="1">
                <a:latin typeface="Calibri" panose="020F0502020204030204" charset="0"/>
                <a:cs typeface="Calibri" panose="020F0502020204030204" charset="0"/>
              </a:rPr>
              <a:t>selfless</a:t>
            </a:r>
            <a:endParaRPr lang="en-US" altLang="zh-CN" sz="2800" b="1" i="1">
              <a:latin typeface="Calibri" panose="020F0502020204030204" charset="0"/>
              <a:cs typeface="Calibri" panose="020F0502020204030204" charset="0"/>
            </a:endParaRPr>
          </a:p>
        </p:txBody>
      </p:sp>
      <p:sp>
        <p:nvSpPr>
          <p:cNvPr id="17" name="文本框 16"/>
          <p:cNvSpPr txBox="1"/>
          <p:nvPr/>
        </p:nvSpPr>
        <p:spPr>
          <a:xfrm>
            <a:off x="6607175" y="5207635"/>
            <a:ext cx="1687195" cy="521970"/>
          </a:xfrm>
          <a:prstGeom prst="rect">
            <a:avLst/>
          </a:prstGeom>
          <a:noFill/>
        </p:spPr>
        <p:txBody>
          <a:bodyPr wrap="square" rtlCol="0">
            <a:spAutoFit/>
          </a:bodyPr>
          <a:p>
            <a:r>
              <a:rPr lang="en-US" altLang="zh-CN" sz="2800" b="1" i="1">
                <a:latin typeface="Calibri" panose="020F0502020204030204" charset="0"/>
                <a:cs typeface="Calibri" panose="020F0502020204030204" charset="0"/>
              </a:rPr>
              <a:t>persistent</a:t>
            </a:r>
            <a:endParaRPr lang="en-US" altLang="zh-CN" sz="2800" b="1" i="1">
              <a:latin typeface="Calibri" panose="020F0502020204030204" charset="0"/>
              <a:cs typeface="Calibri" panose="020F0502020204030204" charset="0"/>
            </a:endParaRPr>
          </a:p>
        </p:txBody>
      </p:sp>
      <p:sp>
        <p:nvSpPr>
          <p:cNvPr id="18" name="文本框 17"/>
          <p:cNvSpPr txBox="1"/>
          <p:nvPr/>
        </p:nvSpPr>
        <p:spPr>
          <a:xfrm>
            <a:off x="4745355" y="3110865"/>
            <a:ext cx="1384935" cy="521970"/>
          </a:xfrm>
          <a:prstGeom prst="rect">
            <a:avLst/>
          </a:prstGeom>
          <a:noFill/>
        </p:spPr>
        <p:txBody>
          <a:bodyPr wrap="square" rtlCol="0">
            <a:spAutoFit/>
          </a:bodyPr>
          <a:p>
            <a:r>
              <a:rPr lang="en-US" altLang="zh-CN" sz="2800" b="1" i="1">
                <a:latin typeface="Calibri" panose="020F0502020204030204" charset="0"/>
                <a:cs typeface="Calibri" panose="020F0502020204030204" charset="0"/>
              </a:rPr>
              <a:t>devoted</a:t>
            </a:r>
            <a:endParaRPr lang="en-US" altLang="zh-CN" sz="2800" b="1" i="1">
              <a:latin typeface="Calibri" panose="020F0502020204030204" charset="0"/>
              <a:cs typeface="Calibri" panose="020F0502020204030204" charset="0"/>
            </a:endParaRPr>
          </a:p>
        </p:txBody>
      </p:sp>
      <p:sp>
        <p:nvSpPr>
          <p:cNvPr id="19" name="文本框 18"/>
          <p:cNvSpPr txBox="1"/>
          <p:nvPr/>
        </p:nvSpPr>
        <p:spPr>
          <a:xfrm>
            <a:off x="5042535" y="1974215"/>
            <a:ext cx="2125980" cy="521970"/>
          </a:xfrm>
          <a:prstGeom prst="rect">
            <a:avLst/>
          </a:prstGeom>
          <a:noFill/>
        </p:spPr>
        <p:txBody>
          <a:bodyPr wrap="square" rtlCol="0">
            <a:spAutoFit/>
          </a:bodyPr>
          <a:p>
            <a:r>
              <a:rPr lang="en-US" altLang="zh-CN" sz="2800" b="1" i="1">
                <a:latin typeface="Calibri" panose="020F0502020204030204" charset="0"/>
                <a:cs typeface="Calibri" panose="020F0502020204030204" charset="0"/>
              </a:rPr>
              <a:t>courageous</a:t>
            </a:r>
            <a:endParaRPr lang="en-US" altLang="zh-CN" sz="2800" b="1" i="1">
              <a:latin typeface="Calibri" panose="020F0502020204030204" charset="0"/>
              <a:cs typeface="Calibri" panose="020F0502020204030204" charset="0"/>
            </a:endParaRPr>
          </a:p>
        </p:txBody>
      </p:sp>
      <p:sp>
        <p:nvSpPr>
          <p:cNvPr id="20" name="文本框 19"/>
          <p:cNvSpPr txBox="1"/>
          <p:nvPr/>
        </p:nvSpPr>
        <p:spPr>
          <a:xfrm>
            <a:off x="6666865" y="2794000"/>
            <a:ext cx="1825625" cy="953135"/>
          </a:xfrm>
          <a:prstGeom prst="rect">
            <a:avLst/>
          </a:prstGeom>
          <a:noFill/>
        </p:spPr>
        <p:txBody>
          <a:bodyPr wrap="square" rtlCol="0">
            <a:spAutoFit/>
          </a:bodyPr>
          <a:p>
            <a:pPr algn="ctr"/>
            <a:r>
              <a:rPr lang="en-US" altLang="zh-CN" sz="2800" b="1" i="1">
                <a:latin typeface="Calibri" panose="020F0502020204030204" charset="0"/>
                <a:cs typeface="Calibri" panose="020F0502020204030204" charset="0"/>
              </a:rPr>
              <a:t>kind-hearted</a:t>
            </a:r>
            <a:endParaRPr lang="en-US" altLang="zh-CN" sz="2800" b="1" i="1">
              <a:latin typeface="Calibri" panose="020F0502020204030204" charset="0"/>
              <a:cs typeface="Calibri" panose="020F0502020204030204" charset="0"/>
            </a:endParaRPr>
          </a:p>
        </p:txBody>
      </p:sp>
      <p:sp>
        <p:nvSpPr>
          <p:cNvPr id="21" name="文本框 20"/>
          <p:cNvSpPr txBox="1"/>
          <p:nvPr/>
        </p:nvSpPr>
        <p:spPr>
          <a:xfrm>
            <a:off x="5946140" y="3689985"/>
            <a:ext cx="1999615" cy="521970"/>
          </a:xfrm>
          <a:prstGeom prst="rect">
            <a:avLst/>
          </a:prstGeom>
          <a:noFill/>
        </p:spPr>
        <p:txBody>
          <a:bodyPr wrap="square" rtlCol="0">
            <a:spAutoFit/>
          </a:bodyPr>
          <a:p>
            <a:r>
              <a:rPr lang="en-US" altLang="zh-CN" sz="2800" b="1" i="1">
                <a:latin typeface="Calibri" panose="020F0502020204030204" charset="0"/>
                <a:cs typeface="Calibri" panose="020F0502020204030204" charset="0"/>
              </a:rPr>
              <a:t>considerate</a:t>
            </a:r>
            <a:endParaRPr lang="en-US" altLang="zh-CN" sz="2800" b="1" i="1">
              <a:latin typeface="Calibri" panose="020F0502020204030204" charset="0"/>
              <a:cs typeface="Calibri" panose="020F0502020204030204" charset="0"/>
            </a:endParaRPr>
          </a:p>
        </p:txBody>
      </p:sp>
      <p:grpSp>
        <p:nvGrpSpPr>
          <p:cNvPr id="3" name="组合 2" descr="7b0a202020202274657874626f78223a20227b5c2263617465676f72795f69645c223a31303239322c5c2269645c223a32303334323130377d220a7d0a"/>
          <p:cNvGrpSpPr/>
          <p:nvPr/>
        </p:nvGrpSpPr>
        <p:grpSpPr>
          <a:xfrm rot="20340000">
            <a:off x="248285" y="1615440"/>
            <a:ext cx="3863975" cy="1901190"/>
            <a:chOff x="5706" y="3625"/>
            <a:chExt cx="7789" cy="3549"/>
          </a:xfrm>
        </p:grpSpPr>
        <p:grpSp>
          <p:nvGrpSpPr>
            <p:cNvPr id="177" name="图形 175"/>
            <p:cNvGrpSpPr/>
            <p:nvPr/>
          </p:nvGrpSpPr>
          <p:grpSpPr>
            <a:xfrm>
              <a:off x="5706" y="3625"/>
              <a:ext cx="7789" cy="3549"/>
              <a:chOff x="3623131" y="2302041"/>
              <a:chExt cx="4945738" cy="2253918"/>
            </a:xfrm>
          </p:grpSpPr>
          <p:sp>
            <p:nvSpPr>
              <p:cNvPr id="178" name="任意多边形: 形状 177"/>
              <p:cNvSpPr/>
              <p:nvPr/>
            </p:nvSpPr>
            <p:spPr>
              <a:xfrm>
                <a:off x="3745486" y="2353559"/>
                <a:ext cx="4824670" cy="2204975"/>
              </a:xfrm>
              <a:custGeom>
                <a:avLst/>
                <a:gdLst>
                  <a:gd name="connsiteX0" fmla="*/ 4824671 w 4824670"/>
                  <a:gd name="connsiteY0" fmla="*/ 75989 h 2204975"/>
                  <a:gd name="connsiteX1" fmla="*/ 4751257 w 4824670"/>
                  <a:gd name="connsiteY1" fmla="*/ 0 h 2204975"/>
                  <a:gd name="connsiteX2" fmla="*/ 4694587 w 4824670"/>
                  <a:gd name="connsiteY2" fmla="*/ 81141 h 2204975"/>
                  <a:gd name="connsiteX3" fmla="*/ 0 w 4824670"/>
                  <a:gd name="connsiteY3" fmla="*/ 229256 h 2204975"/>
                  <a:gd name="connsiteX4" fmla="*/ 135235 w 4824670"/>
                  <a:gd name="connsiteY4" fmla="*/ 1627973 h 2204975"/>
                  <a:gd name="connsiteX5" fmla="*/ 73413 w 4824670"/>
                  <a:gd name="connsiteY5" fmla="*/ 1658884 h 2204975"/>
                  <a:gd name="connsiteX6" fmla="*/ 145539 w 4824670"/>
                  <a:gd name="connsiteY6" fmla="*/ 1736161 h 2204975"/>
                  <a:gd name="connsiteX7" fmla="*/ 759892 w 4824670"/>
                  <a:gd name="connsiteY7" fmla="*/ 1764496 h 2204975"/>
                  <a:gd name="connsiteX8" fmla="*/ 1738736 w 4824670"/>
                  <a:gd name="connsiteY8" fmla="*/ 2204976 h 2204975"/>
                  <a:gd name="connsiteX9" fmla="*/ 1673050 w 4824670"/>
                  <a:gd name="connsiteY9" fmla="*/ 1808286 h 2204975"/>
                  <a:gd name="connsiteX10" fmla="*/ 4616022 w 4824670"/>
                  <a:gd name="connsiteY10" fmla="*/ 1947385 h 22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4670" h="2204975">
                    <a:moveTo>
                      <a:pt x="4824671" y="75989"/>
                    </a:moveTo>
                    <a:lnTo>
                      <a:pt x="4751257" y="0"/>
                    </a:lnTo>
                    <a:lnTo>
                      <a:pt x="4694587" y="81141"/>
                    </a:lnTo>
                    <a:lnTo>
                      <a:pt x="0" y="229256"/>
                    </a:lnTo>
                    <a:lnTo>
                      <a:pt x="135235" y="1627973"/>
                    </a:lnTo>
                    <a:lnTo>
                      <a:pt x="73413" y="1658884"/>
                    </a:lnTo>
                    <a:lnTo>
                      <a:pt x="145539" y="1736161"/>
                    </a:lnTo>
                    <a:lnTo>
                      <a:pt x="759892" y="1764496"/>
                    </a:lnTo>
                    <a:lnTo>
                      <a:pt x="1738736" y="2204976"/>
                    </a:lnTo>
                    <a:lnTo>
                      <a:pt x="1673050" y="1808286"/>
                    </a:lnTo>
                    <a:lnTo>
                      <a:pt x="4616022" y="1947385"/>
                    </a:lnTo>
                    <a:close/>
                  </a:path>
                </a:pathLst>
              </a:custGeom>
              <a:solidFill>
                <a:srgbClr val="23181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任意多边形: 形状 178"/>
              <p:cNvSpPr/>
              <p:nvPr/>
            </p:nvSpPr>
            <p:spPr>
              <a:xfrm>
                <a:off x="3673361" y="2353559"/>
                <a:ext cx="4823382" cy="2127698"/>
              </a:xfrm>
              <a:custGeom>
                <a:avLst/>
                <a:gdLst>
                  <a:gd name="connsiteX0" fmla="*/ 4823383 w 4823382"/>
                  <a:gd name="connsiteY0" fmla="*/ 0 h 2127698"/>
                  <a:gd name="connsiteX1" fmla="*/ 0 w 4823382"/>
                  <a:gd name="connsiteY1" fmla="*/ 153266 h 2127698"/>
                  <a:gd name="connsiteX2" fmla="*/ 145539 w 4823382"/>
                  <a:gd name="connsiteY2" fmla="*/ 1658884 h 2127698"/>
                  <a:gd name="connsiteX3" fmla="*/ 759892 w 4823382"/>
                  <a:gd name="connsiteY3" fmla="*/ 1688507 h 2127698"/>
                  <a:gd name="connsiteX4" fmla="*/ 1737448 w 4823382"/>
                  <a:gd name="connsiteY4" fmla="*/ 2127699 h 2127698"/>
                  <a:gd name="connsiteX5" fmla="*/ 1673051 w 4823382"/>
                  <a:gd name="connsiteY5" fmla="*/ 1731009 h 2127698"/>
                  <a:gd name="connsiteX6" fmla="*/ 4614735 w 4823382"/>
                  <a:gd name="connsiteY6" fmla="*/ 1871396 h 212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3382" h="2127698">
                    <a:moveTo>
                      <a:pt x="4823383" y="0"/>
                    </a:moveTo>
                    <a:lnTo>
                      <a:pt x="0" y="153266"/>
                    </a:lnTo>
                    <a:lnTo>
                      <a:pt x="145539" y="1658884"/>
                    </a:lnTo>
                    <a:lnTo>
                      <a:pt x="759892" y="1688507"/>
                    </a:lnTo>
                    <a:lnTo>
                      <a:pt x="1737448" y="2127699"/>
                    </a:lnTo>
                    <a:lnTo>
                      <a:pt x="1673051" y="1731009"/>
                    </a:lnTo>
                    <a:lnTo>
                      <a:pt x="4614735" y="1871396"/>
                    </a:lnTo>
                    <a:close/>
                  </a:path>
                </a:pathLst>
              </a:custGeom>
              <a:solidFill>
                <a:srgbClr val="FFFFFF"/>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80" name="图形 175"/>
              <p:cNvGrpSpPr/>
              <p:nvPr/>
            </p:nvGrpSpPr>
            <p:grpSpPr>
              <a:xfrm>
                <a:off x="3623131" y="2302041"/>
                <a:ext cx="4941874" cy="2246190"/>
                <a:chOff x="3623131" y="2302041"/>
                <a:chExt cx="4941874" cy="2246190"/>
              </a:xfrm>
              <a:solidFill>
                <a:srgbClr val="B4B4B5"/>
              </a:solidFill>
            </p:grpSpPr>
            <p:sp>
              <p:nvSpPr>
                <p:cNvPr id="181" name="任意多边形: 形状 180"/>
                <p:cNvSpPr/>
                <p:nvPr/>
              </p:nvSpPr>
              <p:spPr>
                <a:xfrm>
                  <a:off x="4497650" y="4179876"/>
                  <a:ext cx="722541" cy="327140"/>
                </a:xfrm>
                <a:custGeom>
                  <a:avLst/>
                  <a:gdLst>
                    <a:gd name="connsiteX0" fmla="*/ 0 w 722541"/>
                    <a:gd name="connsiteY0" fmla="*/ 0 h 327140"/>
                    <a:gd name="connsiteX1" fmla="*/ 722541 w 722541"/>
                    <a:gd name="connsiteY1" fmla="*/ 327140 h 327140"/>
                    <a:gd name="connsiteX2" fmla="*/ 48942 w 722541"/>
                    <a:gd name="connsiteY2" fmla="*/ 91445 h 327140"/>
                  </a:gdLst>
                  <a:ahLst/>
                  <a:cxnLst>
                    <a:cxn ang="0">
                      <a:pos x="connsiteX0" y="connsiteY0"/>
                    </a:cxn>
                    <a:cxn ang="0">
                      <a:pos x="connsiteX1" y="connsiteY1"/>
                    </a:cxn>
                    <a:cxn ang="0">
                      <a:pos x="connsiteX2" y="connsiteY2"/>
                    </a:cxn>
                  </a:cxnLst>
                  <a:rect l="l" t="t" r="r" b="b"/>
                  <a:pathLst>
                    <a:path w="722541" h="327140">
                      <a:moveTo>
                        <a:pt x="0" y="0"/>
                      </a:moveTo>
                      <a:lnTo>
                        <a:pt x="722541" y="327140"/>
                      </a:lnTo>
                      <a:lnTo>
                        <a:pt x="48942" y="91445"/>
                      </a:lnTo>
                      <a:close/>
                    </a:path>
                  </a:pathLst>
                </a:custGeom>
                <a:solidFill>
                  <a:srgbClr val="B4B4B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任意多边形: 形状 181"/>
                <p:cNvSpPr/>
                <p:nvPr/>
              </p:nvSpPr>
              <p:spPr>
                <a:xfrm>
                  <a:off x="5534452" y="4245562"/>
                  <a:ext cx="69549" cy="302668"/>
                </a:xfrm>
                <a:custGeom>
                  <a:avLst/>
                  <a:gdLst>
                    <a:gd name="connsiteX0" fmla="*/ 45078 w 69549"/>
                    <a:gd name="connsiteY0" fmla="*/ 0 h 302668"/>
                    <a:gd name="connsiteX1" fmla="*/ 0 w 69549"/>
                    <a:gd name="connsiteY1" fmla="*/ 302669 h 302668"/>
                    <a:gd name="connsiteX2" fmla="*/ 69550 w 69549"/>
                    <a:gd name="connsiteY2" fmla="*/ 96596 h 302668"/>
                  </a:gdLst>
                  <a:ahLst/>
                  <a:cxnLst>
                    <a:cxn ang="0">
                      <a:pos x="connsiteX0" y="connsiteY0"/>
                    </a:cxn>
                    <a:cxn ang="0">
                      <a:pos x="connsiteX1" y="connsiteY1"/>
                    </a:cxn>
                    <a:cxn ang="0">
                      <a:pos x="connsiteX2" y="connsiteY2"/>
                    </a:cxn>
                  </a:cxnLst>
                  <a:rect l="l" t="t" r="r" b="b"/>
                  <a:pathLst>
                    <a:path w="69549" h="302668">
                      <a:moveTo>
                        <a:pt x="45078" y="0"/>
                      </a:moveTo>
                      <a:lnTo>
                        <a:pt x="0" y="302669"/>
                      </a:lnTo>
                      <a:lnTo>
                        <a:pt x="69550" y="96596"/>
                      </a:lnTo>
                      <a:close/>
                    </a:path>
                  </a:pathLst>
                </a:custGeom>
                <a:solidFill>
                  <a:srgbClr val="B4B4B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任意多边形: 形状 182"/>
                <p:cNvSpPr/>
                <p:nvPr/>
              </p:nvSpPr>
              <p:spPr>
                <a:xfrm>
                  <a:off x="3623131" y="2819798"/>
                  <a:ext cx="133947" cy="1197796"/>
                </a:xfrm>
                <a:custGeom>
                  <a:avLst/>
                  <a:gdLst>
                    <a:gd name="connsiteX0" fmla="*/ 0 w 133947"/>
                    <a:gd name="connsiteY0" fmla="*/ 394114 h 1197796"/>
                    <a:gd name="connsiteX1" fmla="*/ 9016 w 133947"/>
                    <a:gd name="connsiteY1" fmla="*/ 0 h 1197796"/>
                    <a:gd name="connsiteX2" fmla="*/ 133947 w 133947"/>
                    <a:gd name="connsiteY2" fmla="*/ 1197796 h 1197796"/>
                  </a:gdLst>
                  <a:ahLst/>
                  <a:cxnLst>
                    <a:cxn ang="0">
                      <a:pos x="connsiteX0" y="connsiteY0"/>
                    </a:cxn>
                    <a:cxn ang="0">
                      <a:pos x="connsiteX1" y="connsiteY1"/>
                    </a:cxn>
                    <a:cxn ang="0">
                      <a:pos x="connsiteX2" y="connsiteY2"/>
                    </a:cxn>
                  </a:cxnLst>
                  <a:rect l="l" t="t" r="r" b="b"/>
                  <a:pathLst>
                    <a:path w="133947" h="1197796">
                      <a:moveTo>
                        <a:pt x="0" y="394114"/>
                      </a:moveTo>
                      <a:lnTo>
                        <a:pt x="9016" y="0"/>
                      </a:lnTo>
                      <a:lnTo>
                        <a:pt x="133947" y="1197796"/>
                      </a:lnTo>
                      <a:close/>
                    </a:path>
                  </a:pathLst>
                </a:custGeom>
                <a:solidFill>
                  <a:srgbClr val="B4B4B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任意多边形: 形状 183"/>
                <p:cNvSpPr/>
                <p:nvPr/>
              </p:nvSpPr>
              <p:spPr>
                <a:xfrm>
                  <a:off x="8429770" y="3481806"/>
                  <a:ext cx="119779" cy="743149"/>
                </a:xfrm>
                <a:custGeom>
                  <a:avLst/>
                  <a:gdLst>
                    <a:gd name="connsiteX0" fmla="*/ 92732 w 119779"/>
                    <a:gd name="connsiteY0" fmla="*/ 0 h 743149"/>
                    <a:gd name="connsiteX1" fmla="*/ 0 w 119779"/>
                    <a:gd name="connsiteY1" fmla="*/ 743149 h 743149"/>
                    <a:gd name="connsiteX2" fmla="*/ 119779 w 119779"/>
                    <a:gd name="connsiteY2" fmla="*/ 176450 h 743149"/>
                  </a:gdLst>
                  <a:ahLst/>
                  <a:cxnLst>
                    <a:cxn ang="0">
                      <a:pos x="connsiteX0" y="connsiteY0"/>
                    </a:cxn>
                    <a:cxn ang="0">
                      <a:pos x="connsiteX1" y="connsiteY1"/>
                    </a:cxn>
                    <a:cxn ang="0">
                      <a:pos x="connsiteX2" y="connsiteY2"/>
                    </a:cxn>
                  </a:cxnLst>
                  <a:rect l="l" t="t" r="r" b="b"/>
                  <a:pathLst>
                    <a:path w="119779" h="743149">
                      <a:moveTo>
                        <a:pt x="92732" y="0"/>
                      </a:moveTo>
                      <a:lnTo>
                        <a:pt x="0" y="743149"/>
                      </a:lnTo>
                      <a:lnTo>
                        <a:pt x="119779" y="176450"/>
                      </a:lnTo>
                      <a:close/>
                    </a:path>
                  </a:pathLst>
                </a:custGeom>
                <a:solidFill>
                  <a:srgbClr val="B4B4B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任意多边形: 形状 184"/>
                <p:cNvSpPr/>
                <p:nvPr/>
              </p:nvSpPr>
              <p:spPr>
                <a:xfrm>
                  <a:off x="3690104" y="2339391"/>
                  <a:ext cx="3261095" cy="115915"/>
                </a:xfrm>
                <a:custGeom>
                  <a:avLst/>
                  <a:gdLst>
                    <a:gd name="connsiteX0" fmla="*/ 275622 w 3261095"/>
                    <a:gd name="connsiteY0" fmla="*/ 37351 h 115915"/>
                    <a:gd name="connsiteX1" fmla="*/ 0 w 3261095"/>
                    <a:gd name="connsiteY1" fmla="*/ 115916 h 115915"/>
                    <a:gd name="connsiteX2" fmla="*/ 3261096 w 3261095"/>
                    <a:gd name="connsiteY2" fmla="*/ 0 h 115915"/>
                    <a:gd name="connsiteX3" fmla="*/ 2552722 w 3261095"/>
                    <a:gd name="connsiteY3" fmla="*/ 1288 h 115915"/>
                  </a:gdLst>
                  <a:ahLst/>
                  <a:cxnLst>
                    <a:cxn ang="0">
                      <a:pos x="connsiteX0" y="connsiteY0"/>
                    </a:cxn>
                    <a:cxn ang="0">
                      <a:pos x="connsiteX1" y="connsiteY1"/>
                    </a:cxn>
                    <a:cxn ang="0">
                      <a:pos x="connsiteX2" y="connsiteY2"/>
                    </a:cxn>
                    <a:cxn ang="0">
                      <a:pos x="connsiteX3" y="connsiteY3"/>
                    </a:cxn>
                  </a:cxnLst>
                  <a:rect l="l" t="t" r="r" b="b"/>
                  <a:pathLst>
                    <a:path w="3261095" h="115915">
                      <a:moveTo>
                        <a:pt x="275622" y="37351"/>
                      </a:moveTo>
                      <a:lnTo>
                        <a:pt x="0" y="115916"/>
                      </a:lnTo>
                      <a:lnTo>
                        <a:pt x="3261096" y="0"/>
                      </a:lnTo>
                      <a:lnTo>
                        <a:pt x="2552722" y="1288"/>
                      </a:lnTo>
                      <a:close/>
                    </a:path>
                  </a:pathLst>
                </a:custGeom>
                <a:solidFill>
                  <a:srgbClr val="B4B4B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任意多边形: 形状 185"/>
                <p:cNvSpPr/>
                <p:nvPr/>
              </p:nvSpPr>
              <p:spPr>
                <a:xfrm>
                  <a:off x="6974383" y="2302041"/>
                  <a:ext cx="1428339" cy="38638"/>
                </a:xfrm>
                <a:custGeom>
                  <a:avLst/>
                  <a:gdLst>
                    <a:gd name="connsiteX0" fmla="*/ 0 w 1428339"/>
                    <a:gd name="connsiteY0" fmla="*/ 38639 h 38638"/>
                    <a:gd name="connsiteX1" fmla="*/ 1428339 w 1428339"/>
                    <a:gd name="connsiteY1" fmla="*/ 9016 h 38638"/>
                    <a:gd name="connsiteX2" fmla="*/ 336155 w 1428339"/>
                    <a:gd name="connsiteY2" fmla="*/ 0 h 38638"/>
                  </a:gdLst>
                  <a:ahLst/>
                  <a:cxnLst>
                    <a:cxn ang="0">
                      <a:pos x="connsiteX0" y="connsiteY0"/>
                    </a:cxn>
                    <a:cxn ang="0">
                      <a:pos x="connsiteX1" y="connsiteY1"/>
                    </a:cxn>
                    <a:cxn ang="0">
                      <a:pos x="connsiteX2" y="connsiteY2"/>
                    </a:cxn>
                  </a:cxnLst>
                  <a:rect l="l" t="t" r="r" b="b"/>
                  <a:pathLst>
                    <a:path w="1428339" h="38638">
                      <a:moveTo>
                        <a:pt x="0" y="38639"/>
                      </a:moveTo>
                      <a:lnTo>
                        <a:pt x="1428339" y="9016"/>
                      </a:lnTo>
                      <a:lnTo>
                        <a:pt x="336155" y="0"/>
                      </a:lnTo>
                      <a:close/>
                    </a:path>
                  </a:pathLst>
                </a:custGeom>
                <a:solidFill>
                  <a:srgbClr val="B4B4B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任意多边形: 形状 186"/>
                <p:cNvSpPr/>
                <p:nvPr/>
              </p:nvSpPr>
              <p:spPr>
                <a:xfrm>
                  <a:off x="8534094" y="3220351"/>
                  <a:ext cx="30911" cy="180313"/>
                </a:xfrm>
                <a:custGeom>
                  <a:avLst/>
                  <a:gdLst>
                    <a:gd name="connsiteX0" fmla="*/ 0 w 30911"/>
                    <a:gd name="connsiteY0" fmla="*/ 180313 h 180313"/>
                    <a:gd name="connsiteX1" fmla="*/ 12880 w 30911"/>
                    <a:gd name="connsiteY1" fmla="*/ 20607 h 180313"/>
                    <a:gd name="connsiteX2" fmla="*/ 30911 w 30911"/>
                    <a:gd name="connsiteY2" fmla="*/ 0 h 180313"/>
                  </a:gdLst>
                  <a:ahLst/>
                  <a:cxnLst>
                    <a:cxn ang="0">
                      <a:pos x="connsiteX0" y="connsiteY0"/>
                    </a:cxn>
                    <a:cxn ang="0">
                      <a:pos x="connsiteX1" y="connsiteY1"/>
                    </a:cxn>
                    <a:cxn ang="0">
                      <a:pos x="connsiteX2" y="connsiteY2"/>
                    </a:cxn>
                  </a:cxnLst>
                  <a:rect l="l" t="t" r="r" b="b"/>
                  <a:pathLst>
                    <a:path w="30911" h="180313">
                      <a:moveTo>
                        <a:pt x="0" y="180313"/>
                      </a:moveTo>
                      <a:lnTo>
                        <a:pt x="12880" y="20607"/>
                      </a:lnTo>
                      <a:lnTo>
                        <a:pt x="30911" y="0"/>
                      </a:lnTo>
                      <a:close/>
                    </a:path>
                  </a:pathLst>
                </a:custGeom>
                <a:solidFill>
                  <a:srgbClr val="B4B4B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88" name="任意多边形: 形状 187"/>
              <p:cNvSpPr/>
              <p:nvPr/>
            </p:nvSpPr>
            <p:spPr>
              <a:xfrm>
                <a:off x="3666921" y="2564783"/>
                <a:ext cx="158418" cy="1329167"/>
              </a:xfrm>
              <a:custGeom>
                <a:avLst/>
                <a:gdLst>
                  <a:gd name="connsiteX0" fmla="*/ 0 w 158418"/>
                  <a:gd name="connsiteY0" fmla="*/ 0 h 1329167"/>
                  <a:gd name="connsiteX1" fmla="*/ 51518 w 158418"/>
                  <a:gd name="connsiteY1" fmla="*/ 60534 h 1329167"/>
                  <a:gd name="connsiteX2" fmla="*/ 158418 w 158418"/>
                  <a:gd name="connsiteY2" fmla="*/ 1329168 h 1329167"/>
                </a:gdLst>
                <a:ahLst/>
                <a:cxnLst>
                  <a:cxn ang="0">
                    <a:pos x="connsiteX0" y="connsiteY0"/>
                  </a:cxn>
                  <a:cxn ang="0">
                    <a:pos x="connsiteX1" y="connsiteY1"/>
                  </a:cxn>
                  <a:cxn ang="0">
                    <a:pos x="connsiteX2" y="connsiteY2"/>
                  </a:cxn>
                </a:cxnLst>
                <a:rect l="l" t="t" r="r" b="b"/>
                <a:pathLst>
                  <a:path w="158418" h="1329167">
                    <a:moveTo>
                      <a:pt x="0" y="0"/>
                    </a:moveTo>
                    <a:lnTo>
                      <a:pt x="51518" y="60534"/>
                    </a:lnTo>
                    <a:lnTo>
                      <a:pt x="158418" y="1329168"/>
                    </a:lnTo>
                    <a:close/>
                  </a:path>
                </a:pathLst>
              </a:custGeom>
              <a:solidFill>
                <a:srgbClr val="23181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任意多边形: 形状 188"/>
              <p:cNvSpPr/>
              <p:nvPr/>
            </p:nvSpPr>
            <p:spPr>
              <a:xfrm>
                <a:off x="5263982" y="3996987"/>
                <a:ext cx="2875998" cy="124931"/>
              </a:xfrm>
              <a:custGeom>
                <a:avLst/>
                <a:gdLst>
                  <a:gd name="connsiteX0" fmla="*/ 2762658 w 2875998"/>
                  <a:gd name="connsiteY0" fmla="*/ 24471 h 124931"/>
                  <a:gd name="connsiteX1" fmla="*/ 2875998 w 2875998"/>
                  <a:gd name="connsiteY1" fmla="*/ 124931 h 124931"/>
                  <a:gd name="connsiteX2" fmla="*/ 0 w 2875998"/>
                  <a:gd name="connsiteY2" fmla="*/ 0 h 124931"/>
                </a:gdLst>
                <a:ahLst/>
                <a:cxnLst>
                  <a:cxn ang="0">
                    <a:pos x="connsiteX0" y="connsiteY0"/>
                  </a:cxn>
                  <a:cxn ang="0">
                    <a:pos x="connsiteX1" y="connsiteY1"/>
                  </a:cxn>
                  <a:cxn ang="0">
                    <a:pos x="connsiteX2" y="connsiteY2"/>
                  </a:cxn>
                </a:cxnLst>
                <a:rect l="l" t="t" r="r" b="b"/>
                <a:pathLst>
                  <a:path w="2875998" h="124931">
                    <a:moveTo>
                      <a:pt x="2762658" y="24471"/>
                    </a:moveTo>
                    <a:lnTo>
                      <a:pt x="2875998" y="124931"/>
                    </a:lnTo>
                    <a:lnTo>
                      <a:pt x="0" y="0"/>
                    </a:lnTo>
                    <a:close/>
                  </a:path>
                </a:pathLst>
              </a:custGeom>
              <a:solidFill>
                <a:srgbClr val="23181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任意多边形: 形状 189"/>
              <p:cNvSpPr/>
              <p:nvPr/>
            </p:nvSpPr>
            <p:spPr>
              <a:xfrm>
                <a:off x="3690104" y="2389621"/>
                <a:ext cx="4755120" cy="159706"/>
              </a:xfrm>
              <a:custGeom>
                <a:avLst/>
                <a:gdLst>
                  <a:gd name="connsiteX0" fmla="*/ 75989 w 4755120"/>
                  <a:gd name="connsiteY0" fmla="*/ 159706 h 159706"/>
                  <a:gd name="connsiteX1" fmla="*/ 0 w 4755120"/>
                  <a:gd name="connsiteY1" fmla="*/ 118492 h 159706"/>
                  <a:gd name="connsiteX2" fmla="*/ 4755121 w 4755120"/>
                  <a:gd name="connsiteY2" fmla="*/ 0 h 159706"/>
                </a:gdLst>
                <a:ahLst/>
                <a:cxnLst>
                  <a:cxn ang="0">
                    <a:pos x="connsiteX0" y="connsiteY0"/>
                  </a:cxn>
                  <a:cxn ang="0">
                    <a:pos x="connsiteX1" y="connsiteY1"/>
                  </a:cxn>
                  <a:cxn ang="0">
                    <a:pos x="connsiteX2" y="connsiteY2"/>
                  </a:cxn>
                </a:cxnLst>
                <a:rect l="l" t="t" r="r" b="b"/>
                <a:pathLst>
                  <a:path w="4755120" h="159706">
                    <a:moveTo>
                      <a:pt x="75989" y="159706"/>
                    </a:moveTo>
                    <a:lnTo>
                      <a:pt x="0" y="118492"/>
                    </a:lnTo>
                    <a:lnTo>
                      <a:pt x="4755121" y="0"/>
                    </a:lnTo>
                    <a:close/>
                  </a:path>
                </a:pathLst>
              </a:custGeom>
              <a:solidFill>
                <a:srgbClr val="23181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任意多边形: 形状 190"/>
              <p:cNvSpPr/>
              <p:nvPr/>
            </p:nvSpPr>
            <p:spPr>
              <a:xfrm>
                <a:off x="8111645" y="3243534"/>
                <a:ext cx="208648" cy="842321"/>
              </a:xfrm>
              <a:custGeom>
                <a:avLst/>
                <a:gdLst>
                  <a:gd name="connsiteX0" fmla="*/ 0 w 208648"/>
                  <a:gd name="connsiteY0" fmla="*/ 744437 h 842321"/>
                  <a:gd name="connsiteX1" fmla="*/ 101748 w 208648"/>
                  <a:gd name="connsiteY1" fmla="*/ 842321 h 842321"/>
                  <a:gd name="connsiteX2" fmla="*/ 208648 w 208648"/>
                  <a:gd name="connsiteY2" fmla="*/ 0 h 842321"/>
                  <a:gd name="connsiteX3" fmla="*/ 57958 w 208648"/>
                  <a:gd name="connsiteY3" fmla="*/ 683903 h 842321"/>
                </a:gdLst>
                <a:ahLst/>
                <a:cxnLst>
                  <a:cxn ang="0">
                    <a:pos x="connsiteX0" y="connsiteY0"/>
                  </a:cxn>
                  <a:cxn ang="0">
                    <a:pos x="connsiteX1" y="connsiteY1"/>
                  </a:cxn>
                  <a:cxn ang="0">
                    <a:pos x="connsiteX2" y="connsiteY2"/>
                  </a:cxn>
                  <a:cxn ang="0">
                    <a:pos x="connsiteX3" y="connsiteY3"/>
                  </a:cxn>
                </a:cxnLst>
                <a:rect l="l" t="t" r="r" b="b"/>
                <a:pathLst>
                  <a:path w="208648" h="842321">
                    <a:moveTo>
                      <a:pt x="0" y="744437"/>
                    </a:moveTo>
                    <a:lnTo>
                      <a:pt x="101748" y="842321"/>
                    </a:lnTo>
                    <a:lnTo>
                      <a:pt x="208648" y="0"/>
                    </a:lnTo>
                    <a:lnTo>
                      <a:pt x="57958" y="683903"/>
                    </a:lnTo>
                    <a:close/>
                  </a:path>
                </a:pathLst>
              </a:custGeom>
              <a:solidFill>
                <a:srgbClr val="231815"/>
              </a:solidFill>
              <a:ln w="1287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6" name="文本框 5"/>
            <p:cNvSpPr txBox="1"/>
            <p:nvPr/>
          </p:nvSpPr>
          <p:spPr>
            <a:xfrm>
              <a:off x="5951" y="3865"/>
              <a:ext cx="7281" cy="2468"/>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pPr>
              <a:r>
                <a:rPr lang="en-US" altLang="zh-CN" sz="2000" b="1" i="1" spc="200">
                  <a:solidFill>
                    <a:schemeClr val="tx1"/>
                  </a:solidFill>
                  <a:uFillTx/>
                  <a:latin typeface="Calibri" panose="020F0502020204030204" charset="0"/>
                  <a:ea typeface="微软雅黑" panose="020B0503020204020204" charset="-122"/>
                  <a:cs typeface="Calibri" panose="020F0502020204030204" charset="0"/>
                </a:rPr>
                <a:t>Try to become not a man of success, but try rather to become a man of value.</a:t>
              </a:r>
              <a:endParaRPr lang="en-US" altLang="zh-CN" sz="2000" b="1" i="1" spc="200">
                <a:solidFill>
                  <a:schemeClr val="tx1"/>
                </a:solidFill>
                <a:uFillTx/>
                <a:latin typeface="Calibri" panose="020F0502020204030204" charset="0"/>
                <a:ea typeface="微软雅黑" panose="020B0503020204020204" charset="-122"/>
                <a:cs typeface="Calibri" panose="020F0502020204030204" charset="0"/>
              </a:endParaRPr>
            </a:p>
            <a:p>
              <a:pPr algn="l">
                <a:lnSpc>
                  <a:spcPct val="100000"/>
                </a:lnSpc>
              </a:pPr>
              <a:r>
                <a:rPr lang="en-US" altLang="zh-CN" sz="2000" b="1" i="1" spc="200">
                  <a:solidFill>
                    <a:schemeClr val="tx1"/>
                  </a:solidFill>
                  <a:uFillTx/>
                  <a:latin typeface="Calibri" panose="020F0502020204030204" charset="0"/>
                  <a:ea typeface="微软雅黑" panose="020B0503020204020204" charset="-122"/>
                  <a:cs typeface="Calibri" panose="020F0502020204030204" charset="0"/>
                </a:rPr>
                <a:t>             ---Albert Einstein</a:t>
              </a:r>
              <a:endParaRPr lang="en-US" altLang="zh-CN" sz="2000" b="1" i="1" spc="200">
                <a:solidFill>
                  <a:schemeClr val="tx1"/>
                </a:solidFill>
                <a:uFillTx/>
                <a:latin typeface="Calibri" panose="020F0502020204030204" charset="0"/>
                <a:ea typeface="微软雅黑" panose="020B0503020204020204" charset="-122"/>
                <a:cs typeface="Calibri" panose="020F0502020204030204" charset="0"/>
              </a:endParaRPr>
            </a:p>
          </p:txBody>
        </p:sp>
      </p:gr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par>
                                <p:cTn id="12" presetID="55" presetClass="entr" presetSubtype="0" fill="hold" grpId="9"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1000" fill="hold"/>
                                        <p:tgtEl>
                                          <p:spTgt spid="32"/>
                                        </p:tgtEl>
                                        <p:attrNameLst>
                                          <p:attrName>ppt_w</p:attrName>
                                        </p:attrNameLst>
                                      </p:cBhvr>
                                      <p:tavLst>
                                        <p:tav tm="0">
                                          <p:val>
                                            <p:strVal val="#ppt_w*0.70"/>
                                          </p:val>
                                        </p:tav>
                                        <p:tav tm="100000">
                                          <p:val>
                                            <p:strVal val="#ppt_w"/>
                                          </p:val>
                                        </p:tav>
                                      </p:tavLst>
                                    </p:anim>
                                    <p:anim calcmode="lin" valueType="num">
                                      <p:cBhvr>
                                        <p:cTn id="15" dur="1000" fill="hold"/>
                                        <p:tgtEl>
                                          <p:spTgt spid="32"/>
                                        </p:tgtEl>
                                        <p:attrNameLst>
                                          <p:attrName>ppt_h</p:attrName>
                                        </p:attrNameLst>
                                      </p:cBhvr>
                                      <p:tavLst>
                                        <p:tav tm="0">
                                          <p:val>
                                            <p:strVal val="#ppt_h"/>
                                          </p:val>
                                        </p:tav>
                                        <p:tav tm="100000">
                                          <p:val>
                                            <p:strVal val="#ppt_h"/>
                                          </p:val>
                                        </p:tav>
                                      </p:tavLst>
                                    </p:anim>
                                    <p:animEffect transition="in" filter="fade">
                                      <p:cBhvr>
                                        <p:cTn id="16" dur="1000"/>
                                        <p:tgtEl>
                                          <p:spTgt spid="32"/>
                                        </p:tgtEl>
                                      </p:cBhvr>
                                    </p:animEffect>
                                  </p:childTnLst>
                                </p:cTn>
                              </p:par>
                              <p:par>
                                <p:cTn id="17" presetID="55" presetClass="entr" presetSubtype="0" fill="hold" grpId="8"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strVal val="#ppt_w*0.70"/>
                                          </p:val>
                                        </p:tav>
                                        <p:tav tm="100000">
                                          <p:val>
                                            <p:strVal val="#ppt_w"/>
                                          </p:val>
                                        </p:tav>
                                      </p:tavLst>
                                    </p:anim>
                                    <p:anim calcmode="lin" valueType="num">
                                      <p:cBhvr>
                                        <p:cTn id="20" dur="1000" fill="hold"/>
                                        <p:tgtEl>
                                          <p:spTgt spid="33"/>
                                        </p:tgtEl>
                                        <p:attrNameLst>
                                          <p:attrName>ppt_h</p:attrName>
                                        </p:attrNameLst>
                                      </p:cBhvr>
                                      <p:tavLst>
                                        <p:tav tm="0">
                                          <p:val>
                                            <p:strVal val="#ppt_h"/>
                                          </p:val>
                                        </p:tav>
                                        <p:tav tm="100000">
                                          <p:val>
                                            <p:strVal val="#ppt_h"/>
                                          </p:val>
                                        </p:tav>
                                      </p:tavLst>
                                    </p:anim>
                                    <p:animEffect transition="in" filter="fade">
                                      <p:cBhvr>
                                        <p:cTn id="21" dur="1000"/>
                                        <p:tgtEl>
                                          <p:spTgt spid="33"/>
                                        </p:tgtEl>
                                      </p:cBhvr>
                                    </p:animEffect>
                                  </p:childTnLst>
                                </p:cTn>
                              </p:par>
                              <p:par>
                                <p:cTn id="22" presetID="55" presetClass="entr" presetSubtype="0" fill="hold" grpId="7"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1000" fill="hold"/>
                                        <p:tgtEl>
                                          <p:spTgt spid="34"/>
                                        </p:tgtEl>
                                        <p:attrNameLst>
                                          <p:attrName>ppt_w</p:attrName>
                                        </p:attrNameLst>
                                      </p:cBhvr>
                                      <p:tavLst>
                                        <p:tav tm="0">
                                          <p:val>
                                            <p:strVal val="#ppt_w*0.70"/>
                                          </p:val>
                                        </p:tav>
                                        <p:tav tm="100000">
                                          <p:val>
                                            <p:strVal val="#ppt_w"/>
                                          </p:val>
                                        </p:tav>
                                      </p:tavLst>
                                    </p:anim>
                                    <p:anim calcmode="lin" valueType="num">
                                      <p:cBhvr>
                                        <p:cTn id="25" dur="1000" fill="hold"/>
                                        <p:tgtEl>
                                          <p:spTgt spid="34"/>
                                        </p:tgtEl>
                                        <p:attrNameLst>
                                          <p:attrName>ppt_h</p:attrName>
                                        </p:attrNameLst>
                                      </p:cBhvr>
                                      <p:tavLst>
                                        <p:tav tm="0">
                                          <p:val>
                                            <p:strVal val="#ppt_h"/>
                                          </p:val>
                                        </p:tav>
                                        <p:tav tm="100000">
                                          <p:val>
                                            <p:strVal val="#ppt_h"/>
                                          </p:val>
                                        </p:tav>
                                      </p:tavLst>
                                    </p:anim>
                                    <p:animEffect transition="in" filter="fade">
                                      <p:cBhvr>
                                        <p:cTn id="26" dur="1000"/>
                                        <p:tgtEl>
                                          <p:spTgt spid="34"/>
                                        </p:tgtEl>
                                      </p:cBhvr>
                                    </p:animEffect>
                                  </p:childTnLst>
                                </p:cTn>
                              </p:par>
                              <p:par>
                                <p:cTn id="27" presetID="55" presetClass="entr" presetSubtype="0" fill="hold" grpId="6"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1000" fill="hold"/>
                                        <p:tgtEl>
                                          <p:spTgt spid="35"/>
                                        </p:tgtEl>
                                        <p:attrNameLst>
                                          <p:attrName>ppt_w</p:attrName>
                                        </p:attrNameLst>
                                      </p:cBhvr>
                                      <p:tavLst>
                                        <p:tav tm="0">
                                          <p:val>
                                            <p:strVal val="#ppt_w*0.70"/>
                                          </p:val>
                                        </p:tav>
                                        <p:tav tm="100000">
                                          <p:val>
                                            <p:strVal val="#ppt_w"/>
                                          </p:val>
                                        </p:tav>
                                      </p:tavLst>
                                    </p:anim>
                                    <p:anim calcmode="lin" valueType="num">
                                      <p:cBhvr>
                                        <p:cTn id="30" dur="1000" fill="hold"/>
                                        <p:tgtEl>
                                          <p:spTgt spid="35"/>
                                        </p:tgtEl>
                                        <p:attrNameLst>
                                          <p:attrName>ppt_h</p:attrName>
                                        </p:attrNameLst>
                                      </p:cBhvr>
                                      <p:tavLst>
                                        <p:tav tm="0">
                                          <p:val>
                                            <p:strVal val="#ppt_h"/>
                                          </p:val>
                                        </p:tav>
                                        <p:tav tm="100000">
                                          <p:val>
                                            <p:strVal val="#ppt_h"/>
                                          </p:val>
                                        </p:tav>
                                      </p:tavLst>
                                    </p:anim>
                                    <p:animEffect transition="in" filter="fade">
                                      <p:cBhvr>
                                        <p:cTn id="31" dur="1000"/>
                                        <p:tgtEl>
                                          <p:spTgt spid="35"/>
                                        </p:tgtEl>
                                      </p:cBhvr>
                                    </p:animEffect>
                                  </p:childTnLst>
                                </p:cTn>
                              </p:par>
                              <p:par>
                                <p:cTn id="32" presetID="55" presetClass="entr" presetSubtype="0" fill="hold" grpId="5"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1000" fill="hold"/>
                                        <p:tgtEl>
                                          <p:spTgt spid="36"/>
                                        </p:tgtEl>
                                        <p:attrNameLst>
                                          <p:attrName>ppt_w</p:attrName>
                                        </p:attrNameLst>
                                      </p:cBhvr>
                                      <p:tavLst>
                                        <p:tav tm="0">
                                          <p:val>
                                            <p:strVal val="#ppt_w*0.70"/>
                                          </p:val>
                                        </p:tav>
                                        <p:tav tm="100000">
                                          <p:val>
                                            <p:strVal val="#ppt_w"/>
                                          </p:val>
                                        </p:tav>
                                      </p:tavLst>
                                    </p:anim>
                                    <p:anim calcmode="lin" valueType="num">
                                      <p:cBhvr>
                                        <p:cTn id="35" dur="1000" fill="hold"/>
                                        <p:tgtEl>
                                          <p:spTgt spid="36"/>
                                        </p:tgtEl>
                                        <p:attrNameLst>
                                          <p:attrName>ppt_h</p:attrName>
                                        </p:attrNameLst>
                                      </p:cBhvr>
                                      <p:tavLst>
                                        <p:tav tm="0">
                                          <p:val>
                                            <p:strVal val="#ppt_h"/>
                                          </p:val>
                                        </p:tav>
                                        <p:tav tm="100000">
                                          <p:val>
                                            <p:strVal val="#ppt_h"/>
                                          </p:val>
                                        </p:tav>
                                      </p:tavLst>
                                    </p:anim>
                                    <p:animEffect transition="in" filter="fade">
                                      <p:cBhvr>
                                        <p:cTn id="36" dur="1000"/>
                                        <p:tgtEl>
                                          <p:spTgt spid="36"/>
                                        </p:tgtEl>
                                      </p:cBhvr>
                                    </p:animEffect>
                                  </p:childTnLst>
                                </p:cTn>
                              </p:par>
                              <p:par>
                                <p:cTn id="37" presetID="55" presetClass="entr" presetSubtype="0" fill="hold" grpId="4"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1000" fill="hold"/>
                                        <p:tgtEl>
                                          <p:spTgt spid="38"/>
                                        </p:tgtEl>
                                        <p:attrNameLst>
                                          <p:attrName>ppt_w</p:attrName>
                                        </p:attrNameLst>
                                      </p:cBhvr>
                                      <p:tavLst>
                                        <p:tav tm="0">
                                          <p:val>
                                            <p:strVal val="#ppt_w*0.70"/>
                                          </p:val>
                                        </p:tav>
                                        <p:tav tm="100000">
                                          <p:val>
                                            <p:strVal val="#ppt_w"/>
                                          </p:val>
                                        </p:tav>
                                      </p:tavLst>
                                    </p:anim>
                                    <p:anim calcmode="lin" valueType="num">
                                      <p:cBhvr>
                                        <p:cTn id="40" dur="1000" fill="hold"/>
                                        <p:tgtEl>
                                          <p:spTgt spid="38"/>
                                        </p:tgtEl>
                                        <p:attrNameLst>
                                          <p:attrName>ppt_h</p:attrName>
                                        </p:attrNameLst>
                                      </p:cBhvr>
                                      <p:tavLst>
                                        <p:tav tm="0">
                                          <p:val>
                                            <p:strVal val="#ppt_h"/>
                                          </p:val>
                                        </p:tav>
                                        <p:tav tm="100000">
                                          <p:val>
                                            <p:strVal val="#ppt_h"/>
                                          </p:val>
                                        </p:tav>
                                      </p:tavLst>
                                    </p:anim>
                                    <p:animEffect transition="in" filter="fade">
                                      <p:cBhvr>
                                        <p:cTn id="41" dur="1000"/>
                                        <p:tgtEl>
                                          <p:spTgt spid="38"/>
                                        </p:tgtEl>
                                      </p:cBhvr>
                                    </p:animEffect>
                                  </p:childTnLst>
                                </p:cTn>
                              </p:par>
                              <p:par>
                                <p:cTn id="42" presetID="55" presetClass="entr" presetSubtype="0" fill="hold" grpId="3" nodeType="withEffect">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cBhvr>
                                        <p:cTn id="44" dur="1000" fill="hold"/>
                                        <p:tgtEl>
                                          <p:spTgt spid="52"/>
                                        </p:tgtEl>
                                        <p:attrNameLst>
                                          <p:attrName>ppt_w</p:attrName>
                                        </p:attrNameLst>
                                      </p:cBhvr>
                                      <p:tavLst>
                                        <p:tav tm="0">
                                          <p:val>
                                            <p:strVal val="#ppt_w*0.70"/>
                                          </p:val>
                                        </p:tav>
                                        <p:tav tm="100000">
                                          <p:val>
                                            <p:strVal val="#ppt_w"/>
                                          </p:val>
                                        </p:tav>
                                      </p:tavLst>
                                    </p:anim>
                                    <p:anim calcmode="lin" valueType="num">
                                      <p:cBhvr>
                                        <p:cTn id="45" dur="1000" fill="hold"/>
                                        <p:tgtEl>
                                          <p:spTgt spid="52"/>
                                        </p:tgtEl>
                                        <p:attrNameLst>
                                          <p:attrName>ppt_h</p:attrName>
                                        </p:attrNameLst>
                                      </p:cBhvr>
                                      <p:tavLst>
                                        <p:tav tm="0">
                                          <p:val>
                                            <p:strVal val="#ppt_h"/>
                                          </p:val>
                                        </p:tav>
                                        <p:tav tm="100000">
                                          <p:val>
                                            <p:strVal val="#ppt_h"/>
                                          </p:val>
                                        </p:tav>
                                      </p:tavLst>
                                    </p:anim>
                                    <p:animEffect transition="in" filter="fade">
                                      <p:cBhvr>
                                        <p:cTn id="46" dur="1000"/>
                                        <p:tgtEl>
                                          <p:spTgt spid="52"/>
                                        </p:tgtEl>
                                      </p:cBhvr>
                                    </p:animEffect>
                                  </p:childTnLst>
                                </p:cTn>
                              </p:par>
                              <p:par>
                                <p:cTn id="47" presetID="55" presetClass="entr" presetSubtype="0" fill="hold" grpId="3"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p:cTn id="49" dur="1000" fill="hold"/>
                                        <p:tgtEl>
                                          <p:spTgt spid="53"/>
                                        </p:tgtEl>
                                        <p:attrNameLst>
                                          <p:attrName>ppt_w</p:attrName>
                                        </p:attrNameLst>
                                      </p:cBhvr>
                                      <p:tavLst>
                                        <p:tav tm="0">
                                          <p:val>
                                            <p:strVal val="#ppt_w*0.70"/>
                                          </p:val>
                                        </p:tav>
                                        <p:tav tm="100000">
                                          <p:val>
                                            <p:strVal val="#ppt_w"/>
                                          </p:val>
                                        </p:tav>
                                      </p:tavLst>
                                    </p:anim>
                                    <p:anim calcmode="lin" valueType="num">
                                      <p:cBhvr>
                                        <p:cTn id="50" dur="1000" fill="hold"/>
                                        <p:tgtEl>
                                          <p:spTgt spid="53"/>
                                        </p:tgtEl>
                                        <p:attrNameLst>
                                          <p:attrName>ppt_h</p:attrName>
                                        </p:attrNameLst>
                                      </p:cBhvr>
                                      <p:tavLst>
                                        <p:tav tm="0">
                                          <p:val>
                                            <p:strVal val="#ppt_h"/>
                                          </p:val>
                                        </p:tav>
                                        <p:tav tm="100000">
                                          <p:val>
                                            <p:strVal val="#ppt_h"/>
                                          </p:val>
                                        </p:tav>
                                      </p:tavLst>
                                    </p:anim>
                                    <p:animEffect transition="in" filter="fade">
                                      <p:cBhvr>
                                        <p:cTn id="51" dur="10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ppt_w</p:attrName>
                                        </p:attrNameLst>
                                      </p:cBhvr>
                                      <p:tavLst>
                                        <p:tav tm="0">
                                          <p:val>
                                            <p:strVal val="#ppt_w*0.70"/>
                                          </p:val>
                                        </p:tav>
                                        <p:tav tm="100000">
                                          <p:val>
                                            <p:strVal val="#ppt_w"/>
                                          </p:val>
                                        </p:tav>
                                      </p:tavLst>
                                    </p:anim>
                                    <p:anim calcmode="lin" valueType="num">
                                      <p:cBhvr>
                                        <p:cTn id="57" dur="1000" fill="hold"/>
                                        <p:tgtEl>
                                          <p:spTgt spid="14"/>
                                        </p:tgtEl>
                                        <p:attrNameLst>
                                          <p:attrName>ppt_h</p:attrName>
                                        </p:attrNameLst>
                                      </p:cBhvr>
                                      <p:tavLst>
                                        <p:tav tm="0">
                                          <p:val>
                                            <p:strVal val="#ppt_h"/>
                                          </p:val>
                                        </p:tav>
                                        <p:tav tm="100000">
                                          <p:val>
                                            <p:strVal val="#ppt_h"/>
                                          </p:val>
                                        </p:tav>
                                      </p:tavLst>
                                    </p:anim>
                                    <p:animEffect transition="in" filter="fade">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strVal val="#ppt_w*0.70"/>
                                          </p:val>
                                        </p:tav>
                                        <p:tav tm="100000">
                                          <p:val>
                                            <p:strVal val="#ppt_w"/>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animEffect transition="in" filter="fade">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ppt_w</p:attrName>
                                        </p:attrNameLst>
                                      </p:cBhvr>
                                      <p:tavLst>
                                        <p:tav tm="0">
                                          <p:val>
                                            <p:strVal val="#ppt_w*0.70"/>
                                          </p:val>
                                        </p:tav>
                                        <p:tav tm="100000">
                                          <p:val>
                                            <p:strVal val="#ppt_w"/>
                                          </p:val>
                                        </p:tav>
                                      </p:tavLst>
                                    </p:anim>
                                    <p:anim calcmode="lin" valueType="num">
                                      <p:cBhvr>
                                        <p:cTn id="71" dur="1000" fill="hold"/>
                                        <p:tgtEl>
                                          <p:spTgt spid="16"/>
                                        </p:tgtEl>
                                        <p:attrNameLst>
                                          <p:attrName>ppt_h</p:attrName>
                                        </p:attrNameLst>
                                      </p:cBhvr>
                                      <p:tavLst>
                                        <p:tav tm="0">
                                          <p:val>
                                            <p:strVal val="#ppt_h"/>
                                          </p:val>
                                        </p:tav>
                                        <p:tav tm="100000">
                                          <p:val>
                                            <p:strVal val="#ppt_h"/>
                                          </p:val>
                                        </p:tav>
                                      </p:tavLst>
                                    </p:anim>
                                    <p:animEffect transition="in" filter="fade">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1000" fill="hold"/>
                                        <p:tgtEl>
                                          <p:spTgt spid="17"/>
                                        </p:tgtEl>
                                        <p:attrNameLst>
                                          <p:attrName>ppt_w</p:attrName>
                                        </p:attrNameLst>
                                      </p:cBhvr>
                                      <p:tavLst>
                                        <p:tav tm="0">
                                          <p:val>
                                            <p:strVal val="#ppt_w*0.70"/>
                                          </p:val>
                                        </p:tav>
                                        <p:tav tm="100000">
                                          <p:val>
                                            <p:strVal val="#ppt_w"/>
                                          </p:val>
                                        </p:tav>
                                      </p:tavLst>
                                    </p:anim>
                                    <p:anim calcmode="lin" valueType="num">
                                      <p:cBhvr>
                                        <p:cTn id="78" dur="1000" fill="hold"/>
                                        <p:tgtEl>
                                          <p:spTgt spid="17"/>
                                        </p:tgtEl>
                                        <p:attrNameLst>
                                          <p:attrName>ppt_h</p:attrName>
                                        </p:attrNameLst>
                                      </p:cBhvr>
                                      <p:tavLst>
                                        <p:tav tm="0">
                                          <p:val>
                                            <p:strVal val="#ppt_h"/>
                                          </p:val>
                                        </p:tav>
                                        <p:tav tm="100000">
                                          <p:val>
                                            <p:strVal val="#ppt_h"/>
                                          </p:val>
                                        </p:tav>
                                      </p:tavLst>
                                    </p:anim>
                                    <p:animEffect transition="in" filter="fade">
                                      <p:cBhvr>
                                        <p:cTn id="79" dur="10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ppt_w</p:attrName>
                                        </p:attrNameLst>
                                      </p:cBhvr>
                                      <p:tavLst>
                                        <p:tav tm="0">
                                          <p:val>
                                            <p:strVal val="#ppt_w*0.70"/>
                                          </p:val>
                                        </p:tav>
                                        <p:tav tm="100000">
                                          <p:val>
                                            <p:strVal val="#ppt_w"/>
                                          </p:val>
                                        </p:tav>
                                      </p:tavLst>
                                    </p:anim>
                                    <p:anim calcmode="lin" valueType="num">
                                      <p:cBhvr>
                                        <p:cTn id="85" dur="1000" fill="hold"/>
                                        <p:tgtEl>
                                          <p:spTgt spid="18"/>
                                        </p:tgtEl>
                                        <p:attrNameLst>
                                          <p:attrName>ppt_h</p:attrName>
                                        </p:attrNameLst>
                                      </p:cBhvr>
                                      <p:tavLst>
                                        <p:tav tm="0">
                                          <p:val>
                                            <p:strVal val="#ppt_h"/>
                                          </p:val>
                                        </p:tav>
                                        <p:tav tm="100000">
                                          <p:val>
                                            <p:strVal val="#ppt_h"/>
                                          </p:val>
                                        </p:tav>
                                      </p:tavLst>
                                    </p:anim>
                                    <p:animEffect transition="in" filter="fade">
                                      <p:cBhvr>
                                        <p:cTn id="86" dur="10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p:cTn id="91" dur="1000" fill="hold"/>
                                        <p:tgtEl>
                                          <p:spTgt spid="19"/>
                                        </p:tgtEl>
                                        <p:attrNameLst>
                                          <p:attrName>ppt_w</p:attrName>
                                        </p:attrNameLst>
                                      </p:cBhvr>
                                      <p:tavLst>
                                        <p:tav tm="0">
                                          <p:val>
                                            <p:strVal val="#ppt_w*0.70"/>
                                          </p:val>
                                        </p:tav>
                                        <p:tav tm="100000">
                                          <p:val>
                                            <p:strVal val="#ppt_w"/>
                                          </p:val>
                                        </p:tav>
                                      </p:tavLst>
                                    </p:anim>
                                    <p:anim calcmode="lin" valueType="num">
                                      <p:cBhvr>
                                        <p:cTn id="92" dur="1000" fill="hold"/>
                                        <p:tgtEl>
                                          <p:spTgt spid="19"/>
                                        </p:tgtEl>
                                        <p:attrNameLst>
                                          <p:attrName>ppt_h</p:attrName>
                                        </p:attrNameLst>
                                      </p:cBhvr>
                                      <p:tavLst>
                                        <p:tav tm="0">
                                          <p:val>
                                            <p:strVal val="#ppt_h"/>
                                          </p:val>
                                        </p:tav>
                                        <p:tav tm="100000">
                                          <p:val>
                                            <p:strVal val="#ppt_h"/>
                                          </p:val>
                                        </p:tav>
                                      </p:tavLst>
                                    </p:anim>
                                    <p:animEffect transition="in" filter="fade">
                                      <p:cBhvr>
                                        <p:cTn id="93" dur="10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 calcmode="lin" valueType="num">
                                      <p:cBhvr>
                                        <p:cTn id="98" dur="1000" fill="hold"/>
                                        <p:tgtEl>
                                          <p:spTgt spid="20"/>
                                        </p:tgtEl>
                                        <p:attrNameLst>
                                          <p:attrName>ppt_w</p:attrName>
                                        </p:attrNameLst>
                                      </p:cBhvr>
                                      <p:tavLst>
                                        <p:tav tm="0">
                                          <p:val>
                                            <p:strVal val="#ppt_w*0.70"/>
                                          </p:val>
                                        </p:tav>
                                        <p:tav tm="100000">
                                          <p:val>
                                            <p:strVal val="#ppt_w"/>
                                          </p:val>
                                        </p:tav>
                                      </p:tavLst>
                                    </p:anim>
                                    <p:anim calcmode="lin" valueType="num">
                                      <p:cBhvr>
                                        <p:cTn id="99" dur="1000" fill="hold"/>
                                        <p:tgtEl>
                                          <p:spTgt spid="20"/>
                                        </p:tgtEl>
                                        <p:attrNameLst>
                                          <p:attrName>ppt_h</p:attrName>
                                        </p:attrNameLst>
                                      </p:cBhvr>
                                      <p:tavLst>
                                        <p:tav tm="0">
                                          <p:val>
                                            <p:strVal val="#ppt_h"/>
                                          </p:val>
                                        </p:tav>
                                        <p:tav tm="100000">
                                          <p:val>
                                            <p:strVal val="#ppt_h"/>
                                          </p:val>
                                        </p:tav>
                                      </p:tavLst>
                                    </p:anim>
                                    <p:animEffect transition="in" filter="fade">
                                      <p:cBhvr>
                                        <p:cTn id="100" dur="1000"/>
                                        <p:tgtEl>
                                          <p:spTgt spid="20"/>
                                        </p:tgtEl>
                                      </p:cBhvr>
                                    </p:animEffect>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1000" fill="hold"/>
                                        <p:tgtEl>
                                          <p:spTgt spid="21"/>
                                        </p:tgtEl>
                                        <p:attrNameLst>
                                          <p:attrName>ppt_w</p:attrName>
                                        </p:attrNameLst>
                                      </p:cBhvr>
                                      <p:tavLst>
                                        <p:tav tm="0">
                                          <p:val>
                                            <p:strVal val="#ppt_w*0.70"/>
                                          </p:val>
                                        </p:tav>
                                        <p:tav tm="100000">
                                          <p:val>
                                            <p:strVal val="#ppt_w"/>
                                          </p:val>
                                        </p:tav>
                                      </p:tavLst>
                                    </p:anim>
                                    <p:anim calcmode="lin" valueType="num">
                                      <p:cBhvr>
                                        <p:cTn id="106" dur="1000" fill="hold"/>
                                        <p:tgtEl>
                                          <p:spTgt spid="21"/>
                                        </p:tgtEl>
                                        <p:attrNameLst>
                                          <p:attrName>ppt_h</p:attrName>
                                        </p:attrNameLst>
                                      </p:cBhvr>
                                      <p:tavLst>
                                        <p:tav tm="0">
                                          <p:val>
                                            <p:strVal val="#ppt_h"/>
                                          </p:val>
                                        </p:tav>
                                        <p:tav tm="100000">
                                          <p:val>
                                            <p:strVal val="#ppt_h"/>
                                          </p:val>
                                        </p:tav>
                                      </p:tavLst>
                                    </p:anim>
                                    <p:animEffect transition="in" filter="fade">
                                      <p:cBhvr>
                                        <p:cTn id="107" dur="1000"/>
                                        <p:tgtEl>
                                          <p:spTgt spid="21"/>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000" fill="hold">
                                          <p:stCondLst>
                                            <p:cond delay="0"/>
                                          </p:stCondLst>
                                        </p:cTn>
                                        <p:tgtEl>
                                          <p:spTgt spid="3"/>
                                        </p:tgtEl>
                                        <p:attrNameLst>
                                          <p:attrName>style.visibility</p:attrName>
                                        </p:attrNameLst>
                                      </p:cBhvr>
                                      <p:to>
                                        <p:strVal val="visible"/>
                                      </p:to>
                                    </p:set>
                                    <p:animEffect transition="in" filter="wipe(down)">
                                      <p:cBhvr>
                                        <p:cTn id="1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2" grpId="1" animBg="1"/>
      <p:bldP spid="34" grpId="0" animBg="1"/>
      <p:bldP spid="32" grpId="2" animBg="1"/>
      <p:bldP spid="33" grpId="1" animBg="1"/>
      <p:bldP spid="35" grpId="0" animBg="1"/>
      <p:bldP spid="32" grpId="3" animBg="1"/>
      <p:bldP spid="33" grpId="2" animBg="1"/>
      <p:bldP spid="34" grpId="1" animBg="1"/>
      <p:bldP spid="36" grpId="0" animBg="1"/>
      <p:bldP spid="32" grpId="4" animBg="1"/>
      <p:bldP spid="33" grpId="3" animBg="1"/>
      <p:bldP spid="34" grpId="2" animBg="1"/>
      <p:bldP spid="35" grpId="1" animBg="1"/>
      <p:bldP spid="38" grpId="0" animBg="1"/>
      <p:bldP spid="32" grpId="5" animBg="1"/>
      <p:bldP spid="33" grpId="4" animBg="1"/>
      <p:bldP spid="34" grpId="3" animBg="1"/>
      <p:bldP spid="35" grpId="2" animBg="1"/>
      <p:bldP spid="36" grpId="1" animBg="1"/>
      <p:bldP spid="52" grpId="0" animBg="1"/>
      <p:bldP spid="32" grpId="6" animBg="1"/>
      <p:bldP spid="33" grpId="5" animBg="1"/>
      <p:bldP spid="34" grpId="4" animBg="1"/>
      <p:bldP spid="35" grpId="3" animBg="1"/>
      <p:bldP spid="36" grpId="2" animBg="1"/>
      <p:bldP spid="38" grpId="1" animBg="1"/>
      <p:bldP spid="53" grpId="0" animBg="1"/>
      <p:bldP spid="32" grpId="7" animBg="1"/>
      <p:bldP spid="33" grpId="6" animBg="1"/>
      <p:bldP spid="34" grpId="5" animBg="1"/>
      <p:bldP spid="35" grpId="4" animBg="1"/>
      <p:bldP spid="36" grpId="3" animBg="1"/>
      <p:bldP spid="38" grpId="2" animBg="1"/>
      <p:bldP spid="52" grpId="1" animBg="1"/>
      <p:bldP spid="53" grpId="1" animBg="1"/>
      <p:bldP spid="32" grpId="9" bldLvl="0" animBg="1"/>
      <p:bldP spid="33" grpId="8" bldLvl="0" animBg="1"/>
      <p:bldP spid="34" grpId="7" bldLvl="0" animBg="1"/>
      <p:bldP spid="35" grpId="6" bldLvl="0" animBg="1"/>
      <p:bldP spid="36" grpId="5" bldLvl="0" animBg="1"/>
      <p:bldP spid="38" grpId="4" bldLvl="0" animBg="1"/>
      <p:bldP spid="52" grpId="3" bldLvl="0" animBg="1"/>
      <p:bldP spid="53" grpId="3" bldLvl="0" animBg="1"/>
      <p:bldP spid="51" grpId="0" bldLvl="0" animBg="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05610" y="258445"/>
            <a:ext cx="5993765" cy="768350"/>
          </a:xfrm>
          <a:prstGeom prst="rect">
            <a:avLst/>
          </a:prstGeom>
          <a:noFill/>
        </p:spPr>
        <p:txBody>
          <a:bodyPr wrap="square" rtlCol="0">
            <a:spAutoFit/>
          </a:bodyPr>
          <a:p>
            <a:r>
              <a:rPr lang="en-US" altLang="zh-CN" sz="4400" b="1" i="1">
                <a:latin typeface="Calibri" panose="020F0502020204030204" charset="0"/>
                <a:cs typeface="Calibri" panose="020F0502020204030204" charset="0"/>
              </a:rPr>
              <a:t>A person of great value</a:t>
            </a:r>
            <a:endParaRPr lang="en-US" altLang="zh-CN" sz="4400" b="1" i="1">
              <a:latin typeface="Calibri" panose="020F0502020204030204" charset="0"/>
              <a:cs typeface="Calibri" panose="020F0502020204030204" charset="0"/>
            </a:endParaRPr>
          </a:p>
        </p:txBody>
      </p:sp>
      <p:pic>
        <p:nvPicPr>
          <p:cNvPr id="7" name="图片 6" descr="青蒿素"/>
          <p:cNvPicPr>
            <a:picLocks noChangeAspect="1"/>
          </p:cNvPicPr>
          <p:nvPr/>
        </p:nvPicPr>
        <p:blipFill>
          <a:blip r:embed="rId1"/>
          <a:stretch>
            <a:fillRect/>
          </a:stretch>
        </p:blipFill>
        <p:spPr>
          <a:xfrm>
            <a:off x="170180" y="179705"/>
            <a:ext cx="1425575" cy="1302385"/>
          </a:xfrm>
          <a:prstGeom prst="rect">
            <a:avLst/>
          </a:prstGeom>
        </p:spPr>
      </p:pic>
      <p:pic>
        <p:nvPicPr>
          <p:cNvPr id="9" name="图片 8" descr="屠呦呦6"/>
          <p:cNvPicPr>
            <a:picLocks noChangeAspect="1"/>
          </p:cNvPicPr>
          <p:nvPr/>
        </p:nvPicPr>
        <p:blipFill>
          <a:blip r:embed="rId2"/>
          <a:stretch>
            <a:fillRect/>
          </a:stretch>
        </p:blipFill>
        <p:spPr>
          <a:xfrm>
            <a:off x="170180" y="1482090"/>
            <a:ext cx="2843530" cy="3324225"/>
          </a:xfrm>
          <a:prstGeom prst="round2DiagRect">
            <a:avLst/>
          </a:prstGeom>
        </p:spPr>
      </p:pic>
      <p:pic>
        <p:nvPicPr>
          <p:cNvPr id="10" name="图片 9" descr="屠呦呦7"/>
          <p:cNvPicPr>
            <a:picLocks noChangeAspect="1"/>
          </p:cNvPicPr>
          <p:nvPr/>
        </p:nvPicPr>
        <p:blipFill>
          <a:blip r:embed="rId3"/>
          <a:stretch>
            <a:fillRect/>
          </a:stretch>
        </p:blipFill>
        <p:spPr>
          <a:xfrm>
            <a:off x="3077845" y="1825625"/>
            <a:ext cx="3058795" cy="4589145"/>
          </a:xfrm>
          <a:prstGeom prst="round2DiagRect">
            <a:avLst/>
          </a:prstGeom>
        </p:spPr>
      </p:pic>
      <p:pic>
        <p:nvPicPr>
          <p:cNvPr id="11" name="图片 10" descr="时代周刊"/>
          <p:cNvPicPr>
            <a:picLocks noChangeAspect="1"/>
          </p:cNvPicPr>
          <p:nvPr/>
        </p:nvPicPr>
        <p:blipFill>
          <a:blip r:embed="rId4"/>
          <a:stretch>
            <a:fillRect/>
          </a:stretch>
        </p:blipFill>
        <p:spPr>
          <a:xfrm>
            <a:off x="9178925" y="3031490"/>
            <a:ext cx="2869565" cy="3826510"/>
          </a:xfrm>
          <a:prstGeom prst="round2DiagRect">
            <a:avLst/>
          </a:prstGeom>
        </p:spPr>
      </p:pic>
      <p:pic>
        <p:nvPicPr>
          <p:cNvPr id="12" name="图片 11" descr="屠呦呦10"/>
          <p:cNvPicPr>
            <a:picLocks noChangeAspect="1"/>
          </p:cNvPicPr>
          <p:nvPr/>
        </p:nvPicPr>
        <p:blipFill>
          <a:blip r:embed="rId5"/>
          <a:srcRect t="33750" r="29961" b="6963"/>
          <a:stretch>
            <a:fillRect/>
          </a:stretch>
        </p:blipFill>
        <p:spPr>
          <a:xfrm>
            <a:off x="6177280" y="2647950"/>
            <a:ext cx="2908935" cy="3919220"/>
          </a:xfrm>
          <a:prstGeom prst="round2Diag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85900" y="168910"/>
            <a:ext cx="10413365" cy="645160"/>
          </a:xfrm>
          <a:prstGeom prst="rect">
            <a:avLst/>
          </a:prstGeom>
          <a:noFill/>
        </p:spPr>
        <p:txBody>
          <a:bodyPr wrap="square" rtlCol="0">
            <a:spAutoFit/>
          </a:bodyPr>
          <a:p>
            <a:r>
              <a:rPr lang="en-US" altLang="zh-CN" sz="3600" b="1" i="1">
                <a:latin typeface="Calibri" panose="020F0502020204030204" charset="0"/>
                <a:cs typeface="Calibri" panose="020F0502020204030204" charset="0"/>
              </a:rPr>
              <a:t>Where would you most likely find this passage? </a:t>
            </a:r>
            <a:endParaRPr lang="en-US" altLang="zh-CN" sz="3600" b="1" i="1">
              <a:latin typeface="Calibri" panose="020F0502020204030204" charset="0"/>
              <a:cs typeface="Calibri" panose="020F0502020204030204" charset="0"/>
            </a:endParaRPr>
          </a:p>
        </p:txBody>
      </p:sp>
      <p:pic>
        <p:nvPicPr>
          <p:cNvPr id="7" name="图片 6" descr="青蒿素"/>
          <p:cNvPicPr>
            <a:picLocks noChangeAspect="1"/>
          </p:cNvPicPr>
          <p:nvPr/>
        </p:nvPicPr>
        <p:blipFill>
          <a:blip r:embed="rId1"/>
          <a:stretch>
            <a:fillRect/>
          </a:stretch>
        </p:blipFill>
        <p:spPr>
          <a:xfrm>
            <a:off x="146685" y="168910"/>
            <a:ext cx="1146175" cy="1047115"/>
          </a:xfrm>
          <a:prstGeom prst="rect">
            <a:avLst/>
          </a:prstGeom>
        </p:spPr>
      </p:pic>
      <p:grpSp>
        <p:nvGrpSpPr>
          <p:cNvPr id="5" name="组合 4"/>
          <p:cNvGrpSpPr/>
          <p:nvPr/>
        </p:nvGrpSpPr>
        <p:grpSpPr>
          <a:xfrm>
            <a:off x="146685" y="1129030"/>
            <a:ext cx="4230370" cy="5504180"/>
            <a:chOff x="231" y="1778"/>
            <a:chExt cx="6662" cy="8668"/>
          </a:xfrm>
        </p:grpSpPr>
        <p:pic>
          <p:nvPicPr>
            <p:cNvPr id="3" name="图片 2" descr="课文图片"/>
            <p:cNvPicPr>
              <a:picLocks noChangeAspect="1"/>
            </p:cNvPicPr>
            <p:nvPr/>
          </p:nvPicPr>
          <p:blipFill>
            <a:blip r:embed="rId2"/>
            <a:srcRect t="29568"/>
            <a:stretch>
              <a:fillRect/>
            </a:stretch>
          </p:blipFill>
          <p:spPr>
            <a:xfrm>
              <a:off x="231" y="1778"/>
              <a:ext cx="6653" cy="6426"/>
            </a:xfrm>
            <a:prstGeom prst="rect">
              <a:avLst/>
            </a:prstGeom>
          </p:spPr>
        </p:pic>
        <p:pic>
          <p:nvPicPr>
            <p:cNvPr id="4" name="图片 3" descr="课文图片1"/>
            <p:cNvPicPr>
              <a:picLocks noChangeAspect="1"/>
            </p:cNvPicPr>
            <p:nvPr/>
          </p:nvPicPr>
          <p:blipFill>
            <a:blip r:embed="rId3"/>
            <a:srcRect l="-3842" t="25969" r="1791"/>
            <a:stretch>
              <a:fillRect/>
            </a:stretch>
          </p:blipFill>
          <p:spPr>
            <a:xfrm>
              <a:off x="277" y="8012"/>
              <a:ext cx="6616" cy="2435"/>
            </a:xfrm>
            <a:prstGeom prst="rect">
              <a:avLst/>
            </a:prstGeom>
          </p:spPr>
        </p:pic>
      </p:grpSp>
      <p:cxnSp>
        <p:nvCxnSpPr>
          <p:cNvPr id="6" name="直接箭头连接符 5"/>
          <p:cNvCxnSpPr/>
          <p:nvPr/>
        </p:nvCxnSpPr>
        <p:spPr>
          <a:xfrm flipV="1">
            <a:off x="3370580" y="1220470"/>
            <a:ext cx="189738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endCxn id="13" idx="1"/>
          </p:cNvCxnSpPr>
          <p:nvPr/>
        </p:nvCxnSpPr>
        <p:spPr>
          <a:xfrm>
            <a:off x="2670175" y="1416685"/>
            <a:ext cx="2597785" cy="292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endCxn id="14" idx="1"/>
          </p:cNvCxnSpPr>
          <p:nvPr/>
        </p:nvCxnSpPr>
        <p:spPr>
          <a:xfrm>
            <a:off x="1485900" y="2136140"/>
            <a:ext cx="3782060" cy="27819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endCxn id="14" idx="1"/>
          </p:cNvCxnSpPr>
          <p:nvPr/>
        </p:nvCxnSpPr>
        <p:spPr>
          <a:xfrm flipV="1">
            <a:off x="4321810" y="4918075"/>
            <a:ext cx="94615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267960" y="930275"/>
            <a:ext cx="1768475" cy="583565"/>
          </a:xfrm>
          <a:prstGeom prst="rect">
            <a:avLst/>
          </a:prstGeom>
          <a:noFill/>
        </p:spPr>
        <p:txBody>
          <a:bodyPr wrap="square" rtlCol="0">
            <a:spAutoFit/>
          </a:bodyPr>
          <a:p>
            <a:r>
              <a:rPr lang="en-US" altLang="zh-CN" sz="3200" b="1" i="1">
                <a:latin typeface="Calibri" panose="020F0502020204030204" charset="0"/>
                <a:cs typeface="Calibri" panose="020F0502020204030204" charset="0"/>
              </a:rPr>
              <a:t>The title</a:t>
            </a:r>
            <a:endParaRPr lang="en-US" altLang="zh-CN" sz="3200" b="1" i="1">
              <a:latin typeface="Calibri" panose="020F0502020204030204" charset="0"/>
              <a:cs typeface="Calibri" panose="020F0502020204030204" charset="0"/>
            </a:endParaRPr>
          </a:p>
        </p:txBody>
      </p:sp>
      <p:sp>
        <p:nvSpPr>
          <p:cNvPr id="13" name="文本框 12"/>
          <p:cNvSpPr txBox="1"/>
          <p:nvPr/>
        </p:nvSpPr>
        <p:spPr>
          <a:xfrm>
            <a:off x="5267960" y="1416685"/>
            <a:ext cx="1768475" cy="583565"/>
          </a:xfrm>
          <a:prstGeom prst="rect">
            <a:avLst/>
          </a:prstGeom>
          <a:noFill/>
        </p:spPr>
        <p:txBody>
          <a:bodyPr wrap="square" rtlCol="0">
            <a:spAutoFit/>
          </a:bodyPr>
          <a:p>
            <a:r>
              <a:rPr lang="en-US" altLang="zh-CN" sz="3200" b="1" i="1">
                <a:latin typeface="Calibri" panose="020F0502020204030204" charset="0"/>
                <a:cs typeface="Calibri" panose="020F0502020204030204" charset="0"/>
              </a:rPr>
              <a:t>The date</a:t>
            </a:r>
            <a:endParaRPr lang="en-US" altLang="zh-CN" sz="3200" b="1" i="1">
              <a:latin typeface="Calibri" panose="020F0502020204030204" charset="0"/>
              <a:cs typeface="Calibri" panose="020F0502020204030204" charset="0"/>
            </a:endParaRPr>
          </a:p>
        </p:txBody>
      </p:sp>
      <p:sp>
        <p:nvSpPr>
          <p:cNvPr id="14" name="文本框 13"/>
          <p:cNvSpPr txBox="1"/>
          <p:nvPr/>
        </p:nvSpPr>
        <p:spPr>
          <a:xfrm>
            <a:off x="5267960" y="4625975"/>
            <a:ext cx="3110230" cy="583565"/>
          </a:xfrm>
          <a:prstGeom prst="rect">
            <a:avLst/>
          </a:prstGeom>
          <a:noFill/>
        </p:spPr>
        <p:txBody>
          <a:bodyPr wrap="square" rtlCol="0" anchor="t">
            <a:spAutoFit/>
          </a:bodyPr>
          <a:p>
            <a:pPr lvl="0" algn="l">
              <a:buClrTx/>
              <a:buSzTx/>
              <a:buFontTx/>
            </a:pPr>
            <a:r>
              <a:rPr lang="en-US" altLang="zh-CN" sz="3200" b="1" i="1">
                <a:latin typeface="Calibri" panose="020F0502020204030204" charset="0"/>
                <a:cs typeface="Calibri" panose="020F0502020204030204" charset="0"/>
                <a:sym typeface="+mn-ea"/>
              </a:rPr>
              <a:t>The illustrations</a:t>
            </a:r>
            <a:endParaRPr lang="en-US" altLang="zh-CN" sz="3200" b="1" i="1">
              <a:latin typeface="Calibri" panose="020F0502020204030204" charset="0"/>
              <a:cs typeface="Calibri" panose="020F0502020204030204" charset="0"/>
              <a:sym typeface="+mn-ea"/>
            </a:endParaRPr>
          </a:p>
        </p:txBody>
      </p:sp>
      <p:sp>
        <p:nvSpPr>
          <p:cNvPr id="15" name="右大括号 14"/>
          <p:cNvSpPr/>
          <p:nvPr/>
        </p:nvSpPr>
        <p:spPr>
          <a:xfrm>
            <a:off x="3903980" y="1620520"/>
            <a:ext cx="1036320" cy="4861560"/>
          </a:xfrm>
          <a:prstGeom prst="rightBrace">
            <a:avLst>
              <a:gd name="adj1" fmla="val 3033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6" name="文本框 15"/>
          <p:cNvSpPr txBox="1"/>
          <p:nvPr/>
        </p:nvSpPr>
        <p:spPr>
          <a:xfrm>
            <a:off x="5267960" y="3719195"/>
            <a:ext cx="2356485" cy="583565"/>
          </a:xfrm>
          <a:prstGeom prst="rect">
            <a:avLst/>
          </a:prstGeom>
          <a:noFill/>
        </p:spPr>
        <p:txBody>
          <a:bodyPr wrap="square" rtlCol="0" anchor="t">
            <a:spAutoFit/>
          </a:bodyPr>
          <a:p>
            <a:pPr lvl="0" algn="l">
              <a:buClrTx/>
              <a:buSzTx/>
              <a:buFontTx/>
            </a:pPr>
            <a:r>
              <a:rPr lang="en-US" altLang="zh-CN" sz="3200" b="1" i="1">
                <a:latin typeface="Calibri" panose="020F0502020204030204" charset="0"/>
                <a:cs typeface="Calibri" panose="020F0502020204030204" charset="0"/>
                <a:sym typeface="+mn-ea"/>
              </a:rPr>
              <a:t>The passage</a:t>
            </a:r>
            <a:endParaRPr lang="en-US" altLang="zh-CN" sz="3200" b="1" i="1">
              <a:latin typeface="Calibri" panose="020F0502020204030204" charset="0"/>
              <a:cs typeface="Calibri" panose="020F0502020204030204" charset="0"/>
              <a:sym typeface="+mn-ea"/>
            </a:endParaRPr>
          </a:p>
        </p:txBody>
      </p:sp>
      <p:grpSp>
        <p:nvGrpSpPr>
          <p:cNvPr id="22" name="组合 21"/>
          <p:cNvGrpSpPr/>
          <p:nvPr/>
        </p:nvGrpSpPr>
        <p:grpSpPr>
          <a:xfrm>
            <a:off x="7529195" y="2378075"/>
            <a:ext cx="4461353" cy="1145540"/>
            <a:chOff x="11182" y="4109"/>
            <a:chExt cx="7026" cy="1804"/>
          </a:xfrm>
        </p:grpSpPr>
        <p:grpSp>
          <p:nvGrpSpPr>
            <p:cNvPr id="17" name="组合 16" descr="7b0a202020202274657874626f78223a20227b5c2263617465676f72795f69645c223a31303234352c5c2269645c223a32303334313936337d220a7d0a"/>
            <p:cNvGrpSpPr/>
            <p:nvPr/>
          </p:nvGrpSpPr>
          <p:grpSpPr>
            <a:xfrm>
              <a:off x="12007" y="4417"/>
              <a:ext cx="6201" cy="1496"/>
              <a:chOff x="5483" y="3771"/>
              <a:chExt cx="8233" cy="3261"/>
            </a:xfrm>
          </p:grpSpPr>
          <p:grpSp>
            <p:nvGrpSpPr>
              <p:cNvPr id="18" name="组合 17"/>
              <p:cNvGrpSpPr/>
              <p:nvPr/>
            </p:nvGrpSpPr>
            <p:grpSpPr>
              <a:xfrm>
                <a:off x="5483" y="3771"/>
                <a:ext cx="8232" cy="3261"/>
                <a:chOff x="3481539" y="2394669"/>
                <a:chExt cx="5227422" cy="2070893"/>
              </a:xfrm>
            </p:grpSpPr>
            <p:sp>
              <p:nvSpPr>
                <p:cNvPr id="31" name="矩形 30"/>
                <p:cNvSpPr/>
                <p:nvPr/>
              </p:nvSpPr>
              <p:spPr>
                <a:xfrm rot="21375823">
                  <a:off x="3481539" y="2396902"/>
                  <a:ext cx="5225287" cy="20686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矩形 34"/>
                <p:cNvSpPr/>
                <p:nvPr/>
              </p:nvSpPr>
              <p:spPr>
                <a:xfrm>
                  <a:off x="3483674" y="2394669"/>
                  <a:ext cx="5225287" cy="2068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9" name="文本框 18"/>
              <p:cNvSpPr txBox="1"/>
              <p:nvPr/>
            </p:nvSpPr>
            <p:spPr>
              <a:xfrm>
                <a:off x="6331" y="4185"/>
                <a:ext cx="7385" cy="2426"/>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4000" b="1" i="1">
                    <a:solidFill>
                      <a:srgbClr val="C00000"/>
                    </a:solidFill>
                    <a:latin typeface="Calibri" panose="020F0502020204030204" charset="0"/>
                    <a:cs typeface="Calibri" panose="020F0502020204030204" charset="0"/>
                    <a:sym typeface="+mn-ea"/>
                  </a:rPr>
                  <a:t>In a newapaper</a:t>
                </a:r>
                <a:endParaRPr lang="en-US" altLang="zh-CN" sz="4000" b="1" i="1">
                  <a:solidFill>
                    <a:srgbClr val="C00000"/>
                  </a:solidFill>
                  <a:latin typeface="Calibri" panose="020F0502020204030204" charset="0"/>
                  <a:cs typeface="Calibri" panose="020F0502020204030204" charset="0"/>
                  <a:sym typeface="+mn-ea"/>
                </a:endParaRPr>
              </a:p>
            </p:txBody>
          </p:sp>
        </p:grpSp>
        <p:pic>
          <p:nvPicPr>
            <p:cNvPr id="21" name="图片 20" descr="303b32313538313438303bb1a8d6bd"/>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82" y="4109"/>
              <a:ext cx="1611" cy="1611"/>
            </a:xfrm>
            <a:prstGeom prst="rect">
              <a:avLst/>
            </a:prstGeom>
          </p:spPr>
        </p:pic>
      </p:grpSp>
      <p:sp>
        <p:nvSpPr>
          <p:cNvPr id="23" name="文本框 22"/>
          <p:cNvSpPr txBox="1"/>
          <p:nvPr/>
        </p:nvSpPr>
        <p:spPr>
          <a:xfrm>
            <a:off x="8882380" y="3980815"/>
            <a:ext cx="2276475" cy="645160"/>
          </a:xfrm>
          <a:prstGeom prst="rect">
            <a:avLst/>
          </a:prstGeom>
          <a:noFill/>
          <a:ln w="28575">
            <a:solidFill>
              <a:schemeClr val="bg2">
                <a:lumMod val="25000"/>
              </a:schemeClr>
            </a:solidFill>
            <a:prstDash val="sysDash"/>
          </a:ln>
        </p:spPr>
        <p:txBody>
          <a:bodyPr wrap="none" rtlCol="0" anchor="t">
            <a:spAutoFit/>
          </a:bodyPr>
          <a:p>
            <a:r>
              <a:rPr lang="en-US" altLang="zh-CN" sz="3600" b="1" i="1">
                <a:solidFill>
                  <a:schemeClr val="bg2">
                    <a:lumMod val="25000"/>
                  </a:schemeClr>
                </a:solidFill>
                <a:latin typeface="Calibri" panose="020F0502020204030204" charset="0"/>
                <a:cs typeface="Calibri" panose="020F0502020204030204" charset="0"/>
                <a:sym typeface="+mn-ea"/>
              </a:rPr>
              <a:t>News story</a:t>
            </a:r>
            <a:endParaRPr lang="en-US" altLang="zh-CN" sz="3600" b="1" i="1">
              <a:solidFill>
                <a:schemeClr val="bg2">
                  <a:lumMod val="25000"/>
                </a:schemeClr>
              </a:solidFill>
              <a:latin typeface="Calibri" panose="020F0502020204030204" charset="0"/>
              <a:cs typeface="Calibri" panose="020F0502020204030204" charset="0"/>
              <a:sym typeface="+mn-ea"/>
            </a:endParaRPr>
          </a:p>
        </p:txBody>
      </p:sp>
      <p:sp>
        <p:nvSpPr>
          <p:cNvPr id="24" name="文本框 23"/>
          <p:cNvSpPr txBox="1"/>
          <p:nvPr/>
        </p:nvSpPr>
        <p:spPr>
          <a:xfrm>
            <a:off x="1791970" y="1708150"/>
            <a:ext cx="1108710" cy="583565"/>
          </a:xfrm>
          <a:prstGeom prst="rect">
            <a:avLst/>
          </a:prstGeom>
          <a:solidFill>
            <a:schemeClr val="bg1">
              <a:alpha val="64000"/>
            </a:schemeClr>
          </a:solidFill>
          <a:ln w="12700" cmpd="sng">
            <a:solidFill>
              <a:schemeClr val="accent1">
                <a:shade val="50000"/>
              </a:schemeClr>
            </a:solidFill>
            <a:prstDash val="sysDot"/>
          </a:ln>
        </p:spPr>
        <p:txBody>
          <a:bodyPr wrap="none" rtlCol="0" anchor="t">
            <a:spAutoFit/>
          </a:bodyPr>
          <a:p>
            <a:r>
              <a:rPr lang="en-US" altLang="zh-CN" sz="3200" b="1" i="1">
                <a:solidFill>
                  <a:srgbClr val="C00000"/>
                </a:solidFill>
                <a:latin typeface="Calibri" panose="020F0502020204030204" charset="0"/>
                <a:cs typeface="Calibri" panose="020F0502020204030204" charset="0"/>
                <a:sym typeface="+mn-ea"/>
              </a:rPr>
              <a:t>News</a:t>
            </a:r>
            <a:endParaRPr lang="en-US" altLang="zh-CN" sz="3200" b="1" i="1">
              <a:solidFill>
                <a:srgbClr val="C00000"/>
              </a:solidFill>
              <a:latin typeface="Calibri" panose="020F0502020204030204" charset="0"/>
              <a:cs typeface="Calibri" panose="020F0502020204030204" charset="0"/>
              <a:sym typeface="+mn-ea"/>
            </a:endParaRPr>
          </a:p>
        </p:txBody>
      </p:sp>
      <p:sp>
        <p:nvSpPr>
          <p:cNvPr id="25" name="文本框 24"/>
          <p:cNvSpPr txBox="1"/>
          <p:nvPr/>
        </p:nvSpPr>
        <p:spPr>
          <a:xfrm>
            <a:off x="1791970" y="5898515"/>
            <a:ext cx="1108710" cy="583565"/>
          </a:xfrm>
          <a:prstGeom prst="rect">
            <a:avLst/>
          </a:prstGeom>
          <a:solidFill>
            <a:schemeClr val="bg1">
              <a:alpha val="64000"/>
            </a:schemeClr>
          </a:solidFill>
          <a:ln w="12700" cmpd="sng">
            <a:solidFill>
              <a:schemeClr val="accent1">
                <a:shade val="50000"/>
              </a:schemeClr>
            </a:solidFill>
            <a:prstDash val="sysDot"/>
          </a:ln>
        </p:spPr>
        <p:txBody>
          <a:bodyPr wrap="none" rtlCol="0" anchor="t">
            <a:spAutoFit/>
          </a:bodyPr>
          <a:p>
            <a:r>
              <a:rPr lang="en-US" altLang="zh-CN" sz="3200" b="1" i="1">
                <a:solidFill>
                  <a:srgbClr val="C00000"/>
                </a:solidFill>
                <a:latin typeface="Calibri" panose="020F0502020204030204" charset="0"/>
                <a:cs typeface="Calibri" panose="020F0502020204030204" charset="0"/>
                <a:sym typeface="+mn-ea"/>
              </a:rPr>
              <a:t>News</a:t>
            </a:r>
            <a:endParaRPr lang="en-US" altLang="zh-CN" sz="3200" b="1" i="1">
              <a:solidFill>
                <a:srgbClr val="C00000"/>
              </a:solidFill>
              <a:latin typeface="Calibri" panose="020F0502020204030204" charset="0"/>
              <a:cs typeface="Calibri" panose="020F0502020204030204" charset="0"/>
              <a:sym typeface="+mn-ea"/>
            </a:endParaRPr>
          </a:p>
        </p:txBody>
      </p:sp>
      <p:sp>
        <p:nvSpPr>
          <p:cNvPr id="26" name="文本框 25"/>
          <p:cNvSpPr txBox="1"/>
          <p:nvPr/>
        </p:nvSpPr>
        <p:spPr>
          <a:xfrm>
            <a:off x="1791970" y="2980690"/>
            <a:ext cx="1108710" cy="583565"/>
          </a:xfrm>
          <a:prstGeom prst="rect">
            <a:avLst/>
          </a:prstGeom>
          <a:solidFill>
            <a:schemeClr val="bg1">
              <a:alpha val="64000"/>
            </a:schemeClr>
          </a:solidFill>
          <a:ln w="12700" cmpd="sng">
            <a:solidFill>
              <a:schemeClr val="accent1">
                <a:shade val="50000"/>
              </a:schemeClr>
            </a:solidFill>
            <a:prstDash val="sysDot"/>
          </a:ln>
        </p:spPr>
        <p:txBody>
          <a:bodyPr wrap="square" rtlCol="0" anchor="t">
            <a:spAutoFit/>
          </a:bodyPr>
          <a:p>
            <a:r>
              <a:rPr lang="en-US" altLang="zh-CN" sz="3200" b="1" i="1">
                <a:solidFill>
                  <a:srgbClr val="C00000"/>
                </a:solidFill>
                <a:latin typeface="Calibri" panose="020F0502020204030204" charset="0"/>
                <a:cs typeface="Calibri" panose="020F0502020204030204" charset="0"/>
                <a:sym typeface="+mn-ea"/>
              </a:rPr>
              <a:t>Story</a:t>
            </a:r>
            <a:endParaRPr lang="en-US" altLang="zh-CN" sz="3200" b="1" i="1">
              <a:solidFill>
                <a:srgbClr val="C00000"/>
              </a:solidFill>
              <a:latin typeface="Calibri" panose="020F0502020204030204" charset="0"/>
              <a:cs typeface="Calibri" panose="020F0502020204030204" charset="0"/>
              <a:sym typeface="+mn-ea"/>
            </a:endParaRPr>
          </a:p>
        </p:txBody>
      </p:sp>
      <p:sp>
        <p:nvSpPr>
          <p:cNvPr id="28" name="文本框 27"/>
          <p:cNvSpPr txBox="1"/>
          <p:nvPr/>
        </p:nvSpPr>
        <p:spPr>
          <a:xfrm>
            <a:off x="1791970" y="4504055"/>
            <a:ext cx="1108710" cy="583565"/>
          </a:xfrm>
          <a:prstGeom prst="rect">
            <a:avLst/>
          </a:prstGeom>
          <a:solidFill>
            <a:schemeClr val="bg1">
              <a:alpha val="64000"/>
            </a:schemeClr>
          </a:solidFill>
          <a:ln w="12700" cmpd="sng">
            <a:solidFill>
              <a:schemeClr val="accent1">
                <a:shade val="50000"/>
              </a:schemeClr>
            </a:solidFill>
            <a:prstDash val="sysDot"/>
          </a:ln>
        </p:spPr>
        <p:txBody>
          <a:bodyPr wrap="square" rtlCol="0" anchor="t">
            <a:spAutoFit/>
          </a:bodyPr>
          <a:p>
            <a:r>
              <a:rPr lang="en-US" altLang="zh-CN" sz="3200" b="1" i="1">
                <a:solidFill>
                  <a:srgbClr val="C00000"/>
                </a:solidFill>
                <a:latin typeface="Calibri" panose="020F0502020204030204" charset="0"/>
                <a:cs typeface="Calibri" panose="020F0502020204030204" charset="0"/>
                <a:sym typeface="+mn-ea"/>
              </a:rPr>
              <a:t>Story</a:t>
            </a:r>
            <a:endParaRPr lang="en-US" altLang="zh-CN" sz="3200" b="1" i="1">
              <a:solidFill>
                <a:srgbClr val="C00000"/>
              </a:solidFill>
              <a:latin typeface="Calibri" panose="020F0502020204030204" charset="0"/>
              <a:cs typeface="Calibri" panose="020F0502020204030204" charset="0"/>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000"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000"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000" fill="hold">
                                          <p:stCondLst>
                                            <p:cond delay="0"/>
                                          </p:stCondLst>
                                        </p:cTn>
                                        <p:tgtEl>
                                          <p:spTgt spid="15"/>
                                        </p:tgtEl>
                                        <p:attrNameLst>
                                          <p:attrName>style.visibility</p:attrName>
                                        </p:attrNameLst>
                                      </p:cBhvr>
                                      <p:to>
                                        <p:strVal val="visible"/>
                                      </p:to>
                                    </p:set>
                                    <p:animEffect transition="in" filter="wipe(left)">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000" fill="hold">
                                          <p:stCondLst>
                                            <p:cond delay="0"/>
                                          </p:stCondLst>
                                        </p:cTn>
                                        <p:tgtEl>
                                          <p:spTgt spid="16"/>
                                        </p:tgtEl>
                                        <p:attrNameLst>
                                          <p:attrName>style.visibility</p:attrName>
                                        </p:attrNameLst>
                                      </p:cBhvr>
                                      <p:to>
                                        <p:strVal val="visible"/>
                                      </p:to>
                                    </p:set>
                                    <p:animEffect transition="in" filter="wipe(left)">
                                      <p:cBhvr>
                                        <p:cTn id="32" dur="1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000"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000"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000" fill="hold">
                                          <p:stCondLst>
                                            <p:cond delay="0"/>
                                          </p:stCondLst>
                                        </p:cTn>
                                        <p:tgtEl>
                                          <p:spTgt spid="14"/>
                                        </p:tgtEl>
                                        <p:attrNameLst>
                                          <p:attrName>style.visibility</p:attrName>
                                        </p:attrNameLst>
                                      </p:cBhvr>
                                      <p:to>
                                        <p:strVal val="visible"/>
                                      </p:to>
                                    </p:set>
                                    <p:animEffect transition="in" filter="wipe(left)">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anim calcmode="lin" valueType="num">
                                      <p:cBhvr>
                                        <p:cTn id="87" dur="1000" fill="hold"/>
                                        <p:tgtEl>
                                          <p:spTgt spid="25"/>
                                        </p:tgtEl>
                                        <p:attrNameLst>
                                          <p:attrName>ppt_x</p:attrName>
                                        </p:attrNameLst>
                                      </p:cBhvr>
                                      <p:tavLst>
                                        <p:tav tm="0">
                                          <p:val>
                                            <p:strVal val="#ppt_x"/>
                                          </p:val>
                                        </p:tav>
                                        <p:tav tm="100000">
                                          <p:val>
                                            <p:strVal val="#ppt_x"/>
                                          </p:val>
                                        </p:tav>
                                      </p:tavLst>
                                    </p:anim>
                                    <p:anim calcmode="lin" valueType="num">
                                      <p:cBhvr>
                                        <p:cTn id="8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animBg="1"/>
      <p:bldP spid="14" grpId="0"/>
      <p:bldP spid="16" grpId="0"/>
      <p:bldP spid="11" grpId="1"/>
      <p:bldP spid="13" grpId="1"/>
      <p:bldP spid="15" grpId="1" animBg="1"/>
      <p:bldP spid="14" grpId="1"/>
      <p:bldP spid="16" grpId="1"/>
      <p:bldP spid="23" grpId="0" bldLvl="0" animBg="1"/>
      <p:bldP spid="24" grpId="0" animBg="1"/>
      <p:bldP spid="26" grpId="0" animBg="1"/>
      <p:bldP spid="28" grpId="0" animBg="1"/>
      <p:bldP spid="25" grpId="0" animBg="1"/>
      <p:bldP spid="24" grpId="1" animBg="1"/>
      <p:bldP spid="26" grpId="1" animBg="1"/>
      <p:bldP spid="28" grpId="1"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descr="7b0a202020202274657874626f78223a20227b5c2263617465676f72795f69645c223a31303234352c5c2269645c223a32303334313936377d220a7d0a"/>
          <p:cNvGrpSpPr/>
          <p:nvPr/>
        </p:nvGrpSpPr>
        <p:grpSpPr>
          <a:xfrm>
            <a:off x="1995805" y="772795"/>
            <a:ext cx="9531985" cy="1787525"/>
            <a:chOff x="5370" y="3509"/>
            <a:chExt cx="8460" cy="3782"/>
          </a:xfrm>
        </p:grpSpPr>
        <p:grpSp>
          <p:nvGrpSpPr>
            <p:cNvPr id="24" name="组合 23"/>
            <p:cNvGrpSpPr/>
            <p:nvPr/>
          </p:nvGrpSpPr>
          <p:grpSpPr>
            <a:xfrm>
              <a:off x="5370" y="3509"/>
              <a:ext cx="8460" cy="3782"/>
              <a:chOff x="3409950" y="2227898"/>
              <a:chExt cx="5372100" cy="2401499"/>
            </a:xfrm>
          </p:grpSpPr>
          <p:sp>
            <p:nvSpPr>
              <p:cNvPr id="25" name="矩形 24"/>
              <p:cNvSpPr/>
              <p:nvPr/>
            </p:nvSpPr>
            <p:spPr>
              <a:xfrm>
                <a:off x="3409950" y="2369467"/>
                <a:ext cx="5372100" cy="2117725"/>
              </a:xfrm>
              <a:prstGeom prst="rect">
                <a:avLst/>
              </a:prstGeom>
              <a:solidFill>
                <a:srgbClr val="E5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任意多边形 31"/>
              <p:cNvSpPr/>
              <p:nvPr/>
            </p:nvSpPr>
            <p:spPr>
              <a:xfrm>
                <a:off x="3604260" y="2227898"/>
                <a:ext cx="216853" cy="2400864"/>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任意多边形 32"/>
              <p:cNvSpPr/>
              <p:nvPr/>
            </p:nvSpPr>
            <p:spPr>
              <a:xfrm rot="10800000">
                <a:off x="8370570" y="2228533"/>
                <a:ext cx="216853" cy="2400864"/>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34" name="文本框 33"/>
            <p:cNvSpPr txBox="1"/>
            <p:nvPr/>
          </p:nvSpPr>
          <p:spPr>
            <a:xfrm>
              <a:off x="6243" y="5134"/>
              <a:ext cx="6714" cy="531"/>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dirty="0">
                <a:sym typeface="+mn-ea"/>
              </a:endParaRPr>
            </a:p>
          </p:txBody>
        </p:sp>
      </p:grpSp>
      <p:pic>
        <p:nvPicPr>
          <p:cNvPr id="12" name="图片 11" descr="屠呦呦10"/>
          <p:cNvPicPr>
            <a:picLocks noChangeAspect="1"/>
          </p:cNvPicPr>
          <p:nvPr>
            <p:custDataLst>
              <p:tags r:id="rId1"/>
            </p:custDataLst>
          </p:nvPr>
        </p:nvPicPr>
        <p:blipFill>
          <a:blip r:embed="rId2"/>
          <a:srcRect t="33750" r="29961" b="27854"/>
          <a:stretch>
            <a:fillRect/>
          </a:stretch>
        </p:blipFill>
        <p:spPr>
          <a:xfrm>
            <a:off x="269875" y="201295"/>
            <a:ext cx="1725930" cy="1506855"/>
          </a:xfrm>
          <a:prstGeom prst="ellipse">
            <a:avLst/>
          </a:prstGeom>
        </p:spPr>
      </p:pic>
      <p:sp>
        <p:nvSpPr>
          <p:cNvPr id="2" name="文本框 1"/>
          <p:cNvSpPr txBox="1"/>
          <p:nvPr/>
        </p:nvSpPr>
        <p:spPr>
          <a:xfrm>
            <a:off x="2078355" y="201295"/>
            <a:ext cx="6673215" cy="645160"/>
          </a:xfrm>
          <a:prstGeom prst="rect">
            <a:avLst/>
          </a:prstGeom>
          <a:noFill/>
        </p:spPr>
        <p:txBody>
          <a:bodyPr wrap="square" rtlCol="0">
            <a:spAutoFit/>
          </a:bodyPr>
          <a:p>
            <a:r>
              <a:rPr lang="en-US" altLang="zh-CN" sz="3600" b="1" i="1">
                <a:latin typeface="Calibri" panose="020F0502020204030204" charset="0"/>
                <a:cs typeface="Calibri" panose="020F0502020204030204" charset="0"/>
              </a:rPr>
              <a:t>P1: What's the news about? </a:t>
            </a:r>
            <a:endParaRPr lang="en-US" altLang="zh-CN" sz="3600" b="1" i="1">
              <a:latin typeface="Calibri" panose="020F0502020204030204" charset="0"/>
              <a:cs typeface="Calibri" panose="020F0502020204030204" charset="0"/>
            </a:endParaRPr>
          </a:p>
        </p:txBody>
      </p:sp>
      <p:sp>
        <p:nvSpPr>
          <p:cNvPr id="18" name="文本框 17"/>
          <p:cNvSpPr txBox="1"/>
          <p:nvPr/>
        </p:nvSpPr>
        <p:spPr>
          <a:xfrm>
            <a:off x="2501900" y="962025"/>
            <a:ext cx="8609330" cy="1383665"/>
          </a:xfrm>
          <a:prstGeom prst="rect">
            <a:avLst/>
          </a:prstGeom>
          <a:noFill/>
        </p:spPr>
        <p:txBody>
          <a:bodyPr wrap="square" rtlCol="0" anchor="t">
            <a:spAutoFit/>
          </a:bodyPr>
          <a:p>
            <a:r>
              <a:rPr lang="zh-CN" altLang="en-US" sz="2800" b="1" i="1">
                <a:latin typeface="Calibri" panose="020F0502020204030204" charset="0"/>
                <a:cs typeface="Calibri" panose="020F0502020204030204" charset="0"/>
                <a:sym typeface="+mn-ea"/>
              </a:rPr>
              <a:t>Tu Youyou has been awarded </a:t>
            </a:r>
            <a:r>
              <a:rPr lang="en-US" altLang="zh-CN" sz="2800" b="1" i="1">
                <a:latin typeface="Calibri" panose="020F0502020204030204" charset="0"/>
                <a:cs typeface="Calibri" panose="020F0502020204030204" charset="0"/>
                <a:sym typeface="+mn-ea"/>
              </a:rPr>
              <a:t>t</a:t>
            </a:r>
            <a:r>
              <a:rPr lang="zh-CN" altLang="en-US" sz="2800" b="1" i="1">
                <a:latin typeface="Calibri" panose="020F0502020204030204" charset="0"/>
                <a:cs typeface="Calibri" panose="020F0502020204030204" charset="0"/>
              </a:rPr>
              <a:t>his year</a:t>
            </a:r>
            <a:r>
              <a:rPr lang="en-US" altLang="zh-CN" sz="2800" b="1" i="1">
                <a:latin typeface="Calibri" panose="020F0502020204030204" charset="0"/>
                <a:cs typeface="Calibri" panose="020F0502020204030204" charset="0"/>
              </a:rPr>
              <a:t>'</a:t>
            </a:r>
            <a:r>
              <a:rPr lang="zh-CN" altLang="en-US" sz="2800" b="1" i="1">
                <a:latin typeface="Calibri" panose="020F0502020204030204" charset="0"/>
                <a:cs typeface="Calibri" panose="020F0502020204030204" charset="0"/>
              </a:rPr>
              <a:t>s Nobel Prize for Physiology or Medicine </a:t>
            </a:r>
            <a:r>
              <a:rPr lang="en-US" altLang="zh-CN" sz="2800" b="1" i="1">
                <a:latin typeface="Calibri" panose="020F0502020204030204" charset="0"/>
                <a:cs typeface="Calibri" panose="020F0502020204030204" charset="0"/>
              </a:rPr>
              <a:t>for</a:t>
            </a:r>
            <a:r>
              <a:rPr lang="zh-CN" altLang="en-US" sz="2800" b="1" i="1">
                <a:latin typeface="Calibri" panose="020F0502020204030204" charset="0"/>
                <a:cs typeface="Calibri" panose="020F0502020204030204" charset="0"/>
              </a:rPr>
              <a:t> the discovery of artemisinin, a crucial new treatment for malaria.</a:t>
            </a:r>
            <a:endParaRPr lang="zh-CN" altLang="en-US" sz="2800" b="1" i="1">
              <a:latin typeface="Calibri" panose="020F0502020204030204" charset="0"/>
              <a:cs typeface="Calibri" panose="020F0502020204030204" charset="0"/>
            </a:endParaRPr>
          </a:p>
        </p:txBody>
      </p:sp>
      <p:sp>
        <p:nvSpPr>
          <p:cNvPr id="35" name="圆角矩形 34"/>
          <p:cNvSpPr/>
          <p:nvPr/>
        </p:nvSpPr>
        <p:spPr>
          <a:xfrm>
            <a:off x="8989695" y="1434465"/>
            <a:ext cx="1680845" cy="463550"/>
          </a:xfrm>
          <a:prstGeom prst="roundRect">
            <a:avLst/>
          </a:prstGeom>
          <a:noFill/>
          <a:ln w="28575">
            <a:solidFill>
              <a:srgbClr val="5B717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圆角矩形 35"/>
          <p:cNvSpPr/>
          <p:nvPr/>
        </p:nvSpPr>
        <p:spPr>
          <a:xfrm>
            <a:off x="6637020" y="1882140"/>
            <a:ext cx="1249680" cy="463550"/>
          </a:xfrm>
          <a:prstGeom prst="roundRect">
            <a:avLst/>
          </a:prstGeom>
          <a:noFill/>
          <a:ln w="28575">
            <a:solidFill>
              <a:srgbClr val="5B717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582930" y="2641600"/>
            <a:ext cx="1495425" cy="583565"/>
          </a:xfrm>
          <a:prstGeom prst="rect">
            <a:avLst/>
          </a:prstGeom>
          <a:noFill/>
          <a:ln>
            <a:solidFill>
              <a:srgbClr val="5B717E"/>
            </a:solidFill>
          </a:ln>
        </p:spPr>
        <p:txBody>
          <a:bodyPr wrap="none" rtlCol="0" anchor="t">
            <a:spAutoFit/>
          </a:bodyPr>
          <a:p>
            <a:r>
              <a:rPr lang="zh-CN" altLang="en-US" sz="3200" b="1" i="1">
                <a:latin typeface="Calibri" panose="020F0502020204030204" charset="0"/>
                <a:cs typeface="Calibri" panose="020F0502020204030204" charset="0"/>
                <a:sym typeface="+mn-ea"/>
              </a:rPr>
              <a:t>malaria</a:t>
            </a:r>
            <a:endParaRPr lang="zh-CN" altLang="en-US" sz="3200" b="1" i="1">
              <a:latin typeface="Calibri" panose="020F0502020204030204" charset="0"/>
              <a:cs typeface="Calibri" panose="020F0502020204030204" charset="0"/>
              <a:sym typeface="+mn-ea"/>
            </a:endParaRPr>
          </a:p>
        </p:txBody>
      </p:sp>
      <p:sp>
        <p:nvSpPr>
          <p:cNvPr id="4" name="文本框 3"/>
          <p:cNvSpPr txBox="1"/>
          <p:nvPr/>
        </p:nvSpPr>
        <p:spPr>
          <a:xfrm>
            <a:off x="500380" y="4839970"/>
            <a:ext cx="2091690" cy="583565"/>
          </a:xfrm>
          <a:prstGeom prst="rect">
            <a:avLst/>
          </a:prstGeom>
          <a:noFill/>
          <a:ln>
            <a:solidFill>
              <a:srgbClr val="5B717E"/>
            </a:solidFill>
          </a:ln>
        </p:spPr>
        <p:txBody>
          <a:bodyPr wrap="none" rtlCol="0" anchor="t">
            <a:spAutoFit/>
          </a:bodyPr>
          <a:p>
            <a:r>
              <a:rPr lang="zh-CN" altLang="en-US" sz="3200" b="1" i="1">
                <a:latin typeface="Calibri" panose="020F0502020204030204" charset="0"/>
                <a:cs typeface="Calibri" panose="020F0502020204030204" charset="0"/>
                <a:sym typeface="+mn-ea"/>
              </a:rPr>
              <a:t>artemisinin</a:t>
            </a:r>
            <a:endParaRPr lang="zh-CN" altLang="en-US" sz="3200" b="1" i="1">
              <a:latin typeface="Calibri" panose="020F0502020204030204" charset="0"/>
              <a:cs typeface="Calibri" panose="020F0502020204030204" charset="0"/>
              <a:sym typeface="+mn-ea"/>
            </a:endParaRPr>
          </a:p>
        </p:txBody>
      </p:sp>
      <p:grpSp>
        <p:nvGrpSpPr>
          <p:cNvPr id="13" name="组合 12"/>
          <p:cNvGrpSpPr/>
          <p:nvPr/>
        </p:nvGrpSpPr>
        <p:grpSpPr>
          <a:xfrm>
            <a:off x="260350" y="3213735"/>
            <a:ext cx="4041140" cy="1479550"/>
            <a:chOff x="6298" y="4014"/>
            <a:chExt cx="6281" cy="2855"/>
          </a:xfrm>
        </p:grpSpPr>
        <p:sp>
          <p:nvSpPr>
            <p:cNvPr id="5" name="文本框 4"/>
            <p:cNvSpPr txBox="1"/>
            <p:nvPr/>
          </p:nvSpPr>
          <p:spPr>
            <a:xfrm>
              <a:off x="6896" y="4534"/>
              <a:ext cx="5647" cy="1779"/>
            </a:xfrm>
            <a:prstGeom prst="rect">
              <a:avLst/>
            </a:prstGeom>
            <a:noFill/>
          </p:spPr>
          <p:txBody>
            <a:bodyPr wrap="square" rtlCol="0" anchor="t">
              <a:spAutoFit/>
            </a:bodyPr>
            <a:p>
              <a:pPr>
                <a:lnSpc>
                  <a:spcPct val="100000"/>
                </a:lnSpc>
              </a:pPr>
              <a:r>
                <a:rPr lang="en-US" altLang="zh-CN" b="1" i="1"/>
                <a:t>A </a:t>
              </a:r>
              <a:r>
                <a:rPr lang="zh-CN" altLang="en-US" b="1" i="1"/>
                <a:t>serious disease carried by mosquitoes, which causes periods of fever </a:t>
              </a:r>
              <a:r>
                <a:rPr lang="en-US" altLang="zh-CN" b="1" i="1"/>
                <a:t>&amp; </a:t>
              </a:r>
              <a:r>
                <a:rPr lang="zh-CN" altLang="en-US" b="1" i="1"/>
                <a:t>shivering . </a:t>
              </a:r>
              <a:endParaRPr lang="zh-CN" altLang="en-US" b="1" i="1"/>
            </a:p>
          </p:txBody>
        </p:sp>
        <p:grpSp>
          <p:nvGrpSpPr>
            <p:cNvPr id="7" name="图形 31"/>
            <p:cNvGrpSpPr/>
            <p:nvPr/>
          </p:nvGrpSpPr>
          <p:grpSpPr>
            <a:xfrm rot="0">
              <a:off x="6298" y="4014"/>
              <a:ext cx="6281" cy="2855"/>
              <a:chOff x="4171950" y="2195512"/>
              <a:chExt cx="3848100" cy="2466975"/>
            </a:xfrm>
          </p:grpSpPr>
          <p:sp>
            <p:nvSpPr>
              <p:cNvPr id="8" name="任意多边形: 形状 33"/>
              <p:cNvSpPr/>
              <p:nvPr/>
            </p:nvSpPr>
            <p:spPr>
              <a:xfrm>
                <a:off x="4907279" y="2214447"/>
                <a:ext cx="3091645" cy="1975599"/>
              </a:xfrm>
              <a:custGeom>
                <a:avLst/>
                <a:gdLst>
                  <a:gd name="connsiteX0" fmla="*/ 2728913 w 3091645"/>
                  <a:gd name="connsiteY0" fmla="*/ 1975600 h 1975599"/>
                  <a:gd name="connsiteX1" fmla="*/ 2757488 w 3091645"/>
                  <a:gd name="connsiteY1" fmla="*/ 716395 h 1975599"/>
                  <a:gd name="connsiteX2" fmla="*/ 1850708 w 3091645"/>
                  <a:gd name="connsiteY2" fmla="*/ 208712 h 1975599"/>
                  <a:gd name="connsiteX3" fmla="*/ 829628 w 3091645"/>
                  <a:gd name="connsiteY3" fmla="*/ 146800 h 1975599"/>
                  <a:gd name="connsiteX4" fmla="*/ 205740 w 3091645"/>
                  <a:gd name="connsiteY4" fmla="*/ 318250 h 1975599"/>
                  <a:gd name="connsiteX5" fmla="*/ 0 w 3091645"/>
                  <a:gd name="connsiteY5" fmla="*/ 355397 h 197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1645" h="1975599">
                    <a:moveTo>
                      <a:pt x="2728913" y="1975600"/>
                    </a:moveTo>
                    <a:cubicBezTo>
                      <a:pt x="3156585" y="1764145"/>
                      <a:pt x="3254693" y="933565"/>
                      <a:pt x="2757488" y="716395"/>
                    </a:cubicBezTo>
                    <a:cubicBezTo>
                      <a:pt x="2754630" y="358255"/>
                      <a:pt x="2322195" y="85840"/>
                      <a:pt x="1850708" y="208712"/>
                    </a:cubicBezTo>
                    <a:cubicBezTo>
                      <a:pt x="1766888" y="92507"/>
                      <a:pt x="1227773" y="-160858"/>
                      <a:pt x="829628" y="146800"/>
                    </a:cubicBezTo>
                    <a:cubicBezTo>
                      <a:pt x="677228" y="28690"/>
                      <a:pt x="284798" y="97270"/>
                      <a:pt x="205740" y="318250"/>
                    </a:cubicBezTo>
                    <a:cubicBezTo>
                      <a:pt x="130493" y="319202"/>
                      <a:pt x="60960" y="332537"/>
                      <a:pt x="0" y="355397"/>
                    </a:cubicBezTo>
                  </a:path>
                </a:pathLst>
              </a:custGeom>
              <a:noFill/>
              <a:ln w="38100" cap="rnd">
                <a:solidFill>
                  <a:srgbClr val="231815"/>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任意多边形: 形状 34"/>
              <p:cNvSpPr/>
              <p:nvPr/>
            </p:nvSpPr>
            <p:spPr>
              <a:xfrm>
                <a:off x="4191304" y="2875597"/>
                <a:ext cx="3012452" cy="1771118"/>
              </a:xfrm>
              <a:custGeom>
                <a:avLst/>
                <a:gdLst>
                  <a:gd name="connsiteX0" fmla="*/ 348310 w 3012452"/>
                  <a:gd name="connsiteY0" fmla="*/ 0 h 1771118"/>
                  <a:gd name="connsiteX1" fmla="*/ 318783 w 3012452"/>
                  <a:gd name="connsiteY1" fmla="*/ 151448 h 1771118"/>
                  <a:gd name="connsiteX2" fmla="*/ 503568 w 3012452"/>
                  <a:gd name="connsiteY2" fmla="*/ 1293495 h 1771118"/>
                  <a:gd name="connsiteX3" fmla="*/ 1197940 w 3012452"/>
                  <a:gd name="connsiteY3" fmla="*/ 1724978 h 1771118"/>
                  <a:gd name="connsiteX4" fmla="*/ 1630375 w 3012452"/>
                  <a:gd name="connsiteY4" fmla="*/ 1609725 h 1771118"/>
                  <a:gd name="connsiteX5" fmla="*/ 2917203 w 3012452"/>
                  <a:gd name="connsiteY5" fmla="*/ 1531620 h 1771118"/>
                  <a:gd name="connsiteX6" fmla="*/ 3012453 w 3012452"/>
                  <a:gd name="connsiteY6" fmla="*/ 1499235 h 177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452" h="1771118">
                    <a:moveTo>
                      <a:pt x="348310" y="0"/>
                    </a:moveTo>
                    <a:cubicBezTo>
                      <a:pt x="330213" y="48577"/>
                      <a:pt x="320688" y="100013"/>
                      <a:pt x="318783" y="151448"/>
                    </a:cubicBezTo>
                    <a:cubicBezTo>
                      <a:pt x="-301295" y="444817"/>
                      <a:pt x="106375" y="1309687"/>
                      <a:pt x="503568" y="1293495"/>
                    </a:cubicBezTo>
                    <a:cubicBezTo>
                      <a:pt x="635013" y="1544003"/>
                      <a:pt x="895045" y="1718310"/>
                      <a:pt x="1197940" y="1724978"/>
                    </a:cubicBezTo>
                    <a:cubicBezTo>
                      <a:pt x="1356055" y="1728787"/>
                      <a:pt x="1503693" y="1685925"/>
                      <a:pt x="1630375" y="1609725"/>
                    </a:cubicBezTo>
                    <a:cubicBezTo>
                      <a:pt x="1776108" y="1716405"/>
                      <a:pt x="2550490" y="1948815"/>
                      <a:pt x="2917203" y="1531620"/>
                    </a:cubicBezTo>
                    <a:cubicBezTo>
                      <a:pt x="2917203" y="1531620"/>
                      <a:pt x="2964828" y="1528762"/>
                      <a:pt x="3012453" y="1499235"/>
                    </a:cubicBezTo>
                  </a:path>
                </a:pathLst>
              </a:custGeom>
              <a:noFill/>
              <a:ln w="38100" cap="rnd">
                <a:solidFill>
                  <a:srgbClr val="231815"/>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任意多边形: 形状 35"/>
              <p:cNvSpPr/>
              <p:nvPr/>
            </p:nvSpPr>
            <p:spPr>
              <a:xfrm>
                <a:off x="4551997" y="2586842"/>
                <a:ext cx="294322" cy="221127"/>
              </a:xfrm>
              <a:custGeom>
                <a:avLst/>
                <a:gdLst>
                  <a:gd name="connsiteX0" fmla="*/ 189547 w 294322"/>
                  <a:gd name="connsiteY0" fmla="*/ 1100 h 221127"/>
                  <a:gd name="connsiteX1" fmla="*/ 181927 w 294322"/>
                  <a:gd name="connsiteY1" fmla="*/ 10625 h 221127"/>
                  <a:gd name="connsiteX2" fmla="*/ 124777 w 294322"/>
                  <a:gd name="connsiteY2" fmla="*/ 78252 h 221127"/>
                  <a:gd name="connsiteX3" fmla="*/ 106680 w 294322"/>
                  <a:gd name="connsiteY3" fmla="*/ 136355 h 221127"/>
                  <a:gd name="connsiteX4" fmla="*/ 109538 w 294322"/>
                  <a:gd name="connsiteY4" fmla="*/ 170645 h 221127"/>
                  <a:gd name="connsiteX5" fmla="*/ 112395 w 294322"/>
                  <a:gd name="connsiteY5" fmla="*/ 186837 h 221127"/>
                  <a:gd name="connsiteX6" fmla="*/ 94297 w 294322"/>
                  <a:gd name="connsiteY6" fmla="*/ 211602 h 221127"/>
                  <a:gd name="connsiteX7" fmla="*/ 60007 w 294322"/>
                  <a:gd name="connsiteY7" fmla="*/ 221127 h 221127"/>
                  <a:gd name="connsiteX8" fmla="*/ 21907 w 294322"/>
                  <a:gd name="connsiteY8" fmla="*/ 207792 h 221127"/>
                  <a:gd name="connsiteX9" fmla="*/ 0 w 294322"/>
                  <a:gd name="connsiteY9" fmla="*/ 167787 h 221127"/>
                  <a:gd name="connsiteX10" fmla="*/ 8572 w 294322"/>
                  <a:gd name="connsiteY10" fmla="*/ 137307 h 221127"/>
                  <a:gd name="connsiteX11" fmla="*/ 41910 w 294322"/>
                  <a:gd name="connsiteY11" fmla="*/ 90635 h 221127"/>
                  <a:gd name="connsiteX12" fmla="*/ 96202 w 294322"/>
                  <a:gd name="connsiteY12" fmla="*/ 39200 h 221127"/>
                  <a:gd name="connsiteX13" fmla="*/ 151447 w 294322"/>
                  <a:gd name="connsiteY13" fmla="*/ 9672 h 221127"/>
                  <a:gd name="connsiteX14" fmla="*/ 182880 w 294322"/>
                  <a:gd name="connsiteY14" fmla="*/ 1100 h 221127"/>
                  <a:gd name="connsiteX15" fmla="*/ 189547 w 294322"/>
                  <a:gd name="connsiteY15" fmla="*/ 1100 h 221127"/>
                  <a:gd name="connsiteX16" fmla="*/ 294323 w 294322"/>
                  <a:gd name="connsiteY16" fmla="*/ 2052 h 221127"/>
                  <a:gd name="connsiteX17" fmla="*/ 288607 w 294322"/>
                  <a:gd name="connsiteY17" fmla="*/ 12530 h 221127"/>
                  <a:gd name="connsiteX18" fmla="*/ 261938 w 294322"/>
                  <a:gd name="connsiteY18" fmla="*/ 63965 h 221127"/>
                  <a:gd name="connsiteX19" fmla="*/ 253365 w 294322"/>
                  <a:gd name="connsiteY19" fmla="*/ 112542 h 221127"/>
                  <a:gd name="connsiteX20" fmla="*/ 266700 w 294322"/>
                  <a:gd name="connsiteY20" fmla="*/ 165882 h 221127"/>
                  <a:gd name="connsiteX21" fmla="*/ 270510 w 294322"/>
                  <a:gd name="connsiteY21" fmla="*/ 183980 h 221127"/>
                  <a:gd name="connsiteX22" fmla="*/ 251460 w 294322"/>
                  <a:gd name="connsiteY22" fmla="*/ 203982 h 221127"/>
                  <a:gd name="connsiteX23" fmla="*/ 215265 w 294322"/>
                  <a:gd name="connsiteY23" fmla="*/ 213507 h 221127"/>
                  <a:gd name="connsiteX24" fmla="*/ 180022 w 294322"/>
                  <a:gd name="connsiteY24" fmla="*/ 203030 h 221127"/>
                  <a:gd name="connsiteX25" fmla="*/ 161925 w 294322"/>
                  <a:gd name="connsiteY25" fmla="*/ 163977 h 221127"/>
                  <a:gd name="connsiteX26" fmla="*/ 181927 w 294322"/>
                  <a:gd name="connsiteY26" fmla="*/ 94445 h 221127"/>
                  <a:gd name="connsiteX27" fmla="*/ 243840 w 294322"/>
                  <a:gd name="connsiteY27" fmla="*/ 26817 h 221127"/>
                  <a:gd name="connsiteX28" fmla="*/ 293370 w 294322"/>
                  <a:gd name="connsiteY28" fmla="*/ 147 h 221127"/>
                  <a:gd name="connsiteX29" fmla="*/ 294323 w 294322"/>
                  <a:gd name="connsiteY29" fmla="*/ 2052 h 22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4322" h="221127">
                    <a:moveTo>
                      <a:pt x="189547" y="1100"/>
                    </a:moveTo>
                    <a:cubicBezTo>
                      <a:pt x="189547" y="3005"/>
                      <a:pt x="186690" y="5862"/>
                      <a:pt x="181927" y="10625"/>
                    </a:cubicBezTo>
                    <a:cubicBezTo>
                      <a:pt x="156210" y="32532"/>
                      <a:pt x="137160" y="54440"/>
                      <a:pt x="124777" y="78252"/>
                    </a:cubicBezTo>
                    <a:cubicBezTo>
                      <a:pt x="112395" y="102065"/>
                      <a:pt x="106680" y="121115"/>
                      <a:pt x="106680" y="136355"/>
                    </a:cubicBezTo>
                    <a:cubicBezTo>
                      <a:pt x="106680" y="151595"/>
                      <a:pt x="107632" y="163025"/>
                      <a:pt x="109538" y="170645"/>
                    </a:cubicBezTo>
                    <a:cubicBezTo>
                      <a:pt x="111442" y="178265"/>
                      <a:pt x="112395" y="183980"/>
                      <a:pt x="112395" y="186837"/>
                    </a:cubicBezTo>
                    <a:cubicBezTo>
                      <a:pt x="112395" y="197315"/>
                      <a:pt x="106680" y="204935"/>
                      <a:pt x="94297" y="211602"/>
                    </a:cubicBezTo>
                    <a:cubicBezTo>
                      <a:pt x="81915" y="218270"/>
                      <a:pt x="70485" y="221127"/>
                      <a:pt x="60007" y="221127"/>
                    </a:cubicBezTo>
                    <a:cubicBezTo>
                      <a:pt x="49530" y="221127"/>
                      <a:pt x="37147" y="216365"/>
                      <a:pt x="21907" y="207792"/>
                    </a:cubicBezTo>
                    <a:cubicBezTo>
                      <a:pt x="6667" y="198267"/>
                      <a:pt x="0" y="184932"/>
                      <a:pt x="0" y="167787"/>
                    </a:cubicBezTo>
                    <a:cubicBezTo>
                      <a:pt x="0" y="157310"/>
                      <a:pt x="2857" y="147785"/>
                      <a:pt x="8572" y="137307"/>
                    </a:cubicBezTo>
                    <a:cubicBezTo>
                      <a:pt x="14288" y="126830"/>
                      <a:pt x="25717" y="111590"/>
                      <a:pt x="41910" y="90635"/>
                    </a:cubicBezTo>
                    <a:cubicBezTo>
                      <a:pt x="59055" y="69680"/>
                      <a:pt x="77152" y="52535"/>
                      <a:pt x="96202" y="39200"/>
                    </a:cubicBezTo>
                    <a:cubicBezTo>
                      <a:pt x="115252" y="24912"/>
                      <a:pt x="134302" y="15387"/>
                      <a:pt x="151447" y="9672"/>
                    </a:cubicBezTo>
                    <a:cubicBezTo>
                      <a:pt x="169545" y="3957"/>
                      <a:pt x="180022" y="1100"/>
                      <a:pt x="182880" y="1100"/>
                    </a:cubicBezTo>
                    <a:cubicBezTo>
                      <a:pt x="187642" y="-805"/>
                      <a:pt x="189547" y="147"/>
                      <a:pt x="189547" y="1100"/>
                    </a:cubicBezTo>
                    <a:close/>
                    <a:moveTo>
                      <a:pt x="294323" y="2052"/>
                    </a:moveTo>
                    <a:cubicBezTo>
                      <a:pt x="294323" y="3957"/>
                      <a:pt x="292417" y="7767"/>
                      <a:pt x="288607" y="12530"/>
                    </a:cubicBezTo>
                    <a:cubicBezTo>
                      <a:pt x="276225" y="27770"/>
                      <a:pt x="267653" y="44915"/>
                      <a:pt x="261938" y="63965"/>
                    </a:cubicBezTo>
                    <a:cubicBezTo>
                      <a:pt x="256223" y="83015"/>
                      <a:pt x="253365" y="99207"/>
                      <a:pt x="253365" y="112542"/>
                    </a:cubicBezTo>
                    <a:cubicBezTo>
                      <a:pt x="253365" y="125877"/>
                      <a:pt x="258127" y="143975"/>
                      <a:pt x="266700" y="165882"/>
                    </a:cubicBezTo>
                    <a:cubicBezTo>
                      <a:pt x="269557" y="171597"/>
                      <a:pt x="270510" y="177312"/>
                      <a:pt x="270510" y="183980"/>
                    </a:cubicBezTo>
                    <a:cubicBezTo>
                      <a:pt x="270510" y="190647"/>
                      <a:pt x="263842" y="197315"/>
                      <a:pt x="251460" y="203982"/>
                    </a:cubicBezTo>
                    <a:cubicBezTo>
                      <a:pt x="238125" y="210650"/>
                      <a:pt x="226695" y="213507"/>
                      <a:pt x="215265" y="213507"/>
                    </a:cubicBezTo>
                    <a:cubicBezTo>
                      <a:pt x="203835" y="213507"/>
                      <a:pt x="192405" y="209697"/>
                      <a:pt x="180022" y="203030"/>
                    </a:cubicBezTo>
                    <a:cubicBezTo>
                      <a:pt x="167640" y="196362"/>
                      <a:pt x="161925" y="183027"/>
                      <a:pt x="161925" y="163977"/>
                    </a:cubicBezTo>
                    <a:cubicBezTo>
                      <a:pt x="161925" y="144927"/>
                      <a:pt x="168592" y="121115"/>
                      <a:pt x="181927" y="94445"/>
                    </a:cubicBezTo>
                    <a:cubicBezTo>
                      <a:pt x="195263" y="66822"/>
                      <a:pt x="216217" y="44915"/>
                      <a:pt x="243840" y="26817"/>
                    </a:cubicBezTo>
                    <a:cubicBezTo>
                      <a:pt x="271463" y="8720"/>
                      <a:pt x="287655" y="147"/>
                      <a:pt x="293370" y="147"/>
                    </a:cubicBezTo>
                    <a:cubicBezTo>
                      <a:pt x="293370" y="147"/>
                      <a:pt x="294323" y="1100"/>
                      <a:pt x="294323" y="2052"/>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37"/>
              <p:cNvSpPr/>
              <p:nvPr/>
            </p:nvSpPr>
            <p:spPr>
              <a:xfrm>
                <a:off x="7274242" y="4186237"/>
                <a:ext cx="293369" cy="221456"/>
              </a:xfrm>
              <a:custGeom>
                <a:avLst/>
                <a:gdLst>
                  <a:gd name="connsiteX0" fmla="*/ 103822 w 293369"/>
                  <a:gd name="connsiteY0" fmla="*/ 220028 h 221456"/>
                  <a:gd name="connsiteX1" fmla="*/ 111442 w 293369"/>
                  <a:gd name="connsiteY1" fmla="*/ 210503 h 221456"/>
                  <a:gd name="connsiteX2" fmla="*/ 168592 w 293369"/>
                  <a:gd name="connsiteY2" fmla="*/ 142875 h 221456"/>
                  <a:gd name="connsiteX3" fmla="*/ 186690 w 293369"/>
                  <a:gd name="connsiteY3" fmla="*/ 84772 h 221456"/>
                  <a:gd name="connsiteX4" fmla="*/ 183832 w 293369"/>
                  <a:gd name="connsiteY4" fmla="*/ 50483 h 221456"/>
                  <a:gd name="connsiteX5" fmla="*/ 180975 w 293369"/>
                  <a:gd name="connsiteY5" fmla="*/ 34290 h 221456"/>
                  <a:gd name="connsiteX6" fmla="*/ 199072 w 293369"/>
                  <a:gd name="connsiteY6" fmla="*/ 9525 h 221456"/>
                  <a:gd name="connsiteX7" fmla="*/ 233363 w 293369"/>
                  <a:gd name="connsiteY7" fmla="*/ 0 h 221456"/>
                  <a:gd name="connsiteX8" fmla="*/ 271463 w 293369"/>
                  <a:gd name="connsiteY8" fmla="*/ 13335 h 221456"/>
                  <a:gd name="connsiteX9" fmla="*/ 293370 w 293369"/>
                  <a:gd name="connsiteY9" fmla="*/ 53340 h 221456"/>
                  <a:gd name="connsiteX10" fmla="*/ 284797 w 293369"/>
                  <a:gd name="connsiteY10" fmla="*/ 83820 h 221456"/>
                  <a:gd name="connsiteX11" fmla="*/ 251460 w 293369"/>
                  <a:gd name="connsiteY11" fmla="*/ 130492 h 221456"/>
                  <a:gd name="connsiteX12" fmla="*/ 197167 w 293369"/>
                  <a:gd name="connsiteY12" fmla="*/ 181928 h 221456"/>
                  <a:gd name="connsiteX13" fmla="*/ 141922 w 293369"/>
                  <a:gd name="connsiteY13" fmla="*/ 211455 h 221456"/>
                  <a:gd name="connsiteX14" fmla="*/ 110490 w 293369"/>
                  <a:gd name="connsiteY14" fmla="*/ 220028 h 221456"/>
                  <a:gd name="connsiteX15" fmla="*/ 103822 w 293369"/>
                  <a:gd name="connsiteY15" fmla="*/ 220028 h 221456"/>
                  <a:gd name="connsiteX16" fmla="*/ 0 w 293369"/>
                  <a:gd name="connsiteY16" fmla="*/ 219075 h 221456"/>
                  <a:gd name="connsiteX17" fmla="*/ 5715 w 293369"/>
                  <a:gd name="connsiteY17" fmla="*/ 208597 h 221456"/>
                  <a:gd name="connsiteX18" fmla="*/ 32385 w 293369"/>
                  <a:gd name="connsiteY18" fmla="*/ 157163 h 221456"/>
                  <a:gd name="connsiteX19" fmla="*/ 40957 w 293369"/>
                  <a:gd name="connsiteY19" fmla="*/ 108585 h 221456"/>
                  <a:gd name="connsiteX20" fmla="*/ 27622 w 293369"/>
                  <a:gd name="connsiteY20" fmla="*/ 55245 h 221456"/>
                  <a:gd name="connsiteX21" fmla="*/ 23813 w 293369"/>
                  <a:gd name="connsiteY21" fmla="*/ 37147 h 221456"/>
                  <a:gd name="connsiteX22" fmla="*/ 42863 w 293369"/>
                  <a:gd name="connsiteY22" fmla="*/ 17145 h 221456"/>
                  <a:gd name="connsiteX23" fmla="*/ 79057 w 293369"/>
                  <a:gd name="connsiteY23" fmla="*/ 7620 h 221456"/>
                  <a:gd name="connsiteX24" fmla="*/ 114300 w 293369"/>
                  <a:gd name="connsiteY24" fmla="*/ 18097 h 221456"/>
                  <a:gd name="connsiteX25" fmla="*/ 132397 w 293369"/>
                  <a:gd name="connsiteY25" fmla="*/ 57150 h 221456"/>
                  <a:gd name="connsiteX26" fmla="*/ 112395 w 293369"/>
                  <a:gd name="connsiteY26" fmla="*/ 126683 h 221456"/>
                  <a:gd name="connsiteX27" fmla="*/ 50482 w 293369"/>
                  <a:gd name="connsiteY27" fmla="*/ 194310 h 221456"/>
                  <a:gd name="connsiteX28" fmla="*/ 952 w 293369"/>
                  <a:gd name="connsiteY28" fmla="*/ 220980 h 221456"/>
                  <a:gd name="connsiteX29" fmla="*/ 0 w 293369"/>
                  <a:gd name="connsiteY29" fmla="*/ 219075 h 22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3369" h="221456">
                    <a:moveTo>
                      <a:pt x="103822" y="220028"/>
                    </a:moveTo>
                    <a:cubicBezTo>
                      <a:pt x="103822" y="218122"/>
                      <a:pt x="106680" y="215265"/>
                      <a:pt x="111442" y="210503"/>
                    </a:cubicBezTo>
                    <a:cubicBezTo>
                      <a:pt x="137160" y="188595"/>
                      <a:pt x="156210" y="166688"/>
                      <a:pt x="168592" y="142875"/>
                    </a:cubicBezTo>
                    <a:cubicBezTo>
                      <a:pt x="180975" y="119063"/>
                      <a:pt x="186690" y="100013"/>
                      <a:pt x="186690" y="84772"/>
                    </a:cubicBezTo>
                    <a:cubicBezTo>
                      <a:pt x="186690" y="69533"/>
                      <a:pt x="185738" y="58103"/>
                      <a:pt x="183832" y="50483"/>
                    </a:cubicBezTo>
                    <a:cubicBezTo>
                      <a:pt x="181927" y="42863"/>
                      <a:pt x="180975" y="37147"/>
                      <a:pt x="180975" y="34290"/>
                    </a:cubicBezTo>
                    <a:cubicBezTo>
                      <a:pt x="180975" y="23813"/>
                      <a:pt x="186690" y="16192"/>
                      <a:pt x="199072" y="9525"/>
                    </a:cubicBezTo>
                    <a:cubicBezTo>
                      <a:pt x="211455" y="2858"/>
                      <a:pt x="222885" y="0"/>
                      <a:pt x="233363" y="0"/>
                    </a:cubicBezTo>
                    <a:cubicBezTo>
                      <a:pt x="243840" y="0"/>
                      <a:pt x="256222" y="4763"/>
                      <a:pt x="271463" y="13335"/>
                    </a:cubicBezTo>
                    <a:cubicBezTo>
                      <a:pt x="286702" y="22860"/>
                      <a:pt x="293370" y="36195"/>
                      <a:pt x="293370" y="53340"/>
                    </a:cubicBezTo>
                    <a:cubicBezTo>
                      <a:pt x="293370" y="63817"/>
                      <a:pt x="290513" y="73342"/>
                      <a:pt x="284797" y="83820"/>
                    </a:cubicBezTo>
                    <a:cubicBezTo>
                      <a:pt x="279082" y="94297"/>
                      <a:pt x="267652" y="109538"/>
                      <a:pt x="251460" y="130492"/>
                    </a:cubicBezTo>
                    <a:cubicBezTo>
                      <a:pt x="234315" y="151447"/>
                      <a:pt x="216217" y="168592"/>
                      <a:pt x="197167" y="181928"/>
                    </a:cubicBezTo>
                    <a:cubicBezTo>
                      <a:pt x="178117" y="196215"/>
                      <a:pt x="159067" y="205740"/>
                      <a:pt x="141922" y="211455"/>
                    </a:cubicBezTo>
                    <a:cubicBezTo>
                      <a:pt x="123825" y="217170"/>
                      <a:pt x="113347" y="220028"/>
                      <a:pt x="110490" y="220028"/>
                    </a:cubicBezTo>
                    <a:cubicBezTo>
                      <a:pt x="105727" y="221933"/>
                      <a:pt x="103822" y="221933"/>
                      <a:pt x="103822" y="220028"/>
                    </a:cubicBezTo>
                    <a:close/>
                    <a:moveTo>
                      <a:pt x="0" y="219075"/>
                    </a:moveTo>
                    <a:cubicBezTo>
                      <a:pt x="0" y="217170"/>
                      <a:pt x="1905" y="213360"/>
                      <a:pt x="5715" y="208597"/>
                    </a:cubicBezTo>
                    <a:cubicBezTo>
                      <a:pt x="18097" y="193358"/>
                      <a:pt x="26670" y="176213"/>
                      <a:pt x="32385" y="157163"/>
                    </a:cubicBezTo>
                    <a:cubicBezTo>
                      <a:pt x="38100" y="138113"/>
                      <a:pt x="40957" y="121920"/>
                      <a:pt x="40957" y="108585"/>
                    </a:cubicBezTo>
                    <a:cubicBezTo>
                      <a:pt x="40957" y="95250"/>
                      <a:pt x="36195" y="77153"/>
                      <a:pt x="27622" y="55245"/>
                    </a:cubicBezTo>
                    <a:cubicBezTo>
                      <a:pt x="24765" y="49530"/>
                      <a:pt x="23813" y="43815"/>
                      <a:pt x="23813" y="37147"/>
                    </a:cubicBezTo>
                    <a:cubicBezTo>
                      <a:pt x="23813" y="30480"/>
                      <a:pt x="30480" y="23813"/>
                      <a:pt x="42863" y="17145"/>
                    </a:cubicBezTo>
                    <a:cubicBezTo>
                      <a:pt x="56197" y="10478"/>
                      <a:pt x="67627" y="7620"/>
                      <a:pt x="79057" y="7620"/>
                    </a:cubicBezTo>
                    <a:cubicBezTo>
                      <a:pt x="90488" y="7620"/>
                      <a:pt x="101917" y="11430"/>
                      <a:pt x="114300" y="18097"/>
                    </a:cubicBezTo>
                    <a:cubicBezTo>
                      <a:pt x="126682" y="24765"/>
                      <a:pt x="132397" y="38100"/>
                      <a:pt x="132397" y="57150"/>
                    </a:cubicBezTo>
                    <a:cubicBezTo>
                      <a:pt x="132397" y="76200"/>
                      <a:pt x="125730" y="100013"/>
                      <a:pt x="112395" y="126683"/>
                    </a:cubicBezTo>
                    <a:cubicBezTo>
                      <a:pt x="99060" y="154305"/>
                      <a:pt x="78105" y="176213"/>
                      <a:pt x="50482" y="194310"/>
                    </a:cubicBezTo>
                    <a:cubicBezTo>
                      <a:pt x="22860" y="212408"/>
                      <a:pt x="6667" y="220980"/>
                      <a:pt x="952" y="220980"/>
                    </a:cubicBezTo>
                    <a:cubicBezTo>
                      <a:pt x="0" y="220980"/>
                      <a:pt x="0" y="220980"/>
                      <a:pt x="0" y="219075"/>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6" name="组合 5"/>
          <p:cNvGrpSpPr/>
          <p:nvPr/>
        </p:nvGrpSpPr>
        <p:grpSpPr>
          <a:xfrm>
            <a:off x="323850" y="5469255"/>
            <a:ext cx="4041140" cy="1134745"/>
            <a:chOff x="6298" y="4014"/>
            <a:chExt cx="6281" cy="2855"/>
          </a:xfrm>
        </p:grpSpPr>
        <p:sp>
          <p:nvSpPr>
            <p:cNvPr id="11" name="文本框 10"/>
            <p:cNvSpPr txBox="1"/>
            <p:nvPr/>
          </p:nvSpPr>
          <p:spPr>
            <a:xfrm>
              <a:off x="6897" y="4644"/>
              <a:ext cx="5647" cy="1623"/>
            </a:xfrm>
            <a:prstGeom prst="rect">
              <a:avLst/>
            </a:prstGeom>
            <a:noFill/>
          </p:spPr>
          <p:txBody>
            <a:bodyPr wrap="square" rtlCol="0" anchor="t">
              <a:spAutoFit/>
            </a:bodyPr>
            <a:p>
              <a:pPr>
                <a:lnSpc>
                  <a:spcPct val="100000"/>
                </a:lnSpc>
              </a:pPr>
              <a:r>
                <a:rPr lang="en-US" altLang="zh-CN" b="1" i="1"/>
                <a:t>A </a:t>
              </a:r>
              <a:r>
                <a:rPr lang="en-US" altLang="zh-CN" b="1" i="1">
                  <a:sym typeface="+mn-ea"/>
                </a:rPr>
                <a:t>crucial new treatment for malaria.</a:t>
              </a:r>
              <a:r>
                <a:rPr lang="en-US" altLang="zh-CN" b="1" i="1"/>
                <a:t> </a:t>
              </a:r>
              <a:endParaRPr lang="en-US" altLang="zh-CN" b="1" i="1"/>
            </a:p>
          </p:txBody>
        </p:sp>
        <p:grpSp>
          <p:nvGrpSpPr>
            <p:cNvPr id="14" name="图形 31"/>
            <p:cNvGrpSpPr/>
            <p:nvPr/>
          </p:nvGrpSpPr>
          <p:grpSpPr>
            <a:xfrm rot="0">
              <a:off x="6298" y="4014"/>
              <a:ext cx="6281" cy="2855"/>
              <a:chOff x="4171950" y="2195512"/>
              <a:chExt cx="3848100" cy="2466975"/>
            </a:xfrm>
          </p:grpSpPr>
          <p:sp>
            <p:nvSpPr>
              <p:cNvPr id="15" name="任意多边形: 形状 33"/>
              <p:cNvSpPr/>
              <p:nvPr/>
            </p:nvSpPr>
            <p:spPr>
              <a:xfrm>
                <a:off x="4907279" y="2214447"/>
                <a:ext cx="3091645" cy="1975599"/>
              </a:xfrm>
              <a:custGeom>
                <a:avLst/>
                <a:gdLst>
                  <a:gd name="connsiteX0" fmla="*/ 2728913 w 3091645"/>
                  <a:gd name="connsiteY0" fmla="*/ 1975600 h 1975599"/>
                  <a:gd name="connsiteX1" fmla="*/ 2757488 w 3091645"/>
                  <a:gd name="connsiteY1" fmla="*/ 716395 h 1975599"/>
                  <a:gd name="connsiteX2" fmla="*/ 1850708 w 3091645"/>
                  <a:gd name="connsiteY2" fmla="*/ 208712 h 1975599"/>
                  <a:gd name="connsiteX3" fmla="*/ 829628 w 3091645"/>
                  <a:gd name="connsiteY3" fmla="*/ 146800 h 1975599"/>
                  <a:gd name="connsiteX4" fmla="*/ 205740 w 3091645"/>
                  <a:gd name="connsiteY4" fmla="*/ 318250 h 1975599"/>
                  <a:gd name="connsiteX5" fmla="*/ 0 w 3091645"/>
                  <a:gd name="connsiteY5" fmla="*/ 355397 h 197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1645" h="1975599">
                    <a:moveTo>
                      <a:pt x="2728913" y="1975600"/>
                    </a:moveTo>
                    <a:cubicBezTo>
                      <a:pt x="3156585" y="1764145"/>
                      <a:pt x="3254693" y="933565"/>
                      <a:pt x="2757488" y="716395"/>
                    </a:cubicBezTo>
                    <a:cubicBezTo>
                      <a:pt x="2754630" y="358255"/>
                      <a:pt x="2322195" y="85840"/>
                      <a:pt x="1850708" y="208712"/>
                    </a:cubicBezTo>
                    <a:cubicBezTo>
                      <a:pt x="1766888" y="92507"/>
                      <a:pt x="1227773" y="-160858"/>
                      <a:pt x="829628" y="146800"/>
                    </a:cubicBezTo>
                    <a:cubicBezTo>
                      <a:pt x="677228" y="28690"/>
                      <a:pt x="284798" y="97270"/>
                      <a:pt x="205740" y="318250"/>
                    </a:cubicBezTo>
                    <a:cubicBezTo>
                      <a:pt x="130493" y="319202"/>
                      <a:pt x="60960" y="332537"/>
                      <a:pt x="0" y="355397"/>
                    </a:cubicBezTo>
                  </a:path>
                </a:pathLst>
              </a:custGeom>
              <a:noFill/>
              <a:ln w="38100" cap="rnd">
                <a:solidFill>
                  <a:srgbClr val="231815"/>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任意多边形: 形状 34"/>
              <p:cNvSpPr/>
              <p:nvPr/>
            </p:nvSpPr>
            <p:spPr>
              <a:xfrm>
                <a:off x="4191304" y="2875597"/>
                <a:ext cx="3012452" cy="1771118"/>
              </a:xfrm>
              <a:custGeom>
                <a:avLst/>
                <a:gdLst>
                  <a:gd name="connsiteX0" fmla="*/ 348310 w 3012452"/>
                  <a:gd name="connsiteY0" fmla="*/ 0 h 1771118"/>
                  <a:gd name="connsiteX1" fmla="*/ 318783 w 3012452"/>
                  <a:gd name="connsiteY1" fmla="*/ 151448 h 1771118"/>
                  <a:gd name="connsiteX2" fmla="*/ 503568 w 3012452"/>
                  <a:gd name="connsiteY2" fmla="*/ 1293495 h 1771118"/>
                  <a:gd name="connsiteX3" fmla="*/ 1197940 w 3012452"/>
                  <a:gd name="connsiteY3" fmla="*/ 1724978 h 1771118"/>
                  <a:gd name="connsiteX4" fmla="*/ 1630375 w 3012452"/>
                  <a:gd name="connsiteY4" fmla="*/ 1609725 h 1771118"/>
                  <a:gd name="connsiteX5" fmla="*/ 2917203 w 3012452"/>
                  <a:gd name="connsiteY5" fmla="*/ 1531620 h 1771118"/>
                  <a:gd name="connsiteX6" fmla="*/ 3012453 w 3012452"/>
                  <a:gd name="connsiteY6" fmla="*/ 1499235 h 177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452" h="1771118">
                    <a:moveTo>
                      <a:pt x="348310" y="0"/>
                    </a:moveTo>
                    <a:cubicBezTo>
                      <a:pt x="330213" y="48577"/>
                      <a:pt x="320688" y="100013"/>
                      <a:pt x="318783" y="151448"/>
                    </a:cubicBezTo>
                    <a:cubicBezTo>
                      <a:pt x="-301295" y="444817"/>
                      <a:pt x="106375" y="1309687"/>
                      <a:pt x="503568" y="1293495"/>
                    </a:cubicBezTo>
                    <a:cubicBezTo>
                      <a:pt x="635013" y="1544003"/>
                      <a:pt x="895045" y="1718310"/>
                      <a:pt x="1197940" y="1724978"/>
                    </a:cubicBezTo>
                    <a:cubicBezTo>
                      <a:pt x="1356055" y="1728787"/>
                      <a:pt x="1503693" y="1685925"/>
                      <a:pt x="1630375" y="1609725"/>
                    </a:cubicBezTo>
                    <a:cubicBezTo>
                      <a:pt x="1776108" y="1716405"/>
                      <a:pt x="2550490" y="1948815"/>
                      <a:pt x="2917203" y="1531620"/>
                    </a:cubicBezTo>
                    <a:cubicBezTo>
                      <a:pt x="2917203" y="1531620"/>
                      <a:pt x="2964828" y="1528762"/>
                      <a:pt x="3012453" y="1499235"/>
                    </a:cubicBezTo>
                  </a:path>
                </a:pathLst>
              </a:custGeom>
              <a:noFill/>
              <a:ln w="38100" cap="rnd">
                <a:solidFill>
                  <a:srgbClr val="231815"/>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任意多边形: 形状 35"/>
              <p:cNvSpPr/>
              <p:nvPr/>
            </p:nvSpPr>
            <p:spPr>
              <a:xfrm>
                <a:off x="4551997" y="2586842"/>
                <a:ext cx="294322" cy="221127"/>
              </a:xfrm>
              <a:custGeom>
                <a:avLst/>
                <a:gdLst>
                  <a:gd name="connsiteX0" fmla="*/ 189547 w 294322"/>
                  <a:gd name="connsiteY0" fmla="*/ 1100 h 221127"/>
                  <a:gd name="connsiteX1" fmla="*/ 181927 w 294322"/>
                  <a:gd name="connsiteY1" fmla="*/ 10625 h 221127"/>
                  <a:gd name="connsiteX2" fmla="*/ 124777 w 294322"/>
                  <a:gd name="connsiteY2" fmla="*/ 78252 h 221127"/>
                  <a:gd name="connsiteX3" fmla="*/ 106680 w 294322"/>
                  <a:gd name="connsiteY3" fmla="*/ 136355 h 221127"/>
                  <a:gd name="connsiteX4" fmla="*/ 109538 w 294322"/>
                  <a:gd name="connsiteY4" fmla="*/ 170645 h 221127"/>
                  <a:gd name="connsiteX5" fmla="*/ 112395 w 294322"/>
                  <a:gd name="connsiteY5" fmla="*/ 186837 h 221127"/>
                  <a:gd name="connsiteX6" fmla="*/ 94297 w 294322"/>
                  <a:gd name="connsiteY6" fmla="*/ 211602 h 221127"/>
                  <a:gd name="connsiteX7" fmla="*/ 60007 w 294322"/>
                  <a:gd name="connsiteY7" fmla="*/ 221127 h 221127"/>
                  <a:gd name="connsiteX8" fmla="*/ 21907 w 294322"/>
                  <a:gd name="connsiteY8" fmla="*/ 207792 h 221127"/>
                  <a:gd name="connsiteX9" fmla="*/ 0 w 294322"/>
                  <a:gd name="connsiteY9" fmla="*/ 167787 h 221127"/>
                  <a:gd name="connsiteX10" fmla="*/ 8572 w 294322"/>
                  <a:gd name="connsiteY10" fmla="*/ 137307 h 221127"/>
                  <a:gd name="connsiteX11" fmla="*/ 41910 w 294322"/>
                  <a:gd name="connsiteY11" fmla="*/ 90635 h 221127"/>
                  <a:gd name="connsiteX12" fmla="*/ 96202 w 294322"/>
                  <a:gd name="connsiteY12" fmla="*/ 39200 h 221127"/>
                  <a:gd name="connsiteX13" fmla="*/ 151447 w 294322"/>
                  <a:gd name="connsiteY13" fmla="*/ 9672 h 221127"/>
                  <a:gd name="connsiteX14" fmla="*/ 182880 w 294322"/>
                  <a:gd name="connsiteY14" fmla="*/ 1100 h 221127"/>
                  <a:gd name="connsiteX15" fmla="*/ 189547 w 294322"/>
                  <a:gd name="connsiteY15" fmla="*/ 1100 h 221127"/>
                  <a:gd name="connsiteX16" fmla="*/ 294323 w 294322"/>
                  <a:gd name="connsiteY16" fmla="*/ 2052 h 221127"/>
                  <a:gd name="connsiteX17" fmla="*/ 288607 w 294322"/>
                  <a:gd name="connsiteY17" fmla="*/ 12530 h 221127"/>
                  <a:gd name="connsiteX18" fmla="*/ 261938 w 294322"/>
                  <a:gd name="connsiteY18" fmla="*/ 63965 h 221127"/>
                  <a:gd name="connsiteX19" fmla="*/ 253365 w 294322"/>
                  <a:gd name="connsiteY19" fmla="*/ 112542 h 221127"/>
                  <a:gd name="connsiteX20" fmla="*/ 266700 w 294322"/>
                  <a:gd name="connsiteY20" fmla="*/ 165882 h 221127"/>
                  <a:gd name="connsiteX21" fmla="*/ 270510 w 294322"/>
                  <a:gd name="connsiteY21" fmla="*/ 183980 h 221127"/>
                  <a:gd name="connsiteX22" fmla="*/ 251460 w 294322"/>
                  <a:gd name="connsiteY22" fmla="*/ 203982 h 221127"/>
                  <a:gd name="connsiteX23" fmla="*/ 215265 w 294322"/>
                  <a:gd name="connsiteY23" fmla="*/ 213507 h 221127"/>
                  <a:gd name="connsiteX24" fmla="*/ 180022 w 294322"/>
                  <a:gd name="connsiteY24" fmla="*/ 203030 h 221127"/>
                  <a:gd name="connsiteX25" fmla="*/ 161925 w 294322"/>
                  <a:gd name="connsiteY25" fmla="*/ 163977 h 221127"/>
                  <a:gd name="connsiteX26" fmla="*/ 181927 w 294322"/>
                  <a:gd name="connsiteY26" fmla="*/ 94445 h 221127"/>
                  <a:gd name="connsiteX27" fmla="*/ 243840 w 294322"/>
                  <a:gd name="connsiteY27" fmla="*/ 26817 h 221127"/>
                  <a:gd name="connsiteX28" fmla="*/ 293370 w 294322"/>
                  <a:gd name="connsiteY28" fmla="*/ 147 h 221127"/>
                  <a:gd name="connsiteX29" fmla="*/ 294323 w 294322"/>
                  <a:gd name="connsiteY29" fmla="*/ 2052 h 22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4322" h="221127">
                    <a:moveTo>
                      <a:pt x="189547" y="1100"/>
                    </a:moveTo>
                    <a:cubicBezTo>
                      <a:pt x="189547" y="3005"/>
                      <a:pt x="186690" y="5862"/>
                      <a:pt x="181927" y="10625"/>
                    </a:cubicBezTo>
                    <a:cubicBezTo>
                      <a:pt x="156210" y="32532"/>
                      <a:pt x="137160" y="54440"/>
                      <a:pt x="124777" y="78252"/>
                    </a:cubicBezTo>
                    <a:cubicBezTo>
                      <a:pt x="112395" y="102065"/>
                      <a:pt x="106680" y="121115"/>
                      <a:pt x="106680" y="136355"/>
                    </a:cubicBezTo>
                    <a:cubicBezTo>
                      <a:pt x="106680" y="151595"/>
                      <a:pt x="107632" y="163025"/>
                      <a:pt x="109538" y="170645"/>
                    </a:cubicBezTo>
                    <a:cubicBezTo>
                      <a:pt x="111442" y="178265"/>
                      <a:pt x="112395" y="183980"/>
                      <a:pt x="112395" y="186837"/>
                    </a:cubicBezTo>
                    <a:cubicBezTo>
                      <a:pt x="112395" y="197315"/>
                      <a:pt x="106680" y="204935"/>
                      <a:pt x="94297" y="211602"/>
                    </a:cubicBezTo>
                    <a:cubicBezTo>
                      <a:pt x="81915" y="218270"/>
                      <a:pt x="70485" y="221127"/>
                      <a:pt x="60007" y="221127"/>
                    </a:cubicBezTo>
                    <a:cubicBezTo>
                      <a:pt x="49530" y="221127"/>
                      <a:pt x="37147" y="216365"/>
                      <a:pt x="21907" y="207792"/>
                    </a:cubicBezTo>
                    <a:cubicBezTo>
                      <a:pt x="6667" y="198267"/>
                      <a:pt x="0" y="184932"/>
                      <a:pt x="0" y="167787"/>
                    </a:cubicBezTo>
                    <a:cubicBezTo>
                      <a:pt x="0" y="157310"/>
                      <a:pt x="2857" y="147785"/>
                      <a:pt x="8572" y="137307"/>
                    </a:cubicBezTo>
                    <a:cubicBezTo>
                      <a:pt x="14288" y="126830"/>
                      <a:pt x="25717" y="111590"/>
                      <a:pt x="41910" y="90635"/>
                    </a:cubicBezTo>
                    <a:cubicBezTo>
                      <a:pt x="59055" y="69680"/>
                      <a:pt x="77152" y="52535"/>
                      <a:pt x="96202" y="39200"/>
                    </a:cubicBezTo>
                    <a:cubicBezTo>
                      <a:pt x="115252" y="24912"/>
                      <a:pt x="134302" y="15387"/>
                      <a:pt x="151447" y="9672"/>
                    </a:cubicBezTo>
                    <a:cubicBezTo>
                      <a:pt x="169545" y="3957"/>
                      <a:pt x="180022" y="1100"/>
                      <a:pt x="182880" y="1100"/>
                    </a:cubicBezTo>
                    <a:cubicBezTo>
                      <a:pt x="187642" y="-805"/>
                      <a:pt x="189547" y="147"/>
                      <a:pt x="189547" y="1100"/>
                    </a:cubicBezTo>
                    <a:close/>
                    <a:moveTo>
                      <a:pt x="294323" y="2052"/>
                    </a:moveTo>
                    <a:cubicBezTo>
                      <a:pt x="294323" y="3957"/>
                      <a:pt x="292417" y="7767"/>
                      <a:pt x="288607" y="12530"/>
                    </a:cubicBezTo>
                    <a:cubicBezTo>
                      <a:pt x="276225" y="27770"/>
                      <a:pt x="267653" y="44915"/>
                      <a:pt x="261938" y="63965"/>
                    </a:cubicBezTo>
                    <a:cubicBezTo>
                      <a:pt x="256223" y="83015"/>
                      <a:pt x="253365" y="99207"/>
                      <a:pt x="253365" y="112542"/>
                    </a:cubicBezTo>
                    <a:cubicBezTo>
                      <a:pt x="253365" y="125877"/>
                      <a:pt x="258127" y="143975"/>
                      <a:pt x="266700" y="165882"/>
                    </a:cubicBezTo>
                    <a:cubicBezTo>
                      <a:pt x="269557" y="171597"/>
                      <a:pt x="270510" y="177312"/>
                      <a:pt x="270510" y="183980"/>
                    </a:cubicBezTo>
                    <a:cubicBezTo>
                      <a:pt x="270510" y="190647"/>
                      <a:pt x="263842" y="197315"/>
                      <a:pt x="251460" y="203982"/>
                    </a:cubicBezTo>
                    <a:cubicBezTo>
                      <a:pt x="238125" y="210650"/>
                      <a:pt x="226695" y="213507"/>
                      <a:pt x="215265" y="213507"/>
                    </a:cubicBezTo>
                    <a:cubicBezTo>
                      <a:pt x="203835" y="213507"/>
                      <a:pt x="192405" y="209697"/>
                      <a:pt x="180022" y="203030"/>
                    </a:cubicBezTo>
                    <a:cubicBezTo>
                      <a:pt x="167640" y="196362"/>
                      <a:pt x="161925" y="183027"/>
                      <a:pt x="161925" y="163977"/>
                    </a:cubicBezTo>
                    <a:cubicBezTo>
                      <a:pt x="161925" y="144927"/>
                      <a:pt x="168592" y="121115"/>
                      <a:pt x="181927" y="94445"/>
                    </a:cubicBezTo>
                    <a:cubicBezTo>
                      <a:pt x="195263" y="66822"/>
                      <a:pt x="216217" y="44915"/>
                      <a:pt x="243840" y="26817"/>
                    </a:cubicBezTo>
                    <a:cubicBezTo>
                      <a:pt x="271463" y="8720"/>
                      <a:pt x="287655" y="147"/>
                      <a:pt x="293370" y="147"/>
                    </a:cubicBezTo>
                    <a:cubicBezTo>
                      <a:pt x="293370" y="147"/>
                      <a:pt x="294323" y="1100"/>
                      <a:pt x="294323" y="2052"/>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任意多边形: 形状 37"/>
              <p:cNvSpPr/>
              <p:nvPr/>
            </p:nvSpPr>
            <p:spPr>
              <a:xfrm>
                <a:off x="7274242" y="4186237"/>
                <a:ext cx="293369" cy="221456"/>
              </a:xfrm>
              <a:custGeom>
                <a:avLst/>
                <a:gdLst>
                  <a:gd name="connsiteX0" fmla="*/ 103822 w 293369"/>
                  <a:gd name="connsiteY0" fmla="*/ 220028 h 221456"/>
                  <a:gd name="connsiteX1" fmla="*/ 111442 w 293369"/>
                  <a:gd name="connsiteY1" fmla="*/ 210503 h 221456"/>
                  <a:gd name="connsiteX2" fmla="*/ 168592 w 293369"/>
                  <a:gd name="connsiteY2" fmla="*/ 142875 h 221456"/>
                  <a:gd name="connsiteX3" fmla="*/ 186690 w 293369"/>
                  <a:gd name="connsiteY3" fmla="*/ 84772 h 221456"/>
                  <a:gd name="connsiteX4" fmla="*/ 183832 w 293369"/>
                  <a:gd name="connsiteY4" fmla="*/ 50483 h 221456"/>
                  <a:gd name="connsiteX5" fmla="*/ 180975 w 293369"/>
                  <a:gd name="connsiteY5" fmla="*/ 34290 h 221456"/>
                  <a:gd name="connsiteX6" fmla="*/ 199072 w 293369"/>
                  <a:gd name="connsiteY6" fmla="*/ 9525 h 221456"/>
                  <a:gd name="connsiteX7" fmla="*/ 233363 w 293369"/>
                  <a:gd name="connsiteY7" fmla="*/ 0 h 221456"/>
                  <a:gd name="connsiteX8" fmla="*/ 271463 w 293369"/>
                  <a:gd name="connsiteY8" fmla="*/ 13335 h 221456"/>
                  <a:gd name="connsiteX9" fmla="*/ 293370 w 293369"/>
                  <a:gd name="connsiteY9" fmla="*/ 53340 h 221456"/>
                  <a:gd name="connsiteX10" fmla="*/ 284797 w 293369"/>
                  <a:gd name="connsiteY10" fmla="*/ 83820 h 221456"/>
                  <a:gd name="connsiteX11" fmla="*/ 251460 w 293369"/>
                  <a:gd name="connsiteY11" fmla="*/ 130492 h 221456"/>
                  <a:gd name="connsiteX12" fmla="*/ 197167 w 293369"/>
                  <a:gd name="connsiteY12" fmla="*/ 181928 h 221456"/>
                  <a:gd name="connsiteX13" fmla="*/ 141922 w 293369"/>
                  <a:gd name="connsiteY13" fmla="*/ 211455 h 221456"/>
                  <a:gd name="connsiteX14" fmla="*/ 110490 w 293369"/>
                  <a:gd name="connsiteY14" fmla="*/ 220028 h 221456"/>
                  <a:gd name="connsiteX15" fmla="*/ 103822 w 293369"/>
                  <a:gd name="connsiteY15" fmla="*/ 220028 h 221456"/>
                  <a:gd name="connsiteX16" fmla="*/ 0 w 293369"/>
                  <a:gd name="connsiteY16" fmla="*/ 219075 h 221456"/>
                  <a:gd name="connsiteX17" fmla="*/ 5715 w 293369"/>
                  <a:gd name="connsiteY17" fmla="*/ 208597 h 221456"/>
                  <a:gd name="connsiteX18" fmla="*/ 32385 w 293369"/>
                  <a:gd name="connsiteY18" fmla="*/ 157163 h 221456"/>
                  <a:gd name="connsiteX19" fmla="*/ 40957 w 293369"/>
                  <a:gd name="connsiteY19" fmla="*/ 108585 h 221456"/>
                  <a:gd name="connsiteX20" fmla="*/ 27622 w 293369"/>
                  <a:gd name="connsiteY20" fmla="*/ 55245 h 221456"/>
                  <a:gd name="connsiteX21" fmla="*/ 23813 w 293369"/>
                  <a:gd name="connsiteY21" fmla="*/ 37147 h 221456"/>
                  <a:gd name="connsiteX22" fmla="*/ 42863 w 293369"/>
                  <a:gd name="connsiteY22" fmla="*/ 17145 h 221456"/>
                  <a:gd name="connsiteX23" fmla="*/ 79057 w 293369"/>
                  <a:gd name="connsiteY23" fmla="*/ 7620 h 221456"/>
                  <a:gd name="connsiteX24" fmla="*/ 114300 w 293369"/>
                  <a:gd name="connsiteY24" fmla="*/ 18097 h 221456"/>
                  <a:gd name="connsiteX25" fmla="*/ 132397 w 293369"/>
                  <a:gd name="connsiteY25" fmla="*/ 57150 h 221456"/>
                  <a:gd name="connsiteX26" fmla="*/ 112395 w 293369"/>
                  <a:gd name="connsiteY26" fmla="*/ 126683 h 221456"/>
                  <a:gd name="connsiteX27" fmla="*/ 50482 w 293369"/>
                  <a:gd name="connsiteY27" fmla="*/ 194310 h 221456"/>
                  <a:gd name="connsiteX28" fmla="*/ 952 w 293369"/>
                  <a:gd name="connsiteY28" fmla="*/ 220980 h 221456"/>
                  <a:gd name="connsiteX29" fmla="*/ 0 w 293369"/>
                  <a:gd name="connsiteY29" fmla="*/ 219075 h 22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3369" h="221456">
                    <a:moveTo>
                      <a:pt x="103822" y="220028"/>
                    </a:moveTo>
                    <a:cubicBezTo>
                      <a:pt x="103822" y="218122"/>
                      <a:pt x="106680" y="215265"/>
                      <a:pt x="111442" y="210503"/>
                    </a:cubicBezTo>
                    <a:cubicBezTo>
                      <a:pt x="137160" y="188595"/>
                      <a:pt x="156210" y="166688"/>
                      <a:pt x="168592" y="142875"/>
                    </a:cubicBezTo>
                    <a:cubicBezTo>
                      <a:pt x="180975" y="119063"/>
                      <a:pt x="186690" y="100013"/>
                      <a:pt x="186690" y="84772"/>
                    </a:cubicBezTo>
                    <a:cubicBezTo>
                      <a:pt x="186690" y="69533"/>
                      <a:pt x="185738" y="58103"/>
                      <a:pt x="183832" y="50483"/>
                    </a:cubicBezTo>
                    <a:cubicBezTo>
                      <a:pt x="181927" y="42863"/>
                      <a:pt x="180975" y="37147"/>
                      <a:pt x="180975" y="34290"/>
                    </a:cubicBezTo>
                    <a:cubicBezTo>
                      <a:pt x="180975" y="23813"/>
                      <a:pt x="186690" y="16192"/>
                      <a:pt x="199072" y="9525"/>
                    </a:cubicBezTo>
                    <a:cubicBezTo>
                      <a:pt x="211455" y="2858"/>
                      <a:pt x="222885" y="0"/>
                      <a:pt x="233363" y="0"/>
                    </a:cubicBezTo>
                    <a:cubicBezTo>
                      <a:pt x="243840" y="0"/>
                      <a:pt x="256222" y="4763"/>
                      <a:pt x="271463" y="13335"/>
                    </a:cubicBezTo>
                    <a:cubicBezTo>
                      <a:pt x="286702" y="22860"/>
                      <a:pt x="293370" y="36195"/>
                      <a:pt x="293370" y="53340"/>
                    </a:cubicBezTo>
                    <a:cubicBezTo>
                      <a:pt x="293370" y="63817"/>
                      <a:pt x="290513" y="73342"/>
                      <a:pt x="284797" y="83820"/>
                    </a:cubicBezTo>
                    <a:cubicBezTo>
                      <a:pt x="279082" y="94297"/>
                      <a:pt x="267652" y="109538"/>
                      <a:pt x="251460" y="130492"/>
                    </a:cubicBezTo>
                    <a:cubicBezTo>
                      <a:pt x="234315" y="151447"/>
                      <a:pt x="216217" y="168592"/>
                      <a:pt x="197167" y="181928"/>
                    </a:cubicBezTo>
                    <a:cubicBezTo>
                      <a:pt x="178117" y="196215"/>
                      <a:pt x="159067" y="205740"/>
                      <a:pt x="141922" y="211455"/>
                    </a:cubicBezTo>
                    <a:cubicBezTo>
                      <a:pt x="123825" y="217170"/>
                      <a:pt x="113347" y="220028"/>
                      <a:pt x="110490" y="220028"/>
                    </a:cubicBezTo>
                    <a:cubicBezTo>
                      <a:pt x="105727" y="221933"/>
                      <a:pt x="103822" y="221933"/>
                      <a:pt x="103822" y="220028"/>
                    </a:cubicBezTo>
                    <a:close/>
                    <a:moveTo>
                      <a:pt x="0" y="219075"/>
                    </a:moveTo>
                    <a:cubicBezTo>
                      <a:pt x="0" y="217170"/>
                      <a:pt x="1905" y="213360"/>
                      <a:pt x="5715" y="208597"/>
                    </a:cubicBezTo>
                    <a:cubicBezTo>
                      <a:pt x="18097" y="193358"/>
                      <a:pt x="26670" y="176213"/>
                      <a:pt x="32385" y="157163"/>
                    </a:cubicBezTo>
                    <a:cubicBezTo>
                      <a:pt x="38100" y="138113"/>
                      <a:pt x="40957" y="121920"/>
                      <a:pt x="40957" y="108585"/>
                    </a:cubicBezTo>
                    <a:cubicBezTo>
                      <a:pt x="40957" y="95250"/>
                      <a:pt x="36195" y="77153"/>
                      <a:pt x="27622" y="55245"/>
                    </a:cubicBezTo>
                    <a:cubicBezTo>
                      <a:pt x="24765" y="49530"/>
                      <a:pt x="23813" y="43815"/>
                      <a:pt x="23813" y="37147"/>
                    </a:cubicBezTo>
                    <a:cubicBezTo>
                      <a:pt x="23813" y="30480"/>
                      <a:pt x="30480" y="23813"/>
                      <a:pt x="42863" y="17145"/>
                    </a:cubicBezTo>
                    <a:cubicBezTo>
                      <a:pt x="56197" y="10478"/>
                      <a:pt x="67627" y="7620"/>
                      <a:pt x="79057" y="7620"/>
                    </a:cubicBezTo>
                    <a:cubicBezTo>
                      <a:pt x="90488" y="7620"/>
                      <a:pt x="101917" y="11430"/>
                      <a:pt x="114300" y="18097"/>
                    </a:cubicBezTo>
                    <a:cubicBezTo>
                      <a:pt x="126682" y="24765"/>
                      <a:pt x="132397" y="38100"/>
                      <a:pt x="132397" y="57150"/>
                    </a:cubicBezTo>
                    <a:cubicBezTo>
                      <a:pt x="132397" y="76200"/>
                      <a:pt x="125730" y="100013"/>
                      <a:pt x="112395" y="126683"/>
                    </a:cubicBezTo>
                    <a:cubicBezTo>
                      <a:pt x="99060" y="154305"/>
                      <a:pt x="78105" y="176213"/>
                      <a:pt x="50482" y="194310"/>
                    </a:cubicBezTo>
                    <a:cubicBezTo>
                      <a:pt x="22860" y="212408"/>
                      <a:pt x="6667" y="220980"/>
                      <a:pt x="952" y="220980"/>
                    </a:cubicBezTo>
                    <a:cubicBezTo>
                      <a:pt x="0" y="220980"/>
                      <a:pt x="0" y="220980"/>
                      <a:pt x="0" y="219075"/>
                    </a:cubicBezTo>
                    <a:close/>
                  </a:path>
                </a:pathLst>
              </a:custGeom>
              <a:solidFill>
                <a:srgbClr val="00000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aphicFrame>
        <p:nvGraphicFramePr>
          <p:cNvPr id="43" name="表格 42"/>
          <p:cNvGraphicFramePr/>
          <p:nvPr>
            <p:custDataLst>
              <p:tags r:id="rId3"/>
            </p:custDataLst>
          </p:nvPr>
        </p:nvGraphicFramePr>
        <p:xfrm>
          <a:off x="190500" y="2584450"/>
          <a:ext cx="11703050" cy="4091940"/>
        </p:xfrm>
        <a:graphic>
          <a:graphicData uri="http://schemas.openxmlformats.org/drawingml/2006/table">
            <a:tbl>
              <a:tblPr firstRow="1" bandRow="1">
                <a:tableStyleId>{D7AC3CCA-C797-4891-BE02-D94E43425B78}</a:tableStyleId>
              </a:tblPr>
              <a:tblGrid>
                <a:gridCol w="4223385"/>
                <a:gridCol w="7479665"/>
              </a:tblGrid>
              <a:tr h="2108835">
                <a:tc>
                  <a:txBody>
                    <a:bodyPr/>
                    <a:p>
                      <a:pPr>
                        <a:buNone/>
                      </a:pPr>
                      <a:endParaRPr lang="zh-CN" altLang="en-US"/>
                    </a:p>
                  </a:txBody>
                  <a:tcPr>
                    <a:noFill/>
                  </a:tcPr>
                </a:tc>
                <a:tc>
                  <a:txBody>
                    <a:bodyPr/>
                    <a:p>
                      <a:pPr>
                        <a:buNone/>
                      </a:pPr>
                      <a:endParaRPr lang="zh-CN" altLang="en-US"/>
                    </a:p>
                  </a:txBody>
                  <a:tcPr>
                    <a:noFill/>
                  </a:tcPr>
                </a:tc>
              </a:tr>
              <a:tr h="1983105">
                <a:tc>
                  <a:txBody>
                    <a:bodyPr/>
                    <a:p>
                      <a:pPr>
                        <a:buNone/>
                      </a:pPr>
                      <a:endParaRPr lang="zh-CN" altLang="en-US"/>
                    </a:p>
                  </a:txBody>
                  <a:tcPr>
                    <a:noFill/>
                  </a:tcPr>
                </a:tc>
                <a:tc>
                  <a:txBody>
                    <a:bodyPr/>
                    <a:p>
                      <a:pPr>
                        <a:buNone/>
                      </a:pPr>
                      <a:endParaRPr lang="zh-CN" altLang="en-US"/>
                    </a:p>
                  </a:txBody>
                  <a:tcPr>
                    <a:noFill/>
                  </a:tcPr>
                </a:tc>
              </a:tr>
            </a:tbl>
          </a:graphicData>
        </a:graphic>
      </p:graphicFrame>
      <p:cxnSp>
        <p:nvCxnSpPr>
          <p:cNvPr id="44" name="直接连接符 43"/>
          <p:cNvCxnSpPr/>
          <p:nvPr/>
        </p:nvCxnSpPr>
        <p:spPr>
          <a:xfrm>
            <a:off x="957580" y="3817620"/>
            <a:ext cx="91630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032510" y="6042025"/>
            <a:ext cx="767080" cy="1143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4577080" y="2795905"/>
            <a:ext cx="7106920" cy="829945"/>
          </a:xfrm>
          <a:prstGeom prst="rect">
            <a:avLst/>
          </a:prstGeom>
          <a:noFill/>
          <a:ln w="9525">
            <a:noFill/>
          </a:ln>
        </p:spPr>
        <p:txBody>
          <a:bodyPr wrap="square">
            <a:spAutoFit/>
          </a:bodyPr>
          <a:p>
            <a:pPr indent="0"/>
            <a:r>
              <a:rPr lang="en-US" altLang="zh-CN" sz="2400" b="1" i="1">
                <a:solidFill>
                  <a:srgbClr val="C00000"/>
                </a:solidFill>
                <a:latin typeface="Calibri" panose="020F0502020204030204" charset="0"/>
                <a:cs typeface="Calibri" panose="020F0502020204030204" charset="0"/>
              </a:rPr>
              <a:t>o</a:t>
            </a:r>
            <a:r>
              <a:rPr lang="zh-CN" altLang="en-US" sz="2400" b="1" i="1">
                <a:solidFill>
                  <a:srgbClr val="C00000"/>
                </a:solidFill>
                <a:latin typeface="Calibri" panose="020F0502020204030204" charset="0"/>
                <a:cs typeface="Calibri" panose="020F0502020204030204" charset="0"/>
              </a:rPr>
              <a:t>ver 200 million people around the world get malaria each year</a:t>
            </a:r>
            <a:endParaRPr lang="zh-CN" altLang="en-US" sz="2400" b="1" i="1">
              <a:solidFill>
                <a:srgbClr val="C00000"/>
              </a:solidFill>
              <a:latin typeface="Calibri" panose="020F0502020204030204" charset="0"/>
              <a:cs typeface="Calibri" panose="020F0502020204030204" charset="0"/>
            </a:endParaRPr>
          </a:p>
        </p:txBody>
      </p:sp>
      <p:sp>
        <p:nvSpPr>
          <p:cNvPr id="46" name="文本框 45"/>
          <p:cNvSpPr txBox="1"/>
          <p:nvPr/>
        </p:nvSpPr>
        <p:spPr>
          <a:xfrm>
            <a:off x="4577080" y="3806825"/>
            <a:ext cx="5080000" cy="460375"/>
          </a:xfrm>
          <a:prstGeom prst="rect">
            <a:avLst/>
          </a:prstGeom>
          <a:noFill/>
          <a:ln w="9525">
            <a:noFill/>
          </a:ln>
        </p:spPr>
        <p:txBody>
          <a:bodyPr wrap="square">
            <a:spAutoFit/>
          </a:bodyPr>
          <a:p>
            <a:pPr>
              <a:buClrTx/>
              <a:buSzTx/>
              <a:buFontTx/>
            </a:pPr>
            <a:r>
              <a:rPr lang="en-US" altLang="zh-CN" sz="2400" b="1" i="1">
                <a:solidFill>
                  <a:srgbClr val="C00000"/>
                </a:solidFill>
                <a:latin typeface="Calibri" panose="020F0502020204030204" charset="0"/>
                <a:cs typeface="Calibri" panose="020F0502020204030204" charset="0"/>
                <a:sym typeface="+mn-ea"/>
              </a:rPr>
              <a:t>about 600, 000 die from it</a:t>
            </a:r>
            <a:endParaRPr lang="en-US" altLang="zh-CN" sz="2400" b="1" i="1">
              <a:solidFill>
                <a:srgbClr val="C00000"/>
              </a:solidFill>
              <a:latin typeface="Calibri" panose="020F0502020204030204" charset="0"/>
              <a:cs typeface="Calibri" panose="020F0502020204030204" charset="0"/>
              <a:sym typeface="+mn-ea"/>
            </a:endParaRPr>
          </a:p>
        </p:txBody>
      </p:sp>
      <p:sp>
        <p:nvSpPr>
          <p:cNvPr id="47" name="文本框 46"/>
          <p:cNvSpPr txBox="1"/>
          <p:nvPr/>
        </p:nvSpPr>
        <p:spPr>
          <a:xfrm>
            <a:off x="4640580" y="4748530"/>
            <a:ext cx="6750685" cy="460375"/>
          </a:xfrm>
          <a:prstGeom prst="rect">
            <a:avLst/>
          </a:prstGeom>
          <a:noFill/>
          <a:ln w="9525">
            <a:noFill/>
          </a:ln>
        </p:spPr>
        <p:txBody>
          <a:bodyPr wrap="square">
            <a:spAutoFit/>
          </a:bodyPr>
          <a:p>
            <a:pPr>
              <a:buClrTx/>
              <a:buSzTx/>
              <a:buFontTx/>
            </a:pPr>
            <a:r>
              <a:rPr lang="en-US" altLang="zh-CN" sz="2400" b="1" i="1">
                <a:solidFill>
                  <a:srgbClr val="C00000"/>
                </a:solidFill>
                <a:latin typeface="Calibri" panose="020F0502020204030204" charset="0"/>
                <a:cs typeface="Calibri" panose="020F0502020204030204" charset="0"/>
                <a:sym typeface="+mn-ea"/>
              </a:rPr>
              <a:t>has saved hundreds of thousands of lives</a:t>
            </a:r>
            <a:endParaRPr lang="en-US" altLang="zh-CN" sz="2400" b="1" i="1">
              <a:solidFill>
                <a:srgbClr val="C00000"/>
              </a:solidFill>
              <a:latin typeface="Calibri" panose="020F0502020204030204" charset="0"/>
              <a:cs typeface="Calibri" panose="020F0502020204030204" charset="0"/>
              <a:sym typeface="+mn-ea"/>
            </a:endParaRPr>
          </a:p>
        </p:txBody>
      </p:sp>
      <p:sp>
        <p:nvSpPr>
          <p:cNvPr id="48" name="文本框 47"/>
          <p:cNvSpPr txBox="1"/>
          <p:nvPr/>
        </p:nvSpPr>
        <p:spPr>
          <a:xfrm>
            <a:off x="4640580" y="5200015"/>
            <a:ext cx="6976745" cy="460375"/>
          </a:xfrm>
          <a:prstGeom prst="rect">
            <a:avLst/>
          </a:prstGeom>
          <a:noFill/>
          <a:ln w="9525">
            <a:noFill/>
          </a:ln>
        </p:spPr>
        <p:txBody>
          <a:bodyPr wrap="square">
            <a:spAutoFit/>
          </a:bodyPr>
          <a:p>
            <a:pPr>
              <a:buClrTx/>
              <a:buSzTx/>
              <a:buFontTx/>
            </a:pPr>
            <a:r>
              <a:rPr lang="en-US" altLang="zh-CN" sz="2400" b="1" i="1">
                <a:solidFill>
                  <a:srgbClr val="C00000"/>
                </a:solidFill>
                <a:latin typeface="Calibri" panose="020F0502020204030204" charset="0"/>
                <a:cs typeface="Calibri" panose="020F0502020204030204" charset="0"/>
                <a:sym typeface="+mn-ea"/>
              </a:rPr>
              <a:t>has led to improved health for millions of people</a:t>
            </a:r>
            <a:endParaRPr lang="en-US" altLang="zh-CN" sz="2400" b="1" i="1">
              <a:solidFill>
                <a:srgbClr val="C00000"/>
              </a:solidFill>
              <a:latin typeface="Calibri" panose="020F0502020204030204" charset="0"/>
              <a:cs typeface="Calibri" panose="020F0502020204030204" charset="0"/>
              <a:sym typeface="+mn-ea"/>
            </a:endParaRPr>
          </a:p>
        </p:txBody>
      </p:sp>
      <p:sp>
        <p:nvSpPr>
          <p:cNvPr id="49" name="文本框 48"/>
          <p:cNvSpPr txBox="1"/>
          <p:nvPr/>
        </p:nvSpPr>
        <p:spPr>
          <a:xfrm>
            <a:off x="4650740" y="5654040"/>
            <a:ext cx="6961505" cy="460375"/>
          </a:xfrm>
          <a:prstGeom prst="rect">
            <a:avLst/>
          </a:prstGeom>
          <a:noFill/>
          <a:ln w="9525">
            <a:noFill/>
          </a:ln>
        </p:spPr>
        <p:txBody>
          <a:bodyPr wrap="square">
            <a:spAutoFit/>
          </a:bodyPr>
          <a:p>
            <a:pPr>
              <a:buClrTx/>
              <a:buSzTx/>
              <a:buFontTx/>
            </a:pPr>
            <a:r>
              <a:rPr lang="en-US" altLang="zh-CN" sz="2400" b="1" i="1">
                <a:solidFill>
                  <a:srgbClr val="C00000"/>
                </a:solidFill>
                <a:latin typeface="Calibri" panose="020F0502020204030204" charset="0"/>
                <a:cs typeface="Calibri" panose="020F0502020204030204" charset="0"/>
                <a:sym typeface="+mn-ea"/>
              </a:rPr>
              <a:t>has become a vital part of the treatment for malaria</a:t>
            </a:r>
            <a:endParaRPr lang="en-US" altLang="zh-CN" sz="2400" b="1" i="1">
              <a:solidFill>
                <a:srgbClr val="C00000"/>
              </a:solidFill>
              <a:latin typeface="Calibri" panose="020F0502020204030204" charset="0"/>
              <a:cs typeface="Calibri" panose="020F0502020204030204" charset="0"/>
              <a:sym typeface="+mn-ea"/>
            </a:endParaRPr>
          </a:p>
        </p:txBody>
      </p:sp>
      <p:sp>
        <p:nvSpPr>
          <p:cNvPr id="50" name="文本框 49"/>
          <p:cNvSpPr txBox="1"/>
          <p:nvPr/>
        </p:nvSpPr>
        <p:spPr>
          <a:xfrm>
            <a:off x="4599940" y="6116320"/>
            <a:ext cx="7171690" cy="460375"/>
          </a:xfrm>
          <a:prstGeom prst="rect">
            <a:avLst/>
          </a:prstGeom>
          <a:noFill/>
          <a:ln w="9525">
            <a:noFill/>
          </a:ln>
        </p:spPr>
        <p:txBody>
          <a:bodyPr wrap="square">
            <a:spAutoFit/>
          </a:bodyPr>
          <a:p>
            <a:pPr lvl="0" algn="l">
              <a:buClrTx/>
              <a:buSzTx/>
              <a:buFontTx/>
            </a:pPr>
            <a:r>
              <a:rPr lang="en-US" altLang="zh-CN" sz="2400" b="1" i="1">
                <a:solidFill>
                  <a:srgbClr val="C00000"/>
                </a:solidFill>
                <a:latin typeface="Calibri" panose="020F0502020204030204" charset="0"/>
                <a:cs typeface="Calibri" panose="020F0502020204030204" charset="0"/>
                <a:sym typeface="+mn-ea"/>
              </a:rPr>
              <a:t> is thought to save 100, 000 lives a year in Africa alone</a:t>
            </a:r>
            <a:endParaRPr lang="en-US" altLang="zh-CN" sz="2400" b="1" i="1">
              <a:solidFill>
                <a:srgbClr val="C00000"/>
              </a:solidFill>
              <a:latin typeface="Calibri" panose="020F0502020204030204" charset="0"/>
              <a:cs typeface="Calibri" panose="020F0502020204030204" charset="0"/>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up)">
                                      <p:cBhvr>
                                        <p:cTn id="14" dur="500"/>
                                        <p:tgtEl>
                                          <p:spTgt spid="3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strVal val="#ppt_w*0.70"/>
                                          </p:val>
                                        </p:tav>
                                        <p:tav tm="100000">
                                          <p:val>
                                            <p:strVal val="#ppt_w"/>
                                          </p:val>
                                        </p:tav>
                                      </p:tavLst>
                                    </p:anim>
                                    <p:anim calcmode="lin" valueType="num">
                                      <p:cBhvr>
                                        <p:cTn id="31" dur="1000" fill="hold"/>
                                        <p:tgtEl>
                                          <p:spTgt spid="13"/>
                                        </p:tgtEl>
                                        <p:attrNameLst>
                                          <p:attrName>ppt_h</p:attrName>
                                        </p:attrNameLst>
                                      </p:cBhvr>
                                      <p:tavLst>
                                        <p:tav tm="0">
                                          <p:val>
                                            <p:strVal val="#ppt_h"/>
                                          </p:val>
                                        </p:tav>
                                        <p:tav tm="100000">
                                          <p:val>
                                            <p:strVal val="#ppt_h"/>
                                          </p:val>
                                        </p:tav>
                                      </p:tavLst>
                                    </p:anim>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strVal val="#ppt_w*0.70"/>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down)">
                                      <p:cBhvr>
                                        <p:cTn id="44" dur="500"/>
                                        <p:tgtEl>
                                          <p:spTgt spid="44"/>
                                        </p:tgtEl>
                                      </p:cBhvr>
                                    </p:animEffect>
                                  </p:childTnLst>
                                </p:cTn>
                              </p:par>
                              <p:par>
                                <p:cTn id="45" presetID="22" presetClass="entr" presetSubtype="4"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000" fill="hold">
                                          <p:stCondLst>
                                            <p:cond delay="0"/>
                                          </p:stCondLst>
                                        </p:cTn>
                                        <p:tgtEl>
                                          <p:spTgt spid="43"/>
                                        </p:tgtEl>
                                        <p:attrNameLst>
                                          <p:attrName>style.visibility</p:attrName>
                                        </p:attrNameLst>
                                      </p:cBhvr>
                                      <p:to>
                                        <p:strVal val="visible"/>
                                      </p:to>
                                    </p:set>
                                    <p:animEffect transition="in" filter="wipe(left)">
                                      <p:cBhvr>
                                        <p:cTn id="52" dur="10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000"/>
                                        <p:tgtEl>
                                          <p:spTgt spid="100"/>
                                        </p:tgtEl>
                                      </p:cBhvr>
                                    </p:animEffect>
                                    <p:anim calcmode="lin" valueType="num">
                                      <p:cBhvr>
                                        <p:cTn id="58" dur="1000" fill="hold"/>
                                        <p:tgtEl>
                                          <p:spTgt spid="100"/>
                                        </p:tgtEl>
                                        <p:attrNameLst>
                                          <p:attrName>ppt_x</p:attrName>
                                        </p:attrNameLst>
                                      </p:cBhvr>
                                      <p:tavLst>
                                        <p:tav tm="0">
                                          <p:val>
                                            <p:strVal val="#ppt_x"/>
                                          </p:val>
                                        </p:tav>
                                        <p:tav tm="100000">
                                          <p:val>
                                            <p:strVal val="#ppt_x"/>
                                          </p:val>
                                        </p:tav>
                                      </p:tavLst>
                                    </p:anim>
                                    <p:anim calcmode="lin" valueType="num">
                                      <p:cBhvr>
                                        <p:cTn id="5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1000"/>
                                        <p:tgtEl>
                                          <p:spTgt spid="46"/>
                                        </p:tgtEl>
                                      </p:cBhvr>
                                    </p:animEffect>
                                    <p:anim calcmode="lin" valueType="num">
                                      <p:cBhvr>
                                        <p:cTn id="65" dur="1000" fill="hold"/>
                                        <p:tgtEl>
                                          <p:spTgt spid="46"/>
                                        </p:tgtEl>
                                        <p:attrNameLst>
                                          <p:attrName>ppt_x</p:attrName>
                                        </p:attrNameLst>
                                      </p:cBhvr>
                                      <p:tavLst>
                                        <p:tav tm="0">
                                          <p:val>
                                            <p:strVal val="#ppt_x"/>
                                          </p:val>
                                        </p:tav>
                                        <p:tav tm="100000">
                                          <p:val>
                                            <p:strVal val="#ppt_x"/>
                                          </p:val>
                                        </p:tav>
                                      </p:tavLst>
                                    </p:anim>
                                    <p:anim calcmode="lin" valueType="num">
                                      <p:cBhvr>
                                        <p:cTn id="6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1000"/>
                                        <p:tgtEl>
                                          <p:spTgt spid="47"/>
                                        </p:tgtEl>
                                      </p:cBhvr>
                                    </p:animEffect>
                                    <p:anim calcmode="lin" valueType="num">
                                      <p:cBhvr>
                                        <p:cTn id="72" dur="1000" fill="hold"/>
                                        <p:tgtEl>
                                          <p:spTgt spid="47"/>
                                        </p:tgtEl>
                                        <p:attrNameLst>
                                          <p:attrName>ppt_x</p:attrName>
                                        </p:attrNameLst>
                                      </p:cBhvr>
                                      <p:tavLst>
                                        <p:tav tm="0">
                                          <p:val>
                                            <p:strVal val="#ppt_x"/>
                                          </p:val>
                                        </p:tav>
                                        <p:tav tm="100000">
                                          <p:val>
                                            <p:strVal val="#ppt_x"/>
                                          </p:val>
                                        </p:tav>
                                      </p:tavLst>
                                    </p:anim>
                                    <p:anim calcmode="lin" valueType="num">
                                      <p:cBhvr>
                                        <p:cTn id="7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1000"/>
                                        <p:tgtEl>
                                          <p:spTgt spid="49"/>
                                        </p:tgtEl>
                                      </p:cBhvr>
                                    </p:animEffect>
                                    <p:anim calcmode="lin" valueType="num">
                                      <p:cBhvr>
                                        <p:cTn id="86" dur="1000" fill="hold"/>
                                        <p:tgtEl>
                                          <p:spTgt spid="49"/>
                                        </p:tgtEl>
                                        <p:attrNameLst>
                                          <p:attrName>ppt_x</p:attrName>
                                        </p:attrNameLst>
                                      </p:cBhvr>
                                      <p:tavLst>
                                        <p:tav tm="0">
                                          <p:val>
                                            <p:strVal val="#ppt_x"/>
                                          </p:val>
                                        </p:tav>
                                        <p:tav tm="100000">
                                          <p:val>
                                            <p:strVal val="#ppt_x"/>
                                          </p:val>
                                        </p:tav>
                                      </p:tavLst>
                                    </p:anim>
                                    <p:anim calcmode="lin" valueType="num">
                                      <p:cBhvr>
                                        <p:cTn id="8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1000"/>
                                        <p:tgtEl>
                                          <p:spTgt spid="50"/>
                                        </p:tgtEl>
                                      </p:cBhvr>
                                    </p:animEffect>
                                    <p:anim calcmode="lin" valueType="num">
                                      <p:cBhvr>
                                        <p:cTn id="93" dur="1000" fill="hold"/>
                                        <p:tgtEl>
                                          <p:spTgt spid="50"/>
                                        </p:tgtEl>
                                        <p:attrNameLst>
                                          <p:attrName>ppt_x</p:attrName>
                                        </p:attrNameLst>
                                      </p:cBhvr>
                                      <p:tavLst>
                                        <p:tav tm="0">
                                          <p:val>
                                            <p:strVal val="#ppt_x"/>
                                          </p:val>
                                        </p:tav>
                                        <p:tav tm="100000">
                                          <p:val>
                                            <p:strVal val="#ppt_x"/>
                                          </p:val>
                                        </p:tav>
                                      </p:tavLst>
                                    </p:anim>
                                    <p:anim calcmode="lin" valueType="num">
                                      <p:cBhvr>
                                        <p:cTn id="9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35" grpId="0" animBg="1"/>
      <p:bldP spid="36" grpId="0" animBg="1"/>
      <p:bldP spid="3" grpId="0" animBg="1"/>
      <p:bldP spid="4" grpId="0" animBg="1"/>
      <p:bldP spid="100" grpId="0"/>
      <p:bldP spid="46" grpId="0"/>
      <p:bldP spid="47" grpId="0"/>
      <p:bldP spid="48" grpId="0"/>
      <p:bldP spid="49" grpId="0"/>
      <p:bldP spid="50" grpId="0"/>
      <p:bldP spid="100" grpId="1"/>
      <p:bldP spid="46" grpId="1"/>
      <p:bldP spid="47" grpId="1"/>
      <p:bldP spid="48" grpId="1"/>
      <p:bldP spid="49" grpId="1"/>
      <p:bldP spid="5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0975" y="244475"/>
            <a:ext cx="9205595" cy="645160"/>
          </a:xfrm>
          <a:prstGeom prst="rect">
            <a:avLst/>
          </a:prstGeom>
          <a:noFill/>
        </p:spPr>
        <p:txBody>
          <a:bodyPr wrap="square" rtlCol="0">
            <a:spAutoFit/>
          </a:bodyPr>
          <a:p>
            <a:r>
              <a:rPr lang="en-US" altLang="zh-CN" sz="3600" b="1" i="1">
                <a:latin typeface="Calibri" panose="020F0502020204030204" charset="0"/>
                <a:cs typeface="Calibri" panose="020F0502020204030204" charset="0"/>
              </a:rPr>
              <a:t>P2: Tu Youyou's personal profile &amp; her study</a:t>
            </a:r>
            <a:endParaRPr lang="en-US" altLang="zh-CN" sz="3600" b="1" i="1">
              <a:latin typeface="Calibri" panose="020F0502020204030204" charset="0"/>
              <a:cs typeface="Calibri" panose="020F0502020204030204" charset="0"/>
            </a:endParaRPr>
          </a:p>
        </p:txBody>
      </p:sp>
      <p:pic>
        <p:nvPicPr>
          <p:cNvPr id="8" name="图片 7" descr="屠呦呦33"/>
          <p:cNvPicPr>
            <a:picLocks noChangeAspect="1"/>
          </p:cNvPicPr>
          <p:nvPr/>
        </p:nvPicPr>
        <p:blipFill>
          <a:blip r:embed="rId1"/>
          <a:srcRect t="22588" b="6930"/>
          <a:stretch>
            <a:fillRect/>
          </a:stretch>
        </p:blipFill>
        <p:spPr>
          <a:xfrm>
            <a:off x="9549130" y="170180"/>
            <a:ext cx="2403475" cy="1743710"/>
          </a:xfrm>
          <a:prstGeom prst="roundRect">
            <a:avLst/>
          </a:prstGeom>
        </p:spPr>
      </p:pic>
      <p:graphicFrame>
        <p:nvGraphicFramePr>
          <p:cNvPr id="3" name="表格 2"/>
          <p:cNvGraphicFramePr/>
          <p:nvPr>
            <p:custDataLst>
              <p:tags r:id="rId2"/>
            </p:custDataLst>
          </p:nvPr>
        </p:nvGraphicFramePr>
        <p:xfrm>
          <a:off x="265430" y="992505"/>
          <a:ext cx="9190990" cy="3477895"/>
        </p:xfrm>
        <a:graphic>
          <a:graphicData uri="http://schemas.openxmlformats.org/drawingml/2006/table">
            <a:tbl>
              <a:tblPr firstRow="1" bandRow="1">
                <a:tableStyleId>{D7AC3CCA-C797-4891-BE02-D94E43425B78}</a:tableStyleId>
              </a:tblPr>
              <a:tblGrid>
                <a:gridCol w="1802765"/>
                <a:gridCol w="7388225"/>
              </a:tblGrid>
              <a:tr h="476250">
                <a:tc gridSpan="2">
                  <a:txBody>
                    <a:bodyPr/>
                    <a:p>
                      <a:pPr algn="ctr">
                        <a:buNone/>
                      </a:pPr>
                      <a:r>
                        <a:rPr lang="en-US" altLang="zh-CN" sz="2400">
                          <a:sym typeface="+mn-ea"/>
                        </a:rPr>
                        <a:t>Tu Youyou's personal profile</a:t>
                      </a:r>
                      <a:endParaRPr lang="en-US" altLang="zh-CN" sz="2400">
                        <a:sym typeface="+mn-ea"/>
                      </a:endParaRPr>
                    </a:p>
                  </a:txBody>
                  <a:tcPr>
                    <a:noFill/>
                  </a:tcPr>
                </a:tc>
                <a:tc hMerge="1">
                  <a:tcPr>
                    <a:noFill/>
                  </a:tcPr>
                </a:tc>
              </a:tr>
              <a:tr h="458470">
                <a:tc>
                  <a:txBody>
                    <a:bodyPr/>
                    <a:p>
                      <a:pPr algn="ctr">
                        <a:buNone/>
                      </a:pPr>
                      <a:r>
                        <a:rPr lang="en-US" altLang="zh-CN" b="1"/>
                        <a:t>Birthplace</a:t>
                      </a:r>
                      <a:endParaRPr lang="en-US" altLang="zh-CN" b="1"/>
                    </a:p>
                  </a:txBody>
                  <a:tcPr anchor="ctr" anchorCtr="0">
                    <a:noFill/>
                  </a:tcPr>
                </a:tc>
                <a:tc>
                  <a:txBody>
                    <a:bodyPr/>
                    <a:p>
                      <a:pPr>
                        <a:buNone/>
                      </a:pPr>
                      <a:endParaRPr lang="zh-CN" altLang="en-US"/>
                    </a:p>
                  </a:txBody>
                  <a:tcPr>
                    <a:noFill/>
                  </a:tcPr>
                </a:tc>
              </a:tr>
              <a:tr h="385445">
                <a:tc>
                  <a:txBody>
                    <a:bodyPr/>
                    <a:p>
                      <a:pPr algn="ctr">
                        <a:buNone/>
                      </a:pPr>
                      <a:r>
                        <a:rPr lang="en-US" altLang="zh-CN" b="1"/>
                        <a:t>Birthdate</a:t>
                      </a:r>
                      <a:endParaRPr lang="en-US" altLang="zh-CN" b="1"/>
                    </a:p>
                  </a:txBody>
                  <a:tcPr anchor="ctr" anchorCtr="0">
                    <a:noFill/>
                  </a:tcPr>
                </a:tc>
                <a:tc>
                  <a:txBody>
                    <a:bodyPr/>
                    <a:p>
                      <a:pPr>
                        <a:buNone/>
                      </a:pPr>
                      <a:endParaRPr lang="zh-CN" altLang="en-US"/>
                    </a:p>
                  </a:txBody>
                  <a:tcPr>
                    <a:noFill/>
                  </a:tcPr>
                </a:tc>
              </a:tr>
              <a:tr h="460375">
                <a:tc>
                  <a:txBody>
                    <a:bodyPr/>
                    <a:p>
                      <a:pPr algn="ctr">
                        <a:buNone/>
                      </a:pPr>
                      <a:r>
                        <a:rPr lang="en-US" altLang="zh-CN" b="1"/>
                        <a:t>Education</a:t>
                      </a:r>
                      <a:endParaRPr lang="en-US" altLang="zh-CN" b="1"/>
                    </a:p>
                  </a:txBody>
                  <a:tcPr anchor="ctr" anchorCtr="0">
                    <a:noFill/>
                  </a:tcPr>
                </a:tc>
                <a:tc>
                  <a:txBody>
                    <a:bodyPr/>
                    <a:p>
                      <a:pPr>
                        <a:buNone/>
                      </a:pPr>
                      <a:endParaRPr lang="zh-CN" altLang="en-US"/>
                    </a:p>
                  </a:txBody>
                  <a:tcPr>
                    <a:noFill/>
                  </a:tcPr>
                </a:tc>
              </a:tr>
              <a:tr h="773430">
                <a:tc>
                  <a:txBody>
                    <a:bodyPr/>
                    <a:p>
                      <a:pPr algn="ctr">
                        <a:buNone/>
                      </a:pPr>
                      <a:r>
                        <a:rPr lang="en-US" altLang="zh-CN" b="1"/>
                        <a:t>Occupation</a:t>
                      </a:r>
                      <a:endParaRPr lang="en-US" altLang="zh-CN" b="1"/>
                    </a:p>
                  </a:txBody>
                  <a:tcPr anchor="ctr" anchorCtr="0">
                    <a:noFill/>
                  </a:tcPr>
                </a:tc>
                <a:tc>
                  <a:txBody>
                    <a:bodyPr/>
                    <a:p>
                      <a:pPr>
                        <a:buNone/>
                      </a:pPr>
                      <a:endParaRPr lang="zh-CN" altLang="en-US"/>
                    </a:p>
                    <a:p>
                      <a:pPr>
                        <a:buNone/>
                      </a:pPr>
                      <a:endParaRPr lang="zh-CN" altLang="en-US"/>
                    </a:p>
                  </a:txBody>
                  <a:tcPr>
                    <a:noFill/>
                  </a:tcPr>
                </a:tc>
              </a:tr>
              <a:tr h="447675">
                <a:tc>
                  <a:txBody>
                    <a:bodyPr/>
                    <a:p>
                      <a:pPr algn="ctr">
                        <a:buNone/>
                      </a:pPr>
                      <a:r>
                        <a:rPr lang="en-US" altLang="zh-CN" b="1"/>
                        <a:t>Personality</a:t>
                      </a:r>
                      <a:endParaRPr lang="en-US" altLang="zh-CN" b="1"/>
                    </a:p>
                  </a:txBody>
                  <a:tcPr anchor="ctr" anchorCtr="0">
                    <a:noFill/>
                  </a:tcPr>
                </a:tc>
                <a:tc>
                  <a:txBody>
                    <a:bodyPr/>
                    <a:p>
                      <a:pPr>
                        <a:buNone/>
                      </a:pPr>
                      <a:endParaRPr lang="zh-CN" altLang="en-US"/>
                    </a:p>
                  </a:txBody>
                  <a:tcPr>
                    <a:noFill/>
                  </a:tcPr>
                </a:tc>
              </a:tr>
              <a:tr h="476250">
                <a:tc>
                  <a:txBody>
                    <a:bodyPr/>
                    <a:p>
                      <a:pPr algn="ctr">
                        <a:lnSpc>
                          <a:spcPct val="90000"/>
                        </a:lnSpc>
                        <a:buNone/>
                      </a:pPr>
                      <a:r>
                        <a:rPr lang="en-US" altLang="zh-CN" b="1"/>
                        <a:t>Her Mission</a:t>
                      </a:r>
                      <a:endParaRPr lang="en-US" altLang="zh-CN" b="1"/>
                    </a:p>
                  </a:txBody>
                  <a:tcPr anchor="ctr" anchorCtr="0">
                    <a:noFill/>
                  </a:tcPr>
                </a:tc>
                <a:tc>
                  <a:txBody>
                    <a:bodyPr/>
                    <a:p>
                      <a:pPr>
                        <a:lnSpc>
                          <a:spcPct val="90000"/>
                        </a:lnSpc>
                        <a:buNone/>
                      </a:pPr>
                      <a:endParaRPr lang="zh-CN" altLang="en-US"/>
                    </a:p>
                  </a:txBody>
                  <a:tcPr>
                    <a:noFill/>
                  </a:tcPr>
                </a:tc>
              </a:tr>
            </a:tbl>
          </a:graphicData>
        </a:graphic>
      </p:graphicFrame>
      <p:sp>
        <p:nvSpPr>
          <p:cNvPr id="100" name="文本框 99"/>
          <p:cNvSpPr txBox="1"/>
          <p:nvPr/>
        </p:nvSpPr>
        <p:spPr>
          <a:xfrm>
            <a:off x="2437765" y="1453515"/>
            <a:ext cx="2418080" cy="460375"/>
          </a:xfrm>
          <a:prstGeom prst="rect">
            <a:avLst/>
          </a:prstGeom>
          <a:noFill/>
          <a:ln w="9525">
            <a:noFill/>
          </a:ln>
        </p:spPr>
        <p:txBody>
          <a:bodyPr wrap="square">
            <a:spAutoFit/>
          </a:bodyPr>
          <a:p>
            <a:pPr indent="0"/>
            <a:r>
              <a:rPr lang="en-US" altLang="zh-CN" sz="2400" b="1" i="1">
                <a:solidFill>
                  <a:srgbClr val="C00000"/>
                </a:solidFill>
                <a:latin typeface="Calibri" panose="020F0502020204030204" charset="0"/>
                <a:cs typeface="Calibri" panose="020F0502020204030204" charset="0"/>
              </a:rPr>
              <a:t>Ningbo, China</a:t>
            </a:r>
            <a:endParaRPr lang="en-US" altLang="zh-CN" sz="2400" b="1" i="1">
              <a:solidFill>
                <a:srgbClr val="C00000"/>
              </a:solidFill>
              <a:latin typeface="Calibri" panose="020F0502020204030204" charset="0"/>
              <a:cs typeface="Calibri" panose="020F0502020204030204" charset="0"/>
            </a:endParaRPr>
          </a:p>
        </p:txBody>
      </p:sp>
      <p:sp>
        <p:nvSpPr>
          <p:cNvPr id="4" name="文本框 3"/>
          <p:cNvSpPr txBox="1"/>
          <p:nvPr/>
        </p:nvSpPr>
        <p:spPr>
          <a:xfrm>
            <a:off x="2437765" y="1887220"/>
            <a:ext cx="2740660" cy="460375"/>
          </a:xfrm>
          <a:prstGeom prst="rect">
            <a:avLst/>
          </a:prstGeom>
          <a:noFill/>
          <a:ln w="9525">
            <a:noFill/>
          </a:ln>
        </p:spPr>
        <p:txBody>
          <a:bodyPr wrap="square">
            <a:spAutoFit/>
          </a:bodyPr>
          <a:p>
            <a:pPr>
              <a:buClrTx/>
              <a:buSzTx/>
              <a:buFontTx/>
            </a:pPr>
            <a:r>
              <a:rPr lang="en-US" altLang="zh-CN" sz="2400" b="1" i="1">
                <a:solidFill>
                  <a:srgbClr val="C00000"/>
                </a:solidFill>
                <a:latin typeface="Calibri" panose="020F0502020204030204" charset="0"/>
                <a:cs typeface="Calibri" panose="020F0502020204030204" charset="0"/>
                <a:sym typeface="+mn-ea"/>
              </a:rPr>
              <a:t>30 December 1930</a:t>
            </a:r>
            <a:endParaRPr lang="en-US" altLang="zh-CN" sz="2400" b="1" i="1">
              <a:solidFill>
                <a:srgbClr val="C00000"/>
              </a:solidFill>
              <a:latin typeface="Calibri" panose="020F0502020204030204" charset="0"/>
              <a:cs typeface="Calibri" panose="020F0502020204030204" charset="0"/>
              <a:sym typeface="+mn-ea"/>
            </a:endParaRPr>
          </a:p>
        </p:txBody>
      </p:sp>
      <p:sp>
        <p:nvSpPr>
          <p:cNvPr id="5" name="文本框 4"/>
          <p:cNvSpPr txBox="1"/>
          <p:nvPr/>
        </p:nvSpPr>
        <p:spPr>
          <a:xfrm>
            <a:off x="2437765" y="2266315"/>
            <a:ext cx="6880225" cy="460375"/>
          </a:xfrm>
          <a:prstGeom prst="rect">
            <a:avLst/>
          </a:prstGeom>
          <a:noFill/>
          <a:ln w="9525">
            <a:noFill/>
          </a:ln>
        </p:spPr>
        <p:txBody>
          <a:bodyPr wrap="square">
            <a:spAutoFit/>
          </a:bodyPr>
          <a:p>
            <a:pPr>
              <a:buClrTx/>
              <a:buSzTx/>
              <a:buFontTx/>
            </a:pPr>
            <a:r>
              <a:rPr lang="en-US" altLang="zh-CN" sz="2400" b="1" i="1">
                <a:solidFill>
                  <a:srgbClr val="C00000"/>
                </a:solidFill>
                <a:latin typeface="Calibri" panose="020F0502020204030204" charset="0"/>
                <a:cs typeface="Calibri" panose="020F0502020204030204" charset="0"/>
                <a:sym typeface="+mn-ea"/>
              </a:rPr>
              <a:t>graduated from Peking University Medical School</a:t>
            </a:r>
            <a:endParaRPr lang="en-US" altLang="zh-CN" sz="2400" b="1" i="1">
              <a:solidFill>
                <a:srgbClr val="C00000"/>
              </a:solidFill>
              <a:latin typeface="Calibri" panose="020F0502020204030204" charset="0"/>
              <a:cs typeface="Calibri" panose="020F0502020204030204" charset="0"/>
              <a:sym typeface="+mn-ea"/>
            </a:endParaRPr>
          </a:p>
        </p:txBody>
      </p:sp>
      <p:sp>
        <p:nvSpPr>
          <p:cNvPr id="6" name="文本框 5"/>
          <p:cNvSpPr txBox="1"/>
          <p:nvPr/>
        </p:nvSpPr>
        <p:spPr>
          <a:xfrm>
            <a:off x="2430780" y="2685415"/>
            <a:ext cx="6887210" cy="829945"/>
          </a:xfrm>
          <a:prstGeom prst="rect">
            <a:avLst/>
          </a:prstGeom>
          <a:noFill/>
          <a:ln w="9525">
            <a:noFill/>
          </a:ln>
        </p:spPr>
        <p:txBody>
          <a:bodyPr wrap="square">
            <a:spAutoFit/>
          </a:bodyPr>
          <a:p>
            <a:pPr>
              <a:buClrTx/>
              <a:buSzTx/>
              <a:buFontTx/>
            </a:pPr>
            <a:r>
              <a:rPr lang="en-US" altLang="zh-CN" sz="2400" b="1" i="1">
                <a:solidFill>
                  <a:srgbClr val="C00000"/>
                </a:solidFill>
                <a:latin typeface="Calibri" panose="020F0502020204030204" charset="0"/>
                <a:cs typeface="Calibri" panose="020F0502020204030204" charset="0"/>
                <a:sym typeface="+mn-ea"/>
              </a:rPr>
              <a:t>worked at the China Academy of Traditional Chinese Medicine in Beijing</a:t>
            </a:r>
            <a:endParaRPr lang="en-US" altLang="zh-CN" sz="2400" b="1" i="1">
              <a:solidFill>
                <a:srgbClr val="C00000"/>
              </a:solidFill>
              <a:latin typeface="Calibri" panose="020F0502020204030204" charset="0"/>
              <a:cs typeface="Calibri" panose="020F0502020204030204" charset="0"/>
              <a:sym typeface="+mn-ea"/>
            </a:endParaRPr>
          </a:p>
        </p:txBody>
      </p:sp>
      <p:sp>
        <p:nvSpPr>
          <p:cNvPr id="7" name="文本框 6"/>
          <p:cNvSpPr txBox="1"/>
          <p:nvPr/>
        </p:nvSpPr>
        <p:spPr>
          <a:xfrm>
            <a:off x="2449830" y="3467735"/>
            <a:ext cx="5080000" cy="460375"/>
          </a:xfrm>
          <a:prstGeom prst="rect">
            <a:avLst/>
          </a:prstGeom>
          <a:noFill/>
          <a:ln w="9525">
            <a:noFill/>
          </a:ln>
        </p:spPr>
        <p:txBody>
          <a:bodyPr wrap="square">
            <a:spAutoFit/>
          </a:bodyPr>
          <a:p>
            <a:pPr>
              <a:buClrTx/>
              <a:buSzTx/>
              <a:buFontTx/>
            </a:pPr>
            <a:r>
              <a:rPr lang="en-US" altLang="zh-CN" sz="2400" b="1" i="1">
                <a:solidFill>
                  <a:srgbClr val="C00000"/>
                </a:solidFill>
                <a:latin typeface="Calibri" panose="020F0502020204030204" charset="0"/>
                <a:cs typeface="Calibri" panose="020F0502020204030204" charset="0"/>
                <a:sym typeface="+mn-ea"/>
              </a:rPr>
              <a:t>committed and patient </a:t>
            </a:r>
            <a:endParaRPr lang="en-US" altLang="zh-CN" sz="2400" b="1" i="1">
              <a:solidFill>
                <a:srgbClr val="C00000"/>
              </a:solidFill>
              <a:latin typeface="Calibri" panose="020F0502020204030204" charset="0"/>
              <a:cs typeface="Calibri" panose="020F0502020204030204" charset="0"/>
              <a:sym typeface="+mn-ea"/>
            </a:endParaRPr>
          </a:p>
        </p:txBody>
      </p:sp>
      <p:sp>
        <p:nvSpPr>
          <p:cNvPr id="9" name="文本框 8"/>
          <p:cNvSpPr txBox="1"/>
          <p:nvPr/>
        </p:nvSpPr>
        <p:spPr>
          <a:xfrm>
            <a:off x="2419985" y="3954780"/>
            <a:ext cx="6189980" cy="460375"/>
          </a:xfrm>
          <a:prstGeom prst="rect">
            <a:avLst/>
          </a:prstGeom>
          <a:noFill/>
          <a:ln w="9525">
            <a:noFill/>
          </a:ln>
        </p:spPr>
        <p:txBody>
          <a:bodyPr wrap="square">
            <a:spAutoFit/>
          </a:bodyPr>
          <a:p>
            <a:pPr>
              <a:buClrTx/>
              <a:buSzTx/>
              <a:buFontTx/>
            </a:pPr>
            <a:r>
              <a:rPr lang="en-US" altLang="zh-CN" sz="2400" b="1" i="1">
                <a:solidFill>
                  <a:srgbClr val="C00000"/>
                </a:solidFill>
                <a:latin typeface="Calibri" panose="020F0502020204030204" charset="0"/>
                <a:cs typeface="Calibri" panose="020F0502020204030204" charset="0"/>
                <a:sym typeface="+mn-ea"/>
              </a:rPr>
              <a:t>To discover a new treatment for malaria</a:t>
            </a:r>
            <a:endParaRPr lang="en-US" altLang="zh-CN" sz="2400" b="1" i="1">
              <a:solidFill>
                <a:srgbClr val="C00000"/>
              </a:solidFill>
              <a:latin typeface="Calibri" panose="020F0502020204030204" charset="0"/>
              <a:cs typeface="Calibri" panose="020F0502020204030204" charset="0"/>
              <a:sym typeface="+mn-ea"/>
            </a:endParaRPr>
          </a:p>
        </p:txBody>
      </p:sp>
      <p:sp>
        <p:nvSpPr>
          <p:cNvPr id="10" name="文本框 9"/>
          <p:cNvSpPr txBox="1"/>
          <p:nvPr/>
        </p:nvSpPr>
        <p:spPr>
          <a:xfrm>
            <a:off x="336550" y="5250815"/>
            <a:ext cx="1962785" cy="521970"/>
          </a:xfrm>
          <a:prstGeom prst="rect">
            <a:avLst/>
          </a:prstGeom>
          <a:solidFill>
            <a:schemeClr val="bg1"/>
          </a:solidFill>
          <a:ln>
            <a:solidFill>
              <a:schemeClr val="tx2"/>
            </a:solidFill>
          </a:ln>
        </p:spPr>
        <p:txBody>
          <a:bodyPr wrap="square" rtlCol="0" anchor="t">
            <a:spAutoFit/>
          </a:bodyPr>
          <a:p>
            <a:r>
              <a:rPr lang="en-US" altLang="zh-CN" sz="2800" b="1">
                <a:solidFill>
                  <a:srgbClr val="C00000"/>
                </a:solidFill>
                <a:sym typeface="+mn-ea"/>
              </a:rPr>
              <a:t>Her study</a:t>
            </a:r>
            <a:endParaRPr lang="en-US" altLang="zh-CN" sz="2800" b="1">
              <a:solidFill>
                <a:srgbClr val="C00000"/>
              </a:solidFill>
              <a:sym typeface="+mn-ea"/>
            </a:endParaRPr>
          </a:p>
        </p:txBody>
      </p:sp>
      <p:sp>
        <p:nvSpPr>
          <p:cNvPr id="11" name="左大括号 10"/>
          <p:cNvSpPr/>
          <p:nvPr/>
        </p:nvSpPr>
        <p:spPr>
          <a:xfrm>
            <a:off x="2419985" y="4727575"/>
            <a:ext cx="358140" cy="1913255"/>
          </a:xfrm>
          <a:prstGeom prst="leftBrace">
            <a:avLst>
              <a:gd name="adj1" fmla="val 36459"/>
              <a:gd name="adj2" fmla="val 49092"/>
            </a:avLst>
          </a:prstGeom>
          <a:ln w="28575">
            <a:solidFill>
              <a:srgbClr val="415167"/>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2" name="文本框 11"/>
          <p:cNvSpPr txBox="1"/>
          <p:nvPr/>
        </p:nvSpPr>
        <p:spPr>
          <a:xfrm>
            <a:off x="2733675" y="4507230"/>
            <a:ext cx="5400040" cy="460375"/>
          </a:xfrm>
          <a:prstGeom prst="rect">
            <a:avLst/>
          </a:prstGeom>
          <a:noFill/>
          <a:ln w="9525">
            <a:noFill/>
          </a:ln>
        </p:spPr>
        <p:txBody>
          <a:bodyPr wrap="square">
            <a:spAutoFit/>
          </a:bodyPr>
          <a:p>
            <a:pPr>
              <a:buClrTx/>
              <a:buSzTx/>
              <a:buFontTx/>
            </a:pPr>
            <a:r>
              <a:rPr lang="en-US" altLang="zh-CN" sz="2400" b="1" i="1">
                <a:solidFill>
                  <a:schemeClr val="tx1"/>
                </a:solidFill>
                <a:latin typeface="Calibri" panose="020F0502020204030204" charset="0"/>
                <a:cs typeface="Calibri" panose="020F0502020204030204" charset="0"/>
                <a:sym typeface="+mn-ea"/>
              </a:rPr>
              <a:t>went to Hainan to study malaria patients</a:t>
            </a:r>
            <a:endParaRPr lang="en-US" altLang="zh-CN" sz="2400" b="1" i="1">
              <a:solidFill>
                <a:schemeClr val="tx1"/>
              </a:solidFill>
              <a:latin typeface="Calibri" panose="020F0502020204030204" charset="0"/>
              <a:cs typeface="Calibri" panose="020F0502020204030204" charset="0"/>
              <a:sym typeface="+mn-ea"/>
            </a:endParaRPr>
          </a:p>
        </p:txBody>
      </p:sp>
      <p:sp>
        <p:nvSpPr>
          <p:cNvPr id="13" name="文本框 12"/>
          <p:cNvSpPr txBox="1"/>
          <p:nvPr/>
        </p:nvSpPr>
        <p:spPr>
          <a:xfrm>
            <a:off x="2733675" y="4998085"/>
            <a:ext cx="7792085" cy="460375"/>
          </a:xfrm>
          <a:prstGeom prst="rect">
            <a:avLst/>
          </a:prstGeom>
          <a:noFill/>
          <a:ln w="9525">
            <a:noFill/>
          </a:ln>
        </p:spPr>
        <p:txBody>
          <a:bodyPr wrap="square">
            <a:spAutoFit/>
          </a:bodyPr>
          <a:p>
            <a:pPr>
              <a:buClrTx/>
              <a:buSzTx/>
              <a:buFontTx/>
            </a:pPr>
            <a:r>
              <a:rPr lang="en-US" altLang="zh-CN" sz="2400" b="1" i="1">
                <a:solidFill>
                  <a:schemeClr val="tx1"/>
                </a:solidFill>
                <a:latin typeface="Calibri" panose="020F0502020204030204" charset="0"/>
                <a:cs typeface="Calibri" panose="020F0502020204030204" charset="0"/>
                <a:sym typeface="+mn-ea"/>
              </a:rPr>
              <a:t>examined over 2, 000 ancient Chinese medical texts</a:t>
            </a:r>
            <a:endParaRPr lang="en-US" altLang="zh-CN" sz="2400" b="1" i="1">
              <a:solidFill>
                <a:schemeClr val="tx1"/>
              </a:solidFill>
              <a:latin typeface="Calibri" panose="020F0502020204030204" charset="0"/>
              <a:cs typeface="Calibri" panose="020F0502020204030204" charset="0"/>
              <a:sym typeface="+mn-ea"/>
            </a:endParaRPr>
          </a:p>
        </p:txBody>
      </p:sp>
      <p:sp>
        <p:nvSpPr>
          <p:cNvPr id="15" name="文本框 14"/>
          <p:cNvSpPr txBox="1"/>
          <p:nvPr/>
        </p:nvSpPr>
        <p:spPr>
          <a:xfrm>
            <a:off x="2778125" y="5494655"/>
            <a:ext cx="5080000" cy="460375"/>
          </a:xfrm>
          <a:prstGeom prst="rect">
            <a:avLst/>
          </a:prstGeom>
          <a:noFill/>
          <a:ln w="9525">
            <a:noFill/>
          </a:ln>
        </p:spPr>
        <p:txBody>
          <a:bodyPr wrap="square">
            <a:spAutoFit/>
          </a:bodyPr>
          <a:p>
            <a:pPr>
              <a:buClrTx/>
              <a:buSzTx/>
              <a:buFontTx/>
            </a:pPr>
            <a:r>
              <a:rPr lang="en-US" altLang="zh-CN" sz="2400" b="1" i="1">
                <a:solidFill>
                  <a:schemeClr val="tx1"/>
                </a:solidFill>
                <a:latin typeface="Calibri" panose="020F0502020204030204" charset="0"/>
                <a:cs typeface="Calibri" panose="020F0502020204030204" charset="0"/>
                <a:sym typeface="+mn-ea"/>
              </a:rPr>
              <a:t>evaluated 280, 000 plants</a:t>
            </a:r>
            <a:endParaRPr lang="en-US" altLang="zh-CN" sz="2400" b="1" i="1">
              <a:solidFill>
                <a:schemeClr val="tx1"/>
              </a:solidFill>
              <a:latin typeface="Calibri" panose="020F0502020204030204" charset="0"/>
              <a:cs typeface="Calibri" panose="020F0502020204030204" charset="0"/>
              <a:sym typeface="+mn-ea"/>
            </a:endParaRPr>
          </a:p>
        </p:txBody>
      </p:sp>
      <p:sp>
        <p:nvSpPr>
          <p:cNvPr id="16" name="文本框 15"/>
          <p:cNvSpPr txBox="1"/>
          <p:nvPr/>
        </p:nvSpPr>
        <p:spPr>
          <a:xfrm>
            <a:off x="2778125" y="5965825"/>
            <a:ext cx="6678930" cy="829945"/>
          </a:xfrm>
          <a:prstGeom prst="rect">
            <a:avLst/>
          </a:prstGeom>
          <a:noFill/>
          <a:ln w="9525">
            <a:noFill/>
          </a:ln>
        </p:spPr>
        <p:txBody>
          <a:bodyPr wrap="square">
            <a:spAutoFit/>
          </a:bodyPr>
          <a:p>
            <a:pPr lvl="0" algn="l">
              <a:buClrTx/>
              <a:buSzTx/>
              <a:buFontTx/>
            </a:pPr>
            <a:r>
              <a:rPr lang="en-US" altLang="zh-CN" sz="2400" b="1" i="1">
                <a:solidFill>
                  <a:schemeClr val="tx1"/>
                </a:solidFill>
                <a:latin typeface="Calibri" panose="020F0502020204030204" charset="0"/>
                <a:cs typeface="Calibri" panose="020F0502020204030204" charset="0"/>
                <a:sym typeface="+mn-ea"/>
              </a:rPr>
              <a:t>discovered and tested 380 distinct ancient Chinese medical treatments</a:t>
            </a:r>
            <a:endParaRPr lang="en-US" altLang="zh-CN" sz="2400" b="1" i="1">
              <a:solidFill>
                <a:schemeClr val="tx1"/>
              </a:solidFill>
              <a:latin typeface="Calibri" panose="020F0502020204030204" charset="0"/>
              <a:cs typeface="Calibri" panose="020F0502020204030204" charset="0"/>
              <a:sym typeface="+mn-ea"/>
            </a:endParaRPr>
          </a:p>
        </p:txBody>
      </p:sp>
      <p:sp>
        <p:nvSpPr>
          <p:cNvPr id="17" name="文本框 16"/>
          <p:cNvSpPr txBox="1"/>
          <p:nvPr/>
        </p:nvSpPr>
        <p:spPr>
          <a:xfrm>
            <a:off x="9549130" y="4537710"/>
            <a:ext cx="1445895" cy="398780"/>
          </a:xfrm>
          <a:prstGeom prst="rect">
            <a:avLst/>
          </a:prstGeom>
          <a:solidFill>
            <a:schemeClr val="bg1"/>
          </a:solidFill>
          <a:ln>
            <a:solidFill>
              <a:schemeClr val="tx2"/>
            </a:solidFill>
          </a:ln>
        </p:spPr>
        <p:txBody>
          <a:bodyPr wrap="square" rtlCol="0" anchor="t">
            <a:spAutoFit/>
          </a:bodyPr>
          <a:p>
            <a:pPr lvl="0" algn="l">
              <a:buClrTx/>
              <a:buSzTx/>
              <a:buFontTx/>
            </a:pPr>
            <a:r>
              <a:rPr lang="en-US" altLang="zh-CN" sz="2000" b="1">
                <a:solidFill>
                  <a:srgbClr val="C00000"/>
                </a:solidFill>
                <a:sym typeface="+mn-ea"/>
              </a:rPr>
              <a:t>Fieldwork</a:t>
            </a:r>
            <a:endParaRPr lang="en-US" altLang="zh-CN" sz="2000" b="1">
              <a:solidFill>
                <a:srgbClr val="C00000"/>
              </a:solidFill>
              <a:sym typeface="+mn-ea"/>
            </a:endParaRPr>
          </a:p>
        </p:txBody>
      </p:sp>
      <p:sp>
        <p:nvSpPr>
          <p:cNvPr id="18" name="文本框 17"/>
          <p:cNvSpPr txBox="1"/>
          <p:nvPr/>
        </p:nvSpPr>
        <p:spPr>
          <a:xfrm>
            <a:off x="9549130" y="5139055"/>
            <a:ext cx="2489200" cy="398780"/>
          </a:xfrm>
          <a:prstGeom prst="rect">
            <a:avLst/>
          </a:prstGeom>
          <a:solidFill>
            <a:schemeClr val="bg1"/>
          </a:solidFill>
          <a:ln>
            <a:solidFill>
              <a:schemeClr val="tx2"/>
            </a:solidFill>
          </a:ln>
        </p:spPr>
        <p:txBody>
          <a:bodyPr wrap="square" rtlCol="0" anchor="t">
            <a:spAutoFit/>
          </a:bodyPr>
          <a:p>
            <a:r>
              <a:rPr lang="en-US" altLang="zh-CN" sz="2000" b="1">
                <a:solidFill>
                  <a:srgbClr val="C00000"/>
                </a:solidFill>
                <a:sym typeface="+mn-ea"/>
              </a:rPr>
              <a:t>Literature rewiew</a:t>
            </a:r>
            <a:endParaRPr lang="en-US" altLang="zh-CN" sz="2000" b="1">
              <a:solidFill>
                <a:srgbClr val="C00000"/>
              </a:solidFill>
              <a:sym typeface="+mn-ea"/>
            </a:endParaRPr>
          </a:p>
        </p:txBody>
      </p:sp>
      <p:sp>
        <p:nvSpPr>
          <p:cNvPr id="19" name="文本框 18"/>
          <p:cNvSpPr txBox="1"/>
          <p:nvPr/>
        </p:nvSpPr>
        <p:spPr>
          <a:xfrm>
            <a:off x="9549130" y="5955030"/>
            <a:ext cx="1594485" cy="398780"/>
          </a:xfrm>
          <a:prstGeom prst="rect">
            <a:avLst/>
          </a:prstGeom>
          <a:solidFill>
            <a:schemeClr val="bg1"/>
          </a:solidFill>
          <a:ln>
            <a:solidFill>
              <a:schemeClr val="tx2"/>
            </a:solidFill>
          </a:ln>
        </p:spPr>
        <p:txBody>
          <a:bodyPr wrap="square" rtlCol="0" anchor="t">
            <a:spAutoFit/>
          </a:bodyPr>
          <a:p>
            <a:r>
              <a:rPr lang="en-US" altLang="zh-CN" sz="2000" b="1">
                <a:solidFill>
                  <a:srgbClr val="C00000"/>
                </a:solidFill>
                <a:sym typeface="+mn-ea"/>
              </a:rPr>
              <a:t>Proof test</a:t>
            </a:r>
            <a:endParaRPr lang="en-US" altLang="zh-CN" sz="2000" b="1">
              <a:solidFill>
                <a:srgbClr val="C00000"/>
              </a:solidFill>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p:cTn id="14" dur="1000" fill="hold"/>
                                        <p:tgtEl>
                                          <p:spTgt spid="100"/>
                                        </p:tgtEl>
                                        <p:attrNameLst>
                                          <p:attrName>ppt_w</p:attrName>
                                        </p:attrNameLst>
                                      </p:cBhvr>
                                      <p:tavLst>
                                        <p:tav tm="0">
                                          <p:val>
                                            <p:strVal val="#ppt_w*0.70"/>
                                          </p:val>
                                        </p:tav>
                                        <p:tav tm="100000">
                                          <p:val>
                                            <p:strVal val="#ppt_w"/>
                                          </p:val>
                                        </p:tav>
                                      </p:tavLst>
                                    </p:anim>
                                    <p:anim calcmode="lin" valueType="num">
                                      <p:cBhvr>
                                        <p:cTn id="15" dur="1000" fill="hold"/>
                                        <p:tgtEl>
                                          <p:spTgt spid="100"/>
                                        </p:tgtEl>
                                        <p:attrNameLst>
                                          <p:attrName>ppt_h</p:attrName>
                                        </p:attrNameLst>
                                      </p:cBhvr>
                                      <p:tavLst>
                                        <p:tav tm="0">
                                          <p:val>
                                            <p:strVal val="#ppt_h"/>
                                          </p:val>
                                        </p:tav>
                                        <p:tav tm="100000">
                                          <p:val>
                                            <p:strVal val="#ppt_h"/>
                                          </p:val>
                                        </p:tav>
                                      </p:tavLst>
                                    </p:anim>
                                    <p:animEffect transition="in" filter="fade">
                                      <p:cBhvr>
                                        <p:cTn id="16" dur="1000"/>
                                        <p:tgtEl>
                                          <p:spTgt spid="10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0.70"/>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strVal val="#ppt_w*0.70"/>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Effect transition="in" filter="fade">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strVal val="#ppt_w*0.70"/>
                                          </p:val>
                                        </p:tav>
                                        <p:tav tm="100000">
                                          <p:val>
                                            <p:strVal val="#ppt_w"/>
                                          </p:val>
                                        </p:tav>
                                      </p:tavLst>
                                    </p:anim>
                                    <p:anim calcmode="lin" valueType="num">
                                      <p:cBhvr>
                                        <p:cTn id="43" dur="1000" fill="hold"/>
                                        <p:tgtEl>
                                          <p:spTgt spid="7"/>
                                        </p:tgtEl>
                                        <p:attrNameLst>
                                          <p:attrName>ppt_h</p:attrName>
                                        </p:attrNameLst>
                                      </p:cBhvr>
                                      <p:tavLst>
                                        <p:tav tm="0">
                                          <p:val>
                                            <p:strVal val="#ppt_h"/>
                                          </p:val>
                                        </p:tav>
                                        <p:tav tm="100000">
                                          <p:val>
                                            <p:strVal val="#ppt_h"/>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strVal val="#ppt_w*0.70"/>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Effect transition="in" filter="fade">
                                      <p:cBhvr>
                                        <p:cTn id="51" dur="1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000" fill="hold">
                                          <p:stCondLst>
                                            <p:cond delay="0"/>
                                          </p:stCondLst>
                                        </p:cTn>
                                        <p:tgtEl>
                                          <p:spTgt spid="10"/>
                                        </p:tgtEl>
                                        <p:attrNameLst>
                                          <p:attrName>style.visibility</p:attrName>
                                        </p:attrNameLst>
                                      </p:cBhvr>
                                      <p:to>
                                        <p:strVal val="visible"/>
                                      </p:to>
                                    </p:set>
                                    <p:animEffect transition="in" filter="wipe(left)">
                                      <p:cBhvr>
                                        <p:cTn id="56" dur="10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000" fill="hold">
                                          <p:stCondLst>
                                            <p:cond delay="0"/>
                                          </p:stCondLst>
                                        </p:cTn>
                                        <p:tgtEl>
                                          <p:spTgt spid="11"/>
                                        </p:tgtEl>
                                        <p:attrNameLst>
                                          <p:attrName>style.visibility</p:attrName>
                                        </p:attrNameLst>
                                      </p:cBhvr>
                                      <p:to>
                                        <p:strVal val="visible"/>
                                      </p:to>
                                    </p:set>
                                    <p:animEffect transition="in" filter="wipe(left)">
                                      <p:cBhvr>
                                        <p:cTn id="61" dur="10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1000"/>
                                        <p:tgtEl>
                                          <p:spTgt spid="15"/>
                                        </p:tgtEl>
                                      </p:cBhvr>
                                    </p:animEffect>
                                    <p:anim calcmode="lin" valueType="num">
                                      <p:cBhvr>
                                        <p:cTn id="81" dur="1000" fill="hold"/>
                                        <p:tgtEl>
                                          <p:spTgt spid="15"/>
                                        </p:tgtEl>
                                        <p:attrNameLst>
                                          <p:attrName>ppt_x</p:attrName>
                                        </p:attrNameLst>
                                      </p:cBhvr>
                                      <p:tavLst>
                                        <p:tav tm="0">
                                          <p:val>
                                            <p:strVal val="#ppt_x"/>
                                          </p:val>
                                        </p:tav>
                                        <p:tav tm="100000">
                                          <p:val>
                                            <p:strVal val="#ppt_x"/>
                                          </p:val>
                                        </p:tav>
                                      </p:tavLst>
                                    </p:anim>
                                    <p:anim calcmode="lin" valueType="num">
                                      <p:cBhvr>
                                        <p:cTn id="8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000" fill="hold">
                                          <p:stCondLst>
                                            <p:cond delay="0"/>
                                          </p:stCondLst>
                                        </p:cTn>
                                        <p:tgtEl>
                                          <p:spTgt spid="17"/>
                                        </p:tgtEl>
                                        <p:attrNameLst>
                                          <p:attrName>style.visibility</p:attrName>
                                        </p:attrNameLst>
                                      </p:cBhvr>
                                      <p:to>
                                        <p:strVal val="visible"/>
                                      </p:to>
                                    </p:set>
                                    <p:animEffect transition="in" filter="wipe(left)">
                                      <p:cBhvr>
                                        <p:cTn id="94" dur="1000"/>
                                        <p:tgtEl>
                                          <p:spTgt spid="1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000" fill="hold">
                                          <p:stCondLst>
                                            <p:cond delay="0"/>
                                          </p:stCondLst>
                                        </p:cTn>
                                        <p:tgtEl>
                                          <p:spTgt spid="18"/>
                                        </p:tgtEl>
                                        <p:attrNameLst>
                                          <p:attrName>style.visibility</p:attrName>
                                        </p:attrNameLst>
                                      </p:cBhvr>
                                      <p:to>
                                        <p:strVal val="visible"/>
                                      </p:to>
                                    </p:set>
                                    <p:animEffect transition="in" filter="wipe(left)">
                                      <p:cBhvr>
                                        <p:cTn id="99" dur="1000"/>
                                        <p:tgtEl>
                                          <p:spTgt spid="1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000" fill="hold">
                                          <p:stCondLst>
                                            <p:cond delay="0"/>
                                          </p:stCondLst>
                                        </p:cTn>
                                        <p:tgtEl>
                                          <p:spTgt spid="19"/>
                                        </p:tgtEl>
                                        <p:attrNameLst>
                                          <p:attrName>style.visibility</p:attrName>
                                        </p:attrNameLst>
                                      </p:cBhvr>
                                      <p:to>
                                        <p:strVal val="visible"/>
                                      </p:to>
                                    </p:set>
                                    <p:animEffect transition="in" filter="wipe(left)">
                                      <p:cBhvr>
                                        <p:cTn id="10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 grpId="0"/>
      <p:bldP spid="5" grpId="0"/>
      <p:bldP spid="6" grpId="0"/>
      <p:bldP spid="7" grpId="0"/>
      <p:bldP spid="9" grpId="0"/>
      <p:bldP spid="100" grpId="1"/>
      <p:bldP spid="4" grpId="1"/>
      <p:bldP spid="5" grpId="1"/>
      <p:bldP spid="6" grpId="1"/>
      <p:bldP spid="7" grpId="1"/>
      <p:bldP spid="9" grpId="1"/>
      <p:bldP spid="10" grpId="0" animBg="1"/>
      <p:bldP spid="11" grpId="0" animBg="1"/>
      <p:bldP spid="10" grpId="1" animBg="1"/>
      <p:bldP spid="11" grpId="1" animBg="1"/>
      <p:bldP spid="12" grpId="0"/>
      <p:bldP spid="13" grpId="0"/>
      <p:bldP spid="15" grpId="0"/>
      <p:bldP spid="16" grpId="0"/>
      <p:bldP spid="12" grpId="1"/>
      <p:bldP spid="13" grpId="1"/>
      <p:bldP spid="15" grpId="1"/>
      <p:bldP spid="16" grpId="1"/>
      <p:bldP spid="17" grpId="0" bldLvl="0" animBg="1"/>
      <p:bldP spid="17" grpId="1" animBg="1"/>
      <p:bldP spid="18" grpId="0" bldLvl="0" animBg="1"/>
      <p:bldP spid="18" grpId="1" animBg="1"/>
      <p:bldP spid="19" grpId="0" bldLvl="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08150" y="90805"/>
            <a:ext cx="9205595" cy="645160"/>
          </a:xfrm>
          <a:prstGeom prst="rect">
            <a:avLst/>
          </a:prstGeom>
          <a:noFill/>
        </p:spPr>
        <p:txBody>
          <a:bodyPr wrap="square" rtlCol="0">
            <a:spAutoFit/>
          </a:bodyPr>
          <a:p>
            <a:r>
              <a:rPr lang="en-US" altLang="zh-CN" sz="3600" b="1" i="1">
                <a:latin typeface="Calibri" panose="020F0502020204030204" charset="0"/>
                <a:cs typeface="Calibri" panose="020F0502020204030204" charset="0"/>
              </a:rPr>
              <a:t>P3: Tu Youyou &amp; her team's experiment</a:t>
            </a:r>
            <a:endParaRPr lang="en-US" altLang="zh-CN" sz="3600" b="1" i="1">
              <a:latin typeface="Calibri" panose="020F0502020204030204" charset="0"/>
              <a:cs typeface="Calibri" panose="020F0502020204030204" charset="0"/>
            </a:endParaRPr>
          </a:p>
        </p:txBody>
      </p:sp>
      <p:pic>
        <p:nvPicPr>
          <p:cNvPr id="11" name="图片 10" descr="时代周刊"/>
          <p:cNvPicPr>
            <a:picLocks noChangeAspect="1"/>
          </p:cNvPicPr>
          <p:nvPr/>
        </p:nvPicPr>
        <p:blipFill>
          <a:blip r:embed="rId1"/>
          <a:stretch>
            <a:fillRect/>
          </a:stretch>
        </p:blipFill>
        <p:spPr>
          <a:xfrm>
            <a:off x="219710" y="157480"/>
            <a:ext cx="1259840" cy="1680210"/>
          </a:xfrm>
          <a:prstGeom prst="round2DiagRect">
            <a:avLst/>
          </a:prstGeom>
        </p:spPr>
      </p:pic>
      <p:pic>
        <p:nvPicPr>
          <p:cNvPr id="3" name="图片 2" descr="肘后备急方"/>
          <p:cNvPicPr>
            <a:picLocks noChangeAspect="1"/>
          </p:cNvPicPr>
          <p:nvPr/>
        </p:nvPicPr>
        <p:blipFill>
          <a:blip r:embed="rId2"/>
          <a:srcRect r="4793"/>
          <a:stretch>
            <a:fillRect/>
          </a:stretch>
        </p:blipFill>
        <p:spPr>
          <a:xfrm>
            <a:off x="1663065" y="735965"/>
            <a:ext cx="2813685" cy="1952625"/>
          </a:xfrm>
          <a:prstGeom prst="roundRect">
            <a:avLst/>
          </a:prstGeom>
          <a:ln>
            <a:solidFill>
              <a:srgbClr val="415167"/>
            </a:solidFill>
          </a:ln>
        </p:spPr>
      </p:pic>
      <p:pic>
        <p:nvPicPr>
          <p:cNvPr id="4" name="图片 3" descr="肘后备急方1"/>
          <p:cNvPicPr>
            <a:picLocks noChangeAspect="1"/>
          </p:cNvPicPr>
          <p:nvPr/>
        </p:nvPicPr>
        <p:blipFill>
          <a:blip r:embed="rId3"/>
          <a:srcRect t="28506" b="7060"/>
          <a:stretch>
            <a:fillRect/>
          </a:stretch>
        </p:blipFill>
        <p:spPr>
          <a:xfrm>
            <a:off x="4775835" y="704215"/>
            <a:ext cx="1488440" cy="2016760"/>
          </a:xfrm>
          <a:prstGeom prst="roundRect">
            <a:avLst/>
          </a:prstGeom>
          <a:ln>
            <a:solidFill>
              <a:srgbClr val="415167"/>
            </a:solidFill>
          </a:ln>
        </p:spPr>
      </p:pic>
      <p:pic>
        <p:nvPicPr>
          <p:cNvPr id="5" name="图片 4" descr="青蒿1"/>
          <p:cNvPicPr>
            <a:picLocks noChangeAspect="1"/>
          </p:cNvPicPr>
          <p:nvPr/>
        </p:nvPicPr>
        <p:blipFill>
          <a:blip r:embed="rId4"/>
          <a:srcRect l="16981" r="9743" b="6074"/>
          <a:stretch>
            <a:fillRect/>
          </a:stretch>
        </p:blipFill>
        <p:spPr>
          <a:xfrm>
            <a:off x="6493510" y="735965"/>
            <a:ext cx="2569210" cy="1977390"/>
          </a:xfrm>
          <a:prstGeom prst="roundRect">
            <a:avLst/>
          </a:prstGeom>
          <a:ln>
            <a:solidFill>
              <a:srgbClr val="415167"/>
            </a:solidFill>
          </a:ln>
        </p:spPr>
      </p:pic>
      <p:cxnSp>
        <p:nvCxnSpPr>
          <p:cNvPr id="7" name="直接箭头连接符 6"/>
          <p:cNvCxnSpPr/>
          <p:nvPr/>
        </p:nvCxnSpPr>
        <p:spPr>
          <a:xfrm flipV="1">
            <a:off x="140335" y="4802505"/>
            <a:ext cx="11911330" cy="21590"/>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9" name="图片 8" descr="青蒿素"/>
          <p:cNvPicPr>
            <a:picLocks noChangeAspect="1"/>
          </p:cNvPicPr>
          <p:nvPr/>
        </p:nvPicPr>
        <p:blipFill>
          <a:blip r:embed="rId5"/>
          <a:stretch>
            <a:fillRect/>
          </a:stretch>
        </p:blipFill>
        <p:spPr>
          <a:xfrm>
            <a:off x="8599170" y="3500120"/>
            <a:ext cx="1425575" cy="1302385"/>
          </a:xfrm>
          <a:prstGeom prst="rect">
            <a:avLst/>
          </a:prstGeom>
        </p:spPr>
      </p:pic>
      <p:grpSp>
        <p:nvGrpSpPr>
          <p:cNvPr id="18" name="组合 17"/>
          <p:cNvGrpSpPr/>
          <p:nvPr/>
        </p:nvGrpSpPr>
        <p:grpSpPr>
          <a:xfrm>
            <a:off x="1556385" y="3155950"/>
            <a:ext cx="2600960" cy="1835150"/>
            <a:chOff x="2881" y="4970"/>
            <a:chExt cx="4096" cy="2890"/>
          </a:xfrm>
        </p:grpSpPr>
        <p:pic>
          <p:nvPicPr>
            <p:cNvPr id="8" name="图片 7" descr="青蒿2"/>
            <p:cNvPicPr>
              <a:picLocks noChangeAspect="1"/>
            </p:cNvPicPr>
            <p:nvPr/>
          </p:nvPicPr>
          <p:blipFill>
            <a:blip r:embed="rId6"/>
            <a:srcRect l="6067" t="45158" r="55317" b="10608"/>
            <a:stretch>
              <a:fillRect/>
            </a:stretch>
          </p:blipFill>
          <p:spPr>
            <a:xfrm>
              <a:off x="2881" y="5192"/>
              <a:ext cx="2069" cy="2371"/>
            </a:xfrm>
            <a:prstGeom prst="rect">
              <a:avLst/>
            </a:prstGeom>
          </p:spPr>
        </p:pic>
        <p:pic>
          <p:nvPicPr>
            <p:cNvPr id="13" name="图片 12" descr="303b343634393439393bbbafd1a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9" y="4970"/>
              <a:ext cx="2669" cy="2891"/>
            </a:xfrm>
            <a:prstGeom prst="rect">
              <a:avLst/>
            </a:prstGeom>
          </p:spPr>
        </p:pic>
      </p:grpSp>
      <p:cxnSp>
        <p:nvCxnSpPr>
          <p:cNvPr id="15" name="直接箭头连接符 14"/>
          <p:cNvCxnSpPr/>
          <p:nvPr/>
        </p:nvCxnSpPr>
        <p:spPr>
          <a:xfrm flipH="1">
            <a:off x="908685" y="4824095"/>
            <a:ext cx="3175" cy="6324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图片 16" descr="干黄花蒿"/>
          <p:cNvPicPr>
            <a:picLocks noChangeAspect="1"/>
          </p:cNvPicPr>
          <p:nvPr/>
        </p:nvPicPr>
        <p:blipFill>
          <a:blip r:embed="rId9"/>
          <a:srcRect l="3163" t="5988" r="8213" b="8751"/>
          <a:stretch>
            <a:fillRect/>
          </a:stretch>
        </p:blipFill>
        <p:spPr>
          <a:xfrm>
            <a:off x="340995" y="3220720"/>
            <a:ext cx="1138555" cy="1581785"/>
          </a:xfrm>
          <a:prstGeom prst="roundRect">
            <a:avLst/>
          </a:prstGeom>
        </p:spPr>
      </p:pic>
      <p:cxnSp>
        <p:nvCxnSpPr>
          <p:cNvPr id="19" name="直接箭头连接符 18"/>
          <p:cNvCxnSpPr/>
          <p:nvPr/>
        </p:nvCxnSpPr>
        <p:spPr>
          <a:xfrm flipH="1">
            <a:off x="2816225" y="4802505"/>
            <a:ext cx="3175" cy="6324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4047490" y="3242310"/>
            <a:ext cx="2445385" cy="1912620"/>
            <a:chOff x="7478" y="5072"/>
            <a:chExt cx="3851" cy="3012"/>
          </a:xfrm>
        </p:grpSpPr>
        <p:pic>
          <p:nvPicPr>
            <p:cNvPr id="21" name="图片 20" descr="303b32313535323336373bb5cdcec2"/>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78" y="5072"/>
              <a:ext cx="3012" cy="3012"/>
            </a:xfrm>
            <a:prstGeom prst="rect">
              <a:avLst/>
            </a:prstGeom>
          </p:spPr>
        </p:pic>
        <p:pic>
          <p:nvPicPr>
            <p:cNvPr id="22" name="图片 21" descr="青蒿2"/>
            <p:cNvPicPr>
              <a:picLocks noChangeAspect="1"/>
            </p:cNvPicPr>
            <p:nvPr/>
          </p:nvPicPr>
          <p:blipFill>
            <a:blip r:embed="rId6"/>
            <a:srcRect l="6067" t="45158" r="55317" b="10608"/>
            <a:stretch>
              <a:fillRect/>
            </a:stretch>
          </p:blipFill>
          <p:spPr>
            <a:xfrm>
              <a:off x="9543" y="5515"/>
              <a:ext cx="1787" cy="2048"/>
            </a:xfrm>
            <a:prstGeom prst="rect">
              <a:avLst/>
            </a:prstGeom>
          </p:spPr>
        </p:pic>
      </p:grpSp>
      <p:cxnSp>
        <p:nvCxnSpPr>
          <p:cNvPr id="24" name="直接箭头连接符 23"/>
          <p:cNvCxnSpPr/>
          <p:nvPr/>
        </p:nvCxnSpPr>
        <p:spPr>
          <a:xfrm flipH="1">
            <a:off x="5152390" y="4802505"/>
            <a:ext cx="3175" cy="6324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5" name="图片 24" descr="303b32313538353031383bcad4b9dccab5d1e9"/>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52920" y="3523615"/>
            <a:ext cx="1416685" cy="1416685"/>
          </a:xfrm>
          <a:prstGeom prst="rect">
            <a:avLst/>
          </a:prstGeom>
        </p:spPr>
      </p:pic>
      <p:cxnSp>
        <p:nvCxnSpPr>
          <p:cNvPr id="26" name="直接箭头连接符 25"/>
          <p:cNvCxnSpPr/>
          <p:nvPr/>
        </p:nvCxnSpPr>
        <p:spPr>
          <a:xfrm flipH="1">
            <a:off x="7559675" y="4725035"/>
            <a:ext cx="3175" cy="6324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a:off x="9500235" y="4824095"/>
            <a:ext cx="3175" cy="6324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140335" y="5434965"/>
            <a:ext cx="1568450" cy="1014730"/>
          </a:xfrm>
          <a:prstGeom prst="rect">
            <a:avLst/>
          </a:prstGeom>
          <a:noFill/>
          <a:ln>
            <a:solidFill>
              <a:schemeClr val="tx1">
                <a:lumMod val="50000"/>
                <a:lumOff val="50000"/>
              </a:schemeClr>
            </a:solidFill>
          </a:ln>
        </p:spPr>
        <p:txBody>
          <a:bodyPr wrap="square" rtlCol="0">
            <a:spAutoFit/>
          </a:bodyPr>
          <a:p>
            <a:pPr algn="ctr">
              <a:buClrTx/>
              <a:buSzTx/>
              <a:buFontTx/>
            </a:pPr>
            <a:r>
              <a:rPr lang="en-US" altLang="zh-CN" sz="2000" b="1" i="1">
                <a:latin typeface="Calibri" panose="020F0502020204030204" charset="0"/>
                <a:cs typeface="Calibri" panose="020F0502020204030204" charset="0"/>
                <a:sym typeface="+mn-ea"/>
              </a:rPr>
              <a:t>tested dried wormwood leaves</a:t>
            </a:r>
            <a:endParaRPr lang="en-US" altLang="zh-CN" sz="2000" b="1" i="1">
              <a:latin typeface="Calibri" panose="020F0502020204030204" charset="0"/>
              <a:cs typeface="Calibri" panose="020F0502020204030204" charset="0"/>
              <a:sym typeface="+mn-ea"/>
            </a:endParaRPr>
          </a:p>
        </p:txBody>
      </p:sp>
      <p:sp>
        <p:nvSpPr>
          <p:cNvPr id="28" name="文本框 27"/>
          <p:cNvSpPr txBox="1"/>
          <p:nvPr/>
        </p:nvSpPr>
        <p:spPr>
          <a:xfrm>
            <a:off x="1845310" y="5434965"/>
            <a:ext cx="1839595" cy="1014730"/>
          </a:xfrm>
          <a:prstGeom prst="rect">
            <a:avLst/>
          </a:prstGeom>
          <a:noFill/>
          <a:ln>
            <a:solidFill>
              <a:schemeClr val="tx1">
                <a:lumMod val="50000"/>
                <a:lumOff val="50000"/>
              </a:schemeClr>
            </a:solidFill>
          </a:ln>
        </p:spPr>
        <p:txBody>
          <a:bodyPr wrap="square" rtlCol="0">
            <a:spAutoFit/>
          </a:bodyPr>
          <a:p>
            <a:pPr algn="ctr">
              <a:buClrTx/>
              <a:buSzTx/>
              <a:buFontTx/>
            </a:pPr>
            <a:r>
              <a:rPr lang="en-US" altLang="zh-CN" sz="2000" b="1" i="1">
                <a:latin typeface="Calibri" panose="020F0502020204030204" charset="0"/>
                <a:cs typeface="Calibri" panose="020F0502020204030204" charset="0"/>
                <a:sym typeface="+mn-ea"/>
              </a:rPr>
              <a:t>tried boiling fresh wormwood</a:t>
            </a:r>
            <a:endParaRPr lang="en-US" altLang="zh-CN" sz="2000" b="1" i="1">
              <a:latin typeface="Calibri" panose="020F0502020204030204" charset="0"/>
              <a:cs typeface="Calibri" panose="020F0502020204030204" charset="0"/>
              <a:sym typeface="+mn-ea"/>
            </a:endParaRPr>
          </a:p>
        </p:txBody>
      </p:sp>
      <p:sp>
        <p:nvSpPr>
          <p:cNvPr id="29" name="文本框 28"/>
          <p:cNvSpPr txBox="1"/>
          <p:nvPr/>
        </p:nvSpPr>
        <p:spPr>
          <a:xfrm>
            <a:off x="3919855" y="5434965"/>
            <a:ext cx="2452370" cy="1014730"/>
          </a:xfrm>
          <a:prstGeom prst="rect">
            <a:avLst/>
          </a:prstGeom>
          <a:noFill/>
          <a:ln>
            <a:solidFill>
              <a:schemeClr val="tx1">
                <a:lumMod val="50000"/>
                <a:lumOff val="50000"/>
              </a:schemeClr>
            </a:solidFill>
          </a:ln>
        </p:spPr>
        <p:txBody>
          <a:bodyPr wrap="square" rtlCol="0">
            <a:spAutoFit/>
          </a:bodyPr>
          <a:p>
            <a:pPr algn="ctr">
              <a:buClrTx/>
              <a:buSzTx/>
              <a:buFontTx/>
            </a:pPr>
            <a:r>
              <a:rPr lang="en-US" altLang="zh-CN" sz="2000" b="1" i="1">
                <a:latin typeface="Calibri" panose="020F0502020204030204" charset="0"/>
                <a:cs typeface="Calibri" panose="020F0502020204030204" charset="0"/>
                <a:sym typeface="+mn-ea"/>
              </a:rPr>
              <a:t>Used a lower temperature to draw out the extract</a:t>
            </a:r>
            <a:endParaRPr lang="en-US" altLang="zh-CN" sz="2000" b="1" i="1">
              <a:latin typeface="Calibri" panose="020F0502020204030204" charset="0"/>
              <a:cs typeface="Calibri" panose="020F0502020204030204" charset="0"/>
              <a:sym typeface="+mn-ea"/>
            </a:endParaRPr>
          </a:p>
        </p:txBody>
      </p:sp>
      <p:sp>
        <p:nvSpPr>
          <p:cNvPr id="30" name="文本框 29"/>
          <p:cNvSpPr txBox="1"/>
          <p:nvPr/>
        </p:nvSpPr>
        <p:spPr>
          <a:xfrm>
            <a:off x="6619875" y="5434965"/>
            <a:ext cx="1882775" cy="706755"/>
          </a:xfrm>
          <a:prstGeom prst="rect">
            <a:avLst/>
          </a:prstGeom>
          <a:noFill/>
          <a:ln>
            <a:solidFill>
              <a:schemeClr val="tx1">
                <a:lumMod val="50000"/>
                <a:lumOff val="50000"/>
              </a:schemeClr>
            </a:solidFill>
          </a:ln>
        </p:spPr>
        <p:txBody>
          <a:bodyPr wrap="square" rtlCol="0">
            <a:spAutoFit/>
          </a:bodyPr>
          <a:p>
            <a:pPr algn="ctr">
              <a:buClrTx/>
              <a:buSzTx/>
              <a:buFontTx/>
            </a:pPr>
            <a:r>
              <a:rPr lang="en-US" altLang="zh-CN" sz="2000" b="1" i="1">
                <a:latin typeface="Calibri" panose="020F0502020204030204" charset="0"/>
                <a:cs typeface="Calibri" panose="020F0502020204030204" charset="0"/>
                <a:sym typeface="+mn-ea"/>
              </a:rPr>
              <a:t>failed more than 190 times</a:t>
            </a:r>
            <a:endParaRPr lang="en-US" altLang="zh-CN" sz="2000" b="1" i="1">
              <a:latin typeface="Calibri" panose="020F0502020204030204" charset="0"/>
              <a:cs typeface="Calibri" panose="020F0502020204030204" charset="0"/>
              <a:sym typeface="+mn-ea"/>
            </a:endParaRPr>
          </a:p>
        </p:txBody>
      </p:sp>
      <p:sp>
        <p:nvSpPr>
          <p:cNvPr id="31" name="文本框 30"/>
          <p:cNvSpPr txBox="1"/>
          <p:nvPr/>
        </p:nvSpPr>
        <p:spPr>
          <a:xfrm>
            <a:off x="8649970" y="5434965"/>
            <a:ext cx="1547495" cy="706755"/>
          </a:xfrm>
          <a:prstGeom prst="rect">
            <a:avLst/>
          </a:prstGeom>
          <a:noFill/>
          <a:ln>
            <a:solidFill>
              <a:schemeClr val="tx1">
                <a:lumMod val="50000"/>
                <a:lumOff val="50000"/>
              </a:schemeClr>
            </a:solidFill>
          </a:ln>
        </p:spPr>
        <p:txBody>
          <a:bodyPr wrap="square" rtlCol="0">
            <a:spAutoFit/>
          </a:bodyPr>
          <a:p>
            <a:pPr algn="ctr">
              <a:buClrTx/>
              <a:buSzTx/>
              <a:buFontTx/>
            </a:pPr>
            <a:r>
              <a:rPr lang="en-US" altLang="zh-CN" sz="2000" b="1" i="1">
                <a:latin typeface="Calibri" panose="020F0502020204030204" charset="0"/>
                <a:cs typeface="Calibri" panose="020F0502020204030204" charset="0"/>
                <a:sym typeface="+mn-ea"/>
              </a:rPr>
              <a:t>finally succeeded</a:t>
            </a:r>
            <a:endParaRPr lang="en-US" altLang="zh-CN" sz="2000" b="1" i="1">
              <a:latin typeface="Calibri" panose="020F0502020204030204" charset="0"/>
              <a:cs typeface="Calibri" panose="020F0502020204030204" charset="0"/>
              <a:sym typeface="+mn-ea"/>
            </a:endParaRPr>
          </a:p>
        </p:txBody>
      </p:sp>
      <p:pic>
        <p:nvPicPr>
          <p:cNvPr id="32" name="图片 31" descr="303b343132383136343bb4edcef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9800" y="4185285"/>
            <a:ext cx="539750" cy="539750"/>
          </a:xfrm>
          <a:prstGeom prst="rect">
            <a:avLst/>
          </a:prstGeom>
        </p:spPr>
      </p:pic>
      <p:pic>
        <p:nvPicPr>
          <p:cNvPr id="33" name="图片 32" descr="303b343132383136343bb4edcef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80105" y="4185285"/>
            <a:ext cx="539750" cy="539750"/>
          </a:xfrm>
          <a:prstGeom prst="rect">
            <a:avLst/>
          </a:prstGeom>
        </p:spPr>
      </p:pic>
      <p:pic>
        <p:nvPicPr>
          <p:cNvPr id="34" name="图片 33" descr="303b333633333030333bb9b4"/>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60670" y="3909695"/>
            <a:ext cx="914400" cy="914400"/>
          </a:xfrm>
          <a:prstGeom prst="rect">
            <a:avLst/>
          </a:prstGeom>
        </p:spPr>
      </p:pic>
      <p:pic>
        <p:nvPicPr>
          <p:cNvPr id="35" name="图片 34" descr="303b343132383136343bb4edcef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729855" y="4262755"/>
            <a:ext cx="539750" cy="539750"/>
          </a:xfrm>
          <a:prstGeom prst="rect">
            <a:avLst/>
          </a:prstGeom>
        </p:spPr>
      </p:pic>
      <p:pic>
        <p:nvPicPr>
          <p:cNvPr id="36" name="图片 35" descr="303b333633333030333bb9b4"/>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83065" y="3888105"/>
            <a:ext cx="914400" cy="914400"/>
          </a:xfrm>
          <a:prstGeom prst="rect">
            <a:avLst/>
          </a:prstGeom>
        </p:spPr>
      </p:pic>
      <p:pic>
        <p:nvPicPr>
          <p:cNvPr id="41" name="图片 40" descr="303b32313534373033323bd2a9"/>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51135" y="3500120"/>
            <a:ext cx="1323975" cy="1323975"/>
          </a:xfrm>
          <a:prstGeom prst="rect">
            <a:avLst/>
          </a:prstGeom>
        </p:spPr>
      </p:pic>
      <p:cxnSp>
        <p:nvCxnSpPr>
          <p:cNvPr id="46" name="直接箭头连接符 45"/>
          <p:cNvCxnSpPr/>
          <p:nvPr/>
        </p:nvCxnSpPr>
        <p:spPr>
          <a:xfrm flipH="1">
            <a:off x="11011535" y="4824095"/>
            <a:ext cx="3175" cy="6324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10268585" y="5434965"/>
            <a:ext cx="1614805" cy="1014730"/>
          </a:xfrm>
          <a:prstGeom prst="rect">
            <a:avLst/>
          </a:prstGeom>
          <a:noFill/>
          <a:ln>
            <a:solidFill>
              <a:schemeClr val="tx1">
                <a:lumMod val="50000"/>
                <a:lumOff val="50000"/>
              </a:schemeClr>
            </a:solidFill>
          </a:ln>
        </p:spPr>
        <p:txBody>
          <a:bodyPr wrap="square" rtlCol="0">
            <a:spAutoFit/>
          </a:bodyPr>
          <a:p>
            <a:pPr lvl="0" algn="ctr">
              <a:buClrTx/>
              <a:buSzTx/>
              <a:buFontTx/>
            </a:pPr>
            <a:r>
              <a:rPr lang="en-US" altLang="zh-CN" sz="2000" b="1" i="1">
                <a:latin typeface="Calibri" panose="020F0502020204030204" charset="0"/>
                <a:cs typeface="Calibri" panose="020F0502020204030204" charset="0"/>
                <a:sym typeface="+mn-ea"/>
              </a:rPr>
              <a:t>tested the medicine on themselves</a:t>
            </a:r>
            <a:endParaRPr lang="en-US" altLang="zh-CN" sz="2000" b="1" i="1">
              <a:latin typeface="Calibri" panose="020F0502020204030204" charset="0"/>
              <a:cs typeface="Calibri" panose="020F0502020204030204" charset="0"/>
              <a:sym typeface="+mn-ea"/>
            </a:endParaRPr>
          </a:p>
        </p:txBody>
      </p:sp>
      <p:pic>
        <p:nvPicPr>
          <p:cNvPr id="48" name="图片 47" descr="303b333633333030333bb9b4"/>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913745" y="3909695"/>
            <a:ext cx="914400" cy="914400"/>
          </a:xfrm>
          <a:prstGeom prst="rect">
            <a:avLst/>
          </a:prstGeom>
        </p:spPr>
      </p:pic>
    </p:spTree>
    <p:custDataLst>
      <p:tags r:id="rId20"/>
    </p:custDataLst>
  </p:cSld>
  <p:clrMapOvr>
    <a:masterClrMapping/>
  </p:clrMapOvr>
  <mc:AlternateContent xmlns:mc="http://schemas.openxmlformats.org/markup-compatibility/2006">
    <mc:Choice xmlns:p14="http://schemas.microsoft.com/office/powerpoint/2010/main" Requires="p14">
      <p:transition spd="slow" p14:dur="1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blinds(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000" fill="hold">
                                          <p:stCondLst>
                                            <p:cond delay="0"/>
                                          </p:stCondLst>
                                        </p:cTn>
                                        <p:tgtEl>
                                          <p:spTgt spid="4"/>
                                        </p:tgtEl>
                                        <p:attrNameLst>
                                          <p:attrName>style.visibility</p:attrName>
                                        </p:attrNameLst>
                                      </p:cBhvr>
                                      <p:to>
                                        <p:strVal val="visible"/>
                                      </p:to>
                                    </p:set>
                                    <p:animEffect transition="in" filter="blinds(vertic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000" fill="hold">
                                          <p:stCondLst>
                                            <p:cond delay="0"/>
                                          </p:stCondLst>
                                        </p:cTn>
                                        <p:tgtEl>
                                          <p:spTgt spid="5"/>
                                        </p:tgtEl>
                                        <p:attrNameLst>
                                          <p:attrName>style.visibility</p:attrName>
                                        </p:attrNameLst>
                                      </p:cBhvr>
                                      <p:to>
                                        <p:strVal val="visible"/>
                                      </p:to>
                                    </p:set>
                                    <p:animEffect transition="in" filter="blinds(vertic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2000" fill="hold">
                                          <p:stCondLst>
                                            <p:cond delay="0"/>
                                          </p:stCondLst>
                                        </p:cTn>
                                        <p:tgtEl>
                                          <p:spTgt spid="7"/>
                                        </p:tgtEl>
                                        <p:attrNameLst>
                                          <p:attrName>style.visibility</p:attrName>
                                        </p:attrNameLst>
                                      </p:cBhvr>
                                      <p:to>
                                        <p:strVal val="visible"/>
                                      </p:to>
                                    </p:set>
                                    <p:animEffect transition="in" filter="wipe(left)">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000" fill="hold">
                                          <p:stCondLst>
                                            <p:cond delay="0"/>
                                          </p:stCondLst>
                                        </p:cTn>
                                        <p:tgtEl>
                                          <p:spTgt spid="17"/>
                                        </p:tgtEl>
                                        <p:attrNameLst>
                                          <p:attrName>style.visibility</p:attrName>
                                        </p:attrNameLst>
                                      </p:cBhvr>
                                      <p:to>
                                        <p:strVal val="visible"/>
                                      </p:to>
                                    </p:set>
                                    <p:animEffect transition="in" filter="wipe(left)">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000" fill="hold">
                                          <p:stCondLst>
                                            <p:cond delay="0"/>
                                          </p:stCondLst>
                                        </p:cTn>
                                        <p:tgtEl>
                                          <p:spTgt spid="18"/>
                                        </p:tgtEl>
                                        <p:attrNameLst>
                                          <p:attrName>style.visibility</p:attrName>
                                        </p:attrNameLst>
                                      </p:cBhvr>
                                      <p:to>
                                        <p:strVal val="visible"/>
                                      </p:to>
                                    </p:set>
                                    <p:animEffect transition="in" filter="wipe(left)">
                                      <p:cBhvr>
                                        <p:cTn id="32" dur="1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000" fill="hold">
                                          <p:stCondLst>
                                            <p:cond delay="0"/>
                                          </p:stCondLst>
                                        </p:cTn>
                                        <p:tgtEl>
                                          <p:spTgt spid="23"/>
                                        </p:tgtEl>
                                        <p:attrNameLst>
                                          <p:attrName>style.visibility</p:attrName>
                                        </p:attrNameLst>
                                      </p:cBhvr>
                                      <p:to>
                                        <p:strVal val="visible"/>
                                      </p:to>
                                    </p:set>
                                    <p:animEffect transition="in" filter="wipe(left)">
                                      <p:cBhvr>
                                        <p:cTn id="37" dur="1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000" fill="hold">
                                          <p:stCondLst>
                                            <p:cond delay="0"/>
                                          </p:stCondLst>
                                        </p:cTn>
                                        <p:tgtEl>
                                          <p:spTgt spid="25"/>
                                        </p:tgtEl>
                                        <p:attrNameLst>
                                          <p:attrName>style.visibility</p:attrName>
                                        </p:attrNameLst>
                                      </p:cBhvr>
                                      <p:to>
                                        <p:strVal val="visible"/>
                                      </p:to>
                                    </p:set>
                                    <p:animEffect transition="in" filter="wipe(left)">
                                      <p:cBhvr>
                                        <p:cTn id="42" dur="1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000" fill="hold">
                                          <p:stCondLst>
                                            <p:cond delay="0"/>
                                          </p:stCondLst>
                                        </p:cTn>
                                        <p:tgtEl>
                                          <p:spTgt spid="9"/>
                                        </p:tgtEl>
                                        <p:attrNameLst>
                                          <p:attrName>style.visibility</p:attrName>
                                        </p:attrNameLst>
                                      </p:cBhvr>
                                      <p:to>
                                        <p:strVal val="visible"/>
                                      </p:to>
                                    </p:set>
                                    <p:animEffect transition="in" filter="wipe(left)">
                                      <p:cBhvr>
                                        <p:cTn id="47" dur="1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000" fill="hold">
                                          <p:stCondLst>
                                            <p:cond delay="0"/>
                                          </p:stCondLst>
                                        </p:cTn>
                                        <p:tgtEl>
                                          <p:spTgt spid="41"/>
                                        </p:tgtEl>
                                        <p:attrNameLst>
                                          <p:attrName>style.visibility</p:attrName>
                                        </p:attrNameLst>
                                      </p:cBhvr>
                                      <p:to>
                                        <p:strVal val="visible"/>
                                      </p:to>
                                    </p:set>
                                    <p:animEffect transition="in" filter="wipe(left)">
                                      <p:cBhvr>
                                        <p:cTn id="52" dur="1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000" fill="hold">
                                          <p:stCondLst>
                                            <p:cond delay="0"/>
                                          </p:stCondLst>
                                        </p:cTn>
                                        <p:tgtEl>
                                          <p:spTgt spid="15"/>
                                        </p:tgtEl>
                                        <p:attrNameLst>
                                          <p:attrName>style.visibility</p:attrName>
                                        </p:attrNameLst>
                                      </p:cBhvr>
                                      <p:to>
                                        <p:strVal val="visible"/>
                                      </p:to>
                                    </p:set>
                                    <p:animEffect transition="in" filter="wipe(up)">
                                      <p:cBhvr>
                                        <p:cTn id="57" dur="1000"/>
                                        <p:tgtEl>
                                          <p:spTgt spid="15"/>
                                        </p:tgtEl>
                                      </p:cBhvr>
                                    </p:animEffect>
                                  </p:childTnLst>
                                </p:cTn>
                              </p:par>
                              <p:par>
                                <p:cTn id="58" presetID="22" presetClass="entr" presetSubtype="1" fill="hold" nodeType="withEffect">
                                  <p:stCondLst>
                                    <p:cond delay="0"/>
                                  </p:stCondLst>
                                  <p:childTnLst>
                                    <p:set>
                                      <p:cBhvr>
                                        <p:cTn id="59" dur="1000" fill="hold">
                                          <p:stCondLst>
                                            <p:cond delay="0"/>
                                          </p:stCondLst>
                                        </p:cTn>
                                        <p:tgtEl>
                                          <p:spTgt spid="19"/>
                                        </p:tgtEl>
                                        <p:attrNameLst>
                                          <p:attrName>style.visibility</p:attrName>
                                        </p:attrNameLst>
                                      </p:cBhvr>
                                      <p:to>
                                        <p:strVal val="visible"/>
                                      </p:to>
                                    </p:set>
                                    <p:animEffect transition="in" filter="wipe(up)">
                                      <p:cBhvr>
                                        <p:cTn id="60" dur="1000"/>
                                        <p:tgtEl>
                                          <p:spTgt spid="19"/>
                                        </p:tgtEl>
                                      </p:cBhvr>
                                    </p:animEffect>
                                  </p:childTnLst>
                                </p:cTn>
                              </p:par>
                              <p:par>
                                <p:cTn id="61" presetID="22" presetClass="entr" presetSubtype="1" fill="hold" nodeType="withEffect">
                                  <p:stCondLst>
                                    <p:cond delay="0"/>
                                  </p:stCondLst>
                                  <p:childTnLst>
                                    <p:set>
                                      <p:cBhvr>
                                        <p:cTn id="62" dur="1000" fill="hold">
                                          <p:stCondLst>
                                            <p:cond delay="0"/>
                                          </p:stCondLst>
                                        </p:cTn>
                                        <p:tgtEl>
                                          <p:spTgt spid="24"/>
                                        </p:tgtEl>
                                        <p:attrNameLst>
                                          <p:attrName>style.visibility</p:attrName>
                                        </p:attrNameLst>
                                      </p:cBhvr>
                                      <p:to>
                                        <p:strVal val="visible"/>
                                      </p:to>
                                    </p:set>
                                    <p:animEffect transition="in" filter="wipe(up)">
                                      <p:cBhvr>
                                        <p:cTn id="63" dur="1000"/>
                                        <p:tgtEl>
                                          <p:spTgt spid="24"/>
                                        </p:tgtEl>
                                      </p:cBhvr>
                                    </p:animEffect>
                                  </p:childTnLst>
                                </p:cTn>
                              </p:par>
                              <p:par>
                                <p:cTn id="64" presetID="22" presetClass="entr" presetSubtype="1" fill="hold" nodeType="withEffect">
                                  <p:stCondLst>
                                    <p:cond delay="0"/>
                                  </p:stCondLst>
                                  <p:childTnLst>
                                    <p:set>
                                      <p:cBhvr>
                                        <p:cTn id="65" dur="1000" fill="hold">
                                          <p:stCondLst>
                                            <p:cond delay="0"/>
                                          </p:stCondLst>
                                        </p:cTn>
                                        <p:tgtEl>
                                          <p:spTgt spid="26"/>
                                        </p:tgtEl>
                                        <p:attrNameLst>
                                          <p:attrName>style.visibility</p:attrName>
                                        </p:attrNameLst>
                                      </p:cBhvr>
                                      <p:to>
                                        <p:strVal val="visible"/>
                                      </p:to>
                                    </p:set>
                                    <p:animEffect transition="in" filter="wipe(up)">
                                      <p:cBhvr>
                                        <p:cTn id="66" dur="1000"/>
                                        <p:tgtEl>
                                          <p:spTgt spid="26"/>
                                        </p:tgtEl>
                                      </p:cBhvr>
                                    </p:animEffect>
                                  </p:childTnLst>
                                </p:cTn>
                              </p:par>
                              <p:par>
                                <p:cTn id="67" presetID="22" presetClass="entr" presetSubtype="1" fill="hold" nodeType="withEffect">
                                  <p:stCondLst>
                                    <p:cond delay="0"/>
                                  </p:stCondLst>
                                  <p:childTnLst>
                                    <p:set>
                                      <p:cBhvr>
                                        <p:cTn id="68" dur="1000" fill="hold">
                                          <p:stCondLst>
                                            <p:cond delay="0"/>
                                          </p:stCondLst>
                                        </p:cTn>
                                        <p:tgtEl>
                                          <p:spTgt spid="27"/>
                                        </p:tgtEl>
                                        <p:attrNameLst>
                                          <p:attrName>style.visibility</p:attrName>
                                        </p:attrNameLst>
                                      </p:cBhvr>
                                      <p:to>
                                        <p:strVal val="visible"/>
                                      </p:to>
                                    </p:set>
                                    <p:animEffect transition="in" filter="wipe(up)">
                                      <p:cBhvr>
                                        <p:cTn id="69" dur="1000"/>
                                        <p:tgtEl>
                                          <p:spTgt spid="27"/>
                                        </p:tgtEl>
                                      </p:cBhvr>
                                    </p:animEffect>
                                  </p:childTnLst>
                                </p:cTn>
                              </p:par>
                              <p:par>
                                <p:cTn id="70" presetID="22" presetClass="entr" presetSubtype="1" fill="hold" nodeType="withEffect">
                                  <p:stCondLst>
                                    <p:cond delay="0"/>
                                  </p:stCondLst>
                                  <p:childTnLst>
                                    <p:set>
                                      <p:cBhvr>
                                        <p:cTn id="71" dur="1000" fill="hold">
                                          <p:stCondLst>
                                            <p:cond delay="0"/>
                                          </p:stCondLst>
                                        </p:cTn>
                                        <p:tgtEl>
                                          <p:spTgt spid="46"/>
                                        </p:tgtEl>
                                        <p:attrNameLst>
                                          <p:attrName>style.visibility</p:attrName>
                                        </p:attrNameLst>
                                      </p:cBhvr>
                                      <p:to>
                                        <p:strVal val="visible"/>
                                      </p:to>
                                    </p:set>
                                    <p:animEffect transition="in" filter="wipe(up)">
                                      <p:cBhvr>
                                        <p:cTn id="72" dur="10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000" fill="hold">
                                          <p:stCondLst>
                                            <p:cond delay="0"/>
                                          </p:stCondLst>
                                        </p:cTn>
                                        <p:tgtEl>
                                          <p:spTgt spid="100"/>
                                        </p:tgtEl>
                                        <p:attrNameLst>
                                          <p:attrName>style.visibility</p:attrName>
                                        </p:attrNameLst>
                                      </p:cBhvr>
                                      <p:to>
                                        <p:strVal val="visible"/>
                                      </p:to>
                                    </p:set>
                                    <p:animEffect transition="in" filter="wipe(up)">
                                      <p:cBhvr>
                                        <p:cTn id="77" dur="1000"/>
                                        <p:tgtEl>
                                          <p:spTgt spid="100"/>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000" fill="hold">
                                          <p:stCondLst>
                                            <p:cond delay="0"/>
                                          </p:stCondLst>
                                        </p:cTn>
                                        <p:tgtEl>
                                          <p:spTgt spid="28"/>
                                        </p:tgtEl>
                                        <p:attrNameLst>
                                          <p:attrName>style.visibility</p:attrName>
                                        </p:attrNameLst>
                                      </p:cBhvr>
                                      <p:to>
                                        <p:strVal val="visible"/>
                                      </p:to>
                                    </p:set>
                                    <p:animEffect transition="in" filter="wipe(up)">
                                      <p:cBhvr>
                                        <p:cTn id="87" dur="10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blinds(horizontal)">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000" fill="hold">
                                          <p:stCondLst>
                                            <p:cond delay="0"/>
                                          </p:stCondLst>
                                        </p:cTn>
                                        <p:tgtEl>
                                          <p:spTgt spid="29"/>
                                        </p:tgtEl>
                                        <p:attrNameLst>
                                          <p:attrName>style.visibility</p:attrName>
                                        </p:attrNameLst>
                                      </p:cBhvr>
                                      <p:to>
                                        <p:strVal val="visible"/>
                                      </p:to>
                                    </p:set>
                                    <p:animEffect transition="in" filter="wipe(up)">
                                      <p:cBhvr>
                                        <p:cTn id="97" dur="10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blinds(horizontal)">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000" fill="hold">
                                          <p:stCondLst>
                                            <p:cond delay="0"/>
                                          </p:stCondLst>
                                        </p:cTn>
                                        <p:tgtEl>
                                          <p:spTgt spid="30"/>
                                        </p:tgtEl>
                                        <p:attrNameLst>
                                          <p:attrName>style.visibility</p:attrName>
                                        </p:attrNameLst>
                                      </p:cBhvr>
                                      <p:to>
                                        <p:strVal val="visible"/>
                                      </p:to>
                                    </p:set>
                                    <p:animEffect transition="in" filter="wipe(up)">
                                      <p:cBhvr>
                                        <p:cTn id="107" dur="10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blinds(horizontal)">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000" fill="hold">
                                          <p:stCondLst>
                                            <p:cond delay="0"/>
                                          </p:stCondLst>
                                        </p:cTn>
                                        <p:tgtEl>
                                          <p:spTgt spid="31"/>
                                        </p:tgtEl>
                                        <p:attrNameLst>
                                          <p:attrName>style.visibility</p:attrName>
                                        </p:attrNameLst>
                                      </p:cBhvr>
                                      <p:to>
                                        <p:strVal val="visible"/>
                                      </p:to>
                                    </p:set>
                                    <p:animEffect transition="in" filter="wipe(up)">
                                      <p:cBhvr>
                                        <p:cTn id="117" dur="1000"/>
                                        <p:tgtEl>
                                          <p:spTgt spid="31"/>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blinds(horizontal)">
                                      <p:cBhvr>
                                        <p:cTn id="122" dur="500"/>
                                        <p:tgtEl>
                                          <p:spTgt spid="36"/>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000" fill="hold">
                                          <p:stCondLst>
                                            <p:cond delay="0"/>
                                          </p:stCondLst>
                                        </p:cTn>
                                        <p:tgtEl>
                                          <p:spTgt spid="47"/>
                                        </p:tgtEl>
                                        <p:attrNameLst>
                                          <p:attrName>style.visibility</p:attrName>
                                        </p:attrNameLst>
                                      </p:cBhvr>
                                      <p:to>
                                        <p:strVal val="visible"/>
                                      </p:to>
                                    </p:set>
                                    <p:animEffect transition="in" filter="wipe(up)">
                                      <p:cBhvr>
                                        <p:cTn id="127" dur="1000"/>
                                        <p:tgtEl>
                                          <p:spTgt spid="47"/>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blinds(horizontal)">
                                      <p:cBhvr>
                                        <p:cTn id="1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28" grpId="0" bldLvl="0" animBg="1"/>
      <p:bldP spid="29" grpId="0" bldLvl="0" animBg="1"/>
      <p:bldP spid="30" grpId="0" bldLvl="0" animBg="1"/>
      <p:bldP spid="31" grpId="0" bldLvl="0" animBg="1"/>
      <p:bldP spid="100" grpId="1" animBg="1"/>
      <p:bldP spid="28" grpId="1" animBg="1"/>
      <p:bldP spid="29" grpId="1" animBg="1"/>
      <p:bldP spid="30" grpId="1" animBg="1"/>
      <p:bldP spid="31" grpId="1" animBg="1"/>
      <p:bldP spid="47"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09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09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3.xml><?xml version="1.0" encoding="utf-8"?>
<p:tagLst xmlns:p="http://schemas.openxmlformats.org/presentationml/2006/main">
  <p:tag name="KSO_WM_COMBINE_RELATE_SLIDE_ID" val="background20176846_1"/>
  <p:tag name="KSO_WM_TEMPLATE_SUBCATEGORY" val="0"/>
  <p:tag name="KSO_WM_TEMPLATE_THUMBS_INDEX" val="1、4、5、6、11、12、18、21、24、25"/>
  <p:tag name="KSO_WM_TAG_VERSION" val="1.0"/>
  <p:tag name="KSO_WM_BEAUTIFY_FLAG" val="#wm#"/>
  <p:tag name="KSO_WM_TEMPLATE_CATEGORY" val="custom"/>
  <p:tag name="KSO_WM_TEMPLATE_INDEX" val="20177092"/>
  <p:tag name="KSO_WM_TEMPLATE_MASTER_TYPE" val="1"/>
  <p:tag name="KSO_WM_TEMPLATE_COLOR_TYPE" val="1"/>
  <p:tag name="KSO_WM_TEMPLATE_MASTER_THUMB_INDEX" val="18"/>
  <p:tag name="KSO_WM_UNIT_SHOW_EDIT_AREA_INDICATION" val="0"/>
</p:tagLst>
</file>

<file path=ppt/tags/tag114.xml><?xml version="1.0" encoding="utf-8"?>
<p:tagLst xmlns:p="http://schemas.openxmlformats.org/presentationml/2006/main">
  <p:tag name="KSO_WM_SLIDE_ID" val="custom20177092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77092"/>
  <p:tag name="KSO_WM_SLIDE_LAYOUT" val="a_b"/>
  <p:tag name="KSO_WM_SLIDE_LAYOUT_CNT" val="1_1"/>
  <p:tag name="KSO_WM_UNIT_SHOW_EDIT_AREA_INDICATION" val="1"/>
  <p:tag name="KSO_WM_TEMPLATE_THUMBS_INDEX" val="1、4、5、6、11、12、18、21、24、25"/>
  <p:tag name="KSO_WM_COMBINE_RELATE_SLIDE_ID" val="background20176846_1"/>
  <p:tag name="KSO_WM_TEMPLATE_MASTER_THUMB_INDEX" val="12"/>
</p:tagLst>
</file>

<file path=ppt/tags/tag115.xml><?xml version="1.0" encoding="utf-8"?>
<p:tagLst xmlns:p="http://schemas.openxmlformats.org/presentationml/2006/main">
  <p:tag name="KSO_WM_BEAUTIFY_FLAG" val="#wm#"/>
  <p:tag name="KSO_WM_TEMPLATE_CATEGORY" val="custom"/>
  <p:tag name="KSO_WM_TEMPLATE_INDEX" val="20177092"/>
</p:tagLst>
</file>

<file path=ppt/tags/tag116.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1"/>
  <p:tag name="KSO_WM_UNIT_ID" val="diagram160837_5*l_i*1_1"/>
  <p:tag name="KSO_WM_UNIT_LAYERLEVEL" val="1_1"/>
  <p:tag name="KSO_WM_DIAGRAM_GROUP_CODE" val="l1-1"/>
  <p:tag name="KSO_WM_UNIT_FILL_FORE_SCHEMECOLOR_INDEX" val="13"/>
  <p:tag name="KSO_WM_UNIT_FILL_TYPE" val="1"/>
  <p:tag name="KSO_WM_SLIDE_ANIMATION_ID" val="3110617"/>
</p:tagLst>
</file>

<file path=ppt/tags/tag117.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2"/>
  <p:tag name="KSO_WM_UNIT_ID" val="diagram160837_5*l_i*1_2"/>
  <p:tag name="KSO_WM_UNIT_LAYERLEVEL" val="1_1"/>
  <p:tag name="KSO_WM_DIAGRAM_GROUP_CODE" val="l1-1"/>
  <p:tag name="KSO_WM_UNIT_FILL_FORE_SCHEMECOLOR_INDEX" val="8"/>
  <p:tag name="KSO_WM_UNIT_FILL_TYPE" val="1"/>
  <p:tag name="KSO_WM_SLIDE_ANIMATION_ID" val="3110617"/>
</p:tagLst>
</file>

<file path=ppt/tags/tag118.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3"/>
  <p:tag name="KSO_WM_UNIT_ID" val="diagram160837_5*l_i*1_3"/>
  <p:tag name="KSO_WM_UNIT_LAYERLEVEL" val="1_1"/>
  <p:tag name="KSO_WM_DIAGRAM_GROUP_CODE" val="l1-1"/>
  <p:tag name="KSO_WM_UNIT_FILL_FORE_SCHEMECOLOR_INDEX" val="9"/>
  <p:tag name="KSO_WM_UNIT_FILL_TYPE" val="1"/>
  <p:tag name="KSO_WM_SLIDE_ANIMATION_ID" val="3110617"/>
</p:tagLst>
</file>

<file path=ppt/tags/tag119.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4"/>
  <p:tag name="KSO_WM_UNIT_ID" val="diagram160837_5*l_i*1_4"/>
  <p:tag name="KSO_WM_UNIT_LAYERLEVEL" val="1_1"/>
  <p:tag name="KSO_WM_DIAGRAM_GROUP_CODE" val="l1-1"/>
  <p:tag name="KSO_WM_UNIT_FILL_FORE_SCHEMECOLOR_INDEX" val="8"/>
  <p:tag name="KSO_WM_UNIT_FILL_TYPE" val="1"/>
  <p:tag name="KSO_WM_SLIDE_ANIMATION_ID" val="3110617"/>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5"/>
  <p:tag name="KSO_WM_UNIT_ID" val="diagram160837_5*l_i*1_5"/>
  <p:tag name="KSO_WM_UNIT_LAYERLEVEL" val="1_1"/>
  <p:tag name="KSO_WM_DIAGRAM_GROUP_CODE" val="l1-1"/>
  <p:tag name="KSO_WM_UNIT_FILL_FORE_SCHEMECOLOR_INDEX" val="7"/>
  <p:tag name="KSO_WM_UNIT_FILL_TYPE" val="1"/>
  <p:tag name="KSO_WM_SLIDE_ANIMATION_ID" val="3110617"/>
</p:tagLst>
</file>

<file path=ppt/tags/tag121.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6"/>
  <p:tag name="KSO_WM_UNIT_ID" val="diagram160837_5*l_i*1_6"/>
  <p:tag name="KSO_WM_UNIT_LAYERLEVEL" val="1_1"/>
  <p:tag name="KSO_WM_DIAGRAM_GROUP_CODE" val="l1-1"/>
  <p:tag name="KSO_WM_UNIT_FILL_FORE_SCHEMECOLOR_INDEX" val="7"/>
  <p:tag name="KSO_WM_UNIT_FILL_TYPE" val="1"/>
  <p:tag name="KSO_WM_SLIDE_ANIMATION_ID" val="3110617"/>
</p:tagLst>
</file>

<file path=ppt/tags/tag122.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7"/>
  <p:tag name="KSO_WM_UNIT_ID" val="diagram160837_5*l_i*1_7"/>
  <p:tag name="KSO_WM_UNIT_LAYERLEVEL" val="1_1"/>
  <p:tag name="KSO_WM_DIAGRAM_GROUP_CODE" val="l1-1"/>
  <p:tag name="KSO_WM_UNIT_FILL_FORE_SCHEMECOLOR_INDEX" val="6"/>
  <p:tag name="KSO_WM_UNIT_FILL_TYPE" val="1"/>
  <p:tag name="KSO_WM_SLIDE_ANIMATION_ID" val="3110617"/>
</p:tagLst>
</file>

<file path=ppt/tags/tag123.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8"/>
  <p:tag name="KSO_WM_UNIT_ID" val="diagram160837_5*l_i*1_8"/>
  <p:tag name="KSO_WM_UNIT_LAYERLEVEL" val="1_1"/>
  <p:tag name="KSO_WM_DIAGRAM_GROUP_CODE" val="l1-1"/>
  <p:tag name="KSO_WM_UNIT_FILL_FORE_SCHEMECOLOR_INDEX" val="5"/>
  <p:tag name="KSO_WM_UNIT_FILL_TYPE" val="1"/>
  <p:tag name="KSO_WM_SLIDE_ANIMATION_ID" val="3110617"/>
</p:tagLst>
</file>

<file path=ppt/tags/tag124.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9"/>
  <p:tag name="KSO_WM_UNIT_ID" val="diagram160837_5*l_i*1_9"/>
  <p:tag name="KSO_WM_UNIT_LAYERLEVEL" val="1_1"/>
  <p:tag name="KSO_WM_DIAGRAM_GROUP_CODE" val="l1-1"/>
  <p:tag name="KSO_WM_UNIT_FILL_FORE_SCHEMECOLOR_INDEX" val="5"/>
  <p:tag name="KSO_WM_UNIT_FILL_TYPE" val="1"/>
  <p:tag name="KSO_WM_SLIDE_ANIMATION_ID" val="3110617"/>
</p:tagLst>
</file>

<file path=ppt/tags/tag125.xml><?xml version="1.0" encoding="utf-8"?>
<p:tagLst xmlns:p="http://schemas.openxmlformats.org/presentationml/2006/main">
  <p:tag name="KSO_WM_BEAUTIFY_FLAG" val="#wm#"/>
  <p:tag name="KSO_WM_TEMPLATE_CATEGORY" val="custom"/>
  <p:tag name="KSO_WM_TEMPLATE_INDEX" val="20177092"/>
</p:tagLst>
</file>

<file path=ppt/tags/tag126.xml><?xml version="1.0" encoding="utf-8"?>
<p:tagLst xmlns:p="http://schemas.openxmlformats.org/presentationml/2006/main">
  <p:tag name="KSO_WM_BEAUTIFY_FLAG" val="#wm#"/>
  <p:tag name="KSO_WM_TEMPLATE_CATEGORY" val="custom"/>
  <p:tag name="KSO_WM_TEMPLATE_INDEX" val="20177092"/>
</p:tagLst>
</file>

<file path=ppt/tags/tag127.xml><?xml version="1.0" encoding="utf-8"?>
<p:tagLst xmlns:p="http://schemas.openxmlformats.org/presentationml/2006/main">
  <p:tag name="KSO_WM_BEAUTIFY_FLAG" val="#wm#"/>
  <p:tag name="KSO_WM_TEMPLATE_CATEGORY" val="custom"/>
  <p:tag name="KSO_WM_TEMPLATE_INDEX" val="20177092"/>
</p:tagLst>
</file>

<file path=ppt/tags/tag128.xml><?xml version="1.0" encoding="utf-8"?>
<p:tagLst xmlns:p="http://schemas.openxmlformats.org/presentationml/2006/main">
  <p:tag name="KSO_WM_UNIT_PLACING_PICTURE_USER_VIEWPORT" val="{&quot;height&quot;:6172,&quot;width&quot;:4581}"/>
</p:tagLst>
</file>

<file path=ppt/tags/tag129.xml><?xml version="1.0" encoding="utf-8"?>
<p:tagLst xmlns:p="http://schemas.openxmlformats.org/presentationml/2006/main">
  <p:tag name="KSO_WM_UNIT_TABLE_BEAUTIFY" val="smartTable{964e4fe1-2bac-4597-9504-7b688b660b45}"/>
  <p:tag name="TABLE_ENDDRAG_ORIGIN_RECT" val="921*322"/>
  <p:tag name="TABLE_ENDDRAG_RECT" val="15*203*921*32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177092"/>
</p:tagLst>
</file>

<file path=ppt/tags/tag131.xml><?xml version="1.0" encoding="utf-8"?>
<p:tagLst xmlns:p="http://schemas.openxmlformats.org/presentationml/2006/main">
  <p:tag name="KSO_WM_UNIT_TABLE_BEAUTIFY" val="smartTable{773ac47a-5084-43a5-b97b-f1f97665601e}"/>
  <p:tag name="TABLE_ENDDRAG_ORIGIN_RECT" val="723*296"/>
  <p:tag name="TABLE_ENDDRAG_RECT" val="20*78*723*296"/>
</p:tagLst>
</file>

<file path=ppt/tags/tag132.xml><?xml version="1.0" encoding="utf-8"?>
<p:tagLst xmlns:p="http://schemas.openxmlformats.org/presentationml/2006/main">
  <p:tag name="KSO_WM_BEAUTIFY_FLAG" val="#wm#"/>
  <p:tag name="KSO_WM_TEMPLATE_CATEGORY" val="custom"/>
  <p:tag name="KSO_WM_TEMPLATE_INDEX" val="20177092"/>
</p:tagLst>
</file>

<file path=ppt/tags/tag133.xml><?xml version="1.0" encoding="utf-8"?>
<p:tagLst xmlns:p="http://schemas.openxmlformats.org/presentationml/2006/main">
  <p:tag name="KSO_WM_BEAUTIFY_FLAG" val="#wm#"/>
  <p:tag name="KSO_WM_TEMPLATE_CATEGORY" val="custom"/>
  <p:tag name="KSO_WM_TEMPLATE_INDEX" val="20177092"/>
</p:tagLst>
</file>

<file path=ppt/tags/tag134.xml><?xml version="1.0" encoding="utf-8"?>
<p:tagLst xmlns:p="http://schemas.openxmlformats.org/presentationml/2006/main">
  <p:tag name="KSO_WM_UNIT_TABLE_BEAUTIFY" val="smartTable{964e4fe1-2bac-4597-9504-7b688b660b45}"/>
  <p:tag name="TABLE_ENDDRAG_ORIGIN_RECT" val="921*322"/>
  <p:tag name="TABLE_ENDDRAG_RECT" val="15*203*921*322"/>
</p:tagLst>
</file>

<file path=ppt/tags/tag135.xml><?xml version="1.0" encoding="utf-8"?>
<p:tagLst xmlns:p="http://schemas.openxmlformats.org/presentationml/2006/main">
  <p:tag name="KSO_WM_BEAUTIFY_FLAG" val="#wm#"/>
  <p:tag name="KSO_WM_TEMPLATE_CATEGORY" val="custom"/>
  <p:tag name="KSO_WM_TEMPLATE_INDEX" val="20177092"/>
</p:tagLst>
</file>

<file path=ppt/tags/tag136.xml><?xml version="1.0" encoding="utf-8"?>
<p:tagLst xmlns:p="http://schemas.openxmlformats.org/presentationml/2006/main">
  <p:tag name="KSO_WM_BEAUTIFY_FLAG" val="#wm#"/>
  <p:tag name="KSO_WM_TEMPLATE_CATEGORY" val="custom"/>
  <p:tag name="KSO_WM_TEMPLATE_INDEX" val="20177092"/>
</p:tagLst>
</file>

<file path=ppt/tags/tag137.xml><?xml version="1.0" encoding="utf-8"?>
<p:tagLst xmlns:p="http://schemas.openxmlformats.org/presentationml/2006/main">
  <p:tag name="KSO_WM_MEDIACOVER_FLAG" val="1"/>
  <p:tag name="KSO_WM_UNIT_MEDIACOVER_BTN_STATE" val="1"/>
  <p:tag name="KSO_WM_UNIT_MEDIACOVER_BTNRECT" val="8790*4339*460*4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38.xml><?xml version="1.0" encoding="utf-8"?>
<p:tagLst xmlns:p="http://schemas.openxmlformats.org/presentationml/2006/main">
  <p:tag name="KSO_WM_BEAUTIFY_FLAG" val="#wm#"/>
  <p:tag name="KSO_WM_TEMPLATE_CATEGORY" val="custom"/>
  <p:tag name="KSO_WM_TEMPLATE_INDEX" val="20177092"/>
</p:tagLst>
</file>

<file path=ppt/tags/tag139.xml><?xml version="1.0" encoding="utf-8"?>
<p:tagLst xmlns:p="http://schemas.openxmlformats.org/presentationml/2006/main">
  <p:tag name="KSO_WM_BEAUTIFY_FLAG" val="#wm#"/>
  <p:tag name="KSO_WM_TEMPLATE_CATEGORY" val="custom"/>
  <p:tag name="KSO_WM_TEMPLATE_INDEX" val="2017709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COMBINE_RELATE_SLIDE_ID" val="background20176846_1"/>
  <p:tag name="KSO_WM_TEMPLATE_THUMBS_INDEX" val="1、4、5、6、11、12、18、21、24、25"/>
  <p:tag name="KSO_WM_SLIDE_ID" val="custom20177092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77092"/>
  <p:tag name="KSO_WM_SLIDE_LAYOUT" val="a_b"/>
  <p:tag name="KSO_WM_SLIDE_LAYOUT_CNT" val="1_1"/>
  <p:tag name="KSO_WM_TEMPLATE_MASTER_TYPE" val="1"/>
  <p:tag name="KSO_WM_TEMPLATE_COLOR_TYPE" val="1"/>
  <p:tag name="KSO_WM_TEMPLATE_MASTER_THUMB_INDEX" val="1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9*i*2"/>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3.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0*i*2"/>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ACKGROUND_TYPE" val="frame"/>
  <p:tag name="KSO_WM_SLIDE_BK_DARK_LIGHT" val="2"/>
  <p:tag name="KSO_WM_UNIT_SUBTYPE" val="h"/>
  <p:tag name="KSO_WM_UNIT_TYPE" val="i"/>
  <p:tag name="KSO_WM_UNIT_INDEX" val="1"/>
  <p:tag name="KSO_WM_UNIT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0.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ACKGROUND_TYPE" val="frame"/>
  <p:tag name="KSO_WM_SLIDE_BK_DARK_LIGHT" val="2"/>
  <p:tag name="KSO_WM_UNIT_SUBTYPE" val="h"/>
  <p:tag name="KSO_WM_UNIT_TYPE" val="i"/>
  <p:tag name="KSO_WM_UNIT_INDEX" val="1"/>
  <p:tag name="KSO_WM_UNIT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3.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1"/>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4*i*2"/>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3.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 name="KSO_WM_SLIDE_BACKGROUND_TYPE" val="topBottom"/>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1"/>
  <p:tag name="KSO_WM_UNIT_LAYERLEVEL" val="1"/>
  <p:tag name="KSO_WM_TAG_VERSION" val="1.0"/>
  <p:tag name="KSO_WM_BEAUTIFY_FLAG" val="#wm#"/>
  <p:tag name="KSO_WM_SLIDE_BACKGROUND_TYPE" val="topBotto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3.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1"/>
  <p:tag name="KSO_WM_UNIT_LAYERLEVEL" val="1"/>
  <p:tag name="KSO_WM_TAG_VERSION" val="1.0"/>
  <p:tag name="KSO_WM_BEAUTIFY_FLAG" val="#wm#"/>
  <p:tag name="KSO_WM_SLIDE_BACKGROUND_TYPE" val="bottomTop"/>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 name="KSO_WM_SLIDE_BACKGROUND_TYPE" val="bottomTop"/>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93.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1"/>
  <p:tag name="KSO_WM_UNIT_LAYERLEVEL" val="1"/>
  <p:tag name="KSO_WM_TAG_VERSION" val="1.0"/>
  <p:tag name="KSO_WM_BEAUTIFY_FLAG" val="#wm#"/>
  <p:tag name="KSO_WM_SLIDE_BACKGROUND_TYPE" val="navigation"/>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7*i*2"/>
  <p:tag name="KSO_WM_UNIT_LAYERLEVEL" val="1"/>
  <p:tag name="KSO_WM_TAG_VERSION" val="1.0"/>
  <p:tag name="KSO_WM_BEAUTIFY_FLAG" val="#wm#"/>
  <p:tag name="KSO_WM_SLIDE_BACKGROUND_TYPE" val="navigation"/>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heme/theme1.xml><?xml version="1.0" encoding="utf-8"?>
<a:theme xmlns:a="http://schemas.openxmlformats.org/drawingml/2006/main" name="Office 主题​​">
  <a:themeElements>
    <a:clrScheme name="自定义 3">
      <a:dk1>
        <a:srgbClr val="000000"/>
      </a:dk1>
      <a:lt1>
        <a:srgbClr val="FFFFFF"/>
      </a:lt1>
      <a:dk2>
        <a:srgbClr val="415167"/>
      </a:dk2>
      <a:lt2>
        <a:srgbClr val="F6F7FA"/>
      </a:lt2>
      <a:accent1>
        <a:srgbClr val="F6A3B1"/>
      </a:accent1>
      <a:accent2>
        <a:srgbClr val="EBA3C0"/>
      </a:accent2>
      <a:accent3>
        <a:srgbClr val="E0A4CD"/>
      </a:accent3>
      <a:accent4>
        <a:srgbClr val="D5A4DA"/>
      </a:accent4>
      <a:accent5>
        <a:srgbClr val="C8A2E8"/>
      </a:accent5>
      <a:accent6>
        <a:srgbClr val="BFA4F6"/>
      </a:accent6>
      <a:hlink>
        <a:srgbClr val="4B5CC4"/>
      </a:hlink>
      <a:folHlink>
        <a:srgbClr val="6F6182"/>
      </a:folHlink>
    </a:clrScheme>
    <a:fontScheme name="1111.1.1">
      <a:majorFont>
        <a:latin typeface="隶书"/>
        <a:ea typeface="隶书"/>
        <a:cs typeface=""/>
      </a:majorFont>
      <a:minorFont>
        <a:latin typeface="隶书"/>
        <a:ea typeface="隶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3828</Words>
  <Application>WPS 演示</Application>
  <PresentationFormat>宽屏</PresentationFormat>
  <Paragraphs>223</Paragraphs>
  <Slides>14</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14</vt:i4>
      </vt:variant>
    </vt:vector>
  </HeadingPairs>
  <TitlesOfParts>
    <vt:vector size="31" baseType="lpstr">
      <vt:lpstr>Arial</vt:lpstr>
      <vt:lpstr>宋体</vt:lpstr>
      <vt:lpstr>Wingdings</vt:lpstr>
      <vt:lpstr>隶书</vt:lpstr>
      <vt:lpstr>汉仪尚巍手书W</vt:lpstr>
      <vt:lpstr>微软雅黑</vt:lpstr>
      <vt:lpstr>Cambria Math</vt:lpstr>
      <vt:lpstr>Calibri</vt:lpstr>
      <vt:lpstr>等线</vt:lpstr>
      <vt:lpstr>幼圆</vt:lpstr>
      <vt:lpstr>Microsoft YaHei UI</vt:lpstr>
      <vt:lpstr>Arial Unicode MS</vt:lpstr>
      <vt:lpstr>Times New Roman</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南山有谷堆</cp:lastModifiedBy>
  <cp:revision>204</cp:revision>
  <dcterms:created xsi:type="dcterms:W3CDTF">2019-06-19T02:08:00Z</dcterms:created>
  <dcterms:modified xsi:type="dcterms:W3CDTF">2021-07-28T17:32:22Z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