
<file path=[Content_Types].xml><?xml version="1.0" encoding="utf-8"?>
<Types xmlns="http://schemas.openxmlformats.org/package/2006/content-types">
  <Default Extension="png" ContentType="image/png"/>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handoutMasterIdLst>
    <p:handoutMasterId r:id="rId30"/>
  </p:handoutMasterIdLst>
  <p:sldIdLst>
    <p:sldId id="370" r:id="rId3"/>
    <p:sldId id="325" r:id="rId4"/>
    <p:sldId id="327" r:id="rId6"/>
    <p:sldId id="328" r:id="rId7"/>
    <p:sldId id="348" r:id="rId8"/>
    <p:sldId id="329" r:id="rId9"/>
    <p:sldId id="330" r:id="rId10"/>
    <p:sldId id="331" r:id="rId11"/>
    <p:sldId id="332" r:id="rId12"/>
    <p:sldId id="333" r:id="rId13"/>
    <p:sldId id="334" r:id="rId14"/>
    <p:sldId id="340" r:id="rId15"/>
    <p:sldId id="341" r:id="rId16"/>
    <p:sldId id="335" r:id="rId17"/>
    <p:sldId id="336" r:id="rId18"/>
    <p:sldId id="337" r:id="rId19"/>
    <p:sldId id="257" r:id="rId20"/>
    <p:sldId id="338" r:id="rId21"/>
    <p:sldId id="349" r:id="rId22"/>
    <p:sldId id="339" r:id="rId23"/>
    <p:sldId id="342" r:id="rId24"/>
    <p:sldId id="343" r:id="rId25"/>
    <p:sldId id="344" r:id="rId26"/>
    <p:sldId id="350" r:id="rId27"/>
    <p:sldId id="345" r:id="rId28"/>
    <p:sldId id="346" r:id="rId29"/>
  </p:sldIdLst>
  <p:sldSz cx="12192000" cy="6858000"/>
  <p:notesSz cx="6858000" cy="9144000"/>
  <p:defaultTex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FF"/>
    <a:srgbClr val="CC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82" d="100"/>
          <a:sy n="82" d="100"/>
        </p:scale>
        <p:origin x="-660" y="-84"/>
      </p:cViewPr>
      <p:guideLst>
        <p:guide orient="horz" pos="2159"/>
        <p:guide pos="3872"/>
      </p:guideLst>
    </p:cSldViewPr>
  </p:slideViewPr>
  <p:notesTextViewPr>
    <p:cViewPr>
      <p:scale>
        <a:sx n="1" d="1"/>
        <a:sy n="1" d="1"/>
      </p:scale>
      <p:origin x="0" y="0"/>
    </p:cViewPr>
  </p:notesTextViewPr>
  <p:sorterViewPr>
    <p:cViewPr>
      <p:scale>
        <a:sx n="100" d="100"/>
        <a:sy n="100" d="100"/>
      </p:scale>
      <p:origin x="0" y="2520"/>
    </p:cViewPr>
  </p:sorterViewPr>
  <p:notesViewPr>
    <p:cSldViewPr snapToGrid="0">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D74EB9A-EABE-4203-B3B3-48E74BF78C69}" type="datetime1">
              <a:rPr lang="zh-CN" altLang="en-US"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0354338-D2CE-4AD9-88CC-F07324AF15B9}"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78940A18-8B1C-4369-A2FF-1FB8AEA5CC91}" type="datetime1">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dirty="0"/>
              <a:t>单击此处编辑母版文本样式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0394154B-F4A3-483A-917E-306EE56506CE}" type="slidenum">
              <a:rPr lang="en-US" altLang="zh-CN" noProof="0" smtClean="0"/>
            </a:fld>
            <a:endParaRPr lang="zh-CN" altLang="en-US" noProof="0"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10"/>
          </p:nvPr>
        </p:nvSpPr>
        <p:spPr/>
        <p:txBody>
          <a:bodyPr rtlCol="0"/>
          <a:lstStyle/>
          <a:p>
            <a:pPr rtl="0"/>
            <a:fld id="{0394154B-F4A3-483A-917E-306EE56506CE}"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589213" y="2514600"/>
            <a:ext cx="8915399" cy="2262781"/>
          </a:xfrm>
        </p:spPr>
        <p:txBody>
          <a:bodyPr rtlCol="0" anchor="b">
            <a:normAutofit/>
          </a:bodyPr>
          <a:lstStyle>
            <a:lvl1pPr>
              <a:defRPr sz="5400"/>
            </a:lvl1pPr>
          </a:lstStyle>
          <a:p>
            <a:pPr rtl="0"/>
            <a:r>
              <a:rPr lang="zh-CN" altLang="en-US" noProof="0"/>
              <a:t>单击此处编辑母版标题样式</a:t>
            </a:r>
            <a:endParaRPr lang="zh-CN" altLang="en-US" noProof="0" dirty="0"/>
          </a:p>
        </p:txBody>
      </p:sp>
      <p:sp>
        <p:nvSpPr>
          <p:cNvPr id="3" name="副标题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CN" altLang="en-US" noProof="0"/>
              <a:t>单击此处编辑母版副标题样式</a:t>
            </a:r>
            <a:endParaRPr lang="zh-CN" altLang="en-US" noProof="0" dirty="0"/>
          </a:p>
        </p:txBody>
      </p:sp>
      <p:sp>
        <p:nvSpPr>
          <p:cNvPr id="4" name="日期占位符 3"/>
          <p:cNvSpPr>
            <a:spLocks noGrp="1"/>
          </p:cNvSpPr>
          <p:nvPr>
            <p:ph type="dt" sz="half" idx="10"/>
          </p:nvPr>
        </p:nvSpPr>
        <p:spPr/>
        <p:txBody>
          <a:bodyPr rtlCol="0"/>
          <a:lstStyle>
            <a:lvl1pPr>
              <a:defRPr/>
            </a:lvl1pPr>
          </a:lstStyle>
          <a:p>
            <a:fld id="{74C2FB30-B95D-40D8-A323-3AC8D219791E}" type="datetime1">
              <a:rPr lang="zh-CN" altLang="en-US" smtClean="0"/>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7" name="任意多边形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幻灯片编号占位符 5"/>
          <p:cNvSpPr>
            <a:spLocks noGrp="1"/>
          </p:cNvSpPr>
          <p:nvPr>
            <p:ph type="sldNum" sz="quarter" idx="12"/>
          </p:nvPr>
        </p:nvSpPr>
        <p:spPr>
          <a:xfrm>
            <a:off x="531812" y="4529540"/>
            <a:ext cx="779767" cy="365125"/>
          </a:xfrm>
        </p:spPr>
        <p:txBody>
          <a:bodyPr rtlCol="0"/>
          <a:lstStyle/>
          <a:p>
            <a:pPr rtl="0"/>
            <a:fld id="{D57F1E4F-1CFF-5643-939E-217C01CDF565}"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题注">
    <p:spTree>
      <p:nvGrpSpPr>
        <p:cNvPr id="1" name=""/>
        <p:cNvGrpSpPr/>
        <p:nvPr/>
      </p:nvGrpSpPr>
      <p:grpSpPr>
        <a:xfrm>
          <a:off x="0" y="0"/>
          <a:ext cx="0" cy="0"/>
          <a:chOff x="0" y="0"/>
          <a:chExt cx="0" cy="0"/>
        </a:xfrm>
      </p:grpSpPr>
      <p:sp>
        <p:nvSpPr>
          <p:cNvPr id="2" name="标题 1"/>
          <p:cNvSpPr>
            <a:spLocks noGrp="1"/>
          </p:cNvSpPr>
          <p:nvPr>
            <p:ph type="title"/>
          </p:nvPr>
        </p:nvSpPr>
        <p:spPr>
          <a:xfrm>
            <a:off x="2589212" y="609600"/>
            <a:ext cx="8915399" cy="3117040"/>
          </a:xfrm>
        </p:spPr>
        <p:txBody>
          <a:bodyPr rtlCol="0" anchor="ctr">
            <a:normAutofit/>
          </a:bodyPr>
          <a:lstStyle>
            <a:lvl1pPr algn="l">
              <a:defRPr sz="4800" b="0" cap="none"/>
            </a:lvl1pPr>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单击此处编辑母版文本样式</a:t>
            </a:r>
            <a:endParaRPr lang="zh-CN" altLang="en-US" noProof="0"/>
          </a:p>
        </p:txBody>
      </p:sp>
      <p:sp>
        <p:nvSpPr>
          <p:cNvPr id="4" name="日期占位符 3"/>
          <p:cNvSpPr>
            <a:spLocks noGrp="1"/>
          </p:cNvSpPr>
          <p:nvPr>
            <p:ph type="dt" sz="half" idx="10"/>
          </p:nvPr>
        </p:nvSpPr>
        <p:spPr/>
        <p:txBody>
          <a:bodyPr rtlCol="0"/>
          <a:lstStyle>
            <a:lvl1pPr>
              <a:defRPr/>
            </a:lvl1pPr>
          </a:lstStyle>
          <a:p>
            <a:fld id="{34CE4FFB-75D5-450A-BD97-E52EFDE18CA2}" type="datetime1">
              <a:rPr lang="zh-CN" altLang="en-US" smtClean="0"/>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9" name="任意多边形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幻灯片编号占位符 5"/>
          <p:cNvSpPr>
            <a:spLocks noGrp="1"/>
          </p:cNvSpPr>
          <p:nvPr>
            <p:ph type="sldNum" sz="quarter" idx="12"/>
          </p:nvPr>
        </p:nvSpPr>
        <p:spPr>
          <a:xfrm>
            <a:off x="531812" y="3244139"/>
            <a:ext cx="779767" cy="365125"/>
          </a:xfrm>
        </p:spPr>
        <p:txBody>
          <a:bodyPr rtlCol="0"/>
          <a:lstStyle/>
          <a:p>
            <a:pPr rtl="0"/>
            <a:fld id="{D57F1E4F-1CFF-5643-939E-217C01CDF565}"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述">
    <p:spTree>
      <p:nvGrpSpPr>
        <p:cNvPr id="1" name=""/>
        <p:cNvGrpSpPr/>
        <p:nvPr/>
      </p:nvGrpSpPr>
      <p:grpSpPr>
        <a:xfrm>
          <a:off x="0" y="0"/>
          <a:ext cx="0" cy="0"/>
          <a:chOff x="0" y="0"/>
          <a:chExt cx="0" cy="0"/>
        </a:xfrm>
      </p:grpSpPr>
      <p:sp>
        <p:nvSpPr>
          <p:cNvPr id="2" name="标题 1"/>
          <p:cNvSpPr>
            <a:spLocks noGrp="1"/>
          </p:cNvSpPr>
          <p:nvPr>
            <p:ph type="title"/>
          </p:nvPr>
        </p:nvSpPr>
        <p:spPr>
          <a:xfrm>
            <a:off x="2849949" y="609600"/>
            <a:ext cx="8393926" cy="2895600"/>
          </a:xfrm>
        </p:spPr>
        <p:txBody>
          <a:bodyPr rtlCol="0" anchor="ctr">
            <a:normAutofit/>
          </a:bodyPr>
          <a:lstStyle>
            <a:lvl1pPr algn="l">
              <a:defRPr sz="4800" b="0" cap="none">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dirty="0"/>
          </a:p>
        </p:txBody>
      </p:sp>
      <p:sp>
        <p:nvSpPr>
          <p:cNvPr id="13" name="文本占位符 9"/>
          <p:cNvSpPr>
            <a:spLocks noGrp="1"/>
          </p:cNvSpPr>
          <p:nvPr>
            <p:ph type="body" sz="quarter" idx="13"/>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latin typeface="Microsoft YaHei UI" panose="020B0503020204020204" pitchFamily="34" charset="-122"/>
                <a:ea typeface="Microsoft YaHei UI" panose="020B0503020204020204" pitchFamily="34" charset="-122"/>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zh-CN" altLang="en-US" noProof="0"/>
              <a:t>单击此处编辑母版文本样式</a:t>
            </a:r>
            <a:endParaRPr lang="zh-CN" altLang="en-US" noProof="0"/>
          </a:p>
        </p:txBody>
      </p:sp>
      <p:sp>
        <p:nvSpPr>
          <p:cNvPr id="3" name="文本占位符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latin typeface="Microsoft YaHei UI" panose="020B0503020204020204" pitchFamily="34" charset="-122"/>
                <a:ea typeface="Microsoft YaHei UI"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单击此处编辑母版文本样式</a:t>
            </a:r>
            <a:endParaRPr lang="zh-CN" altLang="en-US" noProof="0"/>
          </a:p>
        </p:txBody>
      </p:sp>
      <p:sp>
        <p:nvSpPr>
          <p:cNvPr id="4" name="日期占位符 3"/>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fld id="{FF9863AA-D021-4461-900F-FA9392634CB8}" type="datetime1">
              <a:rPr lang="zh-CN" altLang="en-US" smtClean="0"/>
            </a:fld>
            <a:endParaRPr lang="zh-CN" altLang="en-US" dirty="0"/>
          </a:p>
        </p:txBody>
      </p:sp>
      <p:sp>
        <p:nvSpPr>
          <p:cNvPr id="5" name="页脚占位符 4"/>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endParaRPr lang="zh-CN" altLang="en-US" noProof="0" dirty="0"/>
          </a:p>
        </p:txBody>
      </p:sp>
      <p:sp>
        <p:nvSpPr>
          <p:cNvPr id="11" name="任意多边形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幻灯片编号占位符 5"/>
          <p:cNvSpPr>
            <a:spLocks noGrp="1"/>
          </p:cNvSpPr>
          <p:nvPr>
            <p:ph type="sldNum" sz="quarter" idx="12"/>
          </p:nvPr>
        </p:nvSpPr>
        <p:spPr>
          <a:xfrm>
            <a:off x="531812" y="3244139"/>
            <a:ext cx="779767" cy="365125"/>
          </a:xfrm>
        </p:spPr>
        <p:txBody>
          <a:bodyPr rtlCol="0"/>
          <a:lstStyle>
            <a:lvl1pPr>
              <a:defRPr>
                <a:latin typeface="Microsoft YaHei UI" panose="020B0503020204020204" pitchFamily="34" charset="-122"/>
                <a:ea typeface="Microsoft YaHei UI" panose="020B0503020204020204" pitchFamily="34" charset="-122"/>
              </a:defRPr>
            </a:lvl1pPr>
          </a:lstStyle>
          <a:p>
            <a:fld id="{D57F1E4F-1CFF-5643-939E-217C01CDF565}" type="slidenum">
              <a:rPr lang="en-US" altLang="zh-CN" noProof="0" smtClean="0"/>
            </a:fld>
            <a:endParaRPr lang="zh-CN" altLang="en-US" noProof="0" dirty="0"/>
          </a:p>
        </p:txBody>
      </p:sp>
      <p:sp>
        <p:nvSpPr>
          <p:cNvPr id="14" name="文本框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zh-CN" altLang="en-US" sz="8000" noProof="0" dirty="0">
                <a:ln w="3175" cmpd="sng">
                  <a:noFill/>
                </a:ln>
                <a:solidFill>
                  <a:schemeClr val="accent1"/>
                </a:solidFill>
                <a:effectLst/>
                <a:latin typeface="Microsoft YaHei UI" panose="020B0503020204020204" pitchFamily="34" charset="-122"/>
                <a:ea typeface="Microsoft YaHei UI" panose="020B0503020204020204" pitchFamily="34" charset="-122"/>
              </a:rPr>
              <a:t>“</a:t>
            </a:r>
            <a:endParaRPr lang="zh-CN" altLang="en-US" sz="8000" noProof="0" dirty="0">
              <a:ln w="3175" cmpd="sng">
                <a:noFill/>
              </a:ln>
              <a:solidFill>
                <a:schemeClr val="accent1"/>
              </a:solidFill>
              <a:effectLst/>
              <a:latin typeface="Microsoft YaHei UI" panose="020B0503020204020204" pitchFamily="34" charset="-122"/>
              <a:ea typeface="Microsoft YaHei UI" panose="020B0503020204020204" pitchFamily="34" charset="-122"/>
            </a:endParaRPr>
          </a:p>
        </p:txBody>
      </p:sp>
      <p:sp>
        <p:nvSpPr>
          <p:cNvPr id="15" name="文本框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zh-CN" altLang="en-US" sz="8000" noProof="0" dirty="0">
                <a:ln w="3175" cmpd="sng">
                  <a:noFill/>
                </a:ln>
                <a:solidFill>
                  <a:schemeClr val="accent1"/>
                </a:solidFill>
                <a:effectLst/>
                <a:latin typeface="Microsoft YaHei UI" panose="020B0503020204020204" pitchFamily="34" charset="-122"/>
                <a:ea typeface="Microsoft YaHei UI" panose="020B0503020204020204" pitchFamily="34" charset="-122"/>
              </a:rPr>
              <a:t>”</a:t>
            </a:r>
            <a:endParaRPr lang="zh-CN" altLang="en-US" sz="8000" noProof="0" dirty="0">
              <a:ln w="3175" cmpd="sng">
                <a:noFill/>
              </a:ln>
              <a:solidFill>
                <a:schemeClr val="accent1"/>
              </a:solidFill>
              <a:effectLst/>
              <a:latin typeface="Microsoft YaHei UI" panose="020B0503020204020204" pitchFamily="34" charset="-122"/>
              <a:ea typeface="Microsoft YaHei UI"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标题 1"/>
          <p:cNvSpPr>
            <a:spLocks noGrp="1"/>
          </p:cNvSpPr>
          <p:nvPr>
            <p:ph type="title"/>
          </p:nvPr>
        </p:nvSpPr>
        <p:spPr>
          <a:xfrm>
            <a:off x="2589213" y="2438400"/>
            <a:ext cx="8915400" cy="2724845"/>
          </a:xfrm>
        </p:spPr>
        <p:txBody>
          <a:bodyPr rtlCol="0" anchor="b">
            <a:normAutofit/>
          </a:bodyPr>
          <a:lstStyle>
            <a:lvl1pPr algn="l">
              <a:defRPr sz="4800" b="0"/>
            </a:lvl1pPr>
          </a:lstStyle>
          <a:p>
            <a:pPr rtl="0"/>
            <a:r>
              <a:rPr lang="zh-CN" altLang="en-US" noProof="0"/>
              <a:t>单击此处编辑母版标题样式</a:t>
            </a:r>
            <a:endParaRPr lang="zh-CN" altLang="en-US" noProof="0" dirty="0"/>
          </a:p>
        </p:txBody>
      </p:sp>
      <p:sp>
        <p:nvSpPr>
          <p:cNvPr id="4" name="文本占位符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zh-CN" altLang="en-US" noProof="0"/>
              <a:t>单击此处编辑母版文本样式</a:t>
            </a:r>
            <a:endParaRPr lang="zh-CN" altLang="en-US" noProof="0"/>
          </a:p>
        </p:txBody>
      </p:sp>
      <p:sp>
        <p:nvSpPr>
          <p:cNvPr id="5" name="日期占位符 4"/>
          <p:cNvSpPr>
            <a:spLocks noGrp="1"/>
          </p:cNvSpPr>
          <p:nvPr>
            <p:ph type="dt" sz="half" idx="10"/>
          </p:nvPr>
        </p:nvSpPr>
        <p:spPr/>
        <p:txBody>
          <a:bodyPr rtlCol="0"/>
          <a:lstStyle>
            <a:lvl1pPr>
              <a:defRPr/>
            </a:lvl1pPr>
          </a:lstStyle>
          <a:p>
            <a:fld id="{4F2F433C-621F-4725-82B5-71B07401C194}" type="datetime1">
              <a:rPr lang="zh-CN" altLang="en-US" smtClean="0"/>
            </a:fld>
            <a:endParaRPr lang="zh-CN" altLang="en-US"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9" name="任意多边形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灯片编号占位符 6"/>
          <p:cNvSpPr>
            <a:spLocks noGrp="1"/>
          </p:cNvSpPr>
          <p:nvPr>
            <p:ph type="sldNum" sz="quarter" idx="12"/>
          </p:nvPr>
        </p:nvSpPr>
        <p:spPr>
          <a:xfrm>
            <a:off x="531812" y="4983087"/>
            <a:ext cx="779767" cy="365125"/>
          </a:xfrm>
        </p:spPr>
        <p:txBody>
          <a:bodyPr rtlCol="0"/>
          <a:lstStyle/>
          <a:p>
            <a:pPr rtl="0"/>
            <a:fld id="{D57F1E4F-1CFF-5643-939E-217C01CDF565}"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名片">
    <p:spTree>
      <p:nvGrpSpPr>
        <p:cNvPr id="1" name=""/>
        <p:cNvGrpSpPr/>
        <p:nvPr/>
      </p:nvGrpSpPr>
      <p:grpSpPr>
        <a:xfrm>
          <a:off x="0" y="0"/>
          <a:ext cx="0" cy="0"/>
          <a:chOff x="0" y="0"/>
          <a:chExt cx="0" cy="0"/>
        </a:xfrm>
      </p:grpSpPr>
      <p:sp>
        <p:nvSpPr>
          <p:cNvPr id="12" name="标题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zh-CN" altLang="en-US" noProof="0"/>
              <a:t>单击此处编辑母版标题样式</a:t>
            </a:r>
            <a:endParaRPr lang="zh-CN" altLang="en-US" noProof="0" dirty="0"/>
          </a:p>
        </p:txBody>
      </p:sp>
      <p:sp>
        <p:nvSpPr>
          <p:cNvPr id="21" name="文本占位符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zh-CN" altLang="en-US" noProof="0"/>
              <a:t>单击此处编辑母版文本样式</a:t>
            </a:r>
            <a:endParaRPr lang="zh-CN" altLang="en-US" noProof="0"/>
          </a:p>
        </p:txBody>
      </p:sp>
      <p:sp>
        <p:nvSpPr>
          <p:cNvPr id="4" name="文本占位符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zh-CN" altLang="en-US" noProof="0"/>
              <a:t>单击此处编辑母版文本样式</a:t>
            </a:r>
            <a:endParaRPr lang="zh-CN" altLang="en-US" noProof="0"/>
          </a:p>
        </p:txBody>
      </p:sp>
      <p:sp>
        <p:nvSpPr>
          <p:cNvPr id="5" name="日期占位符 4"/>
          <p:cNvSpPr>
            <a:spLocks noGrp="1"/>
          </p:cNvSpPr>
          <p:nvPr>
            <p:ph type="dt" sz="half" idx="10"/>
          </p:nvPr>
        </p:nvSpPr>
        <p:spPr/>
        <p:txBody>
          <a:bodyPr rtlCol="0"/>
          <a:lstStyle>
            <a:lvl1pPr>
              <a:defRPr/>
            </a:lvl1pPr>
          </a:lstStyle>
          <a:p>
            <a:fld id="{124A2C61-E216-46A1-AC76-D1CB6CF1DA34}" type="datetime1">
              <a:rPr lang="zh-CN" altLang="en-US" smtClean="0"/>
            </a:fld>
            <a:endParaRPr lang="zh-CN" altLang="en-US"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11" name="任意多边形(F)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灯片编号占位符 6"/>
          <p:cNvSpPr>
            <a:spLocks noGrp="1"/>
          </p:cNvSpPr>
          <p:nvPr>
            <p:ph type="sldNum" sz="quarter" idx="12"/>
          </p:nvPr>
        </p:nvSpPr>
        <p:spPr>
          <a:xfrm>
            <a:off x="531812" y="4983087"/>
            <a:ext cx="779767" cy="365125"/>
          </a:xfrm>
        </p:spPr>
        <p:txBody>
          <a:bodyPr rtlCol="0"/>
          <a:lstStyle/>
          <a:p>
            <a:pPr rtl="0"/>
            <a:fld id="{D57F1E4F-1CFF-5643-939E-217C01CDF565}" type="slidenum">
              <a:rPr lang="en-US" altLang="zh-CN" noProof="0" smtClean="0"/>
            </a:fld>
            <a:endParaRPr lang="zh-CN" altLang="en-US" noProof="0" dirty="0"/>
          </a:p>
        </p:txBody>
      </p:sp>
      <p:sp>
        <p:nvSpPr>
          <p:cNvPr id="17" name="文本框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zh-CN" altLang="en-US" sz="8000" noProof="0" dirty="0">
                <a:ln w="3175" cmpd="sng">
                  <a:noFill/>
                </a:ln>
                <a:solidFill>
                  <a:schemeClr val="accent1"/>
                </a:solidFill>
                <a:effectLst/>
                <a:latin typeface="Arial" panose="020B0604020202020204"/>
              </a:rPr>
              <a:t>“</a:t>
            </a:r>
            <a:endParaRPr lang="zh-CN" altLang="en-US" sz="8000" noProof="0" dirty="0">
              <a:ln w="3175" cmpd="sng">
                <a:noFill/>
              </a:ln>
              <a:solidFill>
                <a:schemeClr val="accent1"/>
              </a:solidFill>
              <a:effectLst/>
              <a:latin typeface="Arial" panose="020B0604020202020204"/>
            </a:endParaRPr>
          </a:p>
        </p:txBody>
      </p:sp>
      <p:sp>
        <p:nvSpPr>
          <p:cNvPr id="18" name="文本框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zh-CN" altLang="en-US" sz="8000" noProof="0" dirty="0">
                <a:ln w="3175" cmpd="sng">
                  <a:noFill/>
                </a:ln>
                <a:solidFill>
                  <a:schemeClr val="accent1"/>
                </a:solidFill>
                <a:effectLst/>
                <a:latin typeface="Arial" panose="020B0604020202020204"/>
              </a:rPr>
              <a:t>”</a:t>
            </a:r>
            <a:endParaRPr lang="zh-CN" altLang="en-US" sz="8000" noProof="0" dirty="0">
              <a:ln w="3175" cmpd="sng">
                <a:noFill/>
              </a:ln>
              <a:solidFill>
                <a:schemeClr val="accent1"/>
              </a:solidFill>
              <a:effectLst/>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或 False">
    <p:spTree>
      <p:nvGrpSpPr>
        <p:cNvPr id="1" name=""/>
        <p:cNvGrpSpPr/>
        <p:nvPr/>
      </p:nvGrpSpPr>
      <p:grpSpPr>
        <a:xfrm>
          <a:off x="0" y="0"/>
          <a:ext cx="0" cy="0"/>
          <a:chOff x="0" y="0"/>
          <a:chExt cx="0" cy="0"/>
        </a:xfrm>
      </p:grpSpPr>
      <p:sp>
        <p:nvSpPr>
          <p:cNvPr id="2" name="标题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zh-CN" altLang="en-US" noProof="0"/>
              <a:t>单击此处编辑母版标题样式</a:t>
            </a:r>
            <a:endParaRPr lang="zh-CN" altLang="en-US" noProof="0" dirty="0"/>
          </a:p>
        </p:txBody>
      </p:sp>
      <p:sp>
        <p:nvSpPr>
          <p:cNvPr id="21" name="文本占位符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zh-CN" altLang="en-US" noProof="0"/>
              <a:t>单击此处编辑母版文本样式</a:t>
            </a:r>
            <a:endParaRPr lang="zh-CN" altLang="en-US" noProof="0"/>
          </a:p>
        </p:txBody>
      </p:sp>
      <p:sp>
        <p:nvSpPr>
          <p:cNvPr id="4" name="文本占位符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zh-CN" altLang="en-US" noProof="0"/>
              <a:t>单击此处编辑母版文本样式</a:t>
            </a:r>
            <a:endParaRPr lang="zh-CN" altLang="en-US" noProof="0"/>
          </a:p>
        </p:txBody>
      </p:sp>
      <p:sp>
        <p:nvSpPr>
          <p:cNvPr id="5" name="日期占位符 4"/>
          <p:cNvSpPr>
            <a:spLocks noGrp="1"/>
          </p:cNvSpPr>
          <p:nvPr>
            <p:ph type="dt" sz="half" idx="10"/>
          </p:nvPr>
        </p:nvSpPr>
        <p:spPr/>
        <p:txBody>
          <a:bodyPr rtlCol="0"/>
          <a:lstStyle>
            <a:lvl1pPr>
              <a:defRPr/>
            </a:lvl1pPr>
          </a:lstStyle>
          <a:p>
            <a:fld id="{FB335003-DCE0-47D6-AB2F-969072738B99}" type="datetime1">
              <a:rPr lang="zh-CN" altLang="en-US" smtClean="0"/>
            </a:fld>
            <a:endParaRPr lang="zh-CN" altLang="en-US"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9" name="任意多边形(F)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灯片编号占位符 6"/>
          <p:cNvSpPr>
            <a:spLocks noGrp="1"/>
          </p:cNvSpPr>
          <p:nvPr>
            <p:ph type="sldNum" sz="quarter" idx="12"/>
          </p:nvPr>
        </p:nvSpPr>
        <p:spPr>
          <a:xfrm>
            <a:off x="531812" y="4983087"/>
            <a:ext cx="779767" cy="365125"/>
          </a:xfrm>
        </p:spPr>
        <p:txBody>
          <a:bodyPr rtlCol="0"/>
          <a:lstStyle/>
          <a:p>
            <a:pPr rtl="0"/>
            <a:fld id="{D57F1E4F-1CFF-5643-939E-217C01CDF565}"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垂直文本占位符 2"/>
          <p:cNvSpPr>
            <a:spLocks noGrp="1"/>
          </p:cNvSpPr>
          <p:nvPr>
            <p:ph type="body" orient="vert" idx="1"/>
          </p:nvPr>
        </p:nvSpPr>
        <p:spPr/>
        <p:txBody>
          <a:bodyPr vert="eaVert" rtlCol="0" anchor="t"/>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6F8B59F1-E9EF-4EA5-B4D5-2EFFE5988D35}" type="datetime1">
              <a:rPr lang="zh-CN" altLang="en-US" smtClean="0"/>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8" name="任意多边形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灯片编号占位符 5"/>
          <p:cNvSpPr>
            <a:spLocks noGrp="1"/>
          </p:cNvSpPr>
          <p:nvPr>
            <p:ph type="sldNum" sz="quarter" idx="12"/>
          </p:nvPr>
        </p:nvSpPr>
        <p:spPr/>
        <p:txBody>
          <a:bodyPr rtlCol="0"/>
          <a:lstStyle/>
          <a:p>
            <a:pPr rtl="0"/>
            <a:fld id="{D57F1E4F-1CFF-5643-939E-217C01CDF565}"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9294812" y="627405"/>
            <a:ext cx="2207601" cy="5283817"/>
          </a:xfrm>
        </p:spPr>
        <p:txBody>
          <a:bodyPr vert="eaVert" rtlCol="0" anchor="ctr"/>
          <a:lstStyle/>
          <a:p>
            <a:pPr rtl="0"/>
            <a:r>
              <a:rPr lang="zh-CN" altLang="en-US" noProof="0"/>
              <a:t>单击此处编辑母版标题样式</a:t>
            </a:r>
            <a:endParaRPr lang="zh-CN" altLang="en-US" noProof="0" dirty="0"/>
          </a:p>
        </p:txBody>
      </p:sp>
      <p:sp>
        <p:nvSpPr>
          <p:cNvPr id="3" name="垂直文本占位符 2"/>
          <p:cNvSpPr>
            <a:spLocks noGrp="1"/>
          </p:cNvSpPr>
          <p:nvPr>
            <p:ph type="body" orient="vert" idx="1"/>
          </p:nvPr>
        </p:nvSpPr>
        <p:spPr>
          <a:xfrm>
            <a:off x="2589212" y="627405"/>
            <a:ext cx="6477000" cy="5283817"/>
          </a:xfrm>
        </p:spPr>
        <p:txBody>
          <a:bodyPr vert="eaVert" rtlCol="0"/>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F77D287D-ADAC-4AC4-A074-426A927B0CD2}" type="datetime1">
              <a:rPr lang="zh-CN" altLang="en-US" smtClean="0"/>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8" name="任意多边形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灯片编号占位符 5"/>
          <p:cNvSpPr>
            <a:spLocks noGrp="1"/>
          </p:cNvSpPr>
          <p:nvPr>
            <p:ph type="sldNum" sz="quarter" idx="12"/>
          </p:nvPr>
        </p:nvSpPr>
        <p:spPr/>
        <p:txBody>
          <a:bodyPr rtlCol="0"/>
          <a:lstStyle/>
          <a:p>
            <a:pPr rtl="0"/>
            <a:fld id="{D57F1E4F-1CFF-5643-939E-217C01CDF565}"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92925" y="624110"/>
            <a:ext cx="8911687" cy="1280890"/>
          </a:xfrm>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a:xfrm>
            <a:off x="2589212" y="2133600"/>
            <a:ext cx="8915400" cy="3777622"/>
          </a:xfrm>
        </p:spPr>
        <p:txBody>
          <a:bodyPr rtlCol="0"/>
          <a:lstStyle/>
          <a:p>
            <a:pPr lvl="0" rtl="0"/>
            <a:r>
              <a:rPr lang="zh-CN" altLang="en-US" noProof="0" dirty="0"/>
              <a:t>单击此处编辑母版文本样式</a:t>
            </a:r>
            <a:endParaRPr lang="zh-CN" altLang="en-US" noProof="0" dirty="0"/>
          </a:p>
          <a:p>
            <a:pPr lvl="1" rtl="0"/>
            <a:r>
              <a:rPr lang="zh-CN" altLang="en-US" noProof="0" dirty="0"/>
              <a:t>二级</a:t>
            </a:r>
            <a:endParaRPr lang="zh-CN" altLang="en-US" noProof="0" dirty="0"/>
          </a:p>
          <a:p>
            <a:pPr lvl="2" rtl="0"/>
            <a:r>
              <a:rPr lang="zh-CN" altLang="en-US" noProof="0" dirty="0"/>
              <a:t>三级</a:t>
            </a:r>
            <a:endParaRPr lang="zh-CN" altLang="en-US" noProof="0" dirty="0"/>
          </a:p>
          <a:p>
            <a:pPr lvl="3" rtl="0"/>
            <a:r>
              <a:rPr lang="zh-CN" altLang="en-US" noProof="0" dirty="0"/>
              <a:t>四级</a:t>
            </a:r>
            <a:endParaRPr lang="zh-CN" altLang="en-US" noProof="0" dirty="0"/>
          </a:p>
          <a:p>
            <a:pPr lvl="4" rtl="0"/>
            <a:r>
              <a:rPr lang="zh-CN" altLang="en-US" noProof="0" dirty="0"/>
              <a:t>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DF97BDD3-6658-4F80-8B85-63DF6D90D628}" type="datetime1">
              <a:rPr lang="zh-CN" altLang="en-US" smtClean="0"/>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8" name="任意多边形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灯片编号占位符 5"/>
          <p:cNvSpPr>
            <a:spLocks noGrp="1"/>
          </p:cNvSpPr>
          <p:nvPr>
            <p:ph type="sldNum" sz="quarter" idx="12"/>
          </p:nvPr>
        </p:nvSpPr>
        <p:spPr/>
        <p:txBody>
          <a:bodyPr rtlCol="0"/>
          <a:lstStyle/>
          <a:p>
            <a:pPr rtl="0"/>
            <a:fld id="{D57F1E4F-1CFF-5643-939E-217C01CDF565}"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589212" y="2058750"/>
            <a:ext cx="8915399" cy="1468800"/>
          </a:xfrm>
        </p:spPr>
        <p:txBody>
          <a:bodyPr rtlCol="0" anchor="b"/>
          <a:lstStyle>
            <a:lvl1pPr algn="l">
              <a:defRPr sz="4000" b="0" cap="none"/>
            </a:lvl1pPr>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单击此处编辑母版文本样式</a:t>
            </a:r>
            <a:endParaRPr lang="zh-CN" altLang="en-US" noProof="0"/>
          </a:p>
        </p:txBody>
      </p:sp>
      <p:sp>
        <p:nvSpPr>
          <p:cNvPr id="4" name="日期占位符 3"/>
          <p:cNvSpPr>
            <a:spLocks noGrp="1"/>
          </p:cNvSpPr>
          <p:nvPr>
            <p:ph type="dt" sz="half" idx="10"/>
          </p:nvPr>
        </p:nvSpPr>
        <p:spPr/>
        <p:txBody>
          <a:bodyPr rtlCol="0"/>
          <a:lstStyle>
            <a:lvl1pPr>
              <a:defRPr/>
            </a:lvl1pPr>
          </a:lstStyle>
          <a:p>
            <a:fld id="{31D7006B-95D5-4113-9168-E2FF4D1C8E3B}" type="datetime1">
              <a:rPr lang="zh-CN" altLang="en-US" smtClean="0"/>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9" name="任意多边形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幻灯片编号占位符 5"/>
          <p:cNvSpPr>
            <a:spLocks noGrp="1"/>
          </p:cNvSpPr>
          <p:nvPr>
            <p:ph type="sldNum" sz="quarter" idx="12"/>
          </p:nvPr>
        </p:nvSpPr>
        <p:spPr>
          <a:xfrm>
            <a:off x="531812" y="3244139"/>
            <a:ext cx="779767" cy="365125"/>
          </a:xfrm>
        </p:spPr>
        <p:txBody>
          <a:bodyPr rtlCol="0"/>
          <a:lstStyle/>
          <a:p>
            <a:pPr rtl="0"/>
            <a:fld id="{D57F1E4F-1CFF-5643-939E-217C01CDF565}"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sz="half" idx="1"/>
          </p:nvPr>
        </p:nvSpPr>
        <p:spPr>
          <a:xfrm>
            <a:off x="2589212" y="2133600"/>
            <a:ext cx="4313864" cy="3777622"/>
          </a:xfrm>
        </p:spPr>
        <p:txBody>
          <a:bodyPr rtlCol="0">
            <a:normAutofit/>
          </a:body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4" name="内容占位符 3"/>
          <p:cNvSpPr>
            <a:spLocks noGrp="1"/>
          </p:cNvSpPr>
          <p:nvPr>
            <p:ph sz="half" idx="2"/>
          </p:nvPr>
        </p:nvSpPr>
        <p:spPr>
          <a:xfrm>
            <a:off x="7190747" y="2126222"/>
            <a:ext cx="4313864" cy="3777622"/>
          </a:xfrm>
        </p:spPr>
        <p:txBody>
          <a:bodyPr rtlCol="0">
            <a:normAutofit/>
          </a:body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5" name="日期占位符 4"/>
          <p:cNvSpPr>
            <a:spLocks noGrp="1"/>
          </p:cNvSpPr>
          <p:nvPr>
            <p:ph type="dt" sz="half" idx="10"/>
          </p:nvPr>
        </p:nvSpPr>
        <p:spPr/>
        <p:txBody>
          <a:bodyPr rtlCol="0"/>
          <a:lstStyle>
            <a:lvl1pPr>
              <a:defRPr/>
            </a:lvl1pPr>
          </a:lstStyle>
          <a:p>
            <a:fld id="{FF7BEFB0-B665-445F-99E3-DC070D03D796}" type="datetime1">
              <a:rPr lang="zh-CN" altLang="en-US" smtClean="0"/>
            </a:fld>
            <a:endParaRPr lang="zh-CN" altLang="en-US"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10" name="任意多边形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幻灯片编号占位符 5"/>
          <p:cNvSpPr>
            <a:spLocks noGrp="1"/>
          </p:cNvSpPr>
          <p:nvPr>
            <p:ph type="sldNum" sz="quarter" idx="12"/>
          </p:nvPr>
        </p:nvSpPr>
        <p:spPr>
          <a:xfrm>
            <a:off x="531812" y="787782"/>
            <a:ext cx="779767" cy="365125"/>
          </a:xfrm>
        </p:spPr>
        <p:txBody>
          <a:bodyPr rtlCol="0"/>
          <a:lstStyle/>
          <a:p>
            <a:pPr rtl="0"/>
            <a:fld id="{D57F1E4F-1CFF-5643-939E-217C01CDF565}"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标题 9"/>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endParaRPr lang="zh-CN" altLang="en-US" noProof="0"/>
          </a:p>
        </p:txBody>
      </p:sp>
      <p:sp>
        <p:nvSpPr>
          <p:cNvPr id="4" name="内容占位符 3"/>
          <p:cNvSpPr>
            <a:spLocks noGrp="1"/>
          </p:cNvSpPr>
          <p:nvPr>
            <p:ph sz="half" idx="2"/>
          </p:nvPr>
        </p:nvSpPr>
        <p:spPr>
          <a:xfrm>
            <a:off x="2589212" y="2548966"/>
            <a:ext cx="4342893" cy="3354060"/>
          </a:xfrm>
        </p:spPr>
        <p:txBody>
          <a:bodyPr rtlCol="0">
            <a:normAutofit/>
          </a:body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5" name="文本占位符 4"/>
          <p:cNvSpPr>
            <a:spLocks noGrp="1"/>
          </p:cNvSpPr>
          <p:nvPr>
            <p:ph type="body" sz="quarter" idx="3"/>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endParaRPr lang="zh-CN" altLang="en-US" noProof="0"/>
          </a:p>
        </p:txBody>
      </p:sp>
      <p:sp>
        <p:nvSpPr>
          <p:cNvPr id="6" name="内容占位符 5"/>
          <p:cNvSpPr>
            <a:spLocks noGrp="1"/>
          </p:cNvSpPr>
          <p:nvPr>
            <p:ph sz="quarter" idx="4"/>
          </p:nvPr>
        </p:nvSpPr>
        <p:spPr>
          <a:xfrm>
            <a:off x="7166957" y="2545738"/>
            <a:ext cx="4338674" cy="3354060"/>
          </a:xfrm>
        </p:spPr>
        <p:txBody>
          <a:bodyPr rtlCol="0">
            <a:normAutofit/>
          </a:body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7" name="日期占位符 6"/>
          <p:cNvSpPr>
            <a:spLocks noGrp="1"/>
          </p:cNvSpPr>
          <p:nvPr>
            <p:ph type="dt" sz="half" idx="10"/>
          </p:nvPr>
        </p:nvSpPr>
        <p:spPr/>
        <p:txBody>
          <a:bodyPr rtlCol="0"/>
          <a:lstStyle>
            <a:lvl1pPr>
              <a:defRPr/>
            </a:lvl1pPr>
          </a:lstStyle>
          <a:p>
            <a:fld id="{DCF436F3-3EA1-491C-8AB1-B34BF80CF1FA}" type="datetime1">
              <a:rPr lang="zh-CN" altLang="en-US" smtClean="0"/>
            </a:fld>
            <a:endParaRPr lang="zh-CN" altLang="en-US" dirty="0"/>
          </a:p>
        </p:txBody>
      </p:sp>
      <p:sp>
        <p:nvSpPr>
          <p:cNvPr id="8" name="页脚占位符 7"/>
          <p:cNvSpPr>
            <a:spLocks noGrp="1"/>
          </p:cNvSpPr>
          <p:nvPr>
            <p:ph type="ftr" sz="quarter" idx="11"/>
          </p:nvPr>
        </p:nvSpPr>
        <p:spPr/>
        <p:txBody>
          <a:bodyPr rtlCol="0"/>
          <a:lstStyle/>
          <a:p>
            <a:pPr rtl="0"/>
            <a:endParaRPr lang="zh-CN" altLang="en-US" noProof="0" dirty="0"/>
          </a:p>
        </p:txBody>
      </p:sp>
      <p:sp>
        <p:nvSpPr>
          <p:cNvPr id="12" name="任意多边形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幻灯片编号占位符 5"/>
          <p:cNvSpPr>
            <a:spLocks noGrp="1"/>
          </p:cNvSpPr>
          <p:nvPr>
            <p:ph type="sldNum" sz="quarter" idx="12"/>
          </p:nvPr>
        </p:nvSpPr>
        <p:spPr>
          <a:xfrm>
            <a:off x="531812" y="787782"/>
            <a:ext cx="779767" cy="365125"/>
          </a:xfrm>
        </p:spPr>
        <p:txBody>
          <a:bodyPr rtlCol="0"/>
          <a:lstStyle/>
          <a:p>
            <a:pPr rtl="0"/>
            <a:fld id="{D57F1E4F-1CFF-5643-939E-217C01CDF565}"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日期占位符 2"/>
          <p:cNvSpPr>
            <a:spLocks noGrp="1"/>
          </p:cNvSpPr>
          <p:nvPr>
            <p:ph type="dt" sz="half" idx="10"/>
          </p:nvPr>
        </p:nvSpPr>
        <p:spPr/>
        <p:txBody>
          <a:bodyPr rtlCol="0"/>
          <a:lstStyle>
            <a:lvl1pPr>
              <a:defRPr/>
            </a:lvl1pPr>
          </a:lstStyle>
          <a:p>
            <a:fld id="{D0CA5A5C-46B2-4F00-BD50-D5C82F1EC214}" type="datetime1">
              <a:rPr lang="zh-CN" altLang="en-US" smtClean="0"/>
            </a:fld>
            <a:endParaRPr lang="zh-CN" altLang="en-US" dirty="0"/>
          </a:p>
        </p:txBody>
      </p:sp>
      <p:sp>
        <p:nvSpPr>
          <p:cNvPr id="4" name="页脚占位符 3"/>
          <p:cNvSpPr>
            <a:spLocks noGrp="1"/>
          </p:cNvSpPr>
          <p:nvPr>
            <p:ph type="ftr" sz="quarter" idx="11"/>
          </p:nvPr>
        </p:nvSpPr>
        <p:spPr/>
        <p:txBody>
          <a:bodyPr rtlCol="0"/>
          <a:lstStyle/>
          <a:p>
            <a:pPr rtl="0"/>
            <a:endParaRPr lang="zh-CN" altLang="en-US" noProof="0" dirty="0"/>
          </a:p>
        </p:txBody>
      </p:sp>
      <p:sp>
        <p:nvSpPr>
          <p:cNvPr id="7" name="任意多边形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灯片编号占位符 4"/>
          <p:cNvSpPr>
            <a:spLocks noGrp="1"/>
          </p:cNvSpPr>
          <p:nvPr>
            <p:ph type="sldNum" sz="quarter" idx="12"/>
          </p:nvPr>
        </p:nvSpPr>
        <p:spPr/>
        <p:txBody>
          <a:bodyPr rtlCol="0"/>
          <a:lstStyle/>
          <a:p>
            <a:pPr rtl="0"/>
            <a:fld id="{D57F1E4F-1CFF-5643-939E-217C01CDF565}"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lvl1pPr>
          </a:lstStyle>
          <a:p>
            <a:fld id="{928F576E-B88D-4247-A1A0-BAA72157068D}" type="datetime1">
              <a:rPr lang="zh-CN" altLang="en-US" smtClean="0"/>
            </a:fld>
            <a:endParaRPr lang="zh-CN" altLang="en-US" dirty="0"/>
          </a:p>
        </p:txBody>
      </p:sp>
      <p:sp>
        <p:nvSpPr>
          <p:cNvPr id="3" name="页脚占位符 2"/>
          <p:cNvSpPr>
            <a:spLocks noGrp="1"/>
          </p:cNvSpPr>
          <p:nvPr>
            <p:ph type="ftr" sz="quarter" idx="11"/>
          </p:nvPr>
        </p:nvSpPr>
        <p:spPr/>
        <p:txBody>
          <a:bodyPr rtlCol="0"/>
          <a:lstStyle/>
          <a:p>
            <a:pPr rtl="0"/>
            <a:endParaRPr lang="zh-CN" altLang="en-US" noProof="0" dirty="0"/>
          </a:p>
        </p:txBody>
      </p:sp>
      <p:sp>
        <p:nvSpPr>
          <p:cNvPr id="6" name="任意多边形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灯片编号占位符 3"/>
          <p:cNvSpPr>
            <a:spLocks noGrp="1"/>
          </p:cNvSpPr>
          <p:nvPr>
            <p:ph type="sldNum" sz="quarter" idx="12"/>
          </p:nvPr>
        </p:nvSpPr>
        <p:spPr/>
        <p:txBody>
          <a:bodyPr rtlCol="0"/>
          <a:lstStyle/>
          <a:p>
            <a:pPr rtl="0"/>
            <a:fld id="{D57F1E4F-1CFF-5643-939E-217C01CDF565}"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2" name="标题 1"/>
          <p:cNvSpPr>
            <a:spLocks noGrp="1"/>
          </p:cNvSpPr>
          <p:nvPr>
            <p:ph type="title"/>
          </p:nvPr>
        </p:nvSpPr>
        <p:spPr>
          <a:xfrm>
            <a:off x="2589212" y="446088"/>
            <a:ext cx="3505199" cy="976312"/>
          </a:xfrm>
        </p:spPr>
        <p:txBody>
          <a:bodyPr rtlCol="0" anchor="b"/>
          <a:lstStyle>
            <a:lvl1pPr algn="l">
              <a:defRPr sz="2000" b="0"/>
            </a:lvl1pPr>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a:xfrm>
            <a:off x="6323012" y="446088"/>
            <a:ext cx="5181600" cy="5414963"/>
          </a:xfrm>
        </p:spPr>
        <p:txBody>
          <a:bodyPr rtlCol="0" anchor="ctr">
            <a:normAutofit/>
          </a:body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4" name="文本占位符 3"/>
          <p:cNvSpPr>
            <a:spLocks noGrp="1"/>
          </p:cNvSpPr>
          <p:nvPr>
            <p:ph type="body" sz="half" idx="2"/>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单击此处编辑母版文本样式</a:t>
            </a:r>
            <a:endParaRPr lang="zh-CN" altLang="en-US" noProof="0"/>
          </a:p>
        </p:txBody>
      </p:sp>
      <p:sp>
        <p:nvSpPr>
          <p:cNvPr id="5" name="日期占位符 4"/>
          <p:cNvSpPr>
            <a:spLocks noGrp="1"/>
          </p:cNvSpPr>
          <p:nvPr>
            <p:ph type="dt" sz="half" idx="10"/>
          </p:nvPr>
        </p:nvSpPr>
        <p:spPr/>
        <p:txBody>
          <a:bodyPr rtlCol="0"/>
          <a:lstStyle>
            <a:lvl1pPr>
              <a:defRPr/>
            </a:lvl1pPr>
          </a:lstStyle>
          <a:p>
            <a:fld id="{FD8D066F-1E6C-4A77-BAEC-2EF3BB8C547C}" type="datetime1">
              <a:rPr lang="zh-CN" altLang="en-US" smtClean="0"/>
            </a:fld>
            <a:endParaRPr lang="zh-CN" altLang="en-US"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9" name="任意多边形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灯片编号占位符 6"/>
          <p:cNvSpPr>
            <a:spLocks noGrp="1"/>
          </p:cNvSpPr>
          <p:nvPr>
            <p:ph type="sldNum" sz="quarter" idx="12"/>
          </p:nvPr>
        </p:nvSpPr>
        <p:spPr/>
        <p:txBody>
          <a:bodyPr rtlCol="0"/>
          <a:lstStyle/>
          <a:p>
            <a:pPr rtl="0"/>
            <a:fld id="{D57F1E4F-1CFF-5643-939E-217C01CDF565}"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带题注的图片">
    <p:spTree>
      <p:nvGrpSpPr>
        <p:cNvPr id="1" name=""/>
        <p:cNvGrpSpPr/>
        <p:nvPr/>
      </p:nvGrpSpPr>
      <p:grpSpPr>
        <a:xfrm>
          <a:off x="0" y="0"/>
          <a:ext cx="0" cy="0"/>
          <a:chOff x="0" y="0"/>
          <a:chExt cx="0" cy="0"/>
        </a:xfrm>
      </p:grpSpPr>
      <p:sp>
        <p:nvSpPr>
          <p:cNvPr id="2" name="标题 1"/>
          <p:cNvSpPr>
            <a:spLocks noGrp="1"/>
          </p:cNvSpPr>
          <p:nvPr>
            <p:ph type="title"/>
          </p:nvPr>
        </p:nvSpPr>
        <p:spPr>
          <a:xfrm>
            <a:off x="2589213" y="4800600"/>
            <a:ext cx="8915400" cy="566738"/>
          </a:xfrm>
        </p:spPr>
        <p:txBody>
          <a:bodyPr rtlCol="0" anchor="b">
            <a:normAutofit/>
          </a:bodyPr>
          <a:lstStyle>
            <a:lvl1pPr algn="l">
              <a:defRPr sz="2400" b="0"/>
            </a:lvl1pPr>
          </a:lstStyle>
          <a:p>
            <a:pPr rtl="0"/>
            <a:r>
              <a:rPr lang="zh-CN" altLang="en-US" noProof="0"/>
              <a:t>单击此处编辑母版标题样式</a:t>
            </a:r>
            <a:endParaRPr lang="zh-CN" altLang="en-US" noProof="0" dirty="0"/>
          </a:p>
        </p:txBody>
      </p:sp>
      <p:sp>
        <p:nvSpPr>
          <p:cNvPr id="3" name="图片占位符 2"/>
          <p:cNvSpPr>
            <a:spLocks noGrp="1" noChangeAspect="1"/>
          </p:cNvSpPr>
          <p:nvPr>
            <p:ph type="pic" idx="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CN" altLang="en-US" noProof="0"/>
              <a:t>单击图标添加图片</a:t>
            </a:r>
            <a:endParaRPr lang="zh-CN" altLang="en-US" noProof="0" dirty="0"/>
          </a:p>
        </p:txBody>
      </p:sp>
      <p:sp>
        <p:nvSpPr>
          <p:cNvPr id="4" name="文本占位符 3"/>
          <p:cNvSpPr>
            <a:spLocks noGrp="1"/>
          </p:cNvSpPr>
          <p:nvPr>
            <p:ph type="body" sz="half" idx="2"/>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单击此处编辑母版文本样式</a:t>
            </a:r>
            <a:endParaRPr lang="zh-CN" altLang="en-US" noProof="0"/>
          </a:p>
        </p:txBody>
      </p:sp>
      <p:sp>
        <p:nvSpPr>
          <p:cNvPr id="5" name="日期占位符 4"/>
          <p:cNvSpPr>
            <a:spLocks noGrp="1"/>
          </p:cNvSpPr>
          <p:nvPr>
            <p:ph type="dt" sz="half" idx="10"/>
          </p:nvPr>
        </p:nvSpPr>
        <p:spPr/>
        <p:txBody>
          <a:bodyPr rtlCol="0"/>
          <a:lstStyle>
            <a:lvl1pPr>
              <a:defRPr/>
            </a:lvl1pPr>
          </a:lstStyle>
          <a:p>
            <a:fld id="{0540339E-3D93-41F9-9E56-657FFE9A89FE}" type="datetime1">
              <a:rPr lang="zh-CN" altLang="en-US" smtClean="0"/>
            </a:fld>
            <a:endParaRPr lang="zh-CN" altLang="en-US"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9" name="任意多边形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灯片编号占位符 6"/>
          <p:cNvSpPr>
            <a:spLocks noGrp="1"/>
          </p:cNvSpPr>
          <p:nvPr>
            <p:ph type="sldNum" sz="quarter" idx="12"/>
          </p:nvPr>
        </p:nvSpPr>
        <p:spPr>
          <a:xfrm>
            <a:off x="531812" y="4983087"/>
            <a:ext cx="779767" cy="365125"/>
          </a:xfrm>
        </p:spPr>
        <p:txBody>
          <a:bodyPr rtlCol="0"/>
          <a:lstStyle/>
          <a:p>
            <a:pPr rtl="0"/>
            <a:fld id="{D57F1E4F-1CFF-5643-939E-217C01CDF565}"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组 22"/>
          <p:cNvGrpSpPr/>
          <p:nvPr userDrawn="1"/>
        </p:nvGrpSpPr>
        <p:grpSpPr>
          <a:xfrm>
            <a:off x="1" y="228600"/>
            <a:ext cx="2851516" cy="6638628"/>
            <a:chOff x="2487613" y="285750"/>
            <a:chExt cx="2428875" cy="5654676"/>
          </a:xfrm>
        </p:grpSpPr>
        <p:sp>
          <p:nvSpPr>
            <p:cNvPr id="24" name="任意多边形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任意多边形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任意多边形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任意多边形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任意多边形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任意多边形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任意多边形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任意多边形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任意多边形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任意多边形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任意多边形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任意多边形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组 9"/>
          <p:cNvGrpSpPr/>
          <p:nvPr userDrawn="1"/>
        </p:nvGrpSpPr>
        <p:grpSpPr>
          <a:xfrm>
            <a:off x="27221" y="-786"/>
            <a:ext cx="2356674" cy="6854039"/>
            <a:chOff x="6627813" y="194833"/>
            <a:chExt cx="1952625" cy="5678918"/>
          </a:xfrm>
        </p:grpSpPr>
        <p:sp>
          <p:nvSpPr>
            <p:cNvPr id="11" name="任意多边形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任意多边形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任意多边形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任意多边形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任意多边形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任意多边形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任意多边形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任意多边形(F)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任意多边形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任意多边形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任意多边形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任意多边形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矩形 6"/>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标题占位符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zh-CN" altLang="en-US" noProof="0" dirty="0"/>
              <a:t>单击此处编辑母版标题样式</a:t>
            </a:r>
            <a:endParaRPr lang="zh-CN" altLang="en-US" noProof="0" dirty="0"/>
          </a:p>
        </p:txBody>
      </p:sp>
      <p:sp>
        <p:nvSpPr>
          <p:cNvPr id="3" name="文本占位符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zh-CN" altLang="en-US" noProof="0" dirty="0"/>
              <a:t>单击此处编辑母版文本样式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4" name="日期占位符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latin typeface="Microsoft YaHei UI" panose="020B0503020204020204" pitchFamily="34" charset="-122"/>
                <a:ea typeface="Microsoft YaHei UI" panose="020B0503020204020204" pitchFamily="34" charset="-122"/>
              </a:defRPr>
            </a:lvl1pPr>
          </a:lstStyle>
          <a:p>
            <a:fld id="{82E3BBCC-70A5-4182-B19C-35E2DE8F52A0}" type="datetime1">
              <a:rPr lang="zh-CN" altLang="en-US" smtClean="0"/>
            </a:fld>
            <a:endParaRPr lang="zh-CN" altLang="en-US" dirty="0"/>
          </a:p>
        </p:txBody>
      </p:sp>
      <p:sp>
        <p:nvSpPr>
          <p:cNvPr id="5" name="页脚占位符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latin typeface="Microsoft YaHei UI" panose="020B0503020204020204" pitchFamily="34" charset="-122"/>
                <a:ea typeface="Microsoft YaHei UI" panose="020B0503020204020204" pitchFamily="34" charset="-122"/>
              </a:defRPr>
            </a:lvl1pPr>
          </a:lstStyle>
          <a:p>
            <a:endParaRPr lang="zh-CN" altLang="en-US" noProof="0" dirty="0"/>
          </a:p>
        </p:txBody>
      </p:sp>
      <p:sp>
        <p:nvSpPr>
          <p:cNvPr id="6" name="灯片编号占位符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latin typeface="Microsoft YaHei UI" panose="020B0503020204020204" pitchFamily="34" charset="-122"/>
                <a:ea typeface="Microsoft YaHei UI" panose="020B0503020204020204" pitchFamily="34" charset="-122"/>
              </a:defRPr>
            </a:lvl1pPr>
          </a:lstStyle>
          <a:p>
            <a:fld id="{D57F1E4F-1CFF-5643-939E-217C01CDF565}" type="slidenum">
              <a:rPr lang="en-US" altLang="zh-CN" noProof="0" smtClean="0"/>
            </a:fld>
            <a:endParaRPr lang="zh-CN" altLang="en-US" noProof="0" dirty="0"/>
          </a:p>
        </p:txBody>
      </p:sp>
      <p:pic>
        <p:nvPicPr>
          <p:cNvPr id="8" name="图片 7" descr="水印"/>
          <p:cNvPicPr>
            <a:picLocks noChangeAspect="1"/>
          </p:cNvPicPr>
          <p:nvPr userDrawn="1"/>
        </p:nvPicPr>
        <p:blipFill>
          <a:blip r:embed="rId17"/>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545" y="783590"/>
            <a:ext cx="11505565" cy="431165"/>
          </a:xfrm>
          <a:noFill/>
          <a:ln>
            <a:noFill/>
          </a:ln>
          <a:extLst>
            <a:ext uri="{909E8E84-426E-40DD-AFC4-6F175D3DCCD1}">
              <a14:hiddenFill xmlns:a14="http://schemas.microsoft.com/office/drawing/2010/main">
                <a:solidFill>
                  <a:schemeClr val="accent6">
                    <a:tint val="70000"/>
                    <a:lumMod val="104000"/>
                  </a:schemeClr>
                </a:solidFill>
              </a14:hiddenFill>
            </a:ext>
          </a:extLst>
        </p:spPr>
        <p:style>
          <a:lnRef idx="1">
            <a:schemeClr val="accent6"/>
          </a:lnRef>
          <a:fillRef idx="2">
            <a:schemeClr val="accent6"/>
          </a:fillRef>
          <a:effectRef idx="1">
            <a:schemeClr val="accent6"/>
          </a:effectRef>
          <a:fontRef idx="minor">
            <a:schemeClr val="dk1"/>
          </a:fontRef>
        </p:style>
        <p:txBody>
          <a:bodyPr>
            <a:normAutofit fontScale="90000"/>
          </a:bodyPr>
          <a:lstStyle/>
          <a:p>
            <a:pPr marL="342900" marR="0" lvl="0" indent="-342900" defTabSz="457200" rtl="0" eaLnBrk="1" fontAlgn="auto" latinLnBrk="0" hangingPunct="1">
              <a:lnSpc>
                <a:spcPct val="100000"/>
              </a:lnSpc>
              <a:spcBef>
                <a:spcPts val="1000"/>
              </a:spcBef>
              <a:spcAft>
                <a:spcPts val="0"/>
              </a:spcAft>
              <a:defRPr/>
            </a:pPr>
            <a:r>
              <a:rPr kumimoji="0" lang="en-US" altLang="zh-CN" sz="2220" b="1" i="0" u="none" strike="noStrike" kern="100" cap="none" spc="0" normalizeH="0" baseline="0" noProof="0" dirty="0">
                <a:ln>
                  <a:noFill/>
                </a:ln>
                <a:solidFill>
                  <a:schemeClr val="bg1"/>
                </a:solidFill>
                <a:effectLst/>
                <a:uLnTx/>
                <a:uFillTx/>
                <a:latin typeface="微软雅黑" panose="020B0503020204020204" charset="-122"/>
                <a:ea typeface="微软雅黑" panose="020B0503020204020204" charset="-122"/>
                <a:cs typeface="Times New Roman" panose="02020603050405020304" pitchFamily="18" charset="0"/>
              </a:rPr>
              <a:t>Part 2:</a:t>
            </a:r>
            <a:r>
              <a:rPr kumimoji="0" lang="en-US" altLang="zh-CN" sz="2220" b="1" i="0" u="none" strike="noStrike" kern="100" cap="none" spc="0" normalizeH="0" baseline="0" noProof="0" dirty="0">
                <a:ln>
                  <a:noFill/>
                </a:ln>
                <a:solidFill>
                  <a:srgbClr val="FF0000"/>
                </a:solidFill>
                <a:effectLst/>
                <a:uLnTx/>
                <a:uFillTx/>
                <a:latin typeface="微软雅黑" panose="020B0503020204020204" charset="-122"/>
                <a:ea typeface="微软雅黑" panose="020B0503020204020204" charset="-122"/>
                <a:cs typeface="Times New Roman" panose="02020603050405020304" pitchFamily="18" charset="0"/>
              </a:rPr>
              <a:t>  </a:t>
            </a:r>
            <a:r>
              <a:rPr kumimoji="0" lang="en-US" altLang="zh-CN" sz="2000" b="1"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lang="en-US" altLang="zh-CN" sz="2220" b="1">
                <a:latin typeface="微软雅黑" panose="020B0503020204020204" charset="-122"/>
                <a:ea typeface="微软雅黑" panose="020B0503020204020204" charset="-122"/>
                <a:cs typeface="微软雅黑" panose="020B0503020204020204" charset="-122"/>
              </a:rPr>
              <a:t> Body Arrangements </a:t>
            </a:r>
            <a:r>
              <a:rPr lang="zh-CN" altLang="zh-CN" sz="2220" b="1">
                <a:latin typeface="微软雅黑" panose="020B0503020204020204" charset="-122"/>
                <a:ea typeface="微软雅黑" panose="020B0503020204020204" charset="-122"/>
                <a:cs typeface="微软雅黑" panose="020B0503020204020204" charset="-122"/>
              </a:rPr>
              <a:t>【咨询具体信息（具体列举</a:t>
            </a:r>
            <a:r>
              <a:rPr lang="en-US" altLang="zh-CN" sz="2220" b="1">
                <a:latin typeface="微软雅黑" panose="020B0503020204020204" charset="-122"/>
                <a:ea typeface="微软雅黑" panose="020B0503020204020204" charset="-122"/>
                <a:cs typeface="微软雅黑" panose="020B0503020204020204" charset="-122"/>
              </a:rPr>
              <a:t>+</a:t>
            </a:r>
            <a:r>
              <a:rPr lang="zh-CN" altLang="zh-CN" sz="2220" b="1">
                <a:latin typeface="微软雅黑" panose="020B0503020204020204" charset="-122"/>
                <a:ea typeface="微软雅黑" panose="020B0503020204020204" charset="-122"/>
                <a:cs typeface="微软雅黑" panose="020B0503020204020204" charset="-122"/>
              </a:rPr>
              <a:t>变换句式提问）】</a:t>
            </a:r>
            <a:r>
              <a:rPr lang="en-US" altLang="zh-CN" sz="2220" b="1">
                <a:latin typeface="微软雅黑" panose="020B0503020204020204" charset="-122"/>
                <a:ea typeface="微软雅黑" panose="020B0503020204020204" charset="-122"/>
                <a:cs typeface="微软雅黑" panose="020B0503020204020204" charset="-122"/>
              </a:rPr>
              <a:t> </a:t>
            </a:r>
            <a:r>
              <a:rPr kumimoji="0" lang="en-US" altLang="zh-CN" sz="2000" b="1" i="0" u="none" strike="noStrike" kern="100" cap="none" spc="0" normalizeH="0" baseline="0" noProof="0" dirty="0">
                <a:ln>
                  <a:noFill/>
                </a:ln>
                <a:solidFill>
                  <a:prstClr val="black">
                    <a:lumMod val="75000"/>
                    <a:lumOff val="25000"/>
                  </a:prstClr>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br>
              <a:rPr kumimoji="0" lang="zh-CN" altLang="zh-CN" sz="2000" b="0" i="0"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Times New Roman" panose="02020603050405020304" pitchFamily="18" charset="0"/>
              </a:rPr>
            </a:br>
            <a:endParaRPr lang="zh-CN" altLang="en-US" sz="2000" dirty="0"/>
          </a:p>
        </p:txBody>
      </p:sp>
      <p:sp>
        <p:nvSpPr>
          <p:cNvPr id="3" name="内容占位符 2"/>
          <p:cNvSpPr>
            <a:spLocks noGrp="1"/>
          </p:cNvSpPr>
          <p:nvPr>
            <p:ph idx="1"/>
          </p:nvPr>
        </p:nvSpPr>
        <p:spPr>
          <a:xfrm>
            <a:off x="1419586" y="1518092"/>
            <a:ext cx="10417215" cy="4867958"/>
          </a:xfrm>
        </p:spPr>
        <p:style>
          <a:lnRef idx="2">
            <a:schemeClr val="accent1"/>
          </a:lnRef>
          <a:fillRef idx="1">
            <a:schemeClr val="lt1"/>
          </a:fillRef>
          <a:effectRef idx="0">
            <a:schemeClr val="accent1"/>
          </a:effectRef>
          <a:fontRef idx="minor">
            <a:schemeClr val="dk1"/>
          </a:fontRef>
        </p:style>
        <p:txBody>
          <a:bodyPr>
            <a:normAutofit fontScale="97500" lnSpcReduction="10000"/>
          </a:bodyPr>
          <a:lstStyle/>
          <a:p>
            <a:pPr marL="0" indent="0">
              <a:lnSpc>
                <a:spcPct val="120000"/>
              </a:lnSpc>
              <a:spcBef>
                <a:spcPts val="0"/>
              </a:spcBef>
              <a:buNone/>
            </a:pPr>
            <a:r>
              <a:rPr lang="zh-CN" altLang="zh-CN" sz="2000" b="1" dirty="0">
                <a:solidFill>
                  <a:schemeClr val="dk1"/>
                </a:solidFill>
                <a:latin typeface="微软雅黑" panose="020B0503020204020204" charset="-122"/>
                <a:ea typeface="微软雅黑" panose="020B0503020204020204" charset="-122"/>
                <a:cs typeface="微软雅黑" panose="020B0503020204020204" charset="-122"/>
                <a:sym typeface="Wingdings" panose="05000000000000000000" pitchFamily="2" charset="2"/>
              </a:rPr>
              <a:t></a:t>
            </a:r>
            <a:r>
              <a:rPr lang="zh-CN" altLang="zh-CN" sz="2000" b="1" dirty="0"/>
              <a:t>【</a:t>
            </a:r>
            <a:r>
              <a:rPr lang="en-US" altLang="zh-CN" sz="2000" b="1" dirty="0"/>
              <a:t>Part 2</a:t>
            </a:r>
            <a:r>
              <a:rPr lang="zh-CN" altLang="zh-CN" sz="2000" b="1" dirty="0"/>
              <a:t>主体】篇中提出询问的几个问题，具体列举</a:t>
            </a:r>
            <a:r>
              <a:rPr lang="en-US" altLang="zh-CN" sz="2000" b="1" dirty="0"/>
              <a:t>3</a:t>
            </a:r>
            <a:r>
              <a:rPr lang="zh-CN" altLang="zh-CN" sz="2000" b="1" dirty="0"/>
              <a:t>至</a:t>
            </a:r>
            <a:r>
              <a:rPr lang="en-US" altLang="zh-CN" sz="2000" b="1" dirty="0"/>
              <a:t>4</a:t>
            </a:r>
            <a:r>
              <a:rPr lang="zh-CN" altLang="zh-CN" sz="2000" b="1" dirty="0"/>
              <a:t>项想要询问的问题，注意变换句式提问</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000" b="1" dirty="0">
              <a:effectLst/>
              <a:latin typeface="Tahoma" panose="020B0604030504040204" pitchFamily="34" charset="0"/>
              <a:ea typeface="微软雅黑" panose="020B0503020204020204" charset="-122"/>
              <a:cs typeface="Times New Roman" panose="02020603050405020304" pitchFamily="18" charset="0"/>
            </a:endParaRPr>
          </a:p>
          <a:p>
            <a:pPr marL="0" indent="0">
              <a:lnSpc>
                <a:spcPct val="120000"/>
              </a:lnSpc>
              <a:spcBef>
                <a:spcPts val="0"/>
              </a:spcBef>
              <a:buNone/>
            </a:pP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1.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As for </a:t>
            </a: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the </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money you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charge, </a:t>
            </a: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does it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cover the entrance fees </a:t>
            </a: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for visiting the places listed?</a:t>
            </a:r>
            <a:endParaRPr lang="zh-CN" altLang="zh-CN" sz="2160" dirty="0">
              <a:effectLst/>
              <a:latin typeface="Tahoma" panose="020B0604030504040204" pitchFamily="34" charset="0"/>
              <a:ea typeface="微软雅黑" panose="020B0503020204020204" charset="-122"/>
              <a:cs typeface="Times New Roman" panose="02020603050405020304" pitchFamily="18" charset="0"/>
            </a:endParaRPr>
          </a:p>
          <a:p>
            <a:pPr marL="0" indent="0">
              <a:lnSpc>
                <a:spcPct val="120000"/>
              </a:lnSpc>
              <a:spcBef>
                <a:spcPts val="0"/>
              </a:spcBef>
              <a:buNone/>
            </a:pPr>
            <a:r>
              <a:rPr lang="en-US" altLang="zh-CN" sz="216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a:t>
            </a:r>
            <a:r>
              <a:rPr lang="zh-CN" altLang="zh-CN" sz="2160" b="1" dirty="0">
                <a:effectLst/>
                <a:latin typeface="Times New Roman" panose="02020603050405020304" pitchFamily="18" charset="0"/>
                <a:ea typeface="宋体" panose="02010600030101010101" pitchFamily="2" charset="-122"/>
                <a:cs typeface="Times New Roman" panose="02020603050405020304" pitchFamily="18" charset="0"/>
              </a:rPr>
              <a:t>至于你收取的费用，是否已包括参观所列的地方的门票费用呢？</a:t>
            </a:r>
            <a:endParaRPr lang="zh-CN" altLang="zh-CN" sz="2160" dirty="0">
              <a:effectLst/>
              <a:latin typeface="Tahoma" panose="020B0604030504040204" pitchFamily="34" charset="0"/>
              <a:ea typeface="微软雅黑" panose="020B0503020204020204" charset="-122"/>
              <a:cs typeface="Times New Roman" panose="02020603050405020304" pitchFamily="18" charset="0"/>
            </a:endParaRPr>
          </a:p>
          <a:p>
            <a:pPr marL="0" indent="0">
              <a:lnSpc>
                <a:spcPct val="120000"/>
              </a:lnSpc>
              <a:spcBef>
                <a:spcPts val="0"/>
              </a:spcBef>
              <a:buNone/>
            </a:pP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2.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It seems unclear to me </a:t>
            </a: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that (where/how…) …</a:t>
            </a:r>
            <a:r>
              <a:rPr lang="en-US" altLang="zh-CN" sz="2160" b="1" i="1" u="sng"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160" dirty="0">
              <a:effectLst/>
              <a:latin typeface="Tahoma" panose="020B0604030504040204" pitchFamily="34" charset="0"/>
              <a:ea typeface="微软雅黑" panose="020B0503020204020204" charset="-122"/>
              <a:cs typeface="Times New Roman" panose="02020603050405020304" pitchFamily="18" charset="0"/>
            </a:endParaRPr>
          </a:p>
          <a:p>
            <a:pPr marL="0" indent="0">
              <a:lnSpc>
                <a:spcPct val="120000"/>
              </a:lnSpc>
              <a:spcBef>
                <a:spcPts val="0"/>
              </a:spcBef>
              <a:buNone/>
            </a:pPr>
            <a:r>
              <a:rPr lang="en-US" altLang="zh-CN" sz="216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a:t>
            </a:r>
            <a:r>
              <a:rPr lang="zh-CN" altLang="zh-CN" sz="2160" b="1" dirty="0">
                <a:effectLst/>
                <a:latin typeface="Times New Roman" panose="02020603050405020304" pitchFamily="18" charset="0"/>
                <a:ea typeface="宋体" panose="02010600030101010101" pitchFamily="2" charset="-122"/>
                <a:cs typeface="Times New Roman" panose="02020603050405020304" pitchFamily="18" charset="0"/>
              </a:rPr>
              <a:t>我似乎不太清楚</a:t>
            </a: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160" dirty="0">
              <a:effectLst/>
              <a:latin typeface="Tahoma" panose="020B0604030504040204" pitchFamily="34" charset="0"/>
              <a:ea typeface="微软雅黑" panose="020B0503020204020204" charset="-122"/>
              <a:cs typeface="Times New Roman" panose="02020603050405020304" pitchFamily="18" charset="0"/>
            </a:endParaRPr>
          </a:p>
          <a:p>
            <a:pPr marL="0" indent="0">
              <a:lnSpc>
                <a:spcPct val="120000"/>
              </a:lnSpc>
              <a:spcBef>
                <a:spcPts val="0"/>
              </a:spcBef>
              <a:buNone/>
            </a:pP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3. In addition</a:t>
            </a:r>
            <a:r>
              <a:rPr lang="zh-CN" altLang="zh-CN" sz="2160" b="1"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would you be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so kind as to </a:t>
            </a: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introduce the conditions of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board and accommodations</a:t>
            </a: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 to me?</a:t>
            </a:r>
            <a:endPar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120000"/>
              </a:lnSpc>
              <a:spcBef>
                <a:spcPts val="0"/>
              </a:spcBef>
              <a:buNone/>
            </a:pP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160" b="1"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Wingdings" panose="05000000000000000000" pitchFamily="2" charset="2"/>
              </a:rPr>
              <a:t></a:t>
            </a:r>
            <a:r>
              <a:rPr lang="zh-CN" altLang="zh-CN" sz="2160" b="1" dirty="0">
                <a:effectLst/>
                <a:latin typeface="Times New Roman" panose="02020603050405020304" pitchFamily="18" charset="0"/>
                <a:ea typeface="宋体" panose="02010600030101010101" pitchFamily="2" charset="-122"/>
                <a:cs typeface="Times New Roman" panose="02020603050405020304" pitchFamily="18" charset="0"/>
              </a:rPr>
              <a:t>另外，你能向我介绍一下食宿条件吗？</a:t>
            </a:r>
            <a:endParaRPr lang="zh-CN" altLang="zh-CN" sz="2160" dirty="0">
              <a:effectLst/>
              <a:latin typeface="Tahoma" panose="020B0604030504040204" pitchFamily="34" charset="0"/>
              <a:ea typeface="微软雅黑" panose="020B0503020204020204" charset="-122"/>
              <a:cs typeface="Times New Roman" panose="02020603050405020304" pitchFamily="18" charset="0"/>
            </a:endParaRPr>
          </a:p>
          <a:p>
            <a:pPr marL="0" indent="0">
              <a:lnSpc>
                <a:spcPct val="120000"/>
              </a:lnSpc>
              <a:spcBef>
                <a:spcPts val="0"/>
              </a:spcBef>
              <a:buNone/>
            </a:pP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4. There are some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pieces of information </a:t>
            </a: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that I’d like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to share with </a:t>
            </a: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you. </a:t>
            </a:r>
            <a:endPar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120000"/>
              </a:lnSpc>
              <a:spcBef>
                <a:spcPts val="0"/>
              </a:spcBef>
              <a:buNone/>
            </a:pP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16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160" b="1" dirty="0">
                <a:effectLst/>
                <a:latin typeface="Times New Roman" panose="02020603050405020304" pitchFamily="18" charset="0"/>
                <a:ea typeface="宋体" panose="02010600030101010101" pitchFamily="2" charset="-122"/>
                <a:cs typeface="Times New Roman" panose="02020603050405020304" pitchFamily="18" charset="0"/>
              </a:rPr>
              <a:t>有一些消息我想要和你分享。</a:t>
            </a:r>
            <a:endParaRPr lang="zh-CN" altLang="zh-CN" sz="2160" b="1" dirty="0">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120000"/>
              </a:lnSpc>
              <a:spcBef>
                <a:spcPts val="0"/>
              </a:spcBef>
              <a:buNone/>
            </a:pP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5. I want to ask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whether </a:t>
            </a: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the guides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will provide accommodation </a:t>
            </a:r>
            <a:r>
              <a:rPr lang="en-US" altLang="zh-CN" sz="2160" b="1" dirty="0">
                <a:effectLst/>
                <a:latin typeface="Times New Roman" panose="02020603050405020304" pitchFamily="18" charset="0"/>
                <a:ea typeface="宋体" panose="02010600030101010101" pitchFamily="2" charset="-122"/>
                <a:cs typeface="Times New Roman" panose="02020603050405020304" pitchFamily="18" charset="0"/>
              </a:rPr>
              <a:t>for us.</a:t>
            </a:r>
            <a:endParaRPr lang="zh-CN" altLang="zh-CN" sz="2160" dirty="0">
              <a:effectLst/>
              <a:latin typeface="Tahoma" panose="020B0604030504040204" pitchFamily="34" charset="0"/>
              <a:ea typeface="微软雅黑" panose="020B0503020204020204" charset="-122"/>
              <a:cs typeface="Times New Roman" panose="02020603050405020304" pitchFamily="18" charset="0"/>
            </a:endParaRPr>
          </a:p>
          <a:p>
            <a:pPr marL="0" indent="0" algn="just">
              <a:lnSpc>
                <a:spcPct val="120000"/>
              </a:lnSpc>
              <a:spcBef>
                <a:spcPts val="0"/>
              </a:spcBef>
              <a:buNone/>
            </a:pPr>
            <a:r>
              <a:rPr lang="en-US" altLang="zh-CN" sz="216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a:t>
            </a:r>
            <a:r>
              <a:rPr lang="zh-CN" altLang="zh-CN" sz="2160" b="1" dirty="0">
                <a:effectLst/>
                <a:latin typeface="Times New Roman" panose="02020603050405020304" pitchFamily="18" charset="0"/>
                <a:ea typeface="宋体" panose="02010600030101010101" pitchFamily="2" charset="-122"/>
                <a:cs typeface="Times New Roman" panose="02020603050405020304" pitchFamily="18" charset="0"/>
              </a:rPr>
              <a:t>我想问一下导游是否为我们提供食宿。</a:t>
            </a:r>
            <a:endParaRPr lang="zh-CN" altLang="zh-CN" sz="2160" dirty="0">
              <a:effectLst/>
              <a:latin typeface="Tahoma" panose="020B0604030504040204" pitchFamily="34" charset="0"/>
              <a:ea typeface="微软雅黑" panose="020B0503020204020204" charset="-122"/>
              <a:cs typeface="Times New Roman" panose="02020603050405020304" pitchFamily="18" charset="0"/>
            </a:endParaRPr>
          </a:p>
          <a:p>
            <a:endParaRPr lang="zh-CN" altLang="en-US" sz="216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additive="base">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additive="base">
                                        <p:cTn id="5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additive="base">
                                        <p:cTn id="6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additive="base">
                                        <p:cTn id="6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 calcmode="lin" valueType="num">
                                      <p:cBhvr additive="base">
                                        <p:cTn id="7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
                                            <p:txEl>
                                              <p:pRg st="10" end="10"/>
                                            </p:txEl>
                                          </p:spTgt>
                                        </p:tgtEl>
                                        <p:attrNameLst>
                                          <p:attrName>style.visibility</p:attrName>
                                        </p:attrNameLst>
                                      </p:cBhvr>
                                      <p:to>
                                        <p:strVal val="visible"/>
                                      </p:to>
                                    </p:set>
                                    <p:anim calcmode="lin" valueType="num">
                                      <p:cBhvr additive="base">
                                        <p:cTn id="8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030" y="760730"/>
            <a:ext cx="9711055" cy="439420"/>
          </a:xfrm>
          <a:noFill/>
          <a:ln>
            <a:noFill/>
          </a:ln>
          <a:extLst>
            <a:ext uri="{909E8E84-426E-40DD-AFC4-6F175D3DCCD1}">
              <a14:hiddenFill xmlns:a14="http://schemas.microsoft.com/office/drawing/2010/main">
                <a:solidFill>
                  <a:schemeClr val="accent4"/>
                </a:solidFill>
              </a14:hiddenFill>
            </a:ext>
          </a:extLst>
        </p:spPr>
        <p:style>
          <a:lnRef idx="3">
            <a:schemeClr val="lt1"/>
          </a:lnRef>
          <a:fillRef idx="1">
            <a:schemeClr val="accent4"/>
          </a:fillRef>
          <a:effectRef idx="1">
            <a:schemeClr val="accent4"/>
          </a:effectRef>
          <a:fontRef idx="minor">
            <a:schemeClr val="lt1"/>
          </a:fontRef>
        </p:style>
        <p:txBody>
          <a:bodyPr>
            <a:normAutofit fontScale="90000"/>
          </a:bodyPr>
          <a:lstStyle/>
          <a:p>
            <a:pPr marL="342900" marR="0" lvl="0" indent="-342900" defTabSz="457200" rtl="0" eaLnBrk="1" fontAlgn="auto" latinLnBrk="0" hangingPunct="1">
              <a:lnSpc>
                <a:spcPct val="100000"/>
              </a:lnSpc>
              <a:spcBef>
                <a:spcPts val="1000"/>
              </a:spcBef>
              <a:spcAft>
                <a:spcPts val="1000"/>
              </a:spcAft>
              <a:tabLst>
                <a:tab pos="457200" algn="l"/>
              </a:tabLst>
              <a:defRPr/>
            </a:pPr>
            <a:r>
              <a:rPr kumimoji="0" lang="en-US" altLang="zh-CN" sz="2220" b="1" i="0" u="none" strike="noStrike" kern="1200" cap="none" spc="0" normalizeH="0" baseline="0">
                <a:solidFill>
                  <a:schemeClr val="bg1"/>
                </a:solidFill>
                <a:latin typeface="微软雅黑" panose="020B0503020204020204" charset="-122"/>
                <a:ea typeface="微软雅黑" panose="020B0503020204020204" charset="-122"/>
                <a:cs typeface="微软雅黑" panose="020B0503020204020204" charset="-122"/>
              </a:rPr>
              <a:t>Part 3:   </a:t>
            </a:r>
            <a:r>
              <a:rPr kumimoji="0" lang="en-US" altLang="zh-CN" sz="2220" b="1" i="0" u="none" strike="noStrike" kern="1200" cap="none" spc="0" normalizeH="0" baseline="0">
                <a:solidFill>
                  <a:schemeClr val="dk1"/>
                </a:solidFill>
                <a:latin typeface="微软雅黑" panose="020B0503020204020204" charset="-122"/>
                <a:ea typeface="微软雅黑" panose="020B0503020204020204" charset="-122"/>
                <a:cs typeface="微软雅黑" panose="020B0503020204020204" charset="-122"/>
              </a:rPr>
              <a:t>      Ending 【</a:t>
            </a:r>
            <a:r>
              <a:rPr kumimoji="0" lang="en-US" altLang="zh-CN" sz="2220" b="1" i="0" strike="noStrike" kern="1200" cap="none" spc="0" normalizeH="0" baseline="0">
                <a:solidFill>
                  <a:schemeClr val="dk1"/>
                </a:solidFill>
                <a:latin typeface="微软雅黑" panose="020B0503020204020204" charset="-122"/>
                <a:ea typeface="微软雅黑" panose="020B0503020204020204" charset="-122"/>
                <a:cs typeface="微软雅黑" panose="020B0503020204020204" charset="-122"/>
              </a:rPr>
              <a:t>期待回复并表示</a:t>
            </a:r>
            <a:r>
              <a:rPr kumimoji="0" lang="en-US" altLang="zh-CN" sz="2220" b="1" i="0" u="none" strike="noStrike" kern="1200" cap="none" spc="0" normalizeH="0" baseline="0">
                <a:solidFill>
                  <a:schemeClr val="dk1"/>
                </a:solidFill>
                <a:latin typeface="微软雅黑" panose="020B0503020204020204" charset="-122"/>
                <a:ea typeface="微软雅黑" panose="020B0503020204020204" charset="-122"/>
                <a:cs typeface="微软雅黑" panose="020B0503020204020204" charset="-122"/>
              </a:rPr>
              <a:t>感谢</a:t>
            </a:r>
            <a:r>
              <a:rPr kumimoji="0" lang="en-US" altLang="zh-CN" sz="2220" b="1" i="0" u="none" strike="noStrike" kern="1200" cap="none" spc="0" normalizeH="0" baseline="0">
                <a:solidFill>
                  <a:schemeClr val="dk1"/>
                </a:solidFill>
                <a:latin typeface="微软雅黑" panose="020B0503020204020204" charset="-122"/>
                <a:ea typeface="微软雅黑" panose="020B0503020204020204" charset="-122"/>
                <a:cs typeface="微软雅黑" panose="020B0503020204020204" charset="-122"/>
                <a:sym typeface="Wingdings" panose="05000000000000000000" pitchFamily="2" charset="2"/>
              </a:rPr>
              <a:t></a:t>
            </a:r>
            <a:r>
              <a:rPr kumimoji="0" lang="en-US" altLang="zh-CN" sz="2220" b="1" i="0" u="none" strike="noStrike" kern="1200" cap="none" spc="0" normalizeH="0" baseline="0">
                <a:solidFill>
                  <a:schemeClr val="dk1"/>
                </a:solidFill>
                <a:latin typeface="微软雅黑" panose="020B0503020204020204" charset="-122"/>
                <a:ea typeface="微软雅黑" panose="020B0503020204020204" charset="-122"/>
                <a:cs typeface="微软雅黑" panose="020B0503020204020204" charset="-122"/>
              </a:rPr>
              <a:t>表达愿望】</a:t>
            </a:r>
            <a:br>
              <a:rPr kumimoji="0" lang="en-US" altLang="zh-CN" sz="2220" b="1" i="0" u="none" strike="noStrike" kern="1200" cap="none" spc="0" normalizeH="0" baseline="0">
                <a:solidFill>
                  <a:schemeClr val="dk1"/>
                </a:solidFill>
                <a:latin typeface="微软雅黑" panose="020B0503020204020204" charset="-122"/>
                <a:ea typeface="微软雅黑" panose="020B0503020204020204" charset="-122"/>
                <a:cs typeface="微软雅黑" panose="020B0503020204020204" charset="-122"/>
              </a:rPr>
            </a:br>
            <a:endParaRPr kumimoji="0" lang="zh-CN" altLang="zh-CN" sz="1600" b="0" i="0" u="none" strike="noStrike" kern="1200" cap="none" spc="0" normalizeH="0" baseline="0" noProof="0" dirty="0">
              <a:ln>
                <a:noFill/>
              </a:ln>
              <a:solidFill>
                <a:schemeClr val="tx1"/>
              </a:solidFill>
              <a:effectLst/>
              <a:uLnTx/>
              <a:uFillTx/>
              <a:latin typeface="Tahoma" panose="020B0604030504040204" pitchFamily="34" charset="0"/>
              <a:ea typeface="微软雅黑" panose="020B0503020204020204" charset="-122"/>
              <a:cs typeface="Times New Roman" panose="02020603050405020304" pitchFamily="18" charset="0"/>
            </a:endParaRPr>
          </a:p>
        </p:txBody>
      </p:sp>
      <p:sp>
        <p:nvSpPr>
          <p:cNvPr id="3" name="内容占位符 2"/>
          <p:cNvSpPr>
            <a:spLocks noGrp="1"/>
          </p:cNvSpPr>
          <p:nvPr>
            <p:ph idx="1"/>
          </p:nvPr>
        </p:nvSpPr>
        <p:spPr>
          <a:xfrm>
            <a:off x="1858010" y="1487170"/>
            <a:ext cx="10003155" cy="5137150"/>
          </a:xfrm>
        </p:spPr>
        <p:style>
          <a:lnRef idx="2">
            <a:schemeClr val="accent1"/>
          </a:lnRef>
          <a:fillRef idx="1">
            <a:schemeClr val="lt1"/>
          </a:fillRef>
          <a:effectRef idx="0">
            <a:schemeClr val="accent1"/>
          </a:effectRef>
          <a:fontRef idx="minor">
            <a:schemeClr val="dk1"/>
          </a:fontRef>
        </p:style>
        <p:txBody>
          <a:bodyPr>
            <a:normAutofit/>
          </a:bodyPr>
          <a:lstStyle/>
          <a:p>
            <a:pPr marL="0" lvl="0" indent="0" algn="just">
              <a:spcAft>
                <a:spcPts val="1000"/>
              </a:spcAft>
              <a:buClr>
                <a:srgbClr val="FF0000"/>
              </a:buClr>
              <a:buFont typeface="Wingdings" panose="05000000000000000000" pitchFamily="2" charset="2"/>
              <a:buNone/>
              <a:tabLst>
                <a:tab pos="457200" algn="l"/>
              </a:tabLst>
            </a:pPr>
            <a:r>
              <a:rPr lang="zh-CN" altLang="zh-CN" sz="2000" b="1" dirty="0">
                <a:solidFill>
                  <a:schemeClr val="dk1"/>
                </a:solidFill>
                <a:latin typeface="微软雅黑" panose="020B0503020204020204" charset="-122"/>
                <a:ea typeface="微软雅黑" panose="020B0503020204020204" charset="-122"/>
                <a:cs typeface="微软雅黑" panose="020B0503020204020204" charset="-122"/>
                <a:sym typeface="Wingdings" panose="05000000000000000000" pitchFamily="2" charset="2"/>
              </a:rPr>
              <a:t></a:t>
            </a:r>
            <a:r>
              <a:rPr lang="zh-CN" altLang="zh-CN" sz="2000" b="1" dirty="0">
                <a:solidFill>
                  <a:schemeClr val="dk1"/>
                </a:solidFill>
                <a:latin typeface="微软雅黑" panose="020B0503020204020204" charset="-122"/>
                <a:ea typeface="微软雅黑" panose="020B0503020204020204" charset="-122"/>
                <a:cs typeface="微软雅黑" panose="020B0503020204020204" charset="-122"/>
              </a:rPr>
              <a:t> 【尾段】表达愿望和感谢，并期待对方尽快回复， 注意礼貌。 </a:t>
            </a:r>
            <a:endParaRPr lang="zh-CN" altLang="zh-CN" sz="2000" b="1" dirty="0">
              <a:solidFill>
                <a:schemeClr val="dk1"/>
              </a:solidFill>
              <a:latin typeface="微软雅黑" panose="020B0503020204020204" charset="-122"/>
              <a:ea typeface="微软雅黑" panose="020B0503020204020204" charset="-122"/>
              <a:cs typeface="微软雅黑" panose="020B0503020204020204" charset="-122"/>
            </a:endParaRPr>
          </a:p>
          <a:p>
            <a:pPr marL="342900" lvl="0" indent="-342900" algn="just">
              <a:buFont typeface="Wingdings" panose="05000000000000000000" pitchFamily="2" charset="2"/>
              <a:buBlip>
                <a:blip r:embed="rId1"/>
              </a:buBlip>
            </a:pP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1. You early reply will </a:t>
            </a:r>
            <a:r>
              <a:rPr lang="en-US" altLang="zh-CN" sz="20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be highly appreciated</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0" lvl="0" indent="0" algn="just">
              <a:buFont typeface="Wingdings" panose="05000000000000000000" pitchFamily="2" charset="2"/>
              <a:buNone/>
            </a:pP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你能早日答复，</a:t>
            </a:r>
            <a:r>
              <a:rPr lang="zh-CN" altLang="zh-CN" sz="20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我将不胜感激。</a:t>
            </a:r>
            <a:r>
              <a:rPr lang="zh-CN" altLang="zh-CN" sz="2000" b="1"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2. Could you be so</a:t>
            </a:r>
            <a:r>
              <a:rPr lang="en-US" altLang="zh-CN" sz="20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kind as to </a:t>
            </a:r>
            <a:r>
              <a:rPr lang="en-US" altLang="zh-CN" sz="20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send me </a:t>
            </a:r>
            <a:r>
              <a:rPr lang="en-US" altLang="zh-CN" sz="20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some…on the above-mentioned aspects</a:t>
            </a:r>
            <a:r>
              <a:rPr lang="zh-CN" altLang="zh-CN" sz="20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0" lvl="0" indent="0" algn="just">
              <a:buFont typeface="Wingdings" panose="05000000000000000000" pitchFamily="2" charset="2"/>
              <a:buNone/>
            </a:pP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你能否寄一些与上述问题相关的资料给我？</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3. I am </a:t>
            </a:r>
            <a:r>
              <a:rPr lang="en-US" altLang="zh-CN" sz="20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looking forward to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your </a:t>
            </a:r>
            <a:r>
              <a:rPr lang="en-US" altLang="zh-CN" sz="20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immediate response.</a:t>
            </a:r>
            <a:endParaRPr lang="zh-CN" altLang="zh-CN" sz="20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0" lvl="0" indent="0" algn="just">
              <a:buFont typeface="Wingdings" panose="05000000000000000000" pitchFamily="2" charset="2"/>
              <a:buNone/>
            </a:pP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期待你及时的回复。</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4. </a:t>
            </a:r>
            <a:r>
              <a:rPr lang="en-US" altLang="zh-CN" sz="20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By the way</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do you need any other help? Please </a:t>
            </a:r>
            <a:r>
              <a:rPr lang="en-US" altLang="zh-CN" sz="20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don’t hesitate to let me know</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0" lvl="0" indent="0" algn="just">
              <a:buFont typeface="Wingdings" panose="05000000000000000000" pitchFamily="2" charset="2"/>
              <a:buNone/>
            </a:pP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顺便问一下，您需要其他的帮助吗？请不要犹豫，随时告知我们。</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Blip>
                <a:blip r:embed="rId1"/>
              </a:buBlip>
            </a:pP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5. </a:t>
            </a:r>
            <a:r>
              <a:rPr lang="en-US" altLang="zh-CN" sz="2000" b="1" kern="1200" dirty="0">
                <a:solidFill>
                  <a:srgbClr val="000000"/>
                </a:solidFill>
                <a:effectLst/>
                <a:latin typeface="Times New Roman" panose="02020603050405020304" pitchFamily="18" charset="0"/>
                <a:ea typeface="+mn-ea"/>
                <a:cs typeface="Times New Roman" panose="02020603050405020304" pitchFamily="18" charset="0"/>
              </a:rPr>
              <a:t>Thank</a:t>
            </a: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altLang="zh-CN" sz="2000" b="1" kern="1200" dirty="0">
                <a:solidFill>
                  <a:srgbClr val="000000"/>
                </a:solidFill>
                <a:effectLst/>
                <a:latin typeface="Times New Roman" panose="02020603050405020304" pitchFamily="18" charset="0"/>
                <a:ea typeface="+mn-ea"/>
                <a:cs typeface="Times New Roman" panose="02020603050405020304" pitchFamily="18" charset="0"/>
              </a:rPr>
              <a:t> for your attention</a:t>
            </a: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200" dirty="0">
                <a:solidFill>
                  <a:srgbClr val="000000"/>
                </a:solidFill>
                <a:effectLst/>
                <a:latin typeface="Times New Roman" panose="02020603050405020304" pitchFamily="18" charset="0"/>
                <a:ea typeface="+mn-ea"/>
                <a:cs typeface="Times New Roman" panose="02020603050405020304" pitchFamily="18" charset="0"/>
              </a:rPr>
              <a:t>and</a:t>
            </a: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looking forward to a favorable reply.</a:t>
            </a:r>
            <a:endParaRPr lang="zh-CN" altLang="zh-CN" sz="20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0" lvl="0" indent="0" algn="l">
              <a:buFont typeface="Wingdings" panose="05000000000000000000" pitchFamily="2" charset="2"/>
              <a:buNone/>
            </a:pP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感谢您的关注，期待一个</a:t>
            </a:r>
            <a:r>
              <a:rPr lang="zh-CN" altLang="zh-CN" sz="2000" b="1" kern="100" dirty="0" smtClean="0">
                <a:effectLst/>
                <a:latin typeface="Times New Roman" panose="02020603050405020304" pitchFamily="18" charset="0"/>
                <a:ea typeface="宋体" panose="02010600030101010101" pitchFamily="2" charset="-122"/>
                <a:cs typeface="Times New Roman" panose="02020603050405020304" pitchFamily="18" charset="0"/>
              </a:rPr>
              <a:t>有</a:t>
            </a:r>
            <a:r>
              <a:rPr lang="zh-CN" altLang="en-US" sz="2000" b="1" kern="100" dirty="0" smtClean="0">
                <a:effectLst/>
                <a:latin typeface="Times New Roman" panose="02020603050405020304" pitchFamily="18" charset="0"/>
                <a:ea typeface="宋体" panose="02010600030101010101" pitchFamily="2" charset="-122"/>
                <a:cs typeface="Times New Roman" panose="02020603050405020304" pitchFamily="18" charset="0"/>
              </a:rPr>
              <a:t>益</a:t>
            </a:r>
            <a:r>
              <a:rPr lang="zh-CN" altLang="zh-CN" sz="2000" b="1" kern="100" dirty="0" smtClean="0">
                <a:effectLst/>
                <a:latin typeface="Times New Roman" panose="02020603050405020304" pitchFamily="18" charset="0"/>
                <a:ea typeface="宋体" panose="02010600030101010101" pitchFamily="2" charset="-122"/>
                <a:cs typeface="Times New Roman" panose="02020603050405020304" pitchFamily="18" charset="0"/>
              </a:rPr>
              <a:t>的</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答复。</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14"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20"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additive="base">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additive="base">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additive="base">
                                        <p:cTn id="5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additive="base">
                                        <p:cTn id="5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additive="base">
                                        <p:cTn id="6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additive="base">
                                        <p:cTn id="6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anim calcmode="lin" valueType="num">
                                      <p:cBhvr additive="base">
                                        <p:cTn id="7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
                                            <p:txEl>
                                              <p:pRg st="9" end="9"/>
                                            </p:txEl>
                                          </p:spTgt>
                                        </p:tgtEl>
                                        <p:attrNameLst>
                                          <p:attrName>style.visibility</p:attrName>
                                        </p:attrNameLst>
                                      </p:cBhvr>
                                      <p:to>
                                        <p:strVal val="visible"/>
                                      </p:to>
                                    </p:set>
                                    <p:anim calcmode="lin" valueType="num">
                                      <p:cBhvr additive="base">
                                        <p:cTn id="8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3">
                                            <p:txEl>
                                              <p:pRg st="10" end="10"/>
                                            </p:txEl>
                                          </p:spTgt>
                                        </p:tgtEl>
                                        <p:attrNameLst>
                                          <p:attrName>style.visibility</p:attrName>
                                        </p:attrNameLst>
                                      </p:cBhvr>
                                      <p:to>
                                        <p:strVal val="visible"/>
                                      </p:to>
                                    </p:set>
                                    <p:anim calcmode="lin" valueType="num">
                                      <p:cBhvr additive="base">
                                        <p:cTn id="8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81785" y="662305"/>
            <a:ext cx="9542780" cy="698500"/>
          </a:xfrm>
        </p:spPr>
        <p:style>
          <a:lnRef idx="2">
            <a:schemeClr val="accent2"/>
          </a:lnRef>
          <a:fillRef idx="1">
            <a:schemeClr val="lt1"/>
          </a:fillRef>
          <a:effectRef idx="0">
            <a:schemeClr val="accent2"/>
          </a:effectRef>
          <a:fontRef idx="minor">
            <a:schemeClr val="dk1"/>
          </a:fontRef>
        </p:style>
        <p:txBody>
          <a:bodyPr>
            <a:normAutofit fontScale="90000"/>
          </a:bodyPr>
          <a:lstStyle/>
          <a:p>
            <a:pPr marL="342900" marR="0" lvl="0" indent="-342900" defTabSz="457200" rtl="0" eaLnBrk="1" fontAlgn="auto" latinLnBrk="0" hangingPunct="1">
              <a:lnSpc>
                <a:spcPct val="100000"/>
              </a:lnSpc>
              <a:spcBef>
                <a:spcPts val="1000"/>
              </a:spcBef>
              <a:spcAft>
                <a:spcPts val="0"/>
              </a:spcAft>
              <a:defRPr/>
            </a:pPr>
            <a:r>
              <a:rPr kumimoji="0" lang="en-US" altLang="zh-CN" sz="3600" b="1" i="0" u="none" strike="noStrike" cap="none" spc="0" normalizeH="0" baseline="0">
                <a:latin typeface="微软雅黑" panose="020B0503020204020204" charset="-122"/>
                <a:ea typeface="微软雅黑" panose="020B0503020204020204" charset="-122"/>
                <a:cs typeface="微软雅黑" panose="020B0503020204020204" charset="-122"/>
              </a:rPr>
              <a:t>Useful words and expressions</a:t>
            </a:r>
            <a:br>
              <a:rPr kumimoji="0" lang="zh-CN" altLang="zh-CN" sz="1800" b="0" i="0"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3" name="文本占位符 2"/>
          <p:cNvSpPr>
            <a:spLocks noGrp="1"/>
          </p:cNvSpPr>
          <p:nvPr>
            <p:ph type="body" idx="1"/>
          </p:nvPr>
        </p:nvSpPr>
        <p:spPr>
          <a:xfrm>
            <a:off x="8821420" y="2015491"/>
            <a:ext cx="2301851" cy="2325015"/>
          </a:xfrm>
        </p:spPr>
        <p:style>
          <a:lnRef idx="2">
            <a:schemeClr val="accent5"/>
          </a:lnRef>
          <a:fillRef idx="1">
            <a:schemeClr val="lt1"/>
          </a:fillRef>
          <a:effectRef idx="0">
            <a:schemeClr val="accent5"/>
          </a:effectRef>
          <a:fontRef idx="minor">
            <a:schemeClr val="dk1"/>
          </a:fontRef>
        </p:style>
        <p:txBody>
          <a:bodyPr/>
          <a:lstStyle/>
          <a:p>
            <a:pPr marL="342900" lvl="0" indent="-342900" algn="just">
              <a:buFont typeface="Wingdings" panose="05000000000000000000" pitchFamily="2" charset="2"/>
              <a:buChar char=""/>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feature</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indent="-342900" algn="just">
              <a:buFont typeface="Wingdings" panose="05000000000000000000" pitchFamily="2" charset="2"/>
              <a:buChar char=""/>
            </a:pP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fiction</a:t>
            </a:r>
            <a:endParaRPr lang="zh-CN"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generous</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内容占位符 3"/>
          <p:cNvSpPr>
            <a:spLocks noGrp="1"/>
          </p:cNvSpPr>
          <p:nvPr>
            <p:ph sz="half" idx="2"/>
          </p:nvPr>
        </p:nvSpPr>
        <p:spPr>
          <a:xfrm>
            <a:off x="1581785" y="2015490"/>
            <a:ext cx="2929255" cy="3354070"/>
          </a:xfrm>
        </p:spPr>
        <p:style>
          <a:lnRef idx="2">
            <a:schemeClr val="accent5"/>
          </a:lnRef>
          <a:fillRef idx="1">
            <a:schemeClr val="lt1"/>
          </a:fillRef>
          <a:effectRef idx="0">
            <a:schemeClr val="accent5"/>
          </a:effectRef>
          <a:fontRef idx="minor">
            <a:schemeClr val="dk1"/>
          </a:fontRef>
        </p:style>
        <p:txBody>
          <a:bodyPr/>
          <a:lstStyle/>
          <a:p>
            <a:pPr algn="just">
              <a:buFont typeface="Wingdings" panose="05000000000000000000" pitchFamily="2" charset="2"/>
              <a:buChar char=""/>
            </a:pP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appeal</a:t>
            </a:r>
            <a:endParaRPr lang="zh-CN"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advise</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advisable</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lvl="0" algn="just">
              <a:buFont typeface="Wingdings" panose="05000000000000000000" pitchFamily="2" charset="2"/>
              <a:buChar char=""/>
            </a:pP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assistance</a:t>
            </a:r>
            <a:endParaRPr lang="zh-CN"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audience</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6" name="内容占位符 5"/>
          <p:cNvSpPr>
            <a:spLocks noGrp="1"/>
          </p:cNvSpPr>
          <p:nvPr>
            <p:ph sz="quarter" idx="4"/>
          </p:nvPr>
        </p:nvSpPr>
        <p:spPr>
          <a:xfrm>
            <a:off x="5168023" y="2015230"/>
            <a:ext cx="3096201" cy="3354060"/>
          </a:xfrm>
          <a:noFill/>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a:lstStyle/>
          <a:p>
            <a:pPr marL="342900" lvl="0" indent="-342900" algn="just">
              <a:buFont typeface="Wingdings" panose="05000000000000000000" pitchFamily="2" charset="2"/>
              <a:buChar char=""/>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consider</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contemporary</a:t>
            </a:r>
            <a:endParaRPr lang="zh-CN"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expertise</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buFont typeface="Wingdings" panose="05000000000000000000" pitchFamily="2" charset="2"/>
              <a:buChar char=""/>
            </a:pP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favor </a:t>
            </a:r>
            <a:endParaRPr lang="zh-CN"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a:p>
            <a:pPr lvl="0" algn="just">
              <a:buFont typeface="Wingdings" panose="05000000000000000000" pitchFamily="2" charset="2"/>
              <a:buChar char=""/>
            </a:pP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furnish</a:t>
            </a:r>
            <a:endParaRPr lang="zh-CN"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bg/>
                                          </p:spTgt>
                                        </p:tgtEl>
                                        <p:attrNameLst>
                                          <p:attrName>style.visibility</p:attrName>
                                        </p:attrNameLst>
                                      </p:cBhvr>
                                      <p:to>
                                        <p:strVal val="visible"/>
                                      </p:to>
                                    </p:set>
                                    <p:anim calcmode="lin" valueType="num">
                                      <p:cBhvr additive="base">
                                        <p:cTn id="4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additive="base">
                                        <p:cTn id="5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 calcmode="lin" valueType="num">
                                      <p:cBhvr additive="base">
                                        <p:cTn id="6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3" end="3"/>
                                            </p:txEl>
                                          </p:spTgt>
                                        </p:tgtEl>
                                        <p:attrNameLst>
                                          <p:attrName>style.visibility</p:attrName>
                                        </p:attrNameLst>
                                      </p:cBhvr>
                                      <p:to>
                                        <p:strVal val="visible"/>
                                      </p:to>
                                    </p:set>
                                    <p:anim calcmode="lin" valueType="num">
                                      <p:cBhvr additive="base">
                                        <p:cTn id="7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 calcmode="lin" valueType="num">
                                      <p:cBhvr additive="base">
                                        <p:cTn id="7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bg/>
                                          </p:spTgt>
                                        </p:tgtEl>
                                        <p:attrNameLst>
                                          <p:attrName>style.visibility</p:attrName>
                                        </p:attrNameLst>
                                      </p:cBhvr>
                                      <p:to>
                                        <p:strVal val="visible"/>
                                      </p:to>
                                    </p:set>
                                    <p:anim calcmode="lin" valueType="num">
                                      <p:cBhvr additive="base">
                                        <p:cTn id="8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0" end="0"/>
                                            </p:txEl>
                                          </p:spTgt>
                                        </p:tgtEl>
                                        <p:attrNameLst>
                                          <p:attrName>style.visibility</p:attrName>
                                        </p:attrNameLst>
                                      </p:cBhvr>
                                      <p:to>
                                        <p:strVal val="visible"/>
                                      </p:to>
                                    </p:set>
                                    <p:anim calcmode="lin" valueType="num">
                                      <p:cBhvr additive="base">
                                        <p:cTn id="9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 end="1"/>
                                            </p:txEl>
                                          </p:spTgt>
                                        </p:tgtEl>
                                        <p:attrNameLst>
                                          <p:attrName>style.visibility</p:attrName>
                                        </p:attrNameLst>
                                      </p:cBhvr>
                                      <p:to>
                                        <p:strVal val="visible"/>
                                      </p:to>
                                    </p:set>
                                    <p:anim calcmode="lin" valueType="num">
                                      <p:cBhvr additive="base">
                                        <p:cTn id="9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2" end="2"/>
                                            </p:txEl>
                                          </p:spTgt>
                                        </p:tgtEl>
                                        <p:attrNameLst>
                                          <p:attrName>style.visibility</p:attrName>
                                        </p:attrNameLst>
                                      </p:cBhvr>
                                      <p:to>
                                        <p:strVal val="visible"/>
                                      </p:to>
                                    </p:set>
                                    <p:anim calcmode="lin" valueType="num">
                                      <p:cBhvr additive="base">
                                        <p:cTn id="10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build="p"/>
      <p:bldP spid="4" grpId="0" animBg="1" build="p"/>
      <p:bldP spid="6"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33220" y="588645"/>
            <a:ext cx="9918700" cy="778510"/>
          </a:xfrm>
        </p:spPr>
        <p:style>
          <a:lnRef idx="2">
            <a:schemeClr val="accent3"/>
          </a:lnRef>
          <a:fillRef idx="1">
            <a:schemeClr val="lt1"/>
          </a:fillRef>
          <a:effectRef idx="0">
            <a:schemeClr val="accent3"/>
          </a:effectRef>
          <a:fontRef idx="minor">
            <a:schemeClr val="dk1"/>
          </a:fontRef>
        </p:style>
        <p:txBody>
          <a:bodyPr>
            <a:normAutofit fontScale="90000"/>
          </a:bodyPr>
          <a:lstStyle/>
          <a:p>
            <a:pPr marL="60325" marR="0" lvl="0" indent="-342900" defTabSz="457200" rtl="0" eaLnBrk="1" fontAlgn="auto" latinLnBrk="0" hangingPunct="1">
              <a:lnSpc>
                <a:spcPct val="100000"/>
              </a:lnSpc>
              <a:spcBef>
                <a:spcPts val="1000"/>
              </a:spcBef>
              <a:spcAft>
                <a:spcPts val="1000"/>
              </a:spcAft>
              <a:defRPr/>
            </a:pPr>
            <a:r>
              <a:rPr lang="en-US" altLang="zh-CN" b="1">
                <a:latin typeface="微软雅黑" panose="020B0503020204020204" charset="-122"/>
                <a:ea typeface="微软雅黑" panose="020B0503020204020204" charset="-122"/>
                <a:cs typeface="微软雅黑" panose="020B0503020204020204" charset="-122"/>
              </a:rPr>
              <a:t>Writing help: Useful phrases</a:t>
            </a:r>
            <a:br>
              <a:rPr kumimoji="0" lang="zh-CN" altLang="zh-CN" sz="13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微软雅黑" panose="020B0503020204020204" charset="-122"/>
                <a:cs typeface="Times New Roman" panose="02020603050405020304" pitchFamily="18" charset="0"/>
              </a:rPr>
            </a:br>
            <a:endParaRPr lang="zh-CN" altLang="en-US" dirty="0"/>
          </a:p>
        </p:txBody>
      </p:sp>
      <p:sp>
        <p:nvSpPr>
          <p:cNvPr id="4" name="内容占位符 3"/>
          <p:cNvSpPr>
            <a:spLocks noGrp="1"/>
          </p:cNvSpPr>
          <p:nvPr>
            <p:ph sz="half" idx="2"/>
          </p:nvPr>
        </p:nvSpPr>
        <p:spPr>
          <a:xfrm>
            <a:off x="1633491" y="1624614"/>
            <a:ext cx="4462509" cy="4644787"/>
          </a:xfrm>
        </p:spPr>
        <p:style>
          <a:lnRef idx="2">
            <a:schemeClr val="accent1"/>
          </a:lnRef>
          <a:fillRef idx="1">
            <a:schemeClr val="lt1"/>
          </a:fillRef>
          <a:effectRef idx="0">
            <a:schemeClr val="accent1"/>
          </a:effectRef>
          <a:fontRef idx="minor">
            <a:schemeClr val="dk1"/>
          </a:fontRef>
        </p:style>
        <p:txBody>
          <a:bodyPr>
            <a:normAutofit/>
          </a:bodyPr>
          <a:lstStyle/>
          <a:p>
            <a:pPr marL="342900" lvl="0" indent="-342900" algn="just">
              <a:spcAft>
                <a:spcPts val="1000"/>
              </a:spcAft>
              <a:buClr>
                <a:srgbClr val="FF0000"/>
              </a:buClr>
              <a:buFont typeface="Wingdings" panose="05000000000000000000" pitchFamily="2" charset="2"/>
              <a:buChar char=""/>
              <a:tabLst>
                <a:tab pos="499110" algn="l"/>
              </a:tabLst>
            </a:pPr>
            <a:r>
              <a:rPr lang="en-US" altLang="zh-CN" sz="2200" b="1" u="sng"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additional information/time</a:t>
            </a:r>
            <a:endParaRPr lang="zh-CN" altLang="zh-CN" sz="2200" b="1" u="sng"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1000"/>
              </a:spcAft>
              <a:buClr>
                <a:srgbClr val="FF0000"/>
              </a:buClr>
              <a:buFont typeface="Wingdings" panose="05000000000000000000" pitchFamily="2" charset="2"/>
              <a:buChar char=""/>
              <a:tabLst>
                <a:tab pos="499110" algn="l"/>
              </a:tabLst>
            </a:pPr>
            <a:r>
              <a:rPr lang="en-US" altLang="zh-CN" sz="2200" b="1" dirty="0" smtClean="0">
                <a:effectLst/>
                <a:latin typeface="Times New Roman" panose="02020603050405020304" pitchFamily="18" charset="0"/>
                <a:ea typeface="宋体" panose="02010600030101010101" pitchFamily="2" charset="-122"/>
                <a:cs typeface="Times New Roman" panose="02020603050405020304" pitchFamily="18" charset="0"/>
              </a:rPr>
              <a:t> expect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favorable response</a:t>
            </a:r>
            <a:endParaRPr lang="zh-CN"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lvl="0" algn="just">
              <a:spcAft>
                <a:spcPts val="1000"/>
              </a:spcAft>
              <a:buClr>
                <a:srgbClr val="FF0000"/>
              </a:buClr>
              <a:buFont typeface="Wingdings" panose="05000000000000000000" pitchFamily="2" charset="2"/>
              <a:buChar char=""/>
              <a:tabLst>
                <a:tab pos="499110" algn="l"/>
              </a:tabLst>
            </a:pPr>
            <a:r>
              <a:rPr lang="en-US" altLang="zh-CN" sz="2200" b="1" dirty="0" smtClean="0">
                <a:effectLst/>
                <a:latin typeface="Times New Roman" panose="02020603050405020304" pitchFamily="18" charset="0"/>
                <a:ea typeface="宋体" panose="02010600030101010101" pitchFamily="2" charset="-122"/>
                <a:cs typeface="Times New Roman" panose="02020603050405020304" pitchFamily="18" charset="0"/>
              </a:rPr>
              <a:t>appreciate </a:t>
            </a: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any</a:t>
            </a:r>
            <a:r>
              <a:rPr lang="en-US" altLang="zh-CN" sz="2200" b="1" u="sng"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information</a:t>
            </a:r>
            <a:endParaRPr lang="zh-CN"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1000"/>
              </a:spcAft>
              <a:buClr>
                <a:srgbClr val="FF0000"/>
              </a:buClr>
              <a:buFont typeface="Wingdings" panose="05000000000000000000" pitchFamily="2" charset="2"/>
              <a:buChar char=""/>
              <a:tabLst>
                <a:tab pos="499110" algn="l"/>
              </a:tabLst>
            </a:pP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appreciate your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cooperation</a:t>
            </a:r>
            <a:endParaRPr lang="zh-CN"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lvl="0" algn="just">
              <a:spcAft>
                <a:spcPts val="1000"/>
              </a:spcAft>
              <a:buClr>
                <a:srgbClr val="FF0000"/>
              </a:buClr>
              <a:buFont typeface="Wingdings" panose="05000000000000000000" pitchFamily="2" charset="2"/>
              <a:buChar char=""/>
              <a:tabLst>
                <a:tab pos="499110" algn="l"/>
              </a:tabLst>
            </a:pP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appreciate your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help</a:t>
            </a:r>
            <a:endParaRPr lang="zh-CN"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1000"/>
              </a:spcAft>
              <a:buClr>
                <a:srgbClr val="FF0000"/>
              </a:buClr>
              <a:buFont typeface="Wingdings" panose="05000000000000000000" pitchFamily="2" charset="2"/>
              <a:buChar char=""/>
              <a:tabLst>
                <a:tab pos="499110" algn="l"/>
              </a:tabLst>
            </a:pP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by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return </a:t>
            </a: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mail</a:t>
            </a:r>
            <a:endParaRPr lang="zh-CN" altLang="zh-CN" sz="2600" dirty="0">
              <a:effectLst/>
              <a:latin typeface="Tahoma" panose="020B0604030504040204" pitchFamily="34" charset="0"/>
              <a:ea typeface="微软雅黑" panose="020B0503020204020204" charset="-122"/>
              <a:cs typeface="Times New Roman" panose="02020603050405020304" pitchFamily="18" charset="0"/>
            </a:endParaRPr>
          </a:p>
          <a:p>
            <a:pPr marL="342900" lvl="0" indent="-342900" algn="just">
              <a:spcAft>
                <a:spcPts val="1000"/>
              </a:spcAft>
              <a:buClr>
                <a:srgbClr val="FF0000"/>
              </a:buClr>
              <a:buFont typeface="Wingdings" panose="05000000000000000000" pitchFamily="2" charset="2"/>
              <a:buChar char=""/>
              <a:tabLst>
                <a:tab pos="499110" algn="l"/>
              </a:tabLst>
            </a:pP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hope you are able to</a:t>
            </a:r>
            <a:endParaRPr lang="zh-CN" altLang="zh-CN" sz="2600" dirty="0">
              <a:effectLst/>
              <a:latin typeface="Tahoma" panose="020B0604030504040204" pitchFamily="34" charset="0"/>
              <a:ea typeface="微软雅黑" panose="020B0503020204020204" charset="-122"/>
              <a:cs typeface="Times New Roman" panose="02020603050405020304" pitchFamily="18" charset="0"/>
            </a:endParaRPr>
          </a:p>
          <a:p>
            <a:endParaRPr lang="zh-CN" altLang="en-US" dirty="0"/>
          </a:p>
        </p:txBody>
      </p:sp>
      <p:sp>
        <p:nvSpPr>
          <p:cNvPr id="6" name="内容占位符 5"/>
          <p:cNvSpPr>
            <a:spLocks noGrp="1"/>
          </p:cNvSpPr>
          <p:nvPr>
            <p:ph sz="quarter" idx="4"/>
          </p:nvPr>
        </p:nvSpPr>
        <p:spPr>
          <a:xfrm>
            <a:off x="6617651" y="1624614"/>
            <a:ext cx="4934697" cy="4644786"/>
          </a:xfrm>
        </p:spPr>
        <p:style>
          <a:lnRef idx="2">
            <a:schemeClr val="accent2"/>
          </a:lnRef>
          <a:fillRef idx="1">
            <a:schemeClr val="lt1"/>
          </a:fillRef>
          <a:effectRef idx="0">
            <a:schemeClr val="accent2"/>
          </a:effectRef>
          <a:fontRef idx="minor">
            <a:schemeClr val="dk1"/>
          </a:fontRef>
        </p:style>
        <p:txBody>
          <a:bodyPr>
            <a:normAutofit/>
          </a:bodyPr>
          <a:lstStyle/>
          <a:p>
            <a:pPr marL="342900" lvl="0" indent="-342900" algn="just">
              <a:spcAft>
                <a:spcPts val="1000"/>
              </a:spcAft>
              <a:buClr>
                <a:srgbClr val="FF0000"/>
              </a:buClr>
              <a:buFont typeface="Wingdings" panose="05000000000000000000" pitchFamily="2" charset="2"/>
              <a:buChar char=""/>
              <a:tabLst>
                <a:tab pos="499110" algn="l"/>
              </a:tabLst>
            </a:pP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if you can find time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in your busy schedule to</a:t>
            </a:r>
            <a:endParaRPr lang="zh-CN"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1000"/>
              </a:spcAft>
              <a:buClr>
                <a:srgbClr val="FF0000"/>
              </a:buClr>
              <a:buFont typeface="Wingdings" panose="05000000000000000000" pitchFamily="2" charset="2"/>
              <a:buChar char=""/>
              <a:tabLst>
                <a:tab pos="499110" algn="l"/>
              </a:tabLst>
            </a:pP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I’m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writing</a:t>
            </a: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 to ask you</a:t>
            </a:r>
            <a:endParaRPr lang="zh-CN" altLang="zh-CN" sz="2600" dirty="0">
              <a:effectLst/>
              <a:latin typeface="Tahoma" panose="020B0604030504040204" pitchFamily="34" charset="0"/>
              <a:ea typeface="微软雅黑" panose="020B0503020204020204" charset="-122"/>
              <a:cs typeface="Times New Roman" panose="02020603050405020304" pitchFamily="18" charset="0"/>
            </a:endParaRPr>
          </a:p>
          <a:p>
            <a:pPr marL="342900" lvl="0" indent="-342900" algn="just">
              <a:spcAft>
                <a:spcPts val="1000"/>
              </a:spcAft>
              <a:buClr>
                <a:srgbClr val="FF0000"/>
              </a:buClr>
              <a:buFont typeface="Wingdings" panose="05000000000000000000" pitchFamily="2" charset="2"/>
              <a:buChar char=""/>
              <a:tabLst>
                <a:tab pos="499110" algn="l"/>
              </a:tabLst>
            </a:pP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interested in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receiving information</a:t>
            </a:r>
            <a:endParaRPr lang="zh-CN"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1000"/>
              </a:spcAft>
              <a:buClr>
                <a:srgbClr val="FF0000"/>
              </a:buClr>
              <a:buFont typeface="Wingdings" panose="05000000000000000000" pitchFamily="2" charset="2"/>
              <a:buChar char=""/>
              <a:tabLst>
                <a:tab pos="499110" algn="l"/>
              </a:tabLst>
            </a:pP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interested in learning</a:t>
            </a:r>
            <a:r>
              <a:rPr lang="en-US" altLang="zh-CN" sz="2200" b="1" u="sng"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more about</a:t>
            </a:r>
            <a:endParaRPr lang="zh-CN"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1000"/>
              </a:spcAft>
              <a:buClr>
                <a:srgbClr val="FF0000"/>
              </a:buClr>
              <a:buFont typeface="Wingdings" panose="05000000000000000000" pitchFamily="2" charset="2"/>
              <a:buChar char=""/>
              <a:tabLst>
                <a:tab pos="499110" algn="l"/>
              </a:tabLst>
            </a:pP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I would </a:t>
            </a:r>
            <a:r>
              <a:rPr lang="en-US" altLang="zh-CN" sz="2200" b="1" dirty="0" smtClean="0">
                <a:effectLst/>
                <a:latin typeface="Times New Roman" panose="02020603050405020304" pitchFamily="18" charset="0"/>
                <a:ea typeface="宋体" panose="02010600030101010101" pitchFamily="2" charset="-122"/>
                <a:cs typeface="Times New Roman" panose="02020603050405020304" pitchFamily="18" charset="0"/>
              </a:rPr>
              <a:t>appreciate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your assessment of</a:t>
            </a:r>
            <a:endParaRPr lang="zh-CN"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1000"/>
              </a:spcAft>
              <a:buClr>
                <a:srgbClr val="FF0000"/>
              </a:buClr>
              <a:buFont typeface="Wingdings" panose="05000000000000000000" pitchFamily="2" charset="2"/>
              <a:buChar char=""/>
              <a:tabLst>
                <a:tab pos="499110" algn="l"/>
              </a:tabLst>
            </a:pP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look forward to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hearing from you</a:t>
            </a:r>
            <a:endParaRPr lang="zh-CN"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bg/>
                                          </p:spTgt>
                                        </p:tgtEl>
                                        <p:attrNameLst>
                                          <p:attrName>style.visibility</p:attrName>
                                        </p:attrNameLst>
                                      </p:cBhvr>
                                      <p:to>
                                        <p:strVal val="visible"/>
                                      </p:to>
                                    </p:set>
                                    <p:anim calcmode="lin" valueType="num">
                                      <p:cBhvr additive="base">
                                        <p:cTn id="61" dur="500" fill="hold"/>
                                        <p:tgtEl>
                                          <p:spTgt spid="6">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 calcmode="lin" valueType="num">
                                      <p:cBhvr additive="base">
                                        <p:cTn id="6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anim calcmode="lin" valueType="num">
                                      <p:cBhvr additive="base">
                                        <p:cTn id="7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2" end="2"/>
                                            </p:txEl>
                                          </p:spTgt>
                                        </p:tgtEl>
                                        <p:attrNameLst>
                                          <p:attrName>style.visibility</p:attrName>
                                        </p:attrNameLst>
                                      </p:cBhvr>
                                      <p:to>
                                        <p:strVal val="visible"/>
                                      </p:to>
                                    </p:set>
                                    <p:anim calcmode="lin" valueType="num">
                                      <p:cBhvr additive="base">
                                        <p:cTn id="7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xEl>
                                              <p:pRg st="3" end="3"/>
                                            </p:txEl>
                                          </p:spTgt>
                                        </p:tgtEl>
                                        <p:attrNameLst>
                                          <p:attrName>style.visibility</p:attrName>
                                        </p:attrNameLst>
                                      </p:cBhvr>
                                      <p:to>
                                        <p:strVal val="visible"/>
                                      </p:to>
                                    </p:set>
                                    <p:anim calcmode="lin" valueType="num">
                                      <p:cBhvr additive="base">
                                        <p:cTn id="8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txEl>
                                              <p:pRg st="4" end="4"/>
                                            </p:txEl>
                                          </p:spTgt>
                                        </p:tgtEl>
                                        <p:attrNameLst>
                                          <p:attrName>style.visibility</p:attrName>
                                        </p:attrNameLst>
                                      </p:cBhvr>
                                      <p:to>
                                        <p:strVal val="visible"/>
                                      </p:to>
                                    </p:set>
                                    <p:anim calcmode="lin" valueType="num">
                                      <p:cBhvr additive="base">
                                        <p:cTn id="9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
                                            <p:txEl>
                                              <p:pRg st="5" end="5"/>
                                            </p:txEl>
                                          </p:spTgt>
                                        </p:tgtEl>
                                        <p:attrNameLst>
                                          <p:attrName>style.visibility</p:attrName>
                                        </p:attrNameLst>
                                      </p:cBhvr>
                                      <p:to>
                                        <p:strVal val="visible"/>
                                      </p:to>
                                    </p:set>
                                    <p:anim calcmode="lin" valueType="num">
                                      <p:cBhvr additive="base">
                                        <p:cTn id="9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animBg="1" build="p"/>
      <p:bldP spid="6"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48560" y="624205"/>
            <a:ext cx="9415780" cy="751840"/>
          </a:xfrm>
        </p:spPr>
        <p:style>
          <a:lnRef idx="2">
            <a:schemeClr val="accent3"/>
          </a:lnRef>
          <a:fillRef idx="1">
            <a:schemeClr val="lt1"/>
          </a:fillRef>
          <a:effectRef idx="0">
            <a:schemeClr val="accent3"/>
          </a:effectRef>
          <a:fontRef idx="minor">
            <a:schemeClr val="dk1"/>
          </a:fontRef>
        </p:style>
        <p:txBody>
          <a:bodyPr>
            <a:normAutofit fontScale="90000"/>
          </a:bodyPr>
          <a:lstStyle/>
          <a:p>
            <a:pPr marL="342900" marR="0" lvl="0" indent="-342900" defTabSz="457200" rtl="0" eaLnBrk="1" fontAlgn="auto" latinLnBrk="0" hangingPunct="1">
              <a:lnSpc>
                <a:spcPct val="100000"/>
              </a:lnSpc>
              <a:spcBef>
                <a:spcPts val="1000"/>
              </a:spcBef>
              <a:spcAft>
                <a:spcPts val="0"/>
              </a:spcAft>
              <a:defRPr/>
            </a:pPr>
            <a:r>
              <a:rPr lang="en-US" altLang="zh-CN" b="1">
                <a:latin typeface="微软雅黑" panose="020B0503020204020204" charset="-122"/>
                <a:ea typeface="微软雅黑" panose="020B0503020204020204" charset="-122"/>
              </a:rPr>
              <a:t>Writing help: sentences</a:t>
            </a:r>
            <a:r>
              <a:rPr kumimoji="0" lang="en-US" altLang="zh-CN" sz="4000" b="1" i="0" u="sng"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 </a:t>
            </a:r>
            <a:br>
              <a:rPr kumimoji="0" lang="zh-CN" altLang="zh-CN" b="0" i="0"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3" name="内容占位符 2"/>
          <p:cNvSpPr>
            <a:spLocks noGrp="1"/>
          </p:cNvSpPr>
          <p:nvPr>
            <p:ph idx="1"/>
          </p:nvPr>
        </p:nvSpPr>
        <p:spPr>
          <a:xfrm>
            <a:off x="1336156" y="1679820"/>
            <a:ext cx="10528068" cy="4767309"/>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marL="0">
              <a:lnSpc>
                <a:spcPct val="120000"/>
              </a:lnSpc>
              <a:spcBef>
                <a:spcPts val="0"/>
              </a:spcBef>
            </a:pPr>
            <a:r>
              <a:rPr lang="en-US" altLang="zh-CN" sz="28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 1. Thank you for your </a:t>
            </a:r>
            <a:r>
              <a:rPr lang="en-US" altLang="zh-CN" sz="2800" b="1" u="wavy"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time and consideration</a:t>
            </a: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dirty="0">
              <a:effectLst/>
              <a:latin typeface="Tahoma" panose="020B0604030504040204" pitchFamily="34" charset="0"/>
              <a:ea typeface="微软雅黑" panose="020B0503020204020204" charset="-122"/>
              <a:cs typeface="Times New Roman" panose="02020603050405020304" pitchFamily="18" charset="0"/>
            </a:endParaRPr>
          </a:p>
          <a:p>
            <a:pPr marL="0" indent="266700">
              <a:lnSpc>
                <a:spcPct val="120000"/>
              </a:lnSpc>
              <a:spcBef>
                <a:spcPts val="0"/>
              </a:spcBef>
            </a:pPr>
            <a:r>
              <a:rPr lang="zh-CN" altLang="zh-CN" sz="2800" b="1" dirty="0">
                <a:effectLst/>
                <a:latin typeface="Times New Roman" panose="02020603050405020304" pitchFamily="18" charset="0"/>
                <a:ea typeface="宋体" panose="02010600030101010101" pitchFamily="2" charset="-122"/>
                <a:cs typeface="Times New Roman" panose="02020603050405020304" pitchFamily="18" charset="0"/>
              </a:rPr>
              <a:t>谢谢你腾出时间考虑我的问题。</a:t>
            </a:r>
            <a:endParaRPr lang="zh-CN" altLang="zh-CN" sz="3200" dirty="0">
              <a:effectLst/>
              <a:latin typeface="Tahoma" panose="020B0604030504040204" pitchFamily="34" charset="0"/>
              <a:ea typeface="微软雅黑" panose="020B0503020204020204" charset="-122"/>
              <a:cs typeface="Times New Roman" panose="02020603050405020304" pitchFamily="18" charset="0"/>
            </a:endParaRPr>
          </a:p>
          <a:p>
            <a:pPr marL="0">
              <a:lnSpc>
                <a:spcPct val="120000"/>
              </a:lnSpc>
              <a:spcBef>
                <a:spcPts val="0"/>
              </a:spcBef>
            </a:pPr>
            <a:r>
              <a:rPr lang="en-US" altLang="zh-CN" sz="28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2. I am wondering if you have the time </a:t>
            </a:r>
            <a:r>
              <a:rPr lang="en-US" altLang="zh-CN" sz="2800" b="1" u="wavy"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to give us a little guidance</a:t>
            </a: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dirty="0">
              <a:effectLst/>
              <a:latin typeface="Tahoma" panose="020B0604030504040204" pitchFamily="34" charset="0"/>
              <a:ea typeface="微软雅黑" panose="020B0503020204020204" charset="-122"/>
              <a:cs typeface="Times New Roman" panose="02020603050405020304" pitchFamily="18" charset="0"/>
            </a:endParaRPr>
          </a:p>
          <a:p>
            <a:pPr marL="0">
              <a:lnSpc>
                <a:spcPct val="120000"/>
              </a:lnSpc>
              <a:spcBef>
                <a:spcPts val="0"/>
              </a:spcBef>
            </a:pP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dirty="0">
                <a:effectLst/>
                <a:latin typeface="Times New Roman" panose="02020603050405020304" pitchFamily="18" charset="0"/>
                <a:ea typeface="宋体" panose="02010600030101010101" pitchFamily="2" charset="-122"/>
                <a:cs typeface="Times New Roman" panose="02020603050405020304" pitchFamily="18" charset="0"/>
              </a:rPr>
              <a:t>我想知道你是否有时间指导我们。</a:t>
            </a:r>
            <a:endParaRPr lang="zh-CN" altLang="zh-CN" sz="3200" dirty="0">
              <a:effectLst/>
              <a:latin typeface="Tahoma" panose="020B0604030504040204" pitchFamily="34" charset="0"/>
              <a:ea typeface="微软雅黑" panose="020B0503020204020204" charset="-122"/>
              <a:cs typeface="Times New Roman" panose="02020603050405020304" pitchFamily="18" charset="0"/>
            </a:endParaRPr>
          </a:p>
          <a:p>
            <a:pPr marL="0">
              <a:lnSpc>
                <a:spcPct val="120000"/>
              </a:lnSpc>
              <a:spcBef>
                <a:spcPts val="0"/>
              </a:spcBef>
            </a:pPr>
            <a:r>
              <a:rPr lang="en-US" altLang="zh-CN" sz="28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3. I have a favor </a:t>
            </a:r>
            <a:r>
              <a:rPr lang="en-US" altLang="zh-CN" sz="2800" b="1" u="wavy"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to ask you, </a:t>
            </a:r>
            <a:r>
              <a:rPr lang="en-US" altLang="zh-CN" sz="2800" b="1" u="wavy"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but </a:t>
            </a:r>
            <a:r>
              <a:rPr lang="en-US" altLang="zh-CN" sz="2800" b="1" u="wavy" spc="25" dirty="0" smtClean="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I’m too shy to ask</a:t>
            </a:r>
            <a:r>
              <a:rPr lang="en-US" altLang="zh-CN" sz="2800" b="1"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dirty="0">
              <a:effectLst/>
              <a:latin typeface="Tahoma" panose="020B0604030504040204" pitchFamily="34" charset="0"/>
              <a:ea typeface="微软雅黑" panose="020B0503020204020204" charset="-122"/>
              <a:cs typeface="Times New Roman" panose="02020603050405020304" pitchFamily="18" charset="0"/>
            </a:endParaRPr>
          </a:p>
          <a:p>
            <a:pPr marL="0">
              <a:lnSpc>
                <a:spcPct val="120000"/>
              </a:lnSpc>
              <a:spcBef>
                <a:spcPts val="0"/>
              </a:spcBef>
            </a:pP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dirty="0">
                <a:effectLst/>
                <a:latin typeface="Times New Roman" panose="02020603050405020304" pitchFamily="18" charset="0"/>
                <a:ea typeface="宋体" panose="02010600030101010101" pitchFamily="2" charset="-122"/>
                <a:cs typeface="Times New Roman" panose="02020603050405020304" pitchFamily="18" charset="0"/>
              </a:rPr>
              <a:t>我想请你帮个忙，但我不</a:t>
            </a:r>
            <a:r>
              <a:rPr lang="zh-CN" altLang="zh-CN" sz="2800" b="1" dirty="0" smtClean="0">
                <a:effectLst/>
                <a:latin typeface="Times New Roman" panose="02020603050405020304" pitchFamily="18" charset="0"/>
                <a:ea typeface="宋体" panose="02010600030101010101" pitchFamily="2" charset="-122"/>
                <a:cs typeface="Times New Roman" panose="02020603050405020304" pitchFamily="18" charset="0"/>
              </a:rPr>
              <a:t>太</a:t>
            </a:r>
            <a:r>
              <a:rPr lang="zh-CN" altLang="en-US" sz="2800" b="1" dirty="0" smtClean="0">
                <a:effectLst/>
                <a:latin typeface="Times New Roman" panose="02020603050405020304" pitchFamily="18" charset="0"/>
                <a:ea typeface="宋体" panose="02010600030101010101" pitchFamily="2" charset="-122"/>
                <a:cs typeface="Times New Roman" panose="02020603050405020304" pitchFamily="18" charset="0"/>
              </a:rPr>
              <a:t>好</a:t>
            </a:r>
            <a:r>
              <a:rPr lang="zh-CN" altLang="zh-CN" sz="2800" b="1" dirty="0" smtClean="0">
                <a:effectLst/>
                <a:latin typeface="Times New Roman" panose="02020603050405020304" pitchFamily="18" charset="0"/>
                <a:ea typeface="宋体" panose="02010600030101010101" pitchFamily="2" charset="-122"/>
                <a:cs typeface="Times New Roman" panose="02020603050405020304" pitchFamily="18" charset="0"/>
              </a:rPr>
              <a:t>意</a:t>
            </a:r>
            <a:r>
              <a:rPr lang="zh-CN" altLang="en-US" sz="2800" b="1" dirty="0" smtClean="0">
                <a:effectLst/>
                <a:latin typeface="Times New Roman" panose="02020603050405020304" pitchFamily="18" charset="0"/>
                <a:ea typeface="宋体" panose="02010600030101010101" pitchFamily="2" charset="-122"/>
                <a:cs typeface="Times New Roman" panose="02020603050405020304" pitchFamily="18" charset="0"/>
              </a:rPr>
              <a:t>思开口</a:t>
            </a:r>
            <a:r>
              <a:rPr lang="zh-CN" altLang="zh-CN" sz="2800" b="1"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dirty="0">
              <a:effectLst/>
              <a:latin typeface="Tahoma" panose="020B0604030504040204" pitchFamily="34" charset="0"/>
              <a:ea typeface="微软雅黑" panose="020B0503020204020204" charset="-122"/>
              <a:cs typeface="Times New Roman" panose="02020603050405020304" pitchFamily="18" charset="0"/>
            </a:endParaRPr>
          </a:p>
          <a:p>
            <a:pPr marL="0">
              <a:lnSpc>
                <a:spcPct val="120000"/>
              </a:lnSpc>
              <a:spcBef>
                <a:spcPts val="0"/>
              </a:spcBef>
            </a:pPr>
            <a:r>
              <a:rPr lang="en-US" altLang="zh-CN" sz="28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4. Please </a:t>
            </a:r>
            <a:r>
              <a:rPr lang="en-US" altLang="zh-CN" sz="2800" b="1" u="wavy"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forward this letter to </a:t>
            </a:r>
            <a:r>
              <a:rPr lang="en-US" altLang="zh-CN" sz="2800" b="1" u="wavy"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the </a:t>
            </a:r>
            <a:r>
              <a:rPr lang="en-US" altLang="zh-CN" sz="2800" b="1" u="wavy"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appropriate</a:t>
            </a:r>
            <a:r>
              <a:rPr lang="en-US" altLang="zh-CN" sz="2800" b="1" u="wavy"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person</a:t>
            </a: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3200" dirty="0">
              <a:effectLst/>
              <a:latin typeface="Tahoma" panose="020B0604030504040204" pitchFamily="34" charset="0"/>
              <a:ea typeface="微软雅黑" panose="020B0503020204020204" charset="-122"/>
              <a:cs typeface="Times New Roman" panose="02020603050405020304" pitchFamily="18" charset="0"/>
            </a:endParaRPr>
          </a:p>
          <a:p>
            <a:pPr marL="0">
              <a:lnSpc>
                <a:spcPct val="120000"/>
              </a:lnSpc>
              <a:spcBef>
                <a:spcPts val="0"/>
              </a:spcBef>
            </a:pP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dirty="0">
                <a:effectLst/>
                <a:latin typeface="Times New Roman" panose="02020603050405020304" pitchFamily="18" charset="0"/>
                <a:ea typeface="宋体" panose="02010600030101010101" pitchFamily="2" charset="-122"/>
                <a:cs typeface="Times New Roman" panose="02020603050405020304" pitchFamily="18" charset="0"/>
              </a:rPr>
              <a:t>请把这封信转发给合适的人。</a:t>
            </a:r>
            <a:r>
              <a:rPr lang="zh-CN" altLang="zh-CN" sz="2800" b="1" dirty="0">
                <a:effectLst/>
                <a:latin typeface="Tahoma" panose="020B0604030504040204" pitchFamily="34" charset="0"/>
                <a:ea typeface="Times New Roman" panose="02020603050405020304" pitchFamily="18" charset="0"/>
                <a:cs typeface="Times New Roman" panose="02020603050405020304" pitchFamily="18" charset="0"/>
              </a:rPr>
              <a:t> </a:t>
            </a:r>
            <a:endParaRPr lang="zh-CN" altLang="zh-CN" sz="3200" dirty="0">
              <a:effectLst/>
              <a:latin typeface="Tahoma" panose="020B0604030504040204" pitchFamily="34" charset="0"/>
              <a:ea typeface="微软雅黑" panose="020B0503020204020204" charset="-122"/>
              <a:cs typeface="Times New Roman" panose="02020603050405020304" pitchFamily="18" charset="0"/>
            </a:endParaRPr>
          </a:p>
          <a:p>
            <a:pPr marL="0">
              <a:lnSpc>
                <a:spcPct val="120000"/>
              </a:lnSpc>
              <a:spcBef>
                <a:spcPts val="0"/>
              </a:spcBef>
            </a:pPr>
            <a:r>
              <a:rPr lang="en-US" altLang="zh-CN" sz="28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5. Will you please </a:t>
            </a:r>
            <a:r>
              <a:rPr lang="en-US" altLang="zh-CN" sz="2800" b="1" u="wavy"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send me a list of </a:t>
            </a:r>
            <a:r>
              <a:rPr lang="en-US" altLang="zh-CN" sz="2800" b="1" u="wavy" spc="25"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sth</a:t>
            </a:r>
            <a:r>
              <a:rPr lang="en-US" altLang="zh-CN" sz="2800" b="1" u="wavy"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you wanted.</a:t>
            </a:r>
            <a:endParaRPr lang="zh-CN" altLang="zh-CN" sz="3200" dirty="0">
              <a:effectLst/>
              <a:latin typeface="Tahoma" panose="020B0604030504040204" pitchFamily="34" charset="0"/>
              <a:ea typeface="微软雅黑" panose="020B0503020204020204" charset="-122"/>
              <a:cs typeface="Times New Roman" panose="02020603050405020304" pitchFamily="18" charset="0"/>
            </a:endParaRPr>
          </a:p>
          <a:p>
            <a:pPr marL="0">
              <a:lnSpc>
                <a:spcPct val="120000"/>
              </a:lnSpc>
              <a:spcBef>
                <a:spcPts val="0"/>
              </a:spcBef>
            </a:pP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dirty="0">
                <a:effectLst/>
                <a:latin typeface="Times New Roman" panose="02020603050405020304" pitchFamily="18" charset="0"/>
                <a:ea typeface="宋体" panose="02010600030101010101" pitchFamily="2" charset="-122"/>
                <a:cs typeface="Times New Roman" panose="02020603050405020304" pitchFamily="18" charset="0"/>
              </a:rPr>
              <a:t>你能给我一份你想要的东西的清单吗？</a:t>
            </a:r>
            <a:endParaRPr lang="zh-CN" altLang="zh-CN" sz="3200" dirty="0">
              <a:effectLst/>
              <a:latin typeface="Tahoma" panose="020B0604030504040204" pitchFamily="34" charset="0"/>
              <a:ea typeface="微软雅黑" panose="020B0503020204020204"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additive="base">
                                        <p:cTn id="7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42745" y="404495"/>
            <a:ext cx="10448925" cy="6139180"/>
          </a:xfrm>
          <a:solidFill>
            <a:schemeClr val="bg1"/>
          </a:solidFill>
        </p:spPr>
        <p:txBody>
          <a:bodyPr>
            <a:normAutofit fontScale="87500" lnSpcReduction="10000"/>
          </a:bodyPr>
          <a:lstStyle/>
          <a:p>
            <a:pPr marL="342900" lvl="0" indent="-342900" algn="just">
              <a:lnSpc>
                <a:spcPct val="120000"/>
              </a:lnSpc>
              <a:spcBef>
                <a:spcPts val="0"/>
              </a:spcBef>
              <a:spcAft>
                <a:spcPts val="1000"/>
              </a:spcAft>
              <a:buFont typeface="Wingdings" panose="05000000000000000000" pitchFamily="2" charset="2"/>
              <a:buChar char=""/>
            </a:pPr>
            <a:r>
              <a:rPr lang="en-US" altLang="zh-CN" sz="21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Writing Purpose</a:t>
            </a:r>
            <a:r>
              <a:rPr lang="zh-CN" altLang="zh-CN" sz="21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b="1" dirty="0">
              <a:effectLst/>
              <a:latin typeface="Tahoma" panose="020B0604030504040204" pitchFamily="34" charset="0"/>
              <a:ea typeface="微软雅黑" panose="020B0503020204020204" charset="-122"/>
              <a:cs typeface="Times New Roman" panose="02020603050405020304" pitchFamily="18" charset="0"/>
            </a:endParaRPr>
          </a:p>
          <a:p>
            <a:pPr>
              <a:lnSpc>
                <a:spcPct val="120000"/>
              </a:lnSpc>
              <a:spcBef>
                <a:spcPts val="0"/>
              </a:spcBef>
              <a:spcAft>
                <a:spcPts val="1000"/>
              </a:spcAft>
            </a:pPr>
            <a:r>
              <a:rPr lang="en-US" altLang="zh-CN" sz="2100" b="1" dirty="0">
                <a:effectLst/>
                <a:latin typeface="Times New Roman" panose="02020603050405020304" pitchFamily="18" charset="0"/>
                <a:ea typeface="宋体" panose="02010600030101010101" pitchFamily="2" charset="-122"/>
                <a:cs typeface="Times New Roman" panose="02020603050405020304" pitchFamily="18" charset="0"/>
              </a:rPr>
              <a:t>Dear ____, (</a:t>
            </a:r>
            <a:r>
              <a:rPr lang="zh-CN" altLang="zh-CN" sz="2100" b="1" dirty="0">
                <a:effectLst/>
                <a:latin typeface="Times New Roman" panose="02020603050405020304" pitchFamily="18" charset="0"/>
                <a:ea typeface="宋体" panose="02010600030101010101" pitchFamily="2" charset="-122"/>
                <a:cs typeface="Times New Roman" panose="02020603050405020304" pitchFamily="18" charset="0"/>
              </a:rPr>
              <a:t>对象</a:t>
            </a:r>
            <a:r>
              <a:rPr lang="en-US" altLang="zh-CN" sz="2100" b="1"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b="1" dirty="0">
              <a:effectLst/>
              <a:latin typeface="Tahoma" panose="020B0604030504040204" pitchFamily="34" charset="0"/>
              <a:ea typeface="微软雅黑" panose="020B0503020204020204" charset="-122"/>
              <a:cs typeface="Times New Roman" panose="02020603050405020304" pitchFamily="18" charset="0"/>
            </a:endParaRPr>
          </a:p>
          <a:p>
            <a:pPr>
              <a:lnSpc>
                <a:spcPct val="120000"/>
              </a:lnSpc>
              <a:spcBef>
                <a:spcPts val="0"/>
              </a:spcBef>
              <a:spcAft>
                <a:spcPts val="1000"/>
              </a:spcAft>
            </a:pPr>
            <a:r>
              <a:rPr lang="en-US" altLang="zh-CN" sz="2100" b="1"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Beginning ---</a:t>
            </a:r>
            <a:r>
              <a:rPr lang="en-US" altLang="zh-CN" sz="2100" b="1" u="sng"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1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Purpose</a:t>
            </a:r>
            <a:r>
              <a:rPr lang="en-US" altLang="zh-CN" sz="21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of writing the letter</a:t>
            </a:r>
            <a:r>
              <a:rPr lang="zh-CN" altLang="zh-CN" sz="21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【写信意图</a:t>
            </a:r>
            <a:r>
              <a:rPr lang="en-US" altLang="zh-CN" sz="21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1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说明自己的计划或目的</a:t>
            </a:r>
            <a:r>
              <a:rPr lang="en-US" altLang="zh-CN" sz="21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1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询问信息的原因】</a:t>
            </a:r>
            <a:endParaRPr lang="zh-CN" altLang="zh-CN" sz="21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spcBef>
                <a:spcPts val="0"/>
              </a:spcBef>
              <a:spcAft>
                <a:spcPts val="1000"/>
              </a:spcAft>
            </a:pPr>
            <a:r>
              <a:rPr lang="en-US" altLang="zh-CN" sz="2100" b="1" dirty="0">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100" b="1" dirty="0">
                <a:effectLst/>
                <a:latin typeface="Times New Roman" panose="02020603050405020304" pitchFamily="18" charset="0"/>
                <a:ea typeface="宋体" panose="02010600030101010101" pitchFamily="2" charset="-122"/>
                <a:cs typeface="Times New Roman" panose="02020603050405020304" pitchFamily="18" charset="0"/>
              </a:rPr>
              <a:t>Why are you writing the letter of Inquiry?</a:t>
            </a:r>
            <a:endParaRPr lang="zh-CN" altLang="zh-CN" sz="2400" b="1" dirty="0">
              <a:effectLst/>
              <a:latin typeface="Tahoma" panose="020B0604030504040204" pitchFamily="34" charset="0"/>
              <a:ea typeface="微软雅黑" panose="020B0503020204020204" charset="-122"/>
              <a:cs typeface="Times New Roman" panose="02020603050405020304" pitchFamily="18" charset="0"/>
            </a:endParaRPr>
          </a:p>
          <a:p>
            <a:pPr marL="342900" lvl="0" indent="-342900" algn="just">
              <a:lnSpc>
                <a:spcPct val="120000"/>
              </a:lnSpc>
              <a:spcBef>
                <a:spcPts val="0"/>
              </a:spcBef>
              <a:buClr>
                <a:srgbClr val="FF0000"/>
              </a:buClr>
              <a:buFont typeface="宋体" panose="02010600030101010101" pitchFamily="2" charset="-122"/>
              <a:buAutoNum type="circleNumDbPlain"/>
              <a:tabLst>
                <a:tab pos="2514600" algn="l"/>
              </a:tabLst>
            </a:pP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I’m __________ (</a:t>
            </a:r>
            <a:r>
              <a:rPr lang="zh-CN" altLang="zh-CN" sz="2100" b="1" kern="100" dirty="0">
                <a:effectLst/>
                <a:latin typeface="Times New Roman" panose="02020603050405020304" pitchFamily="18" charset="0"/>
                <a:ea typeface="宋体" panose="02010600030101010101" pitchFamily="2" charset="-122"/>
                <a:cs typeface="Times New Roman" panose="02020603050405020304" pitchFamily="18" charset="0"/>
              </a:rPr>
              <a:t>自我介绍</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a:t>
            </a:r>
            <a:r>
              <a:rPr lang="zh-CN" altLang="zh-CN" sz="21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Having read _________(</a:t>
            </a:r>
            <a:r>
              <a:rPr lang="zh-CN" altLang="zh-CN" sz="21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信息来源</a:t>
            </a:r>
            <a:r>
              <a:rPr lang="en-US" altLang="zh-CN" sz="21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1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 I </a:t>
            </a:r>
            <a:r>
              <a:rPr lang="en-US" altLang="zh-CN" sz="21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feel interested </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and want to join_______</a:t>
            </a:r>
            <a:r>
              <a:rPr lang="zh-CN" altLang="zh-CN" sz="2100" b="1" kern="100" dirty="0">
                <a:effectLst/>
                <a:latin typeface="Times New Roman" panose="02020603050405020304" pitchFamily="18" charset="0"/>
                <a:ea typeface="宋体" panose="02010600030101010101" pitchFamily="2" charset="-122"/>
                <a:cs typeface="Times New Roman" panose="02020603050405020304" pitchFamily="18" charset="0"/>
              </a:rPr>
              <a:t>（活动）</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 I am writing to see </a:t>
            </a:r>
            <a:r>
              <a:rPr lang="en-US" altLang="zh-CN" sz="21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if it is possible </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for you to </a:t>
            </a:r>
            <a:r>
              <a:rPr lang="en-US" altLang="zh-CN" sz="21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provide me with </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some specific information </a:t>
            </a:r>
            <a:r>
              <a:rPr lang="en-US" altLang="zh-CN" sz="21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concerning</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 ________</a:t>
            </a:r>
            <a:r>
              <a:rPr lang="zh-CN" altLang="zh-CN" sz="2100" b="1" kern="100" dirty="0">
                <a:effectLst/>
                <a:latin typeface="Times New Roman" panose="02020603050405020304" pitchFamily="18" charset="0"/>
                <a:ea typeface="宋体" panose="02010600030101010101" pitchFamily="2" charset="-122"/>
                <a:cs typeface="Times New Roman" panose="02020603050405020304" pitchFamily="18" charset="0"/>
              </a:rPr>
              <a:t>（要咨询的内容要点）</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a:t>
            </a:r>
            <a:endParaRPr lang="zh-CN" altLang="zh-CN" sz="2100" b="1" kern="100" dirty="0">
              <a:effectLst/>
              <a:latin typeface="宋体" panose="02010600030101010101" pitchFamily="2" charset="-122"/>
              <a:ea typeface="宋体" panose="02010600030101010101" pitchFamily="2" charset="-122"/>
              <a:cs typeface="Courier New" panose="02070309020205020404" pitchFamily="49" charset="0"/>
            </a:endParaRPr>
          </a:p>
          <a:p>
            <a:pPr>
              <a:lnSpc>
                <a:spcPct val="120000"/>
              </a:lnSpc>
              <a:spcBef>
                <a:spcPts val="0"/>
              </a:spcBef>
              <a:spcAft>
                <a:spcPts val="1000"/>
              </a:spcAft>
            </a:pPr>
            <a:r>
              <a:rPr lang="en-US" altLang="zh-CN" sz="2100" b="1"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Body Arrangements---</a:t>
            </a:r>
            <a:r>
              <a:rPr lang="zh-CN" altLang="zh-CN" sz="21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1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咨询具体信息</a:t>
            </a:r>
            <a:r>
              <a:rPr lang="en-US" altLang="zh-CN" sz="21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1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（提出要咨询的几个问题）</a:t>
            </a:r>
            <a:r>
              <a:rPr lang="en-US" altLang="zh-CN" sz="21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1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具体列举</a:t>
            </a:r>
            <a:r>
              <a:rPr lang="en-US" altLang="zh-CN" sz="21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1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变换句式提问】</a:t>
            </a:r>
            <a:r>
              <a:rPr lang="en-US" altLang="zh-CN" sz="21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b="1" dirty="0">
              <a:solidFill>
                <a:schemeClr val="tx1"/>
              </a:solidFill>
              <a:effectLst/>
              <a:latin typeface="Tahoma" panose="020B0604030504040204" pitchFamily="34" charset="0"/>
              <a:ea typeface="微软雅黑" panose="020B0503020204020204" charset="-122"/>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en-US" altLang="zh-CN" sz="21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What information </a:t>
            </a:r>
            <a:r>
              <a:rPr lang="en-US" altLang="zh-CN" sz="2100" b="1" kern="100" dirty="0">
                <a:solidFill>
                  <a:srgbClr val="0D0D0D"/>
                </a:solidFill>
                <a:effectLst/>
                <a:latin typeface="Times New Roman" panose="02020603050405020304" pitchFamily="18" charset="0"/>
                <a:ea typeface="宋体" panose="02010600030101010101" pitchFamily="2" charset="-122"/>
                <a:cs typeface="Times New Roman" panose="02020603050405020304" pitchFamily="18" charset="0"/>
              </a:rPr>
              <a:t>do you want to</a:t>
            </a:r>
            <a:r>
              <a:rPr lang="en-US" altLang="zh-CN" sz="21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request</a:t>
            </a:r>
            <a:r>
              <a:rPr lang="en-US" altLang="zh-CN" sz="21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1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en-US" altLang="zh-CN" sz="21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List the questions </a:t>
            </a:r>
            <a:r>
              <a:rPr lang="en-US" altLang="zh-CN" sz="2100" b="1" kern="100" dirty="0">
                <a:solidFill>
                  <a:srgbClr val="0D0D0D"/>
                </a:solidFill>
                <a:effectLst/>
                <a:latin typeface="Times New Roman" panose="02020603050405020304" pitchFamily="18" charset="0"/>
                <a:ea typeface="宋体" panose="02010600030101010101" pitchFamily="2" charset="-122"/>
                <a:cs typeface="Times New Roman" panose="02020603050405020304" pitchFamily="18" charset="0"/>
              </a:rPr>
              <a:t>you want  to</a:t>
            </a:r>
            <a:r>
              <a:rPr lang="en-US" altLang="zh-CN" sz="21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1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inquire</a:t>
            </a:r>
            <a:r>
              <a:rPr lang="en-US" altLang="zh-CN" sz="21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1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20000"/>
              </a:lnSpc>
              <a:spcBef>
                <a:spcPts val="0"/>
              </a:spcBef>
              <a:buClr>
                <a:srgbClr val="FF0000"/>
              </a:buClr>
              <a:buFont typeface="宋体" panose="02010600030101010101" pitchFamily="2" charset="-122"/>
              <a:buAutoNum type="circleNumDbPlain"/>
              <a:tabLst>
                <a:tab pos="2514600" algn="l"/>
              </a:tabLst>
            </a:pPr>
            <a:r>
              <a:rPr lang="en-US" altLang="zh-CN" sz="21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First of all, could you be kind enough to tell me </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________ (</a:t>
            </a:r>
            <a:r>
              <a:rPr lang="zh-CN" altLang="zh-CN" sz="2100" b="1" kern="100" dirty="0">
                <a:effectLst/>
                <a:latin typeface="Times New Roman" panose="02020603050405020304" pitchFamily="18" charset="0"/>
                <a:ea typeface="宋体" panose="02010600030101010101" pitchFamily="2" charset="-122"/>
                <a:cs typeface="Times New Roman" panose="02020603050405020304" pitchFamily="18" charset="0"/>
              </a:rPr>
              <a:t>咨询问题一</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a:t>
            </a:r>
            <a:r>
              <a:rPr lang="zh-CN" altLang="zh-CN" sz="21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 Besides, I would also </a:t>
            </a:r>
            <a:r>
              <a:rPr lang="en-US" altLang="zh-CN" sz="2100" b="1" u="sng" kern="100" dirty="0">
                <a:solidFill>
                  <a:srgbClr val="FF0000"/>
                </a:solidFill>
                <a:effectLst/>
                <a:latin typeface="Times New Roman" panose="02020603050405020304" pitchFamily="18" charset="0"/>
                <a:ea typeface="宋体" panose="02010600030101010101" pitchFamily="2" charset="-122"/>
                <a:cs typeface="Courier New" panose="02070309020205020404" pitchFamily="49" charset="0"/>
              </a:rPr>
              <a:t>like</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 to know ________ (</a:t>
            </a:r>
            <a:r>
              <a:rPr lang="zh-CN" altLang="zh-CN" sz="2100" b="1" kern="100" dirty="0">
                <a:effectLst/>
                <a:latin typeface="Times New Roman" panose="02020603050405020304" pitchFamily="18" charset="0"/>
                <a:ea typeface="宋体" panose="02010600030101010101" pitchFamily="2" charset="-122"/>
                <a:cs typeface="Times New Roman" panose="02020603050405020304" pitchFamily="18" charset="0"/>
              </a:rPr>
              <a:t>咨询问题二</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21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In addition</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 I wonder________ (</a:t>
            </a:r>
            <a:r>
              <a:rPr lang="zh-CN" altLang="zh-CN" sz="2100" b="1" kern="100" dirty="0">
                <a:effectLst/>
                <a:latin typeface="Times New Roman" panose="02020603050405020304" pitchFamily="18" charset="0"/>
                <a:ea typeface="宋体" panose="02010600030101010101" pitchFamily="2" charset="-122"/>
                <a:cs typeface="Times New Roman" panose="02020603050405020304" pitchFamily="18" charset="0"/>
              </a:rPr>
              <a:t>咨询问题三</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 Also</a:t>
            </a:r>
            <a:r>
              <a:rPr lang="zh-CN" altLang="zh-CN" sz="21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1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it seems unclear to me </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that______________ (</a:t>
            </a:r>
            <a:r>
              <a:rPr lang="zh-CN" altLang="zh-CN" sz="2100" b="1" kern="100" dirty="0">
                <a:effectLst/>
                <a:latin typeface="Times New Roman" panose="02020603050405020304" pitchFamily="18" charset="0"/>
                <a:ea typeface="宋体" panose="02010600030101010101" pitchFamily="2" charset="-122"/>
                <a:cs typeface="Times New Roman" panose="02020603050405020304" pitchFamily="18" charset="0"/>
              </a:rPr>
              <a:t>用不同的句式提出询问</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a:t>
            </a:r>
            <a:endParaRPr lang="zh-CN" altLang="zh-CN" sz="2100" b="1" kern="100" dirty="0">
              <a:effectLst/>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Bef>
                <a:spcPts val="0"/>
              </a:spcBef>
              <a:buClr>
                <a:srgbClr val="FF0000"/>
              </a:buClr>
              <a:buFont typeface="宋体" panose="02010600030101010101" pitchFamily="2" charset="-122"/>
              <a:buAutoNum type="circleNumDbPlain"/>
              <a:tabLst>
                <a:tab pos="2514600" algn="l"/>
              </a:tabLst>
            </a:pPr>
            <a:r>
              <a:rPr lang="en-US" altLang="zh-CN" sz="2100" b="1" kern="100" dirty="0">
                <a:solidFill>
                  <a:srgbClr val="0000FF"/>
                </a:solidFill>
                <a:effectLst/>
                <a:latin typeface="Times New Roman" panose="02020603050405020304" pitchFamily="18" charset="0"/>
                <a:ea typeface="宋体" panose="02010600030101010101" pitchFamily="2" charset="-122"/>
                <a:cs typeface="Courier New" panose="02070309020205020404" pitchFamily="49" charset="0"/>
              </a:rPr>
              <a:t>Ending ---</a:t>
            </a:r>
            <a:r>
              <a:rPr lang="en-US" altLang="zh-CN" sz="2100" b="1" kern="100" dirty="0">
                <a:effectLst/>
                <a:latin typeface="Times New Roman" panose="02020603050405020304" pitchFamily="18" charset="0"/>
                <a:ea typeface="宋体" panose="02010600030101010101" pitchFamily="2" charset="-122"/>
                <a:cs typeface="Courier New" panose="02070309020205020404" pitchFamily="49" charset="0"/>
              </a:rPr>
              <a:t> </a:t>
            </a:r>
            <a:r>
              <a:rPr lang="zh-CN" altLang="zh-CN" sz="21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【期待回复并表示感谢</a:t>
            </a:r>
            <a:r>
              <a:rPr lang="en-US" altLang="zh-CN" sz="21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1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表达愿望】</a:t>
            </a:r>
            <a:endParaRPr lang="zh-CN" altLang="zh-CN" sz="21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lnSpc>
                <a:spcPct val="120000"/>
              </a:lnSpc>
              <a:spcBef>
                <a:spcPts val="0"/>
              </a:spcBef>
              <a:buClr>
                <a:srgbClr val="FF0000"/>
              </a:buClr>
              <a:buFont typeface="宋体" panose="02010600030101010101" pitchFamily="2" charset="-122"/>
              <a:buAutoNum type="circleNumDbPlain"/>
            </a:pPr>
            <a:r>
              <a:rPr lang="en-US" altLang="zh-CN" sz="2100" b="1" kern="100" dirty="0">
                <a:solidFill>
                  <a:srgbClr val="FF0000"/>
                </a:solidFill>
                <a:effectLst/>
                <a:latin typeface="Times New Roman" panose="02020603050405020304" pitchFamily="18" charset="0"/>
                <a:ea typeface="宋体" panose="02010600030101010101" pitchFamily="2" charset="-122"/>
                <a:cs typeface="Courier New" panose="02070309020205020404" pitchFamily="49" charset="0"/>
              </a:rPr>
              <a:t>Thank you </a:t>
            </a:r>
            <a:r>
              <a:rPr lang="en-US" altLang="zh-CN" sz="2100" b="1" kern="100" dirty="0">
                <a:solidFill>
                  <a:srgbClr val="0D0D0D"/>
                </a:solidFill>
                <a:effectLst/>
                <a:latin typeface="Times New Roman" panose="02020603050405020304" pitchFamily="18" charset="0"/>
                <a:ea typeface="宋体" panose="02010600030101010101" pitchFamily="2" charset="-122"/>
                <a:cs typeface="Courier New" panose="02070309020205020404" pitchFamily="49" charset="0"/>
              </a:rPr>
              <a:t>for your reading, and</a:t>
            </a:r>
            <a:r>
              <a:rPr lang="en-US" altLang="zh-CN" sz="2100" b="1" kern="100" dirty="0">
                <a:solidFill>
                  <a:srgbClr val="FF0000"/>
                </a:solidFill>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21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your prompt reply to this letter </a:t>
            </a:r>
            <a:r>
              <a:rPr lang="en-US" altLang="zh-CN" sz="2100" b="1" kern="100" dirty="0">
                <a:solidFill>
                  <a:srgbClr val="0D0D0D"/>
                </a:solidFill>
                <a:effectLst/>
                <a:latin typeface="Times New Roman" panose="02020603050405020304" pitchFamily="18" charset="0"/>
                <a:ea typeface="宋体" panose="02010600030101010101" pitchFamily="2" charset="-122"/>
                <a:cs typeface="Courier New" panose="02070309020205020404" pitchFamily="49" charset="0"/>
              </a:rPr>
              <a:t>will be</a:t>
            </a:r>
            <a:r>
              <a:rPr lang="en-US" altLang="zh-CN" sz="2100" b="1" kern="100" dirty="0">
                <a:solidFill>
                  <a:srgbClr val="FF0000"/>
                </a:solidFill>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21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highly appreciated.</a:t>
            </a:r>
            <a:endParaRPr lang="zh-CN" altLang="zh-CN" sz="21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3467100" indent="267970" algn="r">
              <a:lnSpc>
                <a:spcPct val="120000"/>
              </a:lnSpc>
              <a:spcBef>
                <a:spcPts val="0"/>
              </a:spcBef>
            </a:pPr>
            <a:r>
              <a:rPr lang="en-US" altLang="zh-CN" sz="2100" b="1" kern="100" dirty="0">
                <a:effectLst/>
                <a:latin typeface="Times New Roman" panose="02020603050405020304" pitchFamily="18" charset="0"/>
                <a:ea typeface="宋体" panose="02010600030101010101" pitchFamily="2" charset="-122"/>
                <a:cs typeface="Times New Roman" panose="02020603050405020304" pitchFamily="18" charset="0"/>
              </a:rPr>
              <a:t>Yours Sincerely / Faithfully/ Truly, </a:t>
            </a:r>
            <a:endParaRPr lang="zh-CN" altLang="zh-CN" sz="21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732530" indent="267970" algn="r">
              <a:lnSpc>
                <a:spcPct val="120000"/>
              </a:lnSpc>
              <a:spcBef>
                <a:spcPts val="0"/>
              </a:spcBef>
            </a:pPr>
            <a:r>
              <a:rPr lang="en-US" altLang="zh-CN" sz="2100" b="1" kern="100" dirty="0">
                <a:effectLst/>
                <a:latin typeface="Times New Roman" panose="02020603050405020304" pitchFamily="18" charset="0"/>
                <a:ea typeface="宋体" panose="02010600030101010101" pitchFamily="2" charset="-122"/>
                <a:cs typeface="Times New Roman" panose="02020603050405020304" pitchFamily="18" charset="0"/>
              </a:rPr>
              <a:t>________________</a:t>
            </a:r>
            <a:endParaRPr lang="zh-CN" altLang="zh-CN" sz="2100" b="1"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文本框 3"/>
          <p:cNvSpPr txBox="1"/>
          <p:nvPr/>
        </p:nvSpPr>
        <p:spPr>
          <a:xfrm>
            <a:off x="67310" y="638810"/>
            <a:ext cx="2540000" cy="645160"/>
          </a:xfrm>
          <a:prstGeom prst="rect">
            <a:avLst/>
          </a:prstGeom>
          <a:noFill/>
        </p:spPr>
        <p:txBody>
          <a:bodyPr wrap="square" rtlCol="0" anchor="t">
            <a:spAutoFit/>
          </a:bodyPr>
          <a:lstStyle/>
          <a:p>
            <a:r>
              <a:rPr lang="zh-CN" altLang="en-US" b="1">
                <a:solidFill>
                  <a:schemeClr val="bg1"/>
                </a:solidFill>
                <a:latin typeface="微软雅黑" panose="020B0503020204020204" charset="-122"/>
                <a:ea typeface="微软雅黑" panose="020B0503020204020204" charset="-122"/>
              </a:rPr>
              <a:t>writing </a:t>
            </a:r>
            <a:endParaRPr lang="zh-CN" altLang="en-US" b="1">
              <a:solidFill>
                <a:schemeClr val="bg1"/>
              </a:solidFill>
              <a:latin typeface="微软雅黑" panose="020B0503020204020204" charset="-122"/>
              <a:ea typeface="微软雅黑" panose="020B0503020204020204" charset="-122"/>
            </a:endParaRPr>
          </a:p>
          <a:p>
            <a:r>
              <a:rPr lang="zh-CN" altLang="en-US" b="1">
                <a:solidFill>
                  <a:schemeClr val="bg1"/>
                </a:solidFill>
                <a:latin typeface="微软雅黑" panose="020B0503020204020204" charset="-122"/>
                <a:ea typeface="微软雅黑" panose="020B0503020204020204" charset="-122"/>
              </a:rPr>
              <a:t>pattern</a:t>
            </a:r>
            <a:endParaRPr lang="zh-CN" altLang="en-US"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69415" y="234315"/>
            <a:ext cx="10357485" cy="1330325"/>
          </a:xfrm>
          <a:noFill/>
          <a:effectLst>
            <a:reflection blurRad="6350" stA="52000" endA="300" endPos="35000" dir="5400000" sy="-100000" algn="bl" rotWithShape="0"/>
          </a:effectLst>
          <a:extLst>
            <a:ext uri="{909E8E84-426E-40DD-AFC4-6F175D3DCCD1}">
              <a14:hiddenFill xmlns:a14="http://schemas.microsoft.com/office/drawing/2010/main">
                <a:solidFill>
                  <a:schemeClr val="bg1"/>
                </a:solidFill>
              </a14:hiddenFill>
            </a:ext>
          </a:extLst>
        </p:spPr>
        <p:txBody>
          <a:bodyPr>
            <a:normAutofit fontScale="90000"/>
          </a:bodyPr>
          <a:lstStyle/>
          <a:p>
            <a:pPr indent="266700">
              <a:spcAft>
                <a:spcPts val="1000"/>
              </a:spcAft>
            </a:pPr>
            <a:r>
              <a:rPr lang="en-US" altLang="zh-CN" sz="2665">
                <a:latin typeface="Times New Roman" panose="02020603050405020304" pitchFamily="18" charset="0"/>
                <a:ea typeface="微软雅黑" panose="020B0503020204020204" charset="-122"/>
                <a:cs typeface="Times New Roman" panose="02020603050405020304" pitchFamily="18" charset="0"/>
              </a:rPr>
              <a:t>Work in groups of four. Each student read the article and others comment on others’ article. Then choose the best one to present in the class. When you are discussing, you can pay attention to the following hints.</a:t>
            </a:r>
            <a:br>
              <a:rPr lang="zh-CN" altLang="zh-CN" sz="2665">
                <a:latin typeface="Times New Roman" panose="02020603050405020304" pitchFamily="18" charset="0"/>
                <a:ea typeface="微软雅黑" panose="020B0503020204020204" charset="-122"/>
                <a:cs typeface="Times New Roman" panose="02020603050405020304" pitchFamily="18" charset="0"/>
              </a:rPr>
            </a:br>
            <a:endParaRPr lang="zh-CN" altLang="zh-CN" sz="2665">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4" name="内容占位符 3"/>
          <p:cNvGraphicFramePr>
            <a:graphicFrameLocks noGrp="1"/>
          </p:cNvGraphicFramePr>
          <p:nvPr>
            <p:ph idx="1"/>
            <p:custDataLst>
              <p:tags r:id="rId1"/>
            </p:custDataLst>
          </p:nvPr>
        </p:nvGraphicFramePr>
        <p:xfrm>
          <a:off x="1303414" y="1542473"/>
          <a:ext cx="10518202" cy="4290714"/>
        </p:xfrm>
        <a:graphic>
          <a:graphicData uri="http://schemas.openxmlformats.org/drawingml/2006/table">
            <a:tbl>
              <a:tblPr>
                <a:tableStyleId>{69CF1AB2-1976-4502-BF36-3FF5EA218861}</a:tableStyleId>
              </a:tblPr>
              <a:tblGrid>
                <a:gridCol w="2179955"/>
                <a:gridCol w="8338247"/>
              </a:tblGrid>
              <a:tr h="465455">
                <a:tc>
                  <a:txBody>
                    <a:bodyPr/>
                    <a:lstStyle/>
                    <a:p>
                      <a:pPr algn="l">
                        <a:lnSpc>
                          <a:spcPct val="100000"/>
                        </a:lnSpc>
                        <a:spcAft>
                          <a:spcPts val="1000"/>
                        </a:spcAft>
                      </a:pPr>
                      <a:r>
                        <a:rPr lang="en-US" sz="1800" b="1" dirty="0">
                          <a:solidFill>
                            <a:srgbClr val="0033CC"/>
                          </a:solidFill>
                          <a:effectLst/>
                          <a:latin typeface="华文隶书" panose="02010800040101010101" pitchFamily="2" charset="-122"/>
                          <a:ea typeface="华文隶书" panose="02010800040101010101" pitchFamily="2" charset="-122"/>
                        </a:rPr>
                        <a:t>Goal</a:t>
                      </a:r>
                      <a:endParaRPr lang="zh-CN" sz="1800" dirty="0">
                        <a:effectLst/>
                        <a:latin typeface="华文隶书" panose="02010800040101010101" pitchFamily="2" charset="-122"/>
                        <a:ea typeface="华文隶书" panose="02010800040101010101" pitchFamily="2" charset="-122"/>
                        <a:cs typeface="Times New Roman" panose="02020603050405020304" pitchFamily="18" charset="0"/>
                      </a:endParaRPr>
                    </a:p>
                  </a:txBody>
                  <a:tcPr marT="34290" marB="34290" anchor="ctr">
                    <a:solidFill>
                      <a:schemeClr val="bg1"/>
                    </a:solidFill>
                  </a:tcPr>
                </a:tc>
                <a:tc>
                  <a:txBody>
                    <a:bodyPr/>
                    <a:lstStyle/>
                    <a:p>
                      <a:pPr algn="l">
                        <a:lnSpc>
                          <a:spcPct val="100000"/>
                        </a:lnSpc>
                        <a:spcAft>
                          <a:spcPts val="1000"/>
                        </a:spcAft>
                      </a:pPr>
                      <a:r>
                        <a:rPr lang="en-US" sz="1800" b="1">
                          <a:effectLst/>
                          <a:latin typeface="华文隶书" panose="02010800040101010101" pitchFamily="2" charset="-122"/>
                          <a:ea typeface="华文隶书" panose="02010800040101010101" pitchFamily="2" charset="-122"/>
                        </a:rPr>
                        <a:t>Have you made the purpose clear?</a:t>
                      </a:r>
                      <a:endParaRPr lang="zh-CN" sz="1800">
                        <a:effectLst/>
                        <a:latin typeface="华文隶书" panose="02010800040101010101" pitchFamily="2" charset="-122"/>
                        <a:ea typeface="华文隶书" panose="02010800040101010101" pitchFamily="2" charset="-122"/>
                        <a:cs typeface="Times New Roman" panose="02020603050405020304" pitchFamily="18" charset="0"/>
                      </a:endParaRPr>
                    </a:p>
                  </a:txBody>
                  <a:tcPr marT="34290" marB="34290" anchor="ctr">
                    <a:solidFill>
                      <a:schemeClr val="bg1"/>
                    </a:solidFill>
                  </a:tcPr>
                </a:tc>
              </a:tr>
              <a:tr h="737453">
                <a:tc>
                  <a:txBody>
                    <a:bodyPr/>
                    <a:lstStyle/>
                    <a:p>
                      <a:pPr algn="l">
                        <a:lnSpc>
                          <a:spcPct val="100000"/>
                        </a:lnSpc>
                        <a:spcAft>
                          <a:spcPts val="1000"/>
                        </a:spcAft>
                      </a:pPr>
                      <a:r>
                        <a:rPr lang="en-US" sz="1800" b="1" u="sng" kern="1200" dirty="0">
                          <a:solidFill>
                            <a:srgbClr val="FF0000"/>
                          </a:solidFill>
                          <a:effectLst/>
                          <a:latin typeface="华文隶书" panose="02010800040101010101" pitchFamily="2" charset="-122"/>
                          <a:ea typeface="华文隶书" panose="02010800040101010101" pitchFamily="2" charset="-122"/>
                          <a:cs typeface="+mn-cs"/>
                        </a:rPr>
                        <a:t>Frame </a:t>
                      </a:r>
                      <a:r>
                        <a:rPr lang="en-US" sz="1800" b="1" dirty="0">
                          <a:solidFill>
                            <a:srgbClr val="0033CC"/>
                          </a:solidFill>
                          <a:effectLst/>
                          <a:latin typeface="华文隶书" panose="02010800040101010101" pitchFamily="2" charset="-122"/>
                          <a:ea typeface="华文隶书" panose="02010800040101010101" pitchFamily="2" charset="-122"/>
                        </a:rPr>
                        <a:t>structure</a:t>
                      </a:r>
                      <a:endParaRPr lang="zh-CN" sz="1800" dirty="0">
                        <a:effectLst/>
                        <a:latin typeface="华文隶书" panose="02010800040101010101" pitchFamily="2" charset="-122"/>
                        <a:ea typeface="华文隶书" panose="02010800040101010101" pitchFamily="2" charset="-122"/>
                        <a:cs typeface="Times New Roman" panose="02020603050405020304" pitchFamily="18" charset="0"/>
                      </a:endParaRPr>
                    </a:p>
                  </a:txBody>
                  <a:tcPr marT="34290" marB="34290" anchor="ctr">
                    <a:solidFill>
                      <a:schemeClr val="bg1"/>
                    </a:solidFill>
                  </a:tcPr>
                </a:tc>
                <a:tc>
                  <a:txBody>
                    <a:bodyPr/>
                    <a:lstStyle/>
                    <a:p>
                      <a:pPr algn="l">
                        <a:lnSpc>
                          <a:spcPct val="100000"/>
                        </a:lnSpc>
                        <a:spcAft>
                          <a:spcPts val="1000"/>
                        </a:spcAft>
                      </a:pPr>
                      <a:r>
                        <a:rPr lang="en-US" sz="1800" b="1" u="sng" kern="1200" dirty="0">
                          <a:solidFill>
                            <a:srgbClr val="FF0000"/>
                          </a:solidFill>
                          <a:effectLst/>
                          <a:latin typeface="华文隶书" panose="02010800040101010101" pitchFamily="2" charset="-122"/>
                          <a:ea typeface="华文隶书" panose="02010800040101010101" pitchFamily="2" charset="-122"/>
                          <a:cs typeface="+mn-cs"/>
                        </a:rPr>
                        <a:t>Does the structure conform to the requirements?</a:t>
                      </a:r>
                      <a:endParaRPr lang="zh-CN" sz="1800" b="1" u="sng" kern="1200" dirty="0">
                        <a:solidFill>
                          <a:srgbClr val="FF0000"/>
                        </a:solidFill>
                        <a:effectLst/>
                        <a:latin typeface="华文隶书" panose="02010800040101010101" pitchFamily="2" charset="-122"/>
                        <a:ea typeface="华文隶书" panose="02010800040101010101" pitchFamily="2" charset="-122"/>
                        <a:cs typeface="+mn-cs"/>
                      </a:endParaRPr>
                    </a:p>
                  </a:txBody>
                  <a:tcPr marT="34290" marB="34290" anchor="ctr">
                    <a:solidFill>
                      <a:schemeClr val="bg1"/>
                    </a:solidFill>
                  </a:tcPr>
                </a:tc>
              </a:tr>
              <a:tr h="995680">
                <a:tc>
                  <a:txBody>
                    <a:bodyPr/>
                    <a:lstStyle/>
                    <a:p>
                      <a:pPr algn="l">
                        <a:lnSpc>
                          <a:spcPct val="100000"/>
                        </a:lnSpc>
                        <a:spcAft>
                          <a:spcPts val="1000"/>
                        </a:spcAft>
                      </a:pPr>
                      <a:r>
                        <a:rPr lang="en-US" sz="1800" b="1" dirty="0">
                          <a:solidFill>
                            <a:srgbClr val="0033CC"/>
                          </a:solidFill>
                          <a:effectLst/>
                          <a:latin typeface="华文隶书" panose="02010800040101010101" pitchFamily="2" charset="-122"/>
                          <a:ea typeface="华文隶书" panose="02010800040101010101" pitchFamily="2" charset="-122"/>
                        </a:rPr>
                        <a:t>Language</a:t>
                      </a:r>
                      <a:endParaRPr lang="zh-CN" sz="1800" dirty="0">
                        <a:effectLst/>
                        <a:latin typeface="华文隶书" panose="02010800040101010101" pitchFamily="2" charset="-122"/>
                        <a:ea typeface="华文隶书" panose="02010800040101010101" pitchFamily="2" charset="-122"/>
                        <a:cs typeface="Times New Roman" panose="02020603050405020304" pitchFamily="18" charset="0"/>
                      </a:endParaRPr>
                    </a:p>
                  </a:txBody>
                  <a:tcPr marT="34290" marB="34290" anchor="ctr">
                    <a:solidFill>
                      <a:schemeClr val="bg1"/>
                    </a:solidFill>
                  </a:tcPr>
                </a:tc>
                <a:tc>
                  <a:txBody>
                    <a:bodyPr/>
                    <a:lstStyle/>
                    <a:p>
                      <a:pPr algn="l">
                        <a:lnSpc>
                          <a:spcPct val="100000"/>
                        </a:lnSpc>
                        <a:spcAft>
                          <a:spcPts val="1000"/>
                        </a:spcAft>
                      </a:pPr>
                      <a:r>
                        <a:rPr lang="en-US" sz="1800" b="1" dirty="0">
                          <a:effectLst/>
                          <a:latin typeface="华文隶书" panose="02010800040101010101" pitchFamily="2" charset="-122"/>
                          <a:ea typeface="华文隶书" panose="02010800040101010101" pitchFamily="2" charset="-122"/>
                        </a:rPr>
                        <a:t>Are the sentences concise and accurate?  Have you used the proper punctuation, words, sentences and paragraphs to convey yourself?</a:t>
                      </a:r>
                      <a:endParaRPr lang="zh-CN" sz="1800" dirty="0">
                        <a:effectLst/>
                        <a:latin typeface="华文隶书" panose="02010800040101010101" pitchFamily="2" charset="-122"/>
                        <a:ea typeface="华文隶书" panose="02010800040101010101" pitchFamily="2" charset="-122"/>
                        <a:cs typeface="Times New Roman" panose="02020603050405020304" pitchFamily="18" charset="0"/>
                      </a:endParaRPr>
                    </a:p>
                  </a:txBody>
                  <a:tcPr marT="34290" marB="34290" anchor="ctr">
                    <a:solidFill>
                      <a:schemeClr val="bg1"/>
                    </a:solidFill>
                  </a:tcPr>
                </a:tc>
              </a:tr>
              <a:tr h="737453">
                <a:tc>
                  <a:txBody>
                    <a:bodyPr/>
                    <a:lstStyle/>
                    <a:p>
                      <a:pPr marL="0" algn="l" defTabSz="457200" rtl="0" eaLnBrk="1" latinLnBrk="0" hangingPunct="1">
                        <a:lnSpc>
                          <a:spcPct val="100000"/>
                        </a:lnSpc>
                        <a:spcAft>
                          <a:spcPts val="1000"/>
                        </a:spcAft>
                      </a:pPr>
                      <a:r>
                        <a:rPr lang="en-US" sz="1800" b="1" u="sng" kern="1200" dirty="0">
                          <a:solidFill>
                            <a:srgbClr val="FF0000"/>
                          </a:solidFill>
                          <a:effectLst/>
                          <a:latin typeface="华文隶书" panose="02010800040101010101" pitchFamily="2" charset="-122"/>
                          <a:ea typeface="华文隶书" panose="02010800040101010101" pitchFamily="2" charset="-122"/>
                          <a:cs typeface="+mn-cs"/>
                        </a:rPr>
                        <a:t>Main points</a:t>
                      </a:r>
                      <a:endParaRPr lang="zh-CN" sz="1800" b="1" u="sng" kern="1200" dirty="0">
                        <a:solidFill>
                          <a:srgbClr val="FF0000"/>
                        </a:solidFill>
                        <a:effectLst/>
                        <a:latin typeface="华文隶书" panose="02010800040101010101" pitchFamily="2" charset="-122"/>
                        <a:ea typeface="华文隶书" panose="02010800040101010101" pitchFamily="2" charset="-122"/>
                        <a:cs typeface="+mn-cs"/>
                      </a:endParaRPr>
                    </a:p>
                  </a:txBody>
                  <a:tcPr marT="34290" marB="34290" anchor="ctr">
                    <a:solidFill>
                      <a:schemeClr val="bg1"/>
                    </a:solidFill>
                  </a:tcPr>
                </a:tc>
                <a:tc>
                  <a:txBody>
                    <a:bodyPr/>
                    <a:lstStyle/>
                    <a:p>
                      <a:pPr algn="l">
                        <a:lnSpc>
                          <a:spcPct val="100000"/>
                        </a:lnSpc>
                        <a:spcAft>
                          <a:spcPts val="1000"/>
                        </a:spcAft>
                      </a:pPr>
                      <a:r>
                        <a:rPr lang="en-US" sz="1800" b="1" u="sng" kern="1200" dirty="0">
                          <a:solidFill>
                            <a:srgbClr val="FF0000"/>
                          </a:solidFill>
                          <a:effectLst/>
                          <a:latin typeface="华文隶书" panose="02010800040101010101" pitchFamily="2" charset="-122"/>
                          <a:ea typeface="华文隶书" panose="02010800040101010101" pitchFamily="2" charset="-122"/>
                          <a:cs typeface="+mn-cs"/>
                        </a:rPr>
                        <a:t>Have you included all the points of view?</a:t>
                      </a:r>
                      <a:endParaRPr lang="zh-CN" sz="1800" b="1" u="sng" kern="1200" dirty="0">
                        <a:solidFill>
                          <a:srgbClr val="FF0000"/>
                        </a:solidFill>
                        <a:effectLst/>
                        <a:latin typeface="华文隶书" panose="02010800040101010101" pitchFamily="2" charset="-122"/>
                        <a:ea typeface="华文隶书" panose="02010800040101010101" pitchFamily="2" charset="-122"/>
                        <a:cs typeface="+mn-cs"/>
                      </a:endParaRPr>
                    </a:p>
                  </a:txBody>
                  <a:tcPr marT="34290" marB="34290" anchor="ctr">
                    <a:solidFill>
                      <a:schemeClr val="bg1"/>
                    </a:solidFill>
                  </a:tcPr>
                </a:tc>
              </a:tr>
              <a:tr h="445567">
                <a:tc>
                  <a:txBody>
                    <a:bodyPr/>
                    <a:lstStyle/>
                    <a:p>
                      <a:pPr algn="l">
                        <a:lnSpc>
                          <a:spcPct val="100000"/>
                        </a:lnSpc>
                        <a:spcAft>
                          <a:spcPts val="1000"/>
                        </a:spcAft>
                      </a:pPr>
                      <a:r>
                        <a:rPr lang="en-US" altLang="zh-CN" sz="1800" b="1" dirty="0" smtClean="0">
                          <a:solidFill>
                            <a:srgbClr val="0033CC"/>
                          </a:solidFill>
                          <a:effectLst/>
                          <a:latin typeface="华文隶书" panose="02010800040101010101" pitchFamily="2" charset="-122"/>
                          <a:ea typeface="华文隶书" panose="02010800040101010101" pitchFamily="2" charset="-122"/>
                          <a:sym typeface="+mn-ea"/>
                        </a:rPr>
                        <a:t>Proper details </a:t>
                      </a:r>
                      <a:endParaRPr lang="zh-CN" sz="1800" dirty="0">
                        <a:effectLst/>
                        <a:latin typeface="华文隶书" panose="02010800040101010101" pitchFamily="2" charset="-122"/>
                        <a:ea typeface="华文隶书" panose="02010800040101010101" pitchFamily="2" charset="-122"/>
                        <a:cs typeface="Times New Roman" panose="02020603050405020304" pitchFamily="18" charset="0"/>
                      </a:endParaRPr>
                    </a:p>
                  </a:txBody>
                  <a:tcPr marT="34290" marB="34290" anchor="ctr">
                    <a:solidFill>
                      <a:schemeClr val="bg1"/>
                    </a:solidFill>
                  </a:tcPr>
                </a:tc>
                <a:tc>
                  <a:txBody>
                    <a:bodyPr/>
                    <a:lstStyle/>
                    <a:p>
                      <a:pPr algn="l">
                        <a:lnSpc>
                          <a:spcPct val="100000"/>
                        </a:lnSpc>
                      </a:pPr>
                      <a:r>
                        <a:rPr lang="en-US" sz="1800" b="1" dirty="0">
                          <a:solidFill>
                            <a:srgbClr val="0033CC"/>
                          </a:solidFill>
                          <a:effectLst/>
                          <a:latin typeface="华文隶书" panose="02010800040101010101" pitchFamily="2" charset="-122"/>
                          <a:ea typeface="华文隶书" panose="02010800040101010101" pitchFamily="2" charset="-122"/>
                          <a:sym typeface="+mn-ea"/>
                        </a:rPr>
                        <a:t>Are the details suitable?</a:t>
                      </a:r>
                      <a:endParaRPr lang="zh-CN" sz="1800" dirty="0">
                        <a:effectLst/>
                        <a:latin typeface="华文隶书" panose="02010800040101010101" pitchFamily="2" charset="-122"/>
                        <a:ea typeface="华文隶书" panose="02010800040101010101" pitchFamily="2" charset="-122"/>
                        <a:cs typeface="Times New Roman" panose="02020603050405020304" pitchFamily="18" charset="0"/>
                      </a:endParaRPr>
                    </a:p>
                    <a:p>
                      <a:pPr algn="l">
                        <a:lnSpc>
                          <a:spcPct val="100000"/>
                        </a:lnSpc>
                      </a:pPr>
                      <a:endParaRPr lang="zh-CN" sz="1800" dirty="0">
                        <a:effectLst/>
                        <a:latin typeface="华文隶书" panose="02010800040101010101" pitchFamily="2" charset="-122"/>
                        <a:ea typeface="华文隶书" panose="02010800040101010101" pitchFamily="2" charset="-122"/>
                        <a:cs typeface="Times New Roman" panose="02020603050405020304" pitchFamily="18" charset="0"/>
                      </a:endParaRPr>
                    </a:p>
                  </a:txBody>
                  <a:tcPr marT="34290" marB="34290" anchor="ctr">
                    <a:solidFill>
                      <a:schemeClr val="bg1"/>
                    </a:solidFill>
                  </a:tcPr>
                </a:tc>
              </a:tr>
              <a:tr h="737453">
                <a:tc>
                  <a:txBody>
                    <a:bodyPr/>
                    <a:lstStyle/>
                    <a:p>
                      <a:pPr algn="l">
                        <a:lnSpc>
                          <a:spcPct val="100000"/>
                        </a:lnSpc>
                        <a:spcAft>
                          <a:spcPts val="1000"/>
                        </a:spcAft>
                      </a:pPr>
                      <a:r>
                        <a:rPr kumimoji="0" lang="en-US" altLang="zh-CN" sz="1800" b="1" i="0" u="none" strike="noStrike" kern="1200" cap="none" spc="0" normalizeH="0" baseline="0" noProof="0" dirty="0" smtClean="0">
                          <a:ln>
                            <a:noFill/>
                          </a:ln>
                          <a:solidFill>
                            <a:prstClr val="black"/>
                          </a:solidFill>
                          <a:effectLst/>
                          <a:uLnTx/>
                          <a:uFillTx/>
                          <a:latin typeface="华文隶书" panose="02010800040101010101" pitchFamily="2" charset="-122"/>
                          <a:ea typeface="华文隶书" panose="02010800040101010101" pitchFamily="2" charset="-122"/>
                          <a:cs typeface="+mn-cs"/>
                          <a:sym typeface="+mn-ea"/>
                        </a:rPr>
                        <a:t>three Criteria of Inquiry </a:t>
                      </a:r>
                      <a:endParaRPr lang="zh-CN" sz="1800" dirty="0">
                        <a:effectLst/>
                        <a:latin typeface="华文隶书" panose="02010800040101010101" pitchFamily="2" charset="-122"/>
                        <a:ea typeface="华文隶书" panose="02010800040101010101" pitchFamily="2" charset="-122"/>
                        <a:cs typeface="Times New Roman" panose="02020603050405020304" pitchFamily="18" charset="0"/>
                      </a:endParaRPr>
                    </a:p>
                  </a:txBody>
                  <a:tcPr marT="34290" marB="34290" anchor="ctr">
                    <a:solidFill>
                      <a:schemeClr val="bg1"/>
                    </a:solidFill>
                  </a:tcPr>
                </a:tc>
                <a:tc>
                  <a:txBody>
                    <a:bodyPr/>
                    <a:lstStyle/>
                    <a:p>
                      <a:pPr algn="l">
                        <a:lnSpc>
                          <a:spcPct val="100000"/>
                        </a:lnSpc>
                      </a:pPr>
                      <a:r>
                        <a:rPr lang="en-US" sz="1800" b="1" dirty="0">
                          <a:solidFill>
                            <a:srgbClr val="0033CC"/>
                          </a:solidFill>
                          <a:effectLst/>
                          <a:latin typeface="华文隶书" panose="02010800040101010101" pitchFamily="2" charset="-122"/>
                          <a:ea typeface="华文隶书" panose="02010800040101010101" pitchFamily="2" charset="-122"/>
                          <a:sym typeface="+mn-ea"/>
                        </a:rPr>
                        <a:t>Does the letter meet </a:t>
                      </a:r>
                      <a:r>
                        <a:rPr lang="en-US" sz="1800" b="1" u="sng" kern="1200" dirty="0">
                          <a:solidFill>
                            <a:srgbClr val="FF0000"/>
                          </a:solidFill>
                          <a:effectLst/>
                          <a:latin typeface="华文隶书" panose="02010800040101010101" pitchFamily="2" charset="-122"/>
                          <a:ea typeface="华文隶书" panose="02010800040101010101" pitchFamily="2" charset="-122"/>
                          <a:cs typeface="+mn-cs"/>
                          <a:sym typeface="+mn-ea"/>
                        </a:rPr>
                        <a:t>three Criteria of Inquiry </a:t>
                      </a:r>
                      <a:r>
                        <a:rPr lang="en-US" sz="1800" b="1" dirty="0">
                          <a:solidFill>
                            <a:srgbClr val="0033CC"/>
                          </a:solidFill>
                          <a:effectLst/>
                          <a:latin typeface="华文隶书" panose="02010800040101010101" pitchFamily="2" charset="-122"/>
                          <a:ea typeface="华文隶书" panose="02010800040101010101" pitchFamily="2" charset="-122"/>
                          <a:sym typeface="+mn-ea"/>
                        </a:rPr>
                        <a:t>Letters-To be </a:t>
                      </a:r>
                      <a:r>
                        <a:rPr lang="en-US" sz="1800" b="1" u="sng" kern="1200" dirty="0">
                          <a:solidFill>
                            <a:srgbClr val="FF0000"/>
                          </a:solidFill>
                          <a:effectLst/>
                          <a:latin typeface="华文隶书" panose="02010800040101010101" pitchFamily="2" charset="-122"/>
                          <a:ea typeface="华文隶书" panose="02010800040101010101" pitchFamily="2" charset="-122"/>
                          <a:cs typeface="+mn-cs"/>
                          <a:sym typeface="+mn-ea"/>
                        </a:rPr>
                        <a:t>appropriate/concise/To get to the point?</a:t>
                      </a:r>
                      <a:endParaRPr lang="zh-CN" sz="1800" b="1" u="sng" kern="1200" dirty="0">
                        <a:solidFill>
                          <a:srgbClr val="FF0000"/>
                        </a:solidFill>
                        <a:effectLst/>
                        <a:latin typeface="华文隶书" panose="02010800040101010101" pitchFamily="2" charset="-122"/>
                        <a:ea typeface="华文隶书" panose="02010800040101010101" pitchFamily="2" charset="-122"/>
                        <a:cs typeface="+mn-cs"/>
                      </a:endParaRPr>
                    </a:p>
                    <a:p>
                      <a:pPr algn="l">
                        <a:lnSpc>
                          <a:spcPct val="100000"/>
                        </a:lnSpc>
                      </a:pPr>
                      <a:endParaRPr lang="zh-CN" sz="1800" dirty="0">
                        <a:effectLst/>
                        <a:latin typeface="华文隶书" panose="02010800040101010101" pitchFamily="2" charset="-122"/>
                        <a:ea typeface="华文隶书" panose="02010800040101010101" pitchFamily="2" charset="-122"/>
                        <a:cs typeface="Times New Roman" panose="02020603050405020304" pitchFamily="18" charset="0"/>
                      </a:endParaRPr>
                    </a:p>
                  </a:txBody>
                  <a:tcPr marT="34290" marB="34290" anchor="ctr">
                    <a:solidFill>
                      <a:schemeClr val="bg1"/>
                    </a:solidFill>
                  </a:tcPr>
                </a:tc>
              </a:tr>
            </a:tbl>
          </a:graphicData>
        </a:graphic>
      </p:graphicFrame>
      <p:sp>
        <p:nvSpPr>
          <p:cNvPr id="3" name="文本框 2"/>
          <p:cNvSpPr txBox="1"/>
          <p:nvPr/>
        </p:nvSpPr>
        <p:spPr>
          <a:xfrm>
            <a:off x="53340" y="824865"/>
            <a:ext cx="2540000" cy="368300"/>
          </a:xfrm>
          <a:prstGeom prst="rect">
            <a:avLst/>
          </a:prstGeom>
          <a:noFill/>
        </p:spPr>
        <p:txBody>
          <a:bodyPr wrap="square" rtlCol="0" anchor="t">
            <a:spAutoFit/>
          </a:bodyPr>
          <a:lstStyle/>
          <a:p>
            <a:r>
              <a:rPr lang="zh-CN" altLang="en-US" b="1">
                <a:solidFill>
                  <a:schemeClr val="bg1"/>
                </a:solidFill>
                <a:latin typeface="微软雅黑" panose="020B0503020204020204" charset="-122"/>
                <a:ea typeface="微软雅黑" panose="020B0503020204020204" charset="-122"/>
              </a:rPr>
              <a:t>Evaluation</a:t>
            </a:r>
            <a:endParaRPr lang="zh-CN" altLang="en-US"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徽标特写&#10;&#10;已自动生成说明"/>
          <p:cNvPicPr>
            <a:picLocks noChangeAspect="1"/>
          </p:cNvPicPr>
          <p:nvPr/>
        </p:nvPicPr>
        <p:blipFill rotWithShape="1">
          <a:blip r:embed="rId1" cstate="hqprint">
            <a:extLst>
              <a:ext uri="{28A0092B-C50C-407E-A947-70E740481C1C}">
                <a14:useLocalDpi xmlns:a14="http://schemas.microsoft.com/office/drawing/2010/main" val="0"/>
              </a:ext>
            </a:extLst>
          </a:blip>
          <a:srcRect/>
          <a:stretch>
            <a:fillRect/>
          </a:stretch>
        </p:blipFill>
        <p:spPr>
          <a:xfrm>
            <a:off x="189865" y="3046730"/>
            <a:ext cx="12002135" cy="3811270"/>
          </a:xfrm>
          <a:prstGeom prst="rect">
            <a:avLst/>
          </a:prstGeom>
        </p:spPr>
      </p:pic>
      <p:sp>
        <p:nvSpPr>
          <p:cNvPr id="2" name="标题 1"/>
          <p:cNvSpPr>
            <a:spLocks noGrp="1"/>
          </p:cNvSpPr>
          <p:nvPr>
            <p:ph type="ctrTitle"/>
          </p:nvPr>
        </p:nvSpPr>
        <p:spPr>
          <a:xfrm>
            <a:off x="599227" y="836342"/>
            <a:ext cx="10993549" cy="2051898"/>
          </a:xfrm>
          <a:solidFill>
            <a:srgbClr val="CCFF99"/>
          </a:solidFill>
          <a:effectLst>
            <a:glow rad="63500">
              <a:schemeClr val="accent2">
                <a:satMod val="175000"/>
                <a:alpha val="40000"/>
              </a:schemeClr>
            </a:glow>
            <a:outerShdw blurRad="50800" dist="38100" dir="5400000" algn="t" rotWithShape="0">
              <a:prstClr val="black">
                <a:alpha val="40000"/>
              </a:prstClr>
            </a:outerShdw>
          </a:effectLst>
        </p:spPr>
        <p:txBody>
          <a:bodyPr rtlCol="0">
            <a:normAutofit/>
          </a:bodyPr>
          <a:lstStyle/>
          <a:p>
            <a:pPr algn="ctr">
              <a:spcAft>
                <a:spcPts val="1000"/>
              </a:spcAft>
            </a:pPr>
            <a:r>
              <a:rPr lang="en-US" altLang="zh-CN" sz="6000" b="1" i="1" dirty="0">
                <a:ln w="12700" cmpd="sng">
                  <a:solidFill>
                    <a:schemeClr val="bg2">
                      <a:lumMod val="1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sym typeface="Wingdings" panose="05000000000000000000" pitchFamily="2" charset="2"/>
              </a:rPr>
              <a:t></a:t>
            </a:r>
            <a:r>
              <a:rPr lang="zh-CN" altLang="zh-CN" sz="6000" b="1" i="1" dirty="0">
                <a:ln w="12700" cmpd="sng">
                  <a:solidFill>
                    <a:schemeClr val="bg2">
                      <a:lumMod val="1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应用文写作</a:t>
            </a:r>
            <a:r>
              <a:rPr lang="en-US" altLang="zh-CN" sz="6000" b="1" i="1" dirty="0">
                <a:ln w="12700" cmpd="sng">
                  <a:solidFill>
                    <a:schemeClr val="bg2">
                      <a:lumMod val="1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r>
              <a:rPr lang="zh-CN" altLang="zh-CN" sz="6000" b="1" i="1" dirty="0">
                <a:ln w="12700" cmpd="sng">
                  <a:solidFill>
                    <a:schemeClr val="bg2">
                      <a:lumMod val="1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询问</a:t>
            </a:r>
            <a:r>
              <a:rPr lang="en-US" altLang="zh-CN" sz="6000" b="1" i="1" dirty="0">
                <a:ln w="12700" cmpd="sng">
                  <a:solidFill>
                    <a:schemeClr val="bg2">
                      <a:lumMod val="1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t>
            </a:r>
            <a:r>
              <a:rPr lang="zh-CN" altLang="zh-CN" sz="6000" b="1" i="1" dirty="0">
                <a:ln w="12700" cmpd="sng">
                  <a:solidFill>
                    <a:schemeClr val="bg2">
                      <a:lumMod val="1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咨询信</a:t>
            </a:r>
            <a:br>
              <a:rPr lang="zh-CN" altLang="zh-CN" sz="6000" dirty="0">
                <a:effectLst/>
                <a:latin typeface="Tahoma" panose="020B0604030504040204" pitchFamily="34" charset="0"/>
                <a:ea typeface="微软雅黑" panose="020B0503020204020204" charset="-122"/>
                <a:cs typeface="Times New Roman" panose="02020603050405020304" pitchFamily="18" charset="0"/>
              </a:rPr>
            </a:br>
            <a:endParaRPr lang="zh-CN" altLang="zh-CN" sz="6000" dirty="0">
              <a:effectLst/>
              <a:latin typeface="Tahoma" panose="020B0604030504040204" pitchFamily="34" charset="0"/>
              <a:ea typeface="微软雅黑" panose="020B0503020204020204" charset="-122"/>
              <a:cs typeface="Times New Roman" panose="02020603050405020304" pitchFamily="18" charset="0"/>
            </a:endParaRPr>
          </a:p>
        </p:txBody>
      </p:sp>
      <p:sp>
        <p:nvSpPr>
          <p:cNvPr id="3" name="副标题 2"/>
          <p:cNvSpPr>
            <a:spLocks noGrp="1"/>
          </p:cNvSpPr>
          <p:nvPr>
            <p:ph type="subTitle" idx="1"/>
          </p:nvPr>
        </p:nvSpPr>
        <p:spPr>
          <a:xfrm>
            <a:off x="553720" y="1994535"/>
            <a:ext cx="11084560" cy="1052195"/>
          </a:xfrm>
        </p:spPr>
        <p:txBody>
          <a:bodyPr rtlCol="0">
            <a:normAutofit/>
          </a:bodyPr>
          <a:lstStyle/>
          <a:p>
            <a:pPr algn="ctr"/>
            <a:r>
              <a:rPr lang="zh-CN" altLang="zh-CN" sz="4400" b="1" dirty="0">
                <a:ln w="12700" cmpd="sng">
                  <a:solidFill>
                    <a:schemeClr val="tx2">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参考范文</a:t>
            </a:r>
            <a:endParaRPr lang="zh-CN" altLang="en-US" sz="4400" b="1" dirty="0">
              <a:ln w="12700" cmpd="sng">
                <a:solidFill>
                  <a:schemeClr val="tx2">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39875" y="342900"/>
            <a:ext cx="10474647" cy="6326505"/>
          </a:xfrm>
          <a:noFill/>
          <a:ln>
            <a:noFill/>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a:noAutofit/>
          </a:bodyPr>
          <a:lstStyle/>
          <a:p>
            <a:pPr marL="0" indent="0">
              <a:spcBef>
                <a:spcPts val="0"/>
              </a:spcBef>
              <a:buNone/>
            </a:pPr>
            <a:r>
              <a:rPr lang="zh-CN" altLang="zh-CN" sz="2300" b="1" dirty="0">
                <a:latin typeface="宋体" panose="02010600030101010101" pitchFamily="2" charset="-122"/>
                <a:ea typeface="宋体" panose="02010600030101010101" pitchFamily="2" charset="-122"/>
                <a:cs typeface="宋体" panose="02010600030101010101" pitchFamily="2" charset="-122"/>
              </a:rPr>
              <a:t>【2014全国新课标1卷】假定你是李华，计划暑假期间去英国学习英语，为期六周。下面的广告引起了你的注意，请给该校写封信，询问有关情况（箭头所指内容）。</a:t>
            </a:r>
            <a:endParaRPr lang="en-US" altLang="zh-CN" sz="2300" b="1" dirty="0">
              <a:latin typeface="宋体" panose="02010600030101010101" pitchFamily="2" charset="-122"/>
              <a:ea typeface="宋体" panose="02010600030101010101" pitchFamily="2" charset="-122"/>
              <a:cs typeface="宋体" panose="02010600030101010101" pitchFamily="2" charset="-122"/>
            </a:endParaRPr>
          </a:p>
          <a:p>
            <a:pPr marL="0">
              <a:spcBef>
                <a:spcPts val="0"/>
              </a:spcBef>
            </a:pPr>
            <a:endParaRPr lang="en-US" altLang="zh-CN" sz="2300" b="1" dirty="0">
              <a:latin typeface="宋体" panose="02010600030101010101" pitchFamily="2" charset="-122"/>
              <a:ea typeface="宋体" panose="02010600030101010101" pitchFamily="2" charset="-122"/>
              <a:cs typeface="宋体" panose="02010600030101010101" pitchFamily="2" charset="-122"/>
            </a:endParaRPr>
          </a:p>
          <a:p>
            <a:pPr marL="0" indent="0">
              <a:spcBef>
                <a:spcPts val="0"/>
              </a:spcBef>
              <a:spcAft>
                <a:spcPts val="1000"/>
              </a:spcAft>
              <a:buNone/>
            </a:pPr>
            <a:endParaRPr lang="zh-CN" altLang="zh-CN" sz="2300" b="1" dirty="0">
              <a:latin typeface="宋体" panose="02010600030101010101" pitchFamily="2" charset="-122"/>
              <a:ea typeface="宋体" panose="02010600030101010101" pitchFamily="2" charset="-122"/>
              <a:cs typeface="宋体" panose="02010600030101010101" pitchFamily="2" charset="-122"/>
            </a:endParaRPr>
          </a:p>
          <a:p>
            <a:pPr marL="0" indent="0">
              <a:spcBef>
                <a:spcPts val="0"/>
              </a:spcBef>
              <a:spcAft>
                <a:spcPts val="1000"/>
              </a:spcAft>
              <a:buNone/>
            </a:pPr>
            <a:endParaRPr lang="zh-CN" altLang="zh-CN" sz="2300" b="1" dirty="0">
              <a:latin typeface="宋体" panose="02010600030101010101" pitchFamily="2" charset="-122"/>
              <a:ea typeface="宋体" panose="02010600030101010101" pitchFamily="2" charset="-122"/>
              <a:cs typeface="宋体" panose="02010600030101010101" pitchFamily="2" charset="-122"/>
            </a:endParaRPr>
          </a:p>
          <a:p>
            <a:pPr marL="0" indent="0">
              <a:spcBef>
                <a:spcPts val="0"/>
              </a:spcBef>
              <a:spcAft>
                <a:spcPts val="1000"/>
              </a:spcAft>
              <a:buNone/>
            </a:pPr>
            <a:endParaRPr lang="zh-CN" altLang="zh-CN" sz="2300" b="1" dirty="0">
              <a:latin typeface="宋体" panose="02010600030101010101" pitchFamily="2" charset="-122"/>
              <a:ea typeface="宋体" panose="02010600030101010101" pitchFamily="2" charset="-122"/>
              <a:cs typeface="宋体" panose="02010600030101010101" pitchFamily="2" charset="-122"/>
            </a:endParaRPr>
          </a:p>
          <a:p>
            <a:pPr marL="0" indent="0">
              <a:spcBef>
                <a:spcPts val="0"/>
              </a:spcBef>
              <a:spcAft>
                <a:spcPts val="1000"/>
              </a:spcAft>
              <a:buNone/>
            </a:pPr>
            <a:endParaRPr lang="zh-CN" altLang="zh-CN" sz="2300" b="1" dirty="0">
              <a:latin typeface="宋体" panose="02010600030101010101" pitchFamily="2" charset="-122"/>
              <a:ea typeface="宋体" panose="02010600030101010101" pitchFamily="2" charset="-122"/>
              <a:cs typeface="宋体" panose="02010600030101010101" pitchFamily="2" charset="-122"/>
            </a:endParaRPr>
          </a:p>
          <a:p>
            <a:pPr marL="0" indent="0">
              <a:spcBef>
                <a:spcPts val="0"/>
              </a:spcBef>
              <a:spcAft>
                <a:spcPts val="1000"/>
              </a:spcAft>
              <a:buNone/>
            </a:pPr>
            <a:endParaRPr lang="zh-CN" altLang="zh-CN" sz="2300" b="1" dirty="0">
              <a:latin typeface="宋体" panose="02010600030101010101" pitchFamily="2" charset="-122"/>
              <a:ea typeface="宋体" panose="02010600030101010101" pitchFamily="2" charset="-122"/>
              <a:cs typeface="宋体" panose="02010600030101010101" pitchFamily="2" charset="-122"/>
            </a:endParaRPr>
          </a:p>
          <a:p>
            <a:pPr marL="0" indent="0">
              <a:spcBef>
                <a:spcPts val="0"/>
              </a:spcBef>
              <a:spcAft>
                <a:spcPts val="1000"/>
              </a:spcAft>
              <a:buNone/>
            </a:pPr>
            <a:endParaRPr lang="zh-CN" altLang="zh-CN" sz="2300" b="1" dirty="0">
              <a:latin typeface="宋体" panose="02010600030101010101" pitchFamily="2" charset="-122"/>
              <a:ea typeface="宋体" panose="02010600030101010101" pitchFamily="2" charset="-122"/>
              <a:cs typeface="宋体" panose="02010600030101010101" pitchFamily="2" charset="-122"/>
            </a:endParaRPr>
          </a:p>
          <a:p>
            <a:pPr marL="0" indent="0">
              <a:spcBef>
                <a:spcPts val="0"/>
              </a:spcBef>
              <a:spcAft>
                <a:spcPts val="1000"/>
              </a:spcAft>
              <a:buNone/>
            </a:pPr>
            <a:endParaRPr lang="zh-CN" altLang="zh-CN" sz="2300" b="1" dirty="0">
              <a:latin typeface="宋体" panose="02010600030101010101" pitchFamily="2" charset="-122"/>
              <a:ea typeface="宋体" panose="02010600030101010101" pitchFamily="2" charset="-122"/>
              <a:cs typeface="宋体" panose="02010600030101010101" pitchFamily="2" charset="-122"/>
            </a:endParaRPr>
          </a:p>
          <a:p>
            <a:pPr marL="0" indent="0">
              <a:spcBef>
                <a:spcPts val="0"/>
              </a:spcBef>
              <a:spcAft>
                <a:spcPts val="1000"/>
              </a:spcAft>
              <a:buNone/>
            </a:pPr>
            <a:r>
              <a:rPr lang="zh-CN" altLang="zh-CN" sz="2300" b="1" dirty="0">
                <a:latin typeface="宋体" panose="02010600030101010101" pitchFamily="2" charset="-122"/>
                <a:ea typeface="宋体" panose="02010600030101010101" pitchFamily="2" charset="-122"/>
                <a:cs typeface="宋体" panose="02010600030101010101" pitchFamily="2" charset="-122"/>
              </a:rPr>
              <a:t>注意：</a:t>
            </a:r>
            <a:r>
              <a:rPr lang="en-US" altLang="zh-CN" sz="2300" b="1" dirty="0">
                <a:latin typeface="宋体" panose="02010600030101010101" pitchFamily="2" charset="-122"/>
                <a:ea typeface="宋体" panose="02010600030101010101" pitchFamily="2" charset="-122"/>
                <a:cs typeface="宋体" panose="02010600030101010101" pitchFamily="2" charset="-122"/>
              </a:rPr>
              <a:t>1</a:t>
            </a:r>
            <a:r>
              <a:rPr lang="zh-CN" altLang="zh-CN" sz="2300" b="1" dirty="0">
                <a:latin typeface="宋体" panose="02010600030101010101" pitchFamily="2" charset="-122"/>
                <a:ea typeface="宋体" panose="02010600030101010101" pitchFamily="2" charset="-122"/>
                <a:cs typeface="宋体" panose="02010600030101010101" pitchFamily="2" charset="-122"/>
              </a:rPr>
              <a:t>．词数</a:t>
            </a:r>
            <a:r>
              <a:rPr lang="en-US" altLang="zh-CN" sz="2300" b="1" dirty="0">
                <a:latin typeface="宋体" panose="02010600030101010101" pitchFamily="2" charset="-122"/>
                <a:ea typeface="宋体" panose="02010600030101010101" pitchFamily="2" charset="-122"/>
                <a:cs typeface="宋体" panose="02010600030101010101" pitchFamily="2" charset="-122"/>
              </a:rPr>
              <a:t>80</a:t>
            </a:r>
            <a:r>
              <a:rPr lang="zh-CN" altLang="zh-CN" sz="2300" b="1" dirty="0">
                <a:latin typeface="宋体" panose="02010600030101010101" pitchFamily="2" charset="-122"/>
                <a:ea typeface="宋体" panose="02010600030101010101" pitchFamily="2" charset="-122"/>
                <a:cs typeface="宋体" panose="02010600030101010101" pitchFamily="2" charset="-122"/>
              </a:rPr>
              <a:t>左右；</a:t>
            </a:r>
            <a:endParaRPr lang="zh-CN" altLang="zh-CN" sz="2300" b="1" dirty="0">
              <a:latin typeface="宋体" panose="02010600030101010101" pitchFamily="2" charset="-122"/>
              <a:ea typeface="宋体" panose="02010600030101010101" pitchFamily="2" charset="-122"/>
              <a:cs typeface="宋体" panose="02010600030101010101" pitchFamily="2" charset="-122"/>
            </a:endParaRPr>
          </a:p>
          <a:p>
            <a:pPr marL="0" indent="0">
              <a:spcBef>
                <a:spcPts val="0"/>
              </a:spcBef>
              <a:spcAft>
                <a:spcPts val="1000"/>
              </a:spcAft>
              <a:buNone/>
            </a:pPr>
            <a:r>
              <a:rPr lang="en-US" altLang="zh-CN" sz="2300" b="1" dirty="0">
                <a:latin typeface="宋体" panose="02010600030101010101" pitchFamily="2" charset="-122"/>
                <a:ea typeface="宋体" panose="02010600030101010101" pitchFamily="2" charset="-122"/>
                <a:cs typeface="宋体" panose="02010600030101010101" pitchFamily="2" charset="-122"/>
              </a:rPr>
              <a:t>      	2</a:t>
            </a:r>
            <a:r>
              <a:rPr lang="zh-CN" altLang="zh-CN" sz="2300" b="1" dirty="0">
                <a:latin typeface="宋体" panose="02010600030101010101" pitchFamily="2" charset="-122"/>
                <a:ea typeface="宋体" panose="02010600030101010101" pitchFamily="2" charset="-122"/>
                <a:cs typeface="宋体" panose="02010600030101010101" pitchFamily="2" charset="-122"/>
              </a:rPr>
              <a:t>．可适当增加细节，以使行文连贯。</a:t>
            </a:r>
            <a:endParaRPr lang="zh-CN" altLang="zh-CN" sz="2300" b="1" dirty="0">
              <a:latin typeface="宋体" panose="02010600030101010101" pitchFamily="2" charset="-122"/>
              <a:ea typeface="宋体" panose="02010600030101010101" pitchFamily="2" charset="-122"/>
              <a:cs typeface="宋体" panose="02010600030101010101" pitchFamily="2" charset="-122"/>
            </a:endParaRPr>
          </a:p>
          <a:p>
            <a:pPr marL="0" indent="0">
              <a:spcBef>
                <a:spcPts val="0"/>
              </a:spcBef>
              <a:spcAft>
                <a:spcPts val="1000"/>
              </a:spcAft>
              <a:buNone/>
            </a:pPr>
            <a:r>
              <a:rPr lang="en-US" altLang="zh-CN" sz="2300" b="1" dirty="0">
                <a:latin typeface="宋体" panose="02010600030101010101" pitchFamily="2" charset="-122"/>
                <a:ea typeface="宋体" panose="02010600030101010101" pitchFamily="2" charset="-122"/>
                <a:cs typeface="宋体" panose="02010600030101010101" pitchFamily="2" charset="-122"/>
              </a:rPr>
              <a:t>      3. </a:t>
            </a:r>
            <a:r>
              <a:rPr lang="zh-CN" altLang="zh-CN" sz="2300" b="1" dirty="0">
                <a:latin typeface="宋体" panose="02010600030101010101" pitchFamily="2" charset="-122"/>
                <a:ea typeface="宋体" panose="02010600030101010101" pitchFamily="2" charset="-122"/>
                <a:cs typeface="宋体" panose="02010600030101010101" pitchFamily="2" charset="-122"/>
              </a:rPr>
              <a:t>参考词汇：住宿</a:t>
            </a:r>
            <a:r>
              <a:rPr lang="en-US" altLang="zh-CN" sz="2300" b="1" dirty="0">
                <a:latin typeface="宋体" panose="02010600030101010101" pitchFamily="2" charset="-122"/>
                <a:ea typeface="宋体" panose="02010600030101010101" pitchFamily="2" charset="-122"/>
                <a:cs typeface="宋体" panose="02010600030101010101" pitchFamily="2" charset="-122"/>
              </a:rPr>
              <a:t>——</a:t>
            </a:r>
            <a:r>
              <a:rPr lang="en-US" altLang="zh-CN" sz="2300" b="1" dirty="0">
                <a:latin typeface="Times New Roman" panose="02020603050405020304" pitchFamily="18" charset="0"/>
                <a:ea typeface="宋体" panose="02010600030101010101" pitchFamily="2" charset="-122"/>
                <a:cs typeface="Times New Roman" panose="02020603050405020304" pitchFamily="18" charset="0"/>
              </a:rPr>
              <a:t>accommodation </a:t>
            </a:r>
            <a:endParaRPr lang="zh-CN" altLang="zh-CN" sz="2300" b="1" dirty="0">
              <a:latin typeface="宋体" panose="02010600030101010101" pitchFamily="2" charset="-122"/>
              <a:ea typeface="宋体" panose="02010600030101010101" pitchFamily="2" charset="-122"/>
              <a:cs typeface="宋体" panose="02010600030101010101" pitchFamily="2" charset="-122"/>
            </a:endParaRPr>
          </a:p>
          <a:p>
            <a:endParaRPr lang="zh-CN" altLang="zh-CN" b="1" dirty="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1"/>
          <a:stretch>
            <a:fillRect/>
          </a:stretch>
        </p:blipFill>
        <p:spPr>
          <a:xfrm>
            <a:off x="2726690" y="1623695"/>
            <a:ext cx="8494395" cy="3467100"/>
          </a:xfrm>
          <a:prstGeom prst="rect">
            <a:avLst/>
          </a:prstGeom>
        </p:spPr>
      </p:pic>
      <p:sp>
        <p:nvSpPr>
          <p:cNvPr id="5" name="标题 1"/>
          <p:cNvSpPr txBox="1"/>
          <p:nvPr/>
        </p:nvSpPr>
        <p:spPr>
          <a:xfrm>
            <a:off x="135890" y="751840"/>
            <a:ext cx="1403985" cy="57340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342900" indent="-342900">
              <a:spcBef>
                <a:spcPts val="1000"/>
              </a:spcBef>
              <a:spcAft>
                <a:spcPts val="1000"/>
              </a:spcAft>
              <a:defRPr/>
            </a:pPr>
            <a:r>
              <a:rPr lang="zh-CN" altLang="zh-CN" sz="2400" b="1">
                <a:solidFill>
                  <a:schemeClr val="bg1"/>
                </a:solidFill>
                <a:latin typeface="微软雅黑" panose="020B0503020204020204" charset="-122"/>
                <a:ea typeface="微软雅黑" panose="020B0503020204020204" charset="-122"/>
                <a:cs typeface="微软雅黑" panose="020B0503020204020204" charset="-122"/>
              </a:rPr>
              <a:t>咨询信</a:t>
            </a:r>
            <a:r>
              <a:rPr lang="en-US" altLang="zh-CN" sz="2400" b="1">
                <a:solidFill>
                  <a:schemeClr val="bg1"/>
                </a:solidFill>
                <a:latin typeface="微软雅黑" panose="020B0503020204020204" charset="-122"/>
                <a:ea typeface="微软雅黑" panose="020B0503020204020204" charset="-122"/>
                <a:cs typeface="微软雅黑" panose="020B0503020204020204" charset="-122"/>
              </a:rPr>
              <a:t>1</a:t>
            </a:r>
            <a:r>
              <a:rPr lang="zh-CN" altLang="zh-CN" sz="2400" b="1">
                <a:solidFill>
                  <a:schemeClr val="bg1"/>
                </a:solidFill>
                <a:latin typeface="微软雅黑" panose="020B0503020204020204" charset="-122"/>
                <a:ea typeface="微软雅黑" panose="020B0503020204020204" charset="-122"/>
                <a:cs typeface="微软雅黑" panose="020B0503020204020204" charset="-122"/>
              </a:rPr>
              <a:t> </a:t>
            </a:r>
            <a:endParaRPr lang="zh-CN" altLang="zh-CN" sz="24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76730" y="751205"/>
            <a:ext cx="9598025" cy="5325745"/>
          </a:xfrm>
          <a:prstGeom prst="rect">
            <a:avLst/>
          </a:prstGeom>
          <a:solidFill>
            <a:srgbClr val="FF0000"/>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pic>
      <p:sp>
        <p:nvSpPr>
          <p:cNvPr id="5" name="标题 1"/>
          <p:cNvSpPr txBox="1"/>
          <p:nvPr/>
        </p:nvSpPr>
        <p:spPr>
          <a:xfrm>
            <a:off x="135890" y="751840"/>
            <a:ext cx="1403985" cy="57340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342900" indent="-342900">
              <a:spcBef>
                <a:spcPts val="1000"/>
              </a:spcBef>
              <a:spcAft>
                <a:spcPts val="1000"/>
              </a:spcAft>
              <a:defRPr/>
            </a:pPr>
            <a:r>
              <a:rPr lang="zh-CN" altLang="zh-CN" sz="2400" b="1">
                <a:solidFill>
                  <a:schemeClr val="bg1"/>
                </a:solidFill>
                <a:latin typeface="微软雅黑" panose="020B0503020204020204" charset="-122"/>
                <a:ea typeface="微软雅黑" panose="020B0503020204020204" charset="-122"/>
                <a:cs typeface="微软雅黑" panose="020B0503020204020204" charset="-122"/>
              </a:rPr>
              <a:t>咨询信</a:t>
            </a:r>
            <a:r>
              <a:rPr lang="en-US" altLang="zh-CN" sz="2400" b="1">
                <a:solidFill>
                  <a:schemeClr val="bg1"/>
                </a:solidFill>
                <a:latin typeface="微软雅黑" panose="020B0503020204020204" charset="-122"/>
                <a:ea typeface="微软雅黑" panose="020B0503020204020204" charset="-122"/>
                <a:cs typeface="微软雅黑" panose="020B0503020204020204" charset="-122"/>
              </a:rPr>
              <a:t>1</a:t>
            </a:r>
            <a:r>
              <a:rPr lang="zh-CN" altLang="zh-CN" sz="2400" b="1">
                <a:solidFill>
                  <a:schemeClr val="bg1"/>
                </a:solidFill>
                <a:latin typeface="微软雅黑" panose="020B0503020204020204" charset="-122"/>
                <a:ea typeface="微软雅黑" panose="020B0503020204020204" charset="-122"/>
                <a:cs typeface="微软雅黑" panose="020B0503020204020204" charset="-122"/>
              </a:rPr>
              <a:t> </a:t>
            </a:r>
            <a:endParaRPr lang="zh-CN" altLang="zh-CN" sz="24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3" name="长方形 62"/>
          <p:cNvSpPr>
            <a:spLocks noGrp="1" noRot="1" noChangeAspect="1" noMove="1" noResize="1" noEditPoints="1" noAdjustHandles="1" noChangeArrowheads="1" noChangeShapeType="1" noTextEdit="1"/>
          </p:cNvSpPr>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dirty="0">
              <a:latin typeface="Microsoft YaHei UI" panose="020B0503020204020204" pitchFamily="34" charset="-122"/>
              <a:ea typeface="Microsoft YaHei UI" panose="020B0503020204020204" pitchFamily="34" charset="-122"/>
            </a:endParaRPr>
          </a:p>
        </p:txBody>
      </p:sp>
      <p:sp useBgFill="1">
        <p:nvSpPr>
          <p:cNvPr id="65" name="长方形 64"/>
          <p:cNvSpPr>
            <a:spLocks noGrp="1" noRot="1" noChangeAspect="1" noMove="1" noResize="1" noEditPoints="1" noAdjustHandles="1" noChangeArrowheads="1" noChangeShapeType="1" noTextEdit="1"/>
          </p:cNvSpPr>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dirty="0">
              <a:latin typeface="Microsoft YaHei UI" panose="020B0503020204020204" pitchFamily="34" charset="-122"/>
              <a:ea typeface="Microsoft YaHei UI" panose="020B0503020204020204" pitchFamily="34" charset="-122"/>
            </a:endParaRPr>
          </a:p>
        </p:txBody>
      </p:sp>
      <p:sp>
        <p:nvSpPr>
          <p:cNvPr id="67" name="长方形 66"/>
          <p:cNvSpPr>
            <a:spLocks noGrp="1" noRot="1" noChangeAspect="1" noMove="1" noResize="1" noEditPoints="1" noAdjustHandles="1" noChangeArrowheads="1" noChangeShapeType="1" noTextEdit="1"/>
          </p:cNvSpPr>
          <p:nvPr/>
        </p:nvSpPr>
        <p:spPr bwMode="white">
          <a:xfrm>
            <a:off x="-7620" y="0"/>
            <a:ext cx="708787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ctrTitle"/>
          </p:nvPr>
        </p:nvSpPr>
        <p:spPr>
          <a:xfrm>
            <a:off x="184785" y="1057275"/>
            <a:ext cx="6702425" cy="2321560"/>
          </a:xfrm>
        </p:spPr>
        <p:txBody>
          <a:bodyPr rtlCol="0">
            <a:normAutofit/>
          </a:bodyPr>
          <a:lstStyle/>
          <a:p>
            <a:r>
              <a:rPr lang="ja-JP" altLang="en-US" b="1" dirty="0">
                <a:solidFill>
                  <a:srgbClr val="FEFFFF"/>
                </a:solidFill>
              </a:rPr>
              <a:t>高中英语应用文写作</a:t>
            </a:r>
            <a:r>
              <a:rPr lang="en-US" altLang="ja-JP" b="1" dirty="0">
                <a:solidFill>
                  <a:srgbClr val="FEFFFF"/>
                </a:solidFill>
              </a:rPr>
              <a:t>   </a:t>
            </a:r>
            <a:br>
              <a:rPr lang="en-US" altLang="ja-JP" b="1" dirty="0">
                <a:solidFill>
                  <a:srgbClr val="FEFFFF"/>
                </a:solidFill>
              </a:rPr>
            </a:br>
            <a:r>
              <a:rPr lang="en-US" altLang="ja-JP" b="1" dirty="0">
                <a:solidFill>
                  <a:srgbClr val="FEFFFF"/>
                </a:solidFill>
              </a:rPr>
              <a:t>     </a:t>
            </a:r>
            <a:r>
              <a:rPr lang="ja-JP" altLang="en-US" b="1" dirty="0">
                <a:solidFill>
                  <a:srgbClr val="FEFFFF"/>
                </a:solidFill>
              </a:rPr>
              <a:t>询问</a:t>
            </a:r>
            <a:r>
              <a:rPr lang="en-US" altLang="ja-JP" b="1" dirty="0">
                <a:solidFill>
                  <a:srgbClr val="FEFFFF"/>
                </a:solidFill>
              </a:rPr>
              <a:t>/</a:t>
            </a:r>
            <a:r>
              <a:rPr lang="ja-JP" altLang="en-US" b="1" dirty="0">
                <a:solidFill>
                  <a:srgbClr val="FEFFFF"/>
                </a:solidFill>
              </a:rPr>
              <a:t>咨询</a:t>
            </a:r>
            <a:r>
              <a:rPr lang="ja-JP" altLang="en-US" b="1" dirty="0" smtClean="0">
                <a:solidFill>
                  <a:srgbClr val="FEFFFF"/>
                </a:solidFill>
              </a:rPr>
              <a:t>信</a:t>
            </a:r>
            <a:endParaRPr lang="ja-JP" altLang="en-US" sz="4000" b="1" dirty="0">
              <a:solidFill>
                <a:srgbClr val="FEFFFF"/>
              </a:solidFill>
            </a:endParaRPr>
          </a:p>
        </p:txBody>
      </p:sp>
      <p:pic>
        <p:nvPicPr>
          <p:cNvPr id="7" name="图片 6" descr="市区建筑抽象绘图的特写"/>
          <p:cNvPicPr>
            <a:picLocks noChangeAspect="1"/>
          </p:cNvPicPr>
          <p:nvPr/>
        </p:nvPicPr>
        <p:blipFill rotWithShape="1">
          <a:blip r:embed="rId1"/>
          <a:srcRect l="23282" t="24102" r="20509"/>
          <a:stretch>
            <a:fillRect/>
          </a:stretch>
        </p:blipFill>
        <p:spPr>
          <a:xfrm>
            <a:off x="6922770" y="0"/>
            <a:ext cx="5269230" cy="6858000"/>
          </a:xfrm>
          <a:prstGeom prst="rect">
            <a:avLst/>
          </a:prstGeom>
        </p:spPr>
      </p:pic>
      <p:sp>
        <p:nvSpPr>
          <p:cNvPr id="4" name="矩形 3"/>
          <p:cNvSpPr/>
          <p:nvPr/>
        </p:nvSpPr>
        <p:spPr>
          <a:xfrm>
            <a:off x="0" y="4331970"/>
            <a:ext cx="6922770" cy="1591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副标题 2"/>
          <p:cNvSpPr>
            <a:spLocks noGrp="1"/>
          </p:cNvSpPr>
          <p:nvPr>
            <p:ph type="subTitle" idx="1"/>
          </p:nvPr>
        </p:nvSpPr>
        <p:spPr>
          <a:xfrm>
            <a:off x="904040" y="4718682"/>
            <a:ext cx="4430332" cy="857047"/>
          </a:xfrm>
        </p:spPr>
        <p:txBody>
          <a:bodyPr rtlCol="0" anchor="ctr">
            <a:noAutofit/>
          </a:bodyPr>
          <a:lstStyle/>
          <a:p>
            <a:pPr algn="ctr" rtl="0"/>
            <a:r>
              <a:rPr lang="en-US" altLang="zh-CN" sz="2800" b="1" dirty="0">
                <a:solidFill>
                  <a:srgbClr val="FF0000"/>
                </a:solidFill>
                <a:latin typeface="Microsoft YaHei UI" panose="020B0503020204020204" pitchFamily="34" charset="-122"/>
                <a:ea typeface="Microsoft YaHei UI" panose="020B0503020204020204" pitchFamily="34" charset="-122"/>
              </a:rPr>
              <a:t>A Letter of </a:t>
            </a:r>
            <a:r>
              <a:rPr lang="en-US" altLang="zh-CN" sz="2800" b="1" dirty="0" smtClean="0">
                <a:solidFill>
                  <a:srgbClr val="FF0000"/>
                </a:solidFill>
                <a:latin typeface="Microsoft YaHei UI" panose="020B0503020204020204" pitchFamily="34" charset="-122"/>
                <a:ea typeface="Microsoft YaHei UI" panose="020B0503020204020204" pitchFamily="34" charset="-122"/>
              </a:rPr>
              <a:t>Inquiry</a:t>
            </a:r>
            <a:endParaRPr lang="en-US" altLang="zh-CN" sz="2800" b="1" dirty="0" smtClean="0">
              <a:solidFill>
                <a:srgbClr val="FF0000"/>
              </a:solidFill>
              <a:latin typeface="Microsoft YaHei UI" panose="020B0503020204020204" pitchFamily="34" charset="-122"/>
              <a:ea typeface="Microsoft YaHei UI" panose="020B0503020204020204" pitchFamily="34" charset="-122"/>
            </a:endParaRPr>
          </a:p>
          <a:p>
            <a:pPr algn="ctr" rtl="0"/>
            <a:r>
              <a:rPr lang="zh-CN" altLang="en-US" sz="2800" b="1" dirty="0" smtClean="0">
                <a:solidFill>
                  <a:srgbClr val="00B0F0"/>
                </a:solidFill>
                <a:latin typeface="华文行楷" panose="02010800040101010101" pitchFamily="2" charset="-122"/>
                <a:ea typeface="华文行楷" panose="02010800040101010101" pitchFamily="2" charset="-122"/>
              </a:rPr>
              <a:t>杭州二中 许丽君</a:t>
            </a:r>
            <a:endParaRPr lang="zh-CN" altLang="en-US" sz="2800" b="1" dirty="0">
              <a:solidFill>
                <a:srgbClr val="00B0F0"/>
              </a:solidFill>
              <a:latin typeface="华文行楷" panose="02010800040101010101" pitchFamily="2" charset="-122"/>
              <a:ea typeface="华文行楷" panose="02010800040101010101" pitchFamily="2" charset="-122"/>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97025" y="744188"/>
            <a:ext cx="10170160" cy="5884545"/>
          </a:xfrm>
          <a:noFill/>
          <a:ln>
            <a:noFill/>
          </a:ln>
          <a:extLst>
            <a:ext uri="{909E8E84-426E-40DD-AFC4-6F175D3DCCD1}">
              <a14:hiddenFill xmlns:a14="http://schemas.microsoft.com/office/drawing/2010/main">
                <a:solidFill>
                  <a:schemeClr val="lt1"/>
                </a:solidFill>
              </a14:hiddenFill>
            </a:ext>
          </a:extLst>
        </p:spPr>
        <p:style>
          <a:lnRef idx="2">
            <a:schemeClr val="accent4"/>
          </a:lnRef>
          <a:fillRef idx="1">
            <a:schemeClr val="lt1"/>
          </a:fillRef>
          <a:effectRef idx="0">
            <a:schemeClr val="accent4"/>
          </a:effectRef>
          <a:fontRef idx="minor">
            <a:schemeClr val="dk1"/>
          </a:fontRef>
        </p:style>
        <p:txBody>
          <a:bodyPr>
            <a:normAutofit fontScale="47500" lnSpcReduction="20000"/>
          </a:bodyPr>
          <a:lstStyle/>
          <a:p>
            <a:pPr marL="0" indent="0" algn="just" fontAlgn="base">
              <a:lnSpc>
                <a:spcPct val="120000"/>
              </a:lnSpc>
              <a:spcBef>
                <a:spcPts val="0"/>
              </a:spcBef>
              <a:spcAft>
                <a:spcPts val="1000"/>
              </a:spcAft>
              <a:buNone/>
            </a:pPr>
            <a:r>
              <a:rPr lang="en-US" altLang="zh-CN" sz="3800" b="1"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5100" b="1" dirty="0">
                <a:solidFill>
                  <a:srgbClr val="7200D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Writing Sample</a:t>
            </a:r>
            <a:r>
              <a:rPr lang="en-US" altLang="zh-CN" sz="5100" b="1" dirty="0">
                <a:solidFill>
                  <a:srgbClr val="7200D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-1</a:t>
            </a:r>
            <a:endParaRPr lang="zh-CN" altLang="zh-CN" sz="5100" b="1" dirty="0">
              <a:solidFill>
                <a:srgbClr val="7200D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endParaRPr>
          </a:p>
          <a:p>
            <a:pPr marL="0" indent="0" algn="just" fontAlgn="base">
              <a:lnSpc>
                <a:spcPct val="120000"/>
              </a:lnSpc>
              <a:spcBef>
                <a:spcPts val="0"/>
              </a:spcBef>
              <a:spcAft>
                <a:spcPts val="1000"/>
              </a:spcAft>
              <a:buNone/>
            </a:pPr>
            <a:r>
              <a:rPr lang="en-US" altLang="zh-CN" sz="51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Dear Sir / Madam,</a:t>
            </a:r>
            <a:endParaRPr lang="zh-CN" altLang="zh-CN" sz="6700" dirty="0">
              <a:effectLst/>
              <a:latin typeface="Tahoma" panose="020B0604030504040204" pitchFamily="34" charset="0"/>
              <a:ea typeface="微软雅黑" panose="020B0503020204020204" charset="-122"/>
              <a:cs typeface="Times New Roman" panose="02020603050405020304" pitchFamily="18" charset="0"/>
            </a:endParaRPr>
          </a:p>
          <a:p>
            <a:pPr marL="0" indent="0" algn="just" fontAlgn="base">
              <a:lnSpc>
                <a:spcPct val="120000"/>
              </a:lnSpc>
              <a:spcBef>
                <a:spcPts val="0"/>
              </a:spcBef>
              <a:spcAft>
                <a:spcPts val="1000"/>
              </a:spcAft>
              <a:buNone/>
            </a:pPr>
            <a:r>
              <a:rPr lang="en-US" altLang="zh-CN" sz="51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5100" b="1" kern="1200" dirty="0">
                <a:solidFill>
                  <a:srgbClr val="000000"/>
                </a:solidFill>
                <a:effectLst/>
                <a:latin typeface="宋体" panose="02010600030101010101" pitchFamily="2" charset="-122"/>
                <a:ea typeface="微软雅黑" panose="020B0503020204020204" charset="-122"/>
                <a:cs typeface="Times New Roman" panose="02020603050405020304" pitchFamily="18" charset="0"/>
              </a:rPr>
              <a:t>①</a:t>
            </a:r>
            <a:r>
              <a:rPr lang="en-US" altLang="zh-CN" sz="51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am a student in China and I plan to go to Britain to </a:t>
            </a:r>
            <a:r>
              <a:rPr lang="en-US" altLang="zh-CN" sz="5100" b="1" u="wavyDbl"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attend a</a:t>
            </a:r>
            <a:r>
              <a:rPr lang="en-US" altLang="zh-CN" sz="5100" b="1" u="sng" kern="12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5100" b="1" u="wavyDbl"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summer school </a:t>
            </a:r>
            <a:r>
              <a:rPr lang="en-US" altLang="zh-CN" sz="51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during the vacation. I’ve seen your ad, and </a:t>
            </a:r>
            <a:r>
              <a:rPr lang="en-US" altLang="zh-CN" sz="5100" b="1" u="wavyDbl"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I’d like to </a:t>
            </a:r>
            <a:r>
              <a:rPr lang="en-US" altLang="zh-CN" sz="51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know something more </a:t>
            </a:r>
            <a:r>
              <a:rPr lang="en-US" altLang="zh-CN" sz="5100" b="1" u="wavyDbl"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about your six-week English course</a:t>
            </a:r>
            <a:r>
              <a:rPr lang="en-US" altLang="zh-CN" sz="51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5100" b="1" kern="1200" dirty="0">
                <a:solidFill>
                  <a:srgbClr val="000000"/>
                </a:solidFill>
                <a:effectLst/>
                <a:latin typeface="宋体" panose="02010600030101010101" pitchFamily="2" charset="-122"/>
                <a:ea typeface="微软雅黑" panose="020B0503020204020204" charset="-122"/>
                <a:cs typeface="Times New Roman" panose="02020603050405020304" pitchFamily="18" charset="0"/>
              </a:rPr>
              <a:t>②</a:t>
            </a:r>
            <a:r>
              <a:rPr lang="en-US" altLang="zh-CN" sz="5100" b="1" u="wavyDbl"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First</a:t>
            </a:r>
            <a:r>
              <a:rPr lang="en-US" altLang="zh-CN" sz="51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when </a:t>
            </a:r>
            <a:r>
              <a:rPr lang="en-US" altLang="zh-CN" sz="5100" b="1" u="wavyDbl"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will the course start</a:t>
            </a:r>
            <a:r>
              <a:rPr lang="en-US" altLang="zh-CN" sz="51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and how many class hours are there per week? </a:t>
            </a:r>
            <a:r>
              <a:rPr lang="en-US" altLang="zh-CN" sz="5100" b="1" u="wavyDbl"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Besides</a:t>
            </a:r>
            <a:r>
              <a:rPr lang="en-US" altLang="zh-CN" sz="51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 wish there </a:t>
            </a:r>
            <a:r>
              <a:rPr lang="en-US" altLang="zh-CN" sz="5100" b="1" u="wavyDbl"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would not be </a:t>
            </a:r>
            <a:r>
              <a:rPr lang="en-US" altLang="zh-CN" sz="51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too many students in a class. I’d also like to know how much I have to </a:t>
            </a:r>
            <a:r>
              <a:rPr lang="en-US" altLang="zh-CN" sz="5100" b="1" u="wavyDbl"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pay for the course </a:t>
            </a:r>
            <a:r>
              <a:rPr lang="en-US" altLang="zh-CN" sz="51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and </a:t>
            </a:r>
            <a:r>
              <a:rPr lang="en-US" altLang="zh-CN" sz="5100" b="1" u="wavyDbl"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whether accommodation is included</a:t>
            </a:r>
            <a:r>
              <a:rPr lang="en-US" altLang="zh-CN" sz="51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5100" b="1" kern="1200" dirty="0">
                <a:solidFill>
                  <a:srgbClr val="000000"/>
                </a:solidFill>
                <a:effectLst/>
                <a:latin typeface="宋体" panose="02010600030101010101" pitchFamily="2" charset="-122"/>
                <a:ea typeface="微软雅黑" panose="020B0503020204020204" charset="-122"/>
                <a:cs typeface="Times New Roman" panose="02020603050405020304" pitchFamily="18" charset="0"/>
              </a:rPr>
              <a:t>③</a:t>
            </a:r>
            <a:r>
              <a:rPr lang="en-US" altLang="zh-CN" sz="5100" b="1" u="wavyDbl"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More importantly</a:t>
            </a:r>
            <a:r>
              <a:rPr lang="zh-CN" altLang="zh-CN" sz="51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51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Would there be a </a:t>
            </a:r>
            <a:r>
              <a:rPr lang="en-US" altLang="zh-CN" sz="5100" b="1" u="wavyDbl"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host family </a:t>
            </a:r>
            <a:r>
              <a:rPr lang="en-US" altLang="zh-CN" sz="51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or university dormitory?</a:t>
            </a:r>
            <a:endParaRPr lang="zh-CN" altLang="zh-CN" sz="6700" dirty="0">
              <a:effectLst/>
              <a:latin typeface="Tahoma" panose="020B0604030504040204" pitchFamily="34" charset="0"/>
              <a:ea typeface="微软雅黑" panose="020B0503020204020204" charset="-122"/>
              <a:cs typeface="Times New Roman" panose="02020603050405020304" pitchFamily="18" charset="0"/>
            </a:endParaRPr>
          </a:p>
          <a:p>
            <a:pPr marL="0" indent="0" algn="just" fontAlgn="base">
              <a:lnSpc>
                <a:spcPct val="120000"/>
              </a:lnSpc>
              <a:spcBef>
                <a:spcPts val="0"/>
              </a:spcBef>
              <a:spcAft>
                <a:spcPts val="1000"/>
              </a:spcAft>
              <a:buNone/>
            </a:pPr>
            <a:r>
              <a:rPr lang="en-US" altLang="zh-CN" sz="51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51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am looking forward to your early reply.</a:t>
            </a:r>
            <a:endParaRPr lang="zh-CN" altLang="zh-CN" sz="6700" dirty="0">
              <a:effectLst/>
              <a:latin typeface="Tahoma" panose="020B0604030504040204" pitchFamily="34" charset="0"/>
              <a:ea typeface="微软雅黑" panose="020B0503020204020204" charset="-122"/>
              <a:cs typeface="Times New Roman" panose="02020603050405020304" pitchFamily="18" charset="0"/>
            </a:endParaRPr>
          </a:p>
          <a:p>
            <a:pPr marL="5066030" indent="0" algn="r">
              <a:lnSpc>
                <a:spcPct val="120000"/>
              </a:lnSpc>
              <a:spcBef>
                <a:spcPts val="0"/>
              </a:spcBef>
              <a:buNone/>
            </a:pPr>
            <a:r>
              <a:rPr lang="en-US" altLang="zh-CN" sz="5100" b="1" kern="100" dirty="0">
                <a:effectLst/>
                <a:latin typeface="Times New Roman" panose="02020603050405020304" pitchFamily="18" charset="0"/>
                <a:ea typeface="宋体" panose="02010600030101010101" pitchFamily="2" charset="-122"/>
                <a:cs typeface="Times New Roman" panose="02020603050405020304" pitchFamily="18" charset="0"/>
              </a:rPr>
              <a:t>Yours faithfully                </a:t>
            </a:r>
            <a:endParaRPr lang="en-US" altLang="zh-CN" sz="51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5066030" indent="0" algn="r">
              <a:lnSpc>
                <a:spcPct val="120000"/>
              </a:lnSpc>
              <a:spcBef>
                <a:spcPts val="0"/>
              </a:spcBef>
              <a:buNone/>
            </a:pPr>
            <a:r>
              <a:rPr lang="en-US" altLang="zh-CN" sz="5100" b="1" kern="100" dirty="0">
                <a:effectLst/>
                <a:latin typeface="Times New Roman" panose="02020603050405020304" pitchFamily="18" charset="0"/>
                <a:ea typeface="宋体" panose="02010600030101010101" pitchFamily="2" charset="-122"/>
                <a:cs typeface="Times New Roman" panose="02020603050405020304" pitchFamily="18" charset="0"/>
              </a:rPr>
              <a:t> Li Hua</a:t>
            </a:r>
            <a:endParaRPr lang="zh-CN" altLang="en-US" dirty="0">
              <a:latin typeface="Times New Roman" panose="02020603050405020304" pitchFamily="18" charset="0"/>
              <a:cs typeface="Times New Roman" panose="02020603050405020304" pitchFamily="18" charset="0"/>
            </a:endParaRPr>
          </a:p>
        </p:txBody>
      </p:sp>
      <p:sp>
        <p:nvSpPr>
          <p:cNvPr id="5" name="标题 1"/>
          <p:cNvSpPr txBox="1"/>
          <p:nvPr/>
        </p:nvSpPr>
        <p:spPr>
          <a:xfrm>
            <a:off x="135890" y="744220"/>
            <a:ext cx="1403985" cy="57340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342900" indent="-342900">
              <a:spcBef>
                <a:spcPts val="1000"/>
              </a:spcBef>
              <a:spcAft>
                <a:spcPts val="1000"/>
              </a:spcAft>
              <a:defRPr/>
            </a:pPr>
            <a:r>
              <a:rPr lang="zh-CN" altLang="zh-CN" sz="2400" b="1" dirty="0">
                <a:solidFill>
                  <a:schemeClr val="bg1"/>
                </a:solidFill>
                <a:latin typeface="微软雅黑" panose="020B0503020204020204" charset="-122"/>
                <a:ea typeface="微软雅黑" panose="020B0503020204020204" charset="-122"/>
                <a:cs typeface="微软雅黑" panose="020B0503020204020204" charset="-122"/>
              </a:rPr>
              <a:t>咨询信</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rPr>
              <a:t>1</a:t>
            </a:r>
            <a:r>
              <a:rPr lang="zh-CN" altLang="zh-CN" sz="2400" b="1" dirty="0">
                <a:solidFill>
                  <a:schemeClr val="bg1"/>
                </a:solidFill>
                <a:latin typeface="微软雅黑" panose="020B0503020204020204" charset="-122"/>
                <a:ea typeface="微软雅黑" panose="020B0503020204020204" charset="-122"/>
                <a:cs typeface="微软雅黑" panose="020B0503020204020204" charset="-122"/>
              </a:rPr>
              <a:t> </a:t>
            </a:r>
            <a:endParaRPr lang="zh-CN" altLang="zh-CN" sz="24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7"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13"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39875" y="820420"/>
            <a:ext cx="10543540" cy="5606415"/>
          </a:xfrm>
          <a:noFill/>
          <a:ln>
            <a:noFill/>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a:noAutofit/>
          </a:bodyPr>
          <a:lstStyle/>
          <a:p>
            <a:pPr marL="0" indent="0" algn="just" fontAlgn="base">
              <a:lnSpc>
                <a:spcPts val="2540"/>
              </a:lnSpc>
              <a:spcBef>
                <a:spcPts val="0"/>
              </a:spcBef>
              <a:spcAft>
                <a:spcPts val="1000"/>
              </a:spcAft>
              <a:buNone/>
            </a:pPr>
            <a:r>
              <a:rPr lang="en-US" altLang="zh-CN" sz="2200" b="1"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200" b="1" kern="100" spc="25" dirty="0">
                <a:solidFill>
                  <a:srgbClr val="FF0000"/>
                </a:solidFill>
                <a:effectLst/>
                <a:highlight>
                  <a:srgbClr val="FFFF00"/>
                </a:highlight>
                <a:latin typeface="Times New Roman" panose="02020603050405020304" pitchFamily="18" charset="0"/>
                <a:ea typeface="宋体" panose="02010600030101010101" pitchFamily="2" charset="-122"/>
                <a:cs typeface="Courier New" panose="02070309020205020404" pitchFamily="49" charset="0"/>
                <a:sym typeface="+mn-ea"/>
              </a:rPr>
              <a:t>Writing Sample-2</a:t>
            </a:r>
            <a:endParaRPr lang="zh-CN" altLang="zh-CN" sz="2200" b="1" dirty="0">
              <a:effectLst/>
              <a:latin typeface="Tahoma" panose="020B0604030504040204" pitchFamily="34" charset="0"/>
              <a:ea typeface="微软雅黑" panose="020B0503020204020204" charset="-122"/>
              <a:cs typeface="Times New Roman" panose="02020603050405020304" pitchFamily="18" charset="0"/>
            </a:endParaRPr>
          </a:p>
          <a:p>
            <a:pPr marL="0" indent="0">
              <a:lnSpc>
                <a:spcPts val="2540"/>
              </a:lnSpc>
              <a:spcBef>
                <a:spcPts val="0"/>
              </a:spcBef>
              <a:spcAft>
                <a:spcPts val="1000"/>
              </a:spcAft>
              <a:buNone/>
            </a:pP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     Dear Sir/Madam</a:t>
            </a:r>
            <a:r>
              <a:rPr lang="zh-CN"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200" b="1" dirty="0">
              <a:effectLst/>
              <a:latin typeface="Tahoma" panose="020B0604030504040204" pitchFamily="34" charset="0"/>
              <a:ea typeface="微软雅黑" panose="020B0503020204020204" charset="-122"/>
              <a:cs typeface="Times New Roman" panose="02020603050405020304" pitchFamily="18" charset="0"/>
            </a:endParaRPr>
          </a:p>
          <a:p>
            <a:pPr indent="0">
              <a:lnSpc>
                <a:spcPts val="2540"/>
              </a:lnSpc>
              <a:spcBef>
                <a:spcPts val="0"/>
              </a:spcBef>
              <a:spcAft>
                <a:spcPts val="1000"/>
              </a:spcAft>
              <a:buNone/>
            </a:pP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     I am a student in China and I plan to go to Britain to attend a summer school during the vacation. </a:t>
            </a:r>
            <a:r>
              <a:rPr lang="en-US" altLang="zh-CN" sz="2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I am writing to see if it is possible </a:t>
            </a: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for you to </a:t>
            </a:r>
            <a:r>
              <a:rPr lang="en-US" altLang="zh-CN" sz="2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provide me with information </a:t>
            </a: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regarding your six-week English course. (</a:t>
            </a:r>
            <a:r>
              <a:rPr lang="zh-CN"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点出要询问的内容</a:t>
            </a: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200" b="1" dirty="0">
              <a:effectLst/>
              <a:latin typeface="Tahoma" panose="020B0604030504040204" pitchFamily="34" charset="0"/>
              <a:ea typeface="微软雅黑" panose="020B0503020204020204" charset="-122"/>
              <a:cs typeface="Times New Roman" panose="02020603050405020304" pitchFamily="18" charset="0"/>
            </a:endParaRPr>
          </a:p>
          <a:p>
            <a:pPr indent="0">
              <a:lnSpc>
                <a:spcPts val="2540"/>
              </a:lnSpc>
              <a:spcBef>
                <a:spcPts val="0"/>
              </a:spcBef>
              <a:spcAft>
                <a:spcPts val="1000"/>
              </a:spcAft>
              <a:buNone/>
            </a:pPr>
            <a:r>
              <a:rPr lang="en-US" altLang="zh-CN" sz="2200" b="1" kern="100" dirty="0">
                <a:solidFill>
                  <a:srgbClr val="FF0000"/>
                </a:solidFill>
                <a:effectLst>
                  <a:innerShdw blurRad="63500" dist="50800">
                    <a:prstClr val="black">
                      <a:alpha val="50000"/>
                    </a:prstClr>
                  </a:innerShdw>
                </a:effectLst>
                <a:highlight>
                  <a:srgbClr val="FFFF00"/>
                </a:highligh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To begin with</a:t>
            </a: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引出要询问的问题</a:t>
            </a: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 could you </a:t>
            </a:r>
            <a:r>
              <a:rPr lang="en-US" altLang="zh-CN" sz="2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be so kind as to </a:t>
            </a: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tell me when the course will start and how many class hours are there per week? </a:t>
            </a:r>
            <a:r>
              <a:rPr lang="en-US" altLang="zh-CN" sz="2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Also</a:t>
            </a: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 what about </a:t>
            </a:r>
            <a:r>
              <a:rPr lang="en-US" altLang="zh-CN" sz="2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the class size</a:t>
            </a: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 I wish there wouldn’t be too many students in a class</a:t>
            </a:r>
            <a:r>
              <a:rPr lang="en-US" altLang="zh-CN" sz="2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in which case </a:t>
            </a: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students can get more attention. </a:t>
            </a:r>
            <a:r>
              <a:rPr lang="en-US" altLang="zh-CN" sz="2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Additionally,</a:t>
            </a: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 I'd also like to know how much I have to pay for the course and </a:t>
            </a:r>
            <a:r>
              <a:rPr lang="en-US" altLang="zh-CN" sz="2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whether</a:t>
            </a: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 accommodation </a:t>
            </a:r>
            <a:r>
              <a:rPr lang="en-US" altLang="zh-CN" sz="2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is included</a:t>
            </a: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 Also</a:t>
            </a:r>
            <a:r>
              <a:rPr lang="en-US" altLang="zh-CN" sz="2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I wonder if </a:t>
            </a: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there would be any host families or university dormitories.</a:t>
            </a:r>
            <a:endParaRPr lang="zh-CN" altLang="zh-CN" sz="2200" b="1" dirty="0">
              <a:effectLst/>
              <a:latin typeface="Tahoma" panose="020B0604030504040204" pitchFamily="34" charset="0"/>
              <a:ea typeface="微软雅黑" panose="020B0503020204020204" charset="-122"/>
              <a:cs typeface="Times New Roman" panose="02020603050405020304" pitchFamily="18" charset="0"/>
            </a:endParaRPr>
          </a:p>
          <a:p>
            <a:pPr indent="0">
              <a:lnSpc>
                <a:spcPts val="2540"/>
              </a:lnSpc>
              <a:spcBef>
                <a:spcPts val="0"/>
              </a:spcBef>
              <a:spcAft>
                <a:spcPts val="1000"/>
              </a:spcAft>
              <a:buNone/>
            </a:pP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    Thank you for your kindness, and </a:t>
            </a:r>
            <a:r>
              <a:rPr lang="en-US" altLang="zh-CN" sz="2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your prompt attention to </a:t>
            </a: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this letter will </a:t>
            </a:r>
            <a:r>
              <a:rPr lang="en-US" altLang="zh-CN" sz="2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be highly appreciated</a:t>
            </a: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对阅信人表达感谢</a:t>
            </a: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0">
              <a:lnSpc>
                <a:spcPts val="2540"/>
              </a:lnSpc>
              <a:spcBef>
                <a:spcPts val="0"/>
              </a:spcBef>
              <a:spcAft>
                <a:spcPts val="1000"/>
              </a:spcAft>
              <a:buNone/>
            </a:pPr>
            <a:r>
              <a:rPr lang="en-US" altLang="zh-CN" sz="2200" b="1" dirty="0">
                <a:solidFill>
                  <a:srgbClr val="2F2F2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Yours faithfully,                                                          </a:t>
            </a:r>
            <a:endPar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0">
              <a:lnSpc>
                <a:spcPts val="2540"/>
              </a:lnSpc>
              <a:spcBef>
                <a:spcPts val="0"/>
              </a:spcBef>
              <a:spcAft>
                <a:spcPts val="1000"/>
              </a:spcAft>
              <a:buNone/>
            </a:pP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Li Hua</a:t>
            </a:r>
            <a:endParaRPr lang="zh-CN" altLang="zh-CN" sz="22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22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35890" y="744220"/>
            <a:ext cx="1403985" cy="57340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342900" indent="-342900">
              <a:spcBef>
                <a:spcPts val="1000"/>
              </a:spcBef>
              <a:spcAft>
                <a:spcPts val="1000"/>
              </a:spcAft>
              <a:defRPr/>
            </a:pPr>
            <a:r>
              <a:rPr lang="zh-CN" altLang="zh-CN" sz="2400" b="1">
                <a:solidFill>
                  <a:schemeClr val="bg1"/>
                </a:solidFill>
                <a:latin typeface="微软雅黑" panose="020B0503020204020204" charset="-122"/>
                <a:ea typeface="微软雅黑" panose="020B0503020204020204" charset="-122"/>
                <a:cs typeface="微软雅黑" panose="020B0503020204020204" charset="-122"/>
              </a:rPr>
              <a:t>咨询信</a:t>
            </a:r>
            <a:r>
              <a:rPr lang="en-US" altLang="zh-CN" sz="2400" b="1">
                <a:solidFill>
                  <a:schemeClr val="bg1"/>
                </a:solidFill>
                <a:latin typeface="微软雅黑" panose="020B0503020204020204" charset="-122"/>
                <a:ea typeface="微软雅黑" panose="020B0503020204020204" charset="-122"/>
                <a:cs typeface="微软雅黑" panose="020B0503020204020204" charset="-122"/>
              </a:rPr>
              <a:t>1</a:t>
            </a:r>
            <a:r>
              <a:rPr lang="zh-CN" altLang="zh-CN" sz="2400" b="1">
                <a:solidFill>
                  <a:schemeClr val="bg1"/>
                </a:solidFill>
                <a:latin typeface="微软雅黑" panose="020B0503020204020204" charset="-122"/>
                <a:ea typeface="微软雅黑" panose="020B0503020204020204" charset="-122"/>
                <a:cs typeface="微软雅黑" panose="020B0503020204020204" charset="-122"/>
              </a:rPr>
              <a:t> </a:t>
            </a:r>
            <a:endParaRPr lang="zh-CN" altLang="zh-CN" sz="24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7"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13"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additive="base">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48155" y="803910"/>
            <a:ext cx="10008870" cy="5671820"/>
          </a:xfrm>
          <a:noFill/>
          <a:ln>
            <a:noFill/>
          </a:ln>
          <a:extLst>
            <a:ext uri="{909E8E84-426E-40DD-AFC4-6F175D3DCCD1}">
              <a14:hiddenFill xmlns:a14="http://schemas.microsoft.com/office/drawing/2010/main">
                <a:solidFill>
                  <a:schemeClr val="lt1"/>
                </a:solidFill>
              </a14:hiddenFill>
            </a:ext>
          </a:extLst>
        </p:spPr>
        <p:style>
          <a:lnRef idx="2">
            <a:schemeClr val="accent4"/>
          </a:lnRef>
          <a:fillRef idx="1">
            <a:schemeClr val="lt1"/>
          </a:fillRef>
          <a:effectRef idx="0">
            <a:schemeClr val="accent4"/>
          </a:effectRef>
          <a:fontRef idx="minor">
            <a:schemeClr val="dk1"/>
          </a:fontRef>
        </p:style>
        <p:txBody>
          <a:bodyPr>
            <a:noAutofit/>
          </a:bodyPr>
          <a:lstStyle/>
          <a:p>
            <a:pPr marL="0" indent="0" algn="just" fontAlgn="base">
              <a:lnSpc>
                <a:spcPts val="2540"/>
              </a:lnSpc>
              <a:spcBef>
                <a:spcPts val="0"/>
              </a:spcBef>
              <a:spcAft>
                <a:spcPts val="1000"/>
              </a:spcAft>
              <a:buNone/>
            </a:pPr>
            <a:r>
              <a:rPr lang="en-US" altLang="zh-CN" sz="2400" b="1" dirty="0" smtClean="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a:t>
            </a:r>
            <a:r>
              <a:rPr lang="en-US" altLang="zh-CN" sz="2800" b="1" u="sng"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Writing </a:t>
            </a:r>
            <a:r>
              <a:rPr lang="en-US" altLang="zh-CN" sz="28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Sample-3</a:t>
            </a:r>
            <a:endParaRPr lang="zh-CN" altLang="zh-CN" sz="28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0" indent="0" algn="just" fontAlgn="base">
              <a:lnSpc>
                <a:spcPts val="2540"/>
              </a:lnSpc>
              <a:spcBef>
                <a:spcPts val="0"/>
              </a:spcBef>
              <a:spcAft>
                <a:spcPts val="1000"/>
              </a:spcAft>
              <a:buNone/>
            </a:pPr>
            <a:r>
              <a:rPr lang="en-US"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Dear Sir/Madam,</a:t>
            </a:r>
            <a:endParaRPr lang="zh-CN" altLang="zh-CN" sz="2200" dirty="0">
              <a:effectLst/>
              <a:latin typeface="Tahoma" panose="020B0604030504040204" pitchFamily="34" charset="0"/>
              <a:ea typeface="微软雅黑" panose="020B0503020204020204" charset="-122"/>
              <a:cs typeface="Times New Roman" panose="02020603050405020304" pitchFamily="18" charset="0"/>
            </a:endParaRPr>
          </a:p>
          <a:p>
            <a:pPr marL="0" indent="0" algn="just" fontAlgn="base">
              <a:lnSpc>
                <a:spcPts val="2540"/>
              </a:lnSpc>
              <a:spcBef>
                <a:spcPts val="0"/>
              </a:spcBef>
              <a:spcAft>
                <a:spcPts val="1000"/>
              </a:spcAft>
              <a:buNone/>
            </a:pPr>
            <a:r>
              <a:rPr lang="en-US"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kern="1200" dirty="0">
                <a:solidFill>
                  <a:srgbClr val="000000"/>
                </a:solidFill>
                <a:effectLst/>
                <a:latin typeface="宋体" panose="02010600030101010101" pitchFamily="2" charset="-122"/>
                <a:ea typeface="微软雅黑" panose="020B0503020204020204" charset="-122"/>
                <a:cs typeface="Times New Roman" panose="02020603050405020304" pitchFamily="18" charset="0"/>
              </a:rPr>
              <a:t>①</a:t>
            </a:r>
            <a:r>
              <a:rPr lang="en-US"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 name is Li Hua and I am a student from China. I saw your advertisement </a:t>
            </a:r>
            <a:r>
              <a:rPr lang="en-US" altLang="zh-CN" sz="2200" b="1" u="sng"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on the Internet </a:t>
            </a:r>
            <a:r>
              <a:rPr lang="en-US"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and I would like to attend </a:t>
            </a:r>
            <a:r>
              <a:rPr lang="en-US" altLang="zh-CN" sz="2200" b="1" u="sng"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the six-week English course </a:t>
            </a:r>
            <a:r>
              <a:rPr lang="en-US"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 offer during my summer vacation. I am writing </a:t>
            </a:r>
            <a:r>
              <a:rPr lang="en-US" altLang="zh-CN" sz="2200" b="1" u="sng"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to ask for more information about it. </a:t>
            </a:r>
            <a:endParaRPr lang="zh-CN" altLang="zh-CN" sz="2200" dirty="0">
              <a:effectLst/>
              <a:latin typeface="Tahoma" panose="020B0604030504040204" pitchFamily="34" charset="0"/>
              <a:ea typeface="微软雅黑" panose="020B0503020204020204" charset="-122"/>
              <a:cs typeface="Times New Roman" panose="02020603050405020304" pitchFamily="18" charset="0"/>
            </a:endParaRPr>
          </a:p>
          <a:p>
            <a:pPr marL="0" indent="0" algn="just" fontAlgn="base">
              <a:lnSpc>
                <a:spcPts val="2540"/>
              </a:lnSpc>
              <a:spcBef>
                <a:spcPts val="0"/>
              </a:spcBef>
              <a:spcAft>
                <a:spcPts val="1000"/>
              </a:spcAft>
              <a:buNone/>
            </a:pPr>
            <a:r>
              <a:rPr lang="en-US"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kern="1200" dirty="0">
                <a:solidFill>
                  <a:srgbClr val="000000"/>
                </a:solidFill>
                <a:effectLst/>
                <a:latin typeface="宋体" panose="02010600030101010101" pitchFamily="2" charset="-122"/>
                <a:ea typeface="微软雅黑" panose="020B0503020204020204" charset="-122"/>
                <a:cs typeface="Times New Roman" panose="02020603050405020304" pitchFamily="18" charset="0"/>
              </a:rPr>
              <a:t>②</a:t>
            </a:r>
            <a:r>
              <a:rPr lang="en-US" altLang="zh-CN" sz="2200" b="1" u="sng"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First of all</a:t>
            </a:r>
            <a:r>
              <a:rPr lang="en-US"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I’d like to know when the classes will start and how many students </a:t>
            </a:r>
            <a:r>
              <a:rPr lang="en-US" altLang="zh-CN" sz="2200" b="1" u="sng"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there will be </a:t>
            </a:r>
            <a:r>
              <a:rPr lang="en-US"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a class</a:t>
            </a:r>
            <a:r>
              <a:rPr lang="en-US" altLang="zh-CN" sz="2200" b="1"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u="sng"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what’s more</a:t>
            </a:r>
            <a:r>
              <a:rPr lang="en-US"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how many course hours per week will there be</a:t>
            </a:r>
            <a:r>
              <a:rPr lang="en-US" altLang="zh-CN" sz="2200" b="1" kern="12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u="sng"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Additionally</a:t>
            </a:r>
            <a:r>
              <a:rPr lang="en-US"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how much is the course</a:t>
            </a:r>
            <a:r>
              <a:rPr lang="en-US" altLang="zh-CN" sz="2200" b="1"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u="sng"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Finally</a:t>
            </a:r>
            <a:r>
              <a:rPr lang="en-US" altLang="zh-CN" sz="2200" b="1"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what types of accommodation will you provide? </a:t>
            </a:r>
            <a:r>
              <a:rPr lang="en-US" altLang="zh-CN" sz="2200" b="1" kern="1200" dirty="0" smtClean="0">
                <a:solidFill>
                  <a:srgbClr val="000000"/>
                </a:solidFill>
                <a:effectLst/>
                <a:latin typeface="宋体" panose="02010600030101010101" pitchFamily="2" charset="-122"/>
                <a:ea typeface="微软雅黑" panose="020B0503020204020204" charset="-122"/>
                <a:cs typeface="Times New Roman" panose="02020603050405020304" pitchFamily="18" charset="0"/>
              </a:rPr>
              <a:t>③</a:t>
            </a:r>
            <a:r>
              <a:rPr lang="en-US" altLang="zh-CN" sz="2200" b="1" u="sng"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Personally,</a:t>
            </a:r>
            <a:r>
              <a:rPr lang="en-US"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u="sng"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I’d prefer </a:t>
            </a:r>
            <a:r>
              <a:rPr lang="en-US"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 quiet room </a:t>
            </a:r>
            <a:r>
              <a:rPr lang="en-US" altLang="zh-CN" sz="2200" b="1" u="sng"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where I can sleep alone</a:t>
            </a:r>
            <a:r>
              <a:rPr lang="en-US"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Is this possible? </a:t>
            </a:r>
            <a:endParaRPr lang="en-US"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gn="just" fontAlgn="base">
              <a:lnSpc>
                <a:spcPts val="2540"/>
              </a:lnSpc>
              <a:spcBef>
                <a:spcPts val="0"/>
              </a:spcBef>
              <a:spcAft>
                <a:spcPts val="1000"/>
              </a:spcAft>
              <a:buNone/>
            </a:pPr>
            <a:r>
              <a:rPr lang="en-US"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I’m looking forward to hearing from </a:t>
            </a:r>
            <a:r>
              <a:rPr lang="en-US" altLang="zh-CN" sz="2200" b="1" kern="12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a:t>
            </a:r>
            <a:endParaRPr lang="zh-CN" altLang="zh-CN" sz="2200" dirty="0" smtClean="0">
              <a:effectLst/>
              <a:latin typeface="Tahoma" panose="020B0604030504040204" pitchFamily="34" charset="0"/>
              <a:ea typeface="微软雅黑" panose="020B0503020204020204" charset="-122"/>
              <a:cs typeface="Times New Roman" panose="02020603050405020304" pitchFamily="18" charset="0"/>
            </a:endParaRPr>
          </a:p>
          <a:p>
            <a:pPr marL="5066030" indent="0" algn="r">
              <a:lnSpc>
                <a:spcPts val="2540"/>
              </a:lnSpc>
              <a:spcBef>
                <a:spcPts val="0"/>
              </a:spcBef>
              <a:buNone/>
            </a:pPr>
            <a:r>
              <a:rPr lang="en-US" altLang="zh-CN" sz="2200" b="1" kern="100" dirty="0" smtClean="0">
                <a:effectLst/>
                <a:latin typeface="Times New Roman" panose="02020603050405020304" pitchFamily="18" charset="0"/>
                <a:ea typeface="宋体" panose="02010600030101010101" pitchFamily="2" charset="-122"/>
                <a:cs typeface="Times New Roman" panose="02020603050405020304" pitchFamily="18" charset="0"/>
              </a:rPr>
              <a:t>Yours sincerely</a:t>
            </a:r>
            <a:r>
              <a:rPr lang="zh-CN" altLang="zh-CN" sz="2200" b="1" kern="100" dirty="0" smtClean="0">
                <a:effectLst/>
                <a:latin typeface="Times New Roman" panose="02020603050405020304" pitchFamily="18" charset="0"/>
                <a:ea typeface="华文隶书" panose="02010800040101010101" pitchFamily="2" charset="-122"/>
                <a:cs typeface="Times New Roman" panose="02020603050405020304" pitchFamily="18" charset="0"/>
              </a:rPr>
              <a:t>，</a:t>
            </a:r>
            <a:endParaRPr lang="zh-CN" altLang="zh-CN" sz="2200" b="1" kern="100" dirty="0" smtClean="0">
              <a:effectLst/>
              <a:latin typeface="Times New Roman" panose="02020603050405020304" pitchFamily="18" charset="0"/>
              <a:ea typeface="华文隶书" panose="02010800040101010101" pitchFamily="2" charset="-122"/>
              <a:cs typeface="Times New Roman" panose="02020603050405020304" pitchFamily="18" charset="0"/>
            </a:endParaRPr>
          </a:p>
          <a:p>
            <a:pPr marL="5066030" indent="0" algn="r">
              <a:lnSpc>
                <a:spcPts val="2540"/>
              </a:lnSpc>
              <a:spcBef>
                <a:spcPts val="0"/>
              </a:spcBef>
              <a:buNone/>
            </a:pPr>
            <a:r>
              <a:rPr lang="en-US" altLang="zh-CN" sz="2200" b="1" kern="100" dirty="0" smtClean="0">
                <a:effectLst/>
                <a:latin typeface="Times New Roman" panose="02020603050405020304" pitchFamily="18" charset="0"/>
                <a:ea typeface="宋体" panose="02010600030101010101" pitchFamily="2" charset="-122"/>
                <a:cs typeface="Times New Roman" panose="02020603050405020304" pitchFamily="18" charset="0"/>
              </a:rPr>
              <a:t>Li </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Hua</a:t>
            </a:r>
            <a:endParaRPr lang="zh-CN" altLang="zh-CN" sz="2200"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22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35890" y="744220"/>
            <a:ext cx="1403985" cy="57340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342900" indent="-342900">
              <a:spcBef>
                <a:spcPts val="1000"/>
              </a:spcBef>
              <a:spcAft>
                <a:spcPts val="1000"/>
              </a:spcAft>
              <a:defRPr/>
            </a:pPr>
            <a:r>
              <a:rPr lang="zh-CN" altLang="zh-CN" sz="2400" b="1" dirty="0">
                <a:solidFill>
                  <a:schemeClr val="bg1"/>
                </a:solidFill>
                <a:latin typeface="微软雅黑" panose="020B0503020204020204" charset="-122"/>
                <a:ea typeface="微软雅黑" panose="020B0503020204020204" charset="-122"/>
                <a:cs typeface="微软雅黑" panose="020B0503020204020204" charset="-122"/>
              </a:rPr>
              <a:t>咨询信</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rPr>
              <a:t>1</a:t>
            </a:r>
            <a:r>
              <a:rPr lang="zh-CN" altLang="zh-CN" sz="2400" b="1" dirty="0">
                <a:solidFill>
                  <a:schemeClr val="bg1"/>
                </a:solidFill>
                <a:latin typeface="微软雅黑" panose="020B0503020204020204" charset="-122"/>
                <a:ea typeface="微软雅黑" panose="020B0503020204020204" charset="-122"/>
                <a:cs typeface="微软雅黑" panose="020B0503020204020204" charset="-122"/>
              </a:rPr>
              <a:t> </a:t>
            </a:r>
            <a:endParaRPr lang="zh-CN" altLang="zh-CN" sz="24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7"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13"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additive="base">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31950" y="1332865"/>
            <a:ext cx="9921875" cy="4689475"/>
          </a:xfrm>
          <a:noFill/>
          <a:ln>
            <a:noFill/>
          </a:ln>
          <a:extLst>
            <a:ext uri="{909E8E84-426E-40DD-AFC4-6F175D3DCCD1}">
              <a14:hiddenFill xmlns:a14="http://schemas.microsoft.com/office/drawing/2010/main">
                <a:solidFill>
                  <a:schemeClr val="lt1"/>
                </a:solidFill>
              </a14:hiddenFill>
            </a:ext>
          </a:extLst>
        </p:spPr>
        <p:style>
          <a:lnRef idx="2">
            <a:schemeClr val="accent4"/>
          </a:lnRef>
          <a:fillRef idx="1">
            <a:schemeClr val="lt1"/>
          </a:fillRef>
          <a:effectRef idx="0">
            <a:schemeClr val="accent4"/>
          </a:effectRef>
          <a:fontRef idx="minor">
            <a:schemeClr val="dk1"/>
          </a:fontRef>
        </p:style>
        <p:txBody>
          <a:bodyPr>
            <a:noAutofit/>
          </a:bodyPr>
          <a:lstStyle/>
          <a:p>
            <a:pPr indent="0" algn="just" defTabSz="457200" fontAlgn="auto">
              <a:lnSpc>
                <a:spcPts val="3380"/>
              </a:lnSpc>
              <a:spcBef>
                <a:spcPts val="0"/>
              </a:spcBef>
              <a:buSzTx/>
              <a:buNone/>
              <a:tabLst>
                <a:tab pos="5143500" algn="l"/>
              </a:tabLst>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2800" b="1" kern="100" dirty="0" err="1" smtClean="0">
                <a:effectLst/>
                <a:latin typeface="Times New Roman" panose="02020603050405020304" pitchFamily="18" charset="0"/>
                <a:ea typeface="宋体" panose="02010600030101010101" pitchFamily="2" charset="-122"/>
                <a:cs typeface="Courier New" panose="02070309020205020404" pitchFamily="49" charset="0"/>
              </a:rPr>
              <a:t>假定你是李华</a:t>
            </a:r>
            <a:r>
              <a:rPr lang="en-US" altLang="zh-CN" sz="2800" b="1" kern="100" dirty="0" err="1">
                <a:effectLst/>
                <a:latin typeface="Times New Roman" panose="02020603050405020304" pitchFamily="18" charset="0"/>
                <a:ea typeface="宋体" panose="02010600030101010101" pitchFamily="2" charset="-122"/>
                <a:cs typeface="Courier New" panose="02070309020205020404" pitchFamily="49" charset="0"/>
              </a:rPr>
              <a:t>，下周三美国Rossell高中的访问团将来你校参观交</a:t>
            </a:r>
            <a:r>
              <a:rPr lang="en-US" altLang="zh-CN" sz="2800" b="1" kern="100" dirty="0">
                <a:effectLst/>
                <a:latin typeface="Times New Roman" panose="02020603050405020304" pitchFamily="18" charset="0"/>
                <a:ea typeface="宋体" panose="02010600030101010101" pitchFamily="2" charset="-122"/>
                <a:cs typeface="Courier New" panose="02070309020205020404" pitchFamily="49" charset="0"/>
              </a:rPr>
              <a:t>   流，作为校学生会主席，请给对方联系人Elizabeth写一封邮件，询问对方相关事宜。内容包括：</a:t>
            </a:r>
            <a:endParaRPr lang="en-US" altLang="zh-CN" sz="2800" b="1" kern="100" dirty="0">
              <a:effectLst/>
              <a:latin typeface="Times New Roman" panose="02020603050405020304" pitchFamily="18" charset="0"/>
              <a:ea typeface="宋体" panose="02010600030101010101" pitchFamily="2" charset="-122"/>
              <a:cs typeface="Courier New" panose="02070309020205020404" pitchFamily="49" charset="0"/>
            </a:endParaRPr>
          </a:p>
          <a:p>
            <a:pPr indent="0" algn="just" defTabSz="457200" fontAlgn="auto">
              <a:lnSpc>
                <a:spcPts val="3380"/>
              </a:lnSpc>
              <a:spcBef>
                <a:spcPts val="0"/>
              </a:spcBef>
              <a:buSzTx/>
              <a:buNone/>
              <a:tabLst>
                <a:tab pos="5143500" algn="l"/>
              </a:tabLst>
            </a:pPr>
            <a:r>
              <a:rPr lang="en-US" altLang="zh-CN" sz="2800" b="1" kern="100" dirty="0">
                <a:effectLst/>
                <a:latin typeface="Times New Roman" panose="02020603050405020304" pitchFamily="18" charset="0"/>
                <a:ea typeface="宋体" panose="02010600030101010101" pitchFamily="2" charset="-122"/>
                <a:cs typeface="Courier New" panose="02070309020205020404" pitchFamily="49" charset="0"/>
              </a:rPr>
              <a:t>       1．日程安排；</a:t>
            </a:r>
            <a:endParaRPr lang="en-US" altLang="zh-CN" sz="2800" b="1" kern="100" dirty="0">
              <a:effectLst/>
              <a:latin typeface="Times New Roman" panose="02020603050405020304" pitchFamily="18" charset="0"/>
              <a:ea typeface="宋体" panose="02010600030101010101" pitchFamily="2" charset="-122"/>
              <a:cs typeface="Courier New" panose="02070309020205020404" pitchFamily="49" charset="0"/>
            </a:endParaRPr>
          </a:p>
          <a:p>
            <a:pPr indent="0" algn="just" defTabSz="457200" fontAlgn="auto">
              <a:lnSpc>
                <a:spcPts val="3380"/>
              </a:lnSpc>
              <a:spcBef>
                <a:spcPts val="0"/>
              </a:spcBef>
              <a:buSzTx/>
              <a:buNone/>
              <a:tabLst>
                <a:tab pos="5143500" algn="l"/>
              </a:tabLst>
            </a:pPr>
            <a:r>
              <a:rPr lang="en-US" altLang="zh-CN" sz="2800" b="1" kern="100" dirty="0">
                <a:effectLst/>
                <a:latin typeface="Times New Roman" panose="02020603050405020304" pitchFamily="18" charset="0"/>
                <a:ea typeface="宋体" panose="02010600030101010101" pitchFamily="2" charset="-122"/>
                <a:cs typeface="Courier New" panose="02070309020205020404" pitchFamily="49" charset="0"/>
              </a:rPr>
              <a:t>       2．饮食习惯；</a:t>
            </a:r>
            <a:endParaRPr lang="en-US" altLang="zh-CN" sz="2800" b="1" kern="100" dirty="0">
              <a:effectLst/>
              <a:latin typeface="Times New Roman" panose="02020603050405020304" pitchFamily="18" charset="0"/>
              <a:ea typeface="宋体" panose="02010600030101010101" pitchFamily="2" charset="-122"/>
              <a:cs typeface="Courier New" panose="02070309020205020404" pitchFamily="49" charset="0"/>
            </a:endParaRPr>
          </a:p>
          <a:p>
            <a:pPr indent="0" algn="just" defTabSz="457200" fontAlgn="auto">
              <a:lnSpc>
                <a:spcPts val="3380"/>
              </a:lnSpc>
              <a:spcBef>
                <a:spcPts val="0"/>
              </a:spcBef>
              <a:buSzTx/>
              <a:buNone/>
              <a:tabLst>
                <a:tab pos="5143500" algn="l"/>
              </a:tabLst>
            </a:pPr>
            <a:r>
              <a:rPr lang="en-US" altLang="zh-CN" sz="2800" b="1" kern="100" dirty="0">
                <a:effectLst/>
                <a:latin typeface="Times New Roman" panose="02020603050405020304" pitchFamily="18" charset="0"/>
                <a:ea typeface="宋体" panose="02010600030101010101" pitchFamily="2" charset="-122"/>
                <a:cs typeface="Courier New" panose="02070309020205020404" pitchFamily="49" charset="0"/>
              </a:rPr>
              <a:t>       3．其他要求。</a:t>
            </a:r>
            <a:endParaRPr lang="en-US" altLang="zh-CN" sz="2800" b="1" kern="100" dirty="0">
              <a:effectLst/>
              <a:latin typeface="Times New Roman" panose="02020603050405020304" pitchFamily="18" charset="0"/>
              <a:ea typeface="宋体" panose="02010600030101010101" pitchFamily="2" charset="-122"/>
              <a:cs typeface="Courier New" panose="02070309020205020404" pitchFamily="49" charset="0"/>
            </a:endParaRPr>
          </a:p>
          <a:p>
            <a:pPr indent="0" algn="just" defTabSz="457200" fontAlgn="auto">
              <a:lnSpc>
                <a:spcPts val="3380"/>
              </a:lnSpc>
              <a:spcBef>
                <a:spcPts val="0"/>
              </a:spcBef>
              <a:buNone/>
              <a:tabLst>
                <a:tab pos="5143500" algn="l"/>
              </a:tabLst>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注意：</a:t>
            </a:r>
            <a:endParaRPr lang="zh-CN" altLang="zh-CN" sz="2800" b="1" kern="100" dirty="0">
              <a:effectLst/>
              <a:latin typeface="宋体" panose="02010600030101010101" pitchFamily="2" charset="-122"/>
              <a:ea typeface="宋体" panose="02010600030101010101" pitchFamily="2" charset="-122"/>
              <a:cs typeface="Courier New" panose="02070309020205020404" pitchFamily="49" charset="0"/>
            </a:endParaRPr>
          </a:p>
          <a:p>
            <a:pPr indent="0" algn="just" defTabSz="457200" fontAlgn="auto">
              <a:lnSpc>
                <a:spcPts val="3380"/>
              </a:lnSpc>
              <a:spcBef>
                <a:spcPts val="0"/>
              </a:spcBef>
              <a:buNone/>
              <a:tabLst>
                <a:tab pos="5143500" algn="l"/>
              </a:tabLst>
            </a:pPr>
            <a:r>
              <a:rPr lang="en-US" altLang="zh-CN" sz="2800" b="1" kern="100" dirty="0">
                <a:effectLst/>
                <a:latin typeface="Times New Roman" panose="02020603050405020304" pitchFamily="18" charset="0"/>
                <a:ea typeface="宋体" panose="02010600030101010101" pitchFamily="2" charset="-122"/>
                <a:cs typeface="Courier New" panose="02070309020205020404" pitchFamily="49" charset="0"/>
              </a:rPr>
              <a:t>   1</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b="1" kern="100" dirty="0">
                <a:effectLst/>
                <a:latin typeface="Times New Roman" panose="02020603050405020304" pitchFamily="18" charset="0"/>
                <a:ea typeface="宋体" panose="02010600030101010101" pitchFamily="2" charset="-122"/>
                <a:cs typeface="Courier New" panose="02070309020205020404" pitchFamily="49" charset="0"/>
              </a:rPr>
              <a:t>80</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r>
              <a:rPr lang="zh-CN"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indent="0" algn="just" defTabSz="457200" fontAlgn="auto">
              <a:lnSpc>
                <a:spcPts val="3380"/>
              </a:lnSpc>
              <a:spcBef>
                <a:spcPts val="0"/>
              </a:spcBef>
              <a:buNone/>
              <a:tabLst>
                <a:tab pos="5143500" algn="l"/>
              </a:tabLst>
            </a:pPr>
            <a:r>
              <a:rPr lang="en-US" altLang="zh-CN" sz="2800" b="1" kern="100" dirty="0" smtClean="0">
                <a:effectLst/>
                <a:latin typeface="Times New Roman" panose="02020603050405020304" pitchFamily="18" charset="0"/>
                <a:ea typeface="宋体" panose="02010600030101010101" pitchFamily="2" charset="-122"/>
              </a:rPr>
              <a:t>   2</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endParaRPr lang="zh-CN" altLang="en-US" sz="2800" b="1" dirty="0"/>
          </a:p>
        </p:txBody>
      </p:sp>
      <p:sp>
        <p:nvSpPr>
          <p:cNvPr id="4" name="标题 1"/>
          <p:cNvSpPr txBox="1"/>
          <p:nvPr/>
        </p:nvSpPr>
        <p:spPr>
          <a:xfrm>
            <a:off x="128270" y="759460"/>
            <a:ext cx="1503680" cy="57340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342900" indent="-342900">
              <a:spcBef>
                <a:spcPts val="1000"/>
              </a:spcBef>
              <a:spcAft>
                <a:spcPts val="1000"/>
              </a:spcAft>
              <a:defRPr/>
            </a:pPr>
            <a:r>
              <a:rPr lang="zh-CN" altLang="zh-CN" sz="2400" b="1">
                <a:solidFill>
                  <a:schemeClr val="bg1"/>
                </a:solidFill>
                <a:latin typeface="微软雅黑" panose="020B0503020204020204" charset="-122"/>
                <a:ea typeface="微软雅黑" panose="020B0503020204020204" charset="-122"/>
                <a:cs typeface="微软雅黑" panose="020B0503020204020204" charset="-122"/>
              </a:rPr>
              <a:t>咨询信</a:t>
            </a:r>
            <a:r>
              <a:rPr lang="en-US" altLang="zh-CN" sz="2400" b="1">
                <a:solidFill>
                  <a:schemeClr val="bg1"/>
                </a:solidFill>
                <a:latin typeface="微软雅黑" panose="020B0503020204020204" charset="-122"/>
                <a:ea typeface="微软雅黑" panose="020B0503020204020204" charset="-122"/>
                <a:cs typeface="微软雅黑" panose="020B0503020204020204" charset="-122"/>
              </a:rPr>
              <a:t>2</a:t>
            </a:r>
            <a:r>
              <a:rPr lang="zh-CN" altLang="zh-CN" sz="2400" b="1">
                <a:solidFill>
                  <a:schemeClr val="bg1"/>
                </a:solidFill>
                <a:latin typeface="微软雅黑" panose="020B0503020204020204" charset="-122"/>
                <a:ea typeface="微软雅黑" panose="020B0503020204020204" charset="-122"/>
                <a:cs typeface="微软雅黑" panose="020B0503020204020204" charset="-122"/>
              </a:rPr>
              <a:t> </a:t>
            </a:r>
            <a:endParaRPr lang="zh-CN" altLang="zh-CN" sz="24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高中英语应用文写作-询问、咨询信\高中英语应用文-询问信思维导图\访学咨询-来校参观交流事项.png"/>
          <p:cNvPicPr>
            <a:picLocks noChangeAspect="1" noChangeArrowheads="1"/>
          </p:cNvPicPr>
          <p:nvPr/>
        </p:nvPicPr>
        <p:blipFill>
          <a:blip r:embed="rId1"/>
          <a:srcRect/>
          <a:stretch>
            <a:fillRect/>
          </a:stretch>
        </p:blipFill>
        <p:spPr bwMode="auto">
          <a:xfrm>
            <a:off x="1684655" y="725170"/>
            <a:ext cx="10158095" cy="5644515"/>
          </a:xfrm>
          <a:prstGeom prst="rect">
            <a:avLst/>
          </a:prstGeom>
          <a:noFill/>
        </p:spPr>
      </p:pic>
      <p:sp>
        <p:nvSpPr>
          <p:cNvPr id="4" name="标题 1"/>
          <p:cNvSpPr txBox="1"/>
          <p:nvPr/>
        </p:nvSpPr>
        <p:spPr>
          <a:xfrm>
            <a:off x="128270" y="759460"/>
            <a:ext cx="1503680" cy="57340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342900" indent="-342900">
              <a:spcBef>
                <a:spcPts val="1000"/>
              </a:spcBef>
              <a:spcAft>
                <a:spcPts val="1000"/>
              </a:spcAft>
              <a:defRPr/>
            </a:pPr>
            <a:r>
              <a:rPr lang="zh-CN" altLang="zh-CN" sz="2400" b="1" dirty="0">
                <a:solidFill>
                  <a:schemeClr val="bg1"/>
                </a:solidFill>
                <a:latin typeface="微软雅黑" panose="020B0503020204020204" charset="-122"/>
                <a:ea typeface="微软雅黑" panose="020B0503020204020204" charset="-122"/>
                <a:cs typeface="微软雅黑" panose="020B0503020204020204" charset="-122"/>
              </a:rPr>
              <a:t>咨询信</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rPr>
              <a:t>2</a:t>
            </a:r>
            <a:r>
              <a:rPr lang="zh-CN" altLang="zh-CN" sz="2400" b="1" dirty="0">
                <a:solidFill>
                  <a:schemeClr val="bg1"/>
                </a:solidFill>
                <a:latin typeface="微软雅黑" panose="020B0503020204020204" charset="-122"/>
                <a:ea typeface="微软雅黑" panose="020B0503020204020204" charset="-122"/>
                <a:cs typeface="微软雅黑" panose="020B0503020204020204" charset="-122"/>
              </a:rPr>
              <a:t> </a:t>
            </a:r>
            <a:endParaRPr lang="zh-CN" altLang="zh-CN" sz="24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31315" y="759460"/>
            <a:ext cx="10072370" cy="5889625"/>
          </a:xfrm>
          <a:noFill/>
          <a:ln>
            <a:no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a:noAutofit/>
          </a:bodyPr>
          <a:lstStyle/>
          <a:p>
            <a:pPr indent="0" algn="just" fontAlgn="auto">
              <a:lnSpc>
                <a:spcPts val="2580"/>
              </a:lnSpc>
              <a:buNone/>
              <a:tabLst>
                <a:tab pos="5143500" algn="l"/>
              </a:tabLst>
            </a:pPr>
            <a:r>
              <a:rPr lang="en-US" altLang="zh-CN" sz="2400" b="1"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400" b="1" kern="100" spc="25" dirty="0">
                <a:solidFill>
                  <a:srgbClr val="FF0000"/>
                </a:solidFill>
                <a:effectLst/>
                <a:highlight>
                  <a:srgbClr val="FFFF00"/>
                </a:highlight>
                <a:latin typeface="Times New Roman" panose="02020603050405020304" pitchFamily="18" charset="0"/>
                <a:ea typeface="宋体" panose="02010600030101010101" pitchFamily="2" charset="-122"/>
                <a:cs typeface="Courier New" panose="02070309020205020404" pitchFamily="49" charset="0"/>
              </a:rPr>
              <a:t>Writing Sample </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altLang="zh-CN" sz="2400" b="1" kern="100" dirty="0">
              <a:effectLst/>
              <a:latin typeface="宋体" panose="02010600030101010101" pitchFamily="2" charset="-122"/>
              <a:ea typeface="宋体" panose="02010600030101010101" pitchFamily="2" charset="-122"/>
              <a:cs typeface="Courier New" panose="02070309020205020404" pitchFamily="49" charset="0"/>
            </a:endParaRPr>
          </a:p>
          <a:p>
            <a:pPr indent="0" algn="just" fontAlgn="auto">
              <a:lnSpc>
                <a:spcPts val="2580"/>
              </a:lnSpc>
              <a:buNone/>
              <a:tabLst>
                <a:tab pos="5143500" algn="l"/>
              </a:tabLst>
            </a:pP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Dear Elizabeth</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b="1" kern="100" dirty="0">
              <a:effectLst/>
              <a:latin typeface="宋体" panose="02010600030101010101" pitchFamily="2" charset="-122"/>
              <a:ea typeface="宋体" panose="02010600030101010101" pitchFamily="2" charset="-122"/>
              <a:cs typeface="Courier New" panose="02070309020205020404" pitchFamily="49" charset="0"/>
            </a:endParaRPr>
          </a:p>
          <a:p>
            <a:pPr indent="0" algn="just" fontAlgn="auto">
              <a:lnSpc>
                <a:spcPts val="2580"/>
              </a:lnSpc>
              <a:buNone/>
              <a:tabLst>
                <a:tab pos="5143500" algn="l"/>
              </a:tabLst>
            </a:pP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    I'm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president of the student union </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of our school. We are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more than happy</a:t>
            </a:r>
            <a:r>
              <a:rPr lang="en-US" altLang="zh-CN" sz="2400" b="1" kern="100" dirty="0">
                <a:solidFill>
                  <a:srgbClr val="FF0000"/>
                </a:solidFill>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that your group from </a:t>
            </a:r>
            <a:r>
              <a:rPr lang="en-US" altLang="zh-CN" sz="2400" b="1" kern="100" dirty="0" err="1">
                <a:effectLst/>
                <a:latin typeface="Times New Roman" panose="02020603050405020304" pitchFamily="18" charset="0"/>
                <a:ea typeface="宋体" panose="02010600030101010101" pitchFamily="2" charset="-122"/>
                <a:cs typeface="Courier New" panose="02070309020205020404" pitchFamily="49" charset="0"/>
              </a:rPr>
              <a:t>Rossell</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 High School will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come for a visit</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a:t>
            </a:r>
            <a:endParaRPr lang="zh-CN" altLang="zh-CN" sz="2400" b="1" kern="100" dirty="0">
              <a:effectLst/>
              <a:latin typeface="宋体" panose="02010600030101010101" pitchFamily="2" charset="-122"/>
              <a:ea typeface="宋体" panose="02010600030101010101" pitchFamily="2" charset="-122"/>
              <a:cs typeface="Courier New" panose="02070309020205020404" pitchFamily="49" charset="0"/>
            </a:endParaRPr>
          </a:p>
          <a:p>
            <a:pPr indent="0" algn="just" fontAlgn="auto">
              <a:lnSpc>
                <a:spcPts val="2580"/>
              </a:lnSpc>
              <a:buNone/>
              <a:tabLst>
                <a:tab pos="5143500" algn="l"/>
              </a:tabLst>
            </a:pP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    I have some questions to ask you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before your arrival </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so that we could make your visit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go smoothly</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First and foremost</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 could you please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share</a:t>
            </a:r>
            <a:r>
              <a:rPr lang="en-US" altLang="zh-CN" sz="2400" b="1" u="dotDotDashHeavy" kern="100" dirty="0">
                <a:solidFill>
                  <a:srgbClr val="FF0000"/>
                </a:solidFill>
                <a:effectLst>
                  <a:innerShdw blurRad="63500" dist="50800">
                    <a:prstClr val="black">
                      <a:alpha val="50000"/>
                    </a:prstClr>
                  </a:innerShdw>
                </a:effectLst>
                <a:highlight>
                  <a:srgbClr val="FFFF00"/>
                </a:highlight>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your schedule </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of the visit? So we can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get well-prepared </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for it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accordingly</a:t>
            </a:r>
            <a:r>
              <a:rPr lang="en-US" altLang="zh-CN" sz="2400" b="1" kern="100" dirty="0">
                <a:solidFill>
                  <a:srgbClr val="FF0000"/>
                </a:solidFill>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in advance</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Besides</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 both Chinese and American food will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be offered </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during your visit. So please let us know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whether there is </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something that any of you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are allergic to</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Finally</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 please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inform me of </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other special requests you might have.</a:t>
            </a:r>
            <a:endParaRPr lang="zh-CN" altLang="zh-CN" sz="2400" b="1" kern="100" dirty="0">
              <a:effectLst/>
              <a:latin typeface="宋体" panose="02010600030101010101" pitchFamily="2" charset="-122"/>
              <a:ea typeface="宋体" panose="02010600030101010101" pitchFamily="2" charset="-122"/>
              <a:cs typeface="Courier New" panose="02070309020205020404" pitchFamily="49" charset="0"/>
            </a:endParaRPr>
          </a:p>
          <a:p>
            <a:pPr indent="0" algn="just" fontAlgn="auto">
              <a:lnSpc>
                <a:spcPts val="2580"/>
              </a:lnSpc>
              <a:buNone/>
              <a:tabLst>
                <a:tab pos="5143500" algn="l"/>
              </a:tabLst>
            </a:pP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    Please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favor me with an early reply</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 looking forward to </a:t>
            </a:r>
            <a:r>
              <a:rPr lang="en-US" altLang="zh-CN" sz="2400" b="1" u="wavyHeavy" kern="100" dirty="0">
                <a:solidFill>
                  <a:srgbClr val="FF9900"/>
                </a:solidFill>
                <a:uFill>
                  <a:solidFill>
                    <a:srgbClr val="0000FF"/>
                  </a:solidFill>
                </a:uFill>
                <a:latin typeface="Times New Roman" panose="02020603050405020304" pitchFamily="18" charset="0"/>
                <a:ea typeface="宋体" panose="02010600030101010101" pitchFamily="2" charset="-122"/>
                <a:cs typeface="Courier New" panose="02070309020205020404" pitchFamily="49" charset="0"/>
              </a:rPr>
              <a:t>meeting you </a:t>
            </a:r>
            <a:r>
              <a:rPr lang="en-US" altLang="zh-CN" sz="2400" b="1" kern="100" dirty="0">
                <a:effectLst/>
                <a:latin typeface="Times New Roman" panose="02020603050405020304" pitchFamily="18" charset="0"/>
                <a:ea typeface="宋体" panose="02010600030101010101" pitchFamily="2" charset="-122"/>
                <a:cs typeface="Courier New" panose="02070309020205020404" pitchFamily="49" charset="0"/>
              </a:rPr>
              <a:t>next Wednesday.</a:t>
            </a:r>
            <a:endParaRPr lang="zh-CN" altLang="zh-CN" sz="2400" b="1" kern="100" dirty="0">
              <a:effectLst/>
              <a:latin typeface="宋体" panose="02010600030101010101" pitchFamily="2" charset="-122"/>
              <a:ea typeface="宋体" panose="02010600030101010101" pitchFamily="2" charset="-122"/>
              <a:cs typeface="Courier New" panose="02070309020205020404" pitchFamily="49" charset="0"/>
            </a:endParaRPr>
          </a:p>
          <a:p>
            <a:pPr marL="5066030" indent="0" algn="r" fontAlgn="auto">
              <a:lnSpc>
                <a:spcPts val="2580"/>
              </a:lnSpc>
              <a:buNone/>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Yours sincerely</a:t>
            </a:r>
            <a:r>
              <a:rPr lang="zh-CN" altLang="zh-CN" sz="2400" b="1" kern="100" dirty="0">
                <a:effectLst/>
                <a:latin typeface="Times New Roman" panose="02020603050405020304" pitchFamily="18" charset="0"/>
                <a:ea typeface="华文隶书" panose="02010800040101010101" pitchFamily="2" charset="-122"/>
                <a:cs typeface="Times New Roman" panose="02020603050405020304" pitchFamily="18" charset="0"/>
              </a:rPr>
              <a:t>，</a:t>
            </a:r>
            <a:endPar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5066030" indent="0" algn="r" fontAlgn="auto">
              <a:lnSpc>
                <a:spcPts val="2580"/>
              </a:lnSpc>
              <a:buNone/>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Li Hua</a:t>
            </a:r>
            <a:endPar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zh-CN" sz="22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标题 1"/>
          <p:cNvSpPr txBox="1"/>
          <p:nvPr/>
        </p:nvSpPr>
        <p:spPr>
          <a:xfrm>
            <a:off x="128270" y="759460"/>
            <a:ext cx="1503680" cy="57340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342900" indent="-342900">
              <a:spcBef>
                <a:spcPts val="1000"/>
              </a:spcBef>
              <a:spcAft>
                <a:spcPts val="1000"/>
              </a:spcAft>
              <a:defRPr/>
            </a:pPr>
            <a:r>
              <a:rPr lang="zh-CN" altLang="zh-CN" sz="2400" b="1" dirty="0">
                <a:solidFill>
                  <a:schemeClr val="bg1"/>
                </a:solidFill>
                <a:latin typeface="微软雅黑" panose="020B0503020204020204" charset="-122"/>
                <a:ea typeface="微软雅黑" panose="020B0503020204020204" charset="-122"/>
                <a:cs typeface="微软雅黑" panose="020B0503020204020204" charset="-122"/>
              </a:rPr>
              <a:t>咨询信</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rPr>
              <a:t>2</a:t>
            </a:r>
            <a:r>
              <a:rPr lang="zh-CN" altLang="zh-CN" sz="2400" b="1" dirty="0">
                <a:solidFill>
                  <a:schemeClr val="bg1"/>
                </a:solidFill>
                <a:latin typeface="微软雅黑" panose="020B0503020204020204" charset="-122"/>
                <a:ea typeface="微软雅黑" panose="020B0503020204020204" charset="-122"/>
                <a:cs typeface="微软雅黑" panose="020B0503020204020204" charset="-122"/>
              </a:rPr>
              <a:t> </a:t>
            </a:r>
            <a:endParaRPr lang="zh-CN" altLang="zh-CN" sz="24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13"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19"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additive="base">
                                        <p:cTn id="6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市区建筑抽象绘图的特写"/>
          <p:cNvPicPr>
            <a:picLocks noChangeAspect="1"/>
          </p:cNvPicPr>
          <p:nvPr/>
        </p:nvPicPr>
        <p:blipFill rotWithShape="1">
          <a:blip r:embed="rId1"/>
          <a:srcRect l="23282" t="24102" r="20509"/>
          <a:stretch>
            <a:fillRect/>
          </a:stretch>
        </p:blipFill>
        <p:spPr>
          <a:xfrm>
            <a:off x="6710045" y="0"/>
            <a:ext cx="5481955" cy="6858000"/>
          </a:xfrm>
          <a:prstGeom prst="rect">
            <a:avLst/>
          </a:prstGeom>
        </p:spPr>
      </p:pic>
      <p:sp>
        <p:nvSpPr>
          <p:cNvPr id="2" name="标题 1"/>
          <p:cNvSpPr>
            <a:spLocks noGrp="1"/>
          </p:cNvSpPr>
          <p:nvPr>
            <p:ph type="title"/>
          </p:nvPr>
        </p:nvSpPr>
        <p:spPr>
          <a:xfrm>
            <a:off x="1889125" y="2685415"/>
            <a:ext cx="4458970" cy="1280795"/>
          </a:xfrm>
        </p:spPr>
        <p:txBody>
          <a:bodyPr>
            <a:normAutofit/>
          </a:bodyPr>
          <a:lstStyle/>
          <a:p>
            <a:r>
              <a:rPr lang="en-US" altLang="zh-CN" sz="5400" b="1" dirty="0">
                <a:ln w="13462">
                  <a:solidFill>
                    <a:schemeClr val="bg1"/>
                  </a:solidFill>
                  <a:prstDash val="solid"/>
                </a:ln>
                <a:effectLst>
                  <a:outerShdw dist="38100" dir="2700000" algn="bl" rotWithShape="0">
                    <a:schemeClr val="accent5"/>
                  </a:outerShdw>
                </a:effectLst>
              </a:rPr>
              <a:t>THANKS</a:t>
            </a:r>
            <a:endParaRPr lang="zh-CN" altLang="en-US" sz="5400" b="1" dirty="0">
              <a:ln w="13462">
                <a:solidFill>
                  <a:schemeClr val="bg1"/>
                </a:solidFill>
                <a:prstDash val="solid"/>
              </a:ln>
              <a:effectLst>
                <a:outerShdw dist="38100" dir="2700000" algn="bl" rotWithShape="0">
                  <a:schemeClr val="accent5"/>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75099" y="1070609"/>
            <a:ext cx="9519341" cy="4763031"/>
          </a:xfrm>
          <a:noFill/>
          <a:ln>
            <a:noFill/>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a:normAutofit lnSpcReduction="10000"/>
          </a:bodyPr>
          <a:lstStyle/>
          <a:p>
            <a:pPr marL="0" lvl="0" indent="0">
              <a:buFont typeface="+mj-lt"/>
              <a:buNone/>
            </a:pPr>
            <a:r>
              <a:rPr lang="en-US" altLang="zh-CN" sz="4000" b="1" noProof="0" dirty="0">
                <a:ln w="0"/>
                <a:solidFill>
                  <a:srgbClr val="FF9900"/>
                </a:solidFill>
                <a:effectLst>
                  <a:outerShdw blurRad="38100" dist="19050" dir="2700000" algn="tl" rotWithShape="0">
                    <a:schemeClr val="dk1">
                      <a:alpha val="40000"/>
                    </a:schemeClr>
                  </a:outerShdw>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3200" b="1" noProof="0" dirty="0">
                <a:ln w="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After Teaching this lesson, you will</a:t>
            </a:r>
            <a:br>
              <a:rPr lang="zh-CN" altLang="zh-CN" sz="3200" noProof="0" dirty="0">
                <a:ln>
                  <a:noFill/>
                </a:ln>
                <a:solidFill>
                  <a:prstClr val="black">
                    <a:lumMod val="75000"/>
                    <a:lumOff val="25000"/>
                  </a:prstClr>
                </a:solidFill>
                <a:effectLst/>
                <a:uLnTx/>
                <a:uFillTx/>
                <a:latin typeface="Tahoma" panose="020B0604030504040204" pitchFamily="34" charset="0"/>
                <a:ea typeface="微软雅黑" panose="020B0503020204020204" charset="-122"/>
                <a:cs typeface="Times New Roman" panose="02020603050405020304" pitchFamily="18" charset="0"/>
                <a:sym typeface="+mn-ea"/>
              </a:rPr>
            </a:br>
            <a:endParaRPr lang="en-US" altLang="zh-CN" sz="3200" b="1" kern="100" dirty="0">
              <a:effectLst/>
              <a:latin typeface="Times New Roman" panose="02020603050405020304" pitchFamily="18" charset="0"/>
              <a:ea typeface="微软雅黑" panose="020B0503020204020204" charset="-122"/>
              <a:cs typeface="Times New Roman" panose="02020603050405020304" pitchFamily="18" charset="0"/>
            </a:endParaRPr>
          </a:p>
          <a:p>
            <a:pPr marL="342900" lvl="0" indent="-342900" algn="just">
              <a:buFont typeface="+mj-lt"/>
              <a:buAutoNum type="arabicPeriod"/>
            </a:pPr>
            <a:r>
              <a:rPr lang="en-US" altLang="zh-CN" sz="3200" b="1" kern="100" dirty="0">
                <a:effectLst/>
                <a:latin typeface="Times New Roman" panose="02020603050405020304" pitchFamily="18" charset="0"/>
                <a:ea typeface="微软雅黑" panose="020B0503020204020204" charset="-122"/>
                <a:cs typeface="Times New Roman" panose="02020603050405020304" pitchFamily="18" charset="0"/>
              </a:rPr>
              <a:t>learn about the </a:t>
            </a:r>
            <a:r>
              <a:rPr lang="en-US" altLang="zh-CN" sz="35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format</a:t>
            </a:r>
            <a:r>
              <a:rPr lang="en-US" altLang="zh-CN" sz="3200" b="1" kern="1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 and </a:t>
            </a:r>
            <a:r>
              <a:rPr lang="en-US" altLang="zh-CN" sz="35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contents </a:t>
            </a:r>
            <a:r>
              <a:rPr lang="en-US" altLang="zh-CN" sz="3200" b="1" kern="1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of letters;</a:t>
            </a:r>
            <a:endParaRPr lang="zh-CN" altLang="zh-CN" sz="3200" kern="1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p>
            <a:pPr marL="342900" lvl="0" indent="-342900" algn="just">
              <a:buFont typeface="+mj-lt"/>
              <a:buAutoNum type="arabicPeriod"/>
            </a:pPr>
            <a:r>
              <a:rPr lang="en-US" altLang="zh-CN" sz="3200" b="1" kern="1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write the </a:t>
            </a:r>
            <a:r>
              <a:rPr lang="en-US" altLang="zh-CN" sz="35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Inquiry</a:t>
            </a:r>
            <a:r>
              <a:rPr lang="en-US" altLang="zh-CN" sz="3200" b="1" kern="1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 completely and clearly;</a:t>
            </a:r>
            <a:endParaRPr lang="zh-CN" altLang="zh-CN" sz="3200" kern="1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p>
            <a:pPr marL="342900" lvl="0" indent="-342900" algn="just">
              <a:buFont typeface="+mj-lt"/>
              <a:buAutoNum type="arabicPeriod"/>
            </a:pPr>
            <a:r>
              <a:rPr lang="en-US" altLang="zh-CN" sz="3200" b="1" kern="1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make your writing more </a:t>
            </a:r>
            <a:r>
              <a:rPr lang="en-US" altLang="zh-CN" sz="35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accurate</a:t>
            </a:r>
            <a:r>
              <a:rPr lang="en-US" altLang="zh-CN" sz="3200" b="1" kern="1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a:t>
            </a:r>
            <a:endParaRPr lang="zh-CN" altLang="zh-CN" sz="3200" kern="1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p>
            <a:pPr marL="342900" lvl="0" indent="-342900" algn="just">
              <a:buFont typeface="+mj-lt"/>
              <a:buAutoNum type="arabicPeriod"/>
            </a:pPr>
            <a:r>
              <a:rPr lang="en-US" altLang="zh-CN" sz="3200" b="1" kern="1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know </a:t>
            </a:r>
            <a:r>
              <a:rPr lang="en-US" altLang="zh-CN" sz="35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what</a:t>
            </a:r>
            <a:r>
              <a:rPr lang="en-US" altLang="zh-CN" sz="3200" b="1" kern="1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 a good letter of Inquiry </a:t>
            </a:r>
            <a:r>
              <a:rPr lang="en-US" altLang="zh-CN" sz="35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is like</a:t>
            </a:r>
            <a:endParaRPr lang="en-US" altLang="zh-CN" sz="35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buFont typeface="+mj-lt"/>
              <a:buAutoNum type="arabicPeriod"/>
            </a:pPr>
            <a:r>
              <a:rPr lang="en-US" altLang="zh-CN" sz="3200" b="1" dirty="0" smtClean="0">
                <a:solidFill>
                  <a:schemeClr val="tx1"/>
                </a:solidFill>
                <a:effectLst/>
                <a:latin typeface="Times New Roman" panose="02020603050405020304" pitchFamily="18" charset="0"/>
                <a:ea typeface="微软雅黑" panose="020B0503020204020204" charset="-122"/>
              </a:rPr>
              <a:t>master </a:t>
            </a:r>
            <a:r>
              <a:rPr lang="en-US" altLang="zh-CN" sz="3200" b="1" dirty="0">
                <a:solidFill>
                  <a:schemeClr val="tx1"/>
                </a:solidFill>
                <a:effectLst/>
                <a:latin typeface="Times New Roman" panose="02020603050405020304" pitchFamily="18" charset="0"/>
                <a:ea typeface="微软雅黑" panose="020B0503020204020204" charset="-122"/>
              </a:rPr>
              <a:t>Three </a:t>
            </a:r>
            <a:r>
              <a:rPr lang="en-US" altLang="zh-CN" sz="35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Criteria</a:t>
            </a:r>
            <a:r>
              <a:rPr lang="en-US" altLang="zh-CN" sz="3200" b="1" dirty="0">
                <a:solidFill>
                  <a:schemeClr val="tx1"/>
                </a:solidFill>
                <a:effectLst/>
                <a:latin typeface="Times New Roman" panose="02020603050405020304" pitchFamily="18" charset="0"/>
                <a:ea typeface="微软雅黑" panose="020B0503020204020204" charset="-122"/>
              </a:rPr>
              <a:t> of Inquiry </a:t>
            </a:r>
            <a:r>
              <a:rPr lang="en-US" altLang="zh-CN" sz="35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Letters-To be appropriate/concise/To get to the point</a:t>
            </a:r>
            <a:endParaRPr lang="zh-CN" altLang="en-US" sz="35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21920" y="664845"/>
            <a:ext cx="1873885" cy="645160"/>
          </a:xfrm>
          <a:prstGeom prst="rect">
            <a:avLst/>
          </a:prstGeom>
          <a:noFill/>
        </p:spPr>
        <p:txBody>
          <a:bodyPr wrap="square" rtlCol="0" anchor="t">
            <a:spAutoFit/>
          </a:bodyPr>
          <a:lstStyle/>
          <a:p>
            <a:r>
              <a:rPr lang="zh-CN" altLang="en-US" b="1">
                <a:solidFill>
                  <a:schemeClr val="bg1"/>
                </a:solidFill>
                <a:latin typeface="微软雅黑" panose="020B0503020204020204" charset="-122"/>
                <a:ea typeface="微软雅黑" panose="020B0503020204020204" charset="-122"/>
              </a:rPr>
              <a:t>Teaching </a:t>
            </a:r>
            <a:endParaRPr lang="zh-CN" altLang="en-US" b="1">
              <a:solidFill>
                <a:schemeClr val="bg1"/>
              </a:solidFill>
              <a:latin typeface="微软雅黑" panose="020B0503020204020204" charset="-122"/>
              <a:ea typeface="微软雅黑" panose="020B0503020204020204" charset="-122"/>
            </a:endParaRPr>
          </a:p>
          <a:p>
            <a:r>
              <a:rPr lang="zh-CN" altLang="en-US" b="1">
                <a:solidFill>
                  <a:schemeClr val="bg1"/>
                </a:solidFill>
                <a:latin typeface="微软雅黑" panose="020B0503020204020204" charset="-122"/>
                <a:ea typeface="微软雅黑" panose="020B0503020204020204" charset="-122"/>
              </a:rPr>
              <a:t>Goals</a:t>
            </a:r>
            <a:endParaRPr lang="zh-CN" altLang="en-US"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7"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57968" y="885873"/>
            <a:ext cx="9498258" cy="5207266"/>
          </a:xfr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a:noAutofit/>
          </a:bodyPr>
          <a:lstStyle/>
          <a:p>
            <a:pPr marL="0" indent="0">
              <a:spcBef>
                <a:spcPts val="0"/>
              </a:spcBef>
              <a:spcAft>
                <a:spcPts val="1000"/>
              </a:spcAft>
              <a:buNone/>
            </a:pPr>
            <a:r>
              <a:rPr lang="en-US" altLang="zh-CN" sz="3200" b="1"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3200" b="1" dirty="0">
                <a:effectLst/>
                <a:latin typeface="Times New Roman" panose="02020603050405020304" pitchFamily="18" charset="0"/>
                <a:ea typeface="宋体" panose="02010600030101010101" pitchFamily="2" charset="-122"/>
                <a:cs typeface="Times New Roman" panose="02020603050405020304" pitchFamily="18" charset="0"/>
              </a:rPr>
              <a:t>When do you want to write letters of Inquiry?</a:t>
            </a:r>
            <a:endParaRPr lang="zh-CN" altLang="zh-CN" sz="3200" dirty="0">
              <a:effectLst/>
              <a:latin typeface="Tahoma" panose="020B0604030504040204" pitchFamily="34" charset="0"/>
              <a:ea typeface="微软雅黑" panose="020B0503020204020204" charset="-122"/>
              <a:cs typeface="Times New Roman" panose="02020603050405020304" pitchFamily="18" charset="0"/>
            </a:endParaRPr>
          </a:p>
          <a:p>
            <a:pPr marL="0" lvl="0" indent="-342900" algn="just">
              <a:spcBef>
                <a:spcPts val="0"/>
              </a:spcBef>
              <a:spcAft>
                <a:spcPts val="1000"/>
              </a:spcAft>
              <a:buClr>
                <a:srgbClr val="FF0000"/>
              </a:buClr>
              <a:buFont typeface="Wingdings" panose="05000000000000000000" pitchFamily="2" charset="2"/>
              <a:buChar char=""/>
              <a:tabLst>
                <a:tab pos="457200" algn="l"/>
              </a:tabLst>
            </a:pPr>
            <a:r>
              <a:rPr lang="en-US" altLang="zh-CN" sz="32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Inquiry on </a:t>
            </a:r>
            <a:r>
              <a:rPr lang="en-US" altLang="zh-CN" sz="3200" b="1" u="sng"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advice</a:t>
            </a:r>
            <a:endParaRPr lang="zh-CN" altLang="zh-CN" sz="3200" dirty="0">
              <a:solidFill>
                <a:srgbClr val="0000FF"/>
              </a:solidFill>
              <a:effectLst/>
              <a:latin typeface="Tahoma" panose="020B0604030504040204" pitchFamily="34" charset="0"/>
              <a:ea typeface="微软雅黑" panose="020B0503020204020204" charset="-122"/>
              <a:cs typeface="Times New Roman" panose="02020603050405020304" pitchFamily="18" charset="0"/>
            </a:endParaRPr>
          </a:p>
          <a:p>
            <a:pPr marL="0" algn="just">
              <a:spcBef>
                <a:spcPts val="0"/>
              </a:spcBef>
              <a:spcAft>
                <a:spcPts val="1000"/>
              </a:spcAft>
              <a:buClr>
                <a:srgbClr val="FF0000"/>
              </a:buClr>
              <a:buFont typeface="Wingdings" panose="05000000000000000000" pitchFamily="2" charset="2"/>
              <a:buChar char=""/>
              <a:tabLst>
                <a:tab pos="457200" algn="l"/>
              </a:tabLst>
            </a:pPr>
            <a:r>
              <a:rPr lang="en-US" altLang="zh-CN" sz="32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Inquiry on </a:t>
            </a:r>
            <a:r>
              <a:rPr lang="en-US" altLang="zh-CN" sz="3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appointments</a:t>
            </a:r>
            <a:endParaRPr lang="zh-CN" altLang="zh-CN" sz="3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marL="0" lvl="0" indent="-342900" algn="just">
              <a:spcBef>
                <a:spcPts val="0"/>
              </a:spcBef>
              <a:spcAft>
                <a:spcPts val="1000"/>
              </a:spcAft>
              <a:buClr>
                <a:srgbClr val="FF0000"/>
              </a:buClr>
              <a:buFont typeface="Wingdings" panose="05000000000000000000" pitchFamily="2" charset="2"/>
              <a:buChar char=""/>
              <a:tabLst>
                <a:tab pos="457200" algn="l"/>
              </a:tabLst>
            </a:pPr>
            <a:r>
              <a:rPr lang="en-US" altLang="zh-CN" sz="32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Inquiry on </a:t>
            </a:r>
            <a:r>
              <a:rPr lang="en-US" altLang="zh-CN" sz="3200" b="1" u="sng"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meetings</a:t>
            </a:r>
            <a:endParaRPr lang="zh-CN" altLang="zh-CN" sz="3200" dirty="0">
              <a:solidFill>
                <a:schemeClr val="tx1"/>
              </a:solidFill>
              <a:effectLst/>
              <a:latin typeface="Tahoma" panose="020B0604030504040204" pitchFamily="34" charset="0"/>
              <a:ea typeface="微软雅黑" panose="020B0503020204020204" charset="-122"/>
              <a:cs typeface="Times New Roman" panose="02020603050405020304" pitchFamily="18" charset="0"/>
            </a:endParaRPr>
          </a:p>
          <a:p>
            <a:pPr marL="0" lvl="0" algn="just">
              <a:spcBef>
                <a:spcPts val="0"/>
              </a:spcBef>
              <a:spcAft>
                <a:spcPts val="1000"/>
              </a:spcAft>
              <a:buClr>
                <a:srgbClr val="FF0000"/>
              </a:buClr>
              <a:buFont typeface="Wingdings" panose="05000000000000000000" pitchFamily="2" charset="2"/>
              <a:buChar char=""/>
              <a:tabLst>
                <a:tab pos="457200" algn="l"/>
              </a:tabLst>
            </a:pPr>
            <a:r>
              <a:rPr lang="en-US" altLang="zh-CN" sz="32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Inquiry on </a:t>
            </a:r>
            <a:r>
              <a:rPr lang="en-US" altLang="zh-CN" sz="3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interviews</a:t>
            </a:r>
            <a:endParaRPr lang="zh-CN" altLang="zh-CN" sz="3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marL="0" lvl="0" indent="-342900" algn="just">
              <a:spcBef>
                <a:spcPts val="0"/>
              </a:spcBef>
              <a:spcAft>
                <a:spcPts val="1000"/>
              </a:spcAft>
              <a:buClr>
                <a:srgbClr val="FF0000"/>
              </a:buClr>
              <a:buFont typeface="Wingdings" panose="05000000000000000000" pitchFamily="2" charset="2"/>
              <a:buChar char=""/>
              <a:tabLst>
                <a:tab pos="457200" algn="l"/>
              </a:tabLst>
            </a:pPr>
            <a:r>
              <a:rPr lang="en-US" altLang="zh-CN" sz="32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Inquiry on </a:t>
            </a:r>
            <a:r>
              <a:rPr lang="en-US" altLang="zh-CN" sz="3200" b="1" u="sng"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personal assistance</a:t>
            </a:r>
            <a:endParaRPr lang="zh-CN" altLang="zh-CN" sz="3200" dirty="0">
              <a:solidFill>
                <a:schemeClr val="tx1"/>
              </a:solidFill>
              <a:effectLst/>
              <a:latin typeface="Tahoma" panose="020B0604030504040204" pitchFamily="34" charset="0"/>
              <a:ea typeface="微软雅黑" panose="020B0503020204020204" charset="-122"/>
              <a:cs typeface="Times New Roman" panose="02020603050405020304" pitchFamily="18" charset="0"/>
            </a:endParaRPr>
          </a:p>
          <a:p>
            <a:pPr marL="0" algn="just">
              <a:spcBef>
                <a:spcPts val="0"/>
              </a:spcBef>
              <a:spcAft>
                <a:spcPts val="1000"/>
              </a:spcAft>
              <a:buClr>
                <a:srgbClr val="FF0000"/>
              </a:buClr>
              <a:buFont typeface="Wingdings" panose="05000000000000000000" pitchFamily="2" charset="2"/>
              <a:buChar char=""/>
              <a:tabLst>
                <a:tab pos="457200" algn="l"/>
              </a:tabLst>
            </a:pPr>
            <a:r>
              <a:rPr lang="en-US" altLang="zh-CN" sz="3200" b="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Inquiry on </a:t>
            </a:r>
            <a:r>
              <a:rPr lang="en-US" altLang="zh-CN" sz="3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contributions</a:t>
            </a:r>
            <a:endParaRPr lang="en-US" altLang="zh-CN" sz="3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marL="0" lvl="0" algn="just">
              <a:spcBef>
                <a:spcPts val="0"/>
              </a:spcBef>
              <a:spcAft>
                <a:spcPts val="1000"/>
              </a:spcAft>
              <a:buClr>
                <a:srgbClr val="FF0000"/>
              </a:buClr>
              <a:buFont typeface="Wingdings" panose="05000000000000000000" pitchFamily="2" charset="2"/>
              <a:buChar char=""/>
              <a:tabLst>
                <a:tab pos="457200" algn="l"/>
              </a:tabLst>
            </a:pPr>
            <a:r>
              <a:rPr lang="en-US" altLang="zh-CN" sz="3200" b="1" dirty="0" smtClean="0">
                <a:solidFill>
                  <a:schemeClr val="tx1"/>
                </a:solidFill>
                <a:effectLst/>
                <a:latin typeface="Times New Roman" panose="02020603050405020304" pitchFamily="18" charset="0"/>
                <a:ea typeface="宋体" panose="02010600030101010101" pitchFamily="2" charset="-122"/>
              </a:rPr>
              <a:t>Inquiry </a:t>
            </a:r>
            <a:r>
              <a:rPr lang="en-US" altLang="zh-CN" sz="3200" b="1" dirty="0">
                <a:solidFill>
                  <a:schemeClr val="tx1"/>
                </a:solidFill>
                <a:effectLst/>
                <a:latin typeface="Times New Roman" panose="02020603050405020304" pitchFamily="18" charset="0"/>
                <a:ea typeface="宋体" panose="02010600030101010101" pitchFamily="2" charset="-122"/>
              </a:rPr>
              <a:t>on </a:t>
            </a:r>
            <a:r>
              <a:rPr lang="en-US" altLang="zh-CN" sz="3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donations</a:t>
            </a:r>
            <a:endParaRPr lang="zh-CN" altLang="en-US" sz="3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21920" y="772795"/>
            <a:ext cx="1334135" cy="368300"/>
          </a:xfrm>
          <a:prstGeom prst="rect">
            <a:avLst/>
          </a:prstGeom>
          <a:noFill/>
        </p:spPr>
        <p:txBody>
          <a:bodyPr wrap="square" rtlCol="0" anchor="t">
            <a:spAutoFit/>
          </a:bodyPr>
          <a:lstStyle/>
          <a:p>
            <a:r>
              <a:rPr lang="zh-CN" altLang="en-US" b="1">
                <a:solidFill>
                  <a:schemeClr val="bg1"/>
                </a:solidFill>
                <a:latin typeface="微软雅黑" panose="020B0503020204020204" charset="-122"/>
                <a:ea typeface="微软雅黑" panose="020B0503020204020204" charset="-122"/>
              </a:rPr>
              <a:t>Lead in</a:t>
            </a:r>
            <a:endParaRPr lang="zh-CN" altLang="en-US"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7"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96720" y="979170"/>
            <a:ext cx="10058400" cy="470916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本框 1"/>
          <p:cNvSpPr txBox="1"/>
          <p:nvPr/>
        </p:nvSpPr>
        <p:spPr>
          <a:xfrm>
            <a:off x="726440" y="678815"/>
            <a:ext cx="592455" cy="569595"/>
          </a:xfrm>
          <a:prstGeom prst="rect">
            <a:avLst/>
          </a:prstGeom>
          <a:noFill/>
        </p:spPr>
        <p:txBody>
          <a:bodyPr wrap="none" rtlCol="0" anchor="t">
            <a:spAutoFit/>
          </a:bodyPr>
          <a:lstStyle/>
          <a:p>
            <a:r>
              <a:rPr lang="zh-CN" altLang="zh-CN" sz="3110" b="1">
                <a:solidFill>
                  <a:schemeClr val="bg1"/>
                </a:solidFill>
                <a:latin typeface="微软雅黑" panose="020B0503020204020204" charset="-122"/>
                <a:ea typeface="微软雅黑" panose="020B0503020204020204" charset="-122"/>
                <a:cs typeface="微软雅黑" panose="020B0503020204020204" charset="-122"/>
                <a:sym typeface="Wingdings" panose="05000000000000000000" pitchFamily="2" charset="2"/>
              </a:rPr>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7070" y="676275"/>
            <a:ext cx="11151235" cy="1404620"/>
          </a:xfrm>
          <a:noFill/>
          <a:ln>
            <a:noFill/>
          </a:ln>
          <a:extLst>
            <a:ext uri="{909E8E84-426E-40DD-AFC4-6F175D3DCCD1}">
              <a14:hiddenFill xmlns:a14="http://schemas.microsoft.com/office/drawing/2010/main">
                <a:solidFill>
                  <a:schemeClr val="lt1"/>
                </a:solidFill>
              </a14:hiddenFill>
            </a:ext>
          </a:extLst>
        </p:spPr>
        <p:style>
          <a:lnRef idx="2">
            <a:schemeClr val="accent4"/>
          </a:lnRef>
          <a:fillRef idx="1">
            <a:schemeClr val="lt1"/>
          </a:fillRef>
          <a:effectRef idx="0">
            <a:schemeClr val="accent4"/>
          </a:effectRef>
          <a:fontRef idx="minor">
            <a:schemeClr val="dk1"/>
          </a:fontRef>
        </p:style>
        <p:txBody>
          <a:bodyPr>
            <a:noAutofit/>
          </a:bodyPr>
          <a:lstStyle/>
          <a:p>
            <a:pPr marL="0" lvl="0" indent="0" algn="just">
              <a:buClr>
                <a:srgbClr val="FF0000"/>
              </a:buClr>
              <a:buFont typeface="Wingdings" panose="05000000000000000000" pitchFamily="2" charset="2"/>
              <a:buNone/>
            </a:pPr>
            <a:r>
              <a:rPr lang="zh-CN" altLang="zh-CN" sz="3600" b="1" dirty="0" smtClean="0">
                <a:solidFill>
                  <a:schemeClr val="bg1"/>
                </a:solidFill>
                <a:latin typeface="微软雅黑" panose="020B0503020204020204" charset="-122"/>
                <a:ea typeface="微软雅黑" panose="020B0503020204020204" charset="-122"/>
                <a:cs typeface="微软雅黑" panose="020B0503020204020204" charset="-122"/>
                <a:sym typeface="Wingdings" panose="05000000000000000000" pitchFamily="2" charset="2"/>
              </a:rPr>
              <a:t></a:t>
            </a:r>
            <a:r>
              <a:rPr lang="zh-CN" altLang="zh-CN" sz="3600" b="1" dirty="0" smtClean="0">
                <a:solidFill>
                  <a:srgbClr val="FF0000"/>
                </a:solidFill>
                <a:latin typeface="微软雅黑" panose="020B0503020204020204" charset="-122"/>
                <a:ea typeface="微软雅黑" panose="020B0503020204020204" charset="-122"/>
                <a:cs typeface="微软雅黑" panose="020B0503020204020204" charset="-122"/>
                <a:sym typeface="Wingdings" panose="05000000000000000000" pitchFamily="2" charset="2"/>
              </a:rPr>
              <a:t>   </a:t>
            </a:r>
            <a:r>
              <a:rPr lang="en-US" altLang="zh-CN" sz="3600" b="1" kern="100" dirty="0" smtClea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Address </a:t>
            </a:r>
            <a:r>
              <a:rPr lang="en-US" altLang="zh-CN" sz="36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Letters of Inquiry </a:t>
            </a:r>
            <a:r>
              <a:rPr lang="en-US" altLang="zh-CN" sz="36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to </a:t>
            </a:r>
            <a:r>
              <a:rPr lang="en-US" altLang="zh-C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36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Who is the </a:t>
            </a:r>
            <a:r>
              <a:rPr lang="en-US" altLang="zh-CN" sz="36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recipient</a:t>
            </a:r>
            <a:r>
              <a:rPr lang="zh-CN" altLang="zh-CN" sz="36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6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receiver</a:t>
            </a:r>
            <a:r>
              <a:rPr lang="zh-CN" altLang="zh-CN" sz="36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6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6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lvl="0" indent="0" algn="just">
              <a:spcAft>
                <a:spcPts val="1000"/>
              </a:spcAft>
              <a:buClr>
                <a:srgbClr val="FF0000"/>
              </a:buClr>
              <a:buNone/>
              <a:tabLst>
                <a:tab pos="457200" algn="l"/>
              </a:tabLst>
            </a:pPr>
            <a:endParaRPr lang="en-US" altLang="zh-CN" sz="3600" b="1" u="sng" kern="100" dirty="0">
              <a:solidFill>
                <a:schemeClr val="tx1"/>
              </a:solidFill>
              <a:effectLst/>
              <a:highlight>
                <a:srgbClr val="FFFF00"/>
              </a:highlight>
              <a:latin typeface="Times New Roman" panose="02020603050405020304" pitchFamily="18" charset="0"/>
              <a:ea typeface="宋体" panose="02010600030101010101" pitchFamily="2" charset="-122"/>
            </a:endParaRPr>
          </a:p>
        </p:txBody>
      </p:sp>
      <p:sp>
        <p:nvSpPr>
          <p:cNvPr id="2" name="文本框 1"/>
          <p:cNvSpPr txBox="1"/>
          <p:nvPr/>
        </p:nvSpPr>
        <p:spPr>
          <a:xfrm>
            <a:off x="3324224" y="2647315"/>
            <a:ext cx="3782632" cy="2082621"/>
          </a:xfrm>
          <a:prstGeom prst="rect">
            <a:avLst/>
          </a:prstGeom>
          <a:noFill/>
        </p:spPr>
        <p:txBody>
          <a:bodyPr wrap="square" rtlCol="0" anchor="t">
            <a:spAutoFit/>
          </a:bodyPr>
          <a:lstStyle/>
          <a:p>
            <a:pPr marL="457200" indent="-457200" algn="just">
              <a:spcBef>
                <a:spcPts val="1000"/>
              </a:spcBef>
              <a:spcAft>
                <a:spcPts val="1000"/>
              </a:spcAft>
              <a:buClr>
                <a:srgbClr val="FF0000"/>
              </a:buClr>
              <a:buFont typeface="Wingdings" panose="05000000000000000000" charset="0"/>
              <a:buChar char="u"/>
              <a:tabLst>
                <a:tab pos="457200" algn="l"/>
              </a:tabLst>
            </a:pPr>
            <a:r>
              <a:rPr lang="en-US" altLang="zh-CN" sz="3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teachers</a:t>
            </a:r>
            <a:endParaRPr lang="zh-CN" altLang="zh-CN" sz="3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just">
              <a:spcBef>
                <a:spcPts val="1000"/>
              </a:spcBef>
              <a:spcAft>
                <a:spcPts val="1000"/>
              </a:spcAft>
              <a:buClr>
                <a:srgbClr val="FF0000"/>
              </a:buClr>
              <a:buFont typeface="Wingdings" panose="05000000000000000000" charset="0"/>
              <a:buChar char="u"/>
              <a:tabLst>
                <a:tab pos="457200" algn="l"/>
              </a:tabLst>
            </a:pPr>
            <a:r>
              <a:rPr lang="en-US" altLang="zh-CN" sz="3200" b="1" u="sng"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sym typeface="+mn-ea"/>
              </a:rPr>
              <a:t>professors</a:t>
            </a:r>
            <a:endParaRPr lang="zh-CN" altLang="zh-CN" sz="3200" dirty="0">
              <a:solidFill>
                <a:srgbClr val="0000FF"/>
              </a:solidFill>
              <a:effectLst/>
              <a:latin typeface="Tahoma" panose="020B0604030504040204" pitchFamily="34" charset="0"/>
              <a:ea typeface="微软雅黑" panose="020B0503020204020204" charset="-122"/>
              <a:cs typeface="Times New Roman" panose="02020603050405020304" pitchFamily="18" charset="0"/>
            </a:endParaRPr>
          </a:p>
          <a:p>
            <a:pPr marL="457200" indent="-457200" algn="just">
              <a:spcBef>
                <a:spcPts val="1000"/>
              </a:spcBef>
              <a:spcAft>
                <a:spcPts val="1000"/>
              </a:spcAft>
              <a:buClr>
                <a:srgbClr val="FF0000"/>
              </a:buClr>
              <a:buFont typeface="Wingdings" panose="05000000000000000000" charset="0"/>
              <a:buChar char="u"/>
              <a:tabLst>
                <a:tab pos="457200" algn="l"/>
              </a:tabLst>
            </a:pPr>
            <a:r>
              <a:rPr lang="en-US" altLang="zh-CN" sz="3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managers</a:t>
            </a:r>
            <a:endParaRPr lang="zh-CN" altLang="en-US" sz="3200" b="1" u="sng"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7"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13"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ppt_x</p:attrName>
                                        </p:attrNameLst>
                                      </p:cBhvr>
                                      <p:tavLst>
                                        <p:tav tm="0">
                                          <p:val>
                                            <p:strVal val="#ppt_x-.2"/>
                                          </p:val>
                                        </p:tav>
                                        <p:tav tm="100000">
                                          <p:val>
                                            <p:strVal val="#ppt_x"/>
                                          </p:val>
                                        </p:tav>
                                      </p:tavLst>
                                    </p:anim>
                                    <p:anim calcmode="lin" valueType="num">
                                      <p:cBhvr>
                                        <p:cTn id="2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89904" y="1701921"/>
            <a:ext cx="9335673" cy="3587710"/>
          </a:xfrm>
          <a:noFill/>
          <a:ln>
            <a:no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a:noAutofit/>
          </a:bodyPr>
          <a:lstStyle/>
          <a:p>
            <a:pPr marL="0" indent="0">
              <a:lnSpc>
                <a:spcPct val="150000"/>
              </a:lnSpc>
              <a:buNone/>
            </a:pPr>
            <a:r>
              <a:rPr lang="en-US" altLang="zh-CN" sz="2800" b="1"/>
              <a:t>    </a:t>
            </a:r>
            <a:r>
              <a:rPr lang="zh-CN" altLang="zh-CN" sz="2800" b="1"/>
              <a:t>询问</a:t>
            </a:r>
            <a:r>
              <a:rPr lang="en-US" altLang="zh-CN" sz="2800" b="1"/>
              <a:t>/</a:t>
            </a:r>
            <a:r>
              <a:rPr lang="zh-CN" altLang="zh-CN" sz="2800" b="1"/>
              <a:t>咨询信是针对某项活动或相关情况，希望了解详细信息的信件，表明写信人对某方面的信息感兴趣。询问</a:t>
            </a:r>
            <a:r>
              <a:rPr lang="en-US" altLang="zh-CN" sz="2800" b="1"/>
              <a:t>/</a:t>
            </a:r>
            <a:r>
              <a:rPr lang="zh-CN" altLang="zh-CN" sz="2800" b="1"/>
              <a:t>咨询信，问句较多，写时要避免句式单调，可利用一般疑问句、特殊疑问句、反义疑问句、选择疑问句使句式更丰富，也可用间接引语提问。</a:t>
            </a:r>
            <a:endParaRPr lang="zh-CN" altLang="zh-CN" sz="2800" b="1"/>
          </a:p>
        </p:txBody>
      </p:sp>
      <p:sp>
        <p:nvSpPr>
          <p:cNvPr id="5" name="文本框 4"/>
          <p:cNvSpPr txBox="1"/>
          <p:nvPr/>
        </p:nvSpPr>
        <p:spPr>
          <a:xfrm>
            <a:off x="714375" y="708660"/>
            <a:ext cx="5218430" cy="569595"/>
          </a:xfrm>
          <a:prstGeom prst="rect">
            <a:avLst/>
          </a:prstGeom>
          <a:noFill/>
        </p:spPr>
        <p:txBody>
          <a:bodyPr wrap="square" rtlCol="0" anchor="t">
            <a:spAutoFit/>
          </a:bodyPr>
          <a:lstStyle/>
          <a:p>
            <a:r>
              <a:rPr lang="zh-CN" altLang="zh-CN" sz="3110" b="1" dirty="0">
                <a:solidFill>
                  <a:schemeClr val="bg1"/>
                </a:solidFill>
                <a:latin typeface="微软雅黑" panose="020B0503020204020204" charset="-122"/>
                <a:ea typeface="微软雅黑" panose="020B0503020204020204" charset="-122"/>
                <a:cs typeface="微软雅黑" panose="020B0503020204020204" charset="-122"/>
                <a:sym typeface="Wingdings" panose="05000000000000000000" pitchFamily="2" charset="2"/>
              </a:rPr>
              <a:t>    </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询问/咨询信：【写法指导】</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14450" y="459105"/>
            <a:ext cx="10661015" cy="5440680"/>
          </a:xfrm>
          <a:noFill/>
          <a:ln>
            <a:no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a:noAutofit/>
          </a:bodyPr>
          <a:lstStyle/>
          <a:p>
            <a:pPr>
              <a:lnSpc>
                <a:spcPct val="120000"/>
              </a:lnSpc>
              <a:spcBef>
                <a:spcPts val="0"/>
              </a:spcBef>
              <a:spcAft>
                <a:spcPts val="1000"/>
              </a:spcAft>
              <a:buFont typeface="Wingdings" panose="05000000000000000000" charset="0"/>
              <a:buChar char="Ø"/>
            </a:pP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What should be included in a letter of Inquiry?</a:t>
            </a:r>
            <a:endParaRPr lang="zh-CN" altLang="zh-CN" sz="2200" b="1" dirty="0">
              <a:effectLst/>
              <a:latin typeface="Tahoma" panose="020B0604030504040204" pitchFamily="34" charset="0"/>
              <a:ea typeface="微软雅黑" panose="020B0503020204020204" charset="-122"/>
              <a:cs typeface="Times New Roman" panose="02020603050405020304" pitchFamily="18" charset="0"/>
            </a:endParaRPr>
          </a:p>
          <a:p>
            <a:pPr>
              <a:lnSpc>
                <a:spcPct val="120000"/>
              </a:lnSpc>
              <a:spcBef>
                <a:spcPts val="0"/>
              </a:spcBef>
              <a:spcAft>
                <a:spcPts val="1000"/>
              </a:spcAft>
            </a:pPr>
            <a:r>
              <a:rPr lang="en-US" altLang="zh-CN" sz="22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Dear ______,</a:t>
            </a:r>
            <a:endParaRPr lang="zh-CN" altLang="zh-CN" sz="2200" b="1" dirty="0">
              <a:effectLst/>
              <a:latin typeface="Tahoma" panose="020B0604030504040204" pitchFamily="34" charset="0"/>
              <a:ea typeface="微软雅黑" panose="020B0503020204020204" charset="-122"/>
              <a:cs typeface="Times New Roman" panose="02020603050405020304" pitchFamily="18" charset="0"/>
            </a:endParaRPr>
          </a:p>
          <a:p>
            <a:pPr>
              <a:lnSpc>
                <a:spcPct val="120000"/>
              </a:lnSpc>
              <a:spcBef>
                <a:spcPts val="0"/>
              </a:spcBef>
              <a:spcAft>
                <a:spcPts val="1000"/>
              </a:spcAft>
            </a:pPr>
            <a:r>
              <a:rPr lang="en-US" altLang="zh-CN" sz="2200" b="1"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200" b="1"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Beginning ---</a:t>
            </a:r>
            <a:r>
              <a:rPr lang="en-US" altLang="zh-CN" sz="2200" b="1" u="sng"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Purpose</a:t>
            </a:r>
            <a:r>
              <a:rPr lang="en-US" altLang="zh-CN" sz="2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of writing the letter</a:t>
            </a:r>
            <a:r>
              <a:rPr lang="zh-CN" altLang="zh-CN" sz="2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【写信意图</a:t>
            </a:r>
            <a:r>
              <a:rPr lang="en-US" altLang="zh-CN" sz="2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说明自己的计划或目的</a:t>
            </a:r>
            <a:r>
              <a:rPr lang="en-US" altLang="zh-CN" sz="2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200" b="1" u="sng"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询问信息的原因】</a:t>
            </a:r>
            <a:endParaRPr lang="zh-CN" altLang="zh-CN" sz="2200" b="1" u="sng"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spcBef>
                <a:spcPts val="0"/>
              </a:spcBef>
              <a:spcAft>
                <a:spcPts val="1000"/>
              </a:spcAft>
            </a:pPr>
            <a:r>
              <a:rPr lang="en-US" altLang="zh-CN" sz="2200" b="1" dirty="0" smtClean="0">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Why are you writing the letter of Inquiry?</a:t>
            </a:r>
            <a:endParaRPr lang="zh-CN" altLang="zh-CN" sz="2200" b="1" dirty="0">
              <a:effectLst/>
              <a:latin typeface="Tahoma" panose="020B0604030504040204" pitchFamily="34" charset="0"/>
              <a:ea typeface="微软雅黑" panose="020B0503020204020204" charset="-122"/>
              <a:cs typeface="Times New Roman" panose="02020603050405020304" pitchFamily="18" charset="0"/>
            </a:endParaRPr>
          </a:p>
          <a:p>
            <a:pPr>
              <a:lnSpc>
                <a:spcPct val="120000"/>
              </a:lnSpc>
              <a:spcBef>
                <a:spcPts val="0"/>
              </a:spcBef>
              <a:spcAft>
                <a:spcPts val="1000"/>
              </a:spcAft>
            </a:pPr>
            <a:r>
              <a:rPr lang="en-US" altLang="zh-CN" sz="2200" b="1"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200" b="1"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Body Arrangements---</a:t>
            </a:r>
            <a:r>
              <a:rPr lang="zh-CN" altLang="zh-CN" sz="2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【咨询具体信息</a:t>
            </a:r>
            <a:r>
              <a:rPr lang="en-US" altLang="zh-CN" sz="2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（提出要咨询的几个问题）</a:t>
            </a:r>
            <a:r>
              <a:rPr lang="en-US" altLang="zh-CN" sz="2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200" b="1" u="sng"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具体例举</a:t>
            </a:r>
            <a:r>
              <a:rPr lang="en-US" altLang="zh-CN" sz="2200" b="1" u="sng"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200" b="1" u="sng"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变换句式提问】</a:t>
            </a:r>
            <a:r>
              <a:rPr lang="en-US" altLang="zh-CN" sz="2200" b="1" u="sng"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200" b="1" dirty="0">
              <a:effectLst/>
              <a:latin typeface="Tahoma" panose="020B0604030504040204" pitchFamily="34" charset="0"/>
              <a:ea typeface="微软雅黑" panose="020B0503020204020204" charset="-122"/>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en-US"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What information </a:t>
            </a:r>
            <a:r>
              <a:rPr lang="en-US" altLang="zh-CN" sz="2200" b="1" u="sng"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do you want to request</a:t>
            </a:r>
            <a:r>
              <a:rPr lang="en-US" altLang="zh-CN" sz="22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en-US" altLang="zh-CN" sz="2200" b="1" u="sng"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List the questions you want  to inquire</a:t>
            </a:r>
            <a:r>
              <a:rPr lang="en-US" altLang="zh-CN" sz="22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2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lvl="0" indent="0" algn="just">
              <a:lnSpc>
                <a:spcPct val="120000"/>
              </a:lnSpc>
              <a:spcBef>
                <a:spcPts val="0"/>
              </a:spcBef>
              <a:buFont typeface="Wingdings" panose="05000000000000000000" pitchFamily="2" charset="2"/>
              <a:buNone/>
            </a:pPr>
            <a:endParaRPr lang="zh-CN" alt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Bef>
                <a:spcPts val="0"/>
              </a:spcBef>
              <a:spcAft>
                <a:spcPts val="1000"/>
              </a:spcAft>
            </a:pPr>
            <a:r>
              <a:rPr lang="en-US" altLang="zh-CN" sz="2200" b="1"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200" b="1"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Ending ---</a:t>
            </a:r>
            <a:r>
              <a:rPr lang="en-US" altLang="zh-CN" sz="2200" b="1"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2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2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期待回复并表示</a:t>
            </a:r>
            <a:r>
              <a:rPr lang="zh-CN" altLang="zh-CN" sz="22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感谢</a:t>
            </a:r>
            <a:r>
              <a:rPr lang="en-US" altLang="zh-CN" sz="2200" b="1" u="sng"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200" b="1" u="sng"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表达愿望</a:t>
            </a:r>
            <a:r>
              <a:rPr lang="zh-CN" altLang="zh-CN" sz="22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2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2933700" indent="266700" algn="r">
              <a:lnSpc>
                <a:spcPct val="120000"/>
              </a:lnSpc>
              <a:spcBef>
                <a:spcPts val="0"/>
              </a:spcBef>
              <a:spcAft>
                <a:spcPts val="1000"/>
              </a:spcAft>
            </a:pPr>
            <a:r>
              <a:rPr lang="en-US" altLang="zh-CN" sz="2200" b="1" dirty="0" smtClean="0">
                <a:effectLst/>
                <a:latin typeface="Times New Roman" panose="02020603050405020304" pitchFamily="18" charset="0"/>
                <a:ea typeface="宋体" panose="02010600030101010101" pitchFamily="2" charset="-122"/>
                <a:cs typeface="Times New Roman" panose="02020603050405020304" pitchFamily="18" charset="0"/>
              </a:rPr>
              <a:t>Yours faithfully</a:t>
            </a:r>
            <a:endParaRPr lang="zh-CN" altLang="zh-CN" sz="2200" b="1" dirty="0" smtClean="0">
              <a:effectLst/>
              <a:latin typeface="Tahoma" panose="020B0604030504040204" pitchFamily="34" charset="0"/>
              <a:ea typeface="微软雅黑" panose="020B0503020204020204" charset="-122"/>
              <a:cs typeface="Times New Roman" panose="02020603050405020304" pitchFamily="18" charset="0"/>
            </a:endParaRPr>
          </a:p>
          <a:p>
            <a:pPr algn="r">
              <a:lnSpc>
                <a:spcPct val="120000"/>
              </a:lnSpc>
              <a:spcBef>
                <a:spcPts val="0"/>
              </a:spcBef>
              <a:spcAft>
                <a:spcPts val="1000"/>
              </a:spcAft>
            </a:pPr>
            <a:r>
              <a:rPr lang="en-US" altLang="zh-CN" sz="2200" b="1"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200" b="1" dirty="0"/>
          </a:p>
        </p:txBody>
      </p:sp>
      <p:sp>
        <p:nvSpPr>
          <p:cNvPr id="4" name="文本框 3"/>
          <p:cNvSpPr txBox="1"/>
          <p:nvPr/>
        </p:nvSpPr>
        <p:spPr>
          <a:xfrm>
            <a:off x="198120" y="775335"/>
            <a:ext cx="1190625" cy="368300"/>
          </a:xfrm>
          <a:prstGeom prst="rect">
            <a:avLst/>
          </a:prstGeom>
          <a:noFill/>
        </p:spPr>
        <p:txBody>
          <a:bodyPr wrap="square" rtlCol="0" anchor="t">
            <a:spAutoFit/>
          </a:bodyPr>
          <a:lstStyle/>
          <a:p>
            <a:r>
              <a:rPr lang="zh-CN" altLang="en-US" b="1">
                <a:solidFill>
                  <a:schemeClr val="bg1"/>
                </a:solidFill>
                <a:latin typeface="微软雅黑" panose="020B0503020204020204" charset="-122"/>
                <a:ea typeface="微软雅黑" panose="020B0503020204020204" charset="-122"/>
              </a:rPr>
              <a:t>Layout</a:t>
            </a:r>
            <a:endParaRPr lang="zh-CN" altLang="en-US"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7"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294967295" end="4294967295"/>
                                            </p:txEl>
                                          </p:spTgt>
                                        </p:tgtEl>
                                        <p:attrNameLst>
                                          <p:attrName>style.visibility</p:attrName>
                                        </p:attrNameLst>
                                      </p:cBhvr>
                                      <p:to>
                                        <p:strVal val="visible"/>
                                      </p:to>
                                    </p:set>
                                    <p:anim calcmode="lin" valueType="num">
                                      <p:cBhvr additive="base">
                                        <p:cTn id="13" dur="5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35262" y="1386205"/>
            <a:ext cx="10255724" cy="5281930"/>
          </a:xfrm>
          <a:solidFill>
            <a:schemeClr val="bg1"/>
          </a:solidFill>
        </p:spPr>
        <p:style>
          <a:lnRef idx="2">
            <a:schemeClr val="accent1"/>
          </a:lnRef>
          <a:fillRef idx="1">
            <a:schemeClr val="lt1"/>
          </a:fillRef>
          <a:effectRef idx="0">
            <a:schemeClr val="accent1"/>
          </a:effectRef>
          <a:fontRef idx="minor">
            <a:schemeClr val="dk1"/>
          </a:fontRef>
        </p:style>
        <p:txBody>
          <a:bodyPr>
            <a:normAutofit/>
          </a:bodyPr>
          <a:lstStyle/>
          <a:p>
            <a:pPr marL="0" indent="0">
              <a:spcAft>
                <a:spcPts val="1000"/>
              </a:spcAft>
              <a:buNone/>
            </a:pPr>
            <a:r>
              <a:rPr lang="zh-CN" altLang="zh-CN" sz="2000" b="1" dirty="0">
                <a:solidFill>
                  <a:schemeClr val="tx1"/>
                </a:solidFill>
                <a:latin typeface="微软雅黑" panose="020B0503020204020204" charset="-122"/>
                <a:ea typeface="微软雅黑" panose="020B0503020204020204" charset="-122"/>
                <a:cs typeface="微软雅黑" panose="020B0503020204020204" charset="-122"/>
                <a:sym typeface="Wingdings" panose="05000000000000000000" pitchFamily="2" charset="2"/>
              </a:rPr>
              <a:t></a:t>
            </a:r>
            <a:r>
              <a:rPr lang="zh-CN" altLang="zh-CN" sz="2000" b="1"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2000" b="1" dirty="0">
                <a:solidFill>
                  <a:schemeClr val="tx1"/>
                </a:solidFill>
                <a:latin typeface="微软雅黑" panose="020B0503020204020204" charset="-122"/>
                <a:ea typeface="微软雅黑" panose="020B0503020204020204" charset="-122"/>
                <a:cs typeface="微软雅黑" panose="020B0503020204020204" charset="-122"/>
              </a:rPr>
              <a:t>Part 1</a:t>
            </a:r>
            <a:r>
              <a:rPr lang="zh-CN" altLang="zh-CN" sz="2000" b="1" dirty="0">
                <a:solidFill>
                  <a:schemeClr val="tx1"/>
                </a:solidFill>
                <a:latin typeface="微软雅黑" panose="020B0503020204020204" charset="-122"/>
                <a:ea typeface="微软雅黑" panose="020B0503020204020204" charset="-122"/>
                <a:cs typeface="微软雅黑" panose="020B0503020204020204" charset="-122"/>
              </a:rPr>
              <a:t>首段】篇首介绍自己</a:t>
            </a:r>
            <a:r>
              <a:rPr lang="en-US" altLang="zh-CN" sz="2000" b="1" dirty="0">
                <a:solidFill>
                  <a:schemeClr val="tx1"/>
                </a:solidFill>
                <a:latin typeface="微软雅黑" panose="020B0503020204020204" charset="-122"/>
                <a:ea typeface="微软雅黑" panose="020B0503020204020204" charset="-122"/>
                <a:cs typeface="微软雅黑" panose="020B0503020204020204" charset="-122"/>
              </a:rPr>
              <a:t> (</a:t>
            </a:r>
            <a:r>
              <a:rPr lang="zh-CN" altLang="zh-CN" sz="2000" b="1" dirty="0">
                <a:solidFill>
                  <a:schemeClr val="tx1"/>
                </a:solidFill>
                <a:latin typeface="微软雅黑" panose="020B0503020204020204" charset="-122"/>
                <a:ea typeface="微软雅黑" panose="020B0503020204020204" charset="-122"/>
                <a:cs typeface="微软雅黑" panose="020B0503020204020204" charset="-122"/>
              </a:rPr>
              <a:t>收信人非熟人</a:t>
            </a:r>
            <a:r>
              <a:rPr lang="en-US" altLang="zh-CN" sz="2000" b="1" dirty="0">
                <a:solidFill>
                  <a:schemeClr val="tx1"/>
                </a:solidFill>
                <a:latin typeface="微软雅黑" panose="020B0503020204020204" charset="-122"/>
                <a:ea typeface="微软雅黑" panose="020B0503020204020204" charset="-122"/>
                <a:cs typeface="微软雅黑" panose="020B0503020204020204" charset="-122"/>
              </a:rPr>
              <a:t>)</a:t>
            </a:r>
            <a:r>
              <a:rPr lang="zh-CN" altLang="zh-CN" sz="2000" b="1" dirty="0">
                <a:solidFill>
                  <a:schemeClr val="tx1"/>
                </a:solidFill>
                <a:latin typeface="微软雅黑" panose="020B0503020204020204" charset="-122"/>
                <a:ea typeface="微软雅黑" panose="020B0503020204020204" charset="-122"/>
                <a:cs typeface="微软雅黑" panose="020B0503020204020204" charset="-122"/>
              </a:rPr>
              <a:t>，说明咨询的主题。</a:t>
            </a:r>
            <a:endParaRPr lang="zh-CN" altLang="zh-CN" sz="2000" b="1" dirty="0">
              <a:solidFill>
                <a:schemeClr val="tx1"/>
              </a:solidFill>
              <a:latin typeface="微软雅黑" panose="020B0503020204020204" charset="-122"/>
              <a:ea typeface="微软雅黑" panose="020B0503020204020204" charset="-122"/>
              <a:cs typeface="微软雅黑" panose="020B0503020204020204" charset="-122"/>
            </a:endParaRPr>
          </a:p>
          <a:p>
            <a:pPr marL="342900" lvl="0" indent="-342900" algn="just">
              <a:buFont typeface="Wingdings" panose="05000000000000000000" pitchFamily="2" charset="2"/>
              <a:buBlip>
                <a:blip r:embed="rId1"/>
              </a:buBlip>
            </a:pPr>
            <a:r>
              <a:rPr lang="en-US" altLang="zh-CN"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 </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 am writing to </a:t>
            </a:r>
            <a:r>
              <a:rPr lang="en-US" altLang="zh-CN" sz="1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see</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b="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if it is possible </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for you to </a:t>
            </a:r>
            <a:r>
              <a:rPr lang="en-US" altLang="zh-CN" b="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provide me with </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information regarding </a:t>
            </a:r>
            <a:r>
              <a:rPr lang="en-US" altLang="zh-CN" sz="1800" b="1" u="sng" kern="100" dirty="0">
                <a:solidFill>
                  <a:schemeClr val="tx1"/>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b="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concerning…</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lvl="0" indent="0" algn="just">
              <a:buFont typeface="Wingdings" panose="05000000000000000000" pitchFamily="2" charset="2"/>
              <a:buNone/>
            </a:pP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a:t>
            </a:r>
            <a:r>
              <a:rPr lang="zh-CN"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我写信想知道你是否有可能提供我一些关于</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的信息。</a:t>
            </a:r>
            <a:endParaRPr lang="zh-CN" altLang="zh-CN" sz="1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2. </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I’d like to </a:t>
            </a:r>
            <a:r>
              <a:rPr lang="en-US" altLang="zh-CN" b="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acquire</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all the information </a:t>
            </a:r>
            <a:r>
              <a:rPr lang="en-US" altLang="zh-CN" b="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relative to</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lvl="0" indent="0" algn="just">
              <a:buFont typeface="Wingdings" panose="05000000000000000000" pitchFamily="2" charset="2"/>
              <a:buNone/>
            </a:pP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a:t>
            </a:r>
            <a:r>
              <a:rPr lang="zh-CN"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我想获得与</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相关的所有信息。</a:t>
            </a:r>
            <a:endParaRPr lang="zh-CN" altLang="zh-CN" sz="1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3. </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 am writing to </a:t>
            </a:r>
            <a:r>
              <a:rPr lang="en-US" altLang="zh-CN" b="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ask for more information </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about the English Contest. </a:t>
            </a:r>
            <a:endParaRPr lang="zh-CN" altLang="zh-CN" sz="1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lvl="0" indent="0" algn="just">
              <a:buFont typeface="Wingdings" panose="05000000000000000000" pitchFamily="2" charset="2"/>
              <a:buNone/>
            </a:pP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a:t>
            </a:r>
            <a:r>
              <a:rPr lang="zh-CN"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我写信来询问更多关于英语比赛的消息。</a:t>
            </a:r>
            <a:endParaRPr lang="zh-CN" altLang="zh-CN" sz="1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4. </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 am writing for more information about </a:t>
            </a:r>
            <a:r>
              <a:rPr lang="en-US" altLang="zh-CN" b="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the day tour to London</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lvl="0" indent="0" algn="just">
              <a:buFont typeface="Wingdings" panose="05000000000000000000" pitchFamily="2" charset="2"/>
              <a:buNone/>
            </a:pP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a:t>
            </a:r>
            <a:r>
              <a:rPr lang="zh-CN"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我写信为了了解更多有关伦敦一日游的信息。</a:t>
            </a:r>
            <a:endParaRPr lang="zh-CN" altLang="zh-CN" sz="1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5. </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 am Li Hua, </a:t>
            </a:r>
            <a:r>
              <a:rPr lang="en-US" altLang="zh-CN" b="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attracted by your online advertisement </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and I</a:t>
            </a:r>
            <a:r>
              <a:rPr lang="en-US" altLang="zh-CN" sz="1800" b="1" u="sng" kern="100" dirty="0">
                <a:solidFill>
                  <a:schemeClr val="tx1"/>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b="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am keen to inquire </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more detailed</a:t>
            </a:r>
            <a:r>
              <a:rPr lang="en-US" altLang="zh-CN" sz="1800" b="1" u="sng" kern="100" dirty="0">
                <a:solidFill>
                  <a:schemeClr val="tx1"/>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information </a:t>
            </a:r>
            <a:r>
              <a:rPr lang="en-US" altLang="zh-CN" b="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concerning...</a:t>
            </a:r>
            <a:endParaRPr lang="zh-CN" altLang="zh-CN" b="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buBlip>
                <a:blip r:embed="rId1"/>
              </a:buBlip>
            </a:pP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a:t>
            </a:r>
            <a:r>
              <a:rPr lang="en-US" altLang="zh-CN" sz="1800" b="1" kern="100" dirty="0" smtClea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我是李华，被你们网上广告吸引，我有兴趣了解关于</a:t>
            </a:r>
            <a:r>
              <a:rPr lang="en-US" altLang="zh-CN" sz="18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的具体信息。</a:t>
            </a:r>
            <a:endParaRPr lang="zh-CN" altLang="zh-CN"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solidFill>
                <a:schemeClr val="tx1"/>
              </a:solidFill>
            </a:endParaRPr>
          </a:p>
        </p:txBody>
      </p:sp>
      <p:sp>
        <p:nvSpPr>
          <p:cNvPr id="5" name="文本框 4"/>
          <p:cNvSpPr txBox="1"/>
          <p:nvPr/>
        </p:nvSpPr>
        <p:spPr>
          <a:xfrm>
            <a:off x="396240" y="801370"/>
            <a:ext cx="11408410" cy="398780"/>
          </a:xfrm>
          <a:prstGeom prst="rect">
            <a:avLst/>
          </a:prstGeom>
          <a:noFill/>
        </p:spPr>
        <p:txBody>
          <a:bodyPr wrap="none" rtlCol="0" anchor="t">
            <a:spAutoFit/>
          </a:bodyPr>
          <a:lstStyle/>
          <a:p>
            <a:pPr indent="0" algn="l">
              <a:spcBef>
                <a:spcPts val="1000"/>
              </a:spcBef>
              <a:spcAft>
                <a:spcPts val="1000"/>
              </a:spcAft>
              <a:buClr>
                <a:schemeClr val="accent1"/>
              </a:buClr>
              <a:buFont typeface="Wingdings 3" panose="05040102010807070707" charset="2"/>
              <a:buNone/>
            </a:pPr>
            <a:r>
              <a:rPr lang="en-US" altLang="zh-CN" sz="2000" b="1" dirty="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Part 1: </a:t>
            </a:r>
            <a:r>
              <a:rPr lang="en-US" altLang="zh-CN" b="1"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b="1">
                <a:latin typeface="微软雅黑" panose="020B0503020204020204" charset="-122"/>
                <a:ea typeface="微软雅黑" panose="020B0503020204020204" charset="-122"/>
                <a:cs typeface="微软雅黑" panose="020B0503020204020204" charset="-122"/>
              </a:rPr>
              <a:t> Purpose of writing the letter</a:t>
            </a:r>
            <a:r>
              <a:rPr lang="zh-CN" altLang="zh-CN" sz="2000" b="1">
                <a:latin typeface="微软雅黑" panose="020B0503020204020204" charset="-122"/>
                <a:ea typeface="微软雅黑" panose="020B0503020204020204" charset="-122"/>
                <a:cs typeface="微软雅黑" panose="020B0503020204020204" charset="-122"/>
              </a:rPr>
              <a:t>【写信意图</a:t>
            </a:r>
            <a:r>
              <a:rPr lang="en-US" altLang="zh-CN" sz="2000" b="1">
                <a:latin typeface="微软雅黑" panose="020B0503020204020204" charset="-122"/>
                <a:ea typeface="微软雅黑" panose="020B0503020204020204" charset="-122"/>
                <a:cs typeface="微软雅黑" panose="020B0503020204020204" charset="-122"/>
              </a:rPr>
              <a:t>-</a:t>
            </a:r>
            <a:r>
              <a:rPr lang="zh-CN" altLang="zh-CN" sz="2000" b="1">
                <a:latin typeface="微软雅黑" panose="020B0503020204020204" charset="-122"/>
                <a:ea typeface="微软雅黑" panose="020B0503020204020204" charset="-122"/>
                <a:cs typeface="微软雅黑" panose="020B0503020204020204" charset="-122"/>
              </a:rPr>
              <a:t>说明自己的计划或目的</a:t>
            </a:r>
            <a:r>
              <a:rPr lang="en-US" altLang="zh-CN" sz="2000" b="1">
                <a:latin typeface="微软雅黑" panose="020B0503020204020204" charset="-122"/>
                <a:ea typeface="微软雅黑" panose="020B0503020204020204" charset="-122"/>
                <a:cs typeface="微软雅黑" panose="020B0503020204020204" charset="-122"/>
              </a:rPr>
              <a:t></a:t>
            </a:r>
            <a:r>
              <a:rPr lang="zh-CN" altLang="zh-CN" sz="2000" b="1">
                <a:latin typeface="微软雅黑" panose="020B0503020204020204" charset="-122"/>
                <a:ea typeface="微软雅黑" panose="020B0503020204020204" charset="-122"/>
                <a:cs typeface="微软雅黑" panose="020B0503020204020204" charset="-122"/>
              </a:rPr>
              <a:t>询问信息的原因】</a:t>
            </a:r>
            <a:endParaRPr lang="zh-CN" altLang="zh-CN" sz="2000" b="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tags/tag1.xml><?xml version="1.0" encoding="utf-8"?>
<p:tagLst xmlns:p="http://schemas.openxmlformats.org/presentationml/2006/main">
  <p:tag name="KSO_WM_UNIT_TABLE_BEAUTIFY" val="smartTable{ee148286-9c3c-4157-9a67-c62ceadc896e}"/>
</p:tagLst>
</file>

<file path=ppt/theme/theme1.xml><?xml version="1.0" encoding="utf-8"?>
<a:theme xmlns:a="http://schemas.openxmlformats.org/drawingml/2006/main" name="幽光">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9100</Words>
  <Application>WPS 演示</Application>
  <PresentationFormat>自定义</PresentationFormat>
  <Paragraphs>285</Paragraphs>
  <Slides>26</Slides>
  <Notes>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26</vt:i4>
      </vt:variant>
    </vt:vector>
  </HeadingPairs>
  <TitlesOfParts>
    <vt:vector size="47" baseType="lpstr">
      <vt:lpstr>Arial</vt:lpstr>
      <vt:lpstr>宋体</vt:lpstr>
      <vt:lpstr>Wingdings</vt:lpstr>
      <vt:lpstr>Microsoft YaHei UI</vt:lpstr>
      <vt:lpstr>Wingdings 3</vt:lpstr>
      <vt:lpstr>Arial</vt:lpstr>
      <vt:lpstr>华文行楷</vt:lpstr>
      <vt:lpstr>Times New Roman</vt:lpstr>
      <vt:lpstr>Tahoma</vt:lpstr>
      <vt:lpstr>微软雅黑</vt:lpstr>
      <vt:lpstr>Calibri</vt:lpstr>
      <vt:lpstr>Wingdings</vt:lpstr>
      <vt:lpstr>Century Gothic</vt:lpstr>
      <vt:lpstr>Arial Unicode MS</vt:lpstr>
      <vt:lpstr>Courier New</vt:lpstr>
      <vt:lpstr>华文隶书</vt:lpstr>
      <vt:lpstr>幼圆</vt:lpstr>
      <vt:lpstr>HelveticaNeue</vt:lpstr>
      <vt:lpstr>NumberOnly</vt:lpstr>
      <vt:lpstr>华文新魏</vt:lpstr>
      <vt:lpstr>幽光</vt:lpstr>
      <vt:lpstr>PowerPoint 演示文稿</vt:lpstr>
      <vt:lpstr>高中英语应用文写作         询问/咨询信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Part 2:          Body Arrangements 【咨询具体信息（具体列举+变换句式提问）】       </vt:lpstr>
      <vt:lpstr>Part 3:         Ending 【期待回复并表示感谢表达愿望】 </vt:lpstr>
      <vt:lpstr>Useful words and expressions </vt:lpstr>
      <vt:lpstr>Writing help: Useful phrases </vt:lpstr>
      <vt:lpstr>Writing help: sentences  </vt:lpstr>
      <vt:lpstr>PowerPoint 演示文稿</vt:lpstr>
      <vt:lpstr>Work in groups of four. Each student read the article and others comment on others’ article. Then choose the best one to present in the class. When you are discussing, you can pay attention to the following hints. </vt:lpstr>
      <vt:lpstr>应用文写作— 询问/咨询信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高中英语应用文写作---询问/咨询信导学案（1）</dc:title>
  <dc:creator>舒炀 陈</dc:creator>
  <cp:lastModifiedBy>南山有谷堆</cp:lastModifiedBy>
  <cp:revision>35</cp:revision>
  <dcterms:created xsi:type="dcterms:W3CDTF">2020-12-18T12:58:00Z</dcterms:created>
  <dcterms:modified xsi:type="dcterms:W3CDTF">2021-03-18T02:32:03Z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2052-11.8.2.8506</vt:lpwstr>
  </property>
</Properties>
</file>