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handoutMasterIdLst>
    <p:handoutMasterId r:id="rId22"/>
  </p:handoutMasterIdLst>
  <p:sldIdLst>
    <p:sldId id="286" r:id="rId4"/>
    <p:sldId id="257" r:id="rId5"/>
    <p:sldId id="258" r:id="rId6"/>
    <p:sldId id="259" r:id="rId7"/>
    <p:sldId id="261" r:id="rId8"/>
    <p:sldId id="262" r:id="rId9"/>
    <p:sldId id="267" r:id="rId10"/>
    <p:sldId id="273" r:id="rId11"/>
    <p:sldId id="263" r:id="rId12"/>
    <p:sldId id="264" r:id="rId13"/>
    <p:sldId id="266" r:id="rId15"/>
    <p:sldId id="279" r:id="rId16"/>
    <p:sldId id="260" r:id="rId17"/>
    <p:sldId id="268" r:id="rId18"/>
    <p:sldId id="283" r:id="rId19"/>
    <p:sldId id="282" r:id="rId20"/>
    <p:sldId id="284" r:id="rId2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1FF"/>
    <a:srgbClr val="F7FD9D"/>
    <a:srgbClr val="FFFFFF"/>
    <a:srgbClr val="03D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30" y="30"/>
      </p:cViewPr>
      <p:guideLst>
        <p:guide orient="horz" pos="20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</a:t>
            </a:r>
            <a:r>
              <a:rPr lang="en-US" altLang="zh-CN" dirty="0"/>
              <a:t>tip</a:t>
            </a:r>
            <a:r>
              <a:rPr lang="zh-CN" altLang="en-US" dirty="0"/>
              <a:t>体现得不明显，而且这个文本本身也不容易理解。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可以提供几组学生的习作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6" Type="http://schemas.openxmlformats.org/officeDocument/2006/relationships/tags" Target="../tags/tag175.xml"/><Relationship Id="rId175" Type="http://schemas.openxmlformats.org/officeDocument/2006/relationships/tags" Target="../tags/tag174.xml"/><Relationship Id="rId174" Type="http://schemas.openxmlformats.org/officeDocument/2006/relationships/tags" Target="../tags/tag173.xml"/><Relationship Id="rId173" Type="http://schemas.openxmlformats.org/officeDocument/2006/relationships/tags" Target="../tags/tag172.xml"/><Relationship Id="rId172" Type="http://schemas.openxmlformats.org/officeDocument/2006/relationships/tags" Target="../tags/tag171.xml"/><Relationship Id="rId171" Type="http://schemas.openxmlformats.org/officeDocument/2006/relationships/tags" Target="../tags/tag170.xml"/><Relationship Id="rId170" Type="http://schemas.openxmlformats.org/officeDocument/2006/relationships/tags" Target="../tags/tag169.xml"/><Relationship Id="rId17" Type="http://schemas.openxmlformats.org/officeDocument/2006/relationships/tags" Target="../tags/tag16.xml"/><Relationship Id="rId169" Type="http://schemas.openxmlformats.org/officeDocument/2006/relationships/tags" Target="../tags/tag168.xml"/><Relationship Id="rId168" Type="http://schemas.openxmlformats.org/officeDocument/2006/relationships/tags" Target="../tags/tag167.xml"/><Relationship Id="rId167" Type="http://schemas.openxmlformats.org/officeDocument/2006/relationships/tags" Target="../tags/tag166.xml"/><Relationship Id="rId166" Type="http://schemas.openxmlformats.org/officeDocument/2006/relationships/tags" Target="../tags/tag165.xml"/><Relationship Id="rId165" Type="http://schemas.openxmlformats.org/officeDocument/2006/relationships/tags" Target="../tags/tag164.xml"/><Relationship Id="rId164" Type="http://schemas.openxmlformats.org/officeDocument/2006/relationships/tags" Target="../tags/tag163.xml"/><Relationship Id="rId163" Type="http://schemas.openxmlformats.org/officeDocument/2006/relationships/tags" Target="../tags/tag162.xml"/><Relationship Id="rId162" Type="http://schemas.openxmlformats.org/officeDocument/2006/relationships/tags" Target="../tags/tag161.xml"/><Relationship Id="rId161" Type="http://schemas.openxmlformats.org/officeDocument/2006/relationships/tags" Target="../tags/tag160.xml"/><Relationship Id="rId160" Type="http://schemas.openxmlformats.org/officeDocument/2006/relationships/tags" Target="../tags/tag159.xml"/><Relationship Id="rId16" Type="http://schemas.openxmlformats.org/officeDocument/2006/relationships/tags" Target="../tags/tag15.xml"/><Relationship Id="rId159" Type="http://schemas.openxmlformats.org/officeDocument/2006/relationships/tags" Target="../tags/tag158.xml"/><Relationship Id="rId158" Type="http://schemas.openxmlformats.org/officeDocument/2006/relationships/tags" Target="../tags/tag157.xml"/><Relationship Id="rId157" Type="http://schemas.openxmlformats.org/officeDocument/2006/relationships/tags" Target="../tags/tag156.xml"/><Relationship Id="rId156" Type="http://schemas.openxmlformats.org/officeDocument/2006/relationships/tags" Target="../tags/tag155.xml"/><Relationship Id="rId155" Type="http://schemas.openxmlformats.org/officeDocument/2006/relationships/tags" Target="../tags/tag154.xml"/><Relationship Id="rId154" Type="http://schemas.openxmlformats.org/officeDocument/2006/relationships/tags" Target="../tags/tag153.xml"/><Relationship Id="rId153" Type="http://schemas.openxmlformats.org/officeDocument/2006/relationships/tags" Target="../tags/tag152.xml"/><Relationship Id="rId152" Type="http://schemas.openxmlformats.org/officeDocument/2006/relationships/tags" Target="../tags/tag151.xml"/><Relationship Id="rId151" Type="http://schemas.openxmlformats.org/officeDocument/2006/relationships/tags" Target="../tags/tag150.xml"/><Relationship Id="rId150" Type="http://schemas.openxmlformats.org/officeDocument/2006/relationships/tags" Target="../tags/tag149.xml"/><Relationship Id="rId15" Type="http://schemas.openxmlformats.org/officeDocument/2006/relationships/tags" Target="../tags/tag14.xml"/><Relationship Id="rId149" Type="http://schemas.openxmlformats.org/officeDocument/2006/relationships/tags" Target="../tags/tag148.xml"/><Relationship Id="rId148" Type="http://schemas.openxmlformats.org/officeDocument/2006/relationships/tags" Target="../tags/tag147.xml"/><Relationship Id="rId147" Type="http://schemas.openxmlformats.org/officeDocument/2006/relationships/tags" Target="../tags/tag146.xml"/><Relationship Id="rId146" Type="http://schemas.openxmlformats.org/officeDocument/2006/relationships/tags" Target="../tags/tag145.xml"/><Relationship Id="rId145" Type="http://schemas.openxmlformats.org/officeDocument/2006/relationships/tags" Target="../tags/tag144.xml"/><Relationship Id="rId144" Type="http://schemas.openxmlformats.org/officeDocument/2006/relationships/tags" Target="../tags/tag143.xml"/><Relationship Id="rId143" Type="http://schemas.openxmlformats.org/officeDocument/2006/relationships/tags" Target="../tags/tag142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9" Type="http://schemas.openxmlformats.org/officeDocument/2006/relationships/tags" Target="../tags/tag273.xml"/><Relationship Id="rId98" Type="http://schemas.openxmlformats.org/officeDocument/2006/relationships/tags" Target="../tags/tag272.xml"/><Relationship Id="rId97" Type="http://schemas.openxmlformats.org/officeDocument/2006/relationships/tags" Target="../tags/tag271.xml"/><Relationship Id="rId96" Type="http://schemas.openxmlformats.org/officeDocument/2006/relationships/tags" Target="../tags/tag270.xml"/><Relationship Id="rId95" Type="http://schemas.openxmlformats.org/officeDocument/2006/relationships/tags" Target="../tags/tag269.xml"/><Relationship Id="rId94" Type="http://schemas.openxmlformats.org/officeDocument/2006/relationships/tags" Target="../tags/tag268.xml"/><Relationship Id="rId93" Type="http://schemas.openxmlformats.org/officeDocument/2006/relationships/tags" Target="../tags/tag267.xml"/><Relationship Id="rId92" Type="http://schemas.openxmlformats.org/officeDocument/2006/relationships/tags" Target="../tags/tag266.xml"/><Relationship Id="rId91" Type="http://schemas.openxmlformats.org/officeDocument/2006/relationships/tags" Target="../tags/tag265.xml"/><Relationship Id="rId90" Type="http://schemas.openxmlformats.org/officeDocument/2006/relationships/tags" Target="../tags/tag264.xml"/><Relationship Id="rId9" Type="http://schemas.openxmlformats.org/officeDocument/2006/relationships/tags" Target="../tags/tag183.xml"/><Relationship Id="rId89" Type="http://schemas.openxmlformats.org/officeDocument/2006/relationships/tags" Target="../tags/tag263.xml"/><Relationship Id="rId88" Type="http://schemas.openxmlformats.org/officeDocument/2006/relationships/tags" Target="../tags/tag262.xml"/><Relationship Id="rId87" Type="http://schemas.openxmlformats.org/officeDocument/2006/relationships/tags" Target="../tags/tag261.xml"/><Relationship Id="rId86" Type="http://schemas.openxmlformats.org/officeDocument/2006/relationships/tags" Target="../tags/tag260.xml"/><Relationship Id="rId85" Type="http://schemas.openxmlformats.org/officeDocument/2006/relationships/tags" Target="../tags/tag259.xml"/><Relationship Id="rId84" Type="http://schemas.openxmlformats.org/officeDocument/2006/relationships/tags" Target="../tags/tag258.xml"/><Relationship Id="rId83" Type="http://schemas.openxmlformats.org/officeDocument/2006/relationships/tags" Target="../tags/tag257.xml"/><Relationship Id="rId82" Type="http://schemas.openxmlformats.org/officeDocument/2006/relationships/tags" Target="../tags/tag256.xml"/><Relationship Id="rId81" Type="http://schemas.openxmlformats.org/officeDocument/2006/relationships/tags" Target="../tags/tag255.xml"/><Relationship Id="rId80" Type="http://schemas.openxmlformats.org/officeDocument/2006/relationships/tags" Target="../tags/tag254.xml"/><Relationship Id="rId8" Type="http://schemas.openxmlformats.org/officeDocument/2006/relationships/tags" Target="../tags/tag182.xml"/><Relationship Id="rId79" Type="http://schemas.openxmlformats.org/officeDocument/2006/relationships/tags" Target="../tags/tag253.xml"/><Relationship Id="rId78" Type="http://schemas.openxmlformats.org/officeDocument/2006/relationships/tags" Target="../tags/tag252.xml"/><Relationship Id="rId77" Type="http://schemas.openxmlformats.org/officeDocument/2006/relationships/tags" Target="../tags/tag251.xml"/><Relationship Id="rId76" Type="http://schemas.openxmlformats.org/officeDocument/2006/relationships/tags" Target="../tags/tag250.xml"/><Relationship Id="rId75" Type="http://schemas.openxmlformats.org/officeDocument/2006/relationships/tags" Target="../tags/tag249.xml"/><Relationship Id="rId74" Type="http://schemas.openxmlformats.org/officeDocument/2006/relationships/tags" Target="../tags/tag248.xml"/><Relationship Id="rId73" Type="http://schemas.openxmlformats.org/officeDocument/2006/relationships/tags" Target="../tags/tag247.xml"/><Relationship Id="rId72" Type="http://schemas.openxmlformats.org/officeDocument/2006/relationships/tags" Target="../tags/tag246.xml"/><Relationship Id="rId71" Type="http://schemas.openxmlformats.org/officeDocument/2006/relationships/tags" Target="../tags/tag245.xml"/><Relationship Id="rId70" Type="http://schemas.openxmlformats.org/officeDocument/2006/relationships/tags" Target="../tags/tag244.xml"/><Relationship Id="rId7" Type="http://schemas.openxmlformats.org/officeDocument/2006/relationships/tags" Target="../tags/tag181.xml"/><Relationship Id="rId69" Type="http://schemas.openxmlformats.org/officeDocument/2006/relationships/tags" Target="../tags/tag243.xml"/><Relationship Id="rId68" Type="http://schemas.openxmlformats.org/officeDocument/2006/relationships/tags" Target="../tags/tag242.xml"/><Relationship Id="rId67" Type="http://schemas.openxmlformats.org/officeDocument/2006/relationships/tags" Target="../tags/tag241.xml"/><Relationship Id="rId66" Type="http://schemas.openxmlformats.org/officeDocument/2006/relationships/tags" Target="../tags/tag240.xml"/><Relationship Id="rId65" Type="http://schemas.openxmlformats.org/officeDocument/2006/relationships/tags" Target="../tags/tag239.xml"/><Relationship Id="rId64" Type="http://schemas.openxmlformats.org/officeDocument/2006/relationships/tags" Target="../tags/tag238.xml"/><Relationship Id="rId63" Type="http://schemas.openxmlformats.org/officeDocument/2006/relationships/tags" Target="../tags/tag237.xml"/><Relationship Id="rId62" Type="http://schemas.openxmlformats.org/officeDocument/2006/relationships/tags" Target="../tags/tag236.xml"/><Relationship Id="rId61" Type="http://schemas.openxmlformats.org/officeDocument/2006/relationships/tags" Target="../tags/tag235.xml"/><Relationship Id="rId60" Type="http://schemas.openxmlformats.org/officeDocument/2006/relationships/tags" Target="../tags/tag234.xml"/><Relationship Id="rId6" Type="http://schemas.openxmlformats.org/officeDocument/2006/relationships/tags" Target="../tags/tag180.xml"/><Relationship Id="rId59" Type="http://schemas.openxmlformats.org/officeDocument/2006/relationships/tags" Target="../tags/tag233.xml"/><Relationship Id="rId58" Type="http://schemas.openxmlformats.org/officeDocument/2006/relationships/tags" Target="../tags/tag232.xml"/><Relationship Id="rId57" Type="http://schemas.openxmlformats.org/officeDocument/2006/relationships/tags" Target="../tags/tag231.xml"/><Relationship Id="rId56" Type="http://schemas.openxmlformats.org/officeDocument/2006/relationships/tags" Target="../tags/tag230.xml"/><Relationship Id="rId55" Type="http://schemas.openxmlformats.org/officeDocument/2006/relationships/tags" Target="../tags/tag229.xml"/><Relationship Id="rId54" Type="http://schemas.openxmlformats.org/officeDocument/2006/relationships/tags" Target="../tags/tag228.xml"/><Relationship Id="rId53" Type="http://schemas.openxmlformats.org/officeDocument/2006/relationships/tags" Target="../tags/tag227.xml"/><Relationship Id="rId52" Type="http://schemas.openxmlformats.org/officeDocument/2006/relationships/tags" Target="../tags/tag226.xml"/><Relationship Id="rId51" Type="http://schemas.openxmlformats.org/officeDocument/2006/relationships/tags" Target="../tags/tag225.xml"/><Relationship Id="rId50" Type="http://schemas.openxmlformats.org/officeDocument/2006/relationships/tags" Target="../tags/tag224.xml"/><Relationship Id="rId5" Type="http://schemas.openxmlformats.org/officeDocument/2006/relationships/tags" Target="../tags/tag179.xml"/><Relationship Id="rId49" Type="http://schemas.openxmlformats.org/officeDocument/2006/relationships/tags" Target="../tags/tag223.xml"/><Relationship Id="rId48" Type="http://schemas.openxmlformats.org/officeDocument/2006/relationships/tags" Target="../tags/tag222.xml"/><Relationship Id="rId47" Type="http://schemas.openxmlformats.org/officeDocument/2006/relationships/tags" Target="../tags/tag221.xml"/><Relationship Id="rId46" Type="http://schemas.openxmlformats.org/officeDocument/2006/relationships/tags" Target="../tags/tag220.xml"/><Relationship Id="rId45" Type="http://schemas.openxmlformats.org/officeDocument/2006/relationships/tags" Target="../tags/tag219.xml"/><Relationship Id="rId44" Type="http://schemas.openxmlformats.org/officeDocument/2006/relationships/tags" Target="../tags/tag218.xml"/><Relationship Id="rId43" Type="http://schemas.openxmlformats.org/officeDocument/2006/relationships/tags" Target="../tags/tag217.xml"/><Relationship Id="rId42" Type="http://schemas.openxmlformats.org/officeDocument/2006/relationships/tags" Target="../tags/tag216.xml"/><Relationship Id="rId41" Type="http://schemas.openxmlformats.org/officeDocument/2006/relationships/tags" Target="../tags/tag215.xml"/><Relationship Id="rId40" Type="http://schemas.openxmlformats.org/officeDocument/2006/relationships/tags" Target="../tags/tag214.xml"/><Relationship Id="rId4" Type="http://schemas.openxmlformats.org/officeDocument/2006/relationships/tags" Target="../tags/tag178.xml"/><Relationship Id="rId39" Type="http://schemas.openxmlformats.org/officeDocument/2006/relationships/tags" Target="../tags/tag213.xml"/><Relationship Id="rId38" Type="http://schemas.openxmlformats.org/officeDocument/2006/relationships/tags" Target="../tags/tag212.xml"/><Relationship Id="rId37" Type="http://schemas.openxmlformats.org/officeDocument/2006/relationships/tags" Target="../tags/tag211.xml"/><Relationship Id="rId36" Type="http://schemas.openxmlformats.org/officeDocument/2006/relationships/tags" Target="../tags/tag210.xml"/><Relationship Id="rId35" Type="http://schemas.openxmlformats.org/officeDocument/2006/relationships/tags" Target="../tags/tag209.xml"/><Relationship Id="rId34" Type="http://schemas.openxmlformats.org/officeDocument/2006/relationships/tags" Target="../tags/tag208.xml"/><Relationship Id="rId33" Type="http://schemas.openxmlformats.org/officeDocument/2006/relationships/tags" Target="../tags/tag207.xml"/><Relationship Id="rId32" Type="http://schemas.openxmlformats.org/officeDocument/2006/relationships/tags" Target="../tags/tag206.xml"/><Relationship Id="rId31" Type="http://schemas.openxmlformats.org/officeDocument/2006/relationships/tags" Target="../tags/tag205.xml"/><Relationship Id="rId30" Type="http://schemas.openxmlformats.org/officeDocument/2006/relationships/tags" Target="../tags/tag204.xml"/><Relationship Id="rId3" Type="http://schemas.openxmlformats.org/officeDocument/2006/relationships/tags" Target="../tags/tag177.xml"/><Relationship Id="rId29" Type="http://schemas.openxmlformats.org/officeDocument/2006/relationships/tags" Target="../tags/tag203.xml"/><Relationship Id="rId28" Type="http://schemas.openxmlformats.org/officeDocument/2006/relationships/tags" Target="../tags/tag202.xml"/><Relationship Id="rId27" Type="http://schemas.openxmlformats.org/officeDocument/2006/relationships/tags" Target="../tags/tag201.xml"/><Relationship Id="rId26" Type="http://schemas.openxmlformats.org/officeDocument/2006/relationships/tags" Target="../tags/tag200.xml"/><Relationship Id="rId25" Type="http://schemas.openxmlformats.org/officeDocument/2006/relationships/tags" Target="../tags/tag199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tags" Target="../tags/tag176.xml"/><Relationship Id="rId19" Type="http://schemas.openxmlformats.org/officeDocument/2006/relationships/tags" Target="../tags/tag193.xml"/><Relationship Id="rId18" Type="http://schemas.openxmlformats.org/officeDocument/2006/relationships/tags" Target="../tags/tag192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2" Type="http://schemas.openxmlformats.org/officeDocument/2006/relationships/tags" Target="../tags/tag316.xml"/><Relationship Id="rId141" Type="http://schemas.openxmlformats.org/officeDocument/2006/relationships/tags" Target="../tags/tag315.xml"/><Relationship Id="rId140" Type="http://schemas.openxmlformats.org/officeDocument/2006/relationships/tags" Target="../tags/tag314.xml"/><Relationship Id="rId14" Type="http://schemas.openxmlformats.org/officeDocument/2006/relationships/tags" Target="../tags/tag188.xml"/><Relationship Id="rId139" Type="http://schemas.openxmlformats.org/officeDocument/2006/relationships/tags" Target="../tags/tag313.xml"/><Relationship Id="rId138" Type="http://schemas.openxmlformats.org/officeDocument/2006/relationships/tags" Target="../tags/tag312.xml"/><Relationship Id="rId137" Type="http://schemas.openxmlformats.org/officeDocument/2006/relationships/tags" Target="../tags/tag311.xml"/><Relationship Id="rId136" Type="http://schemas.openxmlformats.org/officeDocument/2006/relationships/tags" Target="../tags/tag310.xml"/><Relationship Id="rId135" Type="http://schemas.openxmlformats.org/officeDocument/2006/relationships/tags" Target="../tags/tag309.xml"/><Relationship Id="rId134" Type="http://schemas.openxmlformats.org/officeDocument/2006/relationships/tags" Target="../tags/tag308.xml"/><Relationship Id="rId133" Type="http://schemas.openxmlformats.org/officeDocument/2006/relationships/tags" Target="../tags/tag307.xml"/><Relationship Id="rId132" Type="http://schemas.openxmlformats.org/officeDocument/2006/relationships/tags" Target="../tags/tag306.xml"/><Relationship Id="rId131" Type="http://schemas.openxmlformats.org/officeDocument/2006/relationships/tags" Target="../tags/tag305.xml"/><Relationship Id="rId130" Type="http://schemas.openxmlformats.org/officeDocument/2006/relationships/tags" Target="../tags/tag304.xml"/><Relationship Id="rId13" Type="http://schemas.openxmlformats.org/officeDocument/2006/relationships/tags" Target="../tags/tag187.xml"/><Relationship Id="rId129" Type="http://schemas.openxmlformats.org/officeDocument/2006/relationships/tags" Target="../tags/tag303.xml"/><Relationship Id="rId128" Type="http://schemas.openxmlformats.org/officeDocument/2006/relationships/tags" Target="../tags/tag302.xml"/><Relationship Id="rId127" Type="http://schemas.openxmlformats.org/officeDocument/2006/relationships/tags" Target="../tags/tag301.xml"/><Relationship Id="rId126" Type="http://schemas.openxmlformats.org/officeDocument/2006/relationships/tags" Target="../tags/tag300.xml"/><Relationship Id="rId125" Type="http://schemas.openxmlformats.org/officeDocument/2006/relationships/tags" Target="../tags/tag299.xml"/><Relationship Id="rId124" Type="http://schemas.openxmlformats.org/officeDocument/2006/relationships/tags" Target="../tags/tag298.xml"/><Relationship Id="rId123" Type="http://schemas.openxmlformats.org/officeDocument/2006/relationships/tags" Target="../tags/tag297.xml"/><Relationship Id="rId122" Type="http://schemas.openxmlformats.org/officeDocument/2006/relationships/tags" Target="../tags/tag296.xml"/><Relationship Id="rId121" Type="http://schemas.openxmlformats.org/officeDocument/2006/relationships/tags" Target="../tags/tag295.xml"/><Relationship Id="rId120" Type="http://schemas.openxmlformats.org/officeDocument/2006/relationships/tags" Target="../tags/tag294.xml"/><Relationship Id="rId12" Type="http://schemas.openxmlformats.org/officeDocument/2006/relationships/tags" Target="../tags/tag186.xml"/><Relationship Id="rId119" Type="http://schemas.openxmlformats.org/officeDocument/2006/relationships/tags" Target="../tags/tag293.xml"/><Relationship Id="rId118" Type="http://schemas.openxmlformats.org/officeDocument/2006/relationships/tags" Target="../tags/tag292.xml"/><Relationship Id="rId117" Type="http://schemas.openxmlformats.org/officeDocument/2006/relationships/tags" Target="../tags/tag291.xml"/><Relationship Id="rId116" Type="http://schemas.openxmlformats.org/officeDocument/2006/relationships/tags" Target="../tags/tag290.xml"/><Relationship Id="rId115" Type="http://schemas.openxmlformats.org/officeDocument/2006/relationships/tags" Target="../tags/tag289.xml"/><Relationship Id="rId114" Type="http://schemas.openxmlformats.org/officeDocument/2006/relationships/tags" Target="../tags/tag288.xml"/><Relationship Id="rId113" Type="http://schemas.openxmlformats.org/officeDocument/2006/relationships/tags" Target="../tags/tag287.xml"/><Relationship Id="rId112" Type="http://schemas.openxmlformats.org/officeDocument/2006/relationships/tags" Target="../tags/tag286.xml"/><Relationship Id="rId111" Type="http://schemas.openxmlformats.org/officeDocument/2006/relationships/tags" Target="../tags/tag285.xml"/><Relationship Id="rId110" Type="http://schemas.openxmlformats.org/officeDocument/2006/relationships/tags" Target="../tags/tag284.xml"/><Relationship Id="rId11" Type="http://schemas.openxmlformats.org/officeDocument/2006/relationships/tags" Target="../tags/tag185.xml"/><Relationship Id="rId109" Type="http://schemas.openxmlformats.org/officeDocument/2006/relationships/tags" Target="../tags/tag283.xml"/><Relationship Id="rId108" Type="http://schemas.openxmlformats.org/officeDocument/2006/relationships/tags" Target="../tags/tag282.xml"/><Relationship Id="rId107" Type="http://schemas.openxmlformats.org/officeDocument/2006/relationships/tags" Target="../tags/tag281.xml"/><Relationship Id="rId106" Type="http://schemas.openxmlformats.org/officeDocument/2006/relationships/tags" Target="../tags/tag280.xml"/><Relationship Id="rId105" Type="http://schemas.openxmlformats.org/officeDocument/2006/relationships/tags" Target="../tags/tag279.xml"/><Relationship Id="rId104" Type="http://schemas.openxmlformats.org/officeDocument/2006/relationships/tags" Target="../tags/tag278.xml"/><Relationship Id="rId103" Type="http://schemas.openxmlformats.org/officeDocument/2006/relationships/tags" Target="../tags/tag277.xml"/><Relationship Id="rId102" Type="http://schemas.openxmlformats.org/officeDocument/2006/relationships/tags" Target="../tags/tag276.xml"/><Relationship Id="rId101" Type="http://schemas.openxmlformats.org/officeDocument/2006/relationships/tags" Target="../tags/tag275.xml"/><Relationship Id="rId100" Type="http://schemas.openxmlformats.org/officeDocument/2006/relationships/tags" Target="../tags/tag274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9" Type="http://schemas.openxmlformats.org/officeDocument/2006/relationships/tags" Target="../tags/tag413.xml"/><Relationship Id="rId98" Type="http://schemas.openxmlformats.org/officeDocument/2006/relationships/tags" Target="../tags/tag412.xml"/><Relationship Id="rId97" Type="http://schemas.openxmlformats.org/officeDocument/2006/relationships/tags" Target="../tags/tag411.xml"/><Relationship Id="rId96" Type="http://schemas.openxmlformats.org/officeDocument/2006/relationships/tags" Target="../tags/tag410.xml"/><Relationship Id="rId95" Type="http://schemas.openxmlformats.org/officeDocument/2006/relationships/tags" Target="../tags/tag409.xml"/><Relationship Id="rId94" Type="http://schemas.openxmlformats.org/officeDocument/2006/relationships/tags" Target="../tags/tag408.xml"/><Relationship Id="rId93" Type="http://schemas.openxmlformats.org/officeDocument/2006/relationships/tags" Target="../tags/tag407.xml"/><Relationship Id="rId92" Type="http://schemas.openxmlformats.org/officeDocument/2006/relationships/tags" Target="../tags/tag406.xml"/><Relationship Id="rId91" Type="http://schemas.openxmlformats.org/officeDocument/2006/relationships/tags" Target="../tags/tag405.xml"/><Relationship Id="rId90" Type="http://schemas.openxmlformats.org/officeDocument/2006/relationships/tags" Target="../tags/tag404.xml"/><Relationship Id="rId9" Type="http://schemas.openxmlformats.org/officeDocument/2006/relationships/tags" Target="../tags/tag323.xml"/><Relationship Id="rId89" Type="http://schemas.openxmlformats.org/officeDocument/2006/relationships/tags" Target="../tags/tag403.xml"/><Relationship Id="rId88" Type="http://schemas.openxmlformats.org/officeDocument/2006/relationships/tags" Target="../tags/tag402.xml"/><Relationship Id="rId87" Type="http://schemas.openxmlformats.org/officeDocument/2006/relationships/tags" Target="../tags/tag401.xml"/><Relationship Id="rId86" Type="http://schemas.openxmlformats.org/officeDocument/2006/relationships/tags" Target="../tags/tag400.xml"/><Relationship Id="rId85" Type="http://schemas.openxmlformats.org/officeDocument/2006/relationships/tags" Target="../tags/tag399.xml"/><Relationship Id="rId84" Type="http://schemas.openxmlformats.org/officeDocument/2006/relationships/tags" Target="../tags/tag398.xml"/><Relationship Id="rId83" Type="http://schemas.openxmlformats.org/officeDocument/2006/relationships/tags" Target="../tags/tag397.xml"/><Relationship Id="rId82" Type="http://schemas.openxmlformats.org/officeDocument/2006/relationships/tags" Target="../tags/tag396.xml"/><Relationship Id="rId81" Type="http://schemas.openxmlformats.org/officeDocument/2006/relationships/tags" Target="../tags/tag395.xml"/><Relationship Id="rId80" Type="http://schemas.openxmlformats.org/officeDocument/2006/relationships/tags" Target="../tags/tag394.xml"/><Relationship Id="rId8" Type="http://schemas.openxmlformats.org/officeDocument/2006/relationships/tags" Target="../tags/tag322.xml"/><Relationship Id="rId79" Type="http://schemas.openxmlformats.org/officeDocument/2006/relationships/tags" Target="../tags/tag393.xml"/><Relationship Id="rId78" Type="http://schemas.openxmlformats.org/officeDocument/2006/relationships/tags" Target="../tags/tag392.xml"/><Relationship Id="rId77" Type="http://schemas.openxmlformats.org/officeDocument/2006/relationships/tags" Target="../tags/tag391.xml"/><Relationship Id="rId76" Type="http://schemas.openxmlformats.org/officeDocument/2006/relationships/tags" Target="../tags/tag390.xml"/><Relationship Id="rId75" Type="http://schemas.openxmlformats.org/officeDocument/2006/relationships/tags" Target="../tags/tag389.xml"/><Relationship Id="rId74" Type="http://schemas.openxmlformats.org/officeDocument/2006/relationships/tags" Target="../tags/tag388.xml"/><Relationship Id="rId73" Type="http://schemas.openxmlformats.org/officeDocument/2006/relationships/tags" Target="../tags/tag387.xml"/><Relationship Id="rId72" Type="http://schemas.openxmlformats.org/officeDocument/2006/relationships/tags" Target="../tags/tag386.xml"/><Relationship Id="rId71" Type="http://schemas.openxmlformats.org/officeDocument/2006/relationships/tags" Target="../tags/tag385.xml"/><Relationship Id="rId70" Type="http://schemas.openxmlformats.org/officeDocument/2006/relationships/tags" Target="../tags/tag384.xml"/><Relationship Id="rId7" Type="http://schemas.openxmlformats.org/officeDocument/2006/relationships/tags" Target="../tags/tag321.xml"/><Relationship Id="rId69" Type="http://schemas.openxmlformats.org/officeDocument/2006/relationships/tags" Target="../tags/tag383.xml"/><Relationship Id="rId68" Type="http://schemas.openxmlformats.org/officeDocument/2006/relationships/tags" Target="../tags/tag382.xml"/><Relationship Id="rId67" Type="http://schemas.openxmlformats.org/officeDocument/2006/relationships/tags" Target="../tags/tag381.xml"/><Relationship Id="rId66" Type="http://schemas.openxmlformats.org/officeDocument/2006/relationships/tags" Target="../tags/tag380.xml"/><Relationship Id="rId65" Type="http://schemas.openxmlformats.org/officeDocument/2006/relationships/tags" Target="../tags/tag379.xml"/><Relationship Id="rId64" Type="http://schemas.openxmlformats.org/officeDocument/2006/relationships/tags" Target="../tags/tag378.xml"/><Relationship Id="rId63" Type="http://schemas.openxmlformats.org/officeDocument/2006/relationships/tags" Target="../tags/tag377.xml"/><Relationship Id="rId62" Type="http://schemas.openxmlformats.org/officeDocument/2006/relationships/tags" Target="../tags/tag376.xml"/><Relationship Id="rId61" Type="http://schemas.openxmlformats.org/officeDocument/2006/relationships/tags" Target="../tags/tag375.xml"/><Relationship Id="rId60" Type="http://schemas.openxmlformats.org/officeDocument/2006/relationships/tags" Target="../tags/tag374.xml"/><Relationship Id="rId6" Type="http://schemas.openxmlformats.org/officeDocument/2006/relationships/tags" Target="../tags/tag320.xml"/><Relationship Id="rId59" Type="http://schemas.openxmlformats.org/officeDocument/2006/relationships/tags" Target="../tags/tag373.xml"/><Relationship Id="rId58" Type="http://schemas.openxmlformats.org/officeDocument/2006/relationships/tags" Target="../tags/tag372.xml"/><Relationship Id="rId57" Type="http://schemas.openxmlformats.org/officeDocument/2006/relationships/tags" Target="../tags/tag371.xml"/><Relationship Id="rId56" Type="http://schemas.openxmlformats.org/officeDocument/2006/relationships/tags" Target="../tags/tag370.xml"/><Relationship Id="rId55" Type="http://schemas.openxmlformats.org/officeDocument/2006/relationships/tags" Target="../tags/tag369.xml"/><Relationship Id="rId54" Type="http://schemas.openxmlformats.org/officeDocument/2006/relationships/tags" Target="../tags/tag368.xml"/><Relationship Id="rId53" Type="http://schemas.openxmlformats.org/officeDocument/2006/relationships/tags" Target="../tags/tag367.xml"/><Relationship Id="rId52" Type="http://schemas.openxmlformats.org/officeDocument/2006/relationships/tags" Target="../tags/tag366.xml"/><Relationship Id="rId51" Type="http://schemas.openxmlformats.org/officeDocument/2006/relationships/tags" Target="../tags/tag365.xml"/><Relationship Id="rId50" Type="http://schemas.openxmlformats.org/officeDocument/2006/relationships/tags" Target="../tags/tag364.xml"/><Relationship Id="rId5" Type="http://schemas.openxmlformats.org/officeDocument/2006/relationships/tags" Target="../tags/tag319.xml"/><Relationship Id="rId49" Type="http://schemas.openxmlformats.org/officeDocument/2006/relationships/tags" Target="../tags/tag363.xml"/><Relationship Id="rId48" Type="http://schemas.openxmlformats.org/officeDocument/2006/relationships/tags" Target="../tags/tag362.xml"/><Relationship Id="rId47" Type="http://schemas.openxmlformats.org/officeDocument/2006/relationships/tags" Target="../tags/tag361.xml"/><Relationship Id="rId46" Type="http://schemas.openxmlformats.org/officeDocument/2006/relationships/tags" Target="../tags/tag360.xml"/><Relationship Id="rId45" Type="http://schemas.openxmlformats.org/officeDocument/2006/relationships/tags" Target="../tags/tag359.xml"/><Relationship Id="rId44" Type="http://schemas.openxmlformats.org/officeDocument/2006/relationships/tags" Target="../tags/tag358.xml"/><Relationship Id="rId43" Type="http://schemas.openxmlformats.org/officeDocument/2006/relationships/tags" Target="../tags/tag357.xml"/><Relationship Id="rId42" Type="http://schemas.openxmlformats.org/officeDocument/2006/relationships/tags" Target="../tags/tag356.xml"/><Relationship Id="rId41" Type="http://schemas.openxmlformats.org/officeDocument/2006/relationships/tags" Target="../tags/tag355.xml"/><Relationship Id="rId40" Type="http://schemas.openxmlformats.org/officeDocument/2006/relationships/tags" Target="../tags/tag354.xml"/><Relationship Id="rId4" Type="http://schemas.openxmlformats.org/officeDocument/2006/relationships/tags" Target="../tags/tag318.xml"/><Relationship Id="rId39" Type="http://schemas.openxmlformats.org/officeDocument/2006/relationships/tags" Target="../tags/tag353.xml"/><Relationship Id="rId38" Type="http://schemas.openxmlformats.org/officeDocument/2006/relationships/tags" Target="../tags/tag352.xml"/><Relationship Id="rId37" Type="http://schemas.openxmlformats.org/officeDocument/2006/relationships/tags" Target="../tags/tag351.xml"/><Relationship Id="rId36" Type="http://schemas.openxmlformats.org/officeDocument/2006/relationships/tags" Target="../tags/tag350.xml"/><Relationship Id="rId35" Type="http://schemas.openxmlformats.org/officeDocument/2006/relationships/tags" Target="../tags/tag349.xml"/><Relationship Id="rId34" Type="http://schemas.openxmlformats.org/officeDocument/2006/relationships/tags" Target="../tags/tag348.xml"/><Relationship Id="rId33" Type="http://schemas.openxmlformats.org/officeDocument/2006/relationships/tags" Target="../tags/tag347.xml"/><Relationship Id="rId32" Type="http://schemas.openxmlformats.org/officeDocument/2006/relationships/tags" Target="../tags/tag346.xml"/><Relationship Id="rId31" Type="http://schemas.openxmlformats.org/officeDocument/2006/relationships/tags" Target="../tags/tag345.xml"/><Relationship Id="rId30" Type="http://schemas.openxmlformats.org/officeDocument/2006/relationships/tags" Target="../tags/tag344.xml"/><Relationship Id="rId3" Type="http://schemas.openxmlformats.org/officeDocument/2006/relationships/image" Target="../media/image2.png"/><Relationship Id="rId29" Type="http://schemas.openxmlformats.org/officeDocument/2006/relationships/tags" Target="../tags/tag343.xml"/><Relationship Id="rId28" Type="http://schemas.openxmlformats.org/officeDocument/2006/relationships/tags" Target="../tags/tag342.xml"/><Relationship Id="rId27" Type="http://schemas.openxmlformats.org/officeDocument/2006/relationships/tags" Target="../tags/tag341.xml"/><Relationship Id="rId26" Type="http://schemas.openxmlformats.org/officeDocument/2006/relationships/tags" Target="../tags/tag340.xml"/><Relationship Id="rId25" Type="http://schemas.openxmlformats.org/officeDocument/2006/relationships/tags" Target="../tags/tag339.xml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17.xml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6" Type="http://schemas.openxmlformats.org/officeDocument/2006/relationships/tags" Target="../tags/tag460.xml"/><Relationship Id="rId145" Type="http://schemas.openxmlformats.org/officeDocument/2006/relationships/tags" Target="../tags/tag459.xml"/><Relationship Id="rId144" Type="http://schemas.openxmlformats.org/officeDocument/2006/relationships/tags" Target="../tags/tag458.xml"/><Relationship Id="rId143" Type="http://schemas.openxmlformats.org/officeDocument/2006/relationships/tags" Target="../tags/tag457.xml"/><Relationship Id="rId142" Type="http://schemas.openxmlformats.org/officeDocument/2006/relationships/tags" Target="../tags/tag456.xml"/><Relationship Id="rId141" Type="http://schemas.openxmlformats.org/officeDocument/2006/relationships/tags" Target="../tags/tag455.xml"/><Relationship Id="rId140" Type="http://schemas.openxmlformats.org/officeDocument/2006/relationships/tags" Target="../tags/tag454.xml"/><Relationship Id="rId14" Type="http://schemas.openxmlformats.org/officeDocument/2006/relationships/tags" Target="../tags/tag328.xml"/><Relationship Id="rId139" Type="http://schemas.openxmlformats.org/officeDocument/2006/relationships/tags" Target="../tags/tag453.xml"/><Relationship Id="rId138" Type="http://schemas.openxmlformats.org/officeDocument/2006/relationships/tags" Target="../tags/tag452.xml"/><Relationship Id="rId137" Type="http://schemas.openxmlformats.org/officeDocument/2006/relationships/tags" Target="../tags/tag451.xml"/><Relationship Id="rId136" Type="http://schemas.openxmlformats.org/officeDocument/2006/relationships/tags" Target="../tags/tag450.xml"/><Relationship Id="rId135" Type="http://schemas.openxmlformats.org/officeDocument/2006/relationships/tags" Target="../tags/tag449.xml"/><Relationship Id="rId134" Type="http://schemas.openxmlformats.org/officeDocument/2006/relationships/tags" Target="../tags/tag448.xml"/><Relationship Id="rId133" Type="http://schemas.openxmlformats.org/officeDocument/2006/relationships/tags" Target="../tags/tag447.xml"/><Relationship Id="rId132" Type="http://schemas.openxmlformats.org/officeDocument/2006/relationships/tags" Target="../tags/tag446.xml"/><Relationship Id="rId131" Type="http://schemas.openxmlformats.org/officeDocument/2006/relationships/tags" Target="../tags/tag445.xml"/><Relationship Id="rId130" Type="http://schemas.openxmlformats.org/officeDocument/2006/relationships/tags" Target="../tags/tag444.xml"/><Relationship Id="rId13" Type="http://schemas.openxmlformats.org/officeDocument/2006/relationships/tags" Target="../tags/tag327.xml"/><Relationship Id="rId129" Type="http://schemas.openxmlformats.org/officeDocument/2006/relationships/tags" Target="../tags/tag443.xml"/><Relationship Id="rId128" Type="http://schemas.openxmlformats.org/officeDocument/2006/relationships/tags" Target="../tags/tag442.xml"/><Relationship Id="rId127" Type="http://schemas.openxmlformats.org/officeDocument/2006/relationships/tags" Target="../tags/tag441.xml"/><Relationship Id="rId126" Type="http://schemas.openxmlformats.org/officeDocument/2006/relationships/tags" Target="../tags/tag440.xml"/><Relationship Id="rId125" Type="http://schemas.openxmlformats.org/officeDocument/2006/relationships/tags" Target="../tags/tag439.xml"/><Relationship Id="rId124" Type="http://schemas.openxmlformats.org/officeDocument/2006/relationships/tags" Target="../tags/tag438.xml"/><Relationship Id="rId123" Type="http://schemas.openxmlformats.org/officeDocument/2006/relationships/tags" Target="../tags/tag437.xml"/><Relationship Id="rId122" Type="http://schemas.openxmlformats.org/officeDocument/2006/relationships/tags" Target="../tags/tag436.xml"/><Relationship Id="rId121" Type="http://schemas.openxmlformats.org/officeDocument/2006/relationships/tags" Target="../tags/tag435.xml"/><Relationship Id="rId120" Type="http://schemas.openxmlformats.org/officeDocument/2006/relationships/tags" Target="../tags/tag434.xml"/><Relationship Id="rId12" Type="http://schemas.openxmlformats.org/officeDocument/2006/relationships/tags" Target="../tags/tag326.xml"/><Relationship Id="rId119" Type="http://schemas.openxmlformats.org/officeDocument/2006/relationships/tags" Target="../tags/tag433.xml"/><Relationship Id="rId118" Type="http://schemas.openxmlformats.org/officeDocument/2006/relationships/tags" Target="../tags/tag432.xml"/><Relationship Id="rId117" Type="http://schemas.openxmlformats.org/officeDocument/2006/relationships/tags" Target="../tags/tag431.xml"/><Relationship Id="rId116" Type="http://schemas.openxmlformats.org/officeDocument/2006/relationships/tags" Target="../tags/tag430.xml"/><Relationship Id="rId115" Type="http://schemas.openxmlformats.org/officeDocument/2006/relationships/tags" Target="../tags/tag429.xml"/><Relationship Id="rId114" Type="http://schemas.openxmlformats.org/officeDocument/2006/relationships/tags" Target="../tags/tag428.xml"/><Relationship Id="rId113" Type="http://schemas.openxmlformats.org/officeDocument/2006/relationships/tags" Target="../tags/tag427.xml"/><Relationship Id="rId112" Type="http://schemas.openxmlformats.org/officeDocument/2006/relationships/tags" Target="../tags/tag426.xml"/><Relationship Id="rId111" Type="http://schemas.openxmlformats.org/officeDocument/2006/relationships/tags" Target="../tags/tag425.xml"/><Relationship Id="rId110" Type="http://schemas.openxmlformats.org/officeDocument/2006/relationships/tags" Target="../tags/tag424.xml"/><Relationship Id="rId11" Type="http://schemas.openxmlformats.org/officeDocument/2006/relationships/tags" Target="../tags/tag325.xml"/><Relationship Id="rId109" Type="http://schemas.openxmlformats.org/officeDocument/2006/relationships/tags" Target="../tags/tag423.xml"/><Relationship Id="rId108" Type="http://schemas.openxmlformats.org/officeDocument/2006/relationships/tags" Target="../tags/tag422.xml"/><Relationship Id="rId107" Type="http://schemas.openxmlformats.org/officeDocument/2006/relationships/tags" Target="../tags/tag421.xml"/><Relationship Id="rId106" Type="http://schemas.openxmlformats.org/officeDocument/2006/relationships/tags" Target="../tags/tag420.xml"/><Relationship Id="rId105" Type="http://schemas.openxmlformats.org/officeDocument/2006/relationships/tags" Target="../tags/tag419.xml"/><Relationship Id="rId104" Type="http://schemas.openxmlformats.org/officeDocument/2006/relationships/tags" Target="../tags/tag418.xml"/><Relationship Id="rId103" Type="http://schemas.openxmlformats.org/officeDocument/2006/relationships/tags" Target="../tags/tag417.xml"/><Relationship Id="rId102" Type="http://schemas.openxmlformats.org/officeDocument/2006/relationships/tags" Target="../tags/tag416.xml"/><Relationship Id="rId101" Type="http://schemas.openxmlformats.org/officeDocument/2006/relationships/tags" Target="../tags/tag415.xml"/><Relationship Id="rId100" Type="http://schemas.openxmlformats.org/officeDocument/2006/relationships/tags" Target="../tags/tag414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2" Type="http://schemas.openxmlformats.org/officeDocument/2006/relationships/tags" Target="../tags/tag601.xml"/><Relationship Id="rId141" Type="http://schemas.openxmlformats.org/officeDocument/2006/relationships/tags" Target="../tags/tag600.xml"/><Relationship Id="rId140" Type="http://schemas.openxmlformats.org/officeDocument/2006/relationships/tags" Target="../tags/tag599.xml"/><Relationship Id="rId14" Type="http://schemas.openxmlformats.org/officeDocument/2006/relationships/tags" Target="../tags/tag473.xml"/><Relationship Id="rId139" Type="http://schemas.openxmlformats.org/officeDocument/2006/relationships/tags" Target="../tags/tag598.xml"/><Relationship Id="rId138" Type="http://schemas.openxmlformats.org/officeDocument/2006/relationships/tags" Target="../tags/tag597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9" Type="http://schemas.openxmlformats.org/officeDocument/2006/relationships/tags" Target="../tags/tag699.xml"/><Relationship Id="rId98" Type="http://schemas.openxmlformats.org/officeDocument/2006/relationships/tags" Target="../tags/tag698.xml"/><Relationship Id="rId97" Type="http://schemas.openxmlformats.org/officeDocument/2006/relationships/tags" Target="../tags/tag697.xml"/><Relationship Id="rId96" Type="http://schemas.openxmlformats.org/officeDocument/2006/relationships/tags" Target="../tags/tag696.xml"/><Relationship Id="rId95" Type="http://schemas.openxmlformats.org/officeDocument/2006/relationships/tags" Target="../tags/tag695.xml"/><Relationship Id="rId94" Type="http://schemas.openxmlformats.org/officeDocument/2006/relationships/tags" Target="../tags/tag694.xml"/><Relationship Id="rId93" Type="http://schemas.openxmlformats.org/officeDocument/2006/relationships/tags" Target="../tags/tag693.xml"/><Relationship Id="rId92" Type="http://schemas.openxmlformats.org/officeDocument/2006/relationships/tags" Target="../tags/tag692.xml"/><Relationship Id="rId91" Type="http://schemas.openxmlformats.org/officeDocument/2006/relationships/tags" Target="../tags/tag691.xml"/><Relationship Id="rId90" Type="http://schemas.openxmlformats.org/officeDocument/2006/relationships/tags" Target="../tags/tag690.xml"/><Relationship Id="rId9" Type="http://schemas.openxmlformats.org/officeDocument/2006/relationships/tags" Target="../tags/tag609.xml"/><Relationship Id="rId89" Type="http://schemas.openxmlformats.org/officeDocument/2006/relationships/tags" Target="../tags/tag689.xml"/><Relationship Id="rId88" Type="http://schemas.openxmlformats.org/officeDocument/2006/relationships/tags" Target="../tags/tag688.xml"/><Relationship Id="rId87" Type="http://schemas.openxmlformats.org/officeDocument/2006/relationships/tags" Target="../tags/tag687.xml"/><Relationship Id="rId86" Type="http://schemas.openxmlformats.org/officeDocument/2006/relationships/tags" Target="../tags/tag686.xml"/><Relationship Id="rId85" Type="http://schemas.openxmlformats.org/officeDocument/2006/relationships/tags" Target="../tags/tag685.xml"/><Relationship Id="rId84" Type="http://schemas.openxmlformats.org/officeDocument/2006/relationships/tags" Target="../tags/tag684.xml"/><Relationship Id="rId83" Type="http://schemas.openxmlformats.org/officeDocument/2006/relationships/tags" Target="../tags/tag683.xml"/><Relationship Id="rId82" Type="http://schemas.openxmlformats.org/officeDocument/2006/relationships/tags" Target="../tags/tag682.xml"/><Relationship Id="rId81" Type="http://schemas.openxmlformats.org/officeDocument/2006/relationships/tags" Target="../tags/tag681.xml"/><Relationship Id="rId80" Type="http://schemas.openxmlformats.org/officeDocument/2006/relationships/tags" Target="../tags/tag680.xml"/><Relationship Id="rId8" Type="http://schemas.openxmlformats.org/officeDocument/2006/relationships/tags" Target="../tags/tag608.xml"/><Relationship Id="rId79" Type="http://schemas.openxmlformats.org/officeDocument/2006/relationships/tags" Target="../tags/tag679.xml"/><Relationship Id="rId78" Type="http://schemas.openxmlformats.org/officeDocument/2006/relationships/tags" Target="../tags/tag678.xml"/><Relationship Id="rId77" Type="http://schemas.openxmlformats.org/officeDocument/2006/relationships/tags" Target="../tags/tag677.xml"/><Relationship Id="rId76" Type="http://schemas.openxmlformats.org/officeDocument/2006/relationships/tags" Target="../tags/tag676.xml"/><Relationship Id="rId75" Type="http://schemas.openxmlformats.org/officeDocument/2006/relationships/tags" Target="../tags/tag675.xml"/><Relationship Id="rId74" Type="http://schemas.openxmlformats.org/officeDocument/2006/relationships/tags" Target="../tags/tag674.xml"/><Relationship Id="rId73" Type="http://schemas.openxmlformats.org/officeDocument/2006/relationships/tags" Target="../tags/tag673.xml"/><Relationship Id="rId72" Type="http://schemas.openxmlformats.org/officeDocument/2006/relationships/tags" Target="../tags/tag672.xml"/><Relationship Id="rId71" Type="http://schemas.openxmlformats.org/officeDocument/2006/relationships/tags" Target="../tags/tag671.xml"/><Relationship Id="rId70" Type="http://schemas.openxmlformats.org/officeDocument/2006/relationships/tags" Target="../tags/tag670.xml"/><Relationship Id="rId7" Type="http://schemas.openxmlformats.org/officeDocument/2006/relationships/tags" Target="../tags/tag607.xml"/><Relationship Id="rId69" Type="http://schemas.openxmlformats.org/officeDocument/2006/relationships/tags" Target="../tags/tag669.xml"/><Relationship Id="rId68" Type="http://schemas.openxmlformats.org/officeDocument/2006/relationships/tags" Target="../tags/tag668.xml"/><Relationship Id="rId67" Type="http://schemas.openxmlformats.org/officeDocument/2006/relationships/tags" Target="../tags/tag667.xml"/><Relationship Id="rId66" Type="http://schemas.openxmlformats.org/officeDocument/2006/relationships/tags" Target="../tags/tag666.xml"/><Relationship Id="rId65" Type="http://schemas.openxmlformats.org/officeDocument/2006/relationships/tags" Target="../tags/tag665.xml"/><Relationship Id="rId64" Type="http://schemas.openxmlformats.org/officeDocument/2006/relationships/tags" Target="../tags/tag664.xml"/><Relationship Id="rId63" Type="http://schemas.openxmlformats.org/officeDocument/2006/relationships/tags" Target="../tags/tag663.xml"/><Relationship Id="rId62" Type="http://schemas.openxmlformats.org/officeDocument/2006/relationships/tags" Target="../tags/tag662.xml"/><Relationship Id="rId61" Type="http://schemas.openxmlformats.org/officeDocument/2006/relationships/tags" Target="../tags/tag661.xml"/><Relationship Id="rId60" Type="http://schemas.openxmlformats.org/officeDocument/2006/relationships/tags" Target="../tags/tag660.xml"/><Relationship Id="rId6" Type="http://schemas.openxmlformats.org/officeDocument/2006/relationships/tags" Target="../tags/tag606.xml"/><Relationship Id="rId59" Type="http://schemas.openxmlformats.org/officeDocument/2006/relationships/tags" Target="../tags/tag659.xml"/><Relationship Id="rId58" Type="http://schemas.openxmlformats.org/officeDocument/2006/relationships/tags" Target="../tags/tag658.xml"/><Relationship Id="rId57" Type="http://schemas.openxmlformats.org/officeDocument/2006/relationships/tags" Target="../tags/tag657.xml"/><Relationship Id="rId56" Type="http://schemas.openxmlformats.org/officeDocument/2006/relationships/tags" Target="../tags/tag656.xml"/><Relationship Id="rId55" Type="http://schemas.openxmlformats.org/officeDocument/2006/relationships/tags" Target="../tags/tag655.xml"/><Relationship Id="rId54" Type="http://schemas.openxmlformats.org/officeDocument/2006/relationships/tags" Target="../tags/tag654.xml"/><Relationship Id="rId53" Type="http://schemas.openxmlformats.org/officeDocument/2006/relationships/tags" Target="../tags/tag653.xml"/><Relationship Id="rId52" Type="http://schemas.openxmlformats.org/officeDocument/2006/relationships/tags" Target="../tags/tag652.xml"/><Relationship Id="rId51" Type="http://schemas.openxmlformats.org/officeDocument/2006/relationships/tags" Target="../tags/tag651.xml"/><Relationship Id="rId50" Type="http://schemas.openxmlformats.org/officeDocument/2006/relationships/tags" Target="../tags/tag650.xml"/><Relationship Id="rId5" Type="http://schemas.openxmlformats.org/officeDocument/2006/relationships/tags" Target="../tags/tag605.xml"/><Relationship Id="rId49" Type="http://schemas.openxmlformats.org/officeDocument/2006/relationships/tags" Target="../tags/tag649.xml"/><Relationship Id="rId48" Type="http://schemas.openxmlformats.org/officeDocument/2006/relationships/tags" Target="../tags/tag648.xml"/><Relationship Id="rId47" Type="http://schemas.openxmlformats.org/officeDocument/2006/relationships/tags" Target="../tags/tag647.xml"/><Relationship Id="rId46" Type="http://schemas.openxmlformats.org/officeDocument/2006/relationships/tags" Target="../tags/tag646.xml"/><Relationship Id="rId45" Type="http://schemas.openxmlformats.org/officeDocument/2006/relationships/tags" Target="../tags/tag645.xml"/><Relationship Id="rId44" Type="http://schemas.openxmlformats.org/officeDocument/2006/relationships/tags" Target="../tags/tag644.xml"/><Relationship Id="rId43" Type="http://schemas.openxmlformats.org/officeDocument/2006/relationships/tags" Target="../tags/tag643.xml"/><Relationship Id="rId42" Type="http://schemas.openxmlformats.org/officeDocument/2006/relationships/tags" Target="../tags/tag642.xml"/><Relationship Id="rId41" Type="http://schemas.openxmlformats.org/officeDocument/2006/relationships/tags" Target="../tags/tag641.xml"/><Relationship Id="rId40" Type="http://schemas.openxmlformats.org/officeDocument/2006/relationships/tags" Target="../tags/tag640.xml"/><Relationship Id="rId4" Type="http://schemas.openxmlformats.org/officeDocument/2006/relationships/tags" Target="../tags/tag604.xml"/><Relationship Id="rId39" Type="http://schemas.openxmlformats.org/officeDocument/2006/relationships/tags" Target="../tags/tag639.xml"/><Relationship Id="rId38" Type="http://schemas.openxmlformats.org/officeDocument/2006/relationships/tags" Target="../tags/tag638.xml"/><Relationship Id="rId37" Type="http://schemas.openxmlformats.org/officeDocument/2006/relationships/tags" Target="../tags/tag637.xml"/><Relationship Id="rId36" Type="http://schemas.openxmlformats.org/officeDocument/2006/relationships/tags" Target="../tags/tag636.xml"/><Relationship Id="rId35" Type="http://schemas.openxmlformats.org/officeDocument/2006/relationships/tags" Target="../tags/tag635.xml"/><Relationship Id="rId34" Type="http://schemas.openxmlformats.org/officeDocument/2006/relationships/tags" Target="../tags/tag634.xml"/><Relationship Id="rId33" Type="http://schemas.openxmlformats.org/officeDocument/2006/relationships/tags" Target="../tags/tag633.xml"/><Relationship Id="rId32" Type="http://schemas.openxmlformats.org/officeDocument/2006/relationships/tags" Target="../tags/tag632.xml"/><Relationship Id="rId31" Type="http://schemas.openxmlformats.org/officeDocument/2006/relationships/tags" Target="../tags/tag631.xml"/><Relationship Id="rId30" Type="http://schemas.openxmlformats.org/officeDocument/2006/relationships/tags" Target="../tags/tag630.xml"/><Relationship Id="rId3" Type="http://schemas.openxmlformats.org/officeDocument/2006/relationships/tags" Target="../tags/tag603.xml"/><Relationship Id="rId29" Type="http://schemas.openxmlformats.org/officeDocument/2006/relationships/tags" Target="../tags/tag629.xml"/><Relationship Id="rId28" Type="http://schemas.openxmlformats.org/officeDocument/2006/relationships/tags" Target="../tags/tag628.xml"/><Relationship Id="rId27" Type="http://schemas.openxmlformats.org/officeDocument/2006/relationships/tags" Target="../tags/tag627.xml"/><Relationship Id="rId26" Type="http://schemas.openxmlformats.org/officeDocument/2006/relationships/tags" Target="../tags/tag626.xml"/><Relationship Id="rId25" Type="http://schemas.openxmlformats.org/officeDocument/2006/relationships/tags" Target="../tags/tag625.xml"/><Relationship Id="rId24" Type="http://schemas.openxmlformats.org/officeDocument/2006/relationships/tags" Target="../tags/tag624.xml"/><Relationship Id="rId23" Type="http://schemas.openxmlformats.org/officeDocument/2006/relationships/tags" Target="../tags/tag623.xml"/><Relationship Id="rId22" Type="http://schemas.openxmlformats.org/officeDocument/2006/relationships/tags" Target="../tags/tag622.xml"/><Relationship Id="rId21" Type="http://schemas.openxmlformats.org/officeDocument/2006/relationships/tags" Target="../tags/tag621.xml"/><Relationship Id="rId20" Type="http://schemas.openxmlformats.org/officeDocument/2006/relationships/tags" Target="../tags/tag620.xml"/><Relationship Id="rId2" Type="http://schemas.openxmlformats.org/officeDocument/2006/relationships/tags" Target="../tags/tag602.xml"/><Relationship Id="rId19" Type="http://schemas.openxmlformats.org/officeDocument/2006/relationships/tags" Target="../tags/tag619.xml"/><Relationship Id="rId18" Type="http://schemas.openxmlformats.org/officeDocument/2006/relationships/tags" Target="../tags/tag618.xml"/><Relationship Id="rId17" Type="http://schemas.openxmlformats.org/officeDocument/2006/relationships/tags" Target="../tags/tag617.xml"/><Relationship Id="rId16" Type="http://schemas.openxmlformats.org/officeDocument/2006/relationships/tags" Target="../tags/tag616.xml"/><Relationship Id="rId15" Type="http://schemas.openxmlformats.org/officeDocument/2006/relationships/tags" Target="../tags/tag615.xml"/><Relationship Id="rId142" Type="http://schemas.openxmlformats.org/officeDocument/2006/relationships/tags" Target="../tags/tag742.xml"/><Relationship Id="rId141" Type="http://schemas.openxmlformats.org/officeDocument/2006/relationships/tags" Target="../tags/tag741.xml"/><Relationship Id="rId140" Type="http://schemas.openxmlformats.org/officeDocument/2006/relationships/tags" Target="../tags/tag740.xml"/><Relationship Id="rId14" Type="http://schemas.openxmlformats.org/officeDocument/2006/relationships/tags" Target="../tags/tag614.xml"/><Relationship Id="rId139" Type="http://schemas.openxmlformats.org/officeDocument/2006/relationships/tags" Target="../tags/tag739.xml"/><Relationship Id="rId138" Type="http://schemas.openxmlformats.org/officeDocument/2006/relationships/tags" Target="../tags/tag738.xml"/><Relationship Id="rId137" Type="http://schemas.openxmlformats.org/officeDocument/2006/relationships/tags" Target="../tags/tag737.xml"/><Relationship Id="rId136" Type="http://schemas.openxmlformats.org/officeDocument/2006/relationships/tags" Target="../tags/tag736.xml"/><Relationship Id="rId135" Type="http://schemas.openxmlformats.org/officeDocument/2006/relationships/tags" Target="../tags/tag735.xml"/><Relationship Id="rId134" Type="http://schemas.openxmlformats.org/officeDocument/2006/relationships/tags" Target="../tags/tag734.xml"/><Relationship Id="rId133" Type="http://schemas.openxmlformats.org/officeDocument/2006/relationships/tags" Target="../tags/tag733.xml"/><Relationship Id="rId132" Type="http://schemas.openxmlformats.org/officeDocument/2006/relationships/tags" Target="../tags/tag732.xml"/><Relationship Id="rId131" Type="http://schemas.openxmlformats.org/officeDocument/2006/relationships/tags" Target="../tags/tag731.xml"/><Relationship Id="rId130" Type="http://schemas.openxmlformats.org/officeDocument/2006/relationships/tags" Target="../tags/tag730.xml"/><Relationship Id="rId13" Type="http://schemas.openxmlformats.org/officeDocument/2006/relationships/tags" Target="../tags/tag613.xml"/><Relationship Id="rId129" Type="http://schemas.openxmlformats.org/officeDocument/2006/relationships/tags" Target="../tags/tag729.xml"/><Relationship Id="rId128" Type="http://schemas.openxmlformats.org/officeDocument/2006/relationships/tags" Target="../tags/tag728.xml"/><Relationship Id="rId127" Type="http://schemas.openxmlformats.org/officeDocument/2006/relationships/tags" Target="../tags/tag727.xml"/><Relationship Id="rId126" Type="http://schemas.openxmlformats.org/officeDocument/2006/relationships/tags" Target="../tags/tag726.xml"/><Relationship Id="rId125" Type="http://schemas.openxmlformats.org/officeDocument/2006/relationships/tags" Target="../tags/tag725.xml"/><Relationship Id="rId124" Type="http://schemas.openxmlformats.org/officeDocument/2006/relationships/tags" Target="../tags/tag724.xml"/><Relationship Id="rId123" Type="http://schemas.openxmlformats.org/officeDocument/2006/relationships/tags" Target="../tags/tag723.xml"/><Relationship Id="rId122" Type="http://schemas.openxmlformats.org/officeDocument/2006/relationships/tags" Target="../tags/tag722.xml"/><Relationship Id="rId121" Type="http://schemas.openxmlformats.org/officeDocument/2006/relationships/tags" Target="../tags/tag721.xml"/><Relationship Id="rId120" Type="http://schemas.openxmlformats.org/officeDocument/2006/relationships/tags" Target="../tags/tag720.xml"/><Relationship Id="rId12" Type="http://schemas.openxmlformats.org/officeDocument/2006/relationships/tags" Target="../tags/tag612.xml"/><Relationship Id="rId119" Type="http://schemas.openxmlformats.org/officeDocument/2006/relationships/tags" Target="../tags/tag719.xml"/><Relationship Id="rId118" Type="http://schemas.openxmlformats.org/officeDocument/2006/relationships/tags" Target="../tags/tag718.xml"/><Relationship Id="rId117" Type="http://schemas.openxmlformats.org/officeDocument/2006/relationships/tags" Target="../tags/tag717.xml"/><Relationship Id="rId116" Type="http://schemas.openxmlformats.org/officeDocument/2006/relationships/tags" Target="../tags/tag716.xml"/><Relationship Id="rId115" Type="http://schemas.openxmlformats.org/officeDocument/2006/relationships/tags" Target="../tags/tag715.xml"/><Relationship Id="rId114" Type="http://schemas.openxmlformats.org/officeDocument/2006/relationships/tags" Target="../tags/tag714.xml"/><Relationship Id="rId113" Type="http://schemas.openxmlformats.org/officeDocument/2006/relationships/tags" Target="../tags/tag713.xml"/><Relationship Id="rId112" Type="http://schemas.openxmlformats.org/officeDocument/2006/relationships/tags" Target="../tags/tag712.xml"/><Relationship Id="rId111" Type="http://schemas.openxmlformats.org/officeDocument/2006/relationships/tags" Target="../tags/tag711.xml"/><Relationship Id="rId110" Type="http://schemas.openxmlformats.org/officeDocument/2006/relationships/tags" Target="../tags/tag710.xml"/><Relationship Id="rId11" Type="http://schemas.openxmlformats.org/officeDocument/2006/relationships/tags" Target="../tags/tag611.xml"/><Relationship Id="rId109" Type="http://schemas.openxmlformats.org/officeDocument/2006/relationships/tags" Target="../tags/tag709.xml"/><Relationship Id="rId108" Type="http://schemas.openxmlformats.org/officeDocument/2006/relationships/tags" Target="../tags/tag708.xml"/><Relationship Id="rId107" Type="http://schemas.openxmlformats.org/officeDocument/2006/relationships/tags" Target="../tags/tag707.xml"/><Relationship Id="rId106" Type="http://schemas.openxmlformats.org/officeDocument/2006/relationships/tags" Target="../tags/tag706.xml"/><Relationship Id="rId105" Type="http://schemas.openxmlformats.org/officeDocument/2006/relationships/tags" Target="../tags/tag705.xml"/><Relationship Id="rId104" Type="http://schemas.openxmlformats.org/officeDocument/2006/relationships/tags" Target="../tags/tag704.xml"/><Relationship Id="rId103" Type="http://schemas.openxmlformats.org/officeDocument/2006/relationships/tags" Target="../tags/tag703.xml"/><Relationship Id="rId102" Type="http://schemas.openxmlformats.org/officeDocument/2006/relationships/tags" Target="../tags/tag702.xml"/><Relationship Id="rId101" Type="http://schemas.openxmlformats.org/officeDocument/2006/relationships/tags" Target="../tags/tag701.xml"/><Relationship Id="rId100" Type="http://schemas.openxmlformats.org/officeDocument/2006/relationships/tags" Target="../tags/tag700.xml"/><Relationship Id="rId10" Type="http://schemas.openxmlformats.org/officeDocument/2006/relationships/tags" Target="../tags/tag6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9" Type="http://schemas.openxmlformats.org/officeDocument/2006/relationships/tags" Target="../tags/tag839.xml"/><Relationship Id="rId98" Type="http://schemas.openxmlformats.org/officeDocument/2006/relationships/tags" Target="../tags/tag838.xml"/><Relationship Id="rId97" Type="http://schemas.openxmlformats.org/officeDocument/2006/relationships/tags" Target="../tags/tag837.xml"/><Relationship Id="rId96" Type="http://schemas.openxmlformats.org/officeDocument/2006/relationships/tags" Target="../tags/tag836.xml"/><Relationship Id="rId95" Type="http://schemas.openxmlformats.org/officeDocument/2006/relationships/tags" Target="../tags/tag835.xml"/><Relationship Id="rId94" Type="http://schemas.openxmlformats.org/officeDocument/2006/relationships/tags" Target="../tags/tag834.xml"/><Relationship Id="rId93" Type="http://schemas.openxmlformats.org/officeDocument/2006/relationships/tags" Target="../tags/tag833.xml"/><Relationship Id="rId92" Type="http://schemas.openxmlformats.org/officeDocument/2006/relationships/tags" Target="../tags/tag832.xml"/><Relationship Id="rId91" Type="http://schemas.openxmlformats.org/officeDocument/2006/relationships/tags" Target="../tags/tag831.xml"/><Relationship Id="rId90" Type="http://schemas.openxmlformats.org/officeDocument/2006/relationships/tags" Target="../tags/tag830.xml"/><Relationship Id="rId9" Type="http://schemas.openxmlformats.org/officeDocument/2006/relationships/tags" Target="../tags/tag749.xml"/><Relationship Id="rId89" Type="http://schemas.openxmlformats.org/officeDocument/2006/relationships/tags" Target="../tags/tag829.xml"/><Relationship Id="rId88" Type="http://schemas.openxmlformats.org/officeDocument/2006/relationships/tags" Target="../tags/tag828.xml"/><Relationship Id="rId87" Type="http://schemas.openxmlformats.org/officeDocument/2006/relationships/tags" Target="../tags/tag827.xml"/><Relationship Id="rId86" Type="http://schemas.openxmlformats.org/officeDocument/2006/relationships/tags" Target="../tags/tag826.xml"/><Relationship Id="rId85" Type="http://schemas.openxmlformats.org/officeDocument/2006/relationships/tags" Target="../tags/tag825.xml"/><Relationship Id="rId84" Type="http://schemas.openxmlformats.org/officeDocument/2006/relationships/tags" Target="../tags/tag824.xml"/><Relationship Id="rId83" Type="http://schemas.openxmlformats.org/officeDocument/2006/relationships/tags" Target="../tags/tag823.xml"/><Relationship Id="rId82" Type="http://schemas.openxmlformats.org/officeDocument/2006/relationships/tags" Target="../tags/tag822.xml"/><Relationship Id="rId81" Type="http://schemas.openxmlformats.org/officeDocument/2006/relationships/tags" Target="../tags/tag821.xml"/><Relationship Id="rId80" Type="http://schemas.openxmlformats.org/officeDocument/2006/relationships/tags" Target="../tags/tag820.xml"/><Relationship Id="rId8" Type="http://schemas.openxmlformats.org/officeDocument/2006/relationships/tags" Target="../tags/tag748.xml"/><Relationship Id="rId79" Type="http://schemas.openxmlformats.org/officeDocument/2006/relationships/tags" Target="../tags/tag819.xml"/><Relationship Id="rId78" Type="http://schemas.openxmlformats.org/officeDocument/2006/relationships/tags" Target="../tags/tag818.xml"/><Relationship Id="rId77" Type="http://schemas.openxmlformats.org/officeDocument/2006/relationships/tags" Target="../tags/tag817.xml"/><Relationship Id="rId76" Type="http://schemas.openxmlformats.org/officeDocument/2006/relationships/tags" Target="../tags/tag816.xml"/><Relationship Id="rId75" Type="http://schemas.openxmlformats.org/officeDocument/2006/relationships/tags" Target="../tags/tag815.xml"/><Relationship Id="rId74" Type="http://schemas.openxmlformats.org/officeDocument/2006/relationships/tags" Target="../tags/tag814.xml"/><Relationship Id="rId73" Type="http://schemas.openxmlformats.org/officeDocument/2006/relationships/tags" Target="../tags/tag813.xml"/><Relationship Id="rId72" Type="http://schemas.openxmlformats.org/officeDocument/2006/relationships/tags" Target="../tags/tag812.xml"/><Relationship Id="rId71" Type="http://schemas.openxmlformats.org/officeDocument/2006/relationships/tags" Target="../tags/tag811.xml"/><Relationship Id="rId70" Type="http://schemas.openxmlformats.org/officeDocument/2006/relationships/tags" Target="../tags/tag810.xml"/><Relationship Id="rId7" Type="http://schemas.openxmlformats.org/officeDocument/2006/relationships/tags" Target="../tags/tag747.xml"/><Relationship Id="rId69" Type="http://schemas.openxmlformats.org/officeDocument/2006/relationships/tags" Target="../tags/tag809.xml"/><Relationship Id="rId68" Type="http://schemas.openxmlformats.org/officeDocument/2006/relationships/tags" Target="../tags/tag808.xml"/><Relationship Id="rId67" Type="http://schemas.openxmlformats.org/officeDocument/2006/relationships/tags" Target="../tags/tag807.xml"/><Relationship Id="rId66" Type="http://schemas.openxmlformats.org/officeDocument/2006/relationships/tags" Target="../tags/tag806.xml"/><Relationship Id="rId65" Type="http://schemas.openxmlformats.org/officeDocument/2006/relationships/tags" Target="../tags/tag805.xml"/><Relationship Id="rId64" Type="http://schemas.openxmlformats.org/officeDocument/2006/relationships/tags" Target="../tags/tag804.xml"/><Relationship Id="rId63" Type="http://schemas.openxmlformats.org/officeDocument/2006/relationships/tags" Target="../tags/tag803.xml"/><Relationship Id="rId62" Type="http://schemas.openxmlformats.org/officeDocument/2006/relationships/tags" Target="../tags/tag802.xml"/><Relationship Id="rId61" Type="http://schemas.openxmlformats.org/officeDocument/2006/relationships/tags" Target="../tags/tag801.xml"/><Relationship Id="rId60" Type="http://schemas.openxmlformats.org/officeDocument/2006/relationships/tags" Target="../tags/tag800.xml"/><Relationship Id="rId6" Type="http://schemas.openxmlformats.org/officeDocument/2006/relationships/tags" Target="../tags/tag746.xml"/><Relationship Id="rId59" Type="http://schemas.openxmlformats.org/officeDocument/2006/relationships/tags" Target="../tags/tag799.xml"/><Relationship Id="rId58" Type="http://schemas.openxmlformats.org/officeDocument/2006/relationships/tags" Target="../tags/tag798.xml"/><Relationship Id="rId57" Type="http://schemas.openxmlformats.org/officeDocument/2006/relationships/tags" Target="../tags/tag797.xml"/><Relationship Id="rId56" Type="http://schemas.openxmlformats.org/officeDocument/2006/relationships/tags" Target="../tags/tag796.xml"/><Relationship Id="rId55" Type="http://schemas.openxmlformats.org/officeDocument/2006/relationships/tags" Target="../tags/tag795.xml"/><Relationship Id="rId54" Type="http://schemas.openxmlformats.org/officeDocument/2006/relationships/tags" Target="../tags/tag794.xml"/><Relationship Id="rId53" Type="http://schemas.openxmlformats.org/officeDocument/2006/relationships/tags" Target="../tags/tag793.xml"/><Relationship Id="rId52" Type="http://schemas.openxmlformats.org/officeDocument/2006/relationships/tags" Target="../tags/tag792.xml"/><Relationship Id="rId51" Type="http://schemas.openxmlformats.org/officeDocument/2006/relationships/tags" Target="../tags/tag791.xml"/><Relationship Id="rId50" Type="http://schemas.openxmlformats.org/officeDocument/2006/relationships/tags" Target="../tags/tag790.xml"/><Relationship Id="rId5" Type="http://schemas.openxmlformats.org/officeDocument/2006/relationships/tags" Target="../tags/tag745.xml"/><Relationship Id="rId49" Type="http://schemas.openxmlformats.org/officeDocument/2006/relationships/tags" Target="../tags/tag789.xml"/><Relationship Id="rId48" Type="http://schemas.openxmlformats.org/officeDocument/2006/relationships/tags" Target="../tags/tag788.xml"/><Relationship Id="rId47" Type="http://schemas.openxmlformats.org/officeDocument/2006/relationships/tags" Target="../tags/tag787.xml"/><Relationship Id="rId46" Type="http://schemas.openxmlformats.org/officeDocument/2006/relationships/tags" Target="../tags/tag786.xml"/><Relationship Id="rId45" Type="http://schemas.openxmlformats.org/officeDocument/2006/relationships/tags" Target="../tags/tag785.xml"/><Relationship Id="rId44" Type="http://schemas.openxmlformats.org/officeDocument/2006/relationships/tags" Target="../tags/tag784.xml"/><Relationship Id="rId43" Type="http://schemas.openxmlformats.org/officeDocument/2006/relationships/tags" Target="../tags/tag783.xml"/><Relationship Id="rId42" Type="http://schemas.openxmlformats.org/officeDocument/2006/relationships/tags" Target="../tags/tag782.xml"/><Relationship Id="rId41" Type="http://schemas.openxmlformats.org/officeDocument/2006/relationships/tags" Target="../tags/tag781.xml"/><Relationship Id="rId40" Type="http://schemas.openxmlformats.org/officeDocument/2006/relationships/tags" Target="../tags/tag780.xml"/><Relationship Id="rId4" Type="http://schemas.openxmlformats.org/officeDocument/2006/relationships/tags" Target="../tags/tag744.xml"/><Relationship Id="rId39" Type="http://schemas.openxmlformats.org/officeDocument/2006/relationships/tags" Target="../tags/tag779.xml"/><Relationship Id="rId38" Type="http://schemas.openxmlformats.org/officeDocument/2006/relationships/tags" Target="../tags/tag778.xml"/><Relationship Id="rId37" Type="http://schemas.openxmlformats.org/officeDocument/2006/relationships/tags" Target="../tags/tag777.xml"/><Relationship Id="rId36" Type="http://schemas.openxmlformats.org/officeDocument/2006/relationships/tags" Target="../tags/tag776.xml"/><Relationship Id="rId35" Type="http://schemas.openxmlformats.org/officeDocument/2006/relationships/tags" Target="../tags/tag775.xml"/><Relationship Id="rId34" Type="http://schemas.openxmlformats.org/officeDocument/2006/relationships/tags" Target="../tags/tag774.xml"/><Relationship Id="rId33" Type="http://schemas.openxmlformats.org/officeDocument/2006/relationships/tags" Target="../tags/tag773.xml"/><Relationship Id="rId32" Type="http://schemas.openxmlformats.org/officeDocument/2006/relationships/tags" Target="../tags/tag772.xml"/><Relationship Id="rId31" Type="http://schemas.openxmlformats.org/officeDocument/2006/relationships/tags" Target="../tags/tag771.xml"/><Relationship Id="rId30" Type="http://schemas.openxmlformats.org/officeDocument/2006/relationships/tags" Target="../tags/tag770.xml"/><Relationship Id="rId3" Type="http://schemas.openxmlformats.org/officeDocument/2006/relationships/image" Target="../media/image2.png"/><Relationship Id="rId29" Type="http://schemas.openxmlformats.org/officeDocument/2006/relationships/tags" Target="../tags/tag769.xml"/><Relationship Id="rId28" Type="http://schemas.openxmlformats.org/officeDocument/2006/relationships/tags" Target="../tags/tag768.xml"/><Relationship Id="rId27" Type="http://schemas.openxmlformats.org/officeDocument/2006/relationships/tags" Target="../tags/tag767.xml"/><Relationship Id="rId26" Type="http://schemas.openxmlformats.org/officeDocument/2006/relationships/tags" Target="../tags/tag766.xml"/><Relationship Id="rId25" Type="http://schemas.openxmlformats.org/officeDocument/2006/relationships/tags" Target="../tags/tag765.xml"/><Relationship Id="rId24" Type="http://schemas.openxmlformats.org/officeDocument/2006/relationships/tags" Target="../tags/tag764.xml"/><Relationship Id="rId23" Type="http://schemas.openxmlformats.org/officeDocument/2006/relationships/tags" Target="../tags/tag763.xml"/><Relationship Id="rId22" Type="http://schemas.openxmlformats.org/officeDocument/2006/relationships/tags" Target="../tags/tag762.xml"/><Relationship Id="rId21" Type="http://schemas.openxmlformats.org/officeDocument/2006/relationships/tags" Target="../tags/tag761.xml"/><Relationship Id="rId20" Type="http://schemas.openxmlformats.org/officeDocument/2006/relationships/tags" Target="../tags/tag760.xml"/><Relationship Id="rId2" Type="http://schemas.openxmlformats.org/officeDocument/2006/relationships/tags" Target="../tags/tag743.xml"/><Relationship Id="rId19" Type="http://schemas.openxmlformats.org/officeDocument/2006/relationships/tags" Target="../tags/tag759.xml"/><Relationship Id="rId18" Type="http://schemas.openxmlformats.org/officeDocument/2006/relationships/tags" Target="../tags/tag758.xml"/><Relationship Id="rId17" Type="http://schemas.openxmlformats.org/officeDocument/2006/relationships/tags" Target="../tags/tag757.xml"/><Relationship Id="rId16" Type="http://schemas.openxmlformats.org/officeDocument/2006/relationships/tags" Target="../tags/tag756.xml"/><Relationship Id="rId15" Type="http://schemas.openxmlformats.org/officeDocument/2006/relationships/tags" Target="../tags/tag755.xml"/><Relationship Id="rId14" Type="http://schemas.openxmlformats.org/officeDocument/2006/relationships/tags" Target="../tags/tag754.xml"/><Relationship Id="rId130" Type="http://schemas.openxmlformats.org/officeDocument/2006/relationships/tags" Target="../tags/tag870.xml"/><Relationship Id="rId13" Type="http://schemas.openxmlformats.org/officeDocument/2006/relationships/tags" Target="../tags/tag753.xml"/><Relationship Id="rId129" Type="http://schemas.openxmlformats.org/officeDocument/2006/relationships/tags" Target="../tags/tag869.xml"/><Relationship Id="rId128" Type="http://schemas.openxmlformats.org/officeDocument/2006/relationships/tags" Target="../tags/tag868.xml"/><Relationship Id="rId127" Type="http://schemas.openxmlformats.org/officeDocument/2006/relationships/tags" Target="../tags/tag867.xml"/><Relationship Id="rId126" Type="http://schemas.openxmlformats.org/officeDocument/2006/relationships/tags" Target="../tags/tag866.xml"/><Relationship Id="rId125" Type="http://schemas.openxmlformats.org/officeDocument/2006/relationships/tags" Target="../tags/tag865.xml"/><Relationship Id="rId124" Type="http://schemas.openxmlformats.org/officeDocument/2006/relationships/tags" Target="../tags/tag864.xml"/><Relationship Id="rId123" Type="http://schemas.openxmlformats.org/officeDocument/2006/relationships/tags" Target="../tags/tag863.xml"/><Relationship Id="rId122" Type="http://schemas.openxmlformats.org/officeDocument/2006/relationships/tags" Target="../tags/tag862.xml"/><Relationship Id="rId121" Type="http://schemas.openxmlformats.org/officeDocument/2006/relationships/tags" Target="../tags/tag861.xml"/><Relationship Id="rId120" Type="http://schemas.openxmlformats.org/officeDocument/2006/relationships/tags" Target="../tags/tag860.xml"/><Relationship Id="rId12" Type="http://schemas.openxmlformats.org/officeDocument/2006/relationships/tags" Target="../tags/tag752.xml"/><Relationship Id="rId119" Type="http://schemas.openxmlformats.org/officeDocument/2006/relationships/tags" Target="../tags/tag859.xml"/><Relationship Id="rId118" Type="http://schemas.openxmlformats.org/officeDocument/2006/relationships/tags" Target="../tags/tag858.xml"/><Relationship Id="rId117" Type="http://schemas.openxmlformats.org/officeDocument/2006/relationships/tags" Target="../tags/tag857.xml"/><Relationship Id="rId116" Type="http://schemas.openxmlformats.org/officeDocument/2006/relationships/tags" Target="../tags/tag856.xml"/><Relationship Id="rId115" Type="http://schemas.openxmlformats.org/officeDocument/2006/relationships/tags" Target="../tags/tag855.xml"/><Relationship Id="rId114" Type="http://schemas.openxmlformats.org/officeDocument/2006/relationships/tags" Target="../tags/tag854.xml"/><Relationship Id="rId113" Type="http://schemas.openxmlformats.org/officeDocument/2006/relationships/tags" Target="../tags/tag853.xml"/><Relationship Id="rId112" Type="http://schemas.openxmlformats.org/officeDocument/2006/relationships/tags" Target="../tags/tag852.xml"/><Relationship Id="rId111" Type="http://schemas.openxmlformats.org/officeDocument/2006/relationships/tags" Target="../tags/tag851.xml"/><Relationship Id="rId110" Type="http://schemas.openxmlformats.org/officeDocument/2006/relationships/tags" Target="../tags/tag850.xml"/><Relationship Id="rId11" Type="http://schemas.openxmlformats.org/officeDocument/2006/relationships/tags" Target="../tags/tag751.xml"/><Relationship Id="rId109" Type="http://schemas.openxmlformats.org/officeDocument/2006/relationships/tags" Target="../tags/tag849.xml"/><Relationship Id="rId108" Type="http://schemas.openxmlformats.org/officeDocument/2006/relationships/tags" Target="../tags/tag848.xml"/><Relationship Id="rId107" Type="http://schemas.openxmlformats.org/officeDocument/2006/relationships/tags" Target="../tags/tag847.xml"/><Relationship Id="rId106" Type="http://schemas.openxmlformats.org/officeDocument/2006/relationships/tags" Target="../tags/tag846.xml"/><Relationship Id="rId105" Type="http://schemas.openxmlformats.org/officeDocument/2006/relationships/tags" Target="../tags/tag845.xml"/><Relationship Id="rId104" Type="http://schemas.openxmlformats.org/officeDocument/2006/relationships/tags" Target="../tags/tag844.xml"/><Relationship Id="rId103" Type="http://schemas.openxmlformats.org/officeDocument/2006/relationships/tags" Target="../tags/tag843.xml"/><Relationship Id="rId102" Type="http://schemas.openxmlformats.org/officeDocument/2006/relationships/tags" Target="../tags/tag842.xml"/><Relationship Id="rId101" Type="http://schemas.openxmlformats.org/officeDocument/2006/relationships/tags" Target="../tags/tag841.xml"/><Relationship Id="rId100" Type="http://schemas.openxmlformats.org/officeDocument/2006/relationships/tags" Target="../tags/tag840.xml"/><Relationship Id="rId10" Type="http://schemas.openxmlformats.org/officeDocument/2006/relationships/tags" Target="../tags/tag75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9" Type="http://schemas.openxmlformats.org/officeDocument/2006/relationships/tags" Target="../tags/tag968.xml"/><Relationship Id="rId98" Type="http://schemas.openxmlformats.org/officeDocument/2006/relationships/tags" Target="../tags/tag967.xml"/><Relationship Id="rId97" Type="http://schemas.openxmlformats.org/officeDocument/2006/relationships/tags" Target="../tags/tag966.xml"/><Relationship Id="rId96" Type="http://schemas.openxmlformats.org/officeDocument/2006/relationships/tags" Target="../tags/tag965.xml"/><Relationship Id="rId95" Type="http://schemas.openxmlformats.org/officeDocument/2006/relationships/tags" Target="../tags/tag964.xml"/><Relationship Id="rId94" Type="http://schemas.openxmlformats.org/officeDocument/2006/relationships/tags" Target="../tags/tag963.xml"/><Relationship Id="rId93" Type="http://schemas.openxmlformats.org/officeDocument/2006/relationships/tags" Target="../tags/tag962.xml"/><Relationship Id="rId92" Type="http://schemas.openxmlformats.org/officeDocument/2006/relationships/tags" Target="../tags/tag961.xml"/><Relationship Id="rId91" Type="http://schemas.openxmlformats.org/officeDocument/2006/relationships/tags" Target="../tags/tag960.xml"/><Relationship Id="rId90" Type="http://schemas.openxmlformats.org/officeDocument/2006/relationships/tags" Target="../tags/tag959.xml"/><Relationship Id="rId9" Type="http://schemas.openxmlformats.org/officeDocument/2006/relationships/tags" Target="../tags/tag878.xml"/><Relationship Id="rId89" Type="http://schemas.openxmlformats.org/officeDocument/2006/relationships/tags" Target="../tags/tag958.xml"/><Relationship Id="rId88" Type="http://schemas.openxmlformats.org/officeDocument/2006/relationships/tags" Target="../tags/tag957.xml"/><Relationship Id="rId87" Type="http://schemas.openxmlformats.org/officeDocument/2006/relationships/tags" Target="../tags/tag956.xml"/><Relationship Id="rId86" Type="http://schemas.openxmlformats.org/officeDocument/2006/relationships/tags" Target="../tags/tag955.xml"/><Relationship Id="rId85" Type="http://schemas.openxmlformats.org/officeDocument/2006/relationships/tags" Target="../tags/tag954.xml"/><Relationship Id="rId84" Type="http://schemas.openxmlformats.org/officeDocument/2006/relationships/tags" Target="../tags/tag953.xml"/><Relationship Id="rId83" Type="http://schemas.openxmlformats.org/officeDocument/2006/relationships/tags" Target="../tags/tag952.xml"/><Relationship Id="rId82" Type="http://schemas.openxmlformats.org/officeDocument/2006/relationships/tags" Target="../tags/tag951.xml"/><Relationship Id="rId81" Type="http://schemas.openxmlformats.org/officeDocument/2006/relationships/tags" Target="../tags/tag950.xml"/><Relationship Id="rId80" Type="http://schemas.openxmlformats.org/officeDocument/2006/relationships/tags" Target="../tags/tag949.xml"/><Relationship Id="rId8" Type="http://schemas.openxmlformats.org/officeDocument/2006/relationships/tags" Target="../tags/tag877.xml"/><Relationship Id="rId79" Type="http://schemas.openxmlformats.org/officeDocument/2006/relationships/tags" Target="../tags/tag948.xml"/><Relationship Id="rId78" Type="http://schemas.openxmlformats.org/officeDocument/2006/relationships/tags" Target="../tags/tag947.xml"/><Relationship Id="rId77" Type="http://schemas.openxmlformats.org/officeDocument/2006/relationships/tags" Target="../tags/tag946.xml"/><Relationship Id="rId76" Type="http://schemas.openxmlformats.org/officeDocument/2006/relationships/tags" Target="../tags/tag945.xml"/><Relationship Id="rId75" Type="http://schemas.openxmlformats.org/officeDocument/2006/relationships/tags" Target="../tags/tag944.xml"/><Relationship Id="rId74" Type="http://schemas.openxmlformats.org/officeDocument/2006/relationships/tags" Target="../tags/tag943.xml"/><Relationship Id="rId73" Type="http://schemas.openxmlformats.org/officeDocument/2006/relationships/tags" Target="../tags/tag942.xml"/><Relationship Id="rId72" Type="http://schemas.openxmlformats.org/officeDocument/2006/relationships/tags" Target="../tags/tag941.xml"/><Relationship Id="rId71" Type="http://schemas.openxmlformats.org/officeDocument/2006/relationships/tags" Target="../tags/tag940.xml"/><Relationship Id="rId70" Type="http://schemas.openxmlformats.org/officeDocument/2006/relationships/tags" Target="../tags/tag939.xml"/><Relationship Id="rId7" Type="http://schemas.openxmlformats.org/officeDocument/2006/relationships/tags" Target="../tags/tag876.xml"/><Relationship Id="rId69" Type="http://schemas.openxmlformats.org/officeDocument/2006/relationships/tags" Target="../tags/tag938.xml"/><Relationship Id="rId68" Type="http://schemas.openxmlformats.org/officeDocument/2006/relationships/tags" Target="../tags/tag937.xml"/><Relationship Id="rId67" Type="http://schemas.openxmlformats.org/officeDocument/2006/relationships/tags" Target="../tags/tag936.xml"/><Relationship Id="rId66" Type="http://schemas.openxmlformats.org/officeDocument/2006/relationships/tags" Target="../tags/tag935.xml"/><Relationship Id="rId65" Type="http://schemas.openxmlformats.org/officeDocument/2006/relationships/tags" Target="../tags/tag934.xml"/><Relationship Id="rId64" Type="http://schemas.openxmlformats.org/officeDocument/2006/relationships/tags" Target="../tags/tag933.xml"/><Relationship Id="rId63" Type="http://schemas.openxmlformats.org/officeDocument/2006/relationships/tags" Target="../tags/tag932.xml"/><Relationship Id="rId62" Type="http://schemas.openxmlformats.org/officeDocument/2006/relationships/tags" Target="../tags/tag931.xml"/><Relationship Id="rId61" Type="http://schemas.openxmlformats.org/officeDocument/2006/relationships/tags" Target="../tags/tag930.xml"/><Relationship Id="rId60" Type="http://schemas.openxmlformats.org/officeDocument/2006/relationships/tags" Target="../tags/tag929.xml"/><Relationship Id="rId6" Type="http://schemas.openxmlformats.org/officeDocument/2006/relationships/tags" Target="../tags/tag875.xml"/><Relationship Id="rId59" Type="http://schemas.openxmlformats.org/officeDocument/2006/relationships/tags" Target="../tags/tag928.xml"/><Relationship Id="rId58" Type="http://schemas.openxmlformats.org/officeDocument/2006/relationships/tags" Target="../tags/tag927.xml"/><Relationship Id="rId57" Type="http://schemas.openxmlformats.org/officeDocument/2006/relationships/tags" Target="../tags/tag926.xml"/><Relationship Id="rId56" Type="http://schemas.openxmlformats.org/officeDocument/2006/relationships/tags" Target="../tags/tag925.xml"/><Relationship Id="rId55" Type="http://schemas.openxmlformats.org/officeDocument/2006/relationships/tags" Target="../tags/tag924.xml"/><Relationship Id="rId54" Type="http://schemas.openxmlformats.org/officeDocument/2006/relationships/tags" Target="../tags/tag923.xml"/><Relationship Id="rId53" Type="http://schemas.openxmlformats.org/officeDocument/2006/relationships/tags" Target="../tags/tag922.xml"/><Relationship Id="rId52" Type="http://schemas.openxmlformats.org/officeDocument/2006/relationships/tags" Target="../tags/tag921.xml"/><Relationship Id="rId51" Type="http://schemas.openxmlformats.org/officeDocument/2006/relationships/tags" Target="../tags/tag920.xml"/><Relationship Id="rId50" Type="http://schemas.openxmlformats.org/officeDocument/2006/relationships/tags" Target="../tags/tag919.xml"/><Relationship Id="rId5" Type="http://schemas.openxmlformats.org/officeDocument/2006/relationships/tags" Target="../tags/tag874.xml"/><Relationship Id="rId49" Type="http://schemas.openxmlformats.org/officeDocument/2006/relationships/tags" Target="../tags/tag918.xml"/><Relationship Id="rId48" Type="http://schemas.openxmlformats.org/officeDocument/2006/relationships/tags" Target="../tags/tag917.xml"/><Relationship Id="rId47" Type="http://schemas.openxmlformats.org/officeDocument/2006/relationships/tags" Target="../tags/tag916.xml"/><Relationship Id="rId46" Type="http://schemas.openxmlformats.org/officeDocument/2006/relationships/tags" Target="../tags/tag915.xml"/><Relationship Id="rId45" Type="http://schemas.openxmlformats.org/officeDocument/2006/relationships/tags" Target="../tags/tag914.xml"/><Relationship Id="rId44" Type="http://schemas.openxmlformats.org/officeDocument/2006/relationships/tags" Target="../tags/tag913.xml"/><Relationship Id="rId43" Type="http://schemas.openxmlformats.org/officeDocument/2006/relationships/tags" Target="../tags/tag912.xml"/><Relationship Id="rId42" Type="http://schemas.openxmlformats.org/officeDocument/2006/relationships/tags" Target="../tags/tag911.xml"/><Relationship Id="rId41" Type="http://schemas.openxmlformats.org/officeDocument/2006/relationships/tags" Target="../tags/tag910.xml"/><Relationship Id="rId40" Type="http://schemas.openxmlformats.org/officeDocument/2006/relationships/tags" Target="../tags/tag909.xml"/><Relationship Id="rId4" Type="http://schemas.openxmlformats.org/officeDocument/2006/relationships/tags" Target="../tags/tag873.xml"/><Relationship Id="rId39" Type="http://schemas.openxmlformats.org/officeDocument/2006/relationships/tags" Target="../tags/tag908.xml"/><Relationship Id="rId38" Type="http://schemas.openxmlformats.org/officeDocument/2006/relationships/tags" Target="../tags/tag907.xml"/><Relationship Id="rId37" Type="http://schemas.openxmlformats.org/officeDocument/2006/relationships/tags" Target="../tags/tag906.xml"/><Relationship Id="rId36" Type="http://schemas.openxmlformats.org/officeDocument/2006/relationships/tags" Target="../tags/tag905.xml"/><Relationship Id="rId35" Type="http://schemas.openxmlformats.org/officeDocument/2006/relationships/tags" Target="../tags/tag904.xml"/><Relationship Id="rId34" Type="http://schemas.openxmlformats.org/officeDocument/2006/relationships/tags" Target="../tags/tag903.xml"/><Relationship Id="rId33" Type="http://schemas.openxmlformats.org/officeDocument/2006/relationships/tags" Target="../tags/tag902.xml"/><Relationship Id="rId32" Type="http://schemas.openxmlformats.org/officeDocument/2006/relationships/tags" Target="../tags/tag901.xml"/><Relationship Id="rId31" Type="http://schemas.openxmlformats.org/officeDocument/2006/relationships/tags" Target="../tags/tag900.xml"/><Relationship Id="rId30" Type="http://schemas.openxmlformats.org/officeDocument/2006/relationships/tags" Target="../tags/tag899.xml"/><Relationship Id="rId3" Type="http://schemas.openxmlformats.org/officeDocument/2006/relationships/tags" Target="../tags/tag872.xml"/><Relationship Id="rId29" Type="http://schemas.openxmlformats.org/officeDocument/2006/relationships/tags" Target="../tags/tag898.xml"/><Relationship Id="rId28" Type="http://schemas.openxmlformats.org/officeDocument/2006/relationships/tags" Target="../tags/tag897.xml"/><Relationship Id="rId27" Type="http://schemas.openxmlformats.org/officeDocument/2006/relationships/tags" Target="../tags/tag896.xml"/><Relationship Id="rId26" Type="http://schemas.openxmlformats.org/officeDocument/2006/relationships/tags" Target="../tags/tag895.xml"/><Relationship Id="rId25" Type="http://schemas.openxmlformats.org/officeDocument/2006/relationships/tags" Target="../tags/tag894.xml"/><Relationship Id="rId24" Type="http://schemas.openxmlformats.org/officeDocument/2006/relationships/tags" Target="../tags/tag893.xml"/><Relationship Id="rId23" Type="http://schemas.openxmlformats.org/officeDocument/2006/relationships/tags" Target="../tags/tag892.xml"/><Relationship Id="rId22" Type="http://schemas.openxmlformats.org/officeDocument/2006/relationships/tags" Target="../tags/tag891.xml"/><Relationship Id="rId21" Type="http://schemas.openxmlformats.org/officeDocument/2006/relationships/tags" Target="../tags/tag890.xml"/><Relationship Id="rId20" Type="http://schemas.openxmlformats.org/officeDocument/2006/relationships/tags" Target="../tags/tag889.xml"/><Relationship Id="rId2" Type="http://schemas.openxmlformats.org/officeDocument/2006/relationships/tags" Target="../tags/tag871.xml"/><Relationship Id="rId19" Type="http://schemas.openxmlformats.org/officeDocument/2006/relationships/tags" Target="../tags/tag888.xml"/><Relationship Id="rId18" Type="http://schemas.openxmlformats.org/officeDocument/2006/relationships/tags" Target="../tags/tag887.xml"/><Relationship Id="rId17" Type="http://schemas.openxmlformats.org/officeDocument/2006/relationships/tags" Target="../tags/tag886.xml"/><Relationship Id="rId16" Type="http://schemas.openxmlformats.org/officeDocument/2006/relationships/tags" Target="../tags/tag885.xml"/><Relationship Id="rId15" Type="http://schemas.openxmlformats.org/officeDocument/2006/relationships/tags" Target="../tags/tag884.xml"/><Relationship Id="rId142" Type="http://schemas.openxmlformats.org/officeDocument/2006/relationships/tags" Target="../tags/tag1011.xml"/><Relationship Id="rId141" Type="http://schemas.openxmlformats.org/officeDocument/2006/relationships/tags" Target="../tags/tag1010.xml"/><Relationship Id="rId140" Type="http://schemas.openxmlformats.org/officeDocument/2006/relationships/tags" Target="../tags/tag1009.xml"/><Relationship Id="rId14" Type="http://schemas.openxmlformats.org/officeDocument/2006/relationships/tags" Target="../tags/tag883.xml"/><Relationship Id="rId139" Type="http://schemas.openxmlformats.org/officeDocument/2006/relationships/tags" Target="../tags/tag1008.xml"/><Relationship Id="rId138" Type="http://schemas.openxmlformats.org/officeDocument/2006/relationships/tags" Target="../tags/tag1007.xml"/><Relationship Id="rId137" Type="http://schemas.openxmlformats.org/officeDocument/2006/relationships/tags" Target="../tags/tag1006.xml"/><Relationship Id="rId136" Type="http://schemas.openxmlformats.org/officeDocument/2006/relationships/tags" Target="../tags/tag1005.xml"/><Relationship Id="rId135" Type="http://schemas.openxmlformats.org/officeDocument/2006/relationships/tags" Target="../tags/tag1004.xml"/><Relationship Id="rId134" Type="http://schemas.openxmlformats.org/officeDocument/2006/relationships/tags" Target="../tags/tag1003.xml"/><Relationship Id="rId133" Type="http://schemas.openxmlformats.org/officeDocument/2006/relationships/tags" Target="../tags/tag1002.xml"/><Relationship Id="rId132" Type="http://schemas.openxmlformats.org/officeDocument/2006/relationships/tags" Target="../tags/tag1001.xml"/><Relationship Id="rId131" Type="http://schemas.openxmlformats.org/officeDocument/2006/relationships/tags" Target="../tags/tag1000.xml"/><Relationship Id="rId130" Type="http://schemas.openxmlformats.org/officeDocument/2006/relationships/tags" Target="../tags/tag999.xml"/><Relationship Id="rId13" Type="http://schemas.openxmlformats.org/officeDocument/2006/relationships/tags" Target="../tags/tag882.xml"/><Relationship Id="rId129" Type="http://schemas.openxmlformats.org/officeDocument/2006/relationships/tags" Target="../tags/tag998.xml"/><Relationship Id="rId128" Type="http://schemas.openxmlformats.org/officeDocument/2006/relationships/tags" Target="../tags/tag997.xml"/><Relationship Id="rId127" Type="http://schemas.openxmlformats.org/officeDocument/2006/relationships/tags" Target="../tags/tag996.xml"/><Relationship Id="rId126" Type="http://schemas.openxmlformats.org/officeDocument/2006/relationships/tags" Target="../tags/tag995.xml"/><Relationship Id="rId125" Type="http://schemas.openxmlformats.org/officeDocument/2006/relationships/tags" Target="../tags/tag994.xml"/><Relationship Id="rId124" Type="http://schemas.openxmlformats.org/officeDocument/2006/relationships/tags" Target="../tags/tag993.xml"/><Relationship Id="rId123" Type="http://schemas.openxmlformats.org/officeDocument/2006/relationships/tags" Target="../tags/tag992.xml"/><Relationship Id="rId122" Type="http://schemas.openxmlformats.org/officeDocument/2006/relationships/tags" Target="../tags/tag991.xml"/><Relationship Id="rId121" Type="http://schemas.openxmlformats.org/officeDocument/2006/relationships/tags" Target="../tags/tag990.xml"/><Relationship Id="rId120" Type="http://schemas.openxmlformats.org/officeDocument/2006/relationships/tags" Target="../tags/tag989.xml"/><Relationship Id="rId12" Type="http://schemas.openxmlformats.org/officeDocument/2006/relationships/tags" Target="../tags/tag881.xml"/><Relationship Id="rId119" Type="http://schemas.openxmlformats.org/officeDocument/2006/relationships/tags" Target="../tags/tag988.xml"/><Relationship Id="rId118" Type="http://schemas.openxmlformats.org/officeDocument/2006/relationships/tags" Target="../tags/tag987.xml"/><Relationship Id="rId117" Type="http://schemas.openxmlformats.org/officeDocument/2006/relationships/tags" Target="../tags/tag986.xml"/><Relationship Id="rId116" Type="http://schemas.openxmlformats.org/officeDocument/2006/relationships/tags" Target="../tags/tag985.xml"/><Relationship Id="rId115" Type="http://schemas.openxmlformats.org/officeDocument/2006/relationships/tags" Target="../tags/tag984.xml"/><Relationship Id="rId114" Type="http://schemas.openxmlformats.org/officeDocument/2006/relationships/tags" Target="../tags/tag983.xml"/><Relationship Id="rId113" Type="http://schemas.openxmlformats.org/officeDocument/2006/relationships/tags" Target="../tags/tag982.xml"/><Relationship Id="rId112" Type="http://schemas.openxmlformats.org/officeDocument/2006/relationships/tags" Target="../tags/tag981.xml"/><Relationship Id="rId111" Type="http://schemas.openxmlformats.org/officeDocument/2006/relationships/tags" Target="../tags/tag980.xml"/><Relationship Id="rId110" Type="http://schemas.openxmlformats.org/officeDocument/2006/relationships/tags" Target="../tags/tag979.xml"/><Relationship Id="rId11" Type="http://schemas.openxmlformats.org/officeDocument/2006/relationships/tags" Target="../tags/tag880.xml"/><Relationship Id="rId109" Type="http://schemas.openxmlformats.org/officeDocument/2006/relationships/tags" Target="../tags/tag978.xml"/><Relationship Id="rId108" Type="http://schemas.openxmlformats.org/officeDocument/2006/relationships/tags" Target="../tags/tag977.xml"/><Relationship Id="rId107" Type="http://schemas.openxmlformats.org/officeDocument/2006/relationships/tags" Target="../tags/tag976.xml"/><Relationship Id="rId106" Type="http://schemas.openxmlformats.org/officeDocument/2006/relationships/tags" Target="../tags/tag975.xml"/><Relationship Id="rId105" Type="http://schemas.openxmlformats.org/officeDocument/2006/relationships/tags" Target="../tags/tag974.xml"/><Relationship Id="rId104" Type="http://schemas.openxmlformats.org/officeDocument/2006/relationships/tags" Target="../tags/tag973.xml"/><Relationship Id="rId103" Type="http://schemas.openxmlformats.org/officeDocument/2006/relationships/tags" Target="../tags/tag972.xml"/><Relationship Id="rId102" Type="http://schemas.openxmlformats.org/officeDocument/2006/relationships/tags" Target="../tags/tag971.xml"/><Relationship Id="rId101" Type="http://schemas.openxmlformats.org/officeDocument/2006/relationships/tags" Target="../tags/tag970.xml"/><Relationship Id="rId100" Type="http://schemas.openxmlformats.org/officeDocument/2006/relationships/tags" Target="../tags/tag969.xml"/><Relationship Id="rId10" Type="http://schemas.openxmlformats.org/officeDocument/2006/relationships/tags" Target="../tags/tag8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9" Type="http://schemas.openxmlformats.org/officeDocument/2006/relationships/tags" Target="../tags/tag1109.xml"/><Relationship Id="rId98" Type="http://schemas.openxmlformats.org/officeDocument/2006/relationships/tags" Target="../tags/tag1108.xml"/><Relationship Id="rId97" Type="http://schemas.openxmlformats.org/officeDocument/2006/relationships/tags" Target="../tags/tag1107.xml"/><Relationship Id="rId96" Type="http://schemas.openxmlformats.org/officeDocument/2006/relationships/tags" Target="../tags/tag1106.xml"/><Relationship Id="rId95" Type="http://schemas.openxmlformats.org/officeDocument/2006/relationships/tags" Target="../tags/tag1105.xml"/><Relationship Id="rId94" Type="http://schemas.openxmlformats.org/officeDocument/2006/relationships/tags" Target="../tags/tag1104.xml"/><Relationship Id="rId93" Type="http://schemas.openxmlformats.org/officeDocument/2006/relationships/tags" Target="../tags/tag1103.xml"/><Relationship Id="rId92" Type="http://schemas.openxmlformats.org/officeDocument/2006/relationships/tags" Target="../tags/tag1102.xml"/><Relationship Id="rId91" Type="http://schemas.openxmlformats.org/officeDocument/2006/relationships/tags" Target="../tags/tag1101.xml"/><Relationship Id="rId90" Type="http://schemas.openxmlformats.org/officeDocument/2006/relationships/tags" Target="../tags/tag1100.xml"/><Relationship Id="rId9" Type="http://schemas.openxmlformats.org/officeDocument/2006/relationships/tags" Target="../tags/tag1019.xml"/><Relationship Id="rId89" Type="http://schemas.openxmlformats.org/officeDocument/2006/relationships/tags" Target="../tags/tag1099.xml"/><Relationship Id="rId88" Type="http://schemas.openxmlformats.org/officeDocument/2006/relationships/tags" Target="../tags/tag1098.xml"/><Relationship Id="rId87" Type="http://schemas.openxmlformats.org/officeDocument/2006/relationships/tags" Target="../tags/tag1097.xml"/><Relationship Id="rId86" Type="http://schemas.openxmlformats.org/officeDocument/2006/relationships/tags" Target="../tags/tag1096.xml"/><Relationship Id="rId85" Type="http://schemas.openxmlformats.org/officeDocument/2006/relationships/tags" Target="../tags/tag1095.xml"/><Relationship Id="rId84" Type="http://schemas.openxmlformats.org/officeDocument/2006/relationships/tags" Target="../tags/tag1094.xml"/><Relationship Id="rId83" Type="http://schemas.openxmlformats.org/officeDocument/2006/relationships/tags" Target="../tags/tag1093.xml"/><Relationship Id="rId82" Type="http://schemas.openxmlformats.org/officeDocument/2006/relationships/tags" Target="../tags/tag1092.xml"/><Relationship Id="rId81" Type="http://schemas.openxmlformats.org/officeDocument/2006/relationships/tags" Target="../tags/tag1091.xml"/><Relationship Id="rId80" Type="http://schemas.openxmlformats.org/officeDocument/2006/relationships/tags" Target="../tags/tag1090.xml"/><Relationship Id="rId8" Type="http://schemas.openxmlformats.org/officeDocument/2006/relationships/tags" Target="../tags/tag1018.xml"/><Relationship Id="rId79" Type="http://schemas.openxmlformats.org/officeDocument/2006/relationships/tags" Target="../tags/tag1089.xml"/><Relationship Id="rId78" Type="http://schemas.openxmlformats.org/officeDocument/2006/relationships/tags" Target="../tags/tag1088.xml"/><Relationship Id="rId77" Type="http://schemas.openxmlformats.org/officeDocument/2006/relationships/tags" Target="../tags/tag1087.xml"/><Relationship Id="rId76" Type="http://schemas.openxmlformats.org/officeDocument/2006/relationships/tags" Target="../tags/tag1086.xml"/><Relationship Id="rId75" Type="http://schemas.openxmlformats.org/officeDocument/2006/relationships/tags" Target="../tags/tag1085.xml"/><Relationship Id="rId74" Type="http://schemas.openxmlformats.org/officeDocument/2006/relationships/tags" Target="../tags/tag1084.xml"/><Relationship Id="rId73" Type="http://schemas.openxmlformats.org/officeDocument/2006/relationships/tags" Target="../tags/tag1083.xml"/><Relationship Id="rId72" Type="http://schemas.openxmlformats.org/officeDocument/2006/relationships/tags" Target="../tags/tag1082.xml"/><Relationship Id="rId71" Type="http://schemas.openxmlformats.org/officeDocument/2006/relationships/tags" Target="../tags/tag1081.xml"/><Relationship Id="rId70" Type="http://schemas.openxmlformats.org/officeDocument/2006/relationships/tags" Target="../tags/tag1080.xml"/><Relationship Id="rId7" Type="http://schemas.openxmlformats.org/officeDocument/2006/relationships/tags" Target="../tags/tag1017.xml"/><Relationship Id="rId69" Type="http://schemas.openxmlformats.org/officeDocument/2006/relationships/tags" Target="../tags/tag1079.xml"/><Relationship Id="rId68" Type="http://schemas.openxmlformats.org/officeDocument/2006/relationships/tags" Target="../tags/tag1078.xml"/><Relationship Id="rId67" Type="http://schemas.openxmlformats.org/officeDocument/2006/relationships/tags" Target="../tags/tag1077.xml"/><Relationship Id="rId66" Type="http://schemas.openxmlformats.org/officeDocument/2006/relationships/tags" Target="../tags/tag1076.xml"/><Relationship Id="rId65" Type="http://schemas.openxmlformats.org/officeDocument/2006/relationships/tags" Target="../tags/tag1075.xml"/><Relationship Id="rId64" Type="http://schemas.openxmlformats.org/officeDocument/2006/relationships/tags" Target="../tags/tag1074.xml"/><Relationship Id="rId63" Type="http://schemas.openxmlformats.org/officeDocument/2006/relationships/tags" Target="../tags/tag1073.xml"/><Relationship Id="rId62" Type="http://schemas.openxmlformats.org/officeDocument/2006/relationships/tags" Target="../tags/tag1072.xml"/><Relationship Id="rId61" Type="http://schemas.openxmlformats.org/officeDocument/2006/relationships/tags" Target="../tags/tag1071.xml"/><Relationship Id="rId60" Type="http://schemas.openxmlformats.org/officeDocument/2006/relationships/tags" Target="../tags/tag1070.xml"/><Relationship Id="rId6" Type="http://schemas.openxmlformats.org/officeDocument/2006/relationships/tags" Target="../tags/tag1016.xml"/><Relationship Id="rId59" Type="http://schemas.openxmlformats.org/officeDocument/2006/relationships/tags" Target="../tags/tag1069.xml"/><Relationship Id="rId58" Type="http://schemas.openxmlformats.org/officeDocument/2006/relationships/tags" Target="../tags/tag1068.xml"/><Relationship Id="rId57" Type="http://schemas.openxmlformats.org/officeDocument/2006/relationships/tags" Target="../tags/tag1067.xml"/><Relationship Id="rId56" Type="http://schemas.openxmlformats.org/officeDocument/2006/relationships/tags" Target="../tags/tag1066.xml"/><Relationship Id="rId55" Type="http://schemas.openxmlformats.org/officeDocument/2006/relationships/tags" Target="../tags/tag1065.xml"/><Relationship Id="rId54" Type="http://schemas.openxmlformats.org/officeDocument/2006/relationships/tags" Target="../tags/tag1064.xml"/><Relationship Id="rId53" Type="http://schemas.openxmlformats.org/officeDocument/2006/relationships/tags" Target="../tags/tag1063.xml"/><Relationship Id="rId52" Type="http://schemas.openxmlformats.org/officeDocument/2006/relationships/tags" Target="../tags/tag1062.xml"/><Relationship Id="rId51" Type="http://schemas.openxmlformats.org/officeDocument/2006/relationships/tags" Target="../tags/tag1061.xml"/><Relationship Id="rId50" Type="http://schemas.openxmlformats.org/officeDocument/2006/relationships/tags" Target="../tags/tag1060.xml"/><Relationship Id="rId5" Type="http://schemas.openxmlformats.org/officeDocument/2006/relationships/tags" Target="../tags/tag1015.xml"/><Relationship Id="rId49" Type="http://schemas.openxmlformats.org/officeDocument/2006/relationships/tags" Target="../tags/tag1059.xml"/><Relationship Id="rId48" Type="http://schemas.openxmlformats.org/officeDocument/2006/relationships/tags" Target="../tags/tag1058.xml"/><Relationship Id="rId47" Type="http://schemas.openxmlformats.org/officeDocument/2006/relationships/tags" Target="../tags/tag1057.xml"/><Relationship Id="rId46" Type="http://schemas.openxmlformats.org/officeDocument/2006/relationships/tags" Target="../tags/tag1056.xml"/><Relationship Id="rId45" Type="http://schemas.openxmlformats.org/officeDocument/2006/relationships/tags" Target="../tags/tag1055.xml"/><Relationship Id="rId44" Type="http://schemas.openxmlformats.org/officeDocument/2006/relationships/tags" Target="../tags/tag1054.xml"/><Relationship Id="rId43" Type="http://schemas.openxmlformats.org/officeDocument/2006/relationships/tags" Target="../tags/tag1053.xml"/><Relationship Id="rId42" Type="http://schemas.openxmlformats.org/officeDocument/2006/relationships/tags" Target="../tags/tag1052.xml"/><Relationship Id="rId41" Type="http://schemas.openxmlformats.org/officeDocument/2006/relationships/tags" Target="../tags/tag1051.xml"/><Relationship Id="rId40" Type="http://schemas.openxmlformats.org/officeDocument/2006/relationships/tags" Target="../tags/tag1050.xml"/><Relationship Id="rId4" Type="http://schemas.openxmlformats.org/officeDocument/2006/relationships/tags" Target="../tags/tag1014.xml"/><Relationship Id="rId39" Type="http://schemas.openxmlformats.org/officeDocument/2006/relationships/tags" Target="../tags/tag1049.xml"/><Relationship Id="rId38" Type="http://schemas.openxmlformats.org/officeDocument/2006/relationships/tags" Target="../tags/tag1048.xml"/><Relationship Id="rId37" Type="http://schemas.openxmlformats.org/officeDocument/2006/relationships/tags" Target="../tags/tag1047.xml"/><Relationship Id="rId36" Type="http://schemas.openxmlformats.org/officeDocument/2006/relationships/tags" Target="../tags/tag1046.xml"/><Relationship Id="rId35" Type="http://schemas.openxmlformats.org/officeDocument/2006/relationships/tags" Target="../tags/tag1045.xml"/><Relationship Id="rId34" Type="http://schemas.openxmlformats.org/officeDocument/2006/relationships/tags" Target="../tags/tag1044.xml"/><Relationship Id="rId33" Type="http://schemas.openxmlformats.org/officeDocument/2006/relationships/tags" Target="../tags/tag1043.xml"/><Relationship Id="rId32" Type="http://schemas.openxmlformats.org/officeDocument/2006/relationships/tags" Target="../tags/tag1042.xml"/><Relationship Id="rId31" Type="http://schemas.openxmlformats.org/officeDocument/2006/relationships/tags" Target="../tags/tag1041.xml"/><Relationship Id="rId30" Type="http://schemas.openxmlformats.org/officeDocument/2006/relationships/tags" Target="../tags/tag1040.xml"/><Relationship Id="rId3" Type="http://schemas.openxmlformats.org/officeDocument/2006/relationships/tags" Target="../tags/tag1013.xml"/><Relationship Id="rId29" Type="http://schemas.openxmlformats.org/officeDocument/2006/relationships/tags" Target="../tags/tag1039.xml"/><Relationship Id="rId28" Type="http://schemas.openxmlformats.org/officeDocument/2006/relationships/tags" Target="../tags/tag1038.xml"/><Relationship Id="rId27" Type="http://schemas.openxmlformats.org/officeDocument/2006/relationships/tags" Target="../tags/tag1037.xml"/><Relationship Id="rId26" Type="http://schemas.openxmlformats.org/officeDocument/2006/relationships/tags" Target="../tags/tag1036.xml"/><Relationship Id="rId25" Type="http://schemas.openxmlformats.org/officeDocument/2006/relationships/tags" Target="../tags/tag1035.xml"/><Relationship Id="rId24" Type="http://schemas.openxmlformats.org/officeDocument/2006/relationships/tags" Target="../tags/tag1034.xml"/><Relationship Id="rId23" Type="http://schemas.openxmlformats.org/officeDocument/2006/relationships/tags" Target="../tags/tag1033.xml"/><Relationship Id="rId22" Type="http://schemas.openxmlformats.org/officeDocument/2006/relationships/tags" Target="../tags/tag1032.xml"/><Relationship Id="rId21" Type="http://schemas.openxmlformats.org/officeDocument/2006/relationships/tags" Target="../tags/tag1031.xml"/><Relationship Id="rId20" Type="http://schemas.openxmlformats.org/officeDocument/2006/relationships/tags" Target="../tags/tag1030.xml"/><Relationship Id="rId2" Type="http://schemas.openxmlformats.org/officeDocument/2006/relationships/tags" Target="../tags/tag1012.xml"/><Relationship Id="rId19" Type="http://schemas.openxmlformats.org/officeDocument/2006/relationships/tags" Target="../tags/tag1029.xml"/><Relationship Id="rId18" Type="http://schemas.openxmlformats.org/officeDocument/2006/relationships/tags" Target="../tags/tag1028.xml"/><Relationship Id="rId17" Type="http://schemas.openxmlformats.org/officeDocument/2006/relationships/tags" Target="../tags/tag1027.xml"/><Relationship Id="rId16" Type="http://schemas.openxmlformats.org/officeDocument/2006/relationships/tags" Target="../tags/tag1026.xml"/><Relationship Id="rId15" Type="http://schemas.openxmlformats.org/officeDocument/2006/relationships/tags" Target="../tags/tag1025.xml"/><Relationship Id="rId142" Type="http://schemas.openxmlformats.org/officeDocument/2006/relationships/tags" Target="../tags/tag1152.xml"/><Relationship Id="rId141" Type="http://schemas.openxmlformats.org/officeDocument/2006/relationships/tags" Target="../tags/tag1151.xml"/><Relationship Id="rId140" Type="http://schemas.openxmlformats.org/officeDocument/2006/relationships/tags" Target="../tags/tag1150.xml"/><Relationship Id="rId14" Type="http://schemas.openxmlformats.org/officeDocument/2006/relationships/tags" Target="../tags/tag1024.xml"/><Relationship Id="rId139" Type="http://schemas.openxmlformats.org/officeDocument/2006/relationships/tags" Target="../tags/tag1149.xml"/><Relationship Id="rId138" Type="http://schemas.openxmlformats.org/officeDocument/2006/relationships/tags" Target="../tags/tag1148.xml"/><Relationship Id="rId137" Type="http://schemas.openxmlformats.org/officeDocument/2006/relationships/tags" Target="../tags/tag1147.xml"/><Relationship Id="rId136" Type="http://schemas.openxmlformats.org/officeDocument/2006/relationships/tags" Target="../tags/tag1146.xml"/><Relationship Id="rId135" Type="http://schemas.openxmlformats.org/officeDocument/2006/relationships/tags" Target="../tags/tag1145.xml"/><Relationship Id="rId134" Type="http://schemas.openxmlformats.org/officeDocument/2006/relationships/tags" Target="../tags/tag1144.xml"/><Relationship Id="rId133" Type="http://schemas.openxmlformats.org/officeDocument/2006/relationships/tags" Target="../tags/tag1143.xml"/><Relationship Id="rId132" Type="http://schemas.openxmlformats.org/officeDocument/2006/relationships/tags" Target="../tags/tag1142.xml"/><Relationship Id="rId131" Type="http://schemas.openxmlformats.org/officeDocument/2006/relationships/tags" Target="../tags/tag1141.xml"/><Relationship Id="rId130" Type="http://schemas.openxmlformats.org/officeDocument/2006/relationships/tags" Target="../tags/tag1140.xml"/><Relationship Id="rId13" Type="http://schemas.openxmlformats.org/officeDocument/2006/relationships/tags" Target="../tags/tag1023.xml"/><Relationship Id="rId129" Type="http://schemas.openxmlformats.org/officeDocument/2006/relationships/tags" Target="../tags/tag1139.xml"/><Relationship Id="rId128" Type="http://schemas.openxmlformats.org/officeDocument/2006/relationships/tags" Target="../tags/tag1138.xml"/><Relationship Id="rId127" Type="http://schemas.openxmlformats.org/officeDocument/2006/relationships/tags" Target="../tags/tag1137.xml"/><Relationship Id="rId126" Type="http://schemas.openxmlformats.org/officeDocument/2006/relationships/tags" Target="../tags/tag1136.xml"/><Relationship Id="rId125" Type="http://schemas.openxmlformats.org/officeDocument/2006/relationships/tags" Target="../tags/tag1135.xml"/><Relationship Id="rId124" Type="http://schemas.openxmlformats.org/officeDocument/2006/relationships/tags" Target="../tags/tag1134.xml"/><Relationship Id="rId123" Type="http://schemas.openxmlformats.org/officeDocument/2006/relationships/tags" Target="../tags/tag1133.xml"/><Relationship Id="rId122" Type="http://schemas.openxmlformats.org/officeDocument/2006/relationships/tags" Target="../tags/tag1132.xml"/><Relationship Id="rId121" Type="http://schemas.openxmlformats.org/officeDocument/2006/relationships/tags" Target="../tags/tag1131.xml"/><Relationship Id="rId120" Type="http://schemas.openxmlformats.org/officeDocument/2006/relationships/tags" Target="../tags/tag1130.xml"/><Relationship Id="rId12" Type="http://schemas.openxmlformats.org/officeDocument/2006/relationships/tags" Target="../tags/tag1022.xml"/><Relationship Id="rId119" Type="http://schemas.openxmlformats.org/officeDocument/2006/relationships/tags" Target="../tags/tag1129.xml"/><Relationship Id="rId118" Type="http://schemas.openxmlformats.org/officeDocument/2006/relationships/tags" Target="../tags/tag1128.xml"/><Relationship Id="rId117" Type="http://schemas.openxmlformats.org/officeDocument/2006/relationships/tags" Target="../tags/tag1127.xml"/><Relationship Id="rId116" Type="http://schemas.openxmlformats.org/officeDocument/2006/relationships/tags" Target="../tags/tag1126.xml"/><Relationship Id="rId115" Type="http://schemas.openxmlformats.org/officeDocument/2006/relationships/tags" Target="../tags/tag1125.xml"/><Relationship Id="rId114" Type="http://schemas.openxmlformats.org/officeDocument/2006/relationships/tags" Target="../tags/tag1124.xml"/><Relationship Id="rId113" Type="http://schemas.openxmlformats.org/officeDocument/2006/relationships/tags" Target="../tags/tag1123.xml"/><Relationship Id="rId112" Type="http://schemas.openxmlformats.org/officeDocument/2006/relationships/tags" Target="../tags/tag1122.xml"/><Relationship Id="rId111" Type="http://schemas.openxmlformats.org/officeDocument/2006/relationships/tags" Target="../tags/tag1121.xml"/><Relationship Id="rId110" Type="http://schemas.openxmlformats.org/officeDocument/2006/relationships/tags" Target="../tags/tag1120.xml"/><Relationship Id="rId11" Type="http://schemas.openxmlformats.org/officeDocument/2006/relationships/tags" Target="../tags/tag1021.xml"/><Relationship Id="rId109" Type="http://schemas.openxmlformats.org/officeDocument/2006/relationships/tags" Target="../tags/tag1119.xml"/><Relationship Id="rId108" Type="http://schemas.openxmlformats.org/officeDocument/2006/relationships/tags" Target="../tags/tag1118.xml"/><Relationship Id="rId107" Type="http://schemas.openxmlformats.org/officeDocument/2006/relationships/tags" Target="../tags/tag1117.xml"/><Relationship Id="rId106" Type="http://schemas.openxmlformats.org/officeDocument/2006/relationships/tags" Target="../tags/tag1116.xml"/><Relationship Id="rId105" Type="http://schemas.openxmlformats.org/officeDocument/2006/relationships/tags" Target="../tags/tag1115.xml"/><Relationship Id="rId104" Type="http://schemas.openxmlformats.org/officeDocument/2006/relationships/tags" Target="../tags/tag1114.xml"/><Relationship Id="rId103" Type="http://schemas.openxmlformats.org/officeDocument/2006/relationships/tags" Target="../tags/tag1113.xml"/><Relationship Id="rId102" Type="http://schemas.openxmlformats.org/officeDocument/2006/relationships/tags" Target="../tags/tag1112.xml"/><Relationship Id="rId101" Type="http://schemas.openxmlformats.org/officeDocument/2006/relationships/tags" Target="../tags/tag1111.xml"/><Relationship Id="rId100" Type="http://schemas.openxmlformats.org/officeDocument/2006/relationships/tags" Target="../tags/tag1110.xml"/><Relationship Id="rId10" Type="http://schemas.openxmlformats.org/officeDocument/2006/relationships/tags" Target="../tags/tag10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9" Type="http://schemas.openxmlformats.org/officeDocument/2006/relationships/tags" Target="../tags/tag1250.xml"/><Relationship Id="rId98" Type="http://schemas.openxmlformats.org/officeDocument/2006/relationships/tags" Target="../tags/tag1249.xml"/><Relationship Id="rId97" Type="http://schemas.openxmlformats.org/officeDocument/2006/relationships/tags" Target="../tags/tag1248.xml"/><Relationship Id="rId96" Type="http://schemas.openxmlformats.org/officeDocument/2006/relationships/tags" Target="../tags/tag1247.xml"/><Relationship Id="rId95" Type="http://schemas.openxmlformats.org/officeDocument/2006/relationships/tags" Target="../tags/tag1246.xml"/><Relationship Id="rId94" Type="http://schemas.openxmlformats.org/officeDocument/2006/relationships/tags" Target="../tags/tag1245.xml"/><Relationship Id="rId93" Type="http://schemas.openxmlformats.org/officeDocument/2006/relationships/tags" Target="../tags/tag1244.xml"/><Relationship Id="rId92" Type="http://schemas.openxmlformats.org/officeDocument/2006/relationships/tags" Target="../tags/tag1243.xml"/><Relationship Id="rId91" Type="http://schemas.openxmlformats.org/officeDocument/2006/relationships/tags" Target="../tags/tag1242.xml"/><Relationship Id="rId90" Type="http://schemas.openxmlformats.org/officeDocument/2006/relationships/tags" Target="../tags/tag1241.xml"/><Relationship Id="rId9" Type="http://schemas.openxmlformats.org/officeDocument/2006/relationships/tags" Target="../tags/tag1160.xml"/><Relationship Id="rId89" Type="http://schemas.openxmlformats.org/officeDocument/2006/relationships/tags" Target="../tags/tag1240.xml"/><Relationship Id="rId88" Type="http://schemas.openxmlformats.org/officeDocument/2006/relationships/tags" Target="../tags/tag1239.xml"/><Relationship Id="rId87" Type="http://schemas.openxmlformats.org/officeDocument/2006/relationships/tags" Target="../tags/tag1238.xml"/><Relationship Id="rId86" Type="http://schemas.openxmlformats.org/officeDocument/2006/relationships/tags" Target="../tags/tag1237.xml"/><Relationship Id="rId85" Type="http://schemas.openxmlformats.org/officeDocument/2006/relationships/tags" Target="../tags/tag1236.xml"/><Relationship Id="rId84" Type="http://schemas.openxmlformats.org/officeDocument/2006/relationships/tags" Target="../tags/tag1235.xml"/><Relationship Id="rId83" Type="http://schemas.openxmlformats.org/officeDocument/2006/relationships/tags" Target="../tags/tag1234.xml"/><Relationship Id="rId82" Type="http://schemas.openxmlformats.org/officeDocument/2006/relationships/tags" Target="../tags/tag1233.xml"/><Relationship Id="rId81" Type="http://schemas.openxmlformats.org/officeDocument/2006/relationships/tags" Target="../tags/tag1232.xml"/><Relationship Id="rId80" Type="http://schemas.openxmlformats.org/officeDocument/2006/relationships/tags" Target="../tags/tag1231.xml"/><Relationship Id="rId8" Type="http://schemas.openxmlformats.org/officeDocument/2006/relationships/tags" Target="../tags/tag1159.xml"/><Relationship Id="rId79" Type="http://schemas.openxmlformats.org/officeDocument/2006/relationships/tags" Target="../tags/tag1230.xml"/><Relationship Id="rId78" Type="http://schemas.openxmlformats.org/officeDocument/2006/relationships/tags" Target="../tags/tag1229.xml"/><Relationship Id="rId77" Type="http://schemas.openxmlformats.org/officeDocument/2006/relationships/tags" Target="../tags/tag1228.xml"/><Relationship Id="rId76" Type="http://schemas.openxmlformats.org/officeDocument/2006/relationships/tags" Target="../tags/tag1227.xml"/><Relationship Id="rId75" Type="http://schemas.openxmlformats.org/officeDocument/2006/relationships/tags" Target="../tags/tag1226.xml"/><Relationship Id="rId74" Type="http://schemas.openxmlformats.org/officeDocument/2006/relationships/tags" Target="../tags/tag1225.xml"/><Relationship Id="rId73" Type="http://schemas.openxmlformats.org/officeDocument/2006/relationships/tags" Target="../tags/tag1224.xml"/><Relationship Id="rId72" Type="http://schemas.openxmlformats.org/officeDocument/2006/relationships/tags" Target="../tags/tag1223.xml"/><Relationship Id="rId71" Type="http://schemas.openxmlformats.org/officeDocument/2006/relationships/tags" Target="../tags/tag1222.xml"/><Relationship Id="rId70" Type="http://schemas.openxmlformats.org/officeDocument/2006/relationships/tags" Target="../tags/tag1221.xml"/><Relationship Id="rId7" Type="http://schemas.openxmlformats.org/officeDocument/2006/relationships/tags" Target="../tags/tag1158.xml"/><Relationship Id="rId69" Type="http://schemas.openxmlformats.org/officeDocument/2006/relationships/tags" Target="../tags/tag1220.xml"/><Relationship Id="rId68" Type="http://schemas.openxmlformats.org/officeDocument/2006/relationships/tags" Target="../tags/tag1219.xml"/><Relationship Id="rId67" Type="http://schemas.openxmlformats.org/officeDocument/2006/relationships/tags" Target="../tags/tag1218.xml"/><Relationship Id="rId66" Type="http://schemas.openxmlformats.org/officeDocument/2006/relationships/tags" Target="../tags/tag1217.xml"/><Relationship Id="rId65" Type="http://schemas.openxmlformats.org/officeDocument/2006/relationships/tags" Target="../tags/tag1216.xml"/><Relationship Id="rId64" Type="http://schemas.openxmlformats.org/officeDocument/2006/relationships/tags" Target="../tags/tag1215.xml"/><Relationship Id="rId63" Type="http://schemas.openxmlformats.org/officeDocument/2006/relationships/tags" Target="../tags/tag1214.xml"/><Relationship Id="rId62" Type="http://schemas.openxmlformats.org/officeDocument/2006/relationships/tags" Target="../tags/tag1213.xml"/><Relationship Id="rId61" Type="http://schemas.openxmlformats.org/officeDocument/2006/relationships/tags" Target="../tags/tag1212.xml"/><Relationship Id="rId60" Type="http://schemas.openxmlformats.org/officeDocument/2006/relationships/tags" Target="../tags/tag1211.xml"/><Relationship Id="rId6" Type="http://schemas.openxmlformats.org/officeDocument/2006/relationships/tags" Target="../tags/tag1157.xml"/><Relationship Id="rId59" Type="http://schemas.openxmlformats.org/officeDocument/2006/relationships/tags" Target="../tags/tag1210.xml"/><Relationship Id="rId58" Type="http://schemas.openxmlformats.org/officeDocument/2006/relationships/tags" Target="../tags/tag1209.xml"/><Relationship Id="rId57" Type="http://schemas.openxmlformats.org/officeDocument/2006/relationships/tags" Target="../tags/tag1208.xml"/><Relationship Id="rId56" Type="http://schemas.openxmlformats.org/officeDocument/2006/relationships/tags" Target="../tags/tag1207.xml"/><Relationship Id="rId55" Type="http://schemas.openxmlformats.org/officeDocument/2006/relationships/tags" Target="../tags/tag1206.xml"/><Relationship Id="rId54" Type="http://schemas.openxmlformats.org/officeDocument/2006/relationships/tags" Target="../tags/tag1205.xml"/><Relationship Id="rId53" Type="http://schemas.openxmlformats.org/officeDocument/2006/relationships/tags" Target="../tags/tag1204.xml"/><Relationship Id="rId52" Type="http://schemas.openxmlformats.org/officeDocument/2006/relationships/tags" Target="../tags/tag1203.xml"/><Relationship Id="rId51" Type="http://schemas.openxmlformats.org/officeDocument/2006/relationships/tags" Target="../tags/tag1202.xml"/><Relationship Id="rId50" Type="http://schemas.openxmlformats.org/officeDocument/2006/relationships/tags" Target="../tags/tag1201.xml"/><Relationship Id="rId5" Type="http://schemas.openxmlformats.org/officeDocument/2006/relationships/tags" Target="../tags/tag1156.xml"/><Relationship Id="rId49" Type="http://schemas.openxmlformats.org/officeDocument/2006/relationships/tags" Target="../tags/tag1200.xml"/><Relationship Id="rId48" Type="http://schemas.openxmlformats.org/officeDocument/2006/relationships/tags" Target="../tags/tag1199.xml"/><Relationship Id="rId47" Type="http://schemas.openxmlformats.org/officeDocument/2006/relationships/tags" Target="../tags/tag1198.xml"/><Relationship Id="rId46" Type="http://schemas.openxmlformats.org/officeDocument/2006/relationships/tags" Target="../tags/tag1197.xml"/><Relationship Id="rId45" Type="http://schemas.openxmlformats.org/officeDocument/2006/relationships/tags" Target="../tags/tag1196.xml"/><Relationship Id="rId44" Type="http://schemas.openxmlformats.org/officeDocument/2006/relationships/tags" Target="../tags/tag1195.xml"/><Relationship Id="rId43" Type="http://schemas.openxmlformats.org/officeDocument/2006/relationships/tags" Target="../tags/tag1194.xml"/><Relationship Id="rId42" Type="http://schemas.openxmlformats.org/officeDocument/2006/relationships/tags" Target="../tags/tag1193.xml"/><Relationship Id="rId41" Type="http://schemas.openxmlformats.org/officeDocument/2006/relationships/tags" Target="../tags/tag1192.xml"/><Relationship Id="rId40" Type="http://schemas.openxmlformats.org/officeDocument/2006/relationships/tags" Target="../tags/tag1191.xml"/><Relationship Id="rId4" Type="http://schemas.openxmlformats.org/officeDocument/2006/relationships/tags" Target="../tags/tag1155.xml"/><Relationship Id="rId39" Type="http://schemas.openxmlformats.org/officeDocument/2006/relationships/tags" Target="../tags/tag1190.xml"/><Relationship Id="rId38" Type="http://schemas.openxmlformats.org/officeDocument/2006/relationships/tags" Target="../tags/tag1189.xml"/><Relationship Id="rId37" Type="http://schemas.openxmlformats.org/officeDocument/2006/relationships/tags" Target="../tags/tag1188.xml"/><Relationship Id="rId36" Type="http://schemas.openxmlformats.org/officeDocument/2006/relationships/tags" Target="../tags/tag1187.xml"/><Relationship Id="rId35" Type="http://schemas.openxmlformats.org/officeDocument/2006/relationships/tags" Target="../tags/tag1186.xml"/><Relationship Id="rId34" Type="http://schemas.openxmlformats.org/officeDocument/2006/relationships/tags" Target="../tags/tag1185.xml"/><Relationship Id="rId33" Type="http://schemas.openxmlformats.org/officeDocument/2006/relationships/tags" Target="../tags/tag1184.xml"/><Relationship Id="rId32" Type="http://schemas.openxmlformats.org/officeDocument/2006/relationships/tags" Target="../tags/tag1183.xml"/><Relationship Id="rId31" Type="http://schemas.openxmlformats.org/officeDocument/2006/relationships/tags" Target="../tags/tag1182.xml"/><Relationship Id="rId30" Type="http://schemas.openxmlformats.org/officeDocument/2006/relationships/tags" Target="../tags/tag1181.xml"/><Relationship Id="rId3" Type="http://schemas.openxmlformats.org/officeDocument/2006/relationships/tags" Target="../tags/tag1154.xml"/><Relationship Id="rId29" Type="http://schemas.openxmlformats.org/officeDocument/2006/relationships/tags" Target="../tags/tag1180.xml"/><Relationship Id="rId28" Type="http://schemas.openxmlformats.org/officeDocument/2006/relationships/tags" Target="../tags/tag1179.xml"/><Relationship Id="rId27" Type="http://schemas.openxmlformats.org/officeDocument/2006/relationships/tags" Target="../tags/tag1178.xml"/><Relationship Id="rId26" Type="http://schemas.openxmlformats.org/officeDocument/2006/relationships/tags" Target="../tags/tag1177.xml"/><Relationship Id="rId25" Type="http://schemas.openxmlformats.org/officeDocument/2006/relationships/tags" Target="../tags/tag1176.xml"/><Relationship Id="rId24" Type="http://schemas.openxmlformats.org/officeDocument/2006/relationships/tags" Target="../tags/tag1175.xml"/><Relationship Id="rId23" Type="http://schemas.openxmlformats.org/officeDocument/2006/relationships/tags" Target="../tags/tag1174.xml"/><Relationship Id="rId22" Type="http://schemas.openxmlformats.org/officeDocument/2006/relationships/tags" Target="../tags/tag1173.xml"/><Relationship Id="rId21" Type="http://schemas.openxmlformats.org/officeDocument/2006/relationships/tags" Target="../tags/tag1172.xml"/><Relationship Id="rId20" Type="http://schemas.openxmlformats.org/officeDocument/2006/relationships/tags" Target="../tags/tag1171.xml"/><Relationship Id="rId2" Type="http://schemas.openxmlformats.org/officeDocument/2006/relationships/tags" Target="../tags/tag1153.xml"/><Relationship Id="rId19" Type="http://schemas.openxmlformats.org/officeDocument/2006/relationships/tags" Target="../tags/tag1170.xml"/><Relationship Id="rId18" Type="http://schemas.openxmlformats.org/officeDocument/2006/relationships/tags" Target="../tags/tag1169.xml"/><Relationship Id="rId17" Type="http://schemas.openxmlformats.org/officeDocument/2006/relationships/tags" Target="../tags/tag1168.xml"/><Relationship Id="rId16" Type="http://schemas.openxmlformats.org/officeDocument/2006/relationships/tags" Target="../tags/tag1167.xml"/><Relationship Id="rId15" Type="http://schemas.openxmlformats.org/officeDocument/2006/relationships/tags" Target="../tags/tag1166.xml"/><Relationship Id="rId142" Type="http://schemas.openxmlformats.org/officeDocument/2006/relationships/tags" Target="../tags/tag1293.xml"/><Relationship Id="rId141" Type="http://schemas.openxmlformats.org/officeDocument/2006/relationships/tags" Target="../tags/tag1292.xml"/><Relationship Id="rId140" Type="http://schemas.openxmlformats.org/officeDocument/2006/relationships/tags" Target="../tags/tag1291.xml"/><Relationship Id="rId14" Type="http://schemas.openxmlformats.org/officeDocument/2006/relationships/tags" Target="../tags/tag1165.xml"/><Relationship Id="rId139" Type="http://schemas.openxmlformats.org/officeDocument/2006/relationships/tags" Target="../tags/tag1290.xml"/><Relationship Id="rId138" Type="http://schemas.openxmlformats.org/officeDocument/2006/relationships/tags" Target="../tags/tag1289.xml"/><Relationship Id="rId137" Type="http://schemas.openxmlformats.org/officeDocument/2006/relationships/tags" Target="../tags/tag1288.xml"/><Relationship Id="rId136" Type="http://schemas.openxmlformats.org/officeDocument/2006/relationships/tags" Target="../tags/tag1287.xml"/><Relationship Id="rId135" Type="http://schemas.openxmlformats.org/officeDocument/2006/relationships/tags" Target="../tags/tag1286.xml"/><Relationship Id="rId134" Type="http://schemas.openxmlformats.org/officeDocument/2006/relationships/tags" Target="../tags/tag1285.xml"/><Relationship Id="rId133" Type="http://schemas.openxmlformats.org/officeDocument/2006/relationships/tags" Target="../tags/tag1284.xml"/><Relationship Id="rId132" Type="http://schemas.openxmlformats.org/officeDocument/2006/relationships/tags" Target="../tags/tag1283.xml"/><Relationship Id="rId131" Type="http://schemas.openxmlformats.org/officeDocument/2006/relationships/tags" Target="../tags/tag1282.xml"/><Relationship Id="rId130" Type="http://schemas.openxmlformats.org/officeDocument/2006/relationships/tags" Target="../tags/tag1281.xml"/><Relationship Id="rId13" Type="http://schemas.openxmlformats.org/officeDocument/2006/relationships/tags" Target="../tags/tag1164.xml"/><Relationship Id="rId129" Type="http://schemas.openxmlformats.org/officeDocument/2006/relationships/tags" Target="../tags/tag1280.xml"/><Relationship Id="rId128" Type="http://schemas.openxmlformats.org/officeDocument/2006/relationships/tags" Target="../tags/tag1279.xml"/><Relationship Id="rId127" Type="http://schemas.openxmlformats.org/officeDocument/2006/relationships/tags" Target="../tags/tag1278.xml"/><Relationship Id="rId126" Type="http://schemas.openxmlformats.org/officeDocument/2006/relationships/tags" Target="../tags/tag1277.xml"/><Relationship Id="rId125" Type="http://schemas.openxmlformats.org/officeDocument/2006/relationships/tags" Target="../tags/tag1276.xml"/><Relationship Id="rId124" Type="http://schemas.openxmlformats.org/officeDocument/2006/relationships/tags" Target="../tags/tag1275.xml"/><Relationship Id="rId123" Type="http://schemas.openxmlformats.org/officeDocument/2006/relationships/tags" Target="../tags/tag1274.xml"/><Relationship Id="rId122" Type="http://schemas.openxmlformats.org/officeDocument/2006/relationships/tags" Target="../tags/tag1273.xml"/><Relationship Id="rId121" Type="http://schemas.openxmlformats.org/officeDocument/2006/relationships/tags" Target="../tags/tag1272.xml"/><Relationship Id="rId120" Type="http://schemas.openxmlformats.org/officeDocument/2006/relationships/tags" Target="../tags/tag1271.xml"/><Relationship Id="rId12" Type="http://schemas.openxmlformats.org/officeDocument/2006/relationships/tags" Target="../tags/tag1163.xml"/><Relationship Id="rId119" Type="http://schemas.openxmlformats.org/officeDocument/2006/relationships/tags" Target="../tags/tag1270.xml"/><Relationship Id="rId118" Type="http://schemas.openxmlformats.org/officeDocument/2006/relationships/tags" Target="../tags/tag1269.xml"/><Relationship Id="rId117" Type="http://schemas.openxmlformats.org/officeDocument/2006/relationships/tags" Target="../tags/tag1268.xml"/><Relationship Id="rId116" Type="http://schemas.openxmlformats.org/officeDocument/2006/relationships/tags" Target="../tags/tag1267.xml"/><Relationship Id="rId115" Type="http://schemas.openxmlformats.org/officeDocument/2006/relationships/tags" Target="../tags/tag1266.xml"/><Relationship Id="rId114" Type="http://schemas.openxmlformats.org/officeDocument/2006/relationships/tags" Target="../tags/tag1265.xml"/><Relationship Id="rId113" Type="http://schemas.openxmlformats.org/officeDocument/2006/relationships/tags" Target="../tags/tag1264.xml"/><Relationship Id="rId112" Type="http://schemas.openxmlformats.org/officeDocument/2006/relationships/tags" Target="../tags/tag1263.xml"/><Relationship Id="rId111" Type="http://schemas.openxmlformats.org/officeDocument/2006/relationships/tags" Target="../tags/tag1262.xml"/><Relationship Id="rId110" Type="http://schemas.openxmlformats.org/officeDocument/2006/relationships/tags" Target="../tags/tag1261.xml"/><Relationship Id="rId11" Type="http://schemas.openxmlformats.org/officeDocument/2006/relationships/tags" Target="../tags/tag1162.xml"/><Relationship Id="rId109" Type="http://schemas.openxmlformats.org/officeDocument/2006/relationships/tags" Target="../tags/tag1260.xml"/><Relationship Id="rId108" Type="http://schemas.openxmlformats.org/officeDocument/2006/relationships/tags" Target="../tags/tag1259.xml"/><Relationship Id="rId107" Type="http://schemas.openxmlformats.org/officeDocument/2006/relationships/tags" Target="../tags/tag1258.xml"/><Relationship Id="rId106" Type="http://schemas.openxmlformats.org/officeDocument/2006/relationships/tags" Target="../tags/tag1257.xml"/><Relationship Id="rId105" Type="http://schemas.openxmlformats.org/officeDocument/2006/relationships/tags" Target="../tags/tag1256.xml"/><Relationship Id="rId104" Type="http://schemas.openxmlformats.org/officeDocument/2006/relationships/tags" Target="../tags/tag1255.xml"/><Relationship Id="rId103" Type="http://schemas.openxmlformats.org/officeDocument/2006/relationships/tags" Target="../tags/tag1254.xml"/><Relationship Id="rId102" Type="http://schemas.openxmlformats.org/officeDocument/2006/relationships/tags" Target="../tags/tag1253.xml"/><Relationship Id="rId101" Type="http://schemas.openxmlformats.org/officeDocument/2006/relationships/tags" Target="../tags/tag1252.xml"/><Relationship Id="rId100" Type="http://schemas.openxmlformats.org/officeDocument/2006/relationships/tags" Target="../tags/tag1251.xml"/><Relationship Id="rId10" Type="http://schemas.openxmlformats.org/officeDocument/2006/relationships/tags" Target="../tags/tag11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9" Type="http://schemas.openxmlformats.org/officeDocument/2006/relationships/tags" Target="../tags/tag1391.xml"/><Relationship Id="rId98" Type="http://schemas.openxmlformats.org/officeDocument/2006/relationships/tags" Target="../tags/tag1390.xml"/><Relationship Id="rId97" Type="http://schemas.openxmlformats.org/officeDocument/2006/relationships/tags" Target="../tags/tag1389.xml"/><Relationship Id="rId96" Type="http://schemas.openxmlformats.org/officeDocument/2006/relationships/tags" Target="../tags/tag1388.xml"/><Relationship Id="rId95" Type="http://schemas.openxmlformats.org/officeDocument/2006/relationships/tags" Target="../tags/tag1387.xml"/><Relationship Id="rId94" Type="http://schemas.openxmlformats.org/officeDocument/2006/relationships/tags" Target="../tags/tag1386.xml"/><Relationship Id="rId93" Type="http://schemas.openxmlformats.org/officeDocument/2006/relationships/tags" Target="../tags/tag1385.xml"/><Relationship Id="rId92" Type="http://schemas.openxmlformats.org/officeDocument/2006/relationships/tags" Target="../tags/tag1384.xml"/><Relationship Id="rId91" Type="http://schemas.openxmlformats.org/officeDocument/2006/relationships/tags" Target="../tags/tag1383.xml"/><Relationship Id="rId90" Type="http://schemas.openxmlformats.org/officeDocument/2006/relationships/tags" Target="../tags/tag1382.xml"/><Relationship Id="rId9" Type="http://schemas.openxmlformats.org/officeDocument/2006/relationships/tags" Target="../tags/tag1301.xml"/><Relationship Id="rId89" Type="http://schemas.openxmlformats.org/officeDocument/2006/relationships/tags" Target="../tags/tag1381.xml"/><Relationship Id="rId88" Type="http://schemas.openxmlformats.org/officeDocument/2006/relationships/tags" Target="../tags/tag1380.xml"/><Relationship Id="rId87" Type="http://schemas.openxmlformats.org/officeDocument/2006/relationships/tags" Target="../tags/tag1379.xml"/><Relationship Id="rId86" Type="http://schemas.openxmlformats.org/officeDocument/2006/relationships/tags" Target="../tags/tag1378.xml"/><Relationship Id="rId85" Type="http://schemas.openxmlformats.org/officeDocument/2006/relationships/tags" Target="../tags/tag1377.xml"/><Relationship Id="rId84" Type="http://schemas.openxmlformats.org/officeDocument/2006/relationships/tags" Target="../tags/tag1376.xml"/><Relationship Id="rId83" Type="http://schemas.openxmlformats.org/officeDocument/2006/relationships/tags" Target="../tags/tag1375.xml"/><Relationship Id="rId82" Type="http://schemas.openxmlformats.org/officeDocument/2006/relationships/tags" Target="../tags/tag1374.xml"/><Relationship Id="rId81" Type="http://schemas.openxmlformats.org/officeDocument/2006/relationships/tags" Target="../tags/tag1373.xml"/><Relationship Id="rId80" Type="http://schemas.openxmlformats.org/officeDocument/2006/relationships/tags" Target="../tags/tag1372.xml"/><Relationship Id="rId8" Type="http://schemas.openxmlformats.org/officeDocument/2006/relationships/tags" Target="../tags/tag1300.xml"/><Relationship Id="rId79" Type="http://schemas.openxmlformats.org/officeDocument/2006/relationships/tags" Target="../tags/tag1371.xml"/><Relationship Id="rId78" Type="http://schemas.openxmlformats.org/officeDocument/2006/relationships/tags" Target="../tags/tag1370.xml"/><Relationship Id="rId77" Type="http://schemas.openxmlformats.org/officeDocument/2006/relationships/tags" Target="../tags/tag1369.xml"/><Relationship Id="rId76" Type="http://schemas.openxmlformats.org/officeDocument/2006/relationships/tags" Target="../tags/tag1368.xml"/><Relationship Id="rId75" Type="http://schemas.openxmlformats.org/officeDocument/2006/relationships/tags" Target="../tags/tag1367.xml"/><Relationship Id="rId74" Type="http://schemas.openxmlformats.org/officeDocument/2006/relationships/tags" Target="../tags/tag1366.xml"/><Relationship Id="rId73" Type="http://schemas.openxmlformats.org/officeDocument/2006/relationships/tags" Target="../tags/tag1365.xml"/><Relationship Id="rId72" Type="http://schemas.openxmlformats.org/officeDocument/2006/relationships/tags" Target="../tags/tag1364.xml"/><Relationship Id="rId71" Type="http://schemas.openxmlformats.org/officeDocument/2006/relationships/tags" Target="../tags/tag1363.xml"/><Relationship Id="rId70" Type="http://schemas.openxmlformats.org/officeDocument/2006/relationships/tags" Target="../tags/tag1362.xml"/><Relationship Id="rId7" Type="http://schemas.openxmlformats.org/officeDocument/2006/relationships/tags" Target="../tags/tag1299.xml"/><Relationship Id="rId69" Type="http://schemas.openxmlformats.org/officeDocument/2006/relationships/tags" Target="../tags/tag1361.xml"/><Relationship Id="rId68" Type="http://schemas.openxmlformats.org/officeDocument/2006/relationships/tags" Target="../tags/tag1360.xml"/><Relationship Id="rId67" Type="http://schemas.openxmlformats.org/officeDocument/2006/relationships/tags" Target="../tags/tag1359.xml"/><Relationship Id="rId66" Type="http://schemas.openxmlformats.org/officeDocument/2006/relationships/tags" Target="../tags/tag1358.xml"/><Relationship Id="rId65" Type="http://schemas.openxmlformats.org/officeDocument/2006/relationships/tags" Target="../tags/tag1357.xml"/><Relationship Id="rId64" Type="http://schemas.openxmlformats.org/officeDocument/2006/relationships/tags" Target="../tags/tag1356.xml"/><Relationship Id="rId63" Type="http://schemas.openxmlformats.org/officeDocument/2006/relationships/tags" Target="../tags/tag1355.xml"/><Relationship Id="rId62" Type="http://schemas.openxmlformats.org/officeDocument/2006/relationships/tags" Target="../tags/tag1354.xml"/><Relationship Id="rId61" Type="http://schemas.openxmlformats.org/officeDocument/2006/relationships/tags" Target="../tags/tag1353.xml"/><Relationship Id="rId60" Type="http://schemas.openxmlformats.org/officeDocument/2006/relationships/tags" Target="../tags/tag1352.xml"/><Relationship Id="rId6" Type="http://schemas.openxmlformats.org/officeDocument/2006/relationships/tags" Target="../tags/tag1298.xml"/><Relationship Id="rId59" Type="http://schemas.openxmlformats.org/officeDocument/2006/relationships/tags" Target="../tags/tag1351.xml"/><Relationship Id="rId58" Type="http://schemas.openxmlformats.org/officeDocument/2006/relationships/tags" Target="../tags/tag1350.xml"/><Relationship Id="rId57" Type="http://schemas.openxmlformats.org/officeDocument/2006/relationships/tags" Target="../tags/tag1349.xml"/><Relationship Id="rId56" Type="http://schemas.openxmlformats.org/officeDocument/2006/relationships/tags" Target="../tags/tag1348.xml"/><Relationship Id="rId55" Type="http://schemas.openxmlformats.org/officeDocument/2006/relationships/tags" Target="../tags/tag1347.xml"/><Relationship Id="rId54" Type="http://schemas.openxmlformats.org/officeDocument/2006/relationships/tags" Target="../tags/tag1346.xml"/><Relationship Id="rId53" Type="http://schemas.openxmlformats.org/officeDocument/2006/relationships/tags" Target="../tags/tag1345.xml"/><Relationship Id="rId52" Type="http://schemas.openxmlformats.org/officeDocument/2006/relationships/tags" Target="../tags/tag1344.xml"/><Relationship Id="rId51" Type="http://schemas.openxmlformats.org/officeDocument/2006/relationships/tags" Target="../tags/tag1343.xml"/><Relationship Id="rId50" Type="http://schemas.openxmlformats.org/officeDocument/2006/relationships/tags" Target="../tags/tag1342.xml"/><Relationship Id="rId5" Type="http://schemas.openxmlformats.org/officeDocument/2006/relationships/tags" Target="../tags/tag1297.xml"/><Relationship Id="rId49" Type="http://schemas.openxmlformats.org/officeDocument/2006/relationships/tags" Target="../tags/tag1341.xml"/><Relationship Id="rId48" Type="http://schemas.openxmlformats.org/officeDocument/2006/relationships/tags" Target="../tags/tag1340.xml"/><Relationship Id="rId47" Type="http://schemas.openxmlformats.org/officeDocument/2006/relationships/tags" Target="../tags/tag1339.xml"/><Relationship Id="rId46" Type="http://schemas.openxmlformats.org/officeDocument/2006/relationships/tags" Target="../tags/tag1338.xml"/><Relationship Id="rId45" Type="http://schemas.openxmlformats.org/officeDocument/2006/relationships/tags" Target="../tags/tag1337.xml"/><Relationship Id="rId44" Type="http://schemas.openxmlformats.org/officeDocument/2006/relationships/tags" Target="../tags/tag1336.xml"/><Relationship Id="rId43" Type="http://schemas.openxmlformats.org/officeDocument/2006/relationships/tags" Target="../tags/tag1335.xml"/><Relationship Id="rId42" Type="http://schemas.openxmlformats.org/officeDocument/2006/relationships/tags" Target="../tags/tag1334.xml"/><Relationship Id="rId41" Type="http://schemas.openxmlformats.org/officeDocument/2006/relationships/tags" Target="../tags/tag1333.xml"/><Relationship Id="rId40" Type="http://schemas.openxmlformats.org/officeDocument/2006/relationships/tags" Target="../tags/tag1332.xml"/><Relationship Id="rId4" Type="http://schemas.openxmlformats.org/officeDocument/2006/relationships/tags" Target="../tags/tag1296.xml"/><Relationship Id="rId39" Type="http://schemas.openxmlformats.org/officeDocument/2006/relationships/tags" Target="../tags/tag1331.xml"/><Relationship Id="rId38" Type="http://schemas.openxmlformats.org/officeDocument/2006/relationships/tags" Target="../tags/tag1330.xml"/><Relationship Id="rId37" Type="http://schemas.openxmlformats.org/officeDocument/2006/relationships/tags" Target="../tags/tag1329.xml"/><Relationship Id="rId36" Type="http://schemas.openxmlformats.org/officeDocument/2006/relationships/tags" Target="../tags/tag1328.xml"/><Relationship Id="rId35" Type="http://schemas.openxmlformats.org/officeDocument/2006/relationships/tags" Target="../tags/tag1327.xml"/><Relationship Id="rId34" Type="http://schemas.openxmlformats.org/officeDocument/2006/relationships/tags" Target="../tags/tag1326.xml"/><Relationship Id="rId33" Type="http://schemas.openxmlformats.org/officeDocument/2006/relationships/tags" Target="../tags/tag1325.xml"/><Relationship Id="rId32" Type="http://schemas.openxmlformats.org/officeDocument/2006/relationships/tags" Target="../tags/tag1324.xml"/><Relationship Id="rId31" Type="http://schemas.openxmlformats.org/officeDocument/2006/relationships/tags" Target="../tags/tag1323.xml"/><Relationship Id="rId30" Type="http://schemas.openxmlformats.org/officeDocument/2006/relationships/tags" Target="../tags/tag1322.xml"/><Relationship Id="rId3" Type="http://schemas.openxmlformats.org/officeDocument/2006/relationships/tags" Target="../tags/tag1295.xml"/><Relationship Id="rId29" Type="http://schemas.openxmlformats.org/officeDocument/2006/relationships/tags" Target="../tags/tag1321.xml"/><Relationship Id="rId28" Type="http://schemas.openxmlformats.org/officeDocument/2006/relationships/tags" Target="../tags/tag1320.xml"/><Relationship Id="rId27" Type="http://schemas.openxmlformats.org/officeDocument/2006/relationships/tags" Target="../tags/tag1319.xml"/><Relationship Id="rId26" Type="http://schemas.openxmlformats.org/officeDocument/2006/relationships/tags" Target="../tags/tag1318.xml"/><Relationship Id="rId25" Type="http://schemas.openxmlformats.org/officeDocument/2006/relationships/tags" Target="../tags/tag1317.xml"/><Relationship Id="rId24" Type="http://schemas.openxmlformats.org/officeDocument/2006/relationships/tags" Target="../tags/tag1316.xml"/><Relationship Id="rId23" Type="http://schemas.openxmlformats.org/officeDocument/2006/relationships/tags" Target="../tags/tag1315.xml"/><Relationship Id="rId22" Type="http://schemas.openxmlformats.org/officeDocument/2006/relationships/tags" Target="../tags/tag1314.xml"/><Relationship Id="rId21" Type="http://schemas.openxmlformats.org/officeDocument/2006/relationships/tags" Target="../tags/tag1313.xml"/><Relationship Id="rId20" Type="http://schemas.openxmlformats.org/officeDocument/2006/relationships/tags" Target="../tags/tag1312.xml"/><Relationship Id="rId2" Type="http://schemas.openxmlformats.org/officeDocument/2006/relationships/tags" Target="../tags/tag1294.xml"/><Relationship Id="rId19" Type="http://schemas.openxmlformats.org/officeDocument/2006/relationships/tags" Target="../tags/tag1311.xml"/><Relationship Id="rId18" Type="http://schemas.openxmlformats.org/officeDocument/2006/relationships/tags" Target="../tags/tag1310.xml"/><Relationship Id="rId175" Type="http://schemas.openxmlformats.org/officeDocument/2006/relationships/tags" Target="../tags/tag1467.xml"/><Relationship Id="rId174" Type="http://schemas.openxmlformats.org/officeDocument/2006/relationships/tags" Target="../tags/tag1466.xml"/><Relationship Id="rId173" Type="http://schemas.openxmlformats.org/officeDocument/2006/relationships/tags" Target="../tags/tag1465.xml"/><Relationship Id="rId172" Type="http://schemas.openxmlformats.org/officeDocument/2006/relationships/tags" Target="../tags/tag1464.xml"/><Relationship Id="rId171" Type="http://schemas.openxmlformats.org/officeDocument/2006/relationships/tags" Target="../tags/tag1463.xml"/><Relationship Id="rId170" Type="http://schemas.openxmlformats.org/officeDocument/2006/relationships/tags" Target="../tags/tag1462.xml"/><Relationship Id="rId17" Type="http://schemas.openxmlformats.org/officeDocument/2006/relationships/tags" Target="../tags/tag1309.xml"/><Relationship Id="rId169" Type="http://schemas.openxmlformats.org/officeDocument/2006/relationships/tags" Target="../tags/tag1461.xml"/><Relationship Id="rId168" Type="http://schemas.openxmlformats.org/officeDocument/2006/relationships/tags" Target="../tags/tag1460.xml"/><Relationship Id="rId167" Type="http://schemas.openxmlformats.org/officeDocument/2006/relationships/tags" Target="../tags/tag1459.xml"/><Relationship Id="rId166" Type="http://schemas.openxmlformats.org/officeDocument/2006/relationships/tags" Target="../tags/tag1458.xml"/><Relationship Id="rId165" Type="http://schemas.openxmlformats.org/officeDocument/2006/relationships/tags" Target="../tags/tag1457.xml"/><Relationship Id="rId164" Type="http://schemas.openxmlformats.org/officeDocument/2006/relationships/tags" Target="../tags/tag1456.xml"/><Relationship Id="rId163" Type="http://schemas.openxmlformats.org/officeDocument/2006/relationships/tags" Target="../tags/tag1455.xml"/><Relationship Id="rId162" Type="http://schemas.openxmlformats.org/officeDocument/2006/relationships/tags" Target="../tags/tag1454.xml"/><Relationship Id="rId161" Type="http://schemas.openxmlformats.org/officeDocument/2006/relationships/tags" Target="../tags/tag1453.xml"/><Relationship Id="rId160" Type="http://schemas.openxmlformats.org/officeDocument/2006/relationships/tags" Target="../tags/tag1452.xml"/><Relationship Id="rId16" Type="http://schemas.openxmlformats.org/officeDocument/2006/relationships/tags" Target="../tags/tag1308.xml"/><Relationship Id="rId159" Type="http://schemas.openxmlformats.org/officeDocument/2006/relationships/tags" Target="../tags/tag1451.xml"/><Relationship Id="rId158" Type="http://schemas.openxmlformats.org/officeDocument/2006/relationships/tags" Target="../tags/tag1450.xml"/><Relationship Id="rId157" Type="http://schemas.openxmlformats.org/officeDocument/2006/relationships/tags" Target="../tags/tag1449.xml"/><Relationship Id="rId156" Type="http://schemas.openxmlformats.org/officeDocument/2006/relationships/tags" Target="../tags/tag1448.xml"/><Relationship Id="rId155" Type="http://schemas.openxmlformats.org/officeDocument/2006/relationships/tags" Target="../tags/tag1447.xml"/><Relationship Id="rId154" Type="http://schemas.openxmlformats.org/officeDocument/2006/relationships/tags" Target="../tags/tag1446.xml"/><Relationship Id="rId153" Type="http://schemas.openxmlformats.org/officeDocument/2006/relationships/tags" Target="../tags/tag1445.xml"/><Relationship Id="rId152" Type="http://schemas.openxmlformats.org/officeDocument/2006/relationships/tags" Target="../tags/tag1444.xml"/><Relationship Id="rId151" Type="http://schemas.openxmlformats.org/officeDocument/2006/relationships/tags" Target="../tags/tag1443.xml"/><Relationship Id="rId150" Type="http://schemas.openxmlformats.org/officeDocument/2006/relationships/tags" Target="../tags/tag1442.xml"/><Relationship Id="rId15" Type="http://schemas.openxmlformats.org/officeDocument/2006/relationships/tags" Target="../tags/tag1307.xml"/><Relationship Id="rId149" Type="http://schemas.openxmlformats.org/officeDocument/2006/relationships/tags" Target="../tags/tag1441.xml"/><Relationship Id="rId148" Type="http://schemas.openxmlformats.org/officeDocument/2006/relationships/tags" Target="../tags/tag1440.xml"/><Relationship Id="rId147" Type="http://schemas.openxmlformats.org/officeDocument/2006/relationships/tags" Target="../tags/tag1439.xml"/><Relationship Id="rId146" Type="http://schemas.openxmlformats.org/officeDocument/2006/relationships/tags" Target="../tags/tag1438.xml"/><Relationship Id="rId145" Type="http://schemas.openxmlformats.org/officeDocument/2006/relationships/tags" Target="../tags/tag1437.xml"/><Relationship Id="rId144" Type="http://schemas.openxmlformats.org/officeDocument/2006/relationships/tags" Target="../tags/tag1436.xml"/><Relationship Id="rId143" Type="http://schemas.openxmlformats.org/officeDocument/2006/relationships/tags" Target="../tags/tag1435.xml"/><Relationship Id="rId142" Type="http://schemas.openxmlformats.org/officeDocument/2006/relationships/tags" Target="../tags/tag1434.xml"/><Relationship Id="rId141" Type="http://schemas.openxmlformats.org/officeDocument/2006/relationships/tags" Target="../tags/tag1433.xml"/><Relationship Id="rId140" Type="http://schemas.openxmlformats.org/officeDocument/2006/relationships/tags" Target="../tags/tag1432.xml"/><Relationship Id="rId14" Type="http://schemas.openxmlformats.org/officeDocument/2006/relationships/tags" Target="../tags/tag1306.xml"/><Relationship Id="rId139" Type="http://schemas.openxmlformats.org/officeDocument/2006/relationships/tags" Target="../tags/tag1431.xml"/><Relationship Id="rId138" Type="http://schemas.openxmlformats.org/officeDocument/2006/relationships/tags" Target="../tags/tag1430.xml"/><Relationship Id="rId137" Type="http://schemas.openxmlformats.org/officeDocument/2006/relationships/tags" Target="../tags/tag1429.xml"/><Relationship Id="rId136" Type="http://schemas.openxmlformats.org/officeDocument/2006/relationships/tags" Target="../tags/tag1428.xml"/><Relationship Id="rId135" Type="http://schemas.openxmlformats.org/officeDocument/2006/relationships/tags" Target="../tags/tag1427.xml"/><Relationship Id="rId134" Type="http://schemas.openxmlformats.org/officeDocument/2006/relationships/tags" Target="../tags/tag1426.xml"/><Relationship Id="rId133" Type="http://schemas.openxmlformats.org/officeDocument/2006/relationships/tags" Target="../tags/tag1425.xml"/><Relationship Id="rId132" Type="http://schemas.openxmlformats.org/officeDocument/2006/relationships/tags" Target="../tags/tag1424.xml"/><Relationship Id="rId131" Type="http://schemas.openxmlformats.org/officeDocument/2006/relationships/tags" Target="../tags/tag1423.xml"/><Relationship Id="rId130" Type="http://schemas.openxmlformats.org/officeDocument/2006/relationships/tags" Target="../tags/tag1422.xml"/><Relationship Id="rId13" Type="http://schemas.openxmlformats.org/officeDocument/2006/relationships/tags" Target="../tags/tag1305.xml"/><Relationship Id="rId129" Type="http://schemas.openxmlformats.org/officeDocument/2006/relationships/tags" Target="../tags/tag1421.xml"/><Relationship Id="rId128" Type="http://schemas.openxmlformats.org/officeDocument/2006/relationships/tags" Target="../tags/tag1420.xml"/><Relationship Id="rId127" Type="http://schemas.openxmlformats.org/officeDocument/2006/relationships/tags" Target="../tags/tag1419.xml"/><Relationship Id="rId126" Type="http://schemas.openxmlformats.org/officeDocument/2006/relationships/tags" Target="../tags/tag1418.xml"/><Relationship Id="rId125" Type="http://schemas.openxmlformats.org/officeDocument/2006/relationships/tags" Target="../tags/tag1417.xml"/><Relationship Id="rId124" Type="http://schemas.openxmlformats.org/officeDocument/2006/relationships/tags" Target="../tags/tag1416.xml"/><Relationship Id="rId123" Type="http://schemas.openxmlformats.org/officeDocument/2006/relationships/tags" Target="../tags/tag1415.xml"/><Relationship Id="rId122" Type="http://schemas.openxmlformats.org/officeDocument/2006/relationships/tags" Target="../tags/tag1414.xml"/><Relationship Id="rId121" Type="http://schemas.openxmlformats.org/officeDocument/2006/relationships/tags" Target="../tags/tag1413.xml"/><Relationship Id="rId120" Type="http://schemas.openxmlformats.org/officeDocument/2006/relationships/tags" Target="../tags/tag1412.xml"/><Relationship Id="rId12" Type="http://schemas.openxmlformats.org/officeDocument/2006/relationships/tags" Target="../tags/tag1304.xml"/><Relationship Id="rId119" Type="http://schemas.openxmlformats.org/officeDocument/2006/relationships/tags" Target="../tags/tag1411.xml"/><Relationship Id="rId118" Type="http://schemas.openxmlformats.org/officeDocument/2006/relationships/tags" Target="../tags/tag1410.xml"/><Relationship Id="rId117" Type="http://schemas.openxmlformats.org/officeDocument/2006/relationships/tags" Target="../tags/tag1409.xml"/><Relationship Id="rId116" Type="http://schemas.openxmlformats.org/officeDocument/2006/relationships/tags" Target="../tags/tag1408.xml"/><Relationship Id="rId115" Type="http://schemas.openxmlformats.org/officeDocument/2006/relationships/tags" Target="../tags/tag1407.xml"/><Relationship Id="rId114" Type="http://schemas.openxmlformats.org/officeDocument/2006/relationships/tags" Target="../tags/tag1406.xml"/><Relationship Id="rId113" Type="http://schemas.openxmlformats.org/officeDocument/2006/relationships/tags" Target="../tags/tag1405.xml"/><Relationship Id="rId112" Type="http://schemas.openxmlformats.org/officeDocument/2006/relationships/tags" Target="../tags/tag1404.xml"/><Relationship Id="rId111" Type="http://schemas.openxmlformats.org/officeDocument/2006/relationships/tags" Target="../tags/tag1403.xml"/><Relationship Id="rId110" Type="http://schemas.openxmlformats.org/officeDocument/2006/relationships/tags" Target="../tags/tag1402.xml"/><Relationship Id="rId11" Type="http://schemas.openxmlformats.org/officeDocument/2006/relationships/tags" Target="../tags/tag1303.xml"/><Relationship Id="rId109" Type="http://schemas.openxmlformats.org/officeDocument/2006/relationships/tags" Target="../tags/tag1401.xml"/><Relationship Id="rId108" Type="http://schemas.openxmlformats.org/officeDocument/2006/relationships/tags" Target="../tags/tag1400.xml"/><Relationship Id="rId107" Type="http://schemas.openxmlformats.org/officeDocument/2006/relationships/tags" Target="../tags/tag1399.xml"/><Relationship Id="rId106" Type="http://schemas.openxmlformats.org/officeDocument/2006/relationships/tags" Target="../tags/tag1398.xml"/><Relationship Id="rId105" Type="http://schemas.openxmlformats.org/officeDocument/2006/relationships/tags" Target="../tags/tag1397.xml"/><Relationship Id="rId104" Type="http://schemas.openxmlformats.org/officeDocument/2006/relationships/tags" Target="../tags/tag1396.xml"/><Relationship Id="rId103" Type="http://schemas.openxmlformats.org/officeDocument/2006/relationships/tags" Target="../tags/tag1395.xml"/><Relationship Id="rId102" Type="http://schemas.openxmlformats.org/officeDocument/2006/relationships/tags" Target="../tags/tag1394.xml"/><Relationship Id="rId101" Type="http://schemas.openxmlformats.org/officeDocument/2006/relationships/tags" Target="../tags/tag1393.xml"/><Relationship Id="rId100" Type="http://schemas.openxmlformats.org/officeDocument/2006/relationships/tags" Target="../tags/tag1392.xml"/><Relationship Id="rId10" Type="http://schemas.openxmlformats.org/officeDocument/2006/relationships/tags" Target="../tags/tag130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9" Type="http://schemas.openxmlformats.org/officeDocument/2006/relationships/tags" Target="../tags/tag1565.xml"/><Relationship Id="rId98" Type="http://schemas.openxmlformats.org/officeDocument/2006/relationships/tags" Target="../tags/tag1564.xml"/><Relationship Id="rId97" Type="http://schemas.openxmlformats.org/officeDocument/2006/relationships/tags" Target="../tags/tag1563.xml"/><Relationship Id="rId96" Type="http://schemas.openxmlformats.org/officeDocument/2006/relationships/tags" Target="../tags/tag1562.xml"/><Relationship Id="rId95" Type="http://schemas.openxmlformats.org/officeDocument/2006/relationships/tags" Target="../tags/tag1561.xml"/><Relationship Id="rId94" Type="http://schemas.openxmlformats.org/officeDocument/2006/relationships/tags" Target="../tags/tag1560.xml"/><Relationship Id="rId93" Type="http://schemas.openxmlformats.org/officeDocument/2006/relationships/tags" Target="../tags/tag1559.xml"/><Relationship Id="rId92" Type="http://schemas.openxmlformats.org/officeDocument/2006/relationships/tags" Target="../tags/tag1558.xml"/><Relationship Id="rId91" Type="http://schemas.openxmlformats.org/officeDocument/2006/relationships/tags" Target="../tags/tag1557.xml"/><Relationship Id="rId90" Type="http://schemas.openxmlformats.org/officeDocument/2006/relationships/tags" Target="../tags/tag1556.xml"/><Relationship Id="rId9" Type="http://schemas.openxmlformats.org/officeDocument/2006/relationships/tags" Target="../tags/tag1475.xml"/><Relationship Id="rId89" Type="http://schemas.openxmlformats.org/officeDocument/2006/relationships/tags" Target="../tags/tag1555.xml"/><Relationship Id="rId88" Type="http://schemas.openxmlformats.org/officeDocument/2006/relationships/tags" Target="../tags/tag1554.xml"/><Relationship Id="rId87" Type="http://schemas.openxmlformats.org/officeDocument/2006/relationships/tags" Target="../tags/tag1553.xml"/><Relationship Id="rId86" Type="http://schemas.openxmlformats.org/officeDocument/2006/relationships/tags" Target="../tags/tag1552.xml"/><Relationship Id="rId85" Type="http://schemas.openxmlformats.org/officeDocument/2006/relationships/tags" Target="../tags/tag1551.xml"/><Relationship Id="rId84" Type="http://schemas.openxmlformats.org/officeDocument/2006/relationships/tags" Target="../tags/tag1550.xml"/><Relationship Id="rId83" Type="http://schemas.openxmlformats.org/officeDocument/2006/relationships/tags" Target="../tags/tag1549.xml"/><Relationship Id="rId82" Type="http://schemas.openxmlformats.org/officeDocument/2006/relationships/tags" Target="../tags/tag1548.xml"/><Relationship Id="rId81" Type="http://schemas.openxmlformats.org/officeDocument/2006/relationships/tags" Target="../tags/tag1547.xml"/><Relationship Id="rId80" Type="http://schemas.openxmlformats.org/officeDocument/2006/relationships/tags" Target="../tags/tag1546.xml"/><Relationship Id="rId8" Type="http://schemas.openxmlformats.org/officeDocument/2006/relationships/tags" Target="../tags/tag1474.xml"/><Relationship Id="rId79" Type="http://schemas.openxmlformats.org/officeDocument/2006/relationships/tags" Target="../tags/tag1545.xml"/><Relationship Id="rId78" Type="http://schemas.openxmlformats.org/officeDocument/2006/relationships/tags" Target="../tags/tag1544.xml"/><Relationship Id="rId77" Type="http://schemas.openxmlformats.org/officeDocument/2006/relationships/tags" Target="../tags/tag1543.xml"/><Relationship Id="rId76" Type="http://schemas.openxmlformats.org/officeDocument/2006/relationships/tags" Target="../tags/tag1542.xml"/><Relationship Id="rId75" Type="http://schemas.openxmlformats.org/officeDocument/2006/relationships/tags" Target="../tags/tag1541.xml"/><Relationship Id="rId74" Type="http://schemas.openxmlformats.org/officeDocument/2006/relationships/tags" Target="../tags/tag1540.xml"/><Relationship Id="rId73" Type="http://schemas.openxmlformats.org/officeDocument/2006/relationships/tags" Target="../tags/tag1539.xml"/><Relationship Id="rId72" Type="http://schemas.openxmlformats.org/officeDocument/2006/relationships/tags" Target="../tags/tag1538.xml"/><Relationship Id="rId71" Type="http://schemas.openxmlformats.org/officeDocument/2006/relationships/tags" Target="../tags/tag1537.xml"/><Relationship Id="rId70" Type="http://schemas.openxmlformats.org/officeDocument/2006/relationships/tags" Target="../tags/tag1536.xml"/><Relationship Id="rId7" Type="http://schemas.openxmlformats.org/officeDocument/2006/relationships/tags" Target="../tags/tag1473.xml"/><Relationship Id="rId69" Type="http://schemas.openxmlformats.org/officeDocument/2006/relationships/tags" Target="../tags/tag1535.xml"/><Relationship Id="rId68" Type="http://schemas.openxmlformats.org/officeDocument/2006/relationships/tags" Target="../tags/tag1534.xml"/><Relationship Id="rId67" Type="http://schemas.openxmlformats.org/officeDocument/2006/relationships/tags" Target="../tags/tag1533.xml"/><Relationship Id="rId66" Type="http://schemas.openxmlformats.org/officeDocument/2006/relationships/tags" Target="../tags/tag1532.xml"/><Relationship Id="rId65" Type="http://schemas.openxmlformats.org/officeDocument/2006/relationships/tags" Target="../tags/tag1531.xml"/><Relationship Id="rId64" Type="http://schemas.openxmlformats.org/officeDocument/2006/relationships/tags" Target="../tags/tag1530.xml"/><Relationship Id="rId63" Type="http://schemas.openxmlformats.org/officeDocument/2006/relationships/tags" Target="../tags/tag1529.xml"/><Relationship Id="rId62" Type="http://schemas.openxmlformats.org/officeDocument/2006/relationships/tags" Target="../tags/tag1528.xml"/><Relationship Id="rId61" Type="http://schemas.openxmlformats.org/officeDocument/2006/relationships/tags" Target="../tags/tag1527.xml"/><Relationship Id="rId60" Type="http://schemas.openxmlformats.org/officeDocument/2006/relationships/tags" Target="../tags/tag1526.xml"/><Relationship Id="rId6" Type="http://schemas.openxmlformats.org/officeDocument/2006/relationships/tags" Target="../tags/tag1472.xml"/><Relationship Id="rId59" Type="http://schemas.openxmlformats.org/officeDocument/2006/relationships/tags" Target="../tags/tag1525.xml"/><Relationship Id="rId58" Type="http://schemas.openxmlformats.org/officeDocument/2006/relationships/tags" Target="../tags/tag1524.xml"/><Relationship Id="rId57" Type="http://schemas.openxmlformats.org/officeDocument/2006/relationships/tags" Target="../tags/tag1523.xml"/><Relationship Id="rId56" Type="http://schemas.openxmlformats.org/officeDocument/2006/relationships/tags" Target="../tags/tag1522.xml"/><Relationship Id="rId55" Type="http://schemas.openxmlformats.org/officeDocument/2006/relationships/tags" Target="../tags/tag1521.xml"/><Relationship Id="rId54" Type="http://schemas.openxmlformats.org/officeDocument/2006/relationships/tags" Target="../tags/tag1520.xml"/><Relationship Id="rId53" Type="http://schemas.openxmlformats.org/officeDocument/2006/relationships/tags" Target="../tags/tag1519.xml"/><Relationship Id="rId52" Type="http://schemas.openxmlformats.org/officeDocument/2006/relationships/tags" Target="../tags/tag1518.xml"/><Relationship Id="rId51" Type="http://schemas.openxmlformats.org/officeDocument/2006/relationships/tags" Target="../tags/tag1517.xml"/><Relationship Id="rId50" Type="http://schemas.openxmlformats.org/officeDocument/2006/relationships/tags" Target="../tags/tag1516.xml"/><Relationship Id="rId5" Type="http://schemas.openxmlformats.org/officeDocument/2006/relationships/tags" Target="../tags/tag1471.xml"/><Relationship Id="rId49" Type="http://schemas.openxmlformats.org/officeDocument/2006/relationships/tags" Target="../tags/tag1515.xml"/><Relationship Id="rId48" Type="http://schemas.openxmlformats.org/officeDocument/2006/relationships/tags" Target="../tags/tag1514.xml"/><Relationship Id="rId47" Type="http://schemas.openxmlformats.org/officeDocument/2006/relationships/tags" Target="../tags/tag1513.xml"/><Relationship Id="rId46" Type="http://schemas.openxmlformats.org/officeDocument/2006/relationships/tags" Target="../tags/tag1512.xml"/><Relationship Id="rId45" Type="http://schemas.openxmlformats.org/officeDocument/2006/relationships/tags" Target="../tags/tag1511.xml"/><Relationship Id="rId44" Type="http://schemas.openxmlformats.org/officeDocument/2006/relationships/tags" Target="../tags/tag1510.xml"/><Relationship Id="rId43" Type="http://schemas.openxmlformats.org/officeDocument/2006/relationships/tags" Target="../tags/tag1509.xml"/><Relationship Id="rId42" Type="http://schemas.openxmlformats.org/officeDocument/2006/relationships/tags" Target="../tags/tag1508.xml"/><Relationship Id="rId41" Type="http://schemas.openxmlformats.org/officeDocument/2006/relationships/tags" Target="../tags/tag1507.xml"/><Relationship Id="rId40" Type="http://schemas.openxmlformats.org/officeDocument/2006/relationships/tags" Target="../tags/tag1506.xml"/><Relationship Id="rId4" Type="http://schemas.openxmlformats.org/officeDocument/2006/relationships/tags" Target="../tags/tag1470.xml"/><Relationship Id="rId39" Type="http://schemas.openxmlformats.org/officeDocument/2006/relationships/tags" Target="../tags/tag1505.xml"/><Relationship Id="rId38" Type="http://schemas.openxmlformats.org/officeDocument/2006/relationships/tags" Target="../tags/tag1504.xml"/><Relationship Id="rId37" Type="http://schemas.openxmlformats.org/officeDocument/2006/relationships/tags" Target="../tags/tag1503.xml"/><Relationship Id="rId36" Type="http://schemas.openxmlformats.org/officeDocument/2006/relationships/tags" Target="../tags/tag1502.xml"/><Relationship Id="rId35" Type="http://schemas.openxmlformats.org/officeDocument/2006/relationships/tags" Target="../tags/tag1501.xml"/><Relationship Id="rId34" Type="http://schemas.openxmlformats.org/officeDocument/2006/relationships/tags" Target="../tags/tag1500.xml"/><Relationship Id="rId33" Type="http://schemas.openxmlformats.org/officeDocument/2006/relationships/tags" Target="../tags/tag1499.xml"/><Relationship Id="rId32" Type="http://schemas.openxmlformats.org/officeDocument/2006/relationships/tags" Target="../tags/tag1498.xml"/><Relationship Id="rId31" Type="http://schemas.openxmlformats.org/officeDocument/2006/relationships/tags" Target="../tags/tag1497.xml"/><Relationship Id="rId30" Type="http://schemas.openxmlformats.org/officeDocument/2006/relationships/tags" Target="../tags/tag1496.xml"/><Relationship Id="rId3" Type="http://schemas.openxmlformats.org/officeDocument/2006/relationships/tags" Target="../tags/tag1469.xml"/><Relationship Id="rId29" Type="http://schemas.openxmlformats.org/officeDocument/2006/relationships/tags" Target="../tags/tag1495.xml"/><Relationship Id="rId28" Type="http://schemas.openxmlformats.org/officeDocument/2006/relationships/tags" Target="../tags/tag1494.xml"/><Relationship Id="rId27" Type="http://schemas.openxmlformats.org/officeDocument/2006/relationships/tags" Target="../tags/tag1493.xml"/><Relationship Id="rId26" Type="http://schemas.openxmlformats.org/officeDocument/2006/relationships/tags" Target="../tags/tag1492.xml"/><Relationship Id="rId25" Type="http://schemas.openxmlformats.org/officeDocument/2006/relationships/tags" Target="../tags/tag1491.xml"/><Relationship Id="rId24" Type="http://schemas.openxmlformats.org/officeDocument/2006/relationships/tags" Target="../tags/tag1490.xml"/><Relationship Id="rId23" Type="http://schemas.openxmlformats.org/officeDocument/2006/relationships/tags" Target="../tags/tag1489.xml"/><Relationship Id="rId22" Type="http://schemas.openxmlformats.org/officeDocument/2006/relationships/tags" Target="../tags/tag1488.xml"/><Relationship Id="rId21" Type="http://schemas.openxmlformats.org/officeDocument/2006/relationships/tags" Target="../tags/tag1487.xml"/><Relationship Id="rId20" Type="http://schemas.openxmlformats.org/officeDocument/2006/relationships/tags" Target="../tags/tag1486.xml"/><Relationship Id="rId2" Type="http://schemas.openxmlformats.org/officeDocument/2006/relationships/tags" Target="../tags/tag1468.xml"/><Relationship Id="rId19" Type="http://schemas.openxmlformats.org/officeDocument/2006/relationships/tags" Target="../tags/tag1485.xml"/><Relationship Id="rId18" Type="http://schemas.openxmlformats.org/officeDocument/2006/relationships/tags" Target="../tags/tag1484.xml"/><Relationship Id="rId17" Type="http://schemas.openxmlformats.org/officeDocument/2006/relationships/tags" Target="../tags/tag1483.xml"/><Relationship Id="rId16" Type="http://schemas.openxmlformats.org/officeDocument/2006/relationships/tags" Target="../tags/tag1482.xml"/><Relationship Id="rId15" Type="http://schemas.openxmlformats.org/officeDocument/2006/relationships/tags" Target="../tags/tag1481.xml"/><Relationship Id="rId146" Type="http://schemas.openxmlformats.org/officeDocument/2006/relationships/tags" Target="../tags/tag1612.xml"/><Relationship Id="rId145" Type="http://schemas.openxmlformats.org/officeDocument/2006/relationships/tags" Target="../tags/tag1611.xml"/><Relationship Id="rId144" Type="http://schemas.openxmlformats.org/officeDocument/2006/relationships/tags" Target="../tags/tag1610.xml"/><Relationship Id="rId143" Type="http://schemas.openxmlformats.org/officeDocument/2006/relationships/tags" Target="../tags/tag1609.xml"/><Relationship Id="rId142" Type="http://schemas.openxmlformats.org/officeDocument/2006/relationships/tags" Target="../tags/tag1608.xml"/><Relationship Id="rId141" Type="http://schemas.openxmlformats.org/officeDocument/2006/relationships/tags" Target="../tags/tag1607.xml"/><Relationship Id="rId140" Type="http://schemas.openxmlformats.org/officeDocument/2006/relationships/tags" Target="../tags/tag1606.xml"/><Relationship Id="rId14" Type="http://schemas.openxmlformats.org/officeDocument/2006/relationships/tags" Target="../tags/tag1480.xml"/><Relationship Id="rId139" Type="http://schemas.openxmlformats.org/officeDocument/2006/relationships/tags" Target="../tags/tag1605.xml"/><Relationship Id="rId138" Type="http://schemas.openxmlformats.org/officeDocument/2006/relationships/tags" Target="../tags/tag1604.xml"/><Relationship Id="rId137" Type="http://schemas.openxmlformats.org/officeDocument/2006/relationships/tags" Target="../tags/tag1603.xml"/><Relationship Id="rId136" Type="http://schemas.openxmlformats.org/officeDocument/2006/relationships/tags" Target="../tags/tag1602.xml"/><Relationship Id="rId135" Type="http://schemas.openxmlformats.org/officeDocument/2006/relationships/tags" Target="../tags/tag1601.xml"/><Relationship Id="rId134" Type="http://schemas.openxmlformats.org/officeDocument/2006/relationships/tags" Target="../tags/tag1600.xml"/><Relationship Id="rId133" Type="http://schemas.openxmlformats.org/officeDocument/2006/relationships/tags" Target="../tags/tag1599.xml"/><Relationship Id="rId132" Type="http://schemas.openxmlformats.org/officeDocument/2006/relationships/tags" Target="../tags/tag1598.xml"/><Relationship Id="rId131" Type="http://schemas.openxmlformats.org/officeDocument/2006/relationships/tags" Target="../tags/tag1597.xml"/><Relationship Id="rId130" Type="http://schemas.openxmlformats.org/officeDocument/2006/relationships/tags" Target="../tags/tag1596.xml"/><Relationship Id="rId13" Type="http://schemas.openxmlformats.org/officeDocument/2006/relationships/tags" Target="../tags/tag1479.xml"/><Relationship Id="rId129" Type="http://schemas.openxmlformats.org/officeDocument/2006/relationships/tags" Target="../tags/tag1595.xml"/><Relationship Id="rId128" Type="http://schemas.openxmlformats.org/officeDocument/2006/relationships/tags" Target="../tags/tag1594.xml"/><Relationship Id="rId127" Type="http://schemas.openxmlformats.org/officeDocument/2006/relationships/tags" Target="../tags/tag1593.xml"/><Relationship Id="rId126" Type="http://schemas.openxmlformats.org/officeDocument/2006/relationships/tags" Target="../tags/tag1592.xml"/><Relationship Id="rId125" Type="http://schemas.openxmlformats.org/officeDocument/2006/relationships/tags" Target="../tags/tag1591.xml"/><Relationship Id="rId124" Type="http://schemas.openxmlformats.org/officeDocument/2006/relationships/tags" Target="../tags/tag1590.xml"/><Relationship Id="rId123" Type="http://schemas.openxmlformats.org/officeDocument/2006/relationships/tags" Target="../tags/tag1589.xml"/><Relationship Id="rId122" Type="http://schemas.openxmlformats.org/officeDocument/2006/relationships/tags" Target="../tags/tag1588.xml"/><Relationship Id="rId121" Type="http://schemas.openxmlformats.org/officeDocument/2006/relationships/tags" Target="../tags/tag1587.xml"/><Relationship Id="rId120" Type="http://schemas.openxmlformats.org/officeDocument/2006/relationships/tags" Target="../tags/tag1586.xml"/><Relationship Id="rId12" Type="http://schemas.openxmlformats.org/officeDocument/2006/relationships/tags" Target="../tags/tag1478.xml"/><Relationship Id="rId119" Type="http://schemas.openxmlformats.org/officeDocument/2006/relationships/tags" Target="../tags/tag1585.xml"/><Relationship Id="rId118" Type="http://schemas.openxmlformats.org/officeDocument/2006/relationships/tags" Target="../tags/tag1584.xml"/><Relationship Id="rId117" Type="http://schemas.openxmlformats.org/officeDocument/2006/relationships/tags" Target="../tags/tag1583.xml"/><Relationship Id="rId116" Type="http://schemas.openxmlformats.org/officeDocument/2006/relationships/tags" Target="../tags/tag1582.xml"/><Relationship Id="rId115" Type="http://schemas.openxmlformats.org/officeDocument/2006/relationships/tags" Target="../tags/tag1581.xml"/><Relationship Id="rId114" Type="http://schemas.openxmlformats.org/officeDocument/2006/relationships/tags" Target="../tags/tag1580.xml"/><Relationship Id="rId113" Type="http://schemas.openxmlformats.org/officeDocument/2006/relationships/tags" Target="../tags/tag1579.xml"/><Relationship Id="rId112" Type="http://schemas.openxmlformats.org/officeDocument/2006/relationships/tags" Target="../tags/tag1578.xml"/><Relationship Id="rId111" Type="http://schemas.openxmlformats.org/officeDocument/2006/relationships/tags" Target="../tags/tag1577.xml"/><Relationship Id="rId110" Type="http://schemas.openxmlformats.org/officeDocument/2006/relationships/tags" Target="../tags/tag1576.xml"/><Relationship Id="rId11" Type="http://schemas.openxmlformats.org/officeDocument/2006/relationships/tags" Target="../tags/tag1477.xml"/><Relationship Id="rId109" Type="http://schemas.openxmlformats.org/officeDocument/2006/relationships/tags" Target="../tags/tag1575.xml"/><Relationship Id="rId108" Type="http://schemas.openxmlformats.org/officeDocument/2006/relationships/tags" Target="../tags/tag1574.xml"/><Relationship Id="rId107" Type="http://schemas.openxmlformats.org/officeDocument/2006/relationships/tags" Target="../tags/tag1573.xml"/><Relationship Id="rId106" Type="http://schemas.openxmlformats.org/officeDocument/2006/relationships/tags" Target="../tags/tag1572.xml"/><Relationship Id="rId105" Type="http://schemas.openxmlformats.org/officeDocument/2006/relationships/tags" Target="../tags/tag1571.xml"/><Relationship Id="rId104" Type="http://schemas.openxmlformats.org/officeDocument/2006/relationships/tags" Target="../tags/tag1570.xml"/><Relationship Id="rId103" Type="http://schemas.openxmlformats.org/officeDocument/2006/relationships/tags" Target="../tags/tag1569.xml"/><Relationship Id="rId102" Type="http://schemas.openxmlformats.org/officeDocument/2006/relationships/tags" Target="../tags/tag1568.xml"/><Relationship Id="rId101" Type="http://schemas.openxmlformats.org/officeDocument/2006/relationships/tags" Target="../tags/tag1567.xml"/><Relationship Id="rId100" Type="http://schemas.openxmlformats.org/officeDocument/2006/relationships/tags" Target="../tags/tag1566.xml"/><Relationship Id="rId10" Type="http://schemas.openxmlformats.org/officeDocument/2006/relationships/tags" Target="../tags/tag14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9" Type="http://schemas.openxmlformats.org/officeDocument/2006/relationships/tags" Target="../tags/tag1710.xml"/><Relationship Id="rId98" Type="http://schemas.openxmlformats.org/officeDocument/2006/relationships/tags" Target="../tags/tag1709.xml"/><Relationship Id="rId97" Type="http://schemas.openxmlformats.org/officeDocument/2006/relationships/tags" Target="../tags/tag1708.xml"/><Relationship Id="rId96" Type="http://schemas.openxmlformats.org/officeDocument/2006/relationships/tags" Target="../tags/tag1707.xml"/><Relationship Id="rId95" Type="http://schemas.openxmlformats.org/officeDocument/2006/relationships/tags" Target="../tags/tag1706.xml"/><Relationship Id="rId94" Type="http://schemas.openxmlformats.org/officeDocument/2006/relationships/tags" Target="../tags/tag1705.xml"/><Relationship Id="rId93" Type="http://schemas.openxmlformats.org/officeDocument/2006/relationships/tags" Target="../tags/tag1704.xml"/><Relationship Id="rId92" Type="http://schemas.openxmlformats.org/officeDocument/2006/relationships/tags" Target="../tags/tag1703.xml"/><Relationship Id="rId91" Type="http://schemas.openxmlformats.org/officeDocument/2006/relationships/tags" Target="../tags/tag1702.xml"/><Relationship Id="rId90" Type="http://schemas.openxmlformats.org/officeDocument/2006/relationships/tags" Target="../tags/tag1701.xml"/><Relationship Id="rId9" Type="http://schemas.openxmlformats.org/officeDocument/2006/relationships/tags" Target="../tags/tag1620.xml"/><Relationship Id="rId89" Type="http://schemas.openxmlformats.org/officeDocument/2006/relationships/tags" Target="../tags/tag1700.xml"/><Relationship Id="rId88" Type="http://schemas.openxmlformats.org/officeDocument/2006/relationships/tags" Target="../tags/tag1699.xml"/><Relationship Id="rId87" Type="http://schemas.openxmlformats.org/officeDocument/2006/relationships/tags" Target="../tags/tag1698.xml"/><Relationship Id="rId86" Type="http://schemas.openxmlformats.org/officeDocument/2006/relationships/tags" Target="../tags/tag1697.xml"/><Relationship Id="rId85" Type="http://schemas.openxmlformats.org/officeDocument/2006/relationships/tags" Target="../tags/tag1696.xml"/><Relationship Id="rId84" Type="http://schemas.openxmlformats.org/officeDocument/2006/relationships/tags" Target="../tags/tag1695.xml"/><Relationship Id="rId83" Type="http://schemas.openxmlformats.org/officeDocument/2006/relationships/tags" Target="../tags/tag1694.xml"/><Relationship Id="rId82" Type="http://schemas.openxmlformats.org/officeDocument/2006/relationships/tags" Target="../tags/tag1693.xml"/><Relationship Id="rId81" Type="http://schemas.openxmlformats.org/officeDocument/2006/relationships/tags" Target="../tags/tag1692.xml"/><Relationship Id="rId80" Type="http://schemas.openxmlformats.org/officeDocument/2006/relationships/tags" Target="../tags/tag1691.xml"/><Relationship Id="rId8" Type="http://schemas.openxmlformats.org/officeDocument/2006/relationships/tags" Target="../tags/tag1619.xml"/><Relationship Id="rId79" Type="http://schemas.openxmlformats.org/officeDocument/2006/relationships/tags" Target="../tags/tag1690.xml"/><Relationship Id="rId78" Type="http://schemas.openxmlformats.org/officeDocument/2006/relationships/tags" Target="../tags/tag1689.xml"/><Relationship Id="rId77" Type="http://schemas.openxmlformats.org/officeDocument/2006/relationships/tags" Target="../tags/tag1688.xml"/><Relationship Id="rId76" Type="http://schemas.openxmlformats.org/officeDocument/2006/relationships/tags" Target="../tags/tag1687.xml"/><Relationship Id="rId75" Type="http://schemas.openxmlformats.org/officeDocument/2006/relationships/tags" Target="../tags/tag1686.xml"/><Relationship Id="rId74" Type="http://schemas.openxmlformats.org/officeDocument/2006/relationships/tags" Target="../tags/tag1685.xml"/><Relationship Id="rId73" Type="http://schemas.openxmlformats.org/officeDocument/2006/relationships/tags" Target="../tags/tag1684.xml"/><Relationship Id="rId72" Type="http://schemas.openxmlformats.org/officeDocument/2006/relationships/tags" Target="../tags/tag1683.xml"/><Relationship Id="rId71" Type="http://schemas.openxmlformats.org/officeDocument/2006/relationships/tags" Target="../tags/tag1682.xml"/><Relationship Id="rId70" Type="http://schemas.openxmlformats.org/officeDocument/2006/relationships/tags" Target="../tags/tag1681.xml"/><Relationship Id="rId7" Type="http://schemas.openxmlformats.org/officeDocument/2006/relationships/tags" Target="../tags/tag1618.xml"/><Relationship Id="rId69" Type="http://schemas.openxmlformats.org/officeDocument/2006/relationships/tags" Target="../tags/tag1680.xml"/><Relationship Id="rId68" Type="http://schemas.openxmlformats.org/officeDocument/2006/relationships/tags" Target="../tags/tag1679.xml"/><Relationship Id="rId67" Type="http://schemas.openxmlformats.org/officeDocument/2006/relationships/tags" Target="../tags/tag1678.xml"/><Relationship Id="rId66" Type="http://schemas.openxmlformats.org/officeDocument/2006/relationships/tags" Target="../tags/tag1677.xml"/><Relationship Id="rId65" Type="http://schemas.openxmlformats.org/officeDocument/2006/relationships/tags" Target="../tags/tag1676.xml"/><Relationship Id="rId64" Type="http://schemas.openxmlformats.org/officeDocument/2006/relationships/tags" Target="../tags/tag1675.xml"/><Relationship Id="rId63" Type="http://schemas.openxmlformats.org/officeDocument/2006/relationships/tags" Target="../tags/tag1674.xml"/><Relationship Id="rId62" Type="http://schemas.openxmlformats.org/officeDocument/2006/relationships/tags" Target="../tags/tag1673.xml"/><Relationship Id="rId61" Type="http://schemas.openxmlformats.org/officeDocument/2006/relationships/tags" Target="../tags/tag1672.xml"/><Relationship Id="rId60" Type="http://schemas.openxmlformats.org/officeDocument/2006/relationships/tags" Target="../tags/tag1671.xml"/><Relationship Id="rId6" Type="http://schemas.openxmlformats.org/officeDocument/2006/relationships/tags" Target="../tags/tag1617.xml"/><Relationship Id="rId59" Type="http://schemas.openxmlformats.org/officeDocument/2006/relationships/tags" Target="../tags/tag1670.xml"/><Relationship Id="rId58" Type="http://schemas.openxmlformats.org/officeDocument/2006/relationships/tags" Target="../tags/tag1669.xml"/><Relationship Id="rId57" Type="http://schemas.openxmlformats.org/officeDocument/2006/relationships/tags" Target="../tags/tag1668.xml"/><Relationship Id="rId56" Type="http://schemas.openxmlformats.org/officeDocument/2006/relationships/tags" Target="../tags/tag1667.xml"/><Relationship Id="rId55" Type="http://schemas.openxmlformats.org/officeDocument/2006/relationships/tags" Target="../tags/tag1666.xml"/><Relationship Id="rId54" Type="http://schemas.openxmlformats.org/officeDocument/2006/relationships/tags" Target="../tags/tag1665.xml"/><Relationship Id="rId53" Type="http://schemas.openxmlformats.org/officeDocument/2006/relationships/tags" Target="../tags/tag1664.xml"/><Relationship Id="rId52" Type="http://schemas.openxmlformats.org/officeDocument/2006/relationships/tags" Target="../tags/tag1663.xml"/><Relationship Id="rId51" Type="http://schemas.openxmlformats.org/officeDocument/2006/relationships/tags" Target="../tags/tag1662.xml"/><Relationship Id="rId50" Type="http://schemas.openxmlformats.org/officeDocument/2006/relationships/tags" Target="../tags/tag1661.xml"/><Relationship Id="rId5" Type="http://schemas.openxmlformats.org/officeDocument/2006/relationships/tags" Target="../tags/tag1616.xml"/><Relationship Id="rId49" Type="http://schemas.openxmlformats.org/officeDocument/2006/relationships/tags" Target="../tags/tag1660.xml"/><Relationship Id="rId48" Type="http://schemas.openxmlformats.org/officeDocument/2006/relationships/tags" Target="../tags/tag1659.xml"/><Relationship Id="rId47" Type="http://schemas.openxmlformats.org/officeDocument/2006/relationships/tags" Target="../tags/tag1658.xml"/><Relationship Id="rId46" Type="http://schemas.openxmlformats.org/officeDocument/2006/relationships/tags" Target="../tags/tag1657.xml"/><Relationship Id="rId45" Type="http://schemas.openxmlformats.org/officeDocument/2006/relationships/tags" Target="../tags/tag1656.xml"/><Relationship Id="rId44" Type="http://schemas.openxmlformats.org/officeDocument/2006/relationships/tags" Target="../tags/tag1655.xml"/><Relationship Id="rId43" Type="http://schemas.openxmlformats.org/officeDocument/2006/relationships/tags" Target="../tags/tag1654.xml"/><Relationship Id="rId42" Type="http://schemas.openxmlformats.org/officeDocument/2006/relationships/tags" Target="../tags/tag1653.xml"/><Relationship Id="rId41" Type="http://schemas.openxmlformats.org/officeDocument/2006/relationships/tags" Target="../tags/tag1652.xml"/><Relationship Id="rId40" Type="http://schemas.openxmlformats.org/officeDocument/2006/relationships/tags" Target="../tags/tag1651.xml"/><Relationship Id="rId4" Type="http://schemas.openxmlformats.org/officeDocument/2006/relationships/tags" Target="../tags/tag1615.xml"/><Relationship Id="rId39" Type="http://schemas.openxmlformats.org/officeDocument/2006/relationships/tags" Target="../tags/tag1650.xml"/><Relationship Id="rId38" Type="http://schemas.openxmlformats.org/officeDocument/2006/relationships/tags" Target="../tags/tag1649.xml"/><Relationship Id="rId37" Type="http://schemas.openxmlformats.org/officeDocument/2006/relationships/tags" Target="../tags/tag1648.xml"/><Relationship Id="rId36" Type="http://schemas.openxmlformats.org/officeDocument/2006/relationships/tags" Target="../tags/tag1647.xml"/><Relationship Id="rId35" Type="http://schemas.openxmlformats.org/officeDocument/2006/relationships/tags" Target="../tags/tag1646.xml"/><Relationship Id="rId34" Type="http://schemas.openxmlformats.org/officeDocument/2006/relationships/tags" Target="../tags/tag1645.xml"/><Relationship Id="rId33" Type="http://schemas.openxmlformats.org/officeDocument/2006/relationships/tags" Target="../tags/tag1644.xml"/><Relationship Id="rId32" Type="http://schemas.openxmlformats.org/officeDocument/2006/relationships/tags" Target="../tags/tag1643.xml"/><Relationship Id="rId31" Type="http://schemas.openxmlformats.org/officeDocument/2006/relationships/tags" Target="../tags/tag1642.xml"/><Relationship Id="rId30" Type="http://schemas.openxmlformats.org/officeDocument/2006/relationships/tags" Target="../tags/tag1641.xml"/><Relationship Id="rId3" Type="http://schemas.openxmlformats.org/officeDocument/2006/relationships/tags" Target="../tags/tag1614.xml"/><Relationship Id="rId29" Type="http://schemas.openxmlformats.org/officeDocument/2006/relationships/tags" Target="../tags/tag1640.xml"/><Relationship Id="rId28" Type="http://schemas.openxmlformats.org/officeDocument/2006/relationships/tags" Target="../tags/tag1639.xml"/><Relationship Id="rId27" Type="http://schemas.openxmlformats.org/officeDocument/2006/relationships/tags" Target="../tags/tag1638.xml"/><Relationship Id="rId26" Type="http://schemas.openxmlformats.org/officeDocument/2006/relationships/tags" Target="../tags/tag1637.xml"/><Relationship Id="rId25" Type="http://schemas.openxmlformats.org/officeDocument/2006/relationships/tags" Target="../tags/tag1636.xml"/><Relationship Id="rId24" Type="http://schemas.openxmlformats.org/officeDocument/2006/relationships/tags" Target="../tags/tag1635.xml"/><Relationship Id="rId23" Type="http://schemas.openxmlformats.org/officeDocument/2006/relationships/tags" Target="../tags/tag1634.xml"/><Relationship Id="rId22" Type="http://schemas.openxmlformats.org/officeDocument/2006/relationships/tags" Target="../tags/tag1633.xml"/><Relationship Id="rId21" Type="http://schemas.openxmlformats.org/officeDocument/2006/relationships/tags" Target="../tags/tag1632.xml"/><Relationship Id="rId20" Type="http://schemas.openxmlformats.org/officeDocument/2006/relationships/tags" Target="../tags/tag1631.xml"/><Relationship Id="rId2" Type="http://schemas.openxmlformats.org/officeDocument/2006/relationships/tags" Target="../tags/tag1613.xml"/><Relationship Id="rId19" Type="http://schemas.openxmlformats.org/officeDocument/2006/relationships/tags" Target="../tags/tag1630.xml"/><Relationship Id="rId18" Type="http://schemas.openxmlformats.org/officeDocument/2006/relationships/tags" Target="../tags/tag1629.xml"/><Relationship Id="rId17" Type="http://schemas.openxmlformats.org/officeDocument/2006/relationships/tags" Target="../tags/tag1628.xml"/><Relationship Id="rId16" Type="http://schemas.openxmlformats.org/officeDocument/2006/relationships/tags" Target="../tags/tag1627.xml"/><Relationship Id="rId15" Type="http://schemas.openxmlformats.org/officeDocument/2006/relationships/tags" Target="../tags/tag1626.xml"/><Relationship Id="rId148" Type="http://schemas.openxmlformats.org/officeDocument/2006/relationships/tags" Target="../tags/tag1759.xml"/><Relationship Id="rId147" Type="http://schemas.openxmlformats.org/officeDocument/2006/relationships/tags" Target="../tags/tag1758.xml"/><Relationship Id="rId146" Type="http://schemas.openxmlformats.org/officeDocument/2006/relationships/tags" Target="../tags/tag1757.xml"/><Relationship Id="rId145" Type="http://schemas.openxmlformats.org/officeDocument/2006/relationships/tags" Target="../tags/tag1756.xml"/><Relationship Id="rId144" Type="http://schemas.openxmlformats.org/officeDocument/2006/relationships/tags" Target="../tags/tag1755.xml"/><Relationship Id="rId143" Type="http://schemas.openxmlformats.org/officeDocument/2006/relationships/tags" Target="../tags/tag1754.xml"/><Relationship Id="rId142" Type="http://schemas.openxmlformats.org/officeDocument/2006/relationships/tags" Target="../tags/tag1753.xml"/><Relationship Id="rId141" Type="http://schemas.openxmlformats.org/officeDocument/2006/relationships/tags" Target="../tags/tag1752.xml"/><Relationship Id="rId140" Type="http://schemas.openxmlformats.org/officeDocument/2006/relationships/tags" Target="../tags/tag1751.xml"/><Relationship Id="rId14" Type="http://schemas.openxmlformats.org/officeDocument/2006/relationships/tags" Target="../tags/tag1625.xml"/><Relationship Id="rId139" Type="http://schemas.openxmlformats.org/officeDocument/2006/relationships/tags" Target="../tags/tag1750.xml"/><Relationship Id="rId138" Type="http://schemas.openxmlformats.org/officeDocument/2006/relationships/tags" Target="../tags/tag1749.xml"/><Relationship Id="rId137" Type="http://schemas.openxmlformats.org/officeDocument/2006/relationships/tags" Target="../tags/tag1748.xml"/><Relationship Id="rId136" Type="http://schemas.openxmlformats.org/officeDocument/2006/relationships/tags" Target="../tags/tag1747.xml"/><Relationship Id="rId135" Type="http://schemas.openxmlformats.org/officeDocument/2006/relationships/tags" Target="../tags/tag1746.xml"/><Relationship Id="rId134" Type="http://schemas.openxmlformats.org/officeDocument/2006/relationships/tags" Target="../tags/tag1745.xml"/><Relationship Id="rId133" Type="http://schemas.openxmlformats.org/officeDocument/2006/relationships/tags" Target="../tags/tag1744.xml"/><Relationship Id="rId132" Type="http://schemas.openxmlformats.org/officeDocument/2006/relationships/tags" Target="../tags/tag1743.xml"/><Relationship Id="rId131" Type="http://schemas.openxmlformats.org/officeDocument/2006/relationships/tags" Target="../tags/tag1742.xml"/><Relationship Id="rId130" Type="http://schemas.openxmlformats.org/officeDocument/2006/relationships/tags" Target="../tags/tag1741.xml"/><Relationship Id="rId13" Type="http://schemas.openxmlformats.org/officeDocument/2006/relationships/tags" Target="../tags/tag1624.xml"/><Relationship Id="rId129" Type="http://schemas.openxmlformats.org/officeDocument/2006/relationships/tags" Target="../tags/tag1740.xml"/><Relationship Id="rId128" Type="http://schemas.openxmlformats.org/officeDocument/2006/relationships/tags" Target="../tags/tag1739.xml"/><Relationship Id="rId127" Type="http://schemas.openxmlformats.org/officeDocument/2006/relationships/tags" Target="../tags/tag1738.xml"/><Relationship Id="rId126" Type="http://schemas.openxmlformats.org/officeDocument/2006/relationships/tags" Target="../tags/tag1737.xml"/><Relationship Id="rId125" Type="http://schemas.openxmlformats.org/officeDocument/2006/relationships/tags" Target="../tags/tag1736.xml"/><Relationship Id="rId124" Type="http://schemas.openxmlformats.org/officeDocument/2006/relationships/tags" Target="../tags/tag1735.xml"/><Relationship Id="rId123" Type="http://schemas.openxmlformats.org/officeDocument/2006/relationships/tags" Target="../tags/tag1734.xml"/><Relationship Id="rId122" Type="http://schemas.openxmlformats.org/officeDocument/2006/relationships/tags" Target="../tags/tag1733.xml"/><Relationship Id="rId121" Type="http://schemas.openxmlformats.org/officeDocument/2006/relationships/tags" Target="../tags/tag1732.xml"/><Relationship Id="rId120" Type="http://schemas.openxmlformats.org/officeDocument/2006/relationships/tags" Target="../tags/tag1731.xml"/><Relationship Id="rId12" Type="http://schemas.openxmlformats.org/officeDocument/2006/relationships/tags" Target="../tags/tag1623.xml"/><Relationship Id="rId119" Type="http://schemas.openxmlformats.org/officeDocument/2006/relationships/tags" Target="../tags/tag1730.xml"/><Relationship Id="rId118" Type="http://schemas.openxmlformats.org/officeDocument/2006/relationships/tags" Target="../tags/tag1729.xml"/><Relationship Id="rId117" Type="http://schemas.openxmlformats.org/officeDocument/2006/relationships/tags" Target="../tags/tag1728.xml"/><Relationship Id="rId116" Type="http://schemas.openxmlformats.org/officeDocument/2006/relationships/tags" Target="../tags/tag1727.xml"/><Relationship Id="rId115" Type="http://schemas.openxmlformats.org/officeDocument/2006/relationships/tags" Target="../tags/tag1726.xml"/><Relationship Id="rId114" Type="http://schemas.openxmlformats.org/officeDocument/2006/relationships/tags" Target="../tags/tag1725.xml"/><Relationship Id="rId113" Type="http://schemas.openxmlformats.org/officeDocument/2006/relationships/tags" Target="../tags/tag1724.xml"/><Relationship Id="rId112" Type="http://schemas.openxmlformats.org/officeDocument/2006/relationships/tags" Target="../tags/tag1723.xml"/><Relationship Id="rId111" Type="http://schemas.openxmlformats.org/officeDocument/2006/relationships/tags" Target="../tags/tag1722.xml"/><Relationship Id="rId110" Type="http://schemas.openxmlformats.org/officeDocument/2006/relationships/tags" Target="../tags/tag1721.xml"/><Relationship Id="rId11" Type="http://schemas.openxmlformats.org/officeDocument/2006/relationships/tags" Target="../tags/tag1622.xml"/><Relationship Id="rId109" Type="http://schemas.openxmlformats.org/officeDocument/2006/relationships/tags" Target="../tags/tag1720.xml"/><Relationship Id="rId108" Type="http://schemas.openxmlformats.org/officeDocument/2006/relationships/tags" Target="../tags/tag1719.xml"/><Relationship Id="rId107" Type="http://schemas.openxmlformats.org/officeDocument/2006/relationships/tags" Target="../tags/tag1718.xml"/><Relationship Id="rId106" Type="http://schemas.openxmlformats.org/officeDocument/2006/relationships/tags" Target="../tags/tag1717.xml"/><Relationship Id="rId105" Type="http://schemas.openxmlformats.org/officeDocument/2006/relationships/tags" Target="../tags/tag1716.xml"/><Relationship Id="rId104" Type="http://schemas.openxmlformats.org/officeDocument/2006/relationships/tags" Target="../tags/tag1715.xml"/><Relationship Id="rId103" Type="http://schemas.openxmlformats.org/officeDocument/2006/relationships/tags" Target="../tags/tag1714.xml"/><Relationship Id="rId102" Type="http://schemas.openxmlformats.org/officeDocument/2006/relationships/tags" Target="../tags/tag1713.xml"/><Relationship Id="rId101" Type="http://schemas.openxmlformats.org/officeDocument/2006/relationships/tags" Target="../tags/tag1712.xml"/><Relationship Id="rId100" Type="http://schemas.openxmlformats.org/officeDocument/2006/relationships/tags" Target="../tags/tag1711.xml"/><Relationship Id="rId10" Type="http://schemas.openxmlformats.org/officeDocument/2006/relationships/tags" Target="../tags/tag162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9" Type="http://schemas.openxmlformats.org/officeDocument/2006/relationships/tags" Target="../tags/tag1857.xml"/><Relationship Id="rId98" Type="http://schemas.openxmlformats.org/officeDocument/2006/relationships/tags" Target="../tags/tag1856.xml"/><Relationship Id="rId97" Type="http://schemas.openxmlformats.org/officeDocument/2006/relationships/tags" Target="../tags/tag1855.xml"/><Relationship Id="rId96" Type="http://schemas.openxmlformats.org/officeDocument/2006/relationships/tags" Target="../tags/tag1854.xml"/><Relationship Id="rId95" Type="http://schemas.openxmlformats.org/officeDocument/2006/relationships/tags" Target="../tags/tag1853.xml"/><Relationship Id="rId94" Type="http://schemas.openxmlformats.org/officeDocument/2006/relationships/tags" Target="../tags/tag1852.xml"/><Relationship Id="rId93" Type="http://schemas.openxmlformats.org/officeDocument/2006/relationships/tags" Target="../tags/tag1851.xml"/><Relationship Id="rId92" Type="http://schemas.openxmlformats.org/officeDocument/2006/relationships/tags" Target="../tags/tag1850.xml"/><Relationship Id="rId91" Type="http://schemas.openxmlformats.org/officeDocument/2006/relationships/tags" Target="../tags/tag1849.xml"/><Relationship Id="rId90" Type="http://schemas.openxmlformats.org/officeDocument/2006/relationships/tags" Target="../tags/tag1848.xml"/><Relationship Id="rId9" Type="http://schemas.openxmlformats.org/officeDocument/2006/relationships/tags" Target="../tags/tag1767.xml"/><Relationship Id="rId89" Type="http://schemas.openxmlformats.org/officeDocument/2006/relationships/tags" Target="../tags/tag1847.xml"/><Relationship Id="rId88" Type="http://schemas.openxmlformats.org/officeDocument/2006/relationships/tags" Target="../tags/tag1846.xml"/><Relationship Id="rId87" Type="http://schemas.openxmlformats.org/officeDocument/2006/relationships/tags" Target="../tags/tag1845.xml"/><Relationship Id="rId86" Type="http://schemas.openxmlformats.org/officeDocument/2006/relationships/tags" Target="../tags/tag1844.xml"/><Relationship Id="rId85" Type="http://schemas.openxmlformats.org/officeDocument/2006/relationships/tags" Target="../tags/tag1843.xml"/><Relationship Id="rId84" Type="http://schemas.openxmlformats.org/officeDocument/2006/relationships/tags" Target="../tags/tag1842.xml"/><Relationship Id="rId83" Type="http://schemas.openxmlformats.org/officeDocument/2006/relationships/tags" Target="../tags/tag1841.xml"/><Relationship Id="rId82" Type="http://schemas.openxmlformats.org/officeDocument/2006/relationships/tags" Target="../tags/tag1840.xml"/><Relationship Id="rId81" Type="http://schemas.openxmlformats.org/officeDocument/2006/relationships/tags" Target="../tags/tag1839.xml"/><Relationship Id="rId80" Type="http://schemas.openxmlformats.org/officeDocument/2006/relationships/tags" Target="../tags/tag1838.xml"/><Relationship Id="rId8" Type="http://schemas.openxmlformats.org/officeDocument/2006/relationships/tags" Target="../tags/tag1766.xml"/><Relationship Id="rId79" Type="http://schemas.openxmlformats.org/officeDocument/2006/relationships/tags" Target="../tags/tag1837.xml"/><Relationship Id="rId78" Type="http://schemas.openxmlformats.org/officeDocument/2006/relationships/tags" Target="../tags/tag1836.xml"/><Relationship Id="rId77" Type="http://schemas.openxmlformats.org/officeDocument/2006/relationships/tags" Target="../tags/tag1835.xml"/><Relationship Id="rId76" Type="http://schemas.openxmlformats.org/officeDocument/2006/relationships/tags" Target="../tags/tag1834.xml"/><Relationship Id="rId75" Type="http://schemas.openxmlformats.org/officeDocument/2006/relationships/tags" Target="../tags/tag1833.xml"/><Relationship Id="rId74" Type="http://schemas.openxmlformats.org/officeDocument/2006/relationships/tags" Target="../tags/tag1832.xml"/><Relationship Id="rId73" Type="http://schemas.openxmlformats.org/officeDocument/2006/relationships/tags" Target="../tags/tag1831.xml"/><Relationship Id="rId72" Type="http://schemas.openxmlformats.org/officeDocument/2006/relationships/tags" Target="../tags/tag1830.xml"/><Relationship Id="rId71" Type="http://schemas.openxmlformats.org/officeDocument/2006/relationships/tags" Target="../tags/tag1829.xml"/><Relationship Id="rId70" Type="http://schemas.openxmlformats.org/officeDocument/2006/relationships/tags" Target="../tags/tag1828.xml"/><Relationship Id="rId7" Type="http://schemas.openxmlformats.org/officeDocument/2006/relationships/tags" Target="../tags/tag1765.xml"/><Relationship Id="rId69" Type="http://schemas.openxmlformats.org/officeDocument/2006/relationships/tags" Target="../tags/tag1827.xml"/><Relationship Id="rId68" Type="http://schemas.openxmlformats.org/officeDocument/2006/relationships/tags" Target="../tags/tag1826.xml"/><Relationship Id="rId67" Type="http://schemas.openxmlformats.org/officeDocument/2006/relationships/tags" Target="../tags/tag1825.xml"/><Relationship Id="rId66" Type="http://schemas.openxmlformats.org/officeDocument/2006/relationships/tags" Target="../tags/tag1824.xml"/><Relationship Id="rId65" Type="http://schemas.openxmlformats.org/officeDocument/2006/relationships/tags" Target="../tags/tag1823.xml"/><Relationship Id="rId64" Type="http://schemas.openxmlformats.org/officeDocument/2006/relationships/tags" Target="../tags/tag1822.xml"/><Relationship Id="rId63" Type="http://schemas.openxmlformats.org/officeDocument/2006/relationships/tags" Target="../tags/tag1821.xml"/><Relationship Id="rId62" Type="http://schemas.openxmlformats.org/officeDocument/2006/relationships/tags" Target="../tags/tag1820.xml"/><Relationship Id="rId61" Type="http://schemas.openxmlformats.org/officeDocument/2006/relationships/tags" Target="../tags/tag1819.xml"/><Relationship Id="rId60" Type="http://schemas.openxmlformats.org/officeDocument/2006/relationships/tags" Target="../tags/tag1818.xml"/><Relationship Id="rId6" Type="http://schemas.openxmlformats.org/officeDocument/2006/relationships/tags" Target="../tags/tag1764.xml"/><Relationship Id="rId59" Type="http://schemas.openxmlformats.org/officeDocument/2006/relationships/tags" Target="../tags/tag1817.xml"/><Relationship Id="rId58" Type="http://schemas.openxmlformats.org/officeDocument/2006/relationships/tags" Target="../tags/tag1816.xml"/><Relationship Id="rId57" Type="http://schemas.openxmlformats.org/officeDocument/2006/relationships/tags" Target="../tags/tag1815.xml"/><Relationship Id="rId56" Type="http://schemas.openxmlformats.org/officeDocument/2006/relationships/tags" Target="../tags/tag1814.xml"/><Relationship Id="rId55" Type="http://schemas.openxmlformats.org/officeDocument/2006/relationships/tags" Target="../tags/tag1813.xml"/><Relationship Id="rId54" Type="http://schemas.openxmlformats.org/officeDocument/2006/relationships/tags" Target="../tags/tag1812.xml"/><Relationship Id="rId53" Type="http://schemas.openxmlformats.org/officeDocument/2006/relationships/tags" Target="../tags/tag1811.xml"/><Relationship Id="rId52" Type="http://schemas.openxmlformats.org/officeDocument/2006/relationships/tags" Target="../tags/tag1810.xml"/><Relationship Id="rId51" Type="http://schemas.openxmlformats.org/officeDocument/2006/relationships/tags" Target="../tags/tag1809.xml"/><Relationship Id="rId50" Type="http://schemas.openxmlformats.org/officeDocument/2006/relationships/tags" Target="../tags/tag1808.xml"/><Relationship Id="rId5" Type="http://schemas.openxmlformats.org/officeDocument/2006/relationships/tags" Target="../tags/tag1763.xml"/><Relationship Id="rId49" Type="http://schemas.openxmlformats.org/officeDocument/2006/relationships/tags" Target="../tags/tag1807.xml"/><Relationship Id="rId48" Type="http://schemas.openxmlformats.org/officeDocument/2006/relationships/tags" Target="../tags/tag1806.xml"/><Relationship Id="rId47" Type="http://schemas.openxmlformats.org/officeDocument/2006/relationships/tags" Target="../tags/tag1805.xml"/><Relationship Id="rId46" Type="http://schemas.openxmlformats.org/officeDocument/2006/relationships/tags" Target="../tags/tag1804.xml"/><Relationship Id="rId45" Type="http://schemas.openxmlformats.org/officeDocument/2006/relationships/tags" Target="../tags/tag1803.xml"/><Relationship Id="rId44" Type="http://schemas.openxmlformats.org/officeDocument/2006/relationships/tags" Target="../tags/tag1802.xml"/><Relationship Id="rId43" Type="http://schemas.openxmlformats.org/officeDocument/2006/relationships/tags" Target="../tags/tag1801.xml"/><Relationship Id="rId42" Type="http://schemas.openxmlformats.org/officeDocument/2006/relationships/tags" Target="../tags/tag1800.xml"/><Relationship Id="rId41" Type="http://schemas.openxmlformats.org/officeDocument/2006/relationships/tags" Target="../tags/tag1799.xml"/><Relationship Id="rId40" Type="http://schemas.openxmlformats.org/officeDocument/2006/relationships/tags" Target="../tags/tag1798.xml"/><Relationship Id="rId4" Type="http://schemas.openxmlformats.org/officeDocument/2006/relationships/tags" Target="../tags/tag1762.xml"/><Relationship Id="rId39" Type="http://schemas.openxmlformats.org/officeDocument/2006/relationships/tags" Target="../tags/tag1797.xml"/><Relationship Id="rId38" Type="http://schemas.openxmlformats.org/officeDocument/2006/relationships/tags" Target="../tags/tag1796.xml"/><Relationship Id="rId37" Type="http://schemas.openxmlformats.org/officeDocument/2006/relationships/tags" Target="../tags/tag1795.xml"/><Relationship Id="rId36" Type="http://schemas.openxmlformats.org/officeDocument/2006/relationships/tags" Target="../tags/tag1794.xml"/><Relationship Id="rId35" Type="http://schemas.openxmlformats.org/officeDocument/2006/relationships/tags" Target="../tags/tag1793.xml"/><Relationship Id="rId34" Type="http://schemas.openxmlformats.org/officeDocument/2006/relationships/tags" Target="../tags/tag1792.xml"/><Relationship Id="rId33" Type="http://schemas.openxmlformats.org/officeDocument/2006/relationships/tags" Target="../tags/tag1791.xml"/><Relationship Id="rId32" Type="http://schemas.openxmlformats.org/officeDocument/2006/relationships/tags" Target="../tags/tag1790.xml"/><Relationship Id="rId31" Type="http://schemas.openxmlformats.org/officeDocument/2006/relationships/tags" Target="../tags/tag1789.xml"/><Relationship Id="rId30" Type="http://schemas.openxmlformats.org/officeDocument/2006/relationships/tags" Target="../tags/tag1788.xml"/><Relationship Id="rId3" Type="http://schemas.openxmlformats.org/officeDocument/2006/relationships/tags" Target="../tags/tag1761.xml"/><Relationship Id="rId29" Type="http://schemas.openxmlformats.org/officeDocument/2006/relationships/tags" Target="../tags/tag1787.xml"/><Relationship Id="rId28" Type="http://schemas.openxmlformats.org/officeDocument/2006/relationships/tags" Target="../tags/tag1786.xml"/><Relationship Id="rId27" Type="http://schemas.openxmlformats.org/officeDocument/2006/relationships/tags" Target="../tags/tag1785.xml"/><Relationship Id="rId26" Type="http://schemas.openxmlformats.org/officeDocument/2006/relationships/tags" Target="../tags/tag1784.xml"/><Relationship Id="rId25" Type="http://schemas.openxmlformats.org/officeDocument/2006/relationships/tags" Target="../tags/tag1783.xml"/><Relationship Id="rId24" Type="http://schemas.openxmlformats.org/officeDocument/2006/relationships/tags" Target="../tags/tag1782.xml"/><Relationship Id="rId23" Type="http://schemas.openxmlformats.org/officeDocument/2006/relationships/tags" Target="../tags/tag1781.xml"/><Relationship Id="rId22" Type="http://schemas.openxmlformats.org/officeDocument/2006/relationships/tags" Target="../tags/tag1780.xml"/><Relationship Id="rId21" Type="http://schemas.openxmlformats.org/officeDocument/2006/relationships/tags" Target="../tags/tag1779.xml"/><Relationship Id="rId20" Type="http://schemas.openxmlformats.org/officeDocument/2006/relationships/tags" Target="../tags/tag1778.xml"/><Relationship Id="rId2" Type="http://schemas.openxmlformats.org/officeDocument/2006/relationships/tags" Target="../tags/tag1760.xml"/><Relationship Id="rId19" Type="http://schemas.openxmlformats.org/officeDocument/2006/relationships/tags" Target="../tags/tag1777.xml"/><Relationship Id="rId18" Type="http://schemas.openxmlformats.org/officeDocument/2006/relationships/tags" Target="../tags/tag1776.xml"/><Relationship Id="rId17" Type="http://schemas.openxmlformats.org/officeDocument/2006/relationships/tags" Target="../tags/tag1775.xml"/><Relationship Id="rId16" Type="http://schemas.openxmlformats.org/officeDocument/2006/relationships/tags" Target="../tags/tag1774.xml"/><Relationship Id="rId15" Type="http://schemas.openxmlformats.org/officeDocument/2006/relationships/tags" Target="../tags/tag1773.xml"/><Relationship Id="rId149" Type="http://schemas.openxmlformats.org/officeDocument/2006/relationships/tags" Target="../tags/tag1907.xml"/><Relationship Id="rId148" Type="http://schemas.openxmlformats.org/officeDocument/2006/relationships/tags" Target="../tags/tag1906.xml"/><Relationship Id="rId147" Type="http://schemas.openxmlformats.org/officeDocument/2006/relationships/tags" Target="../tags/tag1905.xml"/><Relationship Id="rId146" Type="http://schemas.openxmlformats.org/officeDocument/2006/relationships/tags" Target="../tags/tag1904.xml"/><Relationship Id="rId145" Type="http://schemas.openxmlformats.org/officeDocument/2006/relationships/tags" Target="../tags/tag1903.xml"/><Relationship Id="rId144" Type="http://schemas.openxmlformats.org/officeDocument/2006/relationships/tags" Target="../tags/tag1902.xml"/><Relationship Id="rId143" Type="http://schemas.openxmlformats.org/officeDocument/2006/relationships/tags" Target="../tags/tag1901.xml"/><Relationship Id="rId142" Type="http://schemas.openxmlformats.org/officeDocument/2006/relationships/tags" Target="../tags/tag1900.xml"/><Relationship Id="rId141" Type="http://schemas.openxmlformats.org/officeDocument/2006/relationships/tags" Target="../tags/tag1899.xml"/><Relationship Id="rId140" Type="http://schemas.openxmlformats.org/officeDocument/2006/relationships/tags" Target="../tags/tag1898.xml"/><Relationship Id="rId14" Type="http://schemas.openxmlformats.org/officeDocument/2006/relationships/tags" Target="../tags/tag1772.xml"/><Relationship Id="rId139" Type="http://schemas.openxmlformats.org/officeDocument/2006/relationships/tags" Target="../tags/tag1897.xml"/><Relationship Id="rId138" Type="http://schemas.openxmlformats.org/officeDocument/2006/relationships/tags" Target="../tags/tag1896.xml"/><Relationship Id="rId137" Type="http://schemas.openxmlformats.org/officeDocument/2006/relationships/tags" Target="../tags/tag1895.xml"/><Relationship Id="rId136" Type="http://schemas.openxmlformats.org/officeDocument/2006/relationships/tags" Target="../tags/tag1894.xml"/><Relationship Id="rId135" Type="http://schemas.openxmlformats.org/officeDocument/2006/relationships/tags" Target="../tags/tag1893.xml"/><Relationship Id="rId134" Type="http://schemas.openxmlformats.org/officeDocument/2006/relationships/tags" Target="../tags/tag1892.xml"/><Relationship Id="rId133" Type="http://schemas.openxmlformats.org/officeDocument/2006/relationships/tags" Target="../tags/tag1891.xml"/><Relationship Id="rId132" Type="http://schemas.openxmlformats.org/officeDocument/2006/relationships/tags" Target="../tags/tag1890.xml"/><Relationship Id="rId131" Type="http://schemas.openxmlformats.org/officeDocument/2006/relationships/tags" Target="../tags/tag1889.xml"/><Relationship Id="rId130" Type="http://schemas.openxmlformats.org/officeDocument/2006/relationships/tags" Target="../tags/tag1888.xml"/><Relationship Id="rId13" Type="http://schemas.openxmlformats.org/officeDocument/2006/relationships/tags" Target="../tags/tag1771.xml"/><Relationship Id="rId129" Type="http://schemas.openxmlformats.org/officeDocument/2006/relationships/tags" Target="../tags/tag1887.xml"/><Relationship Id="rId128" Type="http://schemas.openxmlformats.org/officeDocument/2006/relationships/tags" Target="../tags/tag1886.xml"/><Relationship Id="rId127" Type="http://schemas.openxmlformats.org/officeDocument/2006/relationships/tags" Target="../tags/tag1885.xml"/><Relationship Id="rId126" Type="http://schemas.openxmlformats.org/officeDocument/2006/relationships/tags" Target="../tags/tag1884.xml"/><Relationship Id="rId125" Type="http://schemas.openxmlformats.org/officeDocument/2006/relationships/tags" Target="../tags/tag1883.xml"/><Relationship Id="rId124" Type="http://schemas.openxmlformats.org/officeDocument/2006/relationships/tags" Target="../tags/tag1882.xml"/><Relationship Id="rId123" Type="http://schemas.openxmlformats.org/officeDocument/2006/relationships/tags" Target="../tags/tag1881.xml"/><Relationship Id="rId122" Type="http://schemas.openxmlformats.org/officeDocument/2006/relationships/tags" Target="../tags/tag1880.xml"/><Relationship Id="rId121" Type="http://schemas.openxmlformats.org/officeDocument/2006/relationships/tags" Target="../tags/tag1879.xml"/><Relationship Id="rId120" Type="http://schemas.openxmlformats.org/officeDocument/2006/relationships/tags" Target="../tags/tag1878.xml"/><Relationship Id="rId12" Type="http://schemas.openxmlformats.org/officeDocument/2006/relationships/tags" Target="../tags/tag1770.xml"/><Relationship Id="rId119" Type="http://schemas.openxmlformats.org/officeDocument/2006/relationships/tags" Target="../tags/tag1877.xml"/><Relationship Id="rId118" Type="http://schemas.openxmlformats.org/officeDocument/2006/relationships/tags" Target="../tags/tag1876.xml"/><Relationship Id="rId117" Type="http://schemas.openxmlformats.org/officeDocument/2006/relationships/tags" Target="../tags/tag1875.xml"/><Relationship Id="rId116" Type="http://schemas.openxmlformats.org/officeDocument/2006/relationships/tags" Target="../tags/tag1874.xml"/><Relationship Id="rId115" Type="http://schemas.openxmlformats.org/officeDocument/2006/relationships/tags" Target="../tags/tag1873.xml"/><Relationship Id="rId114" Type="http://schemas.openxmlformats.org/officeDocument/2006/relationships/tags" Target="../tags/tag1872.xml"/><Relationship Id="rId113" Type="http://schemas.openxmlformats.org/officeDocument/2006/relationships/tags" Target="../tags/tag1871.xml"/><Relationship Id="rId112" Type="http://schemas.openxmlformats.org/officeDocument/2006/relationships/tags" Target="../tags/tag1870.xml"/><Relationship Id="rId111" Type="http://schemas.openxmlformats.org/officeDocument/2006/relationships/tags" Target="../tags/tag1869.xml"/><Relationship Id="rId110" Type="http://schemas.openxmlformats.org/officeDocument/2006/relationships/tags" Target="../tags/tag1868.xml"/><Relationship Id="rId11" Type="http://schemas.openxmlformats.org/officeDocument/2006/relationships/tags" Target="../tags/tag1769.xml"/><Relationship Id="rId109" Type="http://schemas.openxmlformats.org/officeDocument/2006/relationships/tags" Target="../tags/tag1867.xml"/><Relationship Id="rId108" Type="http://schemas.openxmlformats.org/officeDocument/2006/relationships/tags" Target="../tags/tag1866.xml"/><Relationship Id="rId107" Type="http://schemas.openxmlformats.org/officeDocument/2006/relationships/tags" Target="../tags/tag1865.xml"/><Relationship Id="rId106" Type="http://schemas.openxmlformats.org/officeDocument/2006/relationships/tags" Target="../tags/tag1864.xml"/><Relationship Id="rId105" Type="http://schemas.openxmlformats.org/officeDocument/2006/relationships/tags" Target="../tags/tag1863.xml"/><Relationship Id="rId104" Type="http://schemas.openxmlformats.org/officeDocument/2006/relationships/tags" Target="../tags/tag1862.xml"/><Relationship Id="rId103" Type="http://schemas.openxmlformats.org/officeDocument/2006/relationships/tags" Target="../tags/tag1861.xml"/><Relationship Id="rId102" Type="http://schemas.openxmlformats.org/officeDocument/2006/relationships/tags" Target="../tags/tag1860.xml"/><Relationship Id="rId101" Type="http://schemas.openxmlformats.org/officeDocument/2006/relationships/tags" Target="../tags/tag1859.xml"/><Relationship Id="rId100" Type="http://schemas.openxmlformats.org/officeDocument/2006/relationships/tags" Target="../tags/tag1858.xml"/><Relationship Id="rId10" Type="http://schemas.openxmlformats.org/officeDocument/2006/relationships/tags" Target="../tags/tag176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9" Type="http://schemas.openxmlformats.org/officeDocument/2006/relationships/tags" Target="../tags/tag2005.xml"/><Relationship Id="rId98" Type="http://schemas.openxmlformats.org/officeDocument/2006/relationships/tags" Target="../tags/tag2004.xml"/><Relationship Id="rId97" Type="http://schemas.openxmlformats.org/officeDocument/2006/relationships/tags" Target="../tags/tag2003.xml"/><Relationship Id="rId96" Type="http://schemas.openxmlformats.org/officeDocument/2006/relationships/tags" Target="../tags/tag2002.xml"/><Relationship Id="rId95" Type="http://schemas.openxmlformats.org/officeDocument/2006/relationships/tags" Target="../tags/tag2001.xml"/><Relationship Id="rId94" Type="http://schemas.openxmlformats.org/officeDocument/2006/relationships/tags" Target="../tags/tag2000.xml"/><Relationship Id="rId93" Type="http://schemas.openxmlformats.org/officeDocument/2006/relationships/tags" Target="../tags/tag1999.xml"/><Relationship Id="rId92" Type="http://schemas.openxmlformats.org/officeDocument/2006/relationships/tags" Target="../tags/tag1998.xml"/><Relationship Id="rId91" Type="http://schemas.openxmlformats.org/officeDocument/2006/relationships/tags" Target="../tags/tag1997.xml"/><Relationship Id="rId90" Type="http://schemas.openxmlformats.org/officeDocument/2006/relationships/tags" Target="../tags/tag1996.xml"/><Relationship Id="rId9" Type="http://schemas.openxmlformats.org/officeDocument/2006/relationships/tags" Target="../tags/tag1915.xml"/><Relationship Id="rId89" Type="http://schemas.openxmlformats.org/officeDocument/2006/relationships/tags" Target="../tags/tag1995.xml"/><Relationship Id="rId88" Type="http://schemas.openxmlformats.org/officeDocument/2006/relationships/tags" Target="../tags/tag1994.xml"/><Relationship Id="rId87" Type="http://schemas.openxmlformats.org/officeDocument/2006/relationships/tags" Target="../tags/tag1993.xml"/><Relationship Id="rId86" Type="http://schemas.openxmlformats.org/officeDocument/2006/relationships/tags" Target="../tags/tag1992.xml"/><Relationship Id="rId85" Type="http://schemas.openxmlformats.org/officeDocument/2006/relationships/tags" Target="../tags/tag1991.xml"/><Relationship Id="rId84" Type="http://schemas.openxmlformats.org/officeDocument/2006/relationships/tags" Target="../tags/tag1990.xml"/><Relationship Id="rId83" Type="http://schemas.openxmlformats.org/officeDocument/2006/relationships/tags" Target="../tags/tag1989.xml"/><Relationship Id="rId82" Type="http://schemas.openxmlformats.org/officeDocument/2006/relationships/tags" Target="../tags/tag1988.xml"/><Relationship Id="rId81" Type="http://schemas.openxmlformats.org/officeDocument/2006/relationships/tags" Target="../tags/tag1987.xml"/><Relationship Id="rId80" Type="http://schemas.openxmlformats.org/officeDocument/2006/relationships/tags" Target="../tags/tag1986.xml"/><Relationship Id="rId8" Type="http://schemas.openxmlformats.org/officeDocument/2006/relationships/tags" Target="../tags/tag1914.xml"/><Relationship Id="rId79" Type="http://schemas.openxmlformats.org/officeDocument/2006/relationships/tags" Target="../tags/tag1985.xml"/><Relationship Id="rId78" Type="http://schemas.openxmlformats.org/officeDocument/2006/relationships/tags" Target="../tags/tag1984.xml"/><Relationship Id="rId77" Type="http://schemas.openxmlformats.org/officeDocument/2006/relationships/tags" Target="../tags/tag1983.xml"/><Relationship Id="rId76" Type="http://schemas.openxmlformats.org/officeDocument/2006/relationships/tags" Target="../tags/tag1982.xml"/><Relationship Id="rId75" Type="http://schemas.openxmlformats.org/officeDocument/2006/relationships/tags" Target="../tags/tag1981.xml"/><Relationship Id="rId74" Type="http://schemas.openxmlformats.org/officeDocument/2006/relationships/tags" Target="../tags/tag1980.xml"/><Relationship Id="rId73" Type="http://schemas.openxmlformats.org/officeDocument/2006/relationships/tags" Target="../tags/tag1979.xml"/><Relationship Id="rId72" Type="http://schemas.openxmlformats.org/officeDocument/2006/relationships/tags" Target="../tags/tag1978.xml"/><Relationship Id="rId71" Type="http://schemas.openxmlformats.org/officeDocument/2006/relationships/tags" Target="../tags/tag1977.xml"/><Relationship Id="rId70" Type="http://schemas.openxmlformats.org/officeDocument/2006/relationships/tags" Target="../tags/tag1976.xml"/><Relationship Id="rId7" Type="http://schemas.openxmlformats.org/officeDocument/2006/relationships/tags" Target="../tags/tag1913.xml"/><Relationship Id="rId69" Type="http://schemas.openxmlformats.org/officeDocument/2006/relationships/tags" Target="../tags/tag1975.xml"/><Relationship Id="rId68" Type="http://schemas.openxmlformats.org/officeDocument/2006/relationships/tags" Target="../tags/tag1974.xml"/><Relationship Id="rId67" Type="http://schemas.openxmlformats.org/officeDocument/2006/relationships/tags" Target="../tags/tag1973.xml"/><Relationship Id="rId66" Type="http://schemas.openxmlformats.org/officeDocument/2006/relationships/tags" Target="../tags/tag1972.xml"/><Relationship Id="rId65" Type="http://schemas.openxmlformats.org/officeDocument/2006/relationships/tags" Target="../tags/tag1971.xml"/><Relationship Id="rId64" Type="http://schemas.openxmlformats.org/officeDocument/2006/relationships/tags" Target="../tags/tag1970.xml"/><Relationship Id="rId63" Type="http://schemas.openxmlformats.org/officeDocument/2006/relationships/tags" Target="../tags/tag1969.xml"/><Relationship Id="rId62" Type="http://schemas.openxmlformats.org/officeDocument/2006/relationships/tags" Target="../tags/tag1968.xml"/><Relationship Id="rId61" Type="http://schemas.openxmlformats.org/officeDocument/2006/relationships/tags" Target="../tags/tag1967.xml"/><Relationship Id="rId60" Type="http://schemas.openxmlformats.org/officeDocument/2006/relationships/tags" Target="../tags/tag1966.xml"/><Relationship Id="rId6" Type="http://schemas.openxmlformats.org/officeDocument/2006/relationships/tags" Target="../tags/tag1912.xml"/><Relationship Id="rId59" Type="http://schemas.openxmlformats.org/officeDocument/2006/relationships/tags" Target="../tags/tag1965.xml"/><Relationship Id="rId58" Type="http://schemas.openxmlformats.org/officeDocument/2006/relationships/tags" Target="../tags/tag1964.xml"/><Relationship Id="rId57" Type="http://schemas.openxmlformats.org/officeDocument/2006/relationships/tags" Target="../tags/tag1963.xml"/><Relationship Id="rId56" Type="http://schemas.openxmlformats.org/officeDocument/2006/relationships/tags" Target="../tags/tag1962.xml"/><Relationship Id="rId55" Type="http://schemas.openxmlformats.org/officeDocument/2006/relationships/tags" Target="../tags/tag1961.xml"/><Relationship Id="rId54" Type="http://schemas.openxmlformats.org/officeDocument/2006/relationships/tags" Target="../tags/tag1960.xml"/><Relationship Id="rId53" Type="http://schemas.openxmlformats.org/officeDocument/2006/relationships/tags" Target="../tags/tag1959.xml"/><Relationship Id="rId52" Type="http://schemas.openxmlformats.org/officeDocument/2006/relationships/tags" Target="../tags/tag1958.xml"/><Relationship Id="rId51" Type="http://schemas.openxmlformats.org/officeDocument/2006/relationships/tags" Target="../tags/tag1957.xml"/><Relationship Id="rId50" Type="http://schemas.openxmlformats.org/officeDocument/2006/relationships/tags" Target="../tags/tag1956.xml"/><Relationship Id="rId5" Type="http://schemas.openxmlformats.org/officeDocument/2006/relationships/tags" Target="../tags/tag1911.xml"/><Relationship Id="rId49" Type="http://schemas.openxmlformats.org/officeDocument/2006/relationships/tags" Target="../tags/tag1955.xml"/><Relationship Id="rId48" Type="http://schemas.openxmlformats.org/officeDocument/2006/relationships/tags" Target="../tags/tag1954.xml"/><Relationship Id="rId47" Type="http://schemas.openxmlformats.org/officeDocument/2006/relationships/tags" Target="../tags/tag1953.xml"/><Relationship Id="rId46" Type="http://schemas.openxmlformats.org/officeDocument/2006/relationships/tags" Target="../tags/tag1952.xml"/><Relationship Id="rId45" Type="http://schemas.openxmlformats.org/officeDocument/2006/relationships/tags" Target="../tags/tag1951.xml"/><Relationship Id="rId44" Type="http://schemas.openxmlformats.org/officeDocument/2006/relationships/tags" Target="../tags/tag1950.xml"/><Relationship Id="rId43" Type="http://schemas.openxmlformats.org/officeDocument/2006/relationships/tags" Target="../tags/tag1949.xml"/><Relationship Id="rId42" Type="http://schemas.openxmlformats.org/officeDocument/2006/relationships/tags" Target="../tags/tag1948.xml"/><Relationship Id="rId41" Type="http://schemas.openxmlformats.org/officeDocument/2006/relationships/tags" Target="../tags/tag1947.xml"/><Relationship Id="rId40" Type="http://schemas.openxmlformats.org/officeDocument/2006/relationships/tags" Target="../tags/tag1946.xml"/><Relationship Id="rId4" Type="http://schemas.openxmlformats.org/officeDocument/2006/relationships/tags" Target="../tags/tag1910.xml"/><Relationship Id="rId39" Type="http://schemas.openxmlformats.org/officeDocument/2006/relationships/tags" Target="../tags/tag1945.xml"/><Relationship Id="rId38" Type="http://schemas.openxmlformats.org/officeDocument/2006/relationships/tags" Target="../tags/tag1944.xml"/><Relationship Id="rId37" Type="http://schemas.openxmlformats.org/officeDocument/2006/relationships/tags" Target="../tags/tag1943.xml"/><Relationship Id="rId36" Type="http://schemas.openxmlformats.org/officeDocument/2006/relationships/tags" Target="../tags/tag1942.xml"/><Relationship Id="rId35" Type="http://schemas.openxmlformats.org/officeDocument/2006/relationships/tags" Target="../tags/tag1941.xml"/><Relationship Id="rId34" Type="http://schemas.openxmlformats.org/officeDocument/2006/relationships/tags" Target="../tags/tag1940.xml"/><Relationship Id="rId33" Type="http://schemas.openxmlformats.org/officeDocument/2006/relationships/tags" Target="../tags/tag1939.xml"/><Relationship Id="rId32" Type="http://schemas.openxmlformats.org/officeDocument/2006/relationships/tags" Target="../tags/tag1938.xml"/><Relationship Id="rId31" Type="http://schemas.openxmlformats.org/officeDocument/2006/relationships/tags" Target="../tags/tag1937.xml"/><Relationship Id="rId30" Type="http://schemas.openxmlformats.org/officeDocument/2006/relationships/tags" Target="../tags/tag1936.xml"/><Relationship Id="rId3" Type="http://schemas.openxmlformats.org/officeDocument/2006/relationships/tags" Target="../tags/tag1909.xml"/><Relationship Id="rId29" Type="http://schemas.openxmlformats.org/officeDocument/2006/relationships/tags" Target="../tags/tag1935.xml"/><Relationship Id="rId28" Type="http://schemas.openxmlformats.org/officeDocument/2006/relationships/tags" Target="../tags/tag1934.xml"/><Relationship Id="rId27" Type="http://schemas.openxmlformats.org/officeDocument/2006/relationships/tags" Target="../tags/tag1933.xml"/><Relationship Id="rId26" Type="http://schemas.openxmlformats.org/officeDocument/2006/relationships/tags" Target="../tags/tag1932.xml"/><Relationship Id="rId25" Type="http://schemas.openxmlformats.org/officeDocument/2006/relationships/tags" Target="../tags/tag1931.xml"/><Relationship Id="rId24" Type="http://schemas.openxmlformats.org/officeDocument/2006/relationships/tags" Target="../tags/tag1930.xml"/><Relationship Id="rId23" Type="http://schemas.openxmlformats.org/officeDocument/2006/relationships/tags" Target="../tags/tag1929.xml"/><Relationship Id="rId22" Type="http://schemas.openxmlformats.org/officeDocument/2006/relationships/tags" Target="../tags/tag1928.xml"/><Relationship Id="rId21" Type="http://schemas.openxmlformats.org/officeDocument/2006/relationships/tags" Target="../tags/tag1927.xml"/><Relationship Id="rId20" Type="http://schemas.openxmlformats.org/officeDocument/2006/relationships/tags" Target="../tags/tag1926.xml"/><Relationship Id="rId2" Type="http://schemas.openxmlformats.org/officeDocument/2006/relationships/tags" Target="../tags/tag1908.xml"/><Relationship Id="rId19" Type="http://schemas.openxmlformats.org/officeDocument/2006/relationships/tags" Target="../tags/tag1925.xml"/><Relationship Id="rId18" Type="http://schemas.openxmlformats.org/officeDocument/2006/relationships/tags" Target="../tags/tag1924.xml"/><Relationship Id="rId17" Type="http://schemas.openxmlformats.org/officeDocument/2006/relationships/tags" Target="../tags/tag1923.xml"/><Relationship Id="rId16" Type="http://schemas.openxmlformats.org/officeDocument/2006/relationships/tags" Target="../tags/tag1922.xml"/><Relationship Id="rId15" Type="http://schemas.openxmlformats.org/officeDocument/2006/relationships/tags" Target="../tags/tag1921.xml"/><Relationship Id="rId149" Type="http://schemas.openxmlformats.org/officeDocument/2006/relationships/tags" Target="../tags/tag2055.xml"/><Relationship Id="rId148" Type="http://schemas.openxmlformats.org/officeDocument/2006/relationships/tags" Target="../tags/tag2054.xml"/><Relationship Id="rId147" Type="http://schemas.openxmlformats.org/officeDocument/2006/relationships/tags" Target="../tags/tag2053.xml"/><Relationship Id="rId146" Type="http://schemas.openxmlformats.org/officeDocument/2006/relationships/tags" Target="../tags/tag2052.xml"/><Relationship Id="rId145" Type="http://schemas.openxmlformats.org/officeDocument/2006/relationships/tags" Target="../tags/tag2051.xml"/><Relationship Id="rId144" Type="http://schemas.openxmlformats.org/officeDocument/2006/relationships/tags" Target="../tags/tag2050.xml"/><Relationship Id="rId143" Type="http://schemas.openxmlformats.org/officeDocument/2006/relationships/tags" Target="../tags/tag2049.xml"/><Relationship Id="rId142" Type="http://schemas.openxmlformats.org/officeDocument/2006/relationships/tags" Target="../tags/tag2048.xml"/><Relationship Id="rId141" Type="http://schemas.openxmlformats.org/officeDocument/2006/relationships/tags" Target="../tags/tag2047.xml"/><Relationship Id="rId140" Type="http://schemas.openxmlformats.org/officeDocument/2006/relationships/tags" Target="../tags/tag2046.xml"/><Relationship Id="rId14" Type="http://schemas.openxmlformats.org/officeDocument/2006/relationships/tags" Target="../tags/tag1920.xml"/><Relationship Id="rId139" Type="http://schemas.openxmlformats.org/officeDocument/2006/relationships/tags" Target="../tags/tag2045.xml"/><Relationship Id="rId138" Type="http://schemas.openxmlformats.org/officeDocument/2006/relationships/tags" Target="../tags/tag2044.xml"/><Relationship Id="rId137" Type="http://schemas.openxmlformats.org/officeDocument/2006/relationships/tags" Target="../tags/tag2043.xml"/><Relationship Id="rId136" Type="http://schemas.openxmlformats.org/officeDocument/2006/relationships/tags" Target="../tags/tag2042.xml"/><Relationship Id="rId135" Type="http://schemas.openxmlformats.org/officeDocument/2006/relationships/tags" Target="../tags/tag2041.xml"/><Relationship Id="rId134" Type="http://schemas.openxmlformats.org/officeDocument/2006/relationships/tags" Target="../tags/tag2040.xml"/><Relationship Id="rId133" Type="http://schemas.openxmlformats.org/officeDocument/2006/relationships/tags" Target="../tags/tag2039.xml"/><Relationship Id="rId132" Type="http://schemas.openxmlformats.org/officeDocument/2006/relationships/tags" Target="../tags/tag2038.xml"/><Relationship Id="rId131" Type="http://schemas.openxmlformats.org/officeDocument/2006/relationships/tags" Target="../tags/tag2037.xml"/><Relationship Id="rId130" Type="http://schemas.openxmlformats.org/officeDocument/2006/relationships/tags" Target="../tags/tag2036.xml"/><Relationship Id="rId13" Type="http://schemas.openxmlformats.org/officeDocument/2006/relationships/tags" Target="../tags/tag1919.xml"/><Relationship Id="rId129" Type="http://schemas.openxmlformats.org/officeDocument/2006/relationships/tags" Target="../tags/tag2035.xml"/><Relationship Id="rId128" Type="http://schemas.openxmlformats.org/officeDocument/2006/relationships/tags" Target="../tags/tag2034.xml"/><Relationship Id="rId127" Type="http://schemas.openxmlformats.org/officeDocument/2006/relationships/tags" Target="../tags/tag2033.xml"/><Relationship Id="rId126" Type="http://schemas.openxmlformats.org/officeDocument/2006/relationships/tags" Target="../tags/tag2032.xml"/><Relationship Id="rId125" Type="http://schemas.openxmlformats.org/officeDocument/2006/relationships/tags" Target="../tags/tag2031.xml"/><Relationship Id="rId124" Type="http://schemas.openxmlformats.org/officeDocument/2006/relationships/tags" Target="../tags/tag2030.xml"/><Relationship Id="rId123" Type="http://schemas.openxmlformats.org/officeDocument/2006/relationships/tags" Target="../tags/tag2029.xml"/><Relationship Id="rId122" Type="http://schemas.openxmlformats.org/officeDocument/2006/relationships/tags" Target="../tags/tag2028.xml"/><Relationship Id="rId121" Type="http://schemas.openxmlformats.org/officeDocument/2006/relationships/tags" Target="../tags/tag2027.xml"/><Relationship Id="rId120" Type="http://schemas.openxmlformats.org/officeDocument/2006/relationships/tags" Target="../tags/tag2026.xml"/><Relationship Id="rId12" Type="http://schemas.openxmlformats.org/officeDocument/2006/relationships/tags" Target="../tags/tag1918.xml"/><Relationship Id="rId119" Type="http://schemas.openxmlformats.org/officeDocument/2006/relationships/tags" Target="../tags/tag2025.xml"/><Relationship Id="rId118" Type="http://schemas.openxmlformats.org/officeDocument/2006/relationships/tags" Target="../tags/tag2024.xml"/><Relationship Id="rId117" Type="http://schemas.openxmlformats.org/officeDocument/2006/relationships/tags" Target="../tags/tag2023.xml"/><Relationship Id="rId116" Type="http://schemas.openxmlformats.org/officeDocument/2006/relationships/tags" Target="../tags/tag2022.xml"/><Relationship Id="rId115" Type="http://schemas.openxmlformats.org/officeDocument/2006/relationships/tags" Target="../tags/tag2021.xml"/><Relationship Id="rId114" Type="http://schemas.openxmlformats.org/officeDocument/2006/relationships/tags" Target="../tags/tag2020.xml"/><Relationship Id="rId113" Type="http://schemas.openxmlformats.org/officeDocument/2006/relationships/tags" Target="../tags/tag2019.xml"/><Relationship Id="rId112" Type="http://schemas.openxmlformats.org/officeDocument/2006/relationships/tags" Target="../tags/tag2018.xml"/><Relationship Id="rId111" Type="http://schemas.openxmlformats.org/officeDocument/2006/relationships/tags" Target="../tags/tag2017.xml"/><Relationship Id="rId110" Type="http://schemas.openxmlformats.org/officeDocument/2006/relationships/tags" Target="../tags/tag2016.xml"/><Relationship Id="rId11" Type="http://schemas.openxmlformats.org/officeDocument/2006/relationships/tags" Target="../tags/tag1917.xml"/><Relationship Id="rId109" Type="http://schemas.openxmlformats.org/officeDocument/2006/relationships/tags" Target="../tags/tag2015.xml"/><Relationship Id="rId108" Type="http://schemas.openxmlformats.org/officeDocument/2006/relationships/tags" Target="../tags/tag2014.xml"/><Relationship Id="rId107" Type="http://schemas.openxmlformats.org/officeDocument/2006/relationships/tags" Target="../tags/tag2013.xml"/><Relationship Id="rId106" Type="http://schemas.openxmlformats.org/officeDocument/2006/relationships/tags" Target="../tags/tag2012.xml"/><Relationship Id="rId105" Type="http://schemas.openxmlformats.org/officeDocument/2006/relationships/tags" Target="../tags/tag2011.xml"/><Relationship Id="rId104" Type="http://schemas.openxmlformats.org/officeDocument/2006/relationships/tags" Target="../tags/tag2010.xml"/><Relationship Id="rId103" Type="http://schemas.openxmlformats.org/officeDocument/2006/relationships/tags" Target="../tags/tag2009.xml"/><Relationship Id="rId102" Type="http://schemas.openxmlformats.org/officeDocument/2006/relationships/tags" Target="../tags/tag2008.xml"/><Relationship Id="rId101" Type="http://schemas.openxmlformats.org/officeDocument/2006/relationships/tags" Target="../tags/tag2007.xml"/><Relationship Id="rId100" Type="http://schemas.openxmlformats.org/officeDocument/2006/relationships/tags" Target="../tags/tag2006.xml"/><Relationship Id="rId10" Type="http://schemas.openxmlformats.org/officeDocument/2006/relationships/tags" Target="../tags/tag191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9" Type="http://schemas.openxmlformats.org/officeDocument/2006/relationships/tags" Target="../tags/tag2153.xml"/><Relationship Id="rId98" Type="http://schemas.openxmlformats.org/officeDocument/2006/relationships/tags" Target="../tags/tag2152.xml"/><Relationship Id="rId97" Type="http://schemas.openxmlformats.org/officeDocument/2006/relationships/tags" Target="../tags/tag2151.xml"/><Relationship Id="rId96" Type="http://schemas.openxmlformats.org/officeDocument/2006/relationships/tags" Target="../tags/tag2150.xml"/><Relationship Id="rId95" Type="http://schemas.openxmlformats.org/officeDocument/2006/relationships/tags" Target="../tags/tag2149.xml"/><Relationship Id="rId94" Type="http://schemas.openxmlformats.org/officeDocument/2006/relationships/tags" Target="../tags/tag2148.xml"/><Relationship Id="rId93" Type="http://schemas.openxmlformats.org/officeDocument/2006/relationships/tags" Target="../tags/tag2147.xml"/><Relationship Id="rId92" Type="http://schemas.openxmlformats.org/officeDocument/2006/relationships/tags" Target="../tags/tag2146.xml"/><Relationship Id="rId91" Type="http://schemas.openxmlformats.org/officeDocument/2006/relationships/tags" Target="../tags/tag2145.xml"/><Relationship Id="rId90" Type="http://schemas.openxmlformats.org/officeDocument/2006/relationships/tags" Target="../tags/tag2144.xml"/><Relationship Id="rId9" Type="http://schemas.openxmlformats.org/officeDocument/2006/relationships/tags" Target="../tags/tag2063.xml"/><Relationship Id="rId89" Type="http://schemas.openxmlformats.org/officeDocument/2006/relationships/tags" Target="../tags/tag2143.xml"/><Relationship Id="rId88" Type="http://schemas.openxmlformats.org/officeDocument/2006/relationships/tags" Target="../tags/tag2142.xml"/><Relationship Id="rId87" Type="http://schemas.openxmlformats.org/officeDocument/2006/relationships/tags" Target="../tags/tag2141.xml"/><Relationship Id="rId86" Type="http://schemas.openxmlformats.org/officeDocument/2006/relationships/tags" Target="../tags/tag2140.xml"/><Relationship Id="rId85" Type="http://schemas.openxmlformats.org/officeDocument/2006/relationships/tags" Target="../tags/tag2139.xml"/><Relationship Id="rId84" Type="http://schemas.openxmlformats.org/officeDocument/2006/relationships/tags" Target="../tags/tag2138.xml"/><Relationship Id="rId83" Type="http://schemas.openxmlformats.org/officeDocument/2006/relationships/tags" Target="../tags/tag2137.xml"/><Relationship Id="rId82" Type="http://schemas.openxmlformats.org/officeDocument/2006/relationships/tags" Target="../tags/tag2136.xml"/><Relationship Id="rId81" Type="http://schemas.openxmlformats.org/officeDocument/2006/relationships/tags" Target="../tags/tag2135.xml"/><Relationship Id="rId80" Type="http://schemas.openxmlformats.org/officeDocument/2006/relationships/tags" Target="../tags/tag2134.xml"/><Relationship Id="rId8" Type="http://schemas.openxmlformats.org/officeDocument/2006/relationships/tags" Target="../tags/tag2062.xml"/><Relationship Id="rId79" Type="http://schemas.openxmlformats.org/officeDocument/2006/relationships/tags" Target="../tags/tag2133.xml"/><Relationship Id="rId78" Type="http://schemas.openxmlformats.org/officeDocument/2006/relationships/tags" Target="../tags/tag2132.xml"/><Relationship Id="rId77" Type="http://schemas.openxmlformats.org/officeDocument/2006/relationships/tags" Target="../tags/tag2131.xml"/><Relationship Id="rId76" Type="http://schemas.openxmlformats.org/officeDocument/2006/relationships/tags" Target="../tags/tag2130.xml"/><Relationship Id="rId75" Type="http://schemas.openxmlformats.org/officeDocument/2006/relationships/tags" Target="../tags/tag2129.xml"/><Relationship Id="rId74" Type="http://schemas.openxmlformats.org/officeDocument/2006/relationships/tags" Target="../tags/tag2128.xml"/><Relationship Id="rId73" Type="http://schemas.openxmlformats.org/officeDocument/2006/relationships/tags" Target="../tags/tag2127.xml"/><Relationship Id="rId72" Type="http://schemas.openxmlformats.org/officeDocument/2006/relationships/tags" Target="../tags/tag2126.xml"/><Relationship Id="rId71" Type="http://schemas.openxmlformats.org/officeDocument/2006/relationships/tags" Target="../tags/tag2125.xml"/><Relationship Id="rId70" Type="http://schemas.openxmlformats.org/officeDocument/2006/relationships/tags" Target="../tags/tag2124.xml"/><Relationship Id="rId7" Type="http://schemas.openxmlformats.org/officeDocument/2006/relationships/tags" Target="../tags/tag2061.xml"/><Relationship Id="rId69" Type="http://schemas.openxmlformats.org/officeDocument/2006/relationships/tags" Target="../tags/tag2123.xml"/><Relationship Id="rId68" Type="http://schemas.openxmlformats.org/officeDocument/2006/relationships/tags" Target="../tags/tag2122.xml"/><Relationship Id="rId67" Type="http://schemas.openxmlformats.org/officeDocument/2006/relationships/tags" Target="../tags/tag2121.xml"/><Relationship Id="rId66" Type="http://schemas.openxmlformats.org/officeDocument/2006/relationships/tags" Target="../tags/tag2120.xml"/><Relationship Id="rId65" Type="http://schemas.openxmlformats.org/officeDocument/2006/relationships/tags" Target="../tags/tag2119.xml"/><Relationship Id="rId64" Type="http://schemas.openxmlformats.org/officeDocument/2006/relationships/tags" Target="../tags/tag2118.xml"/><Relationship Id="rId63" Type="http://schemas.openxmlformats.org/officeDocument/2006/relationships/tags" Target="../tags/tag2117.xml"/><Relationship Id="rId62" Type="http://schemas.openxmlformats.org/officeDocument/2006/relationships/tags" Target="../tags/tag2116.xml"/><Relationship Id="rId61" Type="http://schemas.openxmlformats.org/officeDocument/2006/relationships/tags" Target="../tags/tag2115.xml"/><Relationship Id="rId60" Type="http://schemas.openxmlformats.org/officeDocument/2006/relationships/tags" Target="../tags/tag2114.xml"/><Relationship Id="rId6" Type="http://schemas.openxmlformats.org/officeDocument/2006/relationships/tags" Target="../tags/tag2060.xml"/><Relationship Id="rId59" Type="http://schemas.openxmlformats.org/officeDocument/2006/relationships/tags" Target="../tags/tag2113.xml"/><Relationship Id="rId58" Type="http://schemas.openxmlformats.org/officeDocument/2006/relationships/tags" Target="../tags/tag2112.xml"/><Relationship Id="rId57" Type="http://schemas.openxmlformats.org/officeDocument/2006/relationships/tags" Target="../tags/tag2111.xml"/><Relationship Id="rId56" Type="http://schemas.openxmlformats.org/officeDocument/2006/relationships/tags" Target="../tags/tag2110.xml"/><Relationship Id="rId55" Type="http://schemas.openxmlformats.org/officeDocument/2006/relationships/tags" Target="../tags/tag2109.xml"/><Relationship Id="rId54" Type="http://schemas.openxmlformats.org/officeDocument/2006/relationships/tags" Target="../tags/tag2108.xml"/><Relationship Id="rId53" Type="http://schemas.openxmlformats.org/officeDocument/2006/relationships/tags" Target="../tags/tag2107.xml"/><Relationship Id="rId52" Type="http://schemas.openxmlformats.org/officeDocument/2006/relationships/tags" Target="../tags/tag2106.xml"/><Relationship Id="rId51" Type="http://schemas.openxmlformats.org/officeDocument/2006/relationships/tags" Target="../tags/tag2105.xml"/><Relationship Id="rId50" Type="http://schemas.openxmlformats.org/officeDocument/2006/relationships/tags" Target="../tags/tag2104.xml"/><Relationship Id="rId5" Type="http://schemas.openxmlformats.org/officeDocument/2006/relationships/tags" Target="../tags/tag2059.xml"/><Relationship Id="rId49" Type="http://schemas.openxmlformats.org/officeDocument/2006/relationships/tags" Target="../tags/tag2103.xml"/><Relationship Id="rId48" Type="http://schemas.openxmlformats.org/officeDocument/2006/relationships/tags" Target="../tags/tag2102.xml"/><Relationship Id="rId47" Type="http://schemas.openxmlformats.org/officeDocument/2006/relationships/tags" Target="../tags/tag2101.xml"/><Relationship Id="rId46" Type="http://schemas.openxmlformats.org/officeDocument/2006/relationships/tags" Target="../tags/tag2100.xml"/><Relationship Id="rId45" Type="http://schemas.openxmlformats.org/officeDocument/2006/relationships/tags" Target="../tags/tag2099.xml"/><Relationship Id="rId44" Type="http://schemas.openxmlformats.org/officeDocument/2006/relationships/tags" Target="../tags/tag2098.xml"/><Relationship Id="rId43" Type="http://schemas.openxmlformats.org/officeDocument/2006/relationships/tags" Target="../tags/tag2097.xml"/><Relationship Id="rId42" Type="http://schemas.openxmlformats.org/officeDocument/2006/relationships/tags" Target="../tags/tag2096.xml"/><Relationship Id="rId41" Type="http://schemas.openxmlformats.org/officeDocument/2006/relationships/tags" Target="../tags/tag2095.xml"/><Relationship Id="rId40" Type="http://schemas.openxmlformats.org/officeDocument/2006/relationships/tags" Target="../tags/tag2094.xml"/><Relationship Id="rId4" Type="http://schemas.openxmlformats.org/officeDocument/2006/relationships/tags" Target="../tags/tag2058.xml"/><Relationship Id="rId39" Type="http://schemas.openxmlformats.org/officeDocument/2006/relationships/tags" Target="../tags/tag2093.xml"/><Relationship Id="rId38" Type="http://schemas.openxmlformats.org/officeDocument/2006/relationships/tags" Target="../tags/tag2092.xml"/><Relationship Id="rId37" Type="http://schemas.openxmlformats.org/officeDocument/2006/relationships/tags" Target="../tags/tag2091.xml"/><Relationship Id="rId36" Type="http://schemas.openxmlformats.org/officeDocument/2006/relationships/tags" Target="../tags/tag2090.xml"/><Relationship Id="rId35" Type="http://schemas.openxmlformats.org/officeDocument/2006/relationships/tags" Target="../tags/tag2089.xml"/><Relationship Id="rId34" Type="http://schemas.openxmlformats.org/officeDocument/2006/relationships/tags" Target="../tags/tag2088.xml"/><Relationship Id="rId33" Type="http://schemas.openxmlformats.org/officeDocument/2006/relationships/tags" Target="../tags/tag2087.xml"/><Relationship Id="rId32" Type="http://schemas.openxmlformats.org/officeDocument/2006/relationships/tags" Target="../tags/tag2086.xml"/><Relationship Id="rId31" Type="http://schemas.openxmlformats.org/officeDocument/2006/relationships/tags" Target="../tags/tag2085.xml"/><Relationship Id="rId30" Type="http://schemas.openxmlformats.org/officeDocument/2006/relationships/tags" Target="../tags/tag2084.xml"/><Relationship Id="rId3" Type="http://schemas.openxmlformats.org/officeDocument/2006/relationships/tags" Target="../tags/tag2057.xml"/><Relationship Id="rId29" Type="http://schemas.openxmlformats.org/officeDocument/2006/relationships/tags" Target="../tags/tag2083.xml"/><Relationship Id="rId28" Type="http://schemas.openxmlformats.org/officeDocument/2006/relationships/tags" Target="../tags/tag2082.xml"/><Relationship Id="rId27" Type="http://schemas.openxmlformats.org/officeDocument/2006/relationships/tags" Target="../tags/tag2081.xml"/><Relationship Id="rId26" Type="http://schemas.openxmlformats.org/officeDocument/2006/relationships/tags" Target="../tags/tag2080.xml"/><Relationship Id="rId25" Type="http://schemas.openxmlformats.org/officeDocument/2006/relationships/tags" Target="../tags/tag2079.xml"/><Relationship Id="rId24" Type="http://schemas.openxmlformats.org/officeDocument/2006/relationships/tags" Target="../tags/tag2078.xml"/><Relationship Id="rId23" Type="http://schemas.openxmlformats.org/officeDocument/2006/relationships/tags" Target="../tags/tag2077.xml"/><Relationship Id="rId22" Type="http://schemas.openxmlformats.org/officeDocument/2006/relationships/tags" Target="../tags/tag2076.xml"/><Relationship Id="rId21" Type="http://schemas.openxmlformats.org/officeDocument/2006/relationships/tags" Target="../tags/tag2075.xml"/><Relationship Id="rId20" Type="http://schemas.openxmlformats.org/officeDocument/2006/relationships/tags" Target="../tags/tag2074.xml"/><Relationship Id="rId2" Type="http://schemas.openxmlformats.org/officeDocument/2006/relationships/tags" Target="../tags/tag2056.xml"/><Relationship Id="rId19" Type="http://schemas.openxmlformats.org/officeDocument/2006/relationships/tags" Target="../tags/tag2073.xml"/><Relationship Id="rId18" Type="http://schemas.openxmlformats.org/officeDocument/2006/relationships/tags" Target="../tags/tag2072.xml"/><Relationship Id="rId17" Type="http://schemas.openxmlformats.org/officeDocument/2006/relationships/tags" Target="../tags/tag2071.xml"/><Relationship Id="rId16" Type="http://schemas.openxmlformats.org/officeDocument/2006/relationships/tags" Target="../tags/tag2070.xml"/><Relationship Id="rId15" Type="http://schemas.openxmlformats.org/officeDocument/2006/relationships/tags" Target="../tags/tag2069.xml"/><Relationship Id="rId149" Type="http://schemas.openxmlformats.org/officeDocument/2006/relationships/tags" Target="../tags/tag2203.xml"/><Relationship Id="rId148" Type="http://schemas.openxmlformats.org/officeDocument/2006/relationships/tags" Target="../tags/tag2202.xml"/><Relationship Id="rId147" Type="http://schemas.openxmlformats.org/officeDocument/2006/relationships/tags" Target="../tags/tag2201.xml"/><Relationship Id="rId146" Type="http://schemas.openxmlformats.org/officeDocument/2006/relationships/tags" Target="../tags/tag2200.xml"/><Relationship Id="rId145" Type="http://schemas.openxmlformats.org/officeDocument/2006/relationships/tags" Target="../tags/tag2199.xml"/><Relationship Id="rId144" Type="http://schemas.openxmlformats.org/officeDocument/2006/relationships/tags" Target="../tags/tag2198.xml"/><Relationship Id="rId143" Type="http://schemas.openxmlformats.org/officeDocument/2006/relationships/tags" Target="../tags/tag2197.xml"/><Relationship Id="rId142" Type="http://schemas.openxmlformats.org/officeDocument/2006/relationships/tags" Target="../tags/tag2196.xml"/><Relationship Id="rId141" Type="http://schemas.openxmlformats.org/officeDocument/2006/relationships/tags" Target="../tags/tag2195.xml"/><Relationship Id="rId140" Type="http://schemas.openxmlformats.org/officeDocument/2006/relationships/tags" Target="../tags/tag2194.xml"/><Relationship Id="rId14" Type="http://schemas.openxmlformats.org/officeDocument/2006/relationships/tags" Target="../tags/tag2068.xml"/><Relationship Id="rId139" Type="http://schemas.openxmlformats.org/officeDocument/2006/relationships/tags" Target="../tags/tag2193.xml"/><Relationship Id="rId138" Type="http://schemas.openxmlformats.org/officeDocument/2006/relationships/tags" Target="../tags/tag2192.xml"/><Relationship Id="rId137" Type="http://schemas.openxmlformats.org/officeDocument/2006/relationships/tags" Target="../tags/tag2191.xml"/><Relationship Id="rId136" Type="http://schemas.openxmlformats.org/officeDocument/2006/relationships/tags" Target="../tags/tag2190.xml"/><Relationship Id="rId135" Type="http://schemas.openxmlformats.org/officeDocument/2006/relationships/tags" Target="../tags/tag2189.xml"/><Relationship Id="rId134" Type="http://schemas.openxmlformats.org/officeDocument/2006/relationships/tags" Target="../tags/tag2188.xml"/><Relationship Id="rId133" Type="http://schemas.openxmlformats.org/officeDocument/2006/relationships/tags" Target="../tags/tag2187.xml"/><Relationship Id="rId132" Type="http://schemas.openxmlformats.org/officeDocument/2006/relationships/tags" Target="../tags/tag2186.xml"/><Relationship Id="rId131" Type="http://schemas.openxmlformats.org/officeDocument/2006/relationships/tags" Target="../tags/tag2185.xml"/><Relationship Id="rId130" Type="http://schemas.openxmlformats.org/officeDocument/2006/relationships/tags" Target="../tags/tag2184.xml"/><Relationship Id="rId13" Type="http://schemas.openxmlformats.org/officeDocument/2006/relationships/tags" Target="../tags/tag2067.xml"/><Relationship Id="rId129" Type="http://schemas.openxmlformats.org/officeDocument/2006/relationships/tags" Target="../tags/tag2183.xml"/><Relationship Id="rId128" Type="http://schemas.openxmlformats.org/officeDocument/2006/relationships/tags" Target="../tags/tag2182.xml"/><Relationship Id="rId127" Type="http://schemas.openxmlformats.org/officeDocument/2006/relationships/tags" Target="../tags/tag2181.xml"/><Relationship Id="rId126" Type="http://schemas.openxmlformats.org/officeDocument/2006/relationships/tags" Target="../tags/tag2180.xml"/><Relationship Id="rId125" Type="http://schemas.openxmlformats.org/officeDocument/2006/relationships/tags" Target="../tags/tag2179.xml"/><Relationship Id="rId124" Type="http://schemas.openxmlformats.org/officeDocument/2006/relationships/tags" Target="../tags/tag2178.xml"/><Relationship Id="rId123" Type="http://schemas.openxmlformats.org/officeDocument/2006/relationships/tags" Target="../tags/tag2177.xml"/><Relationship Id="rId122" Type="http://schemas.openxmlformats.org/officeDocument/2006/relationships/tags" Target="../tags/tag2176.xml"/><Relationship Id="rId121" Type="http://schemas.openxmlformats.org/officeDocument/2006/relationships/tags" Target="../tags/tag2175.xml"/><Relationship Id="rId120" Type="http://schemas.openxmlformats.org/officeDocument/2006/relationships/tags" Target="../tags/tag2174.xml"/><Relationship Id="rId12" Type="http://schemas.openxmlformats.org/officeDocument/2006/relationships/tags" Target="../tags/tag2066.xml"/><Relationship Id="rId119" Type="http://schemas.openxmlformats.org/officeDocument/2006/relationships/tags" Target="../tags/tag2173.xml"/><Relationship Id="rId118" Type="http://schemas.openxmlformats.org/officeDocument/2006/relationships/tags" Target="../tags/tag2172.xml"/><Relationship Id="rId117" Type="http://schemas.openxmlformats.org/officeDocument/2006/relationships/tags" Target="../tags/tag2171.xml"/><Relationship Id="rId116" Type="http://schemas.openxmlformats.org/officeDocument/2006/relationships/tags" Target="../tags/tag2170.xml"/><Relationship Id="rId115" Type="http://schemas.openxmlformats.org/officeDocument/2006/relationships/tags" Target="../tags/tag2169.xml"/><Relationship Id="rId114" Type="http://schemas.openxmlformats.org/officeDocument/2006/relationships/tags" Target="../tags/tag2168.xml"/><Relationship Id="rId113" Type="http://schemas.openxmlformats.org/officeDocument/2006/relationships/tags" Target="../tags/tag2167.xml"/><Relationship Id="rId112" Type="http://schemas.openxmlformats.org/officeDocument/2006/relationships/tags" Target="../tags/tag2166.xml"/><Relationship Id="rId111" Type="http://schemas.openxmlformats.org/officeDocument/2006/relationships/tags" Target="../tags/tag2165.xml"/><Relationship Id="rId110" Type="http://schemas.openxmlformats.org/officeDocument/2006/relationships/tags" Target="../tags/tag2164.xml"/><Relationship Id="rId11" Type="http://schemas.openxmlformats.org/officeDocument/2006/relationships/tags" Target="../tags/tag2065.xml"/><Relationship Id="rId109" Type="http://schemas.openxmlformats.org/officeDocument/2006/relationships/tags" Target="../tags/tag2163.xml"/><Relationship Id="rId108" Type="http://schemas.openxmlformats.org/officeDocument/2006/relationships/tags" Target="../tags/tag2162.xml"/><Relationship Id="rId107" Type="http://schemas.openxmlformats.org/officeDocument/2006/relationships/tags" Target="../tags/tag2161.xml"/><Relationship Id="rId106" Type="http://schemas.openxmlformats.org/officeDocument/2006/relationships/tags" Target="../tags/tag2160.xml"/><Relationship Id="rId105" Type="http://schemas.openxmlformats.org/officeDocument/2006/relationships/tags" Target="../tags/tag2159.xml"/><Relationship Id="rId104" Type="http://schemas.openxmlformats.org/officeDocument/2006/relationships/tags" Target="../tags/tag2158.xml"/><Relationship Id="rId103" Type="http://schemas.openxmlformats.org/officeDocument/2006/relationships/tags" Target="../tags/tag2157.xml"/><Relationship Id="rId102" Type="http://schemas.openxmlformats.org/officeDocument/2006/relationships/tags" Target="../tags/tag2156.xml"/><Relationship Id="rId101" Type="http://schemas.openxmlformats.org/officeDocument/2006/relationships/tags" Target="../tags/tag2155.xml"/><Relationship Id="rId100" Type="http://schemas.openxmlformats.org/officeDocument/2006/relationships/tags" Target="../tags/tag2154.xml"/><Relationship Id="rId10" Type="http://schemas.openxmlformats.org/officeDocument/2006/relationships/tags" Target="../tags/tag20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9" Type="http://schemas.openxmlformats.org/officeDocument/2006/relationships/tags" Target="../tags/tag2301.xml"/><Relationship Id="rId98" Type="http://schemas.openxmlformats.org/officeDocument/2006/relationships/tags" Target="../tags/tag2300.xml"/><Relationship Id="rId97" Type="http://schemas.openxmlformats.org/officeDocument/2006/relationships/tags" Target="../tags/tag2299.xml"/><Relationship Id="rId96" Type="http://schemas.openxmlformats.org/officeDocument/2006/relationships/tags" Target="../tags/tag2298.xml"/><Relationship Id="rId95" Type="http://schemas.openxmlformats.org/officeDocument/2006/relationships/tags" Target="../tags/tag2297.xml"/><Relationship Id="rId94" Type="http://schemas.openxmlformats.org/officeDocument/2006/relationships/tags" Target="../tags/tag2296.xml"/><Relationship Id="rId93" Type="http://schemas.openxmlformats.org/officeDocument/2006/relationships/tags" Target="../tags/tag2295.xml"/><Relationship Id="rId92" Type="http://schemas.openxmlformats.org/officeDocument/2006/relationships/tags" Target="../tags/tag2294.xml"/><Relationship Id="rId91" Type="http://schemas.openxmlformats.org/officeDocument/2006/relationships/tags" Target="../tags/tag2293.xml"/><Relationship Id="rId90" Type="http://schemas.openxmlformats.org/officeDocument/2006/relationships/tags" Target="../tags/tag2292.xml"/><Relationship Id="rId9" Type="http://schemas.openxmlformats.org/officeDocument/2006/relationships/tags" Target="../tags/tag2211.xml"/><Relationship Id="rId89" Type="http://schemas.openxmlformats.org/officeDocument/2006/relationships/tags" Target="../tags/tag2291.xml"/><Relationship Id="rId88" Type="http://schemas.openxmlformats.org/officeDocument/2006/relationships/tags" Target="../tags/tag2290.xml"/><Relationship Id="rId87" Type="http://schemas.openxmlformats.org/officeDocument/2006/relationships/tags" Target="../tags/tag2289.xml"/><Relationship Id="rId86" Type="http://schemas.openxmlformats.org/officeDocument/2006/relationships/tags" Target="../tags/tag2288.xml"/><Relationship Id="rId85" Type="http://schemas.openxmlformats.org/officeDocument/2006/relationships/tags" Target="../tags/tag2287.xml"/><Relationship Id="rId84" Type="http://schemas.openxmlformats.org/officeDocument/2006/relationships/tags" Target="../tags/tag2286.xml"/><Relationship Id="rId83" Type="http://schemas.openxmlformats.org/officeDocument/2006/relationships/tags" Target="../tags/tag2285.xml"/><Relationship Id="rId82" Type="http://schemas.openxmlformats.org/officeDocument/2006/relationships/tags" Target="../tags/tag2284.xml"/><Relationship Id="rId81" Type="http://schemas.openxmlformats.org/officeDocument/2006/relationships/tags" Target="../tags/tag2283.xml"/><Relationship Id="rId80" Type="http://schemas.openxmlformats.org/officeDocument/2006/relationships/tags" Target="../tags/tag2282.xml"/><Relationship Id="rId8" Type="http://schemas.openxmlformats.org/officeDocument/2006/relationships/tags" Target="../tags/tag2210.xml"/><Relationship Id="rId79" Type="http://schemas.openxmlformats.org/officeDocument/2006/relationships/tags" Target="../tags/tag2281.xml"/><Relationship Id="rId78" Type="http://schemas.openxmlformats.org/officeDocument/2006/relationships/tags" Target="../tags/tag2280.xml"/><Relationship Id="rId77" Type="http://schemas.openxmlformats.org/officeDocument/2006/relationships/tags" Target="../tags/tag2279.xml"/><Relationship Id="rId76" Type="http://schemas.openxmlformats.org/officeDocument/2006/relationships/tags" Target="../tags/tag2278.xml"/><Relationship Id="rId75" Type="http://schemas.openxmlformats.org/officeDocument/2006/relationships/tags" Target="../tags/tag2277.xml"/><Relationship Id="rId74" Type="http://schemas.openxmlformats.org/officeDocument/2006/relationships/tags" Target="../tags/tag2276.xml"/><Relationship Id="rId73" Type="http://schemas.openxmlformats.org/officeDocument/2006/relationships/tags" Target="../tags/tag2275.xml"/><Relationship Id="rId72" Type="http://schemas.openxmlformats.org/officeDocument/2006/relationships/tags" Target="../tags/tag2274.xml"/><Relationship Id="rId71" Type="http://schemas.openxmlformats.org/officeDocument/2006/relationships/tags" Target="../tags/tag2273.xml"/><Relationship Id="rId70" Type="http://schemas.openxmlformats.org/officeDocument/2006/relationships/tags" Target="../tags/tag2272.xml"/><Relationship Id="rId7" Type="http://schemas.openxmlformats.org/officeDocument/2006/relationships/tags" Target="../tags/tag2209.xml"/><Relationship Id="rId69" Type="http://schemas.openxmlformats.org/officeDocument/2006/relationships/tags" Target="../tags/tag2271.xml"/><Relationship Id="rId68" Type="http://schemas.openxmlformats.org/officeDocument/2006/relationships/tags" Target="../tags/tag2270.xml"/><Relationship Id="rId67" Type="http://schemas.openxmlformats.org/officeDocument/2006/relationships/tags" Target="../tags/tag2269.xml"/><Relationship Id="rId66" Type="http://schemas.openxmlformats.org/officeDocument/2006/relationships/tags" Target="../tags/tag2268.xml"/><Relationship Id="rId65" Type="http://schemas.openxmlformats.org/officeDocument/2006/relationships/tags" Target="../tags/tag2267.xml"/><Relationship Id="rId64" Type="http://schemas.openxmlformats.org/officeDocument/2006/relationships/tags" Target="../tags/tag2266.xml"/><Relationship Id="rId63" Type="http://schemas.openxmlformats.org/officeDocument/2006/relationships/tags" Target="../tags/tag2265.xml"/><Relationship Id="rId62" Type="http://schemas.openxmlformats.org/officeDocument/2006/relationships/tags" Target="../tags/tag2264.xml"/><Relationship Id="rId61" Type="http://schemas.openxmlformats.org/officeDocument/2006/relationships/tags" Target="../tags/tag2263.xml"/><Relationship Id="rId60" Type="http://schemas.openxmlformats.org/officeDocument/2006/relationships/tags" Target="../tags/tag2262.xml"/><Relationship Id="rId6" Type="http://schemas.openxmlformats.org/officeDocument/2006/relationships/tags" Target="../tags/tag2208.xml"/><Relationship Id="rId59" Type="http://schemas.openxmlformats.org/officeDocument/2006/relationships/tags" Target="../tags/tag2261.xml"/><Relationship Id="rId58" Type="http://schemas.openxmlformats.org/officeDocument/2006/relationships/tags" Target="../tags/tag2260.xml"/><Relationship Id="rId57" Type="http://schemas.openxmlformats.org/officeDocument/2006/relationships/tags" Target="../tags/tag2259.xml"/><Relationship Id="rId56" Type="http://schemas.openxmlformats.org/officeDocument/2006/relationships/tags" Target="../tags/tag2258.xml"/><Relationship Id="rId55" Type="http://schemas.openxmlformats.org/officeDocument/2006/relationships/tags" Target="../tags/tag2257.xml"/><Relationship Id="rId54" Type="http://schemas.openxmlformats.org/officeDocument/2006/relationships/tags" Target="../tags/tag2256.xml"/><Relationship Id="rId53" Type="http://schemas.openxmlformats.org/officeDocument/2006/relationships/tags" Target="../tags/tag2255.xml"/><Relationship Id="rId52" Type="http://schemas.openxmlformats.org/officeDocument/2006/relationships/tags" Target="../tags/tag2254.xml"/><Relationship Id="rId51" Type="http://schemas.openxmlformats.org/officeDocument/2006/relationships/tags" Target="../tags/tag2253.xml"/><Relationship Id="rId50" Type="http://schemas.openxmlformats.org/officeDocument/2006/relationships/tags" Target="../tags/tag2252.xml"/><Relationship Id="rId5" Type="http://schemas.openxmlformats.org/officeDocument/2006/relationships/tags" Target="../tags/tag2207.xml"/><Relationship Id="rId49" Type="http://schemas.openxmlformats.org/officeDocument/2006/relationships/tags" Target="../tags/tag2251.xml"/><Relationship Id="rId48" Type="http://schemas.openxmlformats.org/officeDocument/2006/relationships/tags" Target="../tags/tag2250.xml"/><Relationship Id="rId47" Type="http://schemas.openxmlformats.org/officeDocument/2006/relationships/tags" Target="../tags/tag2249.xml"/><Relationship Id="rId46" Type="http://schemas.openxmlformats.org/officeDocument/2006/relationships/tags" Target="../tags/tag2248.xml"/><Relationship Id="rId45" Type="http://schemas.openxmlformats.org/officeDocument/2006/relationships/tags" Target="../tags/tag2247.xml"/><Relationship Id="rId44" Type="http://schemas.openxmlformats.org/officeDocument/2006/relationships/tags" Target="../tags/tag2246.xml"/><Relationship Id="rId43" Type="http://schemas.openxmlformats.org/officeDocument/2006/relationships/tags" Target="../tags/tag2245.xml"/><Relationship Id="rId42" Type="http://schemas.openxmlformats.org/officeDocument/2006/relationships/tags" Target="../tags/tag2244.xml"/><Relationship Id="rId41" Type="http://schemas.openxmlformats.org/officeDocument/2006/relationships/tags" Target="../tags/tag2243.xml"/><Relationship Id="rId40" Type="http://schemas.openxmlformats.org/officeDocument/2006/relationships/tags" Target="../tags/tag2242.xml"/><Relationship Id="rId4" Type="http://schemas.openxmlformats.org/officeDocument/2006/relationships/tags" Target="../tags/tag2206.xml"/><Relationship Id="rId39" Type="http://schemas.openxmlformats.org/officeDocument/2006/relationships/tags" Target="../tags/tag2241.xml"/><Relationship Id="rId38" Type="http://schemas.openxmlformats.org/officeDocument/2006/relationships/tags" Target="../tags/tag2240.xml"/><Relationship Id="rId37" Type="http://schemas.openxmlformats.org/officeDocument/2006/relationships/tags" Target="../tags/tag2239.xml"/><Relationship Id="rId36" Type="http://schemas.openxmlformats.org/officeDocument/2006/relationships/tags" Target="../tags/tag2238.xml"/><Relationship Id="rId35" Type="http://schemas.openxmlformats.org/officeDocument/2006/relationships/tags" Target="../tags/tag2237.xml"/><Relationship Id="rId34" Type="http://schemas.openxmlformats.org/officeDocument/2006/relationships/tags" Target="../tags/tag2236.xml"/><Relationship Id="rId33" Type="http://schemas.openxmlformats.org/officeDocument/2006/relationships/tags" Target="../tags/tag2235.xml"/><Relationship Id="rId32" Type="http://schemas.openxmlformats.org/officeDocument/2006/relationships/tags" Target="../tags/tag2234.xml"/><Relationship Id="rId31" Type="http://schemas.openxmlformats.org/officeDocument/2006/relationships/tags" Target="../tags/tag2233.xml"/><Relationship Id="rId30" Type="http://schemas.openxmlformats.org/officeDocument/2006/relationships/tags" Target="../tags/tag2232.xml"/><Relationship Id="rId3" Type="http://schemas.openxmlformats.org/officeDocument/2006/relationships/tags" Target="../tags/tag2205.xml"/><Relationship Id="rId29" Type="http://schemas.openxmlformats.org/officeDocument/2006/relationships/tags" Target="../tags/tag2231.xml"/><Relationship Id="rId28" Type="http://schemas.openxmlformats.org/officeDocument/2006/relationships/tags" Target="../tags/tag2230.xml"/><Relationship Id="rId27" Type="http://schemas.openxmlformats.org/officeDocument/2006/relationships/tags" Target="../tags/tag2229.xml"/><Relationship Id="rId26" Type="http://schemas.openxmlformats.org/officeDocument/2006/relationships/tags" Target="../tags/tag2228.xml"/><Relationship Id="rId25" Type="http://schemas.openxmlformats.org/officeDocument/2006/relationships/tags" Target="../tags/tag2227.xml"/><Relationship Id="rId24" Type="http://schemas.openxmlformats.org/officeDocument/2006/relationships/tags" Target="../tags/tag2226.xml"/><Relationship Id="rId23" Type="http://schemas.openxmlformats.org/officeDocument/2006/relationships/tags" Target="../tags/tag2225.xml"/><Relationship Id="rId22" Type="http://schemas.openxmlformats.org/officeDocument/2006/relationships/tags" Target="../tags/tag2224.xml"/><Relationship Id="rId21" Type="http://schemas.openxmlformats.org/officeDocument/2006/relationships/tags" Target="../tags/tag2223.xml"/><Relationship Id="rId20" Type="http://schemas.openxmlformats.org/officeDocument/2006/relationships/tags" Target="../tags/tag2222.xml"/><Relationship Id="rId2" Type="http://schemas.openxmlformats.org/officeDocument/2006/relationships/tags" Target="../tags/tag2204.xml"/><Relationship Id="rId19" Type="http://schemas.openxmlformats.org/officeDocument/2006/relationships/tags" Target="../tags/tag2221.xml"/><Relationship Id="rId18" Type="http://schemas.openxmlformats.org/officeDocument/2006/relationships/tags" Target="../tags/tag2220.xml"/><Relationship Id="rId17" Type="http://schemas.openxmlformats.org/officeDocument/2006/relationships/tags" Target="../tags/tag2219.xml"/><Relationship Id="rId16" Type="http://schemas.openxmlformats.org/officeDocument/2006/relationships/tags" Target="../tags/tag2218.xml"/><Relationship Id="rId151" Type="http://schemas.openxmlformats.org/officeDocument/2006/relationships/tags" Target="../tags/tag2353.xml"/><Relationship Id="rId150" Type="http://schemas.openxmlformats.org/officeDocument/2006/relationships/tags" Target="../tags/tag2352.xml"/><Relationship Id="rId15" Type="http://schemas.openxmlformats.org/officeDocument/2006/relationships/tags" Target="../tags/tag2217.xml"/><Relationship Id="rId149" Type="http://schemas.openxmlformats.org/officeDocument/2006/relationships/tags" Target="../tags/tag2351.xml"/><Relationship Id="rId148" Type="http://schemas.openxmlformats.org/officeDocument/2006/relationships/tags" Target="../tags/tag2350.xml"/><Relationship Id="rId147" Type="http://schemas.openxmlformats.org/officeDocument/2006/relationships/tags" Target="../tags/tag2349.xml"/><Relationship Id="rId146" Type="http://schemas.openxmlformats.org/officeDocument/2006/relationships/tags" Target="../tags/tag2348.xml"/><Relationship Id="rId145" Type="http://schemas.openxmlformats.org/officeDocument/2006/relationships/tags" Target="../tags/tag2347.xml"/><Relationship Id="rId144" Type="http://schemas.openxmlformats.org/officeDocument/2006/relationships/tags" Target="../tags/tag2346.xml"/><Relationship Id="rId143" Type="http://schemas.openxmlformats.org/officeDocument/2006/relationships/tags" Target="../tags/tag2345.xml"/><Relationship Id="rId142" Type="http://schemas.openxmlformats.org/officeDocument/2006/relationships/tags" Target="../tags/tag2344.xml"/><Relationship Id="rId141" Type="http://schemas.openxmlformats.org/officeDocument/2006/relationships/tags" Target="../tags/tag2343.xml"/><Relationship Id="rId140" Type="http://schemas.openxmlformats.org/officeDocument/2006/relationships/tags" Target="../tags/tag2342.xml"/><Relationship Id="rId14" Type="http://schemas.openxmlformats.org/officeDocument/2006/relationships/tags" Target="../tags/tag2216.xml"/><Relationship Id="rId139" Type="http://schemas.openxmlformats.org/officeDocument/2006/relationships/tags" Target="../tags/tag2341.xml"/><Relationship Id="rId138" Type="http://schemas.openxmlformats.org/officeDocument/2006/relationships/tags" Target="../tags/tag2340.xml"/><Relationship Id="rId137" Type="http://schemas.openxmlformats.org/officeDocument/2006/relationships/tags" Target="../tags/tag2339.xml"/><Relationship Id="rId136" Type="http://schemas.openxmlformats.org/officeDocument/2006/relationships/tags" Target="../tags/tag2338.xml"/><Relationship Id="rId135" Type="http://schemas.openxmlformats.org/officeDocument/2006/relationships/tags" Target="../tags/tag2337.xml"/><Relationship Id="rId134" Type="http://schemas.openxmlformats.org/officeDocument/2006/relationships/tags" Target="../tags/tag2336.xml"/><Relationship Id="rId133" Type="http://schemas.openxmlformats.org/officeDocument/2006/relationships/tags" Target="../tags/tag2335.xml"/><Relationship Id="rId132" Type="http://schemas.openxmlformats.org/officeDocument/2006/relationships/tags" Target="../tags/tag2334.xml"/><Relationship Id="rId131" Type="http://schemas.openxmlformats.org/officeDocument/2006/relationships/tags" Target="../tags/tag2333.xml"/><Relationship Id="rId130" Type="http://schemas.openxmlformats.org/officeDocument/2006/relationships/tags" Target="../tags/tag2332.xml"/><Relationship Id="rId13" Type="http://schemas.openxmlformats.org/officeDocument/2006/relationships/tags" Target="../tags/tag2215.xml"/><Relationship Id="rId129" Type="http://schemas.openxmlformats.org/officeDocument/2006/relationships/tags" Target="../tags/tag2331.xml"/><Relationship Id="rId128" Type="http://schemas.openxmlformats.org/officeDocument/2006/relationships/tags" Target="../tags/tag2330.xml"/><Relationship Id="rId127" Type="http://schemas.openxmlformats.org/officeDocument/2006/relationships/tags" Target="../tags/tag2329.xml"/><Relationship Id="rId126" Type="http://schemas.openxmlformats.org/officeDocument/2006/relationships/tags" Target="../tags/tag2328.xml"/><Relationship Id="rId125" Type="http://schemas.openxmlformats.org/officeDocument/2006/relationships/tags" Target="../tags/tag2327.xml"/><Relationship Id="rId124" Type="http://schemas.openxmlformats.org/officeDocument/2006/relationships/tags" Target="../tags/tag2326.xml"/><Relationship Id="rId123" Type="http://schemas.openxmlformats.org/officeDocument/2006/relationships/tags" Target="../tags/tag2325.xml"/><Relationship Id="rId122" Type="http://schemas.openxmlformats.org/officeDocument/2006/relationships/tags" Target="../tags/tag2324.xml"/><Relationship Id="rId121" Type="http://schemas.openxmlformats.org/officeDocument/2006/relationships/tags" Target="../tags/tag2323.xml"/><Relationship Id="rId120" Type="http://schemas.openxmlformats.org/officeDocument/2006/relationships/tags" Target="../tags/tag2322.xml"/><Relationship Id="rId12" Type="http://schemas.openxmlformats.org/officeDocument/2006/relationships/tags" Target="../tags/tag2214.xml"/><Relationship Id="rId119" Type="http://schemas.openxmlformats.org/officeDocument/2006/relationships/tags" Target="../tags/tag2321.xml"/><Relationship Id="rId118" Type="http://schemas.openxmlformats.org/officeDocument/2006/relationships/tags" Target="../tags/tag2320.xml"/><Relationship Id="rId117" Type="http://schemas.openxmlformats.org/officeDocument/2006/relationships/tags" Target="../tags/tag2319.xml"/><Relationship Id="rId116" Type="http://schemas.openxmlformats.org/officeDocument/2006/relationships/tags" Target="../tags/tag2318.xml"/><Relationship Id="rId115" Type="http://schemas.openxmlformats.org/officeDocument/2006/relationships/tags" Target="../tags/tag2317.xml"/><Relationship Id="rId114" Type="http://schemas.openxmlformats.org/officeDocument/2006/relationships/tags" Target="../tags/tag2316.xml"/><Relationship Id="rId113" Type="http://schemas.openxmlformats.org/officeDocument/2006/relationships/tags" Target="../tags/tag2315.xml"/><Relationship Id="rId112" Type="http://schemas.openxmlformats.org/officeDocument/2006/relationships/tags" Target="../tags/tag2314.xml"/><Relationship Id="rId111" Type="http://schemas.openxmlformats.org/officeDocument/2006/relationships/tags" Target="../tags/tag2313.xml"/><Relationship Id="rId110" Type="http://schemas.openxmlformats.org/officeDocument/2006/relationships/tags" Target="../tags/tag2312.xml"/><Relationship Id="rId11" Type="http://schemas.openxmlformats.org/officeDocument/2006/relationships/tags" Target="../tags/tag2213.xml"/><Relationship Id="rId109" Type="http://schemas.openxmlformats.org/officeDocument/2006/relationships/tags" Target="../tags/tag2311.xml"/><Relationship Id="rId108" Type="http://schemas.openxmlformats.org/officeDocument/2006/relationships/tags" Target="../tags/tag2310.xml"/><Relationship Id="rId107" Type="http://schemas.openxmlformats.org/officeDocument/2006/relationships/tags" Target="../tags/tag2309.xml"/><Relationship Id="rId106" Type="http://schemas.openxmlformats.org/officeDocument/2006/relationships/tags" Target="../tags/tag2308.xml"/><Relationship Id="rId105" Type="http://schemas.openxmlformats.org/officeDocument/2006/relationships/tags" Target="../tags/tag2307.xml"/><Relationship Id="rId104" Type="http://schemas.openxmlformats.org/officeDocument/2006/relationships/tags" Target="../tags/tag2306.xml"/><Relationship Id="rId103" Type="http://schemas.openxmlformats.org/officeDocument/2006/relationships/tags" Target="../tags/tag2305.xml"/><Relationship Id="rId102" Type="http://schemas.openxmlformats.org/officeDocument/2006/relationships/tags" Target="../tags/tag2304.xml"/><Relationship Id="rId101" Type="http://schemas.openxmlformats.org/officeDocument/2006/relationships/tags" Target="../tags/tag2303.xml"/><Relationship Id="rId100" Type="http://schemas.openxmlformats.org/officeDocument/2006/relationships/tags" Target="../tags/tag2302.xml"/><Relationship Id="rId10" Type="http://schemas.openxmlformats.org/officeDocument/2006/relationships/tags" Target="../tags/tag221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9" Type="http://schemas.openxmlformats.org/officeDocument/2006/relationships/tags" Target="../tags/tag2451.xml"/><Relationship Id="rId98" Type="http://schemas.openxmlformats.org/officeDocument/2006/relationships/tags" Target="../tags/tag2450.xml"/><Relationship Id="rId97" Type="http://schemas.openxmlformats.org/officeDocument/2006/relationships/tags" Target="../tags/tag2449.xml"/><Relationship Id="rId96" Type="http://schemas.openxmlformats.org/officeDocument/2006/relationships/tags" Target="../tags/tag2448.xml"/><Relationship Id="rId95" Type="http://schemas.openxmlformats.org/officeDocument/2006/relationships/tags" Target="../tags/tag2447.xml"/><Relationship Id="rId94" Type="http://schemas.openxmlformats.org/officeDocument/2006/relationships/tags" Target="../tags/tag2446.xml"/><Relationship Id="rId93" Type="http://schemas.openxmlformats.org/officeDocument/2006/relationships/tags" Target="../tags/tag2445.xml"/><Relationship Id="rId92" Type="http://schemas.openxmlformats.org/officeDocument/2006/relationships/tags" Target="../tags/tag2444.xml"/><Relationship Id="rId91" Type="http://schemas.openxmlformats.org/officeDocument/2006/relationships/tags" Target="../tags/tag2443.xml"/><Relationship Id="rId90" Type="http://schemas.openxmlformats.org/officeDocument/2006/relationships/tags" Target="../tags/tag2442.xml"/><Relationship Id="rId9" Type="http://schemas.openxmlformats.org/officeDocument/2006/relationships/tags" Target="../tags/tag2361.xml"/><Relationship Id="rId89" Type="http://schemas.openxmlformats.org/officeDocument/2006/relationships/tags" Target="../tags/tag2441.xml"/><Relationship Id="rId88" Type="http://schemas.openxmlformats.org/officeDocument/2006/relationships/tags" Target="../tags/tag2440.xml"/><Relationship Id="rId87" Type="http://schemas.openxmlformats.org/officeDocument/2006/relationships/tags" Target="../tags/tag2439.xml"/><Relationship Id="rId86" Type="http://schemas.openxmlformats.org/officeDocument/2006/relationships/tags" Target="../tags/tag2438.xml"/><Relationship Id="rId85" Type="http://schemas.openxmlformats.org/officeDocument/2006/relationships/tags" Target="../tags/tag2437.xml"/><Relationship Id="rId84" Type="http://schemas.openxmlformats.org/officeDocument/2006/relationships/tags" Target="../tags/tag2436.xml"/><Relationship Id="rId83" Type="http://schemas.openxmlformats.org/officeDocument/2006/relationships/tags" Target="../tags/tag2435.xml"/><Relationship Id="rId82" Type="http://schemas.openxmlformats.org/officeDocument/2006/relationships/tags" Target="../tags/tag2434.xml"/><Relationship Id="rId81" Type="http://schemas.openxmlformats.org/officeDocument/2006/relationships/tags" Target="../tags/tag2433.xml"/><Relationship Id="rId80" Type="http://schemas.openxmlformats.org/officeDocument/2006/relationships/tags" Target="../tags/tag2432.xml"/><Relationship Id="rId8" Type="http://schemas.openxmlformats.org/officeDocument/2006/relationships/tags" Target="../tags/tag2360.xml"/><Relationship Id="rId79" Type="http://schemas.openxmlformats.org/officeDocument/2006/relationships/tags" Target="../tags/tag2431.xml"/><Relationship Id="rId78" Type="http://schemas.openxmlformats.org/officeDocument/2006/relationships/tags" Target="../tags/tag2430.xml"/><Relationship Id="rId77" Type="http://schemas.openxmlformats.org/officeDocument/2006/relationships/tags" Target="../tags/tag2429.xml"/><Relationship Id="rId76" Type="http://schemas.openxmlformats.org/officeDocument/2006/relationships/tags" Target="../tags/tag2428.xml"/><Relationship Id="rId75" Type="http://schemas.openxmlformats.org/officeDocument/2006/relationships/tags" Target="../tags/tag2427.xml"/><Relationship Id="rId74" Type="http://schemas.openxmlformats.org/officeDocument/2006/relationships/tags" Target="../tags/tag2426.xml"/><Relationship Id="rId73" Type="http://schemas.openxmlformats.org/officeDocument/2006/relationships/tags" Target="../tags/tag2425.xml"/><Relationship Id="rId72" Type="http://schemas.openxmlformats.org/officeDocument/2006/relationships/tags" Target="../tags/tag2424.xml"/><Relationship Id="rId71" Type="http://schemas.openxmlformats.org/officeDocument/2006/relationships/tags" Target="../tags/tag2423.xml"/><Relationship Id="rId70" Type="http://schemas.openxmlformats.org/officeDocument/2006/relationships/tags" Target="../tags/tag2422.xml"/><Relationship Id="rId7" Type="http://schemas.openxmlformats.org/officeDocument/2006/relationships/tags" Target="../tags/tag2359.xml"/><Relationship Id="rId69" Type="http://schemas.openxmlformats.org/officeDocument/2006/relationships/tags" Target="../tags/tag2421.xml"/><Relationship Id="rId68" Type="http://schemas.openxmlformats.org/officeDocument/2006/relationships/tags" Target="../tags/tag2420.xml"/><Relationship Id="rId67" Type="http://schemas.openxmlformats.org/officeDocument/2006/relationships/tags" Target="../tags/tag2419.xml"/><Relationship Id="rId66" Type="http://schemas.openxmlformats.org/officeDocument/2006/relationships/tags" Target="../tags/tag2418.xml"/><Relationship Id="rId65" Type="http://schemas.openxmlformats.org/officeDocument/2006/relationships/tags" Target="../tags/tag2417.xml"/><Relationship Id="rId64" Type="http://schemas.openxmlformats.org/officeDocument/2006/relationships/tags" Target="../tags/tag2416.xml"/><Relationship Id="rId63" Type="http://schemas.openxmlformats.org/officeDocument/2006/relationships/tags" Target="../tags/tag2415.xml"/><Relationship Id="rId62" Type="http://schemas.openxmlformats.org/officeDocument/2006/relationships/tags" Target="../tags/tag2414.xml"/><Relationship Id="rId61" Type="http://schemas.openxmlformats.org/officeDocument/2006/relationships/tags" Target="../tags/tag2413.xml"/><Relationship Id="rId60" Type="http://schemas.openxmlformats.org/officeDocument/2006/relationships/tags" Target="../tags/tag2412.xml"/><Relationship Id="rId6" Type="http://schemas.openxmlformats.org/officeDocument/2006/relationships/tags" Target="../tags/tag2358.xml"/><Relationship Id="rId59" Type="http://schemas.openxmlformats.org/officeDocument/2006/relationships/tags" Target="../tags/tag2411.xml"/><Relationship Id="rId58" Type="http://schemas.openxmlformats.org/officeDocument/2006/relationships/tags" Target="../tags/tag2410.xml"/><Relationship Id="rId57" Type="http://schemas.openxmlformats.org/officeDocument/2006/relationships/tags" Target="../tags/tag2409.xml"/><Relationship Id="rId56" Type="http://schemas.openxmlformats.org/officeDocument/2006/relationships/tags" Target="../tags/tag2408.xml"/><Relationship Id="rId55" Type="http://schemas.openxmlformats.org/officeDocument/2006/relationships/tags" Target="../tags/tag2407.xml"/><Relationship Id="rId54" Type="http://schemas.openxmlformats.org/officeDocument/2006/relationships/tags" Target="../tags/tag2406.xml"/><Relationship Id="rId53" Type="http://schemas.openxmlformats.org/officeDocument/2006/relationships/tags" Target="../tags/tag2405.xml"/><Relationship Id="rId52" Type="http://schemas.openxmlformats.org/officeDocument/2006/relationships/tags" Target="../tags/tag2404.xml"/><Relationship Id="rId51" Type="http://schemas.openxmlformats.org/officeDocument/2006/relationships/tags" Target="../tags/tag2403.xml"/><Relationship Id="rId50" Type="http://schemas.openxmlformats.org/officeDocument/2006/relationships/tags" Target="../tags/tag2402.xml"/><Relationship Id="rId5" Type="http://schemas.openxmlformats.org/officeDocument/2006/relationships/tags" Target="../tags/tag2357.xml"/><Relationship Id="rId49" Type="http://schemas.openxmlformats.org/officeDocument/2006/relationships/tags" Target="../tags/tag2401.xml"/><Relationship Id="rId48" Type="http://schemas.openxmlformats.org/officeDocument/2006/relationships/tags" Target="../tags/tag2400.xml"/><Relationship Id="rId47" Type="http://schemas.openxmlformats.org/officeDocument/2006/relationships/tags" Target="../tags/tag2399.xml"/><Relationship Id="rId46" Type="http://schemas.openxmlformats.org/officeDocument/2006/relationships/tags" Target="../tags/tag2398.xml"/><Relationship Id="rId45" Type="http://schemas.openxmlformats.org/officeDocument/2006/relationships/tags" Target="../tags/tag2397.xml"/><Relationship Id="rId44" Type="http://schemas.openxmlformats.org/officeDocument/2006/relationships/tags" Target="../tags/tag2396.xml"/><Relationship Id="rId43" Type="http://schemas.openxmlformats.org/officeDocument/2006/relationships/tags" Target="../tags/tag2395.xml"/><Relationship Id="rId42" Type="http://schemas.openxmlformats.org/officeDocument/2006/relationships/tags" Target="../tags/tag2394.xml"/><Relationship Id="rId41" Type="http://schemas.openxmlformats.org/officeDocument/2006/relationships/tags" Target="../tags/tag2393.xml"/><Relationship Id="rId40" Type="http://schemas.openxmlformats.org/officeDocument/2006/relationships/tags" Target="../tags/tag2392.xml"/><Relationship Id="rId4" Type="http://schemas.openxmlformats.org/officeDocument/2006/relationships/tags" Target="../tags/tag2356.xml"/><Relationship Id="rId39" Type="http://schemas.openxmlformats.org/officeDocument/2006/relationships/tags" Target="../tags/tag2391.xml"/><Relationship Id="rId38" Type="http://schemas.openxmlformats.org/officeDocument/2006/relationships/tags" Target="../tags/tag2390.xml"/><Relationship Id="rId37" Type="http://schemas.openxmlformats.org/officeDocument/2006/relationships/tags" Target="../tags/tag2389.xml"/><Relationship Id="rId36" Type="http://schemas.openxmlformats.org/officeDocument/2006/relationships/tags" Target="../tags/tag2388.xml"/><Relationship Id="rId35" Type="http://schemas.openxmlformats.org/officeDocument/2006/relationships/tags" Target="../tags/tag2387.xml"/><Relationship Id="rId34" Type="http://schemas.openxmlformats.org/officeDocument/2006/relationships/tags" Target="../tags/tag2386.xml"/><Relationship Id="rId33" Type="http://schemas.openxmlformats.org/officeDocument/2006/relationships/tags" Target="../tags/tag2385.xml"/><Relationship Id="rId32" Type="http://schemas.openxmlformats.org/officeDocument/2006/relationships/tags" Target="../tags/tag2384.xml"/><Relationship Id="rId31" Type="http://schemas.openxmlformats.org/officeDocument/2006/relationships/tags" Target="../tags/tag2383.xml"/><Relationship Id="rId30" Type="http://schemas.openxmlformats.org/officeDocument/2006/relationships/tags" Target="../tags/tag2382.xml"/><Relationship Id="rId3" Type="http://schemas.openxmlformats.org/officeDocument/2006/relationships/tags" Target="../tags/tag2355.xml"/><Relationship Id="rId29" Type="http://schemas.openxmlformats.org/officeDocument/2006/relationships/tags" Target="../tags/tag2381.xml"/><Relationship Id="rId28" Type="http://schemas.openxmlformats.org/officeDocument/2006/relationships/tags" Target="../tags/tag2380.xml"/><Relationship Id="rId27" Type="http://schemas.openxmlformats.org/officeDocument/2006/relationships/tags" Target="../tags/tag2379.xml"/><Relationship Id="rId26" Type="http://schemas.openxmlformats.org/officeDocument/2006/relationships/tags" Target="../tags/tag2378.xml"/><Relationship Id="rId25" Type="http://schemas.openxmlformats.org/officeDocument/2006/relationships/tags" Target="../tags/tag2377.xml"/><Relationship Id="rId24" Type="http://schemas.openxmlformats.org/officeDocument/2006/relationships/tags" Target="../tags/tag2376.xml"/><Relationship Id="rId23" Type="http://schemas.openxmlformats.org/officeDocument/2006/relationships/tags" Target="../tags/tag2375.xml"/><Relationship Id="rId22" Type="http://schemas.openxmlformats.org/officeDocument/2006/relationships/tags" Target="../tags/tag2374.xml"/><Relationship Id="rId21" Type="http://schemas.openxmlformats.org/officeDocument/2006/relationships/tags" Target="../tags/tag2373.xml"/><Relationship Id="rId20" Type="http://schemas.openxmlformats.org/officeDocument/2006/relationships/tags" Target="../tags/tag2372.xml"/><Relationship Id="rId2" Type="http://schemas.openxmlformats.org/officeDocument/2006/relationships/tags" Target="../tags/tag2354.xml"/><Relationship Id="rId19" Type="http://schemas.openxmlformats.org/officeDocument/2006/relationships/tags" Target="../tags/tag2371.xml"/><Relationship Id="rId18" Type="http://schemas.openxmlformats.org/officeDocument/2006/relationships/tags" Target="../tags/tag2370.xml"/><Relationship Id="rId17" Type="http://schemas.openxmlformats.org/officeDocument/2006/relationships/tags" Target="../tags/tag2369.xml"/><Relationship Id="rId16" Type="http://schemas.openxmlformats.org/officeDocument/2006/relationships/tags" Target="../tags/tag2368.xml"/><Relationship Id="rId15" Type="http://schemas.openxmlformats.org/officeDocument/2006/relationships/tags" Target="../tags/tag2367.xml"/><Relationship Id="rId148" Type="http://schemas.openxmlformats.org/officeDocument/2006/relationships/tags" Target="../tags/tag2500.xml"/><Relationship Id="rId147" Type="http://schemas.openxmlformats.org/officeDocument/2006/relationships/tags" Target="../tags/tag2499.xml"/><Relationship Id="rId146" Type="http://schemas.openxmlformats.org/officeDocument/2006/relationships/tags" Target="../tags/tag2498.xml"/><Relationship Id="rId145" Type="http://schemas.openxmlformats.org/officeDocument/2006/relationships/tags" Target="../tags/tag2497.xml"/><Relationship Id="rId144" Type="http://schemas.openxmlformats.org/officeDocument/2006/relationships/tags" Target="../tags/tag2496.xml"/><Relationship Id="rId143" Type="http://schemas.openxmlformats.org/officeDocument/2006/relationships/tags" Target="../tags/tag2495.xml"/><Relationship Id="rId142" Type="http://schemas.openxmlformats.org/officeDocument/2006/relationships/tags" Target="../tags/tag2494.xml"/><Relationship Id="rId141" Type="http://schemas.openxmlformats.org/officeDocument/2006/relationships/tags" Target="../tags/tag2493.xml"/><Relationship Id="rId140" Type="http://schemas.openxmlformats.org/officeDocument/2006/relationships/tags" Target="../tags/tag2492.xml"/><Relationship Id="rId14" Type="http://schemas.openxmlformats.org/officeDocument/2006/relationships/tags" Target="../tags/tag2366.xml"/><Relationship Id="rId139" Type="http://schemas.openxmlformats.org/officeDocument/2006/relationships/tags" Target="../tags/tag2491.xml"/><Relationship Id="rId138" Type="http://schemas.openxmlformats.org/officeDocument/2006/relationships/tags" Target="../tags/tag2490.xml"/><Relationship Id="rId137" Type="http://schemas.openxmlformats.org/officeDocument/2006/relationships/tags" Target="../tags/tag2489.xml"/><Relationship Id="rId136" Type="http://schemas.openxmlformats.org/officeDocument/2006/relationships/tags" Target="../tags/tag2488.xml"/><Relationship Id="rId135" Type="http://schemas.openxmlformats.org/officeDocument/2006/relationships/tags" Target="../tags/tag2487.xml"/><Relationship Id="rId134" Type="http://schemas.openxmlformats.org/officeDocument/2006/relationships/tags" Target="../tags/tag2486.xml"/><Relationship Id="rId133" Type="http://schemas.openxmlformats.org/officeDocument/2006/relationships/tags" Target="../tags/tag2485.xml"/><Relationship Id="rId132" Type="http://schemas.openxmlformats.org/officeDocument/2006/relationships/tags" Target="../tags/tag2484.xml"/><Relationship Id="rId131" Type="http://schemas.openxmlformats.org/officeDocument/2006/relationships/tags" Target="../tags/tag2483.xml"/><Relationship Id="rId130" Type="http://schemas.openxmlformats.org/officeDocument/2006/relationships/tags" Target="../tags/tag2482.xml"/><Relationship Id="rId13" Type="http://schemas.openxmlformats.org/officeDocument/2006/relationships/tags" Target="../tags/tag2365.xml"/><Relationship Id="rId129" Type="http://schemas.openxmlformats.org/officeDocument/2006/relationships/tags" Target="../tags/tag2481.xml"/><Relationship Id="rId128" Type="http://schemas.openxmlformats.org/officeDocument/2006/relationships/tags" Target="../tags/tag2480.xml"/><Relationship Id="rId127" Type="http://schemas.openxmlformats.org/officeDocument/2006/relationships/tags" Target="../tags/tag2479.xml"/><Relationship Id="rId126" Type="http://schemas.openxmlformats.org/officeDocument/2006/relationships/tags" Target="../tags/tag2478.xml"/><Relationship Id="rId125" Type="http://schemas.openxmlformats.org/officeDocument/2006/relationships/tags" Target="../tags/tag2477.xml"/><Relationship Id="rId124" Type="http://schemas.openxmlformats.org/officeDocument/2006/relationships/tags" Target="../tags/tag2476.xml"/><Relationship Id="rId123" Type="http://schemas.openxmlformats.org/officeDocument/2006/relationships/tags" Target="../tags/tag2475.xml"/><Relationship Id="rId122" Type="http://schemas.openxmlformats.org/officeDocument/2006/relationships/tags" Target="../tags/tag2474.xml"/><Relationship Id="rId121" Type="http://schemas.openxmlformats.org/officeDocument/2006/relationships/tags" Target="../tags/tag2473.xml"/><Relationship Id="rId120" Type="http://schemas.openxmlformats.org/officeDocument/2006/relationships/tags" Target="../tags/tag2472.xml"/><Relationship Id="rId12" Type="http://schemas.openxmlformats.org/officeDocument/2006/relationships/tags" Target="../tags/tag2364.xml"/><Relationship Id="rId119" Type="http://schemas.openxmlformats.org/officeDocument/2006/relationships/tags" Target="../tags/tag2471.xml"/><Relationship Id="rId118" Type="http://schemas.openxmlformats.org/officeDocument/2006/relationships/tags" Target="../tags/tag2470.xml"/><Relationship Id="rId117" Type="http://schemas.openxmlformats.org/officeDocument/2006/relationships/tags" Target="../tags/tag2469.xml"/><Relationship Id="rId116" Type="http://schemas.openxmlformats.org/officeDocument/2006/relationships/tags" Target="../tags/tag2468.xml"/><Relationship Id="rId115" Type="http://schemas.openxmlformats.org/officeDocument/2006/relationships/tags" Target="../tags/tag2467.xml"/><Relationship Id="rId114" Type="http://schemas.openxmlformats.org/officeDocument/2006/relationships/tags" Target="../tags/tag2466.xml"/><Relationship Id="rId113" Type="http://schemas.openxmlformats.org/officeDocument/2006/relationships/tags" Target="../tags/tag2465.xml"/><Relationship Id="rId112" Type="http://schemas.openxmlformats.org/officeDocument/2006/relationships/tags" Target="../tags/tag2464.xml"/><Relationship Id="rId111" Type="http://schemas.openxmlformats.org/officeDocument/2006/relationships/tags" Target="../tags/tag2463.xml"/><Relationship Id="rId110" Type="http://schemas.openxmlformats.org/officeDocument/2006/relationships/tags" Target="../tags/tag2462.xml"/><Relationship Id="rId11" Type="http://schemas.openxmlformats.org/officeDocument/2006/relationships/tags" Target="../tags/tag2363.xml"/><Relationship Id="rId109" Type="http://schemas.openxmlformats.org/officeDocument/2006/relationships/tags" Target="../tags/tag2461.xml"/><Relationship Id="rId108" Type="http://schemas.openxmlformats.org/officeDocument/2006/relationships/tags" Target="../tags/tag2460.xml"/><Relationship Id="rId107" Type="http://schemas.openxmlformats.org/officeDocument/2006/relationships/tags" Target="../tags/tag2459.xml"/><Relationship Id="rId106" Type="http://schemas.openxmlformats.org/officeDocument/2006/relationships/tags" Target="../tags/tag2458.xml"/><Relationship Id="rId105" Type="http://schemas.openxmlformats.org/officeDocument/2006/relationships/tags" Target="../tags/tag2457.xml"/><Relationship Id="rId104" Type="http://schemas.openxmlformats.org/officeDocument/2006/relationships/tags" Target="../tags/tag2456.xml"/><Relationship Id="rId103" Type="http://schemas.openxmlformats.org/officeDocument/2006/relationships/tags" Target="../tags/tag2455.xml"/><Relationship Id="rId102" Type="http://schemas.openxmlformats.org/officeDocument/2006/relationships/tags" Target="../tags/tag2454.xml"/><Relationship Id="rId101" Type="http://schemas.openxmlformats.org/officeDocument/2006/relationships/tags" Target="../tags/tag2453.xml"/><Relationship Id="rId100" Type="http://schemas.openxmlformats.org/officeDocument/2006/relationships/tags" Target="../tags/tag2452.xml"/><Relationship Id="rId10" Type="http://schemas.openxmlformats.org/officeDocument/2006/relationships/tags" Target="../tags/tag236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8981" y="0"/>
            <a:ext cx="12154039" cy="6858000"/>
            <a:chOff x="-52070" y="-25400"/>
            <a:chExt cx="12244070" cy="6908801"/>
          </a:xfrm>
        </p:grpSpPr>
        <p:sp>
          <p:nvSpPr>
            <p:cNvPr id="153" name="矩形 152"/>
            <p:cNvSpPr/>
            <p:nvPr>
              <p:custDataLst>
                <p:tags r:id="rId3"/>
              </p:custDataLst>
            </p:nvPr>
          </p:nvSpPr>
          <p:spPr>
            <a:xfrm>
              <a:off x="-52070" y="-25400"/>
              <a:ext cx="12238990" cy="6908800"/>
            </a:xfrm>
            <a:prstGeom prst="rect">
              <a:avLst/>
            </a:prstGeom>
            <a:solidFill>
              <a:srgbClr val="005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148" name="椭圆 3"/>
            <p:cNvSpPr/>
            <p:nvPr>
              <p:custDataLst>
                <p:tags r:id="rId4"/>
              </p:custDataLst>
            </p:nvPr>
          </p:nvSpPr>
          <p:spPr>
            <a:xfrm>
              <a:off x="-47625" y="3982085"/>
              <a:ext cx="2879725" cy="290131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il" t="it" r="ir" b="ib"/>
              <a:pathLst>
                <a:path w="4535" h="4569">
                  <a:moveTo>
                    <a:pt x="2012" y="0"/>
                  </a:moveTo>
                  <a:cubicBezTo>
                    <a:pt x="3405" y="0"/>
                    <a:pt x="4535" y="1129"/>
                    <a:pt x="4535" y="2523"/>
                  </a:cubicBezTo>
                  <a:cubicBezTo>
                    <a:pt x="4535" y="3350"/>
                    <a:pt x="4137" y="4084"/>
                    <a:pt x="3522" y="4544"/>
                  </a:cubicBezTo>
                  <a:lnTo>
                    <a:pt x="3487" y="4569"/>
                  </a:lnTo>
                  <a:lnTo>
                    <a:pt x="537" y="4569"/>
                  </a:lnTo>
                  <a:lnTo>
                    <a:pt x="530" y="4564"/>
                  </a:lnTo>
                  <a:cubicBezTo>
                    <a:pt x="341" y="4427"/>
                    <a:pt x="171" y="4264"/>
                    <a:pt x="27" y="4080"/>
                  </a:cubicBezTo>
                  <a:lnTo>
                    <a:pt x="0" y="4044"/>
                  </a:lnTo>
                  <a:lnTo>
                    <a:pt x="0" y="1001"/>
                  </a:lnTo>
                  <a:lnTo>
                    <a:pt x="27" y="965"/>
                  </a:lnTo>
                  <a:cubicBezTo>
                    <a:pt x="489" y="377"/>
                    <a:pt x="1206" y="0"/>
                    <a:pt x="2012" y="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5" name="任意多边形: 形状 274"/>
            <p:cNvSpPr/>
            <p:nvPr>
              <p:custDataLst>
                <p:tags r:id="rId5"/>
              </p:custDataLst>
            </p:nvPr>
          </p:nvSpPr>
          <p:spPr>
            <a:xfrm>
              <a:off x="9488170" y="-25400"/>
              <a:ext cx="2703830" cy="2590800"/>
            </a:xfrm>
            <a:custGeom>
              <a:avLst/>
              <a:gdLst>
                <a:gd name="connsiteX0" fmla="*/ 244475 w 2703830"/>
                <a:gd name="connsiteY0" fmla="*/ 0 h 2590800"/>
                <a:gd name="connsiteX1" fmla="*/ 2703830 w 2703830"/>
                <a:gd name="connsiteY1" fmla="*/ 0 h 2590800"/>
                <a:gd name="connsiteX2" fmla="*/ 2703830 w 2703830"/>
                <a:gd name="connsiteY2" fmla="*/ 2270047 h 2590800"/>
                <a:gd name="connsiteX3" fmla="*/ 2665243 w 2703830"/>
                <a:gd name="connsiteY3" fmla="*/ 2298900 h 2590800"/>
                <a:gd name="connsiteX4" fmla="*/ 1709420 w 2703830"/>
                <a:gd name="connsiteY4" fmla="*/ 2590800 h 2590800"/>
                <a:gd name="connsiteX5" fmla="*/ 0 w 2703830"/>
                <a:gd name="connsiteY5" fmla="*/ 881380 h 2590800"/>
                <a:gd name="connsiteX6" fmla="*/ 226695 w 2703830"/>
                <a:gd name="connsiteY6" fmla="*/ 3048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830" h="2590800">
                  <a:moveTo>
                    <a:pt x="244475" y="0"/>
                  </a:moveTo>
                  <a:lnTo>
                    <a:pt x="2703830" y="0"/>
                  </a:lnTo>
                  <a:lnTo>
                    <a:pt x="2703830" y="2270047"/>
                  </a:lnTo>
                  <a:lnTo>
                    <a:pt x="2665243" y="2298900"/>
                  </a:lnTo>
                  <a:cubicBezTo>
                    <a:pt x="2392422" y="2483197"/>
                    <a:pt x="2063512" y="2590800"/>
                    <a:pt x="1709420" y="2590800"/>
                  </a:cubicBezTo>
                  <a:cubicBezTo>
                    <a:pt x="765175" y="2590800"/>
                    <a:pt x="0" y="1825625"/>
                    <a:pt x="0" y="881380"/>
                  </a:cubicBezTo>
                  <a:cubicBezTo>
                    <a:pt x="0" y="571500"/>
                    <a:pt x="82550" y="281305"/>
                    <a:pt x="226695" y="3048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-51435" y="-25400"/>
              <a:ext cx="1492885" cy="1543685"/>
              <a:chOff x="10795" y="46990"/>
              <a:chExt cx="1492885" cy="1543685"/>
            </a:xfrm>
          </p:grpSpPr>
          <p:sp>
            <p:nvSpPr>
              <p:cNvPr id="314" name="任意多边形 10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9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5" name="任意多边形 102"/>
              <p:cNvSpPr/>
              <p:nvPr>
                <p:custDataLst>
                  <p:tags r:id="rId7"/>
                </p:custDataLst>
              </p:nvPr>
            </p:nvSpPr>
            <p:spPr>
              <a:xfrm>
                <a:off x="16891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6" name="任意多边形 101"/>
              <p:cNvSpPr/>
              <p:nvPr>
                <p:custDataLst>
                  <p:tags r:id="rId8"/>
                </p:custDataLst>
              </p:nvPr>
            </p:nvSpPr>
            <p:spPr>
              <a:xfrm>
                <a:off x="32702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7" name="任意多边形 100"/>
              <p:cNvSpPr/>
              <p:nvPr>
                <p:custDataLst>
                  <p:tags r:id="rId9"/>
                </p:custDataLst>
              </p:nvPr>
            </p:nvSpPr>
            <p:spPr>
              <a:xfrm>
                <a:off x="48514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8" name="任意多边形 9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325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9" name="任意多边形 9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0137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0" name="任意多边形 97"/>
              <p:cNvSpPr/>
              <p:nvPr>
                <p:custDataLst>
                  <p:tags r:id="rId12"/>
                </p:custDataLst>
              </p:nvPr>
            </p:nvSpPr>
            <p:spPr>
              <a:xfrm>
                <a:off x="95948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1" name="任意多边形 9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1760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2" name="任意多边形 9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27571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6" name="任意多边形 9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79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7" name="任意多边形 9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8910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8" name="任意多边形 89"/>
              <p:cNvSpPr/>
              <p:nvPr>
                <p:custDataLst>
                  <p:tags r:id="rId17"/>
                </p:custDataLst>
              </p:nvPr>
            </p:nvSpPr>
            <p:spPr>
              <a:xfrm>
                <a:off x="32702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9" name="任意多边形 88"/>
              <p:cNvSpPr/>
              <p:nvPr>
                <p:custDataLst>
                  <p:tags r:id="rId18"/>
                </p:custDataLst>
              </p:nvPr>
            </p:nvSpPr>
            <p:spPr>
              <a:xfrm>
                <a:off x="487680" y="21526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0" name="任意多边形 8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4325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1" name="任意多边形 86"/>
              <p:cNvSpPr/>
              <p:nvPr>
                <p:custDataLst>
                  <p:tags r:id="rId20"/>
                </p:custDataLst>
              </p:nvPr>
            </p:nvSpPr>
            <p:spPr>
              <a:xfrm>
                <a:off x="801370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2" name="任意多边形 85"/>
              <p:cNvSpPr/>
              <p:nvPr>
                <p:custDataLst>
                  <p:tags r:id="rId21"/>
                </p:custDataLst>
              </p:nvPr>
            </p:nvSpPr>
            <p:spPr>
              <a:xfrm>
                <a:off x="95948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3" name="任意多边形 8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20140" y="21526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4" name="任意多边形 83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7571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5" name="任意多边形 82"/>
              <p:cNvSpPr/>
              <p:nvPr>
                <p:custDataLst>
                  <p:tags r:id="rId24"/>
                </p:custDataLst>
              </p:nvPr>
            </p:nvSpPr>
            <p:spPr>
              <a:xfrm>
                <a:off x="1436370" y="218440"/>
                <a:ext cx="4254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9" name="任意多边形 79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79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0" name="任意多边形 7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6891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1" name="任意多边形 77"/>
              <p:cNvSpPr/>
              <p:nvPr>
                <p:custDataLst>
                  <p:tags r:id="rId27"/>
                </p:custDataLst>
              </p:nvPr>
            </p:nvSpPr>
            <p:spPr>
              <a:xfrm>
                <a:off x="32702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2" name="任意多边形 76"/>
              <p:cNvSpPr/>
              <p:nvPr>
                <p:custDataLst>
                  <p:tags r:id="rId28"/>
                </p:custDataLst>
              </p:nvPr>
            </p:nvSpPr>
            <p:spPr>
              <a:xfrm>
                <a:off x="48514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3" name="任意多边形 75"/>
              <p:cNvSpPr/>
              <p:nvPr>
                <p:custDataLst>
                  <p:tags r:id="rId29"/>
                </p:custDataLst>
              </p:nvPr>
            </p:nvSpPr>
            <p:spPr>
              <a:xfrm>
                <a:off x="64325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4" name="任意多边形 74"/>
              <p:cNvSpPr/>
              <p:nvPr>
                <p:custDataLst>
                  <p:tags r:id="rId30"/>
                </p:custDataLst>
              </p:nvPr>
            </p:nvSpPr>
            <p:spPr>
              <a:xfrm>
                <a:off x="80137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5" name="任意多边形 73"/>
              <p:cNvSpPr/>
              <p:nvPr>
                <p:custDataLst>
                  <p:tags r:id="rId31"/>
                </p:custDataLst>
              </p:nvPr>
            </p:nvSpPr>
            <p:spPr>
              <a:xfrm>
                <a:off x="95948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6" name="任意多边形 72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1760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7" name="任意多边形 71"/>
              <p:cNvSpPr/>
              <p:nvPr>
                <p:custDataLst>
                  <p:tags r:id="rId33"/>
                </p:custDataLst>
              </p:nvPr>
            </p:nvSpPr>
            <p:spPr>
              <a:xfrm>
                <a:off x="127571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8" name="任意多边形 7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43383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2" name="任意多边形 66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79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3" name="任意多边形 65"/>
              <p:cNvSpPr/>
              <p:nvPr>
                <p:custDataLst>
                  <p:tags r:id="rId36"/>
                </p:custDataLst>
              </p:nvPr>
            </p:nvSpPr>
            <p:spPr>
              <a:xfrm>
                <a:off x="16891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4" name="任意多边形 64"/>
              <p:cNvSpPr/>
              <p:nvPr>
                <p:custDataLst>
                  <p:tags r:id="rId37"/>
                </p:custDataLst>
              </p:nvPr>
            </p:nvSpPr>
            <p:spPr>
              <a:xfrm>
                <a:off x="32702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" name="任意多边形 63"/>
              <p:cNvSpPr/>
              <p:nvPr>
                <p:custDataLst>
                  <p:tags r:id="rId38"/>
                </p:custDataLst>
              </p:nvPr>
            </p:nvSpPr>
            <p:spPr>
              <a:xfrm>
                <a:off x="487680" y="55308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6" name="任意多边形 62"/>
              <p:cNvSpPr/>
              <p:nvPr>
                <p:custDataLst>
                  <p:tags r:id="rId39"/>
                </p:custDataLst>
              </p:nvPr>
            </p:nvSpPr>
            <p:spPr>
              <a:xfrm>
                <a:off x="64325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7" name="任意多边形 61"/>
              <p:cNvSpPr/>
              <p:nvPr>
                <p:custDataLst>
                  <p:tags r:id="rId40"/>
                </p:custDataLst>
              </p:nvPr>
            </p:nvSpPr>
            <p:spPr>
              <a:xfrm>
                <a:off x="80137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8" name="任意多边形 60"/>
              <p:cNvSpPr/>
              <p:nvPr>
                <p:custDataLst>
                  <p:tags r:id="rId41"/>
                </p:custDataLst>
              </p:nvPr>
            </p:nvSpPr>
            <p:spPr>
              <a:xfrm>
                <a:off x="95948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9" name="任意多边形 59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20140" y="55308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0" name="任意多边形 5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27571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1" name="任意多边形 57"/>
              <p:cNvSpPr/>
              <p:nvPr>
                <p:custDataLst>
                  <p:tags r:id="rId44"/>
                </p:custDataLst>
              </p:nvPr>
            </p:nvSpPr>
            <p:spPr>
              <a:xfrm>
                <a:off x="143383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5" name="任意多边形 53"/>
              <p:cNvSpPr/>
              <p:nvPr>
                <p:custDataLst>
                  <p:tags r:id="rId45"/>
                </p:custDataLst>
              </p:nvPr>
            </p:nvSpPr>
            <p:spPr>
              <a:xfrm>
                <a:off x="1079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6" name="任意多边形 52"/>
              <p:cNvSpPr/>
              <p:nvPr>
                <p:custDataLst>
                  <p:tags r:id="rId46"/>
                </p:custDataLst>
              </p:nvPr>
            </p:nvSpPr>
            <p:spPr>
              <a:xfrm>
                <a:off x="16891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7" name="任意多边形 51"/>
              <p:cNvSpPr/>
              <p:nvPr>
                <p:custDataLst>
                  <p:tags r:id="rId47"/>
                </p:custDataLst>
              </p:nvPr>
            </p:nvSpPr>
            <p:spPr>
              <a:xfrm>
                <a:off x="32702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8" name="任意多边形 50"/>
              <p:cNvSpPr/>
              <p:nvPr>
                <p:custDataLst>
                  <p:tags r:id="rId48"/>
                </p:custDataLst>
              </p:nvPr>
            </p:nvSpPr>
            <p:spPr>
              <a:xfrm>
                <a:off x="487680" y="721360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9" name="任意多边形 49"/>
              <p:cNvSpPr/>
              <p:nvPr>
                <p:custDataLst>
                  <p:tags r:id="rId49"/>
                </p:custDataLst>
              </p:nvPr>
            </p:nvSpPr>
            <p:spPr>
              <a:xfrm>
                <a:off x="64325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0" name="任意多边形 48"/>
              <p:cNvSpPr/>
              <p:nvPr>
                <p:custDataLst>
                  <p:tags r:id="rId50"/>
                </p:custDataLst>
              </p:nvPr>
            </p:nvSpPr>
            <p:spPr>
              <a:xfrm>
                <a:off x="80137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任意多边形 47"/>
              <p:cNvSpPr/>
              <p:nvPr>
                <p:custDataLst>
                  <p:tags r:id="rId51"/>
                </p:custDataLst>
              </p:nvPr>
            </p:nvSpPr>
            <p:spPr>
              <a:xfrm>
                <a:off x="95948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2" name="任意多边形 46"/>
              <p:cNvSpPr/>
              <p:nvPr>
                <p:custDataLst>
                  <p:tags r:id="rId52"/>
                </p:custDataLst>
              </p:nvPr>
            </p:nvSpPr>
            <p:spPr>
              <a:xfrm>
                <a:off x="1120140" y="721360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3" name="任意多边形 45"/>
              <p:cNvSpPr/>
              <p:nvPr>
                <p:custDataLst>
                  <p:tags r:id="rId53"/>
                </p:custDataLst>
              </p:nvPr>
            </p:nvSpPr>
            <p:spPr>
              <a:xfrm>
                <a:off x="127571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任意多边形 44"/>
              <p:cNvSpPr/>
              <p:nvPr>
                <p:custDataLst>
                  <p:tags r:id="rId54"/>
                </p:custDataLst>
              </p:nvPr>
            </p:nvSpPr>
            <p:spPr>
              <a:xfrm>
                <a:off x="143383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任意多边形 40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79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9" name="任意多边形 39"/>
              <p:cNvSpPr/>
              <p:nvPr>
                <p:custDataLst>
                  <p:tags r:id="rId56"/>
                </p:custDataLst>
              </p:nvPr>
            </p:nvSpPr>
            <p:spPr>
              <a:xfrm>
                <a:off x="16891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0" name="任意多边形 38"/>
              <p:cNvSpPr/>
              <p:nvPr>
                <p:custDataLst>
                  <p:tags r:id="rId57"/>
                </p:custDataLst>
              </p:nvPr>
            </p:nvSpPr>
            <p:spPr>
              <a:xfrm>
                <a:off x="32702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1" name="任意多边形 37"/>
              <p:cNvSpPr/>
              <p:nvPr>
                <p:custDataLst>
                  <p:tags r:id="rId58"/>
                </p:custDataLst>
              </p:nvPr>
            </p:nvSpPr>
            <p:spPr>
              <a:xfrm>
                <a:off x="48514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2" name="任意多边形 36"/>
              <p:cNvSpPr/>
              <p:nvPr>
                <p:custDataLst>
                  <p:tags r:id="rId59"/>
                </p:custDataLst>
              </p:nvPr>
            </p:nvSpPr>
            <p:spPr>
              <a:xfrm>
                <a:off x="64325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3" name="任意多边形 35"/>
              <p:cNvSpPr/>
              <p:nvPr>
                <p:custDataLst>
                  <p:tags r:id="rId60"/>
                </p:custDataLst>
              </p:nvPr>
            </p:nvSpPr>
            <p:spPr>
              <a:xfrm>
                <a:off x="80137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4" name="任意多边形 34"/>
              <p:cNvSpPr/>
              <p:nvPr>
                <p:custDataLst>
                  <p:tags r:id="rId61"/>
                </p:custDataLst>
              </p:nvPr>
            </p:nvSpPr>
            <p:spPr>
              <a:xfrm>
                <a:off x="95948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任意多边形 33"/>
              <p:cNvSpPr/>
              <p:nvPr>
                <p:custDataLst>
                  <p:tags r:id="rId62"/>
                </p:custDataLst>
              </p:nvPr>
            </p:nvSpPr>
            <p:spPr>
              <a:xfrm>
                <a:off x="111760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任意多边形 32"/>
              <p:cNvSpPr/>
              <p:nvPr>
                <p:custDataLst>
                  <p:tags r:id="rId63"/>
                </p:custDataLst>
              </p:nvPr>
            </p:nvSpPr>
            <p:spPr>
              <a:xfrm>
                <a:off x="127571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任意多边形 31"/>
              <p:cNvSpPr/>
              <p:nvPr>
                <p:custDataLst>
                  <p:tags r:id="rId64"/>
                </p:custDataLst>
              </p:nvPr>
            </p:nvSpPr>
            <p:spPr>
              <a:xfrm>
                <a:off x="1436370" y="890270"/>
                <a:ext cx="4254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任意多边形 28"/>
              <p:cNvSpPr/>
              <p:nvPr>
                <p:custDataLst>
                  <p:tags r:id="rId65"/>
                </p:custDataLst>
              </p:nvPr>
            </p:nvSpPr>
            <p:spPr>
              <a:xfrm>
                <a:off x="1079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任意多边形 27"/>
              <p:cNvSpPr/>
              <p:nvPr>
                <p:custDataLst>
                  <p:tags r:id="rId66"/>
                </p:custDataLst>
              </p:nvPr>
            </p:nvSpPr>
            <p:spPr>
              <a:xfrm>
                <a:off x="168910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任意多边形 26"/>
              <p:cNvSpPr/>
              <p:nvPr>
                <p:custDataLst>
                  <p:tags r:id="rId67"/>
                </p:custDataLst>
              </p:nvPr>
            </p:nvSpPr>
            <p:spPr>
              <a:xfrm>
                <a:off x="32702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任意多边形 25"/>
              <p:cNvSpPr/>
              <p:nvPr>
                <p:custDataLst>
                  <p:tags r:id="rId68"/>
                </p:custDataLst>
              </p:nvPr>
            </p:nvSpPr>
            <p:spPr>
              <a:xfrm>
                <a:off x="487680" y="105854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任意多边形 24"/>
              <p:cNvSpPr/>
              <p:nvPr>
                <p:custDataLst>
                  <p:tags r:id="rId69"/>
                </p:custDataLst>
              </p:nvPr>
            </p:nvSpPr>
            <p:spPr>
              <a:xfrm>
                <a:off x="64325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任意多边形 23"/>
              <p:cNvSpPr/>
              <p:nvPr>
                <p:custDataLst>
                  <p:tags r:id="rId70"/>
                </p:custDataLst>
              </p:nvPr>
            </p:nvSpPr>
            <p:spPr>
              <a:xfrm>
                <a:off x="801370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6" name="任意多边形 22"/>
              <p:cNvSpPr/>
              <p:nvPr>
                <p:custDataLst>
                  <p:tags r:id="rId71"/>
                </p:custDataLst>
              </p:nvPr>
            </p:nvSpPr>
            <p:spPr>
              <a:xfrm>
                <a:off x="95948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任意多边形 21"/>
              <p:cNvSpPr/>
              <p:nvPr>
                <p:custDataLst>
                  <p:tags r:id="rId72"/>
                </p:custDataLst>
              </p:nvPr>
            </p:nvSpPr>
            <p:spPr>
              <a:xfrm>
                <a:off x="1120140" y="105854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8" name="任意多边形 20"/>
              <p:cNvSpPr/>
              <p:nvPr>
                <p:custDataLst>
                  <p:tags r:id="rId73"/>
                </p:custDataLst>
              </p:nvPr>
            </p:nvSpPr>
            <p:spPr>
              <a:xfrm>
                <a:off x="127571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0" name="任意多边形 18"/>
              <p:cNvSpPr/>
              <p:nvPr>
                <p:custDataLst>
                  <p:tags r:id="rId74"/>
                </p:custDataLst>
              </p:nvPr>
            </p:nvSpPr>
            <p:spPr>
              <a:xfrm>
                <a:off x="1079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1" name="任意多边形 17"/>
              <p:cNvSpPr/>
              <p:nvPr>
                <p:custDataLst>
                  <p:tags r:id="rId75"/>
                </p:custDataLst>
              </p:nvPr>
            </p:nvSpPr>
            <p:spPr>
              <a:xfrm>
                <a:off x="16891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2" name="任意多边形 16"/>
              <p:cNvSpPr/>
              <p:nvPr>
                <p:custDataLst>
                  <p:tags r:id="rId76"/>
                </p:custDataLst>
              </p:nvPr>
            </p:nvSpPr>
            <p:spPr>
              <a:xfrm>
                <a:off x="32702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3" name="任意多边形 15"/>
              <p:cNvSpPr/>
              <p:nvPr>
                <p:custDataLst>
                  <p:tags r:id="rId77"/>
                </p:custDataLst>
              </p:nvPr>
            </p:nvSpPr>
            <p:spPr>
              <a:xfrm>
                <a:off x="48514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4" name="任意多边形 14"/>
              <p:cNvSpPr/>
              <p:nvPr>
                <p:custDataLst>
                  <p:tags r:id="rId78"/>
                </p:custDataLst>
              </p:nvPr>
            </p:nvSpPr>
            <p:spPr>
              <a:xfrm>
                <a:off x="64325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5" name="任意多边形 13"/>
              <p:cNvSpPr/>
              <p:nvPr>
                <p:custDataLst>
                  <p:tags r:id="rId79"/>
                </p:custDataLst>
              </p:nvPr>
            </p:nvSpPr>
            <p:spPr>
              <a:xfrm>
                <a:off x="80137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6" name="任意多边形 12"/>
              <p:cNvSpPr/>
              <p:nvPr>
                <p:custDataLst>
                  <p:tags r:id="rId80"/>
                </p:custDataLst>
              </p:nvPr>
            </p:nvSpPr>
            <p:spPr>
              <a:xfrm>
                <a:off x="95948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7" name="任意多边形 11"/>
              <p:cNvSpPr/>
              <p:nvPr>
                <p:custDataLst>
                  <p:tags r:id="rId81"/>
                </p:custDataLst>
              </p:nvPr>
            </p:nvSpPr>
            <p:spPr>
              <a:xfrm>
                <a:off x="111760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8" name="任意多边形 10"/>
              <p:cNvSpPr/>
              <p:nvPr>
                <p:custDataLst>
                  <p:tags r:id="rId82"/>
                </p:custDataLst>
              </p:nvPr>
            </p:nvSpPr>
            <p:spPr>
              <a:xfrm>
                <a:off x="1079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9" name="任意多边形 9"/>
              <p:cNvSpPr/>
              <p:nvPr>
                <p:custDataLst>
                  <p:tags r:id="rId83"/>
                </p:custDataLst>
              </p:nvPr>
            </p:nvSpPr>
            <p:spPr>
              <a:xfrm>
                <a:off x="16891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0" name="任意多边形 8"/>
              <p:cNvSpPr/>
              <p:nvPr>
                <p:custDataLst>
                  <p:tags r:id="rId84"/>
                </p:custDataLst>
              </p:nvPr>
            </p:nvSpPr>
            <p:spPr>
              <a:xfrm>
                <a:off x="32702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1" name="任意多边形 7"/>
              <p:cNvSpPr/>
              <p:nvPr>
                <p:custDataLst>
                  <p:tags r:id="rId85"/>
                </p:custDataLst>
              </p:nvPr>
            </p:nvSpPr>
            <p:spPr>
              <a:xfrm>
                <a:off x="48514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2" name="任意多边形 6"/>
              <p:cNvSpPr/>
              <p:nvPr>
                <p:custDataLst>
                  <p:tags r:id="rId86"/>
                </p:custDataLst>
              </p:nvPr>
            </p:nvSpPr>
            <p:spPr>
              <a:xfrm>
                <a:off x="64325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3" name="任意多边形 5"/>
              <p:cNvSpPr/>
              <p:nvPr>
                <p:custDataLst>
                  <p:tags r:id="rId87"/>
                </p:custDataLst>
              </p:nvPr>
            </p:nvSpPr>
            <p:spPr>
              <a:xfrm>
                <a:off x="80137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4" name="任意多边形 4"/>
              <p:cNvSpPr/>
              <p:nvPr>
                <p:custDataLst>
                  <p:tags r:id="rId88"/>
                </p:custDataLst>
              </p:nvPr>
            </p:nvSpPr>
            <p:spPr>
              <a:xfrm>
                <a:off x="95948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5" name="任意多边形 3"/>
              <p:cNvSpPr/>
              <p:nvPr>
                <p:custDataLst>
                  <p:tags r:id="rId89"/>
                </p:custDataLst>
              </p:nvPr>
            </p:nvSpPr>
            <p:spPr>
              <a:xfrm>
                <a:off x="339725" y="1564640"/>
                <a:ext cx="5270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6" name="任意多边形 2"/>
              <p:cNvSpPr/>
              <p:nvPr>
                <p:custDataLst>
                  <p:tags r:id="rId90"/>
                </p:custDataLst>
              </p:nvPr>
            </p:nvSpPr>
            <p:spPr>
              <a:xfrm>
                <a:off x="488950" y="1564640"/>
                <a:ext cx="65405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7" name="任意多边形 1"/>
              <p:cNvSpPr/>
              <p:nvPr>
                <p:custDataLst>
                  <p:tags r:id="rId91"/>
                </p:custDataLst>
              </p:nvPr>
            </p:nvSpPr>
            <p:spPr>
              <a:xfrm>
                <a:off x="650240" y="1564640"/>
                <a:ext cx="5270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420" name="任意多边形 1"/>
            <p:cNvSpPr/>
            <p:nvPr>
              <p:custDataLst>
                <p:tags r:id="rId92"/>
              </p:custDataLst>
            </p:nvPr>
          </p:nvSpPr>
          <p:spPr>
            <a:xfrm>
              <a:off x="240665" y="5351145"/>
              <a:ext cx="527050" cy="527050"/>
            </a:xfrm>
            <a:custGeom>
              <a:avLst/>
              <a:gdLst/>
              <a:ahLst/>
              <a:cxnLst/>
              <a:rect l="l" t="t" r="r" b="b"/>
              <a:pathLst>
                <a:path w="13248" h="13248" extrusionOk="0">
                  <a:moveTo>
                    <a:pt x="1805" y="1"/>
                  </a:moveTo>
                  <a:lnTo>
                    <a:pt x="0" y="1807"/>
                  </a:lnTo>
                  <a:lnTo>
                    <a:pt x="4817" y="6624"/>
                  </a:lnTo>
                  <a:lnTo>
                    <a:pt x="0" y="11441"/>
                  </a:lnTo>
                  <a:lnTo>
                    <a:pt x="1805" y="13248"/>
                  </a:lnTo>
                  <a:lnTo>
                    <a:pt x="6624" y="8431"/>
                  </a:lnTo>
                  <a:lnTo>
                    <a:pt x="11440" y="13248"/>
                  </a:lnTo>
                  <a:lnTo>
                    <a:pt x="13247" y="11441"/>
                  </a:lnTo>
                  <a:lnTo>
                    <a:pt x="8429" y="6624"/>
                  </a:lnTo>
                  <a:lnTo>
                    <a:pt x="13247" y="1807"/>
                  </a:lnTo>
                  <a:lnTo>
                    <a:pt x="11440" y="1"/>
                  </a:lnTo>
                  <a:lnTo>
                    <a:pt x="6624" y="4817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" name="任意三角形 12"/>
            <p:cNvSpPr/>
            <p:nvPr>
              <p:custDataLst>
                <p:tags r:id="rId93"/>
              </p:custDataLst>
            </p:nvPr>
          </p:nvSpPr>
          <p:spPr>
            <a:xfrm>
              <a:off x="1325245" y="4049395"/>
              <a:ext cx="464185" cy="464185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" name="任意三角形 11"/>
            <p:cNvSpPr/>
            <p:nvPr>
              <p:custDataLst>
                <p:tags r:id="rId94"/>
              </p:custDataLst>
            </p:nvPr>
          </p:nvSpPr>
          <p:spPr>
            <a:xfrm>
              <a:off x="1235710" y="3959860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" name="任意三角形 10"/>
            <p:cNvSpPr/>
            <p:nvPr>
              <p:custDataLst>
                <p:tags r:id="rId95"/>
              </p:custDataLst>
            </p:nvPr>
          </p:nvSpPr>
          <p:spPr>
            <a:xfrm>
              <a:off x="1235710" y="3959225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" name="任意三角形 9"/>
            <p:cNvSpPr/>
            <p:nvPr>
              <p:custDataLst>
                <p:tags r:id="rId96"/>
              </p:custDataLst>
            </p:nvPr>
          </p:nvSpPr>
          <p:spPr>
            <a:xfrm>
              <a:off x="1274445" y="3998595"/>
              <a:ext cx="1274445" cy="127444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" name="任意三角形 8"/>
            <p:cNvSpPr/>
            <p:nvPr>
              <p:custDataLst>
                <p:tags r:id="rId97"/>
              </p:custDataLst>
            </p:nvPr>
          </p:nvSpPr>
          <p:spPr>
            <a:xfrm>
              <a:off x="1345565" y="4069080"/>
              <a:ext cx="1366520" cy="1366520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" name="任意三角形 7"/>
            <p:cNvSpPr/>
            <p:nvPr>
              <p:custDataLst>
                <p:tags r:id="rId98"/>
              </p:custDataLst>
            </p:nvPr>
          </p:nvSpPr>
          <p:spPr>
            <a:xfrm>
              <a:off x="1441450" y="4164965"/>
              <a:ext cx="1410335" cy="141033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5" name="任意三角形 6"/>
            <p:cNvSpPr/>
            <p:nvPr>
              <p:custDataLst>
                <p:tags r:id="rId99"/>
              </p:custDataLst>
            </p:nvPr>
          </p:nvSpPr>
          <p:spPr>
            <a:xfrm>
              <a:off x="1558925" y="4283075"/>
              <a:ext cx="1410335" cy="141033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" name="任意三角形 5"/>
            <p:cNvSpPr/>
            <p:nvPr>
              <p:custDataLst>
                <p:tags r:id="rId100"/>
              </p:custDataLst>
            </p:nvPr>
          </p:nvSpPr>
          <p:spPr>
            <a:xfrm>
              <a:off x="1698625" y="4422140"/>
              <a:ext cx="1366520" cy="1366520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" name="任意三角形 4"/>
            <p:cNvSpPr/>
            <p:nvPr>
              <p:custDataLst>
                <p:tags r:id="rId101"/>
              </p:custDataLst>
            </p:nvPr>
          </p:nvSpPr>
          <p:spPr>
            <a:xfrm>
              <a:off x="1861820" y="4585335"/>
              <a:ext cx="1274445" cy="1274445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9" name="任意三角形 3"/>
            <p:cNvSpPr/>
            <p:nvPr>
              <p:custDataLst>
                <p:tags r:id="rId102"/>
              </p:custDataLst>
            </p:nvPr>
          </p:nvSpPr>
          <p:spPr>
            <a:xfrm>
              <a:off x="2054225" y="4777740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0" name="任意三角形 2"/>
            <p:cNvSpPr/>
            <p:nvPr>
              <p:custDataLst>
                <p:tags r:id="rId103"/>
              </p:custDataLst>
            </p:nvPr>
          </p:nvSpPr>
          <p:spPr>
            <a:xfrm>
              <a:off x="2288540" y="5012690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1" name="任意三角形 1"/>
            <p:cNvSpPr/>
            <p:nvPr>
              <p:custDataLst>
                <p:tags r:id="rId104"/>
              </p:custDataLst>
            </p:nvPr>
          </p:nvSpPr>
          <p:spPr>
            <a:xfrm>
              <a:off x="2620645" y="5344795"/>
              <a:ext cx="464185" cy="464185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9" name="任意多边形: 形状 278"/>
            <p:cNvSpPr/>
            <p:nvPr>
              <p:custDataLst>
                <p:tags r:id="rId105"/>
              </p:custDataLst>
            </p:nvPr>
          </p:nvSpPr>
          <p:spPr>
            <a:xfrm>
              <a:off x="10431244" y="5012784"/>
              <a:ext cx="1751867" cy="1870617"/>
            </a:xfrm>
            <a:custGeom>
              <a:avLst/>
              <a:gdLst>
                <a:gd name="connsiteX0" fmla="*/ 1270537 w 1751867"/>
                <a:gd name="connsiteY0" fmla="*/ 0 h 1870617"/>
                <a:gd name="connsiteX1" fmla="*/ 1640849 w 1751867"/>
                <a:gd name="connsiteY1" fmla="*/ 54531 h 1870617"/>
                <a:gd name="connsiteX2" fmla="*/ 1751867 w 1751867"/>
                <a:gd name="connsiteY2" fmla="*/ 94244 h 1870617"/>
                <a:gd name="connsiteX3" fmla="*/ 1751867 w 1751867"/>
                <a:gd name="connsiteY3" fmla="*/ 239138 h 1870617"/>
                <a:gd name="connsiteX4" fmla="*/ 1706873 w 1751867"/>
                <a:gd name="connsiteY4" fmla="*/ 217849 h 1870617"/>
                <a:gd name="connsiteX5" fmla="*/ 1270537 w 1751867"/>
                <a:gd name="connsiteY5" fmla="*/ 131703 h 1870617"/>
                <a:gd name="connsiteX6" fmla="*/ 464666 w 1751867"/>
                <a:gd name="connsiteY6" fmla="*/ 465499 h 1870617"/>
                <a:gd name="connsiteX7" fmla="*/ 214805 w 1751867"/>
                <a:gd name="connsiteY7" fmla="*/ 1700240 h 1870617"/>
                <a:gd name="connsiteX8" fmla="*/ 304299 w 1751867"/>
                <a:gd name="connsiteY8" fmla="*/ 1870617 h 1870617"/>
                <a:gd name="connsiteX9" fmla="*/ 149965 w 1751867"/>
                <a:gd name="connsiteY9" fmla="*/ 1870617 h 1870617"/>
                <a:gd name="connsiteX10" fmla="*/ 145223 w 1751867"/>
                <a:gd name="connsiteY10" fmla="*/ 1862583 h 1870617"/>
                <a:gd name="connsiteX11" fmla="*/ 371770 w 1751867"/>
                <a:gd name="connsiteY11" fmla="*/ 372325 h 1870617"/>
                <a:gd name="connsiteX12" fmla="*/ 1270537 w 1751867"/>
                <a:gd name="connsiteY12" fmla="*/ 0 h 187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1867" h="1870617">
                  <a:moveTo>
                    <a:pt x="1270537" y="0"/>
                  </a:moveTo>
                  <a:cubicBezTo>
                    <a:pt x="1397864" y="0"/>
                    <a:pt x="1522338" y="18612"/>
                    <a:pt x="1640849" y="54531"/>
                  </a:cubicBezTo>
                  <a:lnTo>
                    <a:pt x="1751867" y="94244"/>
                  </a:lnTo>
                  <a:lnTo>
                    <a:pt x="1751867" y="239138"/>
                  </a:lnTo>
                  <a:lnTo>
                    <a:pt x="1706873" y="217849"/>
                  </a:lnTo>
                  <a:cubicBezTo>
                    <a:pt x="1570366" y="161317"/>
                    <a:pt x="1422709" y="131703"/>
                    <a:pt x="1270537" y="131703"/>
                  </a:cubicBezTo>
                  <a:cubicBezTo>
                    <a:pt x="966101" y="131703"/>
                    <a:pt x="680003" y="250161"/>
                    <a:pt x="464666" y="465499"/>
                  </a:cubicBezTo>
                  <a:cubicBezTo>
                    <a:pt x="131518" y="798646"/>
                    <a:pt x="48231" y="1288608"/>
                    <a:pt x="214805" y="1700240"/>
                  </a:cubicBezTo>
                  <a:lnTo>
                    <a:pt x="304299" y="1870617"/>
                  </a:lnTo>
                  <a:lnTo>
                    <a:pt x="149965" y="1870617"/>
                  </a:lnTo>
                  <a:lnTo>
                    <a:pt x="145223" y="1862583"/>
                  </a:lnTo>
                  <a:cubicBezTo>
                    <a:pt x="-106496" y="1382958"/>
                    <a:pt x="-30980" y="775075"/>
                    <a:pt x="371770" y="372325"/>
                  </a:cubicBezTo>
                  <a:cubicBezTo>
                    <a:pt x="611744" y="132351"/>
                    <a:pt x="930999" y="0"/>
                    <a:pt x="1270537" y="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2" name="任意多边形 125"/>
            <p:cNvSpPr/>
            <p:nvPr>
              <p:custDataLst>
                <p:tags r:id="rId106"/>
              </p:custDataLst>
            </p:nvPr>
          </p:nvSpPr>
          <p:spPr>
            <a:xfrm>
              <a:off x="11914505" y="1059180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1184" h="398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785" y="51"/>
                    <a:pt x="391" y="112"/>
                    <a:pt x="1" y="185"/>
                  </a:cubicBezTo>
                  <a:cubicBezTo>
                    <a:pt x="148" y="329"/>
                    <a:pt x="336" y="398"/>
                    <a:pt x="521" y="398"/>
                  </a:cubicBezTo>
                  <a:cubicBezTo>
                    <a:pt x="785" y="398"/>
                    <a:pt x="1046" y="259"/>
                    <a:pt x="118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3" name="任意多边形 124"/>
            <p:cNvSpPr/>
            <p:nvPr>
              <p:custDataLst>
                <p:tags r:id="rId107"/>
              </p:custDataLst>
            </p:nvPr>
          </p:nvSpPr>
          <p:spPr>
            <a:xfrm>
              <a:off x="12045315" y="1052195"/>
              <a:ext cx="57150" cy="22860"/>
            </a:xfrm>
            <a:custGeom>
              <a:avLst/>
              <a:gdLst/>
              <a:ahLst/>
              <a:cxnLst/>
              <a:rect l="l" t="t" r="r" b="b"/>
              <a:pathLst>
                <a:path w="1457" h="582" extrusionOk="0">
                  <a:moveTo>
                    <a:pt x="730" y="1"/>
                  </a:moveTo>
                  <a:cubicBezTo>
                    <a:pt x="485" y="1"/>
                    <a:pt x="244" y="6"/>
                    <a:pt x="1" y="14"/>
                  </a:cubicBezTo>
                  <a:cubicBezTo>
                    <a:pt x="85" y="347"/>
                    <a:pt x="386" y="581"/>
                    <a:pt x="730" y="581"/>
                  </a:cubicBezTo>
                  <a:cubicBezTo>
                    <a:pt x="1072" y="581"/>
                    <a:pt x="1373" y="347"/>
                    <a:pt x="1457" y="14"/>
                  </a:cubicBezTo>
                  <a:cubicBezTo>
                    <a:pt x="1214" y="6"/>
                    <a:pt x="973" y="1"/>
                    <a:pt x="730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5" name="任意多边形 121"/>
            <p:cNvSpPr/>
            <p:nvPr>
              <p:custDataLst>
                <p:tags r:id="rId108"/>
              </p:custDataLst>
            </p:nvPr>
          </p:nvSpPr>
          <p:spPr>
            <a:xfrm>
              <a:off x="1162621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1"/>
                  </a:moveTo>
                  <a:cubicBezTo>
                    <a:pt x="509" y="1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6" name="任意多边形 120"/>
            <p:cNvSpPr/>
            <p:nvPr>
              <p:custDataLst>
                <p:tags r:id="rId109"/>
              </p:custDataLst>
            </p:nvPr>
          </p:nvSpPr>
          <p:spPr>
            <a:xfrm>
              <a:off x="1176464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8" y="1508"/>
                    <a:pt x="815" y="1508"/>
                  </a:cubicBezTo>
                  <a:cubicBezTo>
                    <a:pt x="911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" name="任意多边形 119"/>
            <p:cNvSpPr/>
            <p:nvPr>
              <p:custDataLst>
                <p:tags r:id="rId110"/>
              </p:custDataLst>
            </p:nvPr>
          </p:nvSpPr>
          <p:spPr>
            <a:xfrm>
              <a:off x="1190307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2"/>
                    <a:pt x="619" y="1508"/>
                    <a:pt x="816" y="1508"/>
                  </a:cubicBezTo>
                  <a:cubicBezTo>
                    <a:pt x="912" y="1508"/>
                    <a:pt x="1010" y="1490"/>
                    <a:pt x="1102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8" name="任意多边形 118"/>
            <p:cNvSpPr/>
            <p:nvPr>
              <p:custDataLst>
                <p:tags r:id="rId111"/>
              </p:custDataLst>
            </p:nvPr>
          </p:nvSpPr>
          <p:spPr>
            <a:xfrm>
              <a:off x="12042140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2" name="任意多边形 114"/>
            <p:cNvSpPr/>
            <p:nvPr>
              <p:custDataLst>
                <p:tags r:id="rId112"/>
              </p:custDataLst>
            </p:nvPr>
          </p:nvSpPr>
          <p:spPr>
            <a:xfrm>
              <a:off x="1148778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8" y="1488"/>
                    <a:pt x="1101" y="1450"/>
                  </a:cubicBezTo>
                  <a:cubicBezTo>
                    <a:pt x="1383" y="1333"/>
                    <a:pt x="1567" y="1058"/>
                    <a:pt x="1567" y="753"/>
                  </a:cubicBezTo>
                  <a:cubicBezTo>
                    <a:pt x="1567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3" name="任意多边形 113"/>
            <p:cNvSpPr/>
            <p:nvPr>
              <p:custDataLst>
                <p:tags r:id="rId113"/>
              </p:custDataLst>
            </p:nvPr>
          </p:nvSpPr>
          <p:spPr>
            <a:xfrm>
              <a:off x="1162621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4" name="任意多边形 112"/>
            <p:cNvSpPr/>
            <p:nvPr>
              <p:custDataLst>
                <p:tags r:id="rId114"/>
              </p:custDataLst>
            </p:nvPr>
          </p:nvSpPr>
          <p:spPr>
            <a:xfrm>
              <a:off x="1176464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5" name="任意多边形 111"/>
            <p:cNvSpPr/>
            <p:nvPr>
              <p:custDataLst>
                <p:tags r:id="rId115"/>
              </p:custDataLst>
            </p:nvPr>
          </p:nvSpPr>
          <p:spPr>
            <a:xfrm>
              <a:off x="1190307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4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6" name="任意多边形 110"/>
            <p:cNvSpPr/>
            <p:nvPr>
              <p:custDataLst>
                <p:tags r:id="rId116"/>
              </p:custDataLst>
            </p:nvPr>
          </p:nvSpPr>
          <p:spPr>
            <a:xfrm>
              <a:off x="12042140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1" name="任意多边形 105"/>
            <p:cNvSpPr/>
            <p:nvPr>
              <p:custDataLst>
                <p:tags r:id="rId117"/>
              </p:custDataLst>
            </p:nvPr>
          </p:nvSpPr>
          <p:spPr>
            <a:xfrm>
              <a:off x="11348720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8"/>
                    <a:pt x="64" y="1072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2" name="任意多边形 104"/>
            <p:cNvSpPr/>
            <p:nvPr>
              <p:custDataLst>
                <p:tags r:id="rId118"/>
              </p:custDataLst>
            </p:nvPr>
          </p:nvSpPr>
          <p:spPr>
            <a:xfrm>
              <a:off x="1148778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3" y="1333"/>
                    <a:pt x="1567" y="1058"/>
                    <a:pt x="1567" y="754"/>
                  </a:cubicBezTo>
                  <a:cubicBezTo>
                    <a:pt x="1567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3" name="任意多边形 103"/>
            <p:cNvSpPr/>
            <p:nvPr>
              <p:custDataLst>
                <p:tags r:id="rId119"/>
              </p:custDataLst>
            </p:nvPr>
          </p:nvSpPr>
          <p:spPr>
            <a:xfrm>
              <a:off x="1162621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4" name="任意多边形 102"/>
            <p:cNvSpPr/>
            <p:nvPr>
              <p:custDataLst>
                <p:tags r:id="rId120"/>
              </p:custDataLst>
            </p:nvPr>
          </p:nvSpPr>
          <p:spPr>
            <a:xfrm>
              <a:off x="1176464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5" name="任意多边形 101"/>
            <p:cNvSpPr/>
            <p:nvPr>
              <p:custDataLst>
                <p:tags r:id="rId121"/>
              </p:custDataLst>
            </p:nvPr>
          </p:nvSpPr>
          <p:spPr>
            <a:xfrm>
              <a:off x="1190307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6" name="任意多边形 100"/>
            <p:cNvSpPr/>
            <p:nvPr>
              <p:custDataLst>
                <p:tags r:id="rId122"/>
              </p:custDataLst>
            </p:nvPr>
          </p:nvSpPr>
          <p:spPr>
            <a:xfrm>
              <a:off x="12042140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4" name="任意多边形 94"/>
            <p:cNvSpPr/>
            <p:nvPr>
              <p:custDataLst>
                <p:tags r:id="rId123"/>
              </p:custDataLst>
            </p:nvPr>
          </p:nvSpPr>
          <p:spPr>
            <a:xfrm>
              <a:off x="11235055" y="1609725"/>
              <a:ext cx="37465" cy="56515"/>
            </a:xfrm>
            <a:custGeom>
              <a:avLst/>
              <a:gdLst/>
              <a:ahLst/>
              <a:cxnLst/>
              <a:rect l="l" t="t" r="r" b="b"/>
              <a:pathLst>
                <a:path w="949" h="1440" extrusionOk="0">
                  <a:moveTo>
                    <a:pt x="501" y="1"/>
                  </a:moveTo>
                  <a:cubicBezTo>
                    <a:pt x="319" y="463"/>
                    <a:pt x="152" y="934"/>
                    <a:pt x="0" y="1413"/>
                  </a:cubicBezTo>
                  <a:cubicBezTo>
                    <a:pt x="65" y="1430"/>
                    <a:pt x="129" y="1440"/>
                    <a:pt x="194" y="1440"/>
                  </a:cubicBezTo>
                  <a:cubicBezTo>
                    <a:pt x="611" y="1440"/>
                    <a:pt x="949" y="1104"/>
                    <a:pt x="949" y="687"/>
                  </a:cubicBezTo>
                  <a:cubicBezTo>
                    <a:pt x="947" y="391"/>
                    <a:pt x="773" y="122"/>
                    <a:pt x="501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5" name="任意多边形 93"/>
            <p:cNvSpPr/>
            <p:nvPr>
              <p:custDataLst>
                <p:tags r:id="rId124"/>
              </p:custDataLst>
            </p:nvPr>
          </p:nvSpPr>
          <p:spPr>
            <a:xfrm>
              <a:off x="11348720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9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8"/>
                    <a:pt x="64" y="1072"/>
                    <a:pt x="280" y="1288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1" y="1508"/>
                    <a:pt x="1009" y="1490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8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6" name="任意多边形 92"/>
            <p:cNvSpPr/>
            <p:nvPr>
              <p:custDataLst>
                <p:tags r:id="rId125"/>
              </p:custDataLst>
            </p:nvPr>
          </p:nvSpPr>
          <p:spPr>
            <a:xfrm>
              <a:off x="11489690" y="160718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6"/>
                    <a:pt x="1" y="752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8" y="1169"/>
                    <a:pt x="1508" y="752"/>
                  </a:cubicBezTo>
                  <a:cubicBezTo>
                    <a:pt x="1508" y="336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7" name="任意多边形 91"/>
            <p:cNvSpPr/>
            <p:nvPr>
              <p:custDataLst>
                <p:tags r:id="rId126"/>
              </p:custDataLst>
            </p:nvPr>
          </p:nvSpPr>
          <p:spPr>
            <a:xfrm>
              <a:off x="1162621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1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8" name="任意多边形 90"/>
            <p:cNvSpPr/>
            <p:nvPr>
              <p:custDataLst>
                <p:tags r:id="rId127"/>
              </p:custDataLst>
            </p:nvPr>
          </p:nvSpPr>
          <p:spPr>
            <a:xfrm>
              <a:off x="1176464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1"/>
                    <a:pt x="618" y="1508"/>
                    <a:pt x="815" y="1508"/>
                  </a:cubicBezTo>
                  <a:cubicBezTo>
                    <a:pt x="911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2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0" name="任意多边形 89"/>
            <p:cNvSpPr/>
            <p:nvPr>
              <p:custDataLst>
                <p:tags r:id="rId128"/>
              </p:custDataLst>
            </p:nvPr>
          </p:nvSpPr>
          <p:spPr>
            <a:xfrm>
              <a:off x="1190307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1"/>
                    <a:pt x="619" y="1508"/>
                    <a:pt x="816" y="1508"/>
                  </a:cubicBezTo>
                  <a:cubicBezTo>
                    <a:pt x="912" y="1508"/>
                    <a:pt x="1010" y="1490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2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1" name="任意多边形 88"/>
            <p:cNvSpPr/>
            <p:nvPr>
              <p:custDataLst>
                <p:tags r:id="rId129"/>
              </p:custDataLst>
            </p:nvPr>
          </p:nvSpPr>
          <p:spPr>
            <a:xfrm>
              <a:off x="12044045" y="160718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6"/>
                    <a:pt x="1" y="752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7" y="1169"/>
                    <a:pt x="1507" y="752"/>
                  </a:cubicBezTo>
                  <a:cubicBezTo>
                    <a:pt x="1507" y="336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8" name="任意多边形 81"/>
            <p:cNvSpPr/>
            <p:nvPr>
              <p:custDataLst>
                <p:tags r:id="rId130"/>
              </p:custDataLst>
            </p:nvPr>
          </p:nvSpPr>
          <p:spPr>
            <a:xfrm>
              <a:off x="1121029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5" y="184"/>
                    <a:pt x="117" y="464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0"/>
                    <a:pt x="617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2"/>
                  </a:cubicBezTo>
                  <a:cubicBezTo>
                    <a:pt x="1566" y="337"/>
                    <a:pt x="1230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9" name="任意多边形 80"/>
            <p:cNvSpPr/>
            <p:nvPr>
              <p:custDataLst>
                <p:tags r:id="rId131"/>
              </p:custDataLst>
            </p:nvPr>
          </p:nvSpPr>
          <p:spPr>
            <a:xfrm>
              <a:off x="1134872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4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49"/>
                  </a:cubicBezTo>
                  <a:cubicBezTo>
                    <a:pt x="1383" y="1333"/>
                    <a:pt x="1566" y="1058"/>
                    <a:pt x="1566" y="752"/>
                  </a:cubicBezTo>
                  <a:cubicBezTo>
                    <a:pt x="1566" y="337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0" name="任意多边形 79"/>
            <p:cNvSpPr/>
            <p:nvPr>
              <p:custDataLst>
                <p:tags r:id="rId132"/>
              </p:custDataLst>
            </p:nvPr>
          </p:nvSpPr>
          <p:spPr>
            <a:xfrm>
              <a:off x="1148778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8" y="1488"/>
                    <a:pt x="1101" y="1449"/>
                  </a:cubicBezTo>
                  <a:cubicBezTo>
                    <a:pt x="1383" y="1333"/>
                    <a:pt x="1567" y="1058"/>
                    <a:pt x="1567" y="752"/>
                  </a:cubicBezTo>
                  <a:cubicBezTo>
                    <a:pt x="1567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1" name="任意多边形 79"/>
            <p:cNvSpPr/>
            <p:nvPr>
              <p:custDataLst>
                <p:tags r:id="rId133"/>
              </p:custDataLst>
            </p:nvPr>
          </p:nvSpPr>
          <p:spPr>
            <a:xfrm>
              <a:off x="1162621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2" name="任意多边形 78"/>
            <p:cNvSpPr/>
            <p:nvPr>
              <p:custDataLst>
                <p:tags r:id="rId134"/>
              </p:custDataLst>
            </p:nvPr>
          </p:nvSpPr>
          <p:spPr>
            <a:xfrm>
              <a:off x="1176464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3" name="任意多边形 77"/>
            <p:cNvSpPr/>
            <p:nvPr>
              <p:custDataLst>
                <p:tags r:id="rId135"/>
              </p:custDataLst>
            </p:nvPr>
          </p:nvSpPr>
          <p:spPr>
            <a:xfrm>
              <a:off x="1190307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4" name="任意多边形 76"/>
            <p:cNvSpPr/>
            <p:nvPr>
              <p:custDataLst>
                <p:tags r:id="rId136"/>
              </p:custDataLst>
            </p:nvPr>
          </p:nvSpPr>
          <p:spPr>
            <a:xfrm>
              <a:off x="1204214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2" name="任意多边形 69"/>
            <p:cNvSpPr/>
            <p:nvPr>
              <p:custDataLst>
                <p:tags r:id="rId137"/>
              </p:custDataLst>
            </p:nvPr>
          </p:nvSpPr>
          <p:spPr>
            <a:xfrm>
              <a:off x="11210290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5" y="184"/>
                    <a:pt x="117" y="466"/>
                  </a:cubicBezTo>
                  <a:cubicBezTo>
                    <a:pt x="0" y="747"/>
                    <a:pt x="64" y="1071"/>
                    <a:pt x="280" y="1286"/>
                  </a:cubicBezTo>
                  <a:cubicBezTo>
                    <a:pt x="425" y="1430"/>
                    <a:pt x="617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4"/>
                  </a:cubicBezTo>
                  <a:cubicBezTo>
                    <a:pt x="1566" y="337"/>
                    <a:pt x="1230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3" name="任意多边形 68"/>
            <p:cNvSpPr/>
            <p:nvPr>
              <p:custDataLst>
                <p:tags r:id="rId138"/>
              </p:custDataLst>
            </p:nvPr>
          </p:nvSpPr>
          <p:spPr>
            <a:xfrm>
              <a:off x="11348720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7"/>
                    <a:pt x="64" y="1071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4" name="任意多边形 67"/>
            <p:cNvSpPr/>
            <p:nvPr>
              <p:custDataLst>
                <p:tags r:id="rId139"/>
              </p:custDataLst>
            </p:nvPr>
          </p:nvSpPr>
          <p:spPr>
            <a:xfrm>
              <a:off x="11489690" y="190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8" y="1169"/>
                    <a:pt x="1508" y="754"/>
                  </a:cubicBezTo>
                  <a:cubicBezTo>
                    <a:pt x="1508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5" name="任意多边形 66"/>
            <p:cNvSpPr/>
            <p:nvPr>
              <p:custDataLst>
                <p:tags r:id="rId140"/>
              </p:custDataLst>
            </p:nvPr>
          </p:nvSpPr>
          <p:spPr>
            <a:xfrm>
              <a:off x="1162621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6" name="任意多边形 65"/>
            <p:cNvSpPr/>
            <p:nvPr>
              <p:custDataLst>
                <p:tags r:id="rId141"/>
              </p:custDataLst>
            </p:nvPr>
          </p:nvSpPr>
          <p:spPr>
            <a:xfrm>
              <a:off x="1176464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7" name="任意多边形 64"/>
            <p:cNvSpPr/>
            <p:nvPr>
              <p:custDataLst>
                <p:tags r:id="rId142"/>
              </p:custDataLst>
            </p:nvPr>
          </p:nvSpPr>
          <p:spPr>
            <a:xfrm>
              <a:off x="1190307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8" name="任意多边形 63"/>
            <p:cNvSpPr/>
            <p:nvPr>
              <p:custDataLst>
                <p:tags r:id="rId143"/>
              </p:custDataLst>
            </p:nvPr>
          </p:nvSpPr>
          <p:spPr>
            <a:xfrm>
              <a:off x="12044045" y="190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7" y="1169"/>
                    <a:pt x="1507" y="754"/>
                  </a:cubicBezTo>
                  <a:cubicBezTo>
                    <a:pt x="1507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5" name="任意多边形 56"/>
            <p:cNvSpPr/>
            <p:nvPr>
              <p:custDataLst>
                <p:tags r:id="rId144"/>
              </p:custDataLst>
            </p:nvPr>
          </p:nvSpPr>
          <p:spPr>
            <a:xfrm>
              <a:off x="11210290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0"/>
                  </a:moveTo>
                  <a:cubicBezTo>
                    <a:pt x="508" y="0"/>
                    <a:pt x="235" y="184"/>
                    <a:pt x="117" y="466"/>
                  </a:cubicBezTo>
                  <a:cubicBezTo>
                    <a:pt x="0" y="747"/>
                    <a:pt x="64" y="1071"/>
                    <a:pt x="280" y="1287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2" y="1508"/>
                    <a:pt x="1009" y="1489"/>
                    <a:pt x="1102" y="1451"/>
                  </a:cubicBezTo>
                  <a:cubicBezTo>
                    <a:pt x="1384" y="1333"/>
                    <a:pt x="1566" y="1060"/>
                    <a:pt x="1566" y="754"/>
                  </a:cubicBezTo>
                  <a:cubicBezTo>
                    <a:pt x="1566" y="337"/>
                    <a:pt x="1230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6" name="任意多边形 55"/>
            <p:cNvSpPr/>
            <p:nvPr>
              <p:custDataLst>
                <p:tags r:id="rId145"/>
              </p:custDataLst>
            </p:nvPr>
          </p:nvSpPr>
          <p:spPr>
            <a:xfrm>
              <a:off x="11348720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7"/>
                    <a:pt x="64" y="1071"/>
                    <a:pt x="280" y="1287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1" y="1508"/>
                    <a:pt x="1009" y="1489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8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7" name="任意多边形 54"/>
            <p:cNvSpPr/>
            <p:nvPr>
              <p:custDataLst>
                <p:tags r:id="rId146"/>
              </p:custDataLst>
            </p:nvPr>
          </p:nvSpPr>
          <p:spPr>
            <a:xfrm>
              <a:off x="11489690" y="205105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71"/>
                    <a:pt x="338" y="1507"/>
                    <a:pt x="755" y="1507"/>
                  </a:cubicBezTo>
                  <a:cubicBezTo>
                    <a:pt x="1170" y="1507"/>
                    <a:pt x="1508" y="1171"/>
                    <a:pt x="1508" y="754"/>
                  </a:cubicBezTo>
                  <a:cubicBezTo>
                    <a:pt x="1508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8" name="任意多边形 53"/>
            <p:cNvSpPr/>
            <p:nvPr>
              <p:custDataLst>
                <p:tags r:id="rId147"/>
              </p:custDataLst>
            </p:nvPr>
          </p:nvSpPr>
          <p:spPr>
            <a:xfrm>
              <a:off x="1162621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4" y="1431"/>
                    <a:pt x="617" y="1508"/>
                    <a:pt x="814" y="1508"/>
                  </a:cubicBezTo>
                  <a:cubicBezTo>
                    <a:pt x="910" y="1508"/>
                    <a:pt x="1008" y="1489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9" name="任意多边形 52"/>
            <p:cNvSpPr/>
            <p:nvPr>
              <p:custDataLst>
                <p:tags r:id="rId148"/>
              </p:custDataLst>
            </p:nvPr>
          </p:nvSpPr>
          <p:spPr>
            <a:xfrm>
              <a:off x="1176464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4" y="1431"/>
                    <a:pt x="618" y="1508"/>
                    <a:pt x="815" y="1508"/>
                  </a:cubicBezTo>
                  <a:cubicBezTo>
                    <a:pt x="911" y="1508"/>
                    <a:pt x="1008" y="1489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0" name="任意多边形 51"/>
            <p:cNvSpPr/>
            <p:nvPr>
              <p:custDataLst>
                <p:tags r:id="rId149"/>
              </p:custDataLst>
            </p:nvPr>
          </p:nvSpPr>
          <p:spPr>
            <a:xfrm>
              <a:off x="1190307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6" y="1431"/>
                    <a:pt x="619" y="1508"/>
                    <a:pt x="816" y="1508"/>
                  </a:cubicBezTo>
                  <a:cubicBezTo>
                    <a:pt x="912" y="1508"/>
                    <a:pt x="1010" y="1489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1" name="任意多边形 50"/>
            <p:cNvSpPr/>
            <p:nvPr>
              <p:custDataLst>
                <p:tags r:id="rId150"/>
              </p:custDataLst>
            </p:nvPr>
          </p:nvSpPr>
          <p:spPr>
            <a:xfrm>
              <a:off x="12044045" y="205105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71"/>
                    <a:pt x="338" y="1507"/>
                    <a:pt x="755" y="1507"/>
                  </a:cubicBezTo>
                  <a:cubicBezTo>
                    <a:pt x="1170" y="1507"/>
                    <a:pt x="1507" y="1171"/>
                    <a:pt x="1507" y="754"/>
                  </a:cubicBezTo>
                  <a:cubicBezTo>
                    <a:pt x="1507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8" name="任意多边形 43"/>
            <p:cNvSpPr/>
            <p:nvPr>
              <p:custDataLst>
                <p:tags r:id="rId151"/>
              </p:custDataLst>
            </p:nvPr>
          </p:nvSpPr>
          <p:spPr>
            <a:xfrm>
              <a:off x="11235055" y="2199005"/>
              <a:ext cx="37465" cy="56515"/>
            </a:xfrm>
            <a:custGeom>
              <a:avLst/>
              <a:gdLst/>
              <a:ahLst/>
              <a:cxnLst/>
              <a:rect l="l" t="t" r="r" b="b"/>
              <a:pathLst>
                <a:path w="949" h="1440" extrusionOk="0">
                  <a:moveTo>
                    <a:pt x="194" y="1"/>
                  </a:moveTo>
                  <a:cubicBezTo>
                    <a:pt x="129" y="1"/>
                    <a:pt x="65" y="11"/>
                    <a:pt x="0" y="29"/>
                  </a:cubicBezTo>
                  <a:cubicBezTo>
                    <a:pt x="152" y="507"/>
                    <a:pt x="319" y="978"/>
                    <a:pt x="501" y="1440"/>
                  </a:cubicBezTo>
                  <a:cubicBezTo>
                    <a:pt x="773" y="1320"/>
                    <a:pt x="947" y="1050"/>
                    <a:pt x="949" y="753"/>
                  </a:cubicBezTo>
                  <a:cubicBezTo>
                    <a:pt x="947" y="338"/>
                    <a:pt x="611" y="1"/>
                    <a:pt x="19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9" name="任意多边形 42"/>
            <p:cNvSpPr/>
            <p:nvPr>
              <p:custDataLst>
                <p:tags r:id="rId152"/>
              </p:custDataLst>
            </p:nvPr>
          </p:nvSpPr>
          <p:spPr>
            <a:xfrm>
              <a:off x="11348720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1"/>
                  </a:moveTo>
                  <a:cubicBezTo>
                    <a:pt x="508" y="1"/>
                    <a:pt x="233" y="185"/>
                    <a:pt x="116" y="465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1"/>
                    <a:pt x="617" y="1507"/>
                    <a:pt x="813" y="1507"/>
                  </a:cubicBezTo>
                  <a:cubicBezTo>
                    <a:pt x="911" y="1507"/>
                    <a:pt x="1008" y="1489"/>
                    <a:pt x="1102" y="1450"/>
                  </a:cubicBezTo>
                  <a:cubicBezTo>
                    <a:pt x="1383" y="1334"/>
                    <a:pt x="1566" y="1059"/>
                    <a:pt x="1566" y="753"/>
                  </a:cubicBezTo>
                  <a:cubicBezTo>
                    <a:pt x="1566" y="338"/>
                    <a:pt x="1228" y="1"/>
                    <a:pt x="813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0" name="任意多边形 41"/>
            <p:cNvSpPr/>
            <p:nvPr>
              <p:custDataLst>
                <p:tags r:id="rId153"/>
              </p:custDataLst>
            </p:nvPr>
          </p:nvSpPr>
          <p:spPr>
            <a:xfrm>
              <a:off x="1148778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8" y="1489"/>
                    <a:pt x="1101" y="1450"/>
                  </a:cubicBezTo>
                  <a:cubicBezTo>
                    <a:pt x="1383" y="1334"/>
                    <a:pt x="1567" y="1059"/>
                    <a:pt x="1567" y="753"/>
                  </a:cubicBezTo>
                  <a:cubicBezTo>
                    <a:pt x="1567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1" name="任意多边形 40"/>
            <p:cNvSpPr/>
            <p:nvPr>
              <p:custDataLst>
                <p:tags r:id="rId154"/>
              </p:custDataLst>
            </p:nvPr>
          </p:nvSpPr>
          <p:spPr>
            <a:xfrm>
              <a:off x="1162621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10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2" name="任意多边形 39"/>
            <p:cNvSpPr/>
            <p:nvPr>
              <p:custDataLst>
                <p:tags r:id="rId155"/>
              </p:custDataLst>
            </p:nvPr>
          </p:nvSpPr>
          <p:spPr>
            <a:xfrm>
              <a:off x="1176464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3" y="1507"/>
                  </a:cubicBezTo>
                  <a:cubicBezTo>
                    <a:pt x="910" y="1507"/>
                    <a:pt x="1008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3" name="任意多边形 38"/>
            <p:cNvSpPr/>
            <p:nvPr>
              <p:custDataLst>
                <p:tags r:id="rId156"/>
              </p:custDataLst>
            </p:nvPr>
          </p:nvSpPr>
          <p:spPr>
            <a:xfrm>
              <a:off x="1190307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9" y="1489"/>
                    <a:pt x="1102" y="1450"/>
                  </a:cubicBezTo>
                  <a:cubicBezTo>
                    <a:pt x="1384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4" name="任意多边形 37"/>
            <p:cNvSpPr/>
            <p:nvPr>
              <p:custDataLst>
                <p:tags r:id="rId157"/>
              </p:custDataLst>
            </p:nvPr>
          </p:nvSpPr>
          <p:spPr>
            <a:xfrm>
              <a:off x="12042140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5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09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1" name="任意多边形 30"/>
            <p:cNvSpPr/>
            <p:nvPr>
              <p:custDataLst>
                <p:tags r:id="rId158"/>
              </p:custDataLst>
            </p:nvPr>
          </p:nvSpPr>
          <p:spPr>
            <a:xfrm>
              <a:off x="11348720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1"/>
                  </a:moveTo>
                  <a:cubicBezTo>
                    <a:pt x="508" y="1"/>
                    <a:pt x="233" y="185"/>
                    <a:pt x="116" y="466"/>
                  </a:cubicBezTo>
                  <a:cubicBezTo>
                    <a:pt x="0" y="748"/>
                    <a:pt x="64" y="1072"/>
                    <a:pt x="280" y="1286"/>
                  </a:cubicBezTo>
                  <a:cubicBezTo>
                    <a:pt x="425" y="1431"/>
                    <a:pt x="617" y="1507"/>
                    <a:pt x="813" y="1507"/>
                  </a:cubicBezTo>
                  <a:cubicBezTo>
                    <a:pt x="911" y="1507"/>
                    <a:pt x="1008" y="1489"/>
                    <a:pt x="1102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8" y="1"/>
                    <a:pt x="813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2" name="任意多边形 29"/>
            <p:cNvSpPr/>
            <p:nvPr>
              <p:custDataLst>
                <p:tags r:id="rId159"/>
              </p:custDataLst>
            </p:nvPr>
          </p:nvSpPr>
          <p:spPr>
            <a:xfrm>
              <a:off x="11489690" y="234632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55" y="1"/>
                  </a:moveTo>
                  <a:cubicBezTo>
                    <a:pt x="338" y="1"/>
                    <a:pt x="1" y="338"/>
                    <a:pt x="1" y="755"/>
                  </a:cubicBezTo>
                  <a:cubicBezTo>
                    <a:pt x="1" y="1170"/>
                    <a:pt x="338" y="1507"/>
                    <a:pt x="755" y="1507"/>
                  </a:cubicBezTo>
                  <a:cubicBezTo>
                    <a:pt x="1170" y="1507"/>
                    <a:pt x="1508" y="1170"/>
                    <a:pt x="1508" y="755"/>
                  </a:cubicBezTo>
                  <a:cubicBezTo>
                    <a:pt x="1508" y="338"/>
                    <a:pt x="1170" y="1"/>
                    <a:pt x="755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3" name="任意多边形 28"/>
            <p:cNvSpPr/>
            <p:nvPr>
              <p:custDataLst>
                <p:tags r:id="rId160"/>
              </p:custDataLst>
            </p:nvPr>
          </p:nvSpPr>
          <p:spPr>
            <a:xfrm>
              <a:off x="1162621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10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4" name="任意多边形 27"/>
            <p:cNvSpPr/>
            <p:nvPr>
              <p:custDataLst>
                <p:tags r:id="rId161"/>
              </p:custDataLst>
            </p:nvPr>
          </p:nvSpPr>
          <p:spPr>
            <a:xfrm>
              <a:off x="1176464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1"/>
                    <a:pt x="617" y="1507"/>
                    <a:pt x="813" y="1507"/>
                  </a:cubicBezTo>
                  <a:cubicBezTo>
                    <a:pt x="910" y="1507"/>
                    <a:pt x="1008" y="1489"/>
                    <a:pt x="1101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5" name="任意多边形 26"/>
            <p:cNvSpPr/>
            <p:nvPr>
              <p:custDataLst>
                <p:tags r:id="rId162"/>
              </p:custDataLst>
            </p:nvPr>
          </p:nvSpPr>
          <p:spPr>
            <a:xfrm>
              <a:off x="1190307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9" y="1489"/>
                    <a:pt x="1102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6" name="任意多边形 25"/>
            <p:cNvSpPr/>
            <p:nvPr>
              <p:custDataLst>
                <p:tags r:id="rId163"/>
              </p:custDataLst>
            </p:nvPr>
          </p:nvSpPr>
          <p:spPr>
            <a:xfrm>
              <a:off x="12044045" y="234632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55" y="1"/>
                  </a:moveTo>
                  <a:cubicBezTo>
                    <a:pt x="338" y="1"/>
                    <a:pt x="1" y="338"/>
                    <a:pt x="1" y="755"/>
                  </a:cubicBezTo>
                  <a:cubicBezTo>
                    <a:pt x="1" y="1170"/>
                    <a:pt x="338" y="1507"/>
                    <a:pt x="755" y="1507"/>
                  </a:cubicBezTo>
                  <a:cubicBezTo>
                    <a:pt x="1170" y="1507"/>
                    <a:pt x="1507" y="1170"/>
                    <a:pt x="1507" y="755"/>
                  </a:cubicBezTo>
                  <a:cubicBezTo>
                    <a:pt x="1507" y="338"/>
                    <a:pt x="1170" y="1"/>
                    <a:pt x="755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2" name="任意多边形 19"/>
            <p:cNvSpPr/>
            <p:nvPr>
              <p:custDataLst>
                <p:tags r:id="rId164"/>
              </p:custDataLst>
            </p:nvPr>
          </p:nvSpPr>
          <p:spPr>
            <a:xfrm>
              <a:off x="1148778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5" y="1432"/>
                    <a:pt x="618" y="1509"/>
                    <a:pt x="815" y="1509"/>
                  </a:cubicBezTo>
                  <a:cubicBezTo>
                    <a:pt x="911" y="1509"/>
                    <a:pt x="1009" y="1490"/>
                    <a:pt x="1101" y="1452"/>
                  </a:cubicBezTo>
                  <a:cubicBezTo>
                    <a:pt x="1383" y="1334"/>
                    <a:pt x="1567" y="1060"/>
                    <a:pt x="1567" y="755"/>
                  </a:cubicBezTo>
                  <a:cubicBezTo>
                    <a:pt x="1567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3" name="任意多边形 18"/>
            <p:cNvSpPr/>
            <p:nvPr>
              <p:custDataLst>
                <p:tags r:id="rId165"/>
              </p:custDataLst>
            </p:nvPr>
          </p:nvSpPr>
          <p:spPr>
            <a:xfrm>
              <a:off x="1162621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9"/>
                    <a:pt x="814" y="1509"/>
                  </a:cubicBezTo>
                  <a:cubicBezTo>
                    <a:pt x="910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4" name="任意多边形 17"/>
            <p:cNvSpPr/>
            <p:nvPr>
              <p:custDataLst>
                <p:tags r:id="rId166"/>
              </p:custDataLst>
            </p:nvPr>
          </p:nvSpPr>
          <p:spPr>
            <a:xfrm>
              <a:off x="1176464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8" y="1509"/>
                    <a:pt x="815" y="1509"/>
                  </a:cubicBezTo>
                  <a:cubicBezTo>
                    <a:pt x="911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5" name="任意多边形 16"/>
            <p:cNvSpPr/>
            <p:nvPr>
              <p:custDataLst>
                <p:tags r:id="rId167"/>
              </p:custDataLst>
            </p:nvPr>
          </p:nvSpPr>
          <p:spPr>
            <a:xfrm>
              <a:off x="1190307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2"/>
                    <a:pt x="619" y="1509"/>
                    <a:pt x="816" y="1509"/>
                  </a:cubicBezTo>
                  <a:cubicBezTo>
                    <a:pt x="912" y="1509"/>
                    <a:pt x="1010" y="1490"/>
                    <a:pt x="1102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6" name="任意多边形 15"/>
            <p:cNvSpPr/>
            <p:nvPr>
              <p:custDataLst>
                <p:tags r:id="rId168"/>
              </p:custDataLst>
            </p:nvPr>
          </p:nvSpPr>
          <p:spPr>
            <a:xfrm>
              <a:off x="12042140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9"/>
                    <a:pt x="814" y="1509"/>
                  </a:cubicBezTo>
                  <a:cubicBezTo>
                    <a:pt x="910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1" name="任意多边形 10"/>
            <p:cNvSpPr/>
            <p:nvPr>
              <p:custDataLst>
                <p:tags r:id="rId169"/>
              </p:custDataLst>
            </p:nvPr>
          </p:nvSpPr>
          <p:spPr>
            <a:xfrm>
              <a:off x="1162621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2" name="任意多边形 9"/>
            <p:cNvSpPr/>
            <p:nvPr>
              <p:custDataLst>
                <p:tags r:id="rId170"/>
              </p:custDataLst>
            </p:nvPr>
          </p:nvSpPr>
          <p:spPr>
            <a:xfrm>
              <a:off x="1176464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3" name="任意多边形 8"/>
            <p:cNvSpPr/>
            <p:nvPr>
              <p:custDataLst>
                <p:tags r:id="rId171"/>
              </p:custDataLst>
            </p:nvPr>
          </p:nvSpPr>
          <p:spPr>
            <a:xfrm>
              <a:off x="1190307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4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4" name="任意多边形 7"/>
            <p:cNvSpPr/>
            <p:nvPr>
              <p:custDataLst>
                <p:tags r:id="rId172"/>
              </p:custDataLst>
            </p:nvPr>
          </p:nvSpPr>
          <p:spPr>
            <a:xfrm>
              <a:off x="12042140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9" name="任意多边形 3"/>
            <p:cNvSpPr/>
            <p:nvPr>
              <p:custDataLst>
                <p:tags r:id="rId173"/>
              </p:custDataLst>
            </p:nvPr>
          </p:nvSpPr>
          <p:spPr>
            <a:xfrm>
              <a:off x="11914505" y="2790190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1184" h="399" extrusionOk="0">
                  <a:moveTo>
                    <a:pt x="524" y="1"/>
                  </a:moveTo>
                  <a:cubicBezTo>
                    <a:pt x="328" y="1"/>
                    <a:pt x="139" y="78"/>
                    <a:pt x="1" y="213"/>
                  </a:cubicBezTo>
                  <a:cubicBezTo>
                    <a:pt x="391" y="286"/>
                    <a:pt x="785" y="346"/>
                    <a:pt x="1184" y="399"/>
                  </a:cubicBezTo>
                  <a:cubicBezTo>
                    <a:pt x="1054" y="154"/>
                    <a:pt x="801" y="2"/>
                    <a:pt x="52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50" name="任意多边形 2"/>
            <p:cNvSpPr/>
            <p:nvPr>
              <p:custDataLst>
                <p:tags r:id="rId174"/>
              </p:custDataLst>
            </p:nvPr>
          </p:nvSpPr>
          <p:spPr>
            <a:xfrm>
              <a:off x="12045315" y="2790190"/>
              <a:ext cx="57150" cy="22860"/>
            </a:xfrm>
            <a:custGeom>
              <a:avLst/>
              <a:gdLst/>
              <a:ahLst/>
              <a:cxnLst/>
              <a:rect l="l" t="t" r="r" b="b"/>
              <a:pathLst>
                <a:path w="1457" h="581" extrusionOk="0">
                  <a:moveTo>
                    <a:pt x="730" y="1"/>
                  </a:moveTo>
                  <a:cubicBezTo>
                    <a:pt x="386" y="2"/>
                    <a:pt x="85" y="235"/>
                    <a:pt x="1" y="567"/>
                  </a:cubicBezTo>
                  <a:cubicBezTo>
                    <a:pt x="244" y="576"/>
                    <a:pt x="485" y="581"/>
                    <a:pt x="730" y="581"/>
                  </a:cubicBezTo>
                  <a:cubicBezTo>
                    <a:pt x="973" y="581"/>
                    <a:pt x="1214" y="576"/>
                    <a:pt x="1457" y="567"/>
                  </a:cubicBezTo>
                  <a:cubicBezTo>
                    <a:pt x="1373" y="235"/>
                    <a:pt x="1072" y="2"/>
                    <a:pt x="730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1"/>
          <p:cNvSpPr>
            <a:spLocks noGrp="1"/>
          </p:cNvSpPr>
          <p:nvPr>
            <p:ph type="subTitle" idx="3" hasCustomPrompt="1"/>
            <p:custDataLst>
              <p:tags r:id="rId175"/>
            </p:custDataLst>
          </p:nvPr>
        </p:nvSpPr>
        <p:spPr>
          <a:xfrm>
            <a:off x="1652269" y="3472104"/>
            <a:ext cx="8890064" cy="1140608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3429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2"/>
          <p:cNvSpPr>
            <a:spLocks noGrp="1"/>
          </p:cNvSpPr>
          <p:nvPr>
            <p:ph type="ctrTitle" idx="2" hasCustomPrompt="1"/>
            <p:custDataLst>
              <p:tags r:id="rId176"/>
            </p:custDataLst>
          </p:nvPr>
        </p:nvSpPr>
        <p:spPr>
          <a:xfrm>
            <a:off x="1652269" y="2192661"/>
            <a:ext cx="8890064" cy="824865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360" b="1" i="0" u="none" strike="noStrike" kern="1200" cap="none" spc="-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3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9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62612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215738"/>
            <a:ext cx="2827608" cy="2426513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1471909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5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7" name="任意多边形 125"/>
              <p:cNvSpPr/>
              <p:nvPr>
                <p:custDataLst>
                  <p:tags r:id="rId6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24"/>
              <p:cNvSpPr/>
              <p:nvPr>
                <p:custDataLst>
                  <p:tags r:id="rId7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3"/>
              <p:cNvSpPr/>
              <p:nvPr>
                <p:custDataLst>
                  <p:tags r:id="rId8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1"/>
              <p:cNvSpPr/>
              <p:nvPr>
                <p:custDataLst>
                  <p:tags r:id="rId9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0"/>
              <p:cNvSpPr/>
              <p:nvPr>
                <p:custDataLst>
                  <p:tags r:id="rId20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0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8"/>
              <p:cNvSpPr/>
              <p:nvPr>
                <p:custDataLst>
                  <p:tags r:id="rId22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7"/>
              <p:cNvSpPr/>
              <p:nvPr>
                <p:custDataLst>
                  <p:tags r:id="rId23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5"/>
              <p:cNvSpPr/>
              <p:nvPr>
                <p:custDataLst>
                  <p:tags r:id="rId25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4"/>
              <p:cNvSpPr/>
              <p:nvPr>
                <p:custDataLst>
                  <p:tags r:id="rId26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3"/>
              <p:cNvSpPr/>
              <p:nvPr>
                <p:custDataLst>
                  <p:tags r:id="rId27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2"/>
              <p:cNvSpPr/>
              <p:nvPr>
                <p:custDataLst>
                  <p:tags r:id="rId28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1"/>
              <p:cNvSpPr/>
              <p:nvPr>
                <p:custDataLst>
                  <p:tags r:id="rId29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0"/>
              <p:cNvSpPr/>
              <p:nvPr>
                <p:custDataLst>
                  <p:tags r:id="rId30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99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8"/>
              <p:cNvSpPr/>
              <p:nvPr>
                <p:custDataLst>
                  <p:tags r:id="rId32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6"/>
              <p:cNvSpPr/>
              <p:nvPr>
                <p:custDataLst>
                  <p:tags r:id="rId34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5"/>
              <p:cNvSpPr/>
              <p:nvPr>
                <p:custDataLst>
                  <p:tags r:id="rId35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4"/>
              <p:cNvSpPr/>
              <p:nvPr>
                <p:custDataLst>
                  <p:tags r:id="rId36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3"/>
              <p:cNvSpPr/>
              <p:nvPr>
                <p:custDataLst>
                  <p:tags r:id="rId37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2"/>
              <p:cNvSpPr/>
              <p:nvPr>
                <p:custDataLst>
                  <p:tags r:id="rId38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1"/>
              <p:cNvSpPr/>
              <p:nvPr>
                <p:custDataLst>
                  <p:tags r:id="rId39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0"/>
              <p:cNvSpPr/>
              <p:nvPr>
                <p:custDataLst>
                  <p:tags r:id="rId40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89"/>
              <p:cNvSpPr/>
              <p:nvPr>
                <p:custDataLst>
                  <p:tags r:id="rId41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8"/>
              <p:cNvSpPr/>
              <p:nvPr>
                <p:custDataLst>
                  <p:tags r:id="rId42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7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6"/>
              <p:cNvSpPr/>
              <p:nvPr>
                <p:custDataLst>
                  <p:tags r:id="rId44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5"/>
              <p:cNvSpPr/>
              <p:nvPr>
                <p:custDataLst>
                  <p:tags r:id="rId45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4"/>
              <p:cNvSpPr/>
              <p:nvPr>
                <p:custDataLst>
                  <p:tags r:id="rId46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3"/>
              <p:cNvSpPr/>
              <p:nvPr>
                <p:custDataLst>
                  <p:tags r:id="rId47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2"/>
              <p:cNvSpPr/>
              <p:nvPr>
                <p:custDataLst>
                  <p:tags r:id="rId48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1"/>
              <p:cNvSpPr/>
              <p:nvPr>
                <p:custDataLst>
                  <p:tags r:id="rId49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0"/>
              <p:cNvSpPr/>
              <p:nvPr>
                <p:custDataLst>
                  <p:tags r:id="rId50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2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8"/>
              <p:cNvSpPr/>
              <p:nvPr>
                <p:custDataLst>
                  <p:tags r:id="rId53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7"/>
              <p:cNvSpPr/>
              <p:nvPr>
                <p:custDataLst>
                  <p:tags r:id="rId54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6"/>
              <p:cNvSpPr/>
              <p:nvPr>
                <p:custDataLst>
                  <p:tags r:id="rId55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5"/>
              <p:cNvSpPr/>
              <p:nvPr>
                <p:custDataLst>
                  <p:tags r:id="rId56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4"/>
              <p:cNvSpPr/>
              <p:nvPr>
                <p:custDataLst>
                  <p:tags r:id="rId57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>
                <p:custDataLst>
                  <p:tags r:id="rId58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2"/>
              <p:cNvSpPr/>
              <p:nvPr>
                <p:custDataLst>
                  <p:tags r:id="rId59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1"/>
              <p:cNvSpPr/>
              <p:nvPr>
                <p:custDataLst>
                  <p:tags r:id="rId60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0"/>
              <p:cNvSpPr/>
              <p:nvPr>
                <p:custDataLst>
                  <p:tags r:id="rId61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69"/>
              <p:cNvSpPr/>
              <p:nvPr>
                <p:custDataLst>
                  <p:tags r:id="rId62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8"/>
              <p:cNvSpPr/>
              <p:nvPr>
                <p:custDataLst>
                  <p:tags r:id="rId63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7"/>
              <p:cNvSpPr/>
              <p:nvPr>
                <p:custDataLst>
                  <p:tags r:id="rId64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6"/>
              <p:cNvSpPr/>
              <p:nvPr>
                <p:custDataLst>
                  <p:tags r:id="rId65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5"/>
              <p:cNvSpPr/>
              <p:nvPr>
                <p:custDataLst>
                  <p:tags r:id="rId66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4"/>
              <p:cNvSpPr/>
              <p:nvPr>
                <p:custDataLst>
                  <p:tags r:id="rId67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3"/>
              <p:cNvSpPr/>
              <p:nvPr>
                <p:custDataLst>
                  <p:tags r:id="rId68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2"/>
              <p:cNvSpPr/>
              <p:nvPr>
                <p:custDataLst>
                  <p:tags r:id="rId69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1"/>
              <p:cNvSpPr/>
              <p:nvPr>
                <p:custDataLst>
                  <p:tags r:id="rId70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0"/>
              <p:cNvSpPr/>
              <p:nvPr>
                <p:custDataLst>
                  <p:tags r:id="rId71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59"/>
              <p:cNvSpPr/>
              <p:nvPr>
                <p:custDataLst>
                  <p:tags r:id="rId72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8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7"/>
              <p:cNvSpPr/>
              <p:nvPr>
                <p:custDataLst>
                  <p:tags r:id="rId74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6"/>
              <p:cNvSpPr/>
              <p:nvPr>
                <p:custDataLst>
                  <p:tags r:id="rId75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5"/>
              <p:cNvSpPr/>
              <p:nvPr>
                <p:custDataLst>
                  <p:tags r:id="rId76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4"/>
              <p:cNvSpPr/>
              <p:nvPr>
                <p:custDataLst>
                  <p:tags r:id="rId77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3"/>
              <p:cNvSpPr/>
              <p:nvPr>
                <p:custDataLst>
                  <p:tags r:id="rId78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2"/>
              <p:cNvSpPr/>
              <p:nvPr>
                <p:custDataLst>
                  <p:tags r:id="rId79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1"/>
              <p:cNvSpPr/>
              <p:nvPr>
                <p:custDataLst>
                  <p:tags r:id="rId80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0"/>
              <p:cNvSpPr/>
              <p:nvPr>
                <p:custDataLst>
                  <p:tags r:id="rId81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49"/>
              <p:cNvSpPr/>
              <p:nvPr>
                <p:custDataLst>
                  <p:tags r:id="rId82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8"/>
              <p:cNvSpPr/>
              <p:nvPr>
                <p:custDataLst>
                  <p:tags r:id="rId83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7"/>
              <p:cNvSpPr/>
              <p:nvPr>
                <p:custDataLst>
                  <p:tags r:id="rId84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6"/>
              <p:cNvSpPr/>
              <p:nvPr>
                <p:custDataLst>
                  <p:tags r:id="rId85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5"/>
              <p:cNvSpPr/>
              <p:nvPr>
                <p:custDataLst>
                  <p:tags r:id="rId86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4"/>
              <p:cNvSpPr/>
              <p:nvPr>
                <p:custDataLst>
                  <p:tags r:id="rId87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3"/>
              <p:cNvSpPr/>
              <p:nvPr>
                <p:custDataLst>
                  <p:tags r:id="rId88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2"/>
              <p:cNvSpPr/>
              <p:nvPr>
                <p:custDataLst>
                  <p:tags r:id="rId89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1"/>
              <p:cNvSpPr/>
              <p:nvPr>
                <p:custDataLst>
                  <p:tags r:id="rId90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0"/>
              <p:cNvSpPr/>
              <p:nvPr>
                <p:custDataLst>
                  <p:tags r:id="rId91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39"/>
              <p:cNvSpPr/>
              <p:nvPr>
                <p:custDataLst>
                  <p:tags r:id="rId92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8"/>
              <p:cNvSpPr/>
              <p:nvPr>
                <p:custDataLst>
                  <p:tags r:id="rId93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7"/>
              <p:cNvSpPr/>
              <p:nvPr>
                <p:custDataLst>
                  <p:tags r:id="rId94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6"/>
              <p:cNvSpPr/>
              <p:nvPr>
                <p:custDataLst>
                  <p:tags r:id="rId95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5"/>
              <p:cNvSpPr/>
              <p:nvPr>
                <p:custDataLst>
                  <p:tags r:id="rId96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4"/>
              <p:cNvSpPr/>
              <p:nvPr>
                <p:custDataLst>
                  <p:tags r:id="rId97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3"/>
              <p:cNvSpPr/>
              <p:nvPr>
                <p:custDataLst>
                  <p:tags r:id="rId98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2"/>
              <p:cNvSpPr/>
              <p:nvPr>
                <p:custDataLst>
                  <p:tags r:id="rId99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1"/>
              <p:cNvSpPr/>
              <p:nvPr>
                <p:custDataLst>
                  <p:tags r:id="rId100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0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29"/>
              <p:cNvSpPr/>
              <p:nvPr>
                <p:custDataLst>
                  <p:tags r:id="rId102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8"/>
              <p:cNvSpPr/>
              <p:nvPr>
                <p:custDataLst>
                  <p:tags r:id="rId103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7"/>
              <p:cNvSpPr/>
              <p:nvPr>
                <p:custDataLst>
                  <p:tags r:id="rId104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6"/>
              <p:cNvSpPr/>
              <p:nvPr>
                <p:custDataLst>
                  <p:tags r:id="rId105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5"/>
              <p:cNvSpPr/>
              <p:nvPr>
                <p:custDataLst>
                  <p:tags r:id="rId106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4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3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2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1"/>
              <p:cNvSpPr/>
              <p:nvPr>
                <p:custDataLst>
                  <p:tags r:id="rId110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0"/>
              <p:cNvSpPr/>
              <p:nvPr>
                <p:custDataLst>
                  <p:tags r:id="rId111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19"/>
              <p:cNvSpPr/>
              <p:nvPr>
                <p:custDataLst>
                  <p:tags r:id="rId112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8"/>
              <p:cNvSpPr/>
              <p:nvPr>
                <p:custDataLst>
                  <p:tags r:id="rId113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7"/>
              <p:cNvSpPr/>
              <p:nvPr>
                <p:custDataLst>
                  <p:tags r:id="rId114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6"/>
              <p:cNvSpPr/>
              <p:nvPr>
                <p:custDataLst>
                  <p:tags r:id="rId115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5"/>
              <p:cNvSpPr/>
              <p:nvPr>
                <p:custDataLst>
                  <p:tags r:id="rId116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4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3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2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1"/>
              <p:cNvSpPr/>
              <p:nvPr>
                <p:custDataLst>
                  <p:tags r:id="rId120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0"/>
              <p:cNvSpPr/>
              <p:nvPr>
                <p:custDataLst>
                  <p:tags r:id="rId121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9"/>
              <p:cNvSpPr/>
              <p:nvPr>
                <p:custDataLst>
                  <p:tags r:id="rId122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8"/>
              <p:cNvSpPr/>
              <p:nvPr>
                <p:custDataLst>
                  <p:tags r:id="rId123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7"/>
              <p:cNvSpPr/>
              <p:nvPr>
                <p:custDataLst>
                  <p:tags r:id="rId124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6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5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4"/>
              <p:cNvSpPr/>
              <p:nvPr>
                <p:custDataLst>
                  <p:tags r:id="rId127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3"/>
              <p:cNvSpPr/>
              <p:nvPr>
                <p:custDataLst>
                  <p:tags r:id="rId128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2"/>
              <p:cNvSpPr/>
              <p:nvPr>
                <p:custDataLst>
                  <p:tags r:id="rId129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1"/>
              <p:cNvSpPr/>
              <p:nvPr>
                <p:custDataLst>
                  <p:tags r:id="rId130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>
            <p:custDataLst>
              <p:tags r:id="rId131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2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3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5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1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3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4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7" name="副标题 2"/>
          <p:cNvSpPr>
            <a:spLocks noGrp="1"/>
          </p:cNvSpPr>
          <p:nvPr>
            <p:ph type="subTitle" idx="3" hasCustomPrompt="1"/>
            <p:custDataLst>
              <p:tags r:id="rId145"/>
            </p:custDataLst>
          </p:nvPr>
        </p:nvSpPr>
        <p:spPr>
          <a:xfrm>
            <a:off x="4521236" y="3079765"/>
            <a:ext cx="6857365" cy="619001"/>
          </a:xfrm>
        </p:spPr>
        <p:txBody>
          <a:bodyPr vert="horz" wrap="square" lIns="0" tIns="0" rIns="0" bIns="0" rtlCol="0">
            <a:normAutofit lnSpcReduction="10000"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35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149" name="标题 3"/>
          <p:cNvSpPr>
            <a:spLocks noGrp="1"/>
          </p:cNvSpPr>
          <p:nvPr>
            <p:ph type="ctrTitle" idx="2" hasCustomPrompt="1"/>
            <p:custDataLst>
              <p:tags r:id="rId146"/>
            </p:custDataLst>
          </p:nvPr>
        </p:nvSpPr>
        <p:spPr>
          <a:xfrm>
            <a:off x="4521236" y="2106331"/>
            <a:ext cx="6858000" cy="63436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125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4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0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626121"/>
            <a:ext cx="5283243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6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7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1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2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9" y="1000133"/>
            <a:ext cx="5283243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2023369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49" y="1000133"/>
            <a:ext cx="5283243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2023369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9" y="1783080"/>
            <a:ext cx="3835971" cy="3291840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1471909" y="-54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5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7" name="任意多边形 125"/>
              <p:cNvSpPr/>
              <p:nvPr>
                <p:custDataLst>
                  <p:tags r:id="rId6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24"/>
              <p:cNvSpPr/>
              <p:nvPr>
                <p:custDataLst>
                  <p:tags r:id="rId7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3"/>
              <p:cNvSpPr/>
              <p:nvPr>
                <p:custDataLst>
                  <p:tags r:id="rId8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1"/>
              <p:cNvSpPr/>
              <p:nvPr>
                <p:custDataLst>
                  <p:tags r:id="rId9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0"/>
              <p:cNvSpPr/>
              <p:nvPr>
                <p:custDataLst>
                  <p:tags r:id="rId20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0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8"/>
              <p:cNvSpPr/>
              <p:nvPr>
                <p:custDataLst>
                  <p:tags r:id="rId22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7"/>
              <p:cNvSpPr/>
              <p:nvPr>
                <p:custDataLst>
                  <p:tags r:id="rId23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5"/>
              <p:cNvSpPr/>
              <p:nvPr>
                <p:custDataLst>
                  <p:tags r:id="rId25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4"/>
              <p:cNvSpPr/>
              <p:nvPr>
                <p:custDataLst>
                  <p:tags r:id="rId26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3"/>
              <p:cNvSpPr/>
              <p:nvPr>
                <p:custDataLst>
                  <p:tags r:id="rId27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2"/>
              <p:cNvSpPr/>
              <p:nvPr>
                <p:custDataLst>
                  <p:tags r:id="rId28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1"/>
              <p:cNvSpPr/>
              <p:nvPr>
                <p:custDataLst>
                  <p:tags r:id="rId29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0"/>
              <p:cNvSpPr/>
              <p:nvPr>
                <p:custDataLst>
                  <p:tags r:id="rId30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99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8"/>
              <p:cNvSpPr/>
              <p:nvPr>
                <p:custDataLst>
                  <p:tags r:id="rId32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6"/>
              <p:cNvSpPr/>
              <p:nvPr>
                <p:custDataLst>
                  <p:tags r:id="rId34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5"/>
              <p:cNvSpPr/>
              <p:nvPr>
                <p:custDataLst>
                  <p:tags r:id="rId35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4"/>
              <p:cNvSpPr/>
              <p:nvPr>
                <p:custDataLst>
                  <p:tags r:id="rId36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3"/>
              <p:cNvSpPr/>
              <p:nvPr>
                <p:custDataLst>
                  <p:tags r:id="rId37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2"/>
              <p:cNvSpPr/>
              <p:nvPr>
                <p:custDataLst>
                  <p:tags r:id="rId38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1"/>
              <p:cNvSpPr/>
              <p:nvPr>
                <p:custDataLst>
                  <p:tags r:id="rId39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0"/>
              <p:cNvSpPr/>
              <p:nvPr>
                <p:custDataLst>
                  <p:tags r:id="rId40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89"/>
              <p:cNvSpPr/>
              <p:nvPr>
                <p:custDataLst>
                  <p:tags r:id="rId41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8"/>
              <p:cNvSpPr/>
              <p:nvPr>
                <p:custDataLst>
                  <p:tags r:id="rId42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7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6"/>
              <p:cNvSpPr/>
              <p:nvPr>
                <p:custDataLst>
                  <p:tags r:id="rId44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5"/>
              <p:cNvSpPr/>
              <p:nvPr>
                <p:custDataLst>
                  <p:tags r:id="rId45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4"/>
              <p:cNvSpPr/>
              <p:nvPr>
                <p:custDataLst>
                  <p:tags r:id="rId46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3"/>
              <p:cNvSpPr/>
              <p:nvPr>
                <p:custDataLst>
                  <p:tags r:id="rId47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2"/>
              <p:cNvSpPr/>
              <p:nvPr>
                <p:custDataLst>
                  <p:tags r:id="rId48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1"/>
              <p:cNvSpPr/>
              <p:nvPr>
                <p:custDataLst>
                  <p:tags r:id="rId49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0"/>
              <p:cNvSpPr/>
              <p:nvPr>
                <p:custDataLst>
                  <p:tags r:id="rId50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2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8"/>
              <p:cNvSpPr/>
              <p:nvPr>
                <p:custDataLst>
                  <p:tags r:id="rId53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7"/>
              <p:cNvSpPr/>
              <p:nvPr>
                <p:custDataLst>
                  <p:tags r:id="rId54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6"/>
              <p:cNvSpPr/>
              <p:nvPr>
                <p:custDataLst>
                  <p:tags r:id="rId55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5"/>
              <p:cNvSpPr/>
              <p:nvPr>
                <p:custDataLst>
                  <p:tags r:id="rId56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4"/>
              <p:cNvSpPr/>
              <p:nvPr>
                <p:custDataLst>
                  <p:tags r:id="rId57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>
                <p:custDataLst>
                  <p:tags r:id="rId58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2"/>
              <p:cNvSpPr/>
              <p:nvPr>
                <p:custDataLst>
                  <p:tags r:id="rId59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1"/>
              <p:cNvSpPr/>
              <p:nvPr>
                <p:custDataLst>
                  <p:tags r:id="rId60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0"/>
              <p:cNvSpPr/>
              <p:nvPr>
                <p:custDataLst>
                  <p:tags r:id="rId61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69"/>
              <p:cNvSpPr/>
              <p:nvPr>
                <p:custDataLst>
                  <p:tags r:id="rId62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8"/>
              <p:cNvSpPr/>
              <p:nvPr>
                <p:custDataLst>
                  <p:tags r:id="rId63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7"/>
              <p:cNvSpPr/>
              <p:nvPr>
                <p:custDataLst>
                  <p:tags r:id="rId64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6"/>
              <p:cNvSpPr/>
              <p:nvPr>
                <p:custDataLst>
                  <p:tags r:id="rId65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5"/>
              <p:cNvSpPr/>
              <p:nvPr>
                <p:custDataLst>
                  <p:tags r:id="rId66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4"/>
              <p:cNvSpPr/>
              <p:nvPr>
                <p:custDataLst>
                  <p:tags r:id="rId67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3"/>
              <p:cNvSpPr/>
              <p:nvPr>
                <p:custDataLst>
                  <p:tags r:id="rId68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2"/>
              <p:cNvSpPr/>
              <p:nvPr>
                <p:custDataLst>
                  <p:tags r:id="rId69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1"/>
              <p:cNvSpPr/>
              <p:nvPr>
                <p:custDataLst>
                  <p:tags r:id="rId70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0"/>
              <p:cNvSpPr/>
              <p:nvPr>
                <p:custDataLst>
                  <p:tags r:id="rId71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59"/>
              <p:cNvSpPr/>
              <p:nvPr>
                <p:custDataLst>
                  <p:tags r:id="rId72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8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7"/>
              <p:cNvSpPr/>
              <p:nvPr>
                <p:custDataLst>
                  <p:tags r:id="rId74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6"/>
              <p:cNvSpPr/>
              <p:nvPr>
                <p:custDataLst>
                  <p:tags r:id="rId75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5"/>
              <p:cNvSpPr/>
              <p:nvPr>
                <p:custDataLst>
                  <p:tags r:id="rId76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4"/>
              <p:cNvSpPr/>
              <p:nvPr>
                <p:custDataLst>
                  <p:tags r:id="rId77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3"/>
              <p:cNvSpPr/>
              <p:nvPr>
                <p:custDataLst>
                  <p:tags r:id="rId78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2"/>
              <p:cNvSpPr/>
              <p:nvPr>
                <p:custDataLst>
                  <p:tags r:id="rId79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1"/>
              <p:cNvSpPr/>
              <p:nvPr>
                <p:custDataLst>
                  <p:tags r:id="rId80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0"/>
              <p:cNvSpPr/>
              <p:nvPr>
                <p:custDataLst>
                  <p:tags r:id="rId81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49"/>
              <p:cNvSpPr/>
              <p:nvPr>
                <p:custDataLst>
                  <p:tags r:id="rId82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8"/>
              <p:cNvSpPr/>
              <p:nvPr>
                <p:custDataLst>
                  <p:tags r:id="rId83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7"/>
              <p:cNvSpPr/>
              <p:nvPr>
                <p:custDataLst>
                  <p:tags r:id="rId84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6"/>
              <p:cNvSpPr/>
              <p:nvPr>
                <p:custDataLst>
                  <p:tags r:id="rId85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5"/>
              <p:cNvSpPr/>
              <p:nvPr>
                <p:custDataLst>
                  <p:tags r:id="rId86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4"/>
              <p:cNvSpPr/>
              <p:nvPr>
                <p:custDataLst>
                  <p:tags r:id="rId87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3"/>
              <p:cNvSpPr/>
              <p:nvPr>
                <p:custDataLst>
                  <p:tags r:id="rId88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2"/>
              <p:cNvSpPr/>
              <p:nvPr>
                <p:custDataLst>
                  <p:tags r:id="rId89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1"/>
              <p:cNvSpPr/>
              <p:nvPr>
                <p:custDataLst>
                  <p:tags r:id="rId90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0"/>
              <p:cNvSpPr/>
              <p:nvPr>
                <p:custDataLst>
                  <p:tags r:id="rId91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39"/>
              <p:cNvSpPr/>
              <p:nvPr>
                <p:custDataLst>
                  <p:tags r:id="rId92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8"/>
              <p:cNvSpPr/>
              <p:nvPr>
                <p:custDataLst>
                  <p:tags r:id="rId93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7"/>
              <p:cNvSpPr/>
              <p:nvPr>
                <p:custDataLst>
                  <p:tags r:id="rId94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6"/>
              <p:cNvSpPr/>
              <p:nvPr>
                <p:custDataLst>
                  <p:tags r:id="rId95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5"/>
              <p:cNvSpPr/>
              <p:nvPr>
                <p:custDataLst>
                  <p:tags r:id="rId96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4"/>
              <p:cNvSpPr/>
              <p:nvPr>
                <p:custDataLst>
                  <p:tags r:id="rId97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3"/>
              <p:cNvSpPr/>
              <p:nvPr>
                <p:custDataLst>
                  <p:tags r:id="rId98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2"/>
              <p:cNvSpPr/>
              <p:nvPr>
                <p:custDataLst>
                  <p:tags r:id="rId99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1"/>
              <p:cNvSpPr/>
              <p:nvPr>
                <p:custDataLst>
                  <p:tags r:id="rId100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0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29"/>
              <p:cNvSpPr/>
              <p:nvPr>
                <p:custDataLst>
                  <p:tags r:id="rId102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8"/>
              <p:cNvSpPr/>
              <p:nvPr>
                <p:custDataLst>
                  <p:tags r:id="rId103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7"/>
              <p:cNvSpPr/>
              <p:nvPr>
                <p:custDataLst>
                  <p:tags r:id="rId104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6"/>
              <p:cNvSpPr/>
              <p:nvPr>
                <p:custDataLst>
                  <p:tags r:id="rId105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5"/>
              <p:cNvSpPr/>
              <p:nvPr>
                <p:custDataLst>
                  <p:tags r:id="rId106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4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3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2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1"/>
              <p:cNvSpPr/>
              <p:nvPr>
                <p:custDataLst>
                  <p:tags r:id="rId110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0"/>
              <p:cNvSpPr/>
              <p:nvPr>
                <p:custDataLst>
                  <p:tags r:id="rId111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19"/>
              <p:cNvSpPr/>
              <p:nvPr>
                <p:custDataLst>
                  <p:tags r:id="rId112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8"/>
              <p:cNvSpPr/>
              <p:nvPr>
                <p:custDataLst>
                  <p:tags r:id="rId113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7"/>
              <p:cNvSpPr/>
              <p:nvPr>
                <p:custDataLst>
                  <p:tags r:id="rId114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6"/>
              <p:cNvSpPr/>
              <p:nvPr>
                <p:custDataLst>
                  <p:tags r:id="rId115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5"/>
              <p:cNvSpPr/>
              <p:nvPr>
                <p:custDataLst>
                  <p:tags r:id="rId116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4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3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2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1"/>
              <p:cNvSpPr/>
              <p:nvPr>
                <p:custDataLst>
                  <p:tags r:id="rId120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0"/>
              <p:cNvSpPr/>
              <p:nvPr>
                <p:custDataLst>
                  <p:tags r:id="rId121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9"/>
              <p:cNvSpPr/>
              <p:nvPr>
                <p:custDataLst>
                  <p:tags r:id="rId122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8"/>
              <p:cNvSpPr/>
              <p:nvPr>
                <p:custDataLst>
                  <p:tags r:id="rId123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7"/>
              <p:cNvSpPr/>
              <p:nvPr>
                <p:custDataLst>
                  <p:tags r:id="rId124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6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5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4"/>
              <p:cNvSpPr/>
              <p:nvPr>
                <p:custDataLst>
                  <p:tags r:id="rId127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3"/>
              <p:cNvSpPr/>
              <p:nvPr>
                <p:custDataLst>
                  <p:tags r:id="rId128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2"/>
              <p:cNvSpPr/>
              <p:nvPr>
                <p:custDataLst>
                  <p:tags r:id="rId129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1"/>
              <p:cNvSpPr/>
              <p:nvPr>
                <p:custDataLst>
                  <p:tags r:id="rId130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6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4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0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9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3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9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626121"/>
            <a:ext cx="950984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2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9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8981" y="0"/>
            <a:ext cx="12154039" cy="6858000"/>
            <a:chOff x="-52070" y="-25400"/>
            <a:chExt cx="12244070" cy="6908801"/>
          </a:xfrm>
        </p:grpSpPr>
        <p:sp>
          <p:nvSpPr>
            <p:cNvPr id="153" name="矩形 152"/>
            <p:cNvSpPr/>
            <p:nvPr>
              <p:custDataLst>
                <p:tags r:id="rId3"/>
              </p:custDataLst>
            </p:nvPr>
          </p:nvSpPr>
          <p:spPr>
            <a:xfrm>
              <a:off x="-52070" y="-25400"/>
              <a:ext cx="12238990" cy="6908800"/>
            </a:xfrm>
            <a:prstGeom prst="rect">
              <a:avLst/>
            </a:prstGeom>
            <a:solidFill>
              <a:srgbClr val="005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148" name="椭圆 3"/>
            <p:cNvSpPr/>
            <p:nvPr>
              <p:custDataLst>
                <p:tags r:id="rId4"/>
              </p:custDataLst>
            </p:nvPr>
          </p:nvSpPr>
          <p:spPr>
            <a:xfrm>
              <a:off x="-47625" y="3982085"/>
              <a:ext cx="2879725" cy="290131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il" t="it" r="ir" b="ib"/>
              <a:pathLst>
                <a:path w="4535" h="4569">
                  <a:moveTo>
                    <a:pt x="2012" y="0"/>
                  </a:moveTo>
                  <a:cubicBezTo>
                    <a:pt x="3405" y="0"/>
                    <a:pt x="4535" y="1129"/>
                    <a:pt x="4535" y="2523"/>
                  </a:cubicBezTo>
                  <a:cubicBezTo>
                    <a:pt x="4535" y="3350"/>
                    <a:pt x="4137" y="4084"/>
                    <a:pt x="3522" y="4544"/>
                  </a:cubicBezTo>
                  <a:lnTo>
                    <a:pt x="3487" y="4569"/>
                  </a:lnTo>
                  <a:lnTo>
                    <a:pt x="537" y="4569"/>
                  </a:lnTo>
                  <a:lnTo>
                    <a:pt x="530" y="4564"/>
                  </a:lnTo>
                  <a:cubicBezTo>
                    <a:pt x="341" y="4427"/>
                    <a:pt x="171" y="4264"/>
                    <a:pt x="27" y="4080"/>
                  </a:cubicBezTo>
                  <a:lnTo>
                    <a:pt x="0" y="4044"/>
                  </a:lnTo>
                  <a:lnTo>
                    <a:pt x="0" y="1001"/>
                  </a:lnTo>
                  <a:lnTo>
                    <a:pt x="27" y="965"/>
                  </a:lnTo>
                  <a:cubicBezTo>
                    <a:pt x="489" y="377"/>
                    <a:pt x="1206" y="0"/>
                    <a:pt x="2012" y="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5" name="任意多边形: 形状 274"/>
            <p:cNvSpPr/>
            <p:nvPr>
              <p:custDataLst>
                <p:tags r:id="rId5"/>
              </p:custDataLst>
            </p:nvPr>
          </p:nvSpPr>
          <p:spPr>
            <a:xfrm>
              <a:off x="9488170" y="-25400"/>
              <a:ext cx="2703830" cy="2590800"/>
            </a:xfrm>
            <a:custGeom>
              <a:avLst/>
              <a:gdLst>
                <a:gd name="connsiteX0" fmla="*/ 244475 w 2703830"/>
                <a:gd name="connsiteY0" fmla="*/ 0 h 2590800"/>
                <a:gd name="connsiteX1" fmla="*/ 2703830 w 2703830"/>
                <a:gd name="connsiteY1" fmla="*/ 0 h 2590800"/>
                <a:gd name="connsiteX2" fmla="*/ 2703830 w 2703830"/>
                <a:gd name="connsiteY2" fmla="*/ 2270047 h 2590800"/>
                <a:gd name="connsiteX3" fmla="*/ 2665243 w 2703830"/>
                <a:gd name="connsiteY3" fmla="*/ 2298900 h 2590800"/>
                <a:gd name="connsiteX4" fmla="*/ 1709420 w 2703830"/>
                <a:gd name="connsiteY4" fmla="*/ 2590800 h 2590800"/>
                <a:gd name="connsiteX5" fmla="*/ 0 w 2703830"/>
                <a:gd name="connsiteY5" fmla="*/ 881380 h 2590800"/>
                <a:gd name="connsiteX6" fmla="*/ 226695 w 2703830"/>
                <a:gd name="connsiteY6" fmla="*/ 3048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830" h="2590800">
                  <a:moveTo>
                    <a:pt x="244475" y="0"/>
                  </a:moveTo>
                  <a:lnTo>
                    <a:pt x="2703830" y="0"/>
                  </a:lnTo>
                  <a:lnTo>
                    <a:pt x="2703830" y="2270047"/>
                  </a:lnTo>
                  <a:lnTo>
                    <a:pt x="2665243" y="2298900"/>
                  </a:lnTo>
                  <a:cubicBezTo>
                    <a:pt x="2392422" y="2483197"/>
                    <a:pt x="2063512" y="2590800"/>
                    <a:pt x="1709420" y="2590800"/>
                  </a:cubicBezTo>
                  <a:cubicBezTo>
                    <a:pt x="765175" y="2590800"/>
                    <a:pt x="0" y="1825625"/>
                    <a:pt x="0" y="881380"/>
                  </a:cubicBezTo>
                  <a:cubicBezTo>
                    <a:pt x="0" y="571500"/>
                    <a:pt x="82550" y="281305"/>
                    <a:pt x="226695" y="3048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-51435" y="-25400"/>
              <a:ext cx="1492885" cy="1543685"/>
              <a:chOff x="10795" y="46990"/>
              <a:chExt cx="1492885" cy="1543685"/>
            </a:xfrm>
          </p:grpSpPr>
          <p:sp>
            <p:nvSpPr>
              <p:cNvPr id="314" name="任意多边形 10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9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5" name="任意多边形 102"/>
              <p:cNvSpPr/>
              <p:nvPr>
                <p:custDataLst>
                  <p:tags r:id="rId7"/>
                </p:custDataLst>
              </p:nvPr>
            </p:nvSpPr>
            <p:spPr>
              <a:xfrm>
                <a:off x="16891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6" name="任意多边形 101"/>
              <p:cNvSpPr/>
              <p:nvPr>
                <p:custDataLst>
                  <p:tags r:id="rId8"/>
                </p:custDataLst>
              </p:nvPr>
            </p:nvSpPr>
            <p:spPr>
              <a:xfrm>
                <a:off x="32702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7" name="任意多边形 100"/>
              <p:cNvSpPr/>
              <p:nvPr>
                <p:custDataLst>
                  <p:tags r:id="rId9"/>
                </p:custDataLst>
              </p:nvPr>
            </p:nvSpPr>
            <p:spPr>
              <a:xfrm>
                <a:off x="48514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8" name="任意多边形 9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325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9" name="任意多边形 9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0137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0" name="任意多边形 97"/>
              <p:cNvSpPr/>
              <p:nvPr>
                <p:custDataLst>
                  <p:tags r:id="rId12"/>
                </p:custDataLst>
              </p:nvPr>
            </p:nvSpPr>
            <p:spPr>
              <a:xfrm>
                <a:off x="95948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1" name="任意多边形 9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17600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2" name="任意多边形 9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275715" y="4699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6" name="任意多边形 9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79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7" name="任意多边形 9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8910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8" name="任意多边形 89"/>
              <p:cNvSpPr/>
              <p:nvPr>
                <p:custDataLst>
                  <p:tags r:id="rId17"/>
                </p:custDataLst>
              </p:nvPr>
            </p:nvSpPr>
            <p:spPr>
              <a:xfrm>
                <a:off x="32702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9" name="任意多边形 88"/>
              <p:cNvSpPr/>
              <p:nvPr>
                <p:custDataLst>
                  <p:tags r:id="rId18"/>
                </p:custDataLst>
              </p:nvPr>
            </p:nvSpPr>
            <p:spPr>
              <a:xfrm>
                <a:off x="487680" y="21526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0" name="任意多边形 8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4325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1" name="任意多边形 86"/>
              <p:cNvSpPr/>
              <p:nvPr>
                <p:custDataLst>
                  <p:tags r:id="rId20"/>
                </p:custDataLst>
              </p:nvPr>
            </p:nvSpPr>
            <p:spPr>
              <a:xfrm>
                <a:off x="801370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2" name="任意多边形 85"/>
              <p:cNvSpPr/>
              <p:nvPr>
                <p:custDataLst>
                  <p:tags r:id="rId21"/>
                </p:custDataLst>
              </p:nvPr>
            </p:nvSpPr>
            <p:spPr>
              <a:xfrm>
                <a:off x="95948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3" name="任意多边形 8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20140" y="21526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4" name="任意多边形 83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75715" y="2152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5" name="任意多边形 82"/>
              <p:cNvSpPr/>
              <p:nvPr>
                <p:custDataLst>
                  <p:tags r:id="rId24"/>
                </p:custDataLst>
              </p:nvPr>
            </p:nvSpPr>
            <p:spPr>
              <a:xfrm>
                <a:off x="1436370" y="218440"/>
                <a:ext cx="4254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9" name="任意多边形 79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79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0" name="任意多边形 7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6891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1" name="任意多边形 77"/>
              <p:cNvSpPr/>
              <p:nvPr>
                <p:custDataLst>
                  <p:tags r:id="rId27"/>
                </p:custDataLst>
              </p:nvPr>
            </p:nvSpPr>
            <p:spPr>
              <a:xfrm>
                <a:off x="32702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2" name="任意多边形 76"/>
              <p:cNvSpPr/>
              <p:nvPr>
                <p:custDataLst>
                  <p:tags r:id="rId28"/>
                </p:custDataLst>
              </p:nvPr>
            </p:nvSpPr>
            <p:spPr>
              <a:xfrm>
                <a:off x="48514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3" name="任意多边形 75"/>
              <p:cNvSpPr/>
              <p:nvPr>
                <p:custDataLst>
                  <p:tags r:id="rId29"/>
                </p:custDataLst>
              </p:nvPr>
            </p:nvSpPr>
            <p:spPr>
              <a:xfrm>
                <a:off x="64325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4" name="任意多边形 74"/>
              <p:cNvSpPr/>
              <p:nvPr>
                <p:custDataLst>
                  <p:tags r:id="rId30"/>
                </p:custDataLst>
              </p:nvPr>
            </p:nvSpPr>
            <p:spPr>
              <a:xfrm>
                <a:off x="80137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5" name="任意多边形 73"/>
              <p:cNvSpPr/>
              <p:nvPr>
                <p:custDataLst>
                  <p:tags r:id="rId31"/>
                </p:custDataLst>
              </p:nvPr>
            </p:nvSpPr>
            <p:spPr>
              <a:xfrm>
                <a:off x="95948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6" name="任意多边形 72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1760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7" name="任意多边形 71"/>
              <p:cNvSpPr/>
              <p:nvPr>
                <p:custDataLst>
                  <p:tags r:id="rId33"/>
                </p:custDataLst>
              </p:nvPr>
            </p:nvSpPr>
            <p:spPr>
              <a:xfrm>
                <a:off x="1275715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8" name="任意多边形 7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433830" y="38417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2" name="任意多边形 66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79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3" name="任意多边形 65"/>
              <p:cNvSpPr/>
              <p:nvPr>
                <p:custDataLst>
                  <p:tags r:id="rId36"/>
                </p:custDataLst>
              </p:nvPr>
            </p:nvSpPr>
            <p:spPr>
              <a:xfrm>
                <a:off x="16891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4" name="任意多边形 64"/>
              <p:cNvSpPr/>
              <p:nvPr>
                <p:custDataLst>
                  <p:tags r:id="rId37"/>
                </p:custDataLst>
              </p:nvPr>
            </p:nvSpPr>
            <p:spPr>
              <a:xfrm>
                <a:off x="32702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" name="任意多边形 63"/>
              <p:cNvSpPr/>
              <p:nvPr>
                <p:custDataLst>
                  <p:tags r:id="rId38"/>
                </p:custDataLst>
              </p:nvPr>
            </p:nvSpPr>
            <p:spPr>
              <a:xfrm>
                <a:off x="487680" y="55308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6" name="任意多边形 62"/>
              <p:cNvSpPr/>
              <p:nvPr>
                <p:custDataLst>
                  <p:tags r:id="rId39"/>
                </p:custDataLst>
              </p:nvPr>
            </p:nvSpPr>
            <p:spPr>
              <a:xfrm>
                <a:off x="64325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7" name="任意多边形 61"/>
              <p:cNvSpPr/>
              <p:nvPr>
                <p:custDataLst>
                  <p:tags r:id="rId40"/>
                </p:custDataLst>
              </p:nvPr>
            </p:nvSpPr>
            <p:spPr>
              <a:xfrm>
                <a:off x="80137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8" name="任意多边形 60"/>
              <p:cNvSpPr/>
              <p:nvPr>
                <p:custDataLst>
                  <p:tags r:id="rId41"/>
                </p:custDataLst>
              </p:nvPr>
            </p:nvSpPr>
            <p:spPr>
              <a:xfrm>
                <a:off x="95948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9" name="任意多边形 59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20140" y="55308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0" name="任意多边形 5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275715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1" name="任意多边形 57"/>
              <p:cNvSpPr/>
              <p:nvPr>
                <p:custDataLst>
                  <p:tags r:id="rId44"/>
                </p:custDataLst>
              </p:nvPr>
            </p:nvSpPr>
            <p:spPr>
              <a:xfrm>
                <a:off x="1433830" y="55308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5" name="任意多边形 53"/>
              <p:cNvSpPr/>
              <p:nvPr>
                <p:custDataLst>
                  <p:tags r:id="rId45"/>
                </p:custDataLst>
              </p:nvPr>
            </p:nvSpPr>
            <p:spPr>
              <a:xfrm>
                <a:off x="1079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6" name="任意多边形 52"/>
              <p:cNvSpPr/>
              <p:nvPr>
                <p:custDataLst>
                  <p:tags r:id="rId46"/>
                </p:custDataLst>
              </p:nvPr>
            </p:nvSpPr>
            <p:spPr>
              <a:xfrm>
                <a:off x="16891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7" name="任意多边形 51"/>
              <p:cNvSpPr/>
              <p:nvPr>
                <p:custDataLst>
                  <p:tags r:id="rId47"/>
                </p:custDataLst>
              </p:nvPr>
            </p:nvSpPr>
            <p:spPr>
              <a:xfrm>
                <a:off x="32702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8" name="任意多边形 50"/>
              <p:cNvSpPr/>
              <p:nvPr>
                <p:custDataLst>
                  <p:tags r:id="rId48"/>
                </p:custDataLst>
              </p:nvPr>
            </p:nvSpPr>
            <p:spPr>
              <a:xfrm>
                <a:off x="487680" y="721360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9" name="任意多边形 49"/>
              <p:cNvSpPr/>
              <p:nvPr>
                <p:custDataLst>
                  <p:tags r:id="rId49"/>
                </p:custDataLst>
              </p:nvPr>
            </p:nvSpPr>
            <p:spPr>
              <a:xfrm>
                <a:off x="64325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0" name="任意多边形 48"/>
              <p:cNvSpPr/>
              <p:nvPr>
                <p:custDataLst>
                  <p:tags r:id="rId50"/>
                </p:custDataLst>
              </p:nvPr>
            </p:nvSpPr>
            <p:spPr>
              <a:xfrm>
                <a:off x="80137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任意多边形 47"/>
              <p:cNvSpPr/>
              <p:nvPr>
                <p:custDataLst>
                  <p:tags r:id="rId51"/>
                </p:custDataLst>
              </p:nvPr>
            </p:nvSpPr>
            <p:spPr>
              <a:xfrm>
                <a:off x="95948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2" name="任意多边形 46"/>
              <p:cNvSpPr/>
              <p:nvPr>
                <p:custDataLst>
                  <p:tags r:id="rId52"/>
                </p:custDataLst>
              </p:nvPr>
            </p:nvSpPr>
            <p:spPr>
              <a:xfrm>
                <a:off x="1120140" y="721360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3" name="任意多边形 45"/>
              <p:cNvSpPr/>
              <p:nvPr>
                <p:custDataLst>
                  <p:tags r:id="rId53"/>
                </p:custDataLst>
              </p:nvPr>
            </p:nvSpPr>
            <p:spPr>
              <a:xfrm>
                <a:off x="1275715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任意多边形 44"/>
              <p:cNvSpPr/>
              <p:nvPr>
                <p:custDataLst>
                  <p:tags r:id="rId54"/>
                </p:custDataLst>
              </p:nvPr>
            </p:nvSpPr>
            <p:spPr>
              <a:xfrm>
                <a:off x="1433830" y="72136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任意多边形 40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79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9" name="任意多边形 39"/>
              <p:cNvSpPr/>
              <p:nvPr>
                <p:custDataLst>
                  <p:tags r:id="rId56"/>
                </p:custDataLst>
              </p:nvPr>
            </p:nvSpPr>
            <p:spPr>
              <a:xfrm>
                <a:off x="16891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0" name="任意多边形 38"/>
              <p:cNvSpPr/>
              <p:nvPr>
                <p:custDataLst>
                  <p:tags r:id="rId57"/>
                </p:custDataLst>
              </p:nvPr>
            </p:nvSpPr>
            <p:spPr>
              <a:xfrm>
                <a:off x="32702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1" name="任意多边形 37"/>
              <p:cNvSpPr/>
              <p:nvPr>
                <p:custDataLst>
                  <p:tags r:id="rId58"/>
                </p:custDataLst>
              </p:nvPr>
            </p:nvSpPr>
            <p:spPr>
              <a:xfrm>
                <a:off x="48514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2" name="任意多边形 36"/>
              <p:cNvSpPr/>
              <p:nvPr>
                <p:custDataLst>
                  <p:tags r:id="rId59"/>
                </p:custDataLst>
              </p:nvPr>
            </p:nvSpPr>
            <p:spPr>
              <a:xfrm>
                <a:off x="64325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3" name="任意多边形 35"/>
              <p:cNvSpPr/>
              <p:nvPr>
                <p:custDataLst>
                  <p:tags r:id="rId60"/>
                </p:custDataLst>
              </p:nvPr>
            </p:nvSpPr>
            <p:spPr>
              <a:xfrm>
                <a:off x="80137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4" name="任意多边形 34"/>
              <p:cNvSpPr/>
              <p:nvPr>
                <p:custDataLst>
                  <p:tags r:id="rId61"/>
                </p:custDataLst>
              </p:nvPr>
            </p:nvSpPr>
            <p:spPr>
              <a:xfrm>
                <a:off x="95948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任意多边形 33"/>
              <p:cNvSpPr/>
              <p:nvPr>
                <p:custDataLst>
                  <p:tags r:id="rId62"/>
                </p:custDataLst>
              </p:nvPr>
            </p:nvSpPr>
            <p:spPr>
              <a:xfrm>
                <a:off x="1117600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任意多边形 32"/>
              <p:cNvSpPr/>
              <p:nvPr>
                <p:custDataLst>
                  <p:tags r:id="rId63"/>
                </p:custDataLst>
              </p:nvPr>
            </p:nvSpPr>
            <p:spPr>
              <a:xfrm>
                <a:off x="1275715" y="890270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任意多边形 31"/>
              <p:cNvSpPr/>
              <p:nvPr>
                <p:custDataLst>
                  <p:tags r:id="rId64"/>
                </p:custDataLst>
              </p:nvPr>
            </p:nvSpPr>
            <p:spPr>
              <a:xfrm>
                <a:off x="1436370" y="890270"/>
                <a:ext cx="42545" cy="6413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任意多边形 28"/>
              <p:cNvSpPr/>
              <p:nvPr>
                <p:custDataLst>
                  <p:tags r:id="rId65"/>
                </p:custDataLst>
              </p:nvPr>
            </p:nvSpPr>
            <p:spPr>
              <a:xfrm>
                <a:off x="1079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任意多边形 27"/>
              <p:cNvSpPr/>
              <p:nvPr>
                <p:custDataLst>
                  <p:tags r:id="rId66"/>
                </p:custDataLst>
              </p:nvPr>
            </p:nvSpPr>
            <p:spPr>
              <a:xfrm>
                <a:off x="168910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任意多边形 26"/>
              <p:cNvSpPr/>
              <p:nvPr>
                <p:custDataLst>
                  <p:tags r:id="rId67"/>
                </p:custDataLst>
              </p:nvPr>
            </p:nvSpPr>
            <p:spPr>
              <a:xfrm>
                <a:off x="32702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任意多边形 25"/>
              <p:cNvSpPr/>
              <p:nvPr>
                <p:custDataLst>
                  <p:tags r:id="rId68"/>
                </p:custDataLst>
              </p:nvPr>
            </p:nvSpPr>
            <p:spPr>
              <a:xfrm>
                <a:off x="487680" y="105854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任意多边形 24"/>
              <p:cNvSpPr/>
              <p:nvPr>
                <p:custDataLst>
                  <p:tags r:id="rId69"/>
                </p:custDataLst>
              </p:nvPr>
            </p:nvSpPr>
            <p:spPr>
              <a:xfrm>
                <a:off x="64325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任意多边形 23"/>
              <p:cNvSpPr/>
              <p:nvPr>
                <p:custDataLst>
                  <p:tags r:id="rId70"/>
                </p:custDataLst>
              </p:nvPr>
            </p:nvSpPr>
            <p:spPr>
              <a:xfrm>
                <a:off x="801370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6" name="任意多边形 22"/>
              <p:cNvSpPr/>
              <p:nvPr>
                <p:custDataLst>
                  <p:tags r:id="rId71"/>
                </p:custDataLst>
              </p:nvPr>
            </p:nvSpPr>
            <p:spPr>
              <a:xfrm>
                <a:off x="95948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任意多边形 21"/>
              <p:cNvSpPr/>
              <p:nvPr>
                <p:custDataLst>
                  <p:tags r:id="rId72"/>
                </p:custDataLst>
              </p:nvPr>
            </p:nvSpPr>
            <p:spPr>
              <a:xfrm>
                <a:off x="1120140" y="1058545"/>
                <a:ext cx="6731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8" name="任意多边形 20"/>
              <p:cNvSpPr/>
              <p:nvPr>
                <p:custDataLst>
                  <p:tags r:id="rId73"/>
                </p:custDataLst>
              </p:nvPr>
            </p:nvSpPr>
            <p:spPr>
              <a:xfrm>
                <a:off x="1275715" y="105854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0" name="任意多边形 18"/>
              <p:cNvSpPr/>
              <p:nvPr>
                <p:custDataLst>
                  <p:tags r:id="rId74"/>
                </p:custDataLst>
              </p:nvPr>
            </p:nvSpPr>
            <p:spPr>
              <a:xfrm>
                <a:off x="1079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1" name="任意多边形 17"/>
              <p:cNvSpPr/>
              <p:nvPr>
                <p:custDataLst>
                  <p:tags r:id="rId75"/>
                </p:custDataLst>
              </p:nvPr>
            </p:nvSpPr>
            <p:spPr>
              <a:xfrm>
                <a:off x="16891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2" name="任意多边形 16"/>
              <p:cNvSpPr/>
              <p:nvPr>
                <p:custDataLst>
                  <p:tags r:id="rId76"/>
                </p:custDataLst>
              </p:nvPr>
            </p:nvSpPr>
            <p:spPr>
              <a:xfrm>
                <a:off x="32702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3" name="任意多边形 15"/>
              <p:cNvSpPr/>
              <p:nvPr>
                <p:custDataLst>
                  <p:tags r:id="rId77"/>
                </p:custDataLst>
              </p:nvPr>
            </p:nvSpPr>
            <p:spPr>
              <a:xfrm>
                <a:off x="48514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4" name="任意多边形 14"/>
              <p:cNvSpPr/>
              <p:nvPr>
                <p:custDataLst>
                  <p:tags r:id="rId78"/>
                </p:custDataLst>
              </p:nvPr>
            </p:nvSpPr>
            <p:spPr>
              <a:xfrm>
                <a:off x="64325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5" name="任意多边形 13"/>
              <p:cNvSpPr/>
              <p:nvPr>
                <p:custDataLst>
                  <p:tags r:id="rId79"/>
                </p:custDataLst>
              </p:nvPr>
            </p:nvSpPr>
            <p:spPr>
              <a:xfrm>
                <a:off x="80137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6" name="任意多边形 12"/>
              <p:cNvSpPr/>
              <p:nvPr>
                <p:custDataLst>
                  <p:tags r:id="rId80"/>
                </p:custDataLst>
              </p:nvPr>
            </p:nvSpPr>
            <p:spPr>
              <a:xfrm>
                <a:off x="959485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7" name="任意多边形 11"/>
              <p:cNvSpPr/>
              <p:nvPr>
                <p:custDataLst>
                  <p:tags r:id="rId81"/>
                </p:custDataLst>
              </p:nvPr>
            </p:nvSpPr>
            <p:spPr>
              <a:xfrm>
                <a:off x="1117600" y="122745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8" name="任意多边形 10"/>
              <p:cNvSpPr/>
              <p:nvPr>
                <p:custDataLst>
                  <p:tags r:id="rId82"/>
                </p:custDataLst>
              </p:nvPr>
            </p:nvSpPr>
            <p:spPr>
              <a:xfrm>
                <a:off x="1079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9" name="任意多边形 9"/>
              <p:cNvSpPr/>
              <p:nvPr>
                <p:custDataLst>
                  <p:tags r:id="rId83"/>
                </p:custDataLst>
              </p:nvPr>
            </p:nvSpPr>
            <p:spPr>
              <a:xfrm>
                <a:off x="16891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0" name="任意多边形 8"/>
              <p:cNvSpPr/>
              <p:nvPr>
                <p:custDataLst>
                  <p:tags r:id="rId84"/>
                </p:custDataLst>
              </p:nvPr>
            </p:nvSpPr>
            <p:spPr>
              <a:xfrm>
                <a:off x="32702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1" name="任意多边形 7"/>
              <p:cNvSpPr/>
              <p:nvPr>
                <p:custDataLst>
                  <p:tags r:id="rId85"/>
                </p:custDataLst>
              </p:nvPr>
            </p:nvSpPr>
            <p:spPr>
              <a:xfrm>
                <a:off x="48514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2" name="任意多边形 6"/>
              <p:cNvSpPr/>
              <p:nvPr>
                <p:custDataLst>
                  <p:tags r:id="rId86"/>
                </p:custDataLst>
              </p:nvPr>
            </p:nvSpPr>
            <p:spPr>
              <a:xfrm>
                <a:off x="64325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3" name="任意多边形 5"/>
              <p:cNvSpPr/>
              <p:nvPr>
                <p:custDataLst>
                  <p:tags r:id="rId87"/>
                </p:custDataLst>
              </p:nvPr>
            </p:nvSpPr>
            <p:spPr>
              <a:xfrm>
                <a:off x="801370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4" name="任意多边形 4"/>
              <p:cNvSpPr/>
              <p:nvPr>
                <p:custDataLst>
                  <p:tags r:id="rId88"/>
                </p:custDataLst>
              </p:nvPr>
            </p:nvSpPr>
            <p:spPr>
              <a:xfrm>
                <a:off x="959485" y="1396365"/>
                <a:ext cx="698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5" name="任意多边形 3"/>
              <p:cNvSpPr/>
              <p:nvPr>
                <p:custDataLst>
                  <p:tags r:id="rId89"/>
                </p:custDataLst>
              </p:nvPr>
            </p:nvSpPr>
            <p:spPr>
              <a:xfrm>
                <a:off x="339725" y="1564640"/>
                <a:ext cx="5270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6" name="任意多边形 2"/>
              <p:cNvSpPr/>
              <p:nvPr>
                <p:custDataLst>
                  <p:tags r:id="rId90"/>
                </p:custDataLst>
              </p:nvPr>
            </p:nvSpPr>
            <p:spPr>
              <a:xfrm>
                <a:off x="488950" y="1564640"/>
                <a:ext cx="65405" cy="2603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7" name="任意多边形 1"/>
              <p:cNvSpPr/>
              <p:nvPr>
                <p:custDataLst>
                  <p:tags r:id="rId91"/>
                </p:custDataLst>
              </p:nvPr>
            </p:nvSpPr>
            <p:spPr>
              <a:xfrm>
                <a:off x="650240" y="1564640"/>
                <a:ext cx="5270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420" name="任意多边形 1"/>
            <p:cNvSpPr/>
            <p:nvPr>
              <p:custDataLst>
                <p:tags r:id="rId92"/>
              </p:custDataLst>
            </p:nvPr>
          </p:nvSpPr>
          <p:spPr>
            <a:xfrm>
              <a:off x="240665" y="5351145"/>
              <a:ext cx="527050" cy="527050"/>
            </a:xfrm>
            <a:custGeom>
              <a:avLst/>
              <a:gdLst/>
              <a:ahLst/>
              <a:cxnLst/>
              <a:rect l="l" t="t" r="r" b="b"/>
              <a:pathLst>
                <a:path w="13248" h="13248" extrusionOk="0">
                  <a:moveTo>
                    <a:pt x="1805" y="1"/>
                  </a:moveTo>
                  <a:lnTo>
                    <a:pt x="0" y="1807"/>
                  </a:lnTo>
                  <a:lnTo>
                    <a:pt x="4817" y="6624"/>
                  </a:lnTo>
                  <a:lnTo>
                    <a:pt x="0" y="11441"/>
                  </a:lnTo>
                  <a:lnTo>
                    <a:pt x="1805" y="13248"/>
                  </a:lnTo>
                  <a:lnTo>
                    <a:pt x="6624" y="8431"/>
                  </a:lnTo>
                  <a:lnTo>
                    <a:pt x="11440" y="13248"/>
                  </a:lnTo>
                  <a:lnTo>
                    <a:pt x="13247" y="11441"/>
                  </a:lnTo>
                  <a:lnTo>
                    <a:pt x="8429" y="6624"/>
                  </a:lnTo>
                  <a:lnTo>
                    <a:pt x="13247" y="1807"/>
                  </a:lnTo>
                  <a:lnTo>
                    <a:pt x="11440" y="1"/>
                  </a:lnTo>
                  <a:lnTo>
                    <a:pt x="6624" y="4817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" name="任意三角形 12"/>
            <p:cNvSpPr/>
            <p:nvPr>
              <p:custDataLst>
                <p:tags r:id="rId93"/>
              </p:custDataLst>
            </p:nvPr>
          </p:nvSpPr>
          <p:spPr>
            <a:xfrm>
              <a:off x="1325245" y="4049395"/>
              <a:ext cx="464185" cy="464185"/>
            </a:xfrm>
            <a:custGeom>
              <a:avLst/>
              <a:gdLst/>
              <a:ahLst/>
              <a:cxnLst/>
              <a:rect l="l" t="t" r="r" b="b"/>
              <a:pathLst>
                <a:path w="10718" h="10718" extrusionOk="0">
                  <a:moveTo>
                    <a:pt x="10717" y="1"/>
                  </a:moveTo>
                  <a:lnTo>
                    <a:pt x="10717" y="1"/>
                  </a:lnTo>
                  <a:cubicBezTo>
                    <a:pt x="8382" y="1104"/>
                    <a:pt x="6257" y="2604"/>
                    <a:pt x="4431" y="4431"/>
                  </a:cubicBezTo>
                  <a:cubicBezTo>
                    <a:pt x="2604" y="6255"/>
                    <a:pt x="1106" y="8382"/>
                    <a:pt x="1" y="10717"/>
                  </a:cubicBezTo>
                  <a:lnTo>
                    <a:pt x="10717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" name="任意三角形 11"/>
            <p:cNvSpPr/>
            <p:nvPr>
              <p:custDataLst>
                <p:tags r:id="rId94"/>
              </p:custDataLst>
            </p:nvPr>
          </p:nvSpPr>
          <p:spPr>
            <a:xfrm>
              <a:off x="1235710" y="3959860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20454" h="20455" extrusionOk="0">
                  <a:moveTo>
                    <a:pt x="20453" y="1"/>
                  </a:moveTo>
                  <a:lnTo>
                    <a:pt x="20453" y="1"/>
                  </a:lnTo>
                  <a:cubicBezTo>
                    <a:pt x="19736" y="63"/>
                    <a:pt x="19023" y="158"/>
                    <a:pt x="18312" y="287"/>
                  </a:cubicBezTo>
                  <a:lnTo>
                    <a:pt x="289" y="18312"/>
                  </a:lnTo>
                  <a:cubicBezTo>
                    <a:pt x="159" y="19023"/>
                    <a:pt x="63" y="19736"/>
                    <a:pt x="1" y="20455"/>
                  </a:cubicBezTo>
                  <a:lnTo>
                    <a:pt x="20453" y="1"/>
                  </a:ln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" name="任意三角形 10"/>
            <p:cNvSpPr/>
            <p:nvPr>
              <p:custDataLst>
                <p:tags r:id="rId95"/>
              </p:custDataLst>
            </p:nvPr>
          </p:nvSpPr>
          <p:spPr>
            <a:xfrm>
              <a:off x="1235710" y="3959225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25879" h="25878" extrusionOk="0">
                  <a:moveTo>
                    <a:pt x="24220" y="1"/>
                  </a:moveTo>
                  <a:lnTo>
                    <a:pt x="0" y="24221"/>
                  </a:lnTo>
                  <a:cubicBezTo>
                    <a:pt x="46" y="24774"/>
                    <a:pt x="111" y="25327"/>
                    <a:pt x="197" y="25877"/>
                  </a:cubicBezTo>
                  <a:lnTo>
                    <a:pt x="25878" y="197"/>
                  </a:lnTo>
                  <a:cubicBezTo>
                    <a:pt x="25328" y="111"/>
                    <a:pt x="24775" y="45"/>
                    <a:pt x="24220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" name="任意三角形 9"/>
            <p:cNvSpPr/>
            <p:nvPr>
              <p:custDataLst>
                <p:tags r:id="rId96"/>
              </p:custDataLst>
            </p:nvPr>
          </p:nvSpPr>
          <p:spPr>
            <a:xfrm>
              <a:off x="1274445" y="3998595"/>
              <a:ext cx="1274445" cy="1274445"/>
            </a:xfrm>
            <a:custGeom>
              <a:avLst/>
              <a:gdLst/>
              <a:ahLst/>
              <a:cxnLst/>
              <a:rect l="l" t="t" r="r" b="b"/>
              <a:pathLst>
                <a:path w="29423" h="29423" extrusionOk="0">
                  <a:moveTo>
                    <a:pt x="28037" y="0"/>
                  </a:moveTo>
                  <a:lnTo>
                    <a:pt x="1" y="28036"/>
                  </a:lnTo>
                  <a:cubicBezTo>
                    <a:pt x="143" y="28502"/>
                    <a:pt x="298" y="28964"/>
                    <a:pt x="470" y="29423"/>
                  </a:cubicBezTo>
                  <a:lnTo>
                    <a:pt x="29422" y="471"/>
                  </a:lnTo>
                  <a:cubicBezTo>
                    <a:pt x="28965" y="299"/>
                    <a:pt x="28503" y="142"/>
                    <a:pt x="28037" y="0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" name="任意三角形 8"/>
            <p:cNvSpPr/>
            <p:nvPr>
              <p:custDataLst>
                <p:tags r:id="rId97"/>
              </p:custDataLst>
            </p:nvPr>
          </p:nvSpPr>
          <p:spPr>
            <a:xfrm>
              <a:off x="1345565" y="4069080"/>
              <a:ext cx="1366520" cy="1366520"/>
            </a:xfrm>
            <a:custGeom>
              <a:avLst/>
              <a:gdLst/>
              <a:ahLst/>
              <a:cxnLst/>
              <a:rect l="l" t="t" r="r" b="b"/>
              <a:pathLst>
                <a:path w="31551" h="31553" extrusionOk="0">
                  <a:moveTo>
                    <a:pt x="30370" y="1"/>
                  </a:moveTo>
                  <a:lnTo>
                    <a:pt x="0" y="30371"/>
                  </a:lnTo>
                  <a:cubicBezTo>
                    <a:pt x="211" y="30770"/>
                    <a:pt x="436" y="31164"/>
                    <a:pt x="675" y="31552"/>
                  </a:cubicBezTo>
                  <a:lnTo>
                    <a:pt x="31551" y="675"/>
                  </a:lnTo>
                  <a:cubicBezTo>
                    <a:pt x="31163" y="437"/>
                    <a:pt x="30770" y="213"/>
                    <a:pt x="30370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" name="任意三角形 7"/>
            <p:cNvSpPr/>
            <p:nvPr>
              <p:custDataLst>
                <p:tags r:id="rId98"/>
              </p:custDataLst>
            </p:nvPr>
          </p:nvSpPr>
          <p:spPr>
            <a:xfrm>
              <a:off x="1441450" y="4164965"/>
              <a:ext cx="1410335" cy="141033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547" y="1"/>
                  </a:moveTo>
                  <a:lnTo>
                    <a:pt x="0" y="31549"/>
                  </a:lnTo>
                  <a:cubicBezTo>
                    <a:pt x="270" y="31890"/>
                    <a:pt x="552" y="32227"/>
                    <a:pt x="846" y="32556"/>
                  </a:cubicBezTo>
                  <a:lnTo>
                    <a:pt x="32556" y="848"/>
                  </a:lnTo>
                  <a:cubicBezTo>
                    <a:pt x="32226" y="554"/>
                    <a:pt x="31890" y="272"/>
                    <a:pt x="31547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5" name="任意三角形 6"/>
            <p:cNvSpPr/>
            <p:nvPr>
              <p:custDataLst>
                <p:tags r:id="rId99"/>
              </p:custDataLst>
            </p:nvPr>
          </p:nvSpPr>
          <p:spPr>
            <a:xfrm>
              <a:off x="1558925" y="4283075"/>
              <a:ext cx="1410335" cy="1410335"/>
            </a:xfrm>
            <a:custGeom>
              <a:avLst/>
              <a:gdLst/>
              <a:ahLst/>
              <a:cxnLst/>
              <a:rect l="l" t="t" r="r" b="b"/>
              <a:pathLst>
                <a:path w="32557" h="32557" extrusionOk="0">
                  <a:moveTo>
                    <a:pt x="31711" y="1"/>
                  </a:moveTo>
                  <a:lnTo>
                    <a:pt x="1" y="31709"/>
                  </a:lnTo>
                  <a:cubicBezTo>
                    <a:pt x="331" y="32003"/>
                    <a:pt x="667" y="32286"/>
                    <a:pt x="1010" y="32556"/>
                  </a:cubicBezTo>
                  <a:lnTo>
                    <a:pt x="32557" y="1010"/>
                  </a:lnTo>
                  <a:cubicBezTo>
                    <a:pt x="32287" y="667"/>
                    <a:pt x="32005" y="330"/>
                    <a:pt x="31711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6" name="任意三角形 5"/>
            <p:cNvSpPr/>
            <p:nvPr>
              <p:custDataLst>
                <p:tags r:id="rId100"/>
              </p:custDataLst>
            </p:nvPr>
          </p:nvSpPr>
          <p:spPr>
            <a:xfrm>
              <a:off x="1698625" y="4422140"/>
              <a:ext cx="1366520" cy="1366520"/>
            </a:xfrm>
            <a:custGeom>
              <a:avLst/>
              <a:gdLst/>
              <a:ahLst/>
              <a:cxnLst/>
              <a:rect l="l" t="t" r="r" b="b"/>
              <a:pathLst>
                <a:path w="31551" h="31555" extrusionOk="0">
                  <a:moveTo>
                    <a:pt x="30878" y="1"/>
                  </a:moveTo>
                  <a:lnTo>
                    <a:pt x="0" y="30879"/>
                  </a:lnTo>
                  <a:cubicBezTo>
                    <a:pt x="388" y="31116"/>
                    <a:pt x="782" y="31340"/>
                    <a:pt x="1181" y="31554"/>
                  </a:cubicBezTo>
                  <a:lnTo>
                    <a:pt x="31551" y="1182"/>
                  </a:lnTo>
                  <a:cubicBezTo>
                    <a:pt x="31340" y="783"/>
                    <a:pt x="31116" y="389"/>
                    <a:pt x="30878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8" name="任意三角形 4"/>
            <p:cNvSpPr/>
            <p:nvPr>
              <p:custDataLst>
                <p:tags r:id="rId101"/>
              </p:custDataLst>
            </p:nvPr>
          </p:nvSpPr>
          <p:spPr>
            <a:xfrm>
              <a:off x="1861820" y="4585335"/>
              <a:ext cx="1274445" cy="1274445"/>
            </a:xfrm>
            <a:custGeom>
              <a:avLst/>
              <a:gdLst/>
              <a:ahLst/>
              <a:cxnLst/>
              <a:rect l="l" t="t" r="r" b="b"/>
              <a:pathLst>
                <a:path w="29422" h="29422" extrusionOk="0">
                  <a:moveTo>
                    <a:pt x="28952" y="1"/>
                  </a:moveTo>
                  <a:lnTo>
                    <a:pt x="0" y="28953"/>
                  </a:lnTo>
                  <a:cubicBezTo>
                    <a:pt x="457" y="29125"/>
                    <a:pt x="919" y="29282"/>
                    <a:pt x="1385" y="29422"/>
                  </a:cubicBezTo>
                  <a:lnTo>
                    <a:pt x="29421" y="1386"/>
                  </a:lnTo>
                  <a:cubicBezTo>
                    <a:pt x="29281" y="920"/>
                    <a:pt x="29124" y="458"/>
                    <a:pt x="28952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9" name="任意三角形 3"/>
            <p:cNvSpPr/>
            <p:nvPr>
              <p:custDataLst>
                <p:tags r:id="rId102"/>
              </p:custDataLst>
            </p:nvPr>
          </p:nvSpPr>
          <p:spPr>
            <a:xfrm>
              <a:off x="2054225" y="4777740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25880" h="25879" extrusionOk="0">
                  <a:moveTo>
                    <a:pt x="25682" y="1"/>
                  </a:moveTo>
                  <a:lnTo>
                    <a:pt x="1" y="25681"/>
                  </a:lnTo>
                  <a:cubicBezTo>
                    <a:pt x="552" y="25767"/>
                    <a:pt x="1104" y="25833"/>
                    <a:pt x="1659" y="25879"/>
                  </a:cubicBezTo>
                  <a:lnTo>
                    <a:pt x="25879" y="1659"/>
                  </a:lnTo>
                  <a:cubicBezTo>
                    <a:pt x="25834" y="1104"/>
                    <a:pt x="25768" y="551"/>
                    <a:pt x="25682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0" name="任意三角形 2"/>
            <p:cNvSpPr/>
            <p:nvPr>
              <p:custDataLst>
                <p:tags r:id="rId103"/>
              </p:custDataLst>
            </p:nvPr>
          </p:nvSpPr>
          <p:spPr>
            <a:xfrm>
              <a:off x="2288540" y="5012690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20454" h="20454" extrusionOk="0">
                  <a:moveTo>
                    <a:pt x="20453" y="1"/>
                  </a:moveTo>
                  <a:lnTo>
                    <a:pt x="1" y="20453"/>
                  </a:lnTo>
                  <a:cubicBezTo>
                    <a:pt x="718" y="20391"/>
                    <a:pt x="1431" y="20297"/>
                    <a:pt x="2142" y="20167"/>
                  </a:cubicBezTo>
                  <a:lnTo>
                    <a:pt x="20165" y="2142"/>
                  </a:lnTo>
                  <a:cubicBezTo>
                    <a:pt x="20295" y="1433"/>
                    <a:pt x="20391" y="720"/>
                    <a:pt x="20453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1" name="任意三角形 1"/>
            <p:cNvSpPr/>
            <p:nvPr>
              <p:custDataLst>
                <p:tags r:id="rId104"/>
              </p:custDataLst>
            </p:nvPr>
          </p:nvSpPr>
          <p:spPr>
            <a:xfrm>
              <a:off x="2620645" y="5344795"/>
              <a:ext cx="464185" cy="464185"/>
            </a:xfrm>
            <a:custGeom>
              <a:avLst/>
              <a:gdLst/>
              <a:ahLst/>
              <a:cxnLst/>
              <a:rect l="l" t="t" r="r" b="b"/>
              <a:pathLst>
                <a:path w="10718" h="10716" extrusionOk="0">
                  <a:moveTo>
                    <a:pt x="10717" y="1"/>
                  </a:moveTo>
                  <a:lnTo>
                    <a:pt x="1" y="10715"/>
                  </a:lnTo>
                  <a:cubicBezTo>
                    <a:pt x="4703" y="8488"/>
                    <a:pt x="8489" y="4703"/>
                    <a:pt x="10717" y="1"/>
                  </a:cubicBezTo>
                  <a:close/>
                </a:path>
              </a:pathLst>
            </a:custGeom>
            <a:solidFill>
              <a:srgbClr val="C9FEE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9" name="任意多边形: 形状 278"/>
            <p:cNvSpPr/>
            <p:nvPr>
              <p:custDataLst>
                <p:tags r:id="rId105"/>
              </p:custDataLst>
            </p:nvPr>
          </p:nvSpPr>
          <p:spPr>
            <a:xfrm>
              <a:off x="10431244" y="5012784"/>
              <a:ext cx="1751867" cy="1870617"/>
            </a:xfrm>
            <a:custGeom>
              <a:avLst/>
              <a:gdLst>
                <a:gd name="connsiteX0" fmla="*/ 1270537 w 1751867"/>
                <a:gd name="connsiteY0" fmla="*/ 0 h 1870617"/>
                <a:gd name="connsiteX1" fmla="*/ 1640849 w 1751867"/>
                <a:gd name="connsiteY1" fmla="*/ 54531 h 1870617"/>
                <a:gd name="connsiteX2" fmla="*/ 1751867 w 1751867"/>
                <a:gd name="connsiteY2" fmla="*/ 94244 h 1870617"/>
                <a:gd name="connsiteX3" fmla="*/ 1751867 w 1751867"/>
                <a:gd name="connsiteY3" fmla="*/ 239138 h 1870617"/>
                <a:gd name="connsiteX4" fmla="*/ 1706873 w 1751867"/>
                <a:gd name="connsiteY4" fmla="*/ 217849 h 1870617"/>
                <a:gd name="connsiteX5" fmla="*/ 1270537 w 1751867"/>
                <a:gd name="connsiteY5" fmla="*/ 131703 h 1870617"/>
                <a:gd name="connsiteX6" fmla="*/ 464666 w 1751867"/>
                <a:gd name="connsiteY6" fmla="*/ 465499 h 1870617"/>
                <a:gd name="connsiteX7" fmla="*/ 214805 w 1751867"/>
                <a:gd name="connsiteY7" fmla="*/ 1700240 h 1870617"/>
                <a:gd name="connsiteX8" fmla="*/ 304299 w 1751867"/>
                <a:gd name="connsiteY8" fmla="*/ 1870617 h 1870617"/>
                <a:gd name="connsiteX9" fmla="*/ 149965 w 1751867"/>
                <a:gd name="connsiteY9" fmla="*/ 1870617 h 1870617"/>
                <a:gd name="connsiteX10" fmla="*/ 145223 w 1751867"/>
                <a:gd name="connsiteY10" fmla="*/ 1862583 h 1870617"/>
                <a:gd name="connsiteX11" fmla="*/ 371770 w 1751867"/>
                <a:gd name="connsiteY11" fmla="*/ 372325 h 1870617"/>
                <a:gd name="connsiteX12" fmla="*/ 1270537 w 1751867"/>
                <a:gd name="connsiteY12" fmla="*/ 0 h 187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1867" h="1870617">
                  <a:moveTo>
                    <a:pt x="1270537" y="0"/>
                  </a:moveTo>
                  <a:cubicBezTo>
                    <a:pt x="1397864" y="0"/>
                    <a:pt x="1522338" y="18612"/>
                    <a:pt x="1640849" y="54531"/>
                  </a:cubicBezTo>
                  <a:lnTo>
                    <a:pt x="1751867" y="94244"/>
                  </a:lnTo>
                  <a:lnTo>
                    <a:pt x="1751867" y="239138"/>
                  </a:lnTo>
                  <a:lnTo>
                    <a:pt x="1706873" y="217849"/>
                  </a:lnTo>
                  <a:cubicBezTo>
                    <a:pt x="1570366" y="161317"/>
                    <a:pt x="1422709" y="131703"/>
                    <a:pt x="1270537" y="131703"/>
                  </a:cubicBezTo>
                  <a:cubicBezTo>
                    <a:pt x="966101" y="131703"/>
                    <a:pt x="680003" y="250161"/>
                    <a:pt x="464666" y="465499"/>
                  </a:cubicBezTo>
                  <a:cubicBezTo>
                    <a:pt x="131518" y="798646"/>
                    <a:pt x="48231" y="1288608"/>
                    <a:pt x="214805" y="1700240"/>
                  </a:cubicBezTo>
                  <a:lnTo>
                    <a:pt x="304299" y="1870617"/>
                  </a:lnTo>
                  <a:lnTo>
                    <a:pt x="149965" y="1870617"/>
                  </a:lnTo>
                  <a:lnTo>
                    <a:pt x="145223" y="1862583"/>
                  </a:lnTo>
                  <a:cubicBezTo>
                    <a:pt x="-106496" y="1382958"/>
                    <a:pt x="-30980" y="775075"/>
                    <a:pt x="371770" y="372325"/>
                  </a:cubicBezTo>
                  <a:cubicBezTo>
                    <a:pt x="611744" y="132351"/>
                    <a:pt x="930999" y="0"/>
                    <a:pt x="1270537" y="0"/>
                  </a:cubicBezTo>
                  <a:close/>
                </a:path>
              </a:pathLst>
            </a:cu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2" name="任意多边形 125"/>
            <p:cNvSpPr/>
            <p:nvPr>
              <p:custDataLst>
                <p:tags r:id="rId106"/>
              </p:custDataLst>
            </p:nvPr>
          </p:nvSpPr>
          <p:spPr>
            <a:xfrm>
              <a:off x="11914505" y="1059180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1184" h="398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785" y="51"/>
                    <a:pt x="391" y="112"/>
                    <a:pt x="1" y="185"/>
                  </a:cubicBezTo>
                  <a:cubicBezTo>
                    <a:pt x="148" y="329"/>
                    <a:pt x="336" y="398"/>
                    <a:pt x="521" y="398"/>
                  </a:cubicBezTo>
                  <a:cubicBezTo>
                    <a:pt x="785" y="398"/>
                    <a:pt x="1046" y="259"/>
                    <a:pt x="118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3" name="任意多边形 124"/>
            <p:cNvSpPr/>
            <p:nvPr>
              <p:custDataLst>
                <p:tags r:id="rId107"/>
              </p:custDataLst>
            </p:nvPr>
          </p:nvSpPr>
          <p:spPr>
            <a:xfrm>
              <a:off x="12045315" y="1052195"/>
              <a:ext cx="57150" cy="22860"/>
            </a:xfrm>
            <a:custGeom>
              <a:avLst/>
              <a:gdLst/>
              <a:ahLst/>
              <a:cxnLst/>
              <a:rect l="l" t="t" r="r" b="b"/>
              <a:pathLst>
                <a:path w="1457" h="582" extrusionOk="0">
                  <a:moveTo>
                    <a:pt x="730" y="1"/>
                  </a:moveTo>
                  <a:cubicBezTo>
                    <a:pt x="485" y="1"/>
                    <a:pt x="244" y="6"/>
                    <a:pt x="1" y="14"/>
                  </a:cubicBezTo>
                  <a:cubicBezTo>
                    <a:pt x="85" y="347"/>
                    <a:pt x="386" y="581"/>
                    <a:pt x="730" y="581"/>
                  </a:cubicBezTo>
                  <a:cubicBezTo>
                    <a:pt x="1072" y="581"/>
                    <a:pt x="1373" y="347"/>
                    <a:pt x="1457" y="14"/>
                  </a:cubicBezTo>
                  <a:cubicBezTo>
                    <a:pt x="1214" y="6"/>
                    <a:pt x="973" y="1"/>
                    <a:pt x="730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5" name="任意多边形 121"/>
            <p:cNvSpPr/>
            <p:nvPr>
              <p:custDataLst>
                <p:tags r:id="rId108"/>
              </p:custDataLst>
            </p:nvPr>
          </p:nvSpPr>
          <p:spPr>
            <a:xfrm>
              <a:off x="1162621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1"/>
                  </a:moveTo>
                  <a:cubicBezTo>
                    <a:pt x="509" y="1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6" name="任意多边形 120"/>
            <p:cNvSpPr/>
            <p:nvPr>
              <p:custDataLst>
                <p:tags r:id="rId109"/>
              </p:custDataLst>
            </p:nvPr>
          </p:nvSpPr>
          <p:spPr>
            <a:xfrm>
              <a:off x="1176464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8" y="1508"/>
                    <a:pt x="815" y="1508"/>
                  </a:cubicBezTo>
                  <a:cubicBezTo>
                    <a:pt x="911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7" name="任意多边形 119"/>
            <p:cNvSpPr/>
            <p:nvPr>
              <p:custDataLst>
                <p:tags r:id="rId110"/>
              </p:custDataLst>
            </p:nvPr>
          </p:nvSpPr>
          <p:spPr>
            <a:xfrm>
              <a:off x="11903075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2"/>
                    <a:pt x="619" y="1508"/>
                    <a:pt x="816" y="1508"/>
                  </a:cubicBezTo>
                  <a:cubicBezTo>
                    <a:pt x="912" y="1508"/>
                    <a:pt x="1010" y="1490"/>
                    <a:pt x="1102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28" name="任意多边形 118"/>
            <p:cNvSpPr/>
            <p:nvPr>
              <p:custDataLst>
                <p:tags r:id="rId111"/>
              </p:custDataLst>
            </p:nvPr>
          </p:nvSpPr>
          <p:spPr>
            <a:xfrm>
              <a:off x="12042140" y="116332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2" name="任意多边形 114"/>
            <p:cNvSpPr/>
            <p:nvPr>
              <p:custDataLst>
                <p:tags r:id="rId112"/>
              </p:custDataLst>
            </p:nvPr>
          </p:nvSpPr>
          <p:spPr>
            <a:xfrm>
              <a:off x="1148778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8" y="1488"/>
                    <a:pt x="1101" y="1450"/>
                  </a:cubicBezTo>
                  <a:cubicBezTo>
                    <a:pt x="1383" y="1333"/>
                    <a:pt x="1567" y="1058"/>
                    <a:pt x="1567" y="753"/>
                  </a:cubicBezTo>
                  <a:cubicBezTo>
                    <a:pt x="1567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3" name="任意多边形 113"/>
            <p:cNvSpPr/>
            <p:nvPr>
              <p:custDataLst>
                <p:tags r:id="rId113"/>
              </p:custDataLst>
            </p:nvPr>
          </p:nvSpPr>
          <p:spPr>
            <a:xfrm>
              <a:off x="1162621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4" name="任意多边形 112"/>
            <p:cNvSpPr/>
            <p:nvPr>
              <p:custDataLst>
                <p:tags r:id="rId114"/>
              </p:custDataLst>
            </p:nvPr>
          </p:nvSpPr>
          <p:spPr>
            <a:xfrm>
              <a:off x="1176464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5" name="任意多边形 111"/>
            <p:cNvSpPr/>
            <p:nvPr>
              <p:custDataLst>
                <p:tags r:id="rId115"/>
              </p:custDataLst>
            </p:nvPr>
          </p:nvSpPr>
          <p:spPr>
            <a:xfrm>
              <a:off x="11903075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4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36" name="任意多边形 110"/>
            <p:cNvSpPr/>
            <p:nvPr>
              <p:custDataLst>
                <p:tags r:id="rId116"/>
              </p:custDataLst>
            </p:nvPr>
          </p:nvSpPr>
          <p:spPr>
            <a:xfrm>
              <a:off x="12042140" y="131191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1" name="任意多边形 105"/>
            <p:cNvSpPr/>
            <p:nvPr>
              <p:custDataLst>
                <p:tags r:id="rId117"/>
              </p:custDataLst>
            </p:nvPr>
          </p:nvSpPr>
          <p:spPr>
            <a:xfrm>
              <a:off x="11348720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8"/>
                    <a:pt x="64" y="1072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2" name="任意多边形 104"/>
            <p:cNvSpPr/>
            <p:nvPr>
              <p:custDataLst>
                <p:tags r:id="rId118"/>
              </p:custDataLst>
            </p:nvPr>
          </p:nvSpPr>
          <p:spPr>
            <a:xfrm>
              <a:off x="1148778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3" y="1333"/>
                    <a:pt x="1567" y="1058"/>
                    <a:pt x="1567" y="754"/>
                  </a:cubicBezTo>
                  <a:cubicBezTo>
                    <a:pt x="1567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3" name="任意多边形 103"/>
            <p:cNvSpPr/>
            <p:nvPr>
              <p:custDataLst>
                <p:tags r:id="rId119"/>
              </p:custDataLst>
            </p:nvPr>
          </p:nvSpPr>
          <p:spPr>
            <a:xfrm>
              <a:off x="1162621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4" name="任意多边形 102"/>
            <p:cNvSpPr/>
            <p:nvPr>
              <p:custDataLst>
                <p:tags r:id="rId120"/>
              </p:custDataLst>
            </p:nvPr>
          </p:nvSpPr>
          <p:spPr>
            <a:xfrm>
              <a:off x="1176464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5" name="任意多边形 101"/>
            <p:cNvSpPr/>
            <p:nvPr>
              <p:custDataLst>
                <p:tags r:id="rId121"/>
              </p:custDataLst>
            </p:nvPr>
          </p:nvSpPr>
          <p:spPr>
            <a:xfrm>
              <a:off x="11903075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46" name="任意多边形 100"/>
            <p:cNvSpPr/>
            <p:nvPr>
              <p:custDataLst>
                <p:tags r:id="rId122"/>
              </p:custDataLst>
            </p:nvPr>
          </p:nvSpPr>
          <p:spPr>
            <a:xfrm>
              <a:off x="12042140" y="145986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4" name="任意多边形 94"/>
            <p:cNvSpPr/>
            <p:nvPr>
              <p:custDataLst>
                <p:tags r:id="rId123"/>
              </p:custDataLst>
            </p:nvPr>
          </p:nvSpPr>
          <p:spPr>
            <a:xfrm>
              <a:off x="11235055" y="1609725"/>
              <a:ext cx="37465" cy="56515"/>
            </a:xfrm>
            <a:custGeom>
              <a:avLst/>
              <a:gdLst/>
              <a:ahLst/>
              <a:cxnLst/>
              <a:rect l="l" t="t" r="r" b="b"/>
              <a:pathLst>
                <a:path w="949" h="1440" extrusionOk="0">
                  <a:moveTo>
                    <a:pt x="501" y="1"/>
                  </a:moveTo>
                  <a:cubicBezTo>
                    <a:pt x="319" y="463"/>
                    <a:pt x="152" y="934"/>
                    <a:pt x="0" y="1413"/>
                  </a:cubicBezTo>
                  <a:cubicBezTo>
                    <a:pt x="65" y="1430"/>
                    <a:pt x="129" y="1440"/>
                    <a:pt x="194" y="1440"/>
                  </a:cubicBezTo>
                  <a:cubicBezTo>
                    <a:pt x="611" y="1440"/>
                    <a:pt x="949" y="1104"/>
                    <a:pt x="949" y="687"/>
                  </a:cubicBezTo>
                  <a:cubicBezTo>
                    <a:pt x="947" y="391"/>
                    <a:pt x="773" y="122"/>
                    <a:pt x="501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5" name="任意多边形 93"/>
            <p:cNvSpPr/>
            <p:nvPr>
              <p:custDataLst>
                <p:tags r:id="rId124"/>
              </p:custDataLst>
            </p:nvPr>
          </p:nvSpPr>
          <p:spPr>
            <a:xfrm>
              <a:off x="11348720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9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8"/>
                    <a:pt x="64" y="1072"/>
                    <a:pt x="280" y="1288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1" y="1508"/>
                    <a:pt x="1009" y="1490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8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6" name="任意多边形 92"/>
            <p:cNvSpPr/>
            <p:nvPr>
              <p:custDataLst>
                <p:tags r:id="rId125"/>
              </p:custDataLst>
            </p:nvPr>
          </p:nvSpPr>
          <p:spPr>
            <a:xfrm>
              <a:off x="11489690" y="160718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6"/>
                    <a:pt x="1" y="752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8" y="1169"/>
                    <a:pt x="1508" y="752"/>
                  </a:cubicBezTo>
                  <a:cubicBezTo>
                    <a:pt x="1508" y="336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7" name="任意多边形 91"/>
            <p:cNvSpPr/>
            <p:nvPr>
              <p:custDataLst>
                <p:tags r:id="rId126"/>
              </p:custDataLst>
            </p:nvPr>
          </p:nvSpPr>
          <p:spPr>
            <a:xfrm>
              <a:off x="1162621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1"/>
                    <a:pt x="617" y="1508"/>
                    <a:pt x="814" y="1508"/>
                  </a:cubicBezTo>
                  <a:cubicBezTo>
                    <a:pt x="910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58" name="任意多边形 90"/>
            <p:cNvSpPr/>
            <p:nvPr>
              <p:custDataLst>
                <p:tags r:id="rId127"/>
              </p:custDataLst>
            </p:nvPr>
          </p:nvSpPr>
          <p:spPr>
            <a:xfrm>
              <a:off x="1176464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1"/>
                    <a:pt x="618" y="1508"/>
                    <a:pt x="815" y="1508"/>
                  </a:cubicBezTo>
                  <a:cubicBezTo>
                    <a:pt x="911" y="1508"/>
                    <a:pt x="1008" y="1490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2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0" name="任意多边形 89"/>
            <p:cNvSpPr/>
            <p:nvPr>
              <p:custDataLst>
                <p:tags r:id="rId128"/>
              </p:custDataLst>
            </p:nvPr>
          </p:nvSpPr>
          <p:spPr>
            <a:xfrm>
              <a:off x="11903075" y="160718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1"/>
                    <a:pt x="619" y="1508"/>
                    <a:pt x="816" y="1508"/>
                  </a:cubicBezTo>
                  <a:cubicBezTo>
                    <a:pt x="912" y="1508"/>
                    <a:pt x="1010" y="1490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8"/>
                    <a:pt x="1229" y="2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1" name="任意多边形 88"/>
            <p:cNvSpPr/>
            <p:nvPr>
              <p:custDataLst>
                <p:tags r:id="rId129"/>
              </p:custDataLst>
            </p:nvPr>
          </p:nvSpPr>
          <p:spPr>
            <a:xfrm>
              <a:off x="12044045" y="160718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6"/>
                    <a:pt x="1" y="752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7" y="1169"/>
                    <a:pt x="1507" y="752"/>
                  </a:cubicBezTo>
                  <a:cubicBezTo>
                    <a:pt x="1507" y="336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8" name="任意多边形 81"/>
            <p:cNvSpPr/>
            <p:nvPr>
              <p:custDataLst>
                <p:tags r:id="rId130"/>
              </p:custDataLst>
            </p:nvPr>
          </p:nvSpPr>
          <p:spPr>
            <a:xfrm>
              <a:off x="1121029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5" y="184"/>
                    <a:pt x="117" y="464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0"/>
                    <a:pt x="617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2"/>
                  </a:cubicBezTo>
                  <a:cubicBezTo>
                    <a:pt x="1566" y="337"/>
                    <a:pt x="1230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69" name="任意多边形 80"/>
            <p:cNvSpPr/>
            <p:nvPr>
              <p:custDataLst>
                <p:tags r:id="rId131"/>
              </p:custDataLst>
            </p:nvPr>
          </p:nvSpPr>
          <p:spPr>
            <a:xfrm>
              <a:off x="1134872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4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49"/>
                  </a:cubicBezTo>
                  <a:cubicBezTo>
                    <a:pt x="1383" y="1333"/>
                    <a:pt x="1566" y="1058"/>
                    <a:pt x="1566" y="752"/>
                  </a:cubicBezTo>
                  <a:cubicBezTo>
                    <a:pt x="1566" y="337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0" name="任意多边形 79"/>
            <p:cNvSpPr/>
            <p:nvPr>
              <p:custDataLst>
                <p:tags r:id="rId132"/>
              </p:custDataLst>
            </p:nvPr>
          </p:nvSpPr>
          <p:spPr>
            <a:xfrm>
              <a:off x="1148778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8" y="1488"/>
                    <a:pt x="1101" y="1449"/>
                  </a:cubicBezTo>
                  <a:cubicBezTo>
                    <a:pt x="1383" y="1333"/>
                    <a:pt x="1567" y="1058"/>
                    <a:pt x="1567" y="752"/>
                  </a:cubicBezTo>
                  <a:cubicBezTo>
                    <a:pt x="1567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1" name="任意多边形 79"/>
            <p:cNvSpPr/>
            <p:nvPr>
              <p:custDataLst>
                <p:tags r:id="rId133"/>
              </p:custDataLst>
            </p:nvPr>
          </p:nvSpPr>
          <p:spPr>
            <a:xfrm>
              <a:off x="1162621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2" name="任意多边形 78"/>
            <p:cNvSpPr/>
            <p:nvPr>
              <p:custDataLst>
                <p:tags r:id="rId134"/>
              </p:custDataLst>
            </p:nvPr>
          </p:nvSpPr>
          <p:spPr>
            <a:xfrm>
              <a:off x="1176464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3" name="任意多边形 77"/>
            <p:cNvSpPr/>
            <p:nvPr>
              <p:custDataLst>
                <p:tags r:id="rId135"/>
              </p:custDataLst>
            </p:nvPr>
          </p:nvSpPr>
          <p:spPr>
            <a:xfrm>
              <a:off x="11903075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74" name="任意多边形 76"/>
            <p:cNvSpPr/>
            <p:nvPr>
              <p:custDataLst>
                <p:tags r:id="rId136"/>
              </p:custDataLst>
            </p:nvPr>
          </p:nvSpPr>
          <p:spPr>
            <a:xfrm>
              <a:off x="12042140" y="175514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2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2" name="任意多边形 69"/>
            <p:cNvSpPr/>
            <p:nvPr>
              <p:custDataLst>
                <p:tags r:id="rId137"/>
              </p:custDataLst>
            </p:nvPr>
          </p:nvSpPr>
          <p:spPr>
            <a:xfrm>
              <a:off x="11210290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5" y="184"/>
                    <a:pt x="117" y="466"/>
                  </a:cubicBezTo>
                  <a:cubicBezTo>
                    <a:pt x="0" y="747"/>
                    <a:pt x="64" y="1071"/>
                    <a:pt x="280" y="1286"/>
                  </a:cubicBezTo>
                  <a:cubicBezTo>
                    <a:pt x="425" y="1430"/>
                    <a:pt x="617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4" y="1333"/>
                    <a:pt x="1566" y="1058"/>
                    <a:pt x="1566" y="754"/>
                  </a:cubicBezTo>
                  <a:cubicBezTo>
                    <a:pt x="1566" y="337"/>
                    <a:pt x="1230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3" name="任意多边形 68"/>
            <p:cNvSpPr/>
            <p:nvPr>
              <p:custDataLst>
                <p:tags r:id="rId138"/>
              </p:custDataLst>
            </p:nvPr>
          </p:nvSpPr>
          <p:spPr>
            <a:xfrm>
              <a:off x="11348720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7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7"/>
                    <a:pt x="64" y="1071"/>
                    <a:pt x="280" y="1286"/>
                  </a:cubicBezTo>
                  <a:cubicBezTo>
                    <a:pt x="425" y="1430"/>
                    <a:pt x="617" y="1507"/>
                    <a:pt x="813" y="1507"/>
                  </a:cubicBezTo>
                  <a:cubicBezTo>
                    <a:pt x="911" y="1507"/>
                    <a:pt x="1008" y="1488"/>
                    <a:pt x="1102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8" y="0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4" name="任意多边形 67"/>
            <p:cNvSpPr/>
            <p:nvPr>
              <p:custDataLst>
                <p:tags r:id="rId139"/>
              </p:custDataLst>
            </p:nvPr>
          </p:nvSpPr>
          <p:spPr>
            <a:xfrm>
              <a:off x="11489690" y="190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8" y="1169"/>
                    <a:pt x="1508" y="754"/>
                  </a:cubicBezTo>
                  <a:cubicBezTo>
                    <a:pt x="1508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5" name="任意多边形 66"/>
            <p:cNvSpPr/>
            <p:nvPr>
              <p:custDataLst>
                <p:tags r:id="rId140"/>
              </p:custDataLst>
            </p:nvPr>
          </p:nvSpPr>
          <p:spPr>
            <a:xfrm>
              <a:off x="1162621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6" name="任意多边形 65"/>
            <p:cNvSpPr/>
            <p:nvPr>
              <p:custDataLst>
                <p:tags r:id="rId141"/>
              </p:custDataLst>
            </p:nvPr>
          </p:nvSpPr>
          <p:spPr>
            <a:xfrm>
              <a:off x="1176464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4" y="1430"/>
                    <a:pt x="617" y="1507"/>
                    <a:pt x="813" y="1507"/>
                  </a:cubicBezTo>
                  <a:cubicBezTo>
                    <a:pt x="910" y="1507"/>
                    <a:pt x="1008" y="1488"/>
                    <a:pt x="1101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7" name="任意多边形 64"/>
            <p:cNvSpPr/>
            <p:nvPr>
              <p:custDataLst>
                <p:tags r:id="rId142"/>
              </p:custDataLst>
            </p:nvPr>
          </p:nvSpPr>
          <p:spPr>
            <a:xfrm>
              <a:off x="11903075" y="190309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49"/>
                  </a:cubicBezTo>
                  <a:cubicBezTo>
                    <a:pt x="1382" y="1333"/>
                    <a:pt x="1566" y="1058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88" name="任意多边形 63"/>
            <p:cNvSpPr/>
            <p:nvPr>
              <p:custDataLst>
                <p:tags r:id="rId143"/>
              </p:custDataLst>
            </p:nvPr>
          </p:nvSpPr>
          <p:spPr>
            <a:xfrm>
              <a:off x="12044045" y="190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69"/>
                    <a:pt x="338" y="1507"/>
                    <a:pt x="755" y="1507"/>
                  </a:cubicBezTo>
                  <a:cubicBezTo>
                    <a:pt x="1170" y="1507"/>
                    <a:pt x="1507" y="1169"/>
                    <a:pt x="1507" y="754"/>
                  </a:cubicBezTo>
                  <a:cubicBezTo>
                    <a:pt x="1507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5" name="任意多边形 56"/>
            <p:cNvSpPr/>
            <p:nvPr>
              <p:custDataLst>
                <p:tags r:id="rId144"/>
              </p:custDataLst>
            </p:nvPr>
          </p:nvSpPr>
          <p:spPr>
            <a:xfrm>
              <a:off x="11210290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0"/>
                  </a:moveTo>
                  <a:cubicBezTo>
                    <a:pt x="508" y="0"/>
                    <a:pt x="235" y="184"/>
                    <a:pt x="117" y="466"/>
                  </a:cubicBezTo>
                  <a:cubicBezTo>
                    <a:pt x="0" y="747"/>
                    <a:pt x="64" y="1071"/>
                    <a:pt x="280" y="1287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2" y="1508"/>
                    <a:pt x="1009" y="1489"/>
                    <a:pt x="1102" y="1451"/>
                  </a:cubicBezTo>
                  <a:cubicBezTo>
                    <a:pt x="1384" y="1333"/>
                    <a:pt x="1566" y="1060"/>
                    <a:pt x="1566" y="754"/>
                  </a:cubicBezTo>
                  <a:cubicBezTo>
                    <a:pt x="1566" y="337"/>
                    <a:pt x="1230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6" name="任意多边形 55"/>
            <p:cNvSpPr/>
            <p:nvPr>
              <p:custDataLst>
                <p:tags r:id="rId145"/>
              </p:custDataLst>
            </p:nvPr>
          </p:nvSpPr>
          <p:spPr>
            <a:xfrm>
              <a:off x="11348720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0"/>
                  </a:moveTo>
                  <a:cubicBezTo>
                    <a:pt x="508" y="0"/>
                    <a:pt x="233" y="184"/>
                    <a:pt x="116" y="466"/>
                  </a:cubicBezTo>
                  <a:cubicBezTo>
                    <a:pt x="0" y="747"/>
                    <a:pt x="64" y="1071"/>
                    <a:pt x="280" y="1287"/>
                  </a:cubicBezTo>
                  <a:cubicBezTo>
                    <a:pt x="425" y="1431"/>
                    <a:pt x="618" y="1508"/>
                    <a:pt x="815" y="1508"/>
                  </a:cubicBezTo>
                  <a:cubicBezTo>
                    <a:pt x="911" y="1508"/>
                    <a:pt x="1009" y="1489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8" y="2"/>
                    <a:pt x="813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7" name="任意多边形 54"/>
            <p:cNvSpPr/>
            <p:nvPr>
              <p:custDataLst>
                <p:tags r:id="rId146"/>
              </p:custDataLst>
            </p:nvPr>
          </p:nvSpPr>
          <p:spPr>
            <a:xfrm>
              <a:off x="11489690" y="205105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71"/>
                    <a:pt x="338" y="1507"/>
                    <a:pt x="755" y="1507"/>
                  </a:cubicBezTo>
                  <a:cubicBezTo>
                    <a:pt x="1170" y="1507"/>
                    <a:pt x="1508" y="1171"/>
                    <a:pt x="1508" y="754"/>
                  </a:cubicBezTo>
                  <a:cubicBezTo>
                    <a:pt x="1508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8" name="任意多边形 53"/>
            <p:cNvSpPr/>
            <p:nvPr>
              <p:custDataLst>
                <p:tags r:id="rId147"/>
              </p:custDataLst>
            </p:nvPr>
          </p:nvSpPr>
          <p:spPr>
            <a:xfrm>
              <a:off x="1162621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4" y="1431"/>
                    <a:pt x="617" y="1508"/>
                    <a:pt x="814" y="1508"/>
                  </a:cubicBezTo>
                  <a:cubicBezTo>
                    <a:pt x="910" y="1508"/>
                    <a:pt x="1008" y="1489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99" name="任意多边形 52"/>
            <p:cNvSpPr/>
            <p:nvPr>
              <p:custDataLst>
                <p:tags r:id="rId148"/>
              </p:custDataLst>
            </p:nvPr>
          </p:nvSpPr>
          <p:spPr>
            <a:xfrm>
              <a:off x="1176464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4" y="1431"/>
                    <a:pt x="618" y="1508"/>
                    <a:pt x="815" y="1508"/>
                  </a:cubicBezTo>
                  <a:cubicBezTo>
                    <a:pt x="911" y="1508"/>
                    <a:pt x="1008" y="1489"/>
                    <a:pt x="1101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0" name="任意多边形 51"/>
            <p:cNvSpPr/>
            <p:nvPr>
              <p:custDataLst>
                <p:tags r:id="rId149"/>
              </p:custDataLst>
            </p:nvPr>
          </p:nvSpPr>
          <p:spPr>
            <a:xfrm>
              <a:off x="11903075" y="205105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7"/>
                    <a:pt x="65" y="1071"/>
                    <a:pt x="281" y="1287"/>
                  </a:cubicBezTo>
                  <a:cubicBezTo>
                    <a:pt x="426" y="1431"/>
                    <a:pt x="619" y="1508"/>
                    <a:pt x="816" y="1508"/>
                  </a:cubicBezTo>
                  <a:cubicBezTo>
                    <a:pt x="912" y="1508"/>
                    <a:pt x="1010" y="1489"/>
                    <a:pt x="1102" y="1451"/>
                  </a:cubicBezTo>
                  <a:cubicBezTo>
                    <a:pt x="1382" y="1333"/>
                    <a:pt x="1566" y="1060"/>
                    <a:pt x="1566" y="754"/>
                  </a:cubicBezTo>
                  <a:cubicBezTo>
                    <a:pt x="1566" y="337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1" name="任意多边形 50"/>
            <p:cNvSpPr/>
            <p:nvPr>
              <p:custDataLst>
                <p:tags r:id="rId150"/>
              </p:custDataLst>
            </p:nvPr>
          </p:nvSpPr>
          <p:spPr>
            <a:xfrm>
              <a:off x="12044045" y="205105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5" y="0"/>
                  </a:moveTo>
                  <a:cubicBezTo>
                    <a:pt x="338" y="0"/>
                    <a:pt x="1" y="337"/>
                    <a:pt x="1" y="754"/>
                  </a:cubicBezTo>
                  <a:cubicBezTo>
                    <a:pt x="1" y="1171"/>
                    <a:pt x="338" y="1507"/>
                    <a:pt x="755" y="1507"/>
                  </a:cubicBezTo>
                  <a:cubicBezTo>
                    <a:pt x="1170" y="1507"/>
                    <a:pt x="1507" y="1171"/>
                    <a:pt x="1507" y="754"/>
                  </a:cubicBezTo>
                  <a:cubicBezTo>
                    <a:pt x="1507" y="337"/>
                    <a:pt x="1170" y="0"/>
                    <a:pt x="755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8" name="任意多边形 43"/>
            <p:cNvSpPr/>
            <p:nvPr>
              <p:custDataLst>
                <p:tags r:id="rId151"/>
              </p:custDataLst>
            </p:nvPr>
          </p:nvSpPr>
          <p:spPr>
            <a:xfrm>
              <a:off x="11235055" y="2199005"/>
              <a:ext cx="37465" cy="56515"/>
            </a:xfrm>
            <a:custGeom>
              <a:avLst/>
              <a:gdLst/>
              <a:ahLst/>
              <a:cxnLst/>
              <a:rect l="l" t="t" r="r" b="b"/>
              <a:pathLst>
                <a:path w="949" h="1440" extrusionOk="0">
                  <a:moveTo>
                    <a:pt x="194" y="1"/>
                  </a:moveTo>
                  <a:cubicBezTo>
                    <a:pt x="129" y="1"/>
                    <a:pt x="65" y="11"/>
                    <a:pt x="0" y="29"/>
                  </a:cubicBezTo>
                  <a:cubicBezTo>
                    <a:pt x="152" y="507"/>
                    <a:pt x="319" y="978"/>
                    <a:pt x="501" y="1440"/>
                  </a:cubicBezTo>
                  <a:cubicBezTo>
                    <a:pt x="773" y="1320"/>
                    <a:pt x="947" y="1050"/>
                    <a:pt x="949" y="753"/>
                  </a:cubicBezTo>
                  <a:cubicBezTo>
                    <a:pt x="947" y="338"/>
                    <a:pt x="611" y="1"/>
                    <a:pt x="19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09" name="任意多边形 42"/>
            <p:cNvSpPr/>
            <p:nvPr>
              <p:custDataLst>
                <p:tags r:id="rId152"/>
              </p:custDataLst>
            </p:nvPr>
          </p:nvSpPr>
          <p:spPr>
            <a:xfrm>
              <a:off x="11348720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1"/>
                  </a:moveTo>
                  <a:cubicBezTo>
                    <a:pt x="508" y="1"/>
                    <a:pt x="233" y="185"/>
                    <a:pt x="116" y="465"/>
                  </a:cubicBezTo>
                  <a:cubicBezTo>
                    <a:pt x="0" y="746"/>
                    <a:pt x="64" y="1070"/>
                    <a:pt x="280" y="1286"/>
                  </a:cubicBezTo>
                  <a:cubicBezTo>
                    <a:pt x="425" y="1431"/>
                    <a:pt x="617" y="1507"/>
                    <a:pt x="813" y="1507"/>
                  </a:cubicBezTo>
                  <a:cubicBezTo>
                    <a:pt x="911" y="1507"/>
                    <a:pt x="1008" y="1489"/>
                    <a:pt x="1102" y="1450"/>
                  </a:cubicBezTo>
                  <a:cubicBezTo>
                    <a:pt x="1383" y="1334"/>
                    <a:pt x="1566" y="1059"/>
                    <a:pt x="1566" y="753"/>
                  </a:cubicBezTo>
                  <a:cubicBezTo>
                    <a:pt x="1566" y="338"/>
                    <a:pt x="1228" y="1"/>
                    <a:pt x="813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0" name="任意多边形 41"/>
            <p:cNvSpPr/>
            <p:nvPr>
              <p:custDataLst>
                <p:tags r:id="rId153"/>
              </p:custDataLst>
            </p:nvPr>
          </p:nvSpPr>
          <p:spPr>
            <a:xfrm>
              <a:off x="1148778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8" y="1489"/>
                    <a:pt x="1101" y="1450"/>
                  </a:cubicBezTo>
                  <a:cubicBezTo>
                    <a:pt x="1383" y="1334"/>
                    <a:pt x="1567" y="1059"/>
                    <a:pt x="1567" y="753"/>
                  </a:cubicBezTo>
                  <a:cubicBezTo>
                    <a:pt x="1567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1" name="任意多边形 40"/>
            <p:cNvSpPr/>
            <p:nvPr>
              <p:custDataLst>
                <p:tags r:id="rId154"/>
              </p:custDataLst>
            </p:nvPr>
          </p:nvSpPr>
          <p:spPr>
            <a:xfrm>
              <a:off x="1162621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10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2" name="任意多边形 39"/>
            <p:cNvSpPr/>
            <p:nvPr>
              <p:custDataLst>
                <p:tags r:id="rId155"/>
              </p:custDataLst>
            </p:nvPr>
          </p:nvSpPr>
          <p:spPr>
            <a:xfrm>
              <a:off x="1176464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3" y="1507"/>
                  </a:cubicBezTo>
                  <a:cubicBezTo>
                    <a:pt x="910" y="1507"/>
                    <a:pt x="1008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3" name="任意多边形 38"/>
            <p:cNvSpPr/>
            <p:nvPr>
              <p:custDataLst>
                <p:tags r:id="rId156"/>
              </p:custDataLst>
            </p:nvPr>
          </p:nvSpPr>
          <p:spPr>
            <a:xfrm>
              <a:off x="11903075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9" y="1489"/>
                    <a:pt x="1102" y="1450"/>
                  </a:cubicBezTo>
                  <a:cubicBezTo>
                    <a:pt x="1384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14" name="任意多边形 37"/>
            <p:cNvSpPr/>
            <p:nvPr>
              <p:custDataLst>
                <p:tags r:id="rId157"/>
              </p:custDataLst>
            </p:nvPr>
          </p:nvSpPr>
          <p:spPr>
            <a:xfrm>
              <a:off x="12042140" y="219900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5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09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3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1" name="任意多边形 30"/>
            <p:cNvSpPr/>
            <p:nvPr>
              <p:custDataLst>
                <p:tags r:id="rId158"/>
              </p:custDataLst>
            </p:nvPr>
          </p:nvSpPr>
          <p:spPr>
            <a:xfrm>
              <a:off x="11348720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6" h="1508" extrusionOk="0">
                  <a:moveTo>
                    <a:pt x="813" y="1"/>
                  </a:moveTo>
                  <a:cubicBezTo>
                    <a:pt x="508" y="1"/>
                    <a:pt x="233" y="185"/>
                    <a:pt x="116" y="466"/>
                  </a:cubicBezTo>
                  <a:cubicBezTo>
                    <a:pt x="0" y="748"/>
                    <a:pt x="64" y="1072"/>
                    <a:pt x="280" y="1286"/>
                  </a:cubicBezTo>
                  <a:cubicBezTo>
                    <a:pt x="425" y="1431"/>
                    <a:pt x="617" y="1507"/>
                    <a:pt x="813" y="1507"/>
                  </a:cubicBezTo>
                  <a:cubicBezTo>
                    <a:pt x="911" y="1507"/>
                    <a:pt x="1008" y="1489"/>
                    <a:pt x="1102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8" y="1"/>
                    <a:pt x="813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2" name="任意多边形 29"/>
            <p:cNvSpPr/>
            <p:nvPr>
              <p:custDataLst>
                <p:tags r:id="rId159"/>
              </p:custDataLst>
            </p:nvPr>
          </p:nvSpPr>
          <p:spPr>
            <a:xfrm>
              <a:off x="11489690" y="234632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55" y="1"/>
                  </a:moveTo>
                  <a:cubicBezTo>
                    <a:pt x="338" y="1"/>
                    <a:pt x="1" y="338"/>
                    <a:pt x="1" y="755"/>
                  </a:cubicBezTo>
                  <a:cubicBezTo>
                    <a:pt x="1" y="1170"/>
                    <a:pt x="338" y="1507"/>
                    <a:pt x="755" y="1507"/>
                  </a:cubicBezTo>
                  <a:cubicBezTo>
                    <a:pt x="1170" y="1507"/>
                    <a:pt x="1508" y="1170"/>
                    <a:pt x="1508" y="755"/>
                  </a:cubicBezTo>
                  <a:cubicBezTo>
                    <a:pt x="1508" y="338"/>
                    <a:pt x="1170" y="1"/>
                    <a:pt x="755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3" name="任意多边形 28"/>
            <p:cNvSpPr/>
            <p:nvPr>
              <p:custDataLst>
                <p:tags r:id="rId160"/>
              </p:custDataLst>
            </p:nvPr>
          </p:nvSpPr>
          <p:spPr>
            <a:xfrm>
              <a:off x="1162621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1"/>
                    <a:pt x="616" y="1507"/>
                    <a:pt x="812" y="1507"/>
                  </a:cubicBezTo>
                  <a:cubicBezTo>
                    <a:pt x="910" y="1507"/>
                    <a:pt x="1007" y="1489"/>
                    <a:pt x="1101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4" name="任意多边形 27"/>
            <p:cNvSpPr/>
            <p:nvPr>
              <p:custDataLst>
                <p:tags r:id="rId161"/>
              </p:custDataLst>
            </p:nvPr>
          </p:nvSpPr>
          <p:spPr>
            <a:xfrm>
              <a:off x="1176464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4" y="1431"/>
                    <a:pt x="617" y="1507"/>
                    <a:pt x="813" y="1507"/>
                  </a:cubicBezTo>
                  <a:cubicBezTo>
                    <a:pt x="910" y="1507"/>
                    <a:pt x="1008" y="1489"/>
                    <a:pt x="1101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5" name="任意多边形 26"/>
            <p:cNvSpPr/>
            <p:nvPr>
              <p:custDataLst>
                <p:tags r:id="rId162"/>
              </p:custDataLst>
            </p:nvPr>
          </p:nvSpPr>
          <p:spPr>
            <a:xfrm>
              <a:off x="11903075" y="2346325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8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6"/>
                  </a:cubicBezTo>
                  <a:cubicBezTo>
                    <a:pt x="425" y="1431"/>
                    <a:pt x="618" y="1507"/>
                    <a:pt x="814" y="1507"/>
                  </a:cubicBezTo>
                  <a:cubicBezTo>
                    <a:pt x="911" y="1507"/>
                    <a:pt x="1009" y="1489"/>
                    <a:pt x="1102" y="1450"/>
                  </a:cubicBezTo>
                  <a:cubicBezTo>
                    <a:pt x="1382" y="1334"/>
                    <a:pt x="1566" y="1059"/>
                    <a:pt x="1566" y="755"/>
                  </a:cubicBezTo>
                  <a:cubicBezTo>
                    <a:pt x="1566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26" name="任意多边形 25"/>
            <p:cNvSpPr/>
            <p:nvPr>
              <p:custDataLst>
                <p:tags r:id="rId163"/>
              </p:custDataLst>
            </p:nvPr>
          </p:nvSpPr>
          <p:spPr>
            <a:xfrm>
              <a:off x="12044045" y="234632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55" y="1"/>
                  </a:moveTo>
                  <a:cubicBezTo>
                    <a:pt x="338" y="1"/>
                    <a:pt x="1" y="338"/>
                    <a:pt x="1" y="755"/>
                  </a:cubicBezTo>
                  <a:cubicBezTo>
                    <a:pt x="1" y="1170"/>
                    <a:pt x="338" y="1507"/>
                    <a:pt x="755" y="1507"/>
                  </a:cubicBezTo>
                  <a:cubicBezTo>
                    <a:pt x="1170" y="1507"/>
                    <a:pt x="1507" y="1170"/>
                    <a:pt x="1507" y="755"/>
                  </a:cubicBezTo>
                  <a:cubicBezTo>
                    <a:pt x="1507" y="338"/>
                    <a:pt x="1170" y="1"/>
                    <a:pt x="755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2" name="任意多边形 19"/>
            <p:cNvSpPr/>
            <p:nvPr>
              <p:custDataLst>
                <p:tags r:id="rId164"/>
              </p:custDataLst>
            </p:nvPr>
          </p:nvSpPr>
          <p:spPr>
            <a:xfrm>
              <a:off x="1148778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5" y="1432"/>
                    <a:pt x="618" y="1509"/>
                    <a:pt x="815" y="1509"/>
                  </a:cubicBezTo>
                  <a:cubicBezTo>
                    <a:pt x="911" y="1509"/>
                    <a:pt x="1009" y="1490"/>
                    <a:pt x="1101" y="1452"/>
                  </a:cubicBezTo>
                  <a:cubicBezTo>
                    <a:pt x="1383" y="1334"/>
                    <a:pt x="1567" y="1060"/>
                    <a:pt x="1567" y="755"/>
                  </a:cubicBezTo>
                  <a:cubicBezTo>
                    <a:pt x="1567" y="338"/>
                    <a:pt x="1229" y="1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3" name="任意多边形 18"/>
            <p:cNvSpPr/>
            <p:nvPr>
              <p:custDataLst>
                <p:tags r:id="rId165"/>
              </p:custDataLst>
            </p:nvPr>
          </p:nvSpPr>
          <p:spPr>
            <a:xfrm>
              <a:off x="1162621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2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9"/>
                    <a:pt x="814" y="1509"/>
                  </a:cubicBezTo>
                  <a:cubicBezTo>
                    <a:pt x="910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1"/>
                    <a:pt x="812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4" name="任意多边形 17"/>
            <p:cNvSpPr/>
            <p:nvPr>
              <p:custDataLst>
                <p:tags r:id="rId166"/>
              </p:custDataLst>
            </p:nvPr>
          </p:nvSpPr>
          <p:spPr>
            <a:xfrm>
              <a:off x="1176464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8" y="1509"/>
                    <a:pt x="815" y="1509"/>
                  </a:cubicBezTo>
                  <a:cubicBezTo>
                    <a:pt x="911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5" name="任意多边形 16"/>
            <p:cNvSpPr/>
            <p:nvPr>
              <p:custDataLst>
                <p:tags r:id="rId167"/>
              </p:custDataLst>
            </p:nvPr>
          </p:nvSpPr>
          <p:spPr>
            <a:xfrm>
              <a:off x="11903075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9" y="1"/>
                    <a:pt x="234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6" y="1432"/>
                    <a:pt x="619" y="1509"/>
                    <a:pt x="816" y="1509"/>
                  </a:cubicBezTo>
                  <a:cubicBezTo>
                    <a:pt x="912" y="1509"/>
                    <a:pt x="1010" y="1490"/>
                    <a:pt x="1102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36" name="任意多边形 15"/>
            <p:cNvSpPr/>
            <p:nvPr>
              <p:custDataLst>
                <p:tags r:id="rId168"/>
              </p:custDataLst>
            </p:nvPr>
          </p:nvSpPr>
          <p:spPr>
            <a:xfrm>
              <a:off x="12042140" y="249428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9" extrusionOk="0">
                  <a:moveTo>
                    <a:pt x="814" y="1"/>
                  </a:moveTo>
                  <a:cubicBezTo>
                    <a:pt x="508" y="1"/>
                    <a:pt x="233" y="185"/>
                    <a:pt x="117" y="466"/>
                  </a:cubicBezTo>
                  <a:cubicBezTo>
                    <a:pt x="1" y="748"/>
                    <a:pt x="65" y="1072"/>
                    <a:pt x="281" y="1288"/>
                  </a:cubicBezTo>
                  <a:cubicBezTo>
                    <a:pt x="424" y="1432"/>
                    <a:pt x="617" y="1509"/>
                    <a:pt x="814" y="1509"/>
                  </a:cubicBezTo>
                  <a:cubicBezTo>
                    <a:pt x="910" y="1509"/>
                    <a:pt x="1008" y="1490"/>
                    <a:pt x="1101" y="1452"/>
                  </a:cubicBezTo>
                  <a:cubicBezTo>
                    <a:pt x="1382" y="1334"/>
                    <a:pt x="1566" y="1060"/>
                    <a:pt x="1566" y="755"/>
                  </a:cubicBezTo>
                  <a:cubicBezTo>
                    <a:pt x="1566" y="338"/>
                    <a:pt x="1229" y="2"/>
                    <a:pt x="81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1" name="任意多边形 10"/>
            <p:cNvSpPr/>
            <p:nvPr>
              <p:custDataLst>
                <p:tags r:id="rId169"/>
              </p:custDataLst>
            </p:nvPr>
          </p:nvSpPr>
          <p:spPr>
            <a:xfrm>
              <a:off x="1162621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2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10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2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2" name="任意多边形 9"/>
            <p:cNvSpPr/>
            <p:nvPr>
              <p:custDataLst>
                <p:tags r:id="rId170"/>
              </p:custDataLst>
            </p:nvPr>
          </p:nvSpPr>
          <p:spPr>
            <a:xfrm>
              <a:off x="1176464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3" y="1507"/>
                  </a:cubicBezTo>
                  <a:cubicBezTo>
                    <a:pt x="910" y="1507"/>
                    <a:pt x="1008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3" name="任意多边形 8"/>
            <p:cNvSpPr/>
            <p:nvPr>
              <p:custDataLst>
                <p:tags r:id="rId171"/>
              </p:custDataLst>
            </p:nvPr>
          </p:nvSpPr>
          <p:spPr>
            <a:xfrm>
              <a:off x="11903075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9" y="0"/>
                    <a:pt x="234" y="184"/>
                    <a:pt x="117" y="466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5" y="1430"/>
                    <a:pt x="618" y="1507"/>
                    <a:pt x="814" y="1507"/>
                  </a:cubicBezTo>
                  <a:cubicBezTo>
                    <a:pt x="911" y="1507"/>
                    <a:pt x="1009" y="1488"/>
                    <a:pt x="1102" y="1450"/>
                  </a:cubicBezTo>
                  <a:cubicBezTo>
                    <a:pt x="1384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4" name="任意多边形 7"/>
            <p:cNvSpPr/>
            <p:nvPr>
              <p:custDataLst>
                <p:tags r:id="rId172"/>
              </p:custDataLst>
            </p:nvPr>
          </p:nvSpPr>
          <p:spPr>
            <a:xfrm>
              <a:off x="12042140" y="2642870"/>
              <a:ext cx="60960" cy="59055"/>
            </a:xfrm>
            <a:custGeom>
              <a:avLst/>
              <a:gdLst/>
              <a:ahLst/>
              <a:cxnLst/>
              <a:rect l="l" t="t" r="r" b="b"/>
              <a:pathLst>
                <a:path w="1567" h="1507" extrusionOk="0">
                  <a:moveTo>
                    <a:pt x="814" y="0"/>
                  </a:moveTo>
                  <a:cubicBezTo>
                    <a:pt x="508" y="0"/>
                    <a:pt x="233" y="184"/>
                    <a:pt x="117" y="464"/>
                  </a:cubicBezTo>
                  <a:cubicBezTo>
                    <a:pt x="1" y="746"/>
                    <a:pt x="65" y="1070"/>
                    <a:pt x="281" y="1286"/>
                  </a:cubicBezTo>
                  <a:cubicBezTo>
                    <a:pt x="424" y="1430"/>
                    <a:pt x="616" y="1507"/>
                    <a:pt x="812" y="1507"/>
                  </a:cubicBezTo>
                  <a:cubicBezTo>
                    <a:pt x="909" y="1507"/>
                    <a:pt x="1007" y="1488"/>
                    <a:pt x="1101" y="1450"/>
                  </a:cubicBezTo>
                  <a:cubicBezTo>
                    <a:pt x="1382" y="1333"/>
                    <a:pt x="1566" y="1058"/>
                    <a:pt x="1566" y="753"/>
                  </a:cubicBezTo>
                  <a:cubicBezTo>
                    <a:pt x="1566" y="338"/>
                    <a:pt x="1229" y="0"/>
                    <a:pt x="814" y="0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49" name="任意多边形 3"/>
            <p:cNvSpPr/>
            <p:nvPr>
              <p:custDataLst>
                <p:tags r:id="rId173"/>
              </p:custDataLst>
            </p:nvPr>
          </p:nvSpPr>
          <p:spPr>
            <a:xfrm>
              <a:off x="11914505" y="2790190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1184" h="399" extrusionOk="0">
                  <a:moveTo>
                    <a:pt x="524" y="1"/>
                  </a:moveTo>
                  <a:cubicBezTo>
                    <a:pt x="328" y="1"/>
                    <a:pt x="139" y="78"/>
                    <a:pt x="1" y="213"/>
                  </a:cubicBezTo>
                  <a:cubicBezTo>
                    <a:pt x="391" y="286"/>
                    <a:pt x="785" y="346"/>
                    <a:pt x="1184" y="399"/>
                  </a:cubicBezTo>
                  <a:cubicBezTo>
                    <a:pt x="1054" y="154"/>
                    <a:pt x="801" y="2"/>
                    <a:pt x="524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sp>
          <p:nvSpPr>
            <p:cNvPr id="150" name="任意多边形 2"/>
            <p:cNvSpPr/>
            <p:nvPr>
              <p:custDataLst>
                <p:tags r:id="rId174"/>
              </p:custDataLst>
            </p:nvPr>
          </p:nvSpPr>
          <p:spPr>
            <a:xfrm>
              <a:off x="12045315" y="2790190"/>
              <a:ext cx="57150" cy="22860"/>
            </a:xfrm>
            <a:custGeom>
              <a:avLst/>
              <a:gdLst/>
              <a:ahLst/>
              <a:cxnLst/>
              <a:rect l="l" t="t" r="r" b="b"/>
              <a:pathLst>
                <a:path w="1457" h="581" extrusionOk="0">
                  <a:moveTo>
                    <a:pt x="730" y="1"/>
                  </a:moveTo>
                  <a:cubicBezTo>
                    <a:pt x="386" y="2"/>
                    <a:pt x="85" y="235"/>
                    <a:pt x="1" y="567"/>
                  </a:cubicBezTo>
                  <a:cubicBezTo>
                    <a:pt x="244" y="576"/>
                    <a:pt x="485" y="581"/>
                    <a:pt x="730" y="581"/>
                  </a:cubicBezTo>
                  <a:cubicBezTo>
                    <a:pt x="973" y="581"/>
                    <a:pt x="1214" y="576"/>
                    <a:pt x="1457" y="567"/>
                  </a:cubicBezTo>
                  <a:cubicBezTo>
                    <a:pt x="1373" y="235"/>
                    <a:pt x="1072" y="2"/>
                    <a:pt x="730" y="1"/>
                  </a:cubicBezTo>
                  <a:close/>
                </a:path>
              </a:pathLst>
            </a:custGeom>
            <a:solidFill>
              <a:srgbClr val="7DFFD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  <p:custDataLst>
              <p:tags r:id="rId175"/>
            </p:custDataLst>
          </p:nvPr>
        </p:nvSpPr>
        <p:spPr>
          <a:xfrm>
            <a:off x="1652269" y="1952116"/>
            <a:ext cx="8890064" cy="99250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85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3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2" name="任意多边形 125"/>
              <p:cNvSpPr/>
              <p:nvPr>
                <p:custDataLst>
                  <p:tags r:id="rId4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2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0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5"/>
              <p:cNvSpPr/>
              <p:nvPr>
                <p:custDataLst>
                  <p:tags r:id="rId23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4"/>
              <p:cNvSpPr/>
              <p:nvPr>
                <p:custDataLst>
                  <p:tags r:id="rId24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3"/>
              <p:cNvSpPr/>
              <p:nvPr>
                <p:custDataLst>
                  <p:tags r:id="rId25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0"/>
              <p:cNvSpPr/>
              <p:nvPr>
                <p:custDataLst>
                  <p:tags r:id="rId28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99"/>
              <p:cNvSpPr/>
              <p:nvPr>
                <p:custDataLst>
                  <p:tags r:id="rId29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8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7"/>
              <p:cNvSpPr/>
              <p:nvPr>
                <p:custDataLst>
                  <p:tags r:id="rId31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5"/>
              <p:cNvSpPr/>
              <p:nvPr>
                <p:custDataLst>
                  <p:tags r:id="rId33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4"/>
              <p:cNvSpPr/>
              <p:nvPr>
                <p:custDataLst>
                  <p:tags r:id="rId34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3"/>
              <p:cNvSpPr/>
              <p:nvPr>
                <p:custDataLst>
                  <p:tags r:id="rId35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2"/>
              <p:cNvSpPr/>
              <p:nvPr>
                <p:custDataLst>
                  <p:tags r:id="rId36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8"/>
              <p:cNvSpPr/>
              <p:nvPr>
                <p:custDataLst>
                  <p:tags r:id="rId40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5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1"/>
              <p:cNvSpPr/>
              <p:nvPr>
                <p:custDataLst>
                  <p:tags r:id="rId47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0"/>
              <p:cNvSpPr/>
              <p:nvPr>
                <p:custDataLst>
                  <p:tags r:id="rId48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79"/>
              <p:cNvSpPr/>
              <p:nvPr>
                <p:custDataLst>
                  <p:tags r:id="rId49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8"/>
              <p:cNvSpPr/>
              <p:nvPr>
                <p:custDataLst>
                  <p:tags r:id="rId51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7"/>
              <p:cNvSpPr/>
              <p:nvPr>
                <p:custDataLst>
                  <p:tags r:id="rId52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6"/>
              <p:cNvSpPr/>
              <p:nvPr>
                <p:custDataLst>
                  <p:tags r:id="rId53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5"/>
              <p:cNvSpPr/>
              <p:nvPr>
                <p:custDataLst>
                  <p:tags r:id="rId54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>
                <p:custDataLst>
                  <p:tags r:id="rId56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1"/>
              <p:cNvSpPr/>
              <p:nvPr>
                <p:custDataLst>
                  <p:tags r:id="rId58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69"/>
              <p:cNvSpPr/>
              <p:nvPr>
                <p:custDataLst>
                  <p:tags r:id="rId60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8"/>
              <p:cNvSpPr/>
              <p:nvPr>
                <p:custDataLst>
                  <p:tags r:id="rId61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7"/>
              <p:cNvSpPr/>
              <p:nvPr>
                <p:custDataLst>
                  <p:tags r:id="rId62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5"/>
              <p:cNvSpPr/>
              <p:nvPr>
                <p:custDataLst>
                  <p:tags r:id="rId64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4"/>
              <p:cNvSpPr/>
              <p:nvPr>
                <p:custDataLst>
                  <p:tags r:id="rId65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2"/>
              <p:cNvSpPr/>
              <p:nvPr>
                <p:custDataLst>
                  <p:tags r:id="rId67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1"/>
              <p:cNvSpPr/>
              <p:nvPr>
                <p:custDataLst>
                  <p:tags r:id="rId68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0"/>
              <p:cNvSpPr/>
              <p:nvPr>
                <p:custDataLst>
                  <p:tags r:id="rId69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59"/>
              <p:cNvSpPr/>
              <p:nvPr>
                <p:custDataLst>
                  <p:tags r:id="rId70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8"/>
              <p:cNvSpPr/>
              <p:nvPr>
                <p:custDataLst>
                  <p:tags r:id="rId71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6"/>
              <p:cNvSpPr/>
              <p:nvPr>
                <p:custDataLst>
                  <p:tags r:id="rId73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5"/>
              <p:cNvSpPr/>
              <p:nvPr>
                <p:custDataLst>
                  <p:tags r:id="rId74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4"/>
              <p:cNvSpPr/>
              <p:nvPr>
                <p:custDataLst>
                  <p:tags r:id="rId75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3"/>
              <p:cNvSpPr/>
              <p:nvPr>
                <p:custDataLst>
                  <p:tags r:id="rId76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1"/>
              <p:cNvSpPr/>
              <p:nvPr>
                <p:custDataLst>
                  <p:tags r:id="rId78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0"/>
              <p:cNvSpPr/>
              <p:nvPr>
                <p:custDataLst>
                  <p:tags r:id="rId79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49"/>
              <p:cNvSpPr/>
              <p:nvPr>
                <p:custDataLst>
                  <p:tags r:id="rId80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8"/>
              <p:cNvSpPr/>
              <p:nvPr>
                <p:custDataLst>
                  <p:tags r:id="rId81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7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5"/>
              <p:cNvSpPr/>
              <p:nvPr>
                <p:custDataLst>
                  <p:tags r:id="rId84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3"/>
              <p:cNvSpPr/>
              <p:nvPr>
                <p:custDataLst>
                  <p:tags r:id="rId86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1"/>
              <p:cNvSpPr/>
              <p:nvPr>
                <p:custDataLst>
                  <p:tags r:id="rId88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0"/>
              <p:cNvSpPr/>
              <p:nvPr>
                <p:custDataLst>
                  <p:tags r:id="rId89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39"/>
              <p:cNvSpPr/>
              <p:nvPr>
                <p:custDataLst>
                  <p:tags r:id="rId90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8"/>
              <p:cNvSpPr/>
              <p:nvPr>
                <p:custDataLst>
                  <p:tags r:id="rId91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7"/>
              <p:cNvSpPr/>
              <p:nvPr>
                <p:custDataLst>
                  <p:tags r:id="rId92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6"/>
              <p:cNvSpPr/>
              <p:nvPr>
                <p:custDataLst>
                  <p:tags r:id="rId93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5"/>
              <p:cNvSpPr/>
              <p:nvPr>
                <p:custDataLst>
                  <p:tags r:id="rId94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4"/>
              <p:cNvSpPr/>
              <p:nvPr>
                <p:custDataLst>
                  <p:tags r:id="rId95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3"/>
              <p:cNvSpPr/>
              <p:nvPr>
                <p:custDataLst>
                  <p:tags r:id="rId96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2"/>
              <p:cNvSpPr/>
              <p:nvPr>
                <p:custDataLst>
                  <p:tags r:id="rId97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1"/>
              <p:cNvSpPr/>
              <p:nvPr>
                <p:custDataLst>
                  <p:tags r:id="rId98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0"/>
              <p:cNvSpPr/>
              <p:nvPr>
                <p:custDataLst>
                  <p:tags r:id="rId99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29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8"/>
              <p:cNvSpPr/>
              <p:nvPr>
                <p:custDataLst>
                  <p:tags r:id="rId101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6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5"/>
              <p:cNvSpPr/>
              <p:nvPr>
                <p:custDataLst>
                  <p:tags r:id="rId104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1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1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8"/>
              <p:cNvSpPr/>
              <p:nvPr>
                <p:custDataLst>
                  <p:tags r:id="rId111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6"/>
              <p:cNvSpPr/>
              <p:nvPr>
                <p:custDataLst>
                  <p:tags r:id="rId113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5"/>
              <p:cNvSpPr/>
              <p:nvPr>
                <p:custDataLst>
                  <p:tags r:id="rId114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4"/>
              <p:cNvSpPr/>
              <p:nvPr>
                <p:custDataLst>
                  <p:tags r:id="rId115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3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1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0"/>
              <p:cNvSpPr/>
              <p:nvPr>
                <p:custDataLst>
                  <p:tags r:id="rId119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8"/>
              <p:cNvSpPr/>
              <p:nvPr>
                <p:custDataLst>
                  <p:tags r:id="rId121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5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3"/>
              <p:cNvSpPr/>
              <p:nvPr>
                <p:custDataLst>
                  <p:tags r:id="rId126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1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29"/>
            </p:custDataLst>
          </p:nvPr>
        </p:nvGrpSpPr>
        <p:grpSpPr>
          <a:xfrm>
            <a:off x="11471785" y="-76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0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9" name="任意多边形 1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" name="任意多边形 1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9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8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6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4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3"/>
              <p:cNvSpPr/>
              <p:nvPr>
                <p:custDataLst>
                  <p:tags r:id="rId140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3"/>
            </p:custDataLst>
          </p:nvPr>
        </p:nvSpPr>
        <p:spPr>
          <a:xfrm>
            <a:off x="669881" y="498476"/>
            <a:ext cx="10852237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471909" y="-54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3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>
            <p:custDataLst>
              <p:tags r:id="rId130"/>
            </p:custDataLst>
          </p:nvPr>
        </p:nvGrpSpPr>
        <p:grpSpPr>
          <a:xfrm>
            <a:off x="-125" y="6137834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4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5"/>
            </p:custDataLst>
          </p:nvPr>
        </p:nvSpPr>
        <p:spPr>
          <a:xfrm>
            <a:off x="1281113" y="25942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0" y="-10854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4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30"/>
            </p:custDataLst>
          </p:nvPr>
        </p:nvGrpSpPr>
        <p:grpSpPr>
          <a:xfrm>
            <a:off x="11471785" y="6137834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4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8"/>
            </p:custDataLst>
          </p:nvPr>
        </p:nvSpPr>
        <p:spPr>
          <a:xfrm>
            <a:off x="586800" y="22756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9"/>
            </p:custDataLst>
          </p:nvPr>
        </p:nvSpPr>
        <p:spPr>
          <a:xfrm>
            <a:off x="5101200" y="1405930"/>
            <a:ext cx="648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0" y="6137855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4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30"/>
            </p:custDataLst>
          </p:nvPr>
        </p:nvGrpSpPr>
        <p:grpSpPr>
          <a:xfrm>
            <a:off x="11471785" y="6137834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4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8"/>
            </p:custDataLst>
          </p:nvPr>
        </p:nvSpPr>
        <p:spPr>
          <a:xfrm>
            <a:off x="612000" y="176310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9"/>
            </p:custDataLst>
          </p:nvPr>
        </p:nvSpPr>
        <p:spPr>
          <a:xfrm>
            <a:off x="612775" y="3236850"/>
            <a:ext cx="109656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0" y="-54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4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30"/>
            </p:custDataLst>
          </p:nvPr>
        </p:nvGrpSpPr>
        <p:grpSpPr>
          <a:xfrm>
            <a:off x="11471785" y="-5455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4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8"/>
            </p:custDataLst>
          </p:nvPr>
        </p:nvSpPr>
        <p:spPr>
          <a:xfrm>
            <a:off x="604837" y="2082600"/>
            <a:ext cx="109908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9"/>
            </p:custDataLst>
          </p:nvPr>
        </p:nvSpPr>
        <p:spPr>
          <a:xfrm>
            <a:off x="594000" y="53068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 152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11469511" y="-10854"/>
            <a:ext cx="720091" cy="720090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6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7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1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30"/>
            </p:custDataLst>
          </p:nvPr>
        </p:nvGrpSpPr>
        <p:grpSpPr>
          <a:xfrm>
            <a:off x="-125" y="6137834"/>
            <a:ext cx="720091" cy="720090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8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4"/>
            </p:custDataLst>
          </p:nvPr>
        </p:nvSpPr>
        <p:spPr>
          <a:xfrm>
            <a:off x="579600" y="292846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8"/>
            </p:custDataLst>
          </p:nvPr>
        </p:nvSpPr>
        <p:spPr>
          <a:xfrm>
            <a:off x="579600" y="2025000"/>
            <a:ext cx="53424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9"/>
            </p:custDataLst>
          </p:nvPr>
        </p:nvSpPr>
        <p:spPr>
          <a:xfrm>
            <a:off x="6242400" y="2025000"/>
            <a:ext cx="53676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0"/>
            </p:custDataLst>
          </p:nvPr>
        </p:nvSpPr>
        <p:spPr>
          <a:xfrm>
            <a:off x="572400" y="4914450"/>
            <a:ext cx="53424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1"/>
            </p:custDataLst>
          </p:nvPr>
        </p:nvSpPr>
        <p:spPr>
          <a:xfrm>
            <a:off x="6253200" y="4910850"/>
            <a:ext cx="53676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>
            <p:custDataLst>
              <p:tags r:id="rId2"/>
            </p:custDataLst>
          </p:nvPr>
        </p:nvSpPr>
        <p:spPr>
          <a:xfrm>
            <a:off x="0" y="1576799"/>
            <a:ext cx="12189600" cy="3704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0438461" y="5104328"/>
            <a:ext cx="1753527" cy="1753527"/>
            <a:chOff x="14952" y="-1363"/>
            <a:chExt cx="5418" cy="5792"/>
          </a:xfrm>
        </p:grpSpPr>
        <p:sp>
          <p:nvSpPr>
            <p:cNvPr id="152" name="椭圆 2"/>
            <p:cNvSpPr/>
            <p:nvPr>
              <p:custDataLst>
                <p:tags r:id="rId4"/>
              </p:custDataLst>
            </p:nvPr>
          </p:nvSpPr>
          <p:spPr>
            <a:xfrm>
              <a:off x="14952" y="-1363"/>
              <a:ext cx="5384" cy="5384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654" y="1657"/>
              <a:ext cx="2716" cy="2772"/>
              <a:chOff x="-659" y="-730"/>
              <a:chExt cx="3098" cy="3162"/>
            </a:xfrm>
          </p:grpSpPr>
          <p:sp>
            <p:nvSpPr>
              <p:cNvPr id="23" name="任意多边形 1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6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8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785" y="51"/>
                      <a:pt x="391" y="112"/>
                      <a:pt x="1" y="185"/>
                    </a:cubicBezTo>
                    <a:cubicBezTo>
                      <a:pt x="148" y="329"/>
                      <a:pt x="336" y="398"/>
                      <a:pt x="521" y="398"/>
                    </a:cubicBezTo>
                    <a:cubicBezTo>
                      <a:pt x="785" y="398"/>
                      <a:pt x="1046" y="259"/>
                      <a:pt x="118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任意多边形 1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41" y="-730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2" extrusionOk="0">
                    <a:moveTo>
                      <a:pt x="730" y="1"/>
                    </a:moveTo>
                    <a:cubicBezTo>
                      <a:pt x="485" y="1"/>
                      <a:pt x="244" y="6"/>
                      <a:pt x="1" y="14"/>
                    </a:cubicBezTo>
                    <a:cubicBezTo>
                      <a:pt x="85" y="347"/>
                      <a:pt x="386" y="581"/>
                      <a:pt x="730" y="581"/>
                    </a:cubicBezTo>
                    <a:cubicBezTo>
                      <a:pt x="1072" y="581"/>
                      <a:pt x="1373" y="347"/>
                      <a:pt x="1457" y="14"/>
                    </a:cubicBezTo>
                    <a:cubicBezTo>
                      <a:pt x="1214" y="6"/>
                      <a:pt x="973" y="1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任意多边形 123"/>
              <p:cNvSpPr/>
              <p:nvPr>
                <p:custDataLst>
                  <p:tags r:id="rId7"/>
                </p:custDataLst>
              </p:nvPr>
            </p:nvSpPr>
            <p:spPr>
              <a:xfrm>
                <a:off x="1095" y="-717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246"/>
                      <a:pt x="383" y="399"/>
                      <a:pt x="660" y="399"/>
                    </a:cubicBezTo>
                    <a:cubicBezTo>
                      <a:pt x="856" y="399"/>
                      <a:pt x="1045" y="322"/>
                      <a:pt x="1185" y="185"/>
                    </a:cubicBezTo>
                    <a:cubicBezTo>
                      <a:pt x="793" y="114"/>
                      <a:pt x="398" y="53"/>
                      <a:pt x="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任意多边形 121"/>
              <p:cNvSpPr/>
              <p:nvPr>
                <p:custDataLst>
                  <p:tags r:id="rId8"/>
                </p:custDataLst>
              </p:nvPr>
            </p:nvSpPr>
            <p:spPr>
              <a:xfrm>
                <a:off x="88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任意多边形 1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7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任意多边形 1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6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任意多边形 1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5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任意多边形 1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84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任意多边形 1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3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任意多边形 1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82" y="-5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任意多边形 1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-16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3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任意多边形 1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任意多边形 1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37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任意多边形 1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6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任意多边形 11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35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任意多边形 10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4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任意多边形 10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3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任意多边形 10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82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任意多边形 10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31" y="-2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任意多边形 105"/>
              <p:cNvSpPr/>
              <p:nvPr>
                <p:custDataLst>
                  <p:tags r:id="rId24"/>
                </p:custDataLst>
              </p:nvPr>
            </p:nvSpPr>
            <p:spPr>
              <a:xfrm>
                <a:off x="-41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任意多边形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6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3" y="1333"/>
                      <a:pt x="1567" y="1058"/>
                      <a:pt x="1567" y="754"/>
                    </a:cubicBezTo>
                    <a:cubicBezTo>
                      <a:pt x="1567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任意多边形 103"/>
              <p:cNvSpPr/>
              <p:nvPr>
                <p:custDataLst>
                  <p:tags r:id="rId26"/>
                </p:custDataLst>
              </p:nvPr>
            </p:nvSpPr>
            <p:spPr>
              <a:xfrm>
                <a:off x="88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任意多边形 1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37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任意多边形 10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86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任意多边形 100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任意多边形 9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84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任意多边形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33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任意多边形 9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582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任意多边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31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任意多边形 95"/>
              <p:cNvSpPr/>
              <p:nvPr>
                <p:custDataLst>
                  <p:tags r:id="rId34"/>
                </p:custDataLst>
              </p:nvPr>
            </p:nvSpPr>
            <p:spPr>
              <a:xfrm>
                <a:off x="2080" y="2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8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任意多边形 94"/>
              <p:cNvSpPr/>
              <p:nvPr>
                <p:custDataLst>
                  <p:tags r:id="rId35"/>
                </p:custDataLst>
              </p:nvPr>
            </p:nvSpPr>
            <p:spPr>
              <a:xfrm>
                <a:off x="-615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501" y="1"/>
                    </a:moveTo>
                    <a:cubicBezTo>
                      <a:pt x="319" y="463"/>
                      <a:pt x="152" y="934"/>
                      <a:pt x="0" y="1413"/>
                    </a:cubicBezTo>
                    <a:cubicBezTo>
                      <a:pt x="65" y="1430"/>
                      <a:pt x="129" y="1440"/>
                      <a:pt x="194" y="1440"/>
                    </a:cubicBezTo>
                    <a:cubicBezTo>
                      <a:pt x="611" y="1440"/>
                      <a:pt x="949" y="1104"/>
                      <a:pt x="949" y="687"/>
                    </a:cubicBezTo>
                    <a:cubicBezTo>
                      <a:pt x="947" y="391"/>
                      <a:pt x="773" y="122"/>
                      <a:pt x="501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任意多边形 93"/>
              <p:cNvSpPr/>
              <p:nvPr>
                <p:custDataLst>
                  <p:tags r:id="rId36"/>
                </p:custDataLst>
              </p:nvPr>
            </p:nvSpPr>
            <p:spPr>
              <a:xfrm>
                <a:off x="-41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任意多边形 92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57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2"/>
                    </a:cubicBezTo>
                    <a:cubicBezTo>
                      <a:pt x="1508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任意多边形 9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8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任意多边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337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90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任意多边形 89"/>
              <p:cNvSpPr/>
              <p:nvPr>
                <p:custDataLst>
                  <p:tags r:id="rId40"/>
                </p:custDataLst>
              </p:nvPr>
            </p:nvSpPr>
            <p:spPr>
              <a:xfrm>
                <a:off x="586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90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任意多边形 88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9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6"/>
                      <a:pt x="1" y="752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2"/>
                    </a:cubicBezTo>
                    <a:cubicBezTo>
                      <a:pt x="1507" y="336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任意多边形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084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1" name="任意多边形 8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333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90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任意多边形 8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582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任意多边形 8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835" y="267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6"/>
                      <a:pt x="0" y="752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2"/>
                    </a:cubicBezTo>
                    <a:cubicBezTo>
                      <a:pt x="1507" y="336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任意多边形 83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80" y="26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8"/>
                      <a:pt x="64" y="1072"/>
                      <a:pt x="278" y="1288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90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8"/>
                      <a:pt x="1228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5" name="任意多边形 8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333" y="272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447" y="1"/>
                    </a:moveTo>
                    <a:cubicBezTo>
                      <a:pt x="176" y="122"/>
                      <a:pt x="2" y="391"/>
                      <a:pt x="0" y="687"/>
                    </a:cubicBezTo>
                    <a:cubicBezTo>
                      <a:pt x="0" y="1104"/>
                      <a:pt x="338" y="1440"/>
                      <a:pt x="754" y="1440"/>
                    </a:cubicBezTo>
                    <a:cubicBezTo>
                      <a:pt x="820" y="1440"/>
                      <a:pt x="884" y="1430"/>
                      <a:pt x="948" y="1413"/>
                    </a:cubicBezTo>
                    <a:cubicBezTo>
                      <a:pt x="797" y="934"/>
                      <a:pt x="630" y="463"/>
                      <a:pt x="447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任意多边形 81"/>
              <p:cNvSpPr/>
              <p:nvPr>
                <p:custDataLst>
                  <p:tags r:id="rId48"/>
                </p:custDataLst>
              </p:nvPr>
            </p:nvSpPr>
            <p:spPr>
              <a:xfrm>
                <a:off x="-65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任意多边形 80"/>
              <p:cNvSpPr/>
              <p:nvPr>
                <p:custDataLst>
                  <p:tags r:id="rId49"/>
                </p:custDataLst>
              </p:nvPr>
            </p:nvSpPr>
            <p:spPr>
              <a:xfrm>
                <a:off x="-41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3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 79"/>
              <p:cNvSpPr/>
              <p:nvPr>
                <p:custDataLst>
                  <p:tags r:id="rId50"/>
                </p:custDataLst>
              </p:nvPr>
            </p:nvSpPr>
            <p:spPr>
              <a:xfrm>
                <a:off x="-16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8" y="1488"/>
                      <a:pt x="1101" y="1449"/>
                    </a:cubicBezTo>
                    <a:cubicBezTo>
                      <a:pt x="1383" y="1333"/>
                      <a:pt x="1567" y="1058"/>
                      <a:pt x="1567" y="752"/>
                    </a:cubicBezTo>
                    <a:cubicBezTo>
                      <a:pt x="1567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任意多边形 79"/>
              <p:cNvSpPr/>
              <p:nvPr>
                <p:custDataLst>
                  <p:tags r:id="rId51"/>
                </p:custDataLst>
              </p:nvPr>
            </p:nvSpPr>
            <p:spPr>
              <a:xfrm>
                <a:off x="88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任意多边形 78"/>
              <p:cNvSpPr/>
              <p:nvPr>
                <p:custDataLst>
                  <p:tags r:id="rId52"/>
                </p:custDataLst>
              </p:nvPr>
            </p:nvSpPr>
            <p:spPr>
              <a:xfrm>
                <a:off x="337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任意多边形 77"/>
              <p:cNvSpPr/>
              <p:nvPr>
                <p:custDataLst>
                  <p:tags r:id="rId53"/>
                </p:custDataLst>
              </p:nvPr>
            </p:nvSpPr>
            <p:spPr>
              <a:xfrm>
                <a:off x="586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任意多边形 7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35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 75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84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任意多边形 74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33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任意多边形 74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2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任意多边形 72"/>
              <p:cNvSpPr/>
              <p:nvPr>
                <p:custDataLst>
                  <p:tags r:id="rId58"/>
                </p:custDataLst>
              </p:nvPr>
            </p:nvSpPr>
            <p:spPr>
              <a:xfrm>
                <a:off x="1831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任意多边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0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任意多边形 70"/>
              <p:cNvSpPr/>
              <p:nvPr>
                <p:custDataLst>
                  <p:tags r:id="rId60"/>
                </p:custDataLst>
              </p:nvPr>
            </p:nvSpPr>
            <p:spPr>
              <a:xfrm>
                <a:off x="2329" y="533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2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任意多边形 69"/>
              <p:cNvSpPr/>
              <p:nvPr>
                <p:custDataLst>
                  <p:tags r:id="rId61"/>
                </p:custDataLst>
              </p:nvPr>
            </p:nvSpPr>
            <p:spPr>
              <a:xfrm>
                <a:off x="-65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30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0" name="任意多边形 68"/>
              <p:cNvSpPr/>
              <p:nvPr>
                <p:custDataLst>
                  <p:tags r:id="rId62"/>
                </p:custDataLst>
              </p:nvPr>
            </p:nvSpPr>
            <p:spPr>
              <a:xfrm>
                <a:off x="-41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3" y="1507"/>
                    </a:cubicBezTo>
                    <a:cubicBezTo>
                      <a:pt x="911" y="1507"/>
                      <a:pt x="1008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任意多边形 67"/>
              <p:cNvSpPr/>
              <p:nvPr>
                <p:custDataLst>
                  <p:tags r:id="rId63"/>
                </p:custDataLst>
              </p:nvPr>
            </p:nvSpPr>
            <p:spPr>
              <a:xfrm>
                <a:off x="-157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8" y="1169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任意多边形 66"/>
              <p:cNvSpPr/>
              <p:nvPr>
                <p:custDataLst>
                  <p:tags r:id="rId64"/>
                </p:custDataLst>
              </p:nvPr>
            </p:nvSpPr>
            <p:spPr>
              <a:xfrm>
                <a:off x="88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任意多边形 65"/>
              <p:cNvSpPr/>
              <p:nvPr>
                <p:custDataLst>
                  <p:tags r:id="rId65"/>
                </p:custDataLst>
              </p:nvPr>
            </p:nvSpPr>
            <p:spPr>
              <a:xfrm>
                <a:off x="337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4" y="1430"/>
                      <a:pt x="617" y="1507"/>
                      <a:pt x="813" y="1507"/>
                    </a:cubicBezTo>
                    <a:cubicBezTo>
                      <a:pt x="910" y="1507"/>
                      <a:pt x="1008" y="1488"/>
                      <a:pt x="1101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任意多边形 64"/>
              <p:cNvSpPr/>
              <p:nvPr>
                <p:custDataLst>
                  <p:tags r:id="rId66"/>
                </p:custDataLst>
              </p:nvPr>
            </p:nvSpPr>
            <p:spPr>
              <a:xfrm>
                <a:off x="586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任意多边形 63"/>
              <p:cNvSpPr/>
              <p:nvPr>
                <p:custDataLst>
                  <p:tags r:id="rId67"/>
                </p:custDataLst>
              </p:nvPr>
            </p:nvSpPr>
            <p:spPr>
              <a:xfrm>
                <a:off x="839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69"/>
                      <a:pt x="338" y="1507"/>
                      <a:pt x="755" y="1507"/>
                    </a:cubicBezTo>
                    <a:cubicBezTo>
                      <a:pt x="1170" y="1507"/>
                      <a:pt x="1507" y="1169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任意多边形 62"/>
              <p:cNvSpPr/>
              <p:nvPr>
                <p:custDataLst>
                  <p:tags r:id="rId68"/>
                </p:custDataLst>
              </p:nvPr>
            </p:nvSpPr>
            <p:spPr>
              <a:xfrm>
                <a:off x="1084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任意多边形 61"/>
              <p:cNvSpPr/>
              <p:nvPr>
                <p:custDataLst>
                  <p:tags r:id="rId69"/>
                </p:custDataLst>
              </p:nvPr>
            </p:nvSpPr>
            <p:spPr>
              <a:xfrm>
                <a:off x="1333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4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任意多边形 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82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任意多边形 59"/>
              <p:cNvSpPr/>
              <p:nvPr>
                <p:custDataLst>
                  <p:tags r:id="rId71"/>
                </p:custDataLst>
              </p:nvPr>
            </p:nvSpPr>
            <p:spPr>
              <a:xfrm>
                <a:off x="1835" y="799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69"/>
                      <a:pt x="338" y="1507"/>
                      <a:pt x="753" y="1507"/>
                    </a:cubicBezTo>
                    <a:cubicBezTo>
                      <a:pt x="1169" y="1507"/>
                      <a:pt x="1507" y="1169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0" name="任意多边形 58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80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1" name="任意多边形 57"/>
              <p:cNvSpPr/>
              <p:nvPr>
                <p:custDataLst>
                  <p:tags r:id="rId73"/>
                </p:custDataLst>
              </p:nvPr>
            </p:nvSpPr>
            <p:spPr>
              <a:xfrm>
                <a:off x="2329" y="799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7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6"/>
                    </a:cubicBezTo>
                    <a:cubicBezTo>
                      <a:pt x="425" y="1430"/>
                      <a:pt x="617" y="1507"/>
                      <a:pt x="814" y="1507"/>
                    </a:cubicBezTo>
                    <a:cubicBezTo>
                      <a:pt x="911" y="1507"/>
                      <a:pt x="1009" y="1488"/>
                      <a:pt x="1102" y="1449"/>
                    </a:cubicBezTo>
                    <a:cubicBezTo>
                      <a:pt x="1382" y="1333"/>
                      <a:pt x="1566" y="1058"/>
                      <a:pt x="1566" y="754"/>
                    </a:cubicBezTo>
                    <a:cubicBezTo>
                      <a:pt x="1566" y="337"/>
                      <a:pt x="1228" y="0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2" name="任意多边形 56"/>
              <p:cNvSpPr/>
              <p:nvPr>
                <p:custDataLst>
                  <p:tags r:id="rId74"/>
                </p:custDataLst>
              </p:nvPr>
            </p:nvSpPr>
            <p:spPr>
              <a:xfrm>
                <a:off x="-65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5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30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3" name="任意多边形 55"/>
              <p:cNvSpPr/>
              <p:nvPr>
                <p:custDataLst>
                  <p:tags r:id="rId75"/>
                </p:custDataLst>
              </p:nvPr>
            </p:nvSpPr>
            <p:spPr>
              <a:xfrm>
                <a:off x="-41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1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4" name="任意多边形 54"/>
              <p:cNvSpPr/>
              <p:nvPr>
                <p:custDataLst>
                  <p:tags r:id="rId76"/>
                </p:custDataLst>
              </p:nvPr>
            </p:nvSpPr>
            <p:spPr>
              <a:xfrm>
                <a:off x="-157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8" y="1171"/>
                      <a:pt x="1508" y="754"/>
                    </a:cubicBezTo>
                    <a:cubicBezTo>
                      <a:pt x="1508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任意多边形 53"/>
              <p:cNvSpPr/>
              <p:nvPr>
                <p:custDataLst>
                  <p:tags r:id="rId77"/>
                </p:custDataLst>
              </p:nvPr>
            </p:nvSpPr>
            <p:spPr>
              <a:xfrm>
                <a:off x="88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任意多边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337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4" y="1431"/>
                      <a:pt x="618" y="1508"/>
                      <a:pt x="815" y="1508"/>
                    </a:cubicBezTo>
                    <a:cubicBezTo>
                      <a:pt x="911" y="1508"/>
                      <a:pt x="1008" y="1489"/>
                      <a:pt x="1101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任意多边形 51"/>
              <p:cNvSpPr/>
              <p:nvPr>
                <p:custDataLst>
                  <p:tags r:id="rId79"/>
                </p:custDataLst>
              </p:nvPr>
            </p:nvSpPr>
            <p:spPr>
              <a:xfrm>
                <a:off x="586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6" y="1431"/>
                      <a:pt x="619" y="1508"/>
                      <a:pt x="816" y="1508"/>
                    </a:cubicBezTo>
                    <a:cubicBezTo>
                      <a:pt x="912" y="1508"/>
                      <a:pt x="1010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任意多边形 50"/>
              <p:cNvSpPr/>
              <p:nvPr>
                <p:custDataLst>
                  <p:tags r:id="rId80"/>
                </p:custDataLst>
              </p:nvPr>
            </p:nvSpPr>
            <p:spPr>
              <a:xfrm>
                <a:off x="839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7" extrusionOk="0">
                    <a:moveTo>
                      <a:pt x="755" y="0"/>
                    </a:moveTo>
                    <a:cubicBezTo>
                      <a:pt x="338" y="0"/>
                      <a:pt x="1" y="337"/>
                      <a:pt x="1" y="754"/>
                    </a:cubicBezTo>
                    <a:cubicBezTo>
                      <a:pt x="1" y="1171"/>
                      <a:pt x="338" y="1507"/>
                      <a:pt x="755" y="1507"/>
                    </a:cubicBezTo>
                    <a:cubicBezTo>
                      <a:pt x="1170" y="1507"/>
                      <a:pt x="1507" y="1171"/>
                      <a:pt x="1507" y="754"/>
                    </a:cubicBezTo>
                    <a:cubicBezTo>
                      <a:pt x="1507" y="337"/>
                      <a:pt x="1170" y="0"/>
                      <a:pt x="755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任意多边形 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1084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79" y="1287"/>
                    </a:cubicBezTo>
                    <a:cubicBezTo>
                      <a:pt x="424" y="1431"/>
                      <a:pt x="617" y="1508"/>
                      <a:pt x="814" y="1508"/>
                    </a:cubicBezTo>
                    <a:cubicBezTo>
                      <a:pt x="910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2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任意多边形 48"/>
              <p:cNvSpPr/>
              <p:nvPr>
                <p:custDataLst>
                  <p:tags r:id="rId82"/>
                </p:custDataLst>
              </p:nvPr>
            </p:nvSpPr>
            <p:spPr>
              <a:xfrm>
                <a:off x="1333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7"/>
                      <a:pt x="65" y="1071"/>
                      <a:pt x="281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4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1" name="任意多边形 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1582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5" y="1071"/>
                      <a:pt x="280" y="1287"/>
                    </a:cubicBezTo>
                    <a:cubicBezTo>
                      <a:pt x="425" y="1431"/>
                      <a:pt x="619" y="1508"/>
                      <a:pt x="815" y="1508"/>
                    </a:cubicBezTo>
                    <a:cubicBezTo>
                      <a:pt x="911" y="1508"/>
                      <a:pt x="1008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任意多边形 46"/>
              <p:cNvSpPr/>
              <p:nvPr>
                <p:custDataLst>
                  <p:tags r:id="rId84"/>
                </p:custDataLst>
              </p:nvPr>
            </p:nvSpPr>
            <p:spPr>
              <a:xfrm>
                <a:off x="1835" y="1064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7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4"/>
                    </a:cubicBezTo>
                    <a:cubicBezTo>
                      <a:pt x="0" y="1171"/>
                      <a:pt x="338" y="1507"/>
                      <a:pt x="753" y="1507"/>
                    </a:cubicBezTo>
                    <a:cubicBezTo>
                      <a:pt x="1169" y="1507"/>
                      <a:pt x="1507" y="1171"/>
                      <a:pt x="1507" y="754"/>
                    </a:cubicBezTo>
                    <a:cubicBezTo>
                      <a:pt x="1507" y="337"/>
                      <a:pt x="1169" y="0"/>
                      <a:pt x="75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任意多边形 45"/>
              <p:cNvSpPr/>
              <p:nvPr>
                <p:custDataLst>
                  <p:tags r:id="rId85"/>
                </p:custDataLst>
              </p:nvPr>
            </p:nvSpPr>
            <p:spPr>
              <a:xfrm>
                <a:off x="2080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6" y="466"/>
                    </a:cubicBezTo>
                    <a:cubicBezTo>
                      <a:pt x="0" y="747"/>
                      <a:pt x="64" y="1071"/>
                      <a:pt x="278" y="1287"/>
                    </a:cubicBezTo>
                    <a:cubicBezTo>
                      <a:pt x="423" y="1431"/>
                      <a:pt x="617" y="1508"/>
                      <a:pt x="813" y="1508"/>
                    </a:cubicBezTo>
                    <a:cubicBezTo>
                      <a:pt x="910" y="1508"/>
                      <a:pt x="1007" y="1489"/>
                      <a:pt x="1100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任意多边形 44"/>
              <p:cNvSpPr/>
              <p:nvPr>
                <p:custDataLst>
                  <p:tags r:id="rId86"/>
                </p:custDataLst>
              </p:nvPr>
            </p:nvSpPr>
            <p:spPr>
              <a:xfrm>
                <a:off x="2329" y="1064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7"/>
                      <a:pt x="64" y="1071"/>
                      <a:pt x="280" y="1287"/>
                    </a:cubicBezTo>
                    <a:cubicBezTo>
                      <a:pt x="425" y="1431"/>
                      <a:pt x="618" y="1508"/>
                      <a:pt x="815" y="1508"/>
                    </a:cubicBezTo>
                    <a:cubicBezTo>
                      <a:pt x="912" y="1508"/>
                      <a:pt x="1009" y="1489"/>
                      <a:pt x="1102" y="1451"/>
                    </a:cubicBezTo>
                    <a:cubicBezTo>
                      <a:pt x="1382" y="1333"/>
                      <a:pt x="1566" y="1060"/>
                      <a:pt x="1566" y="754"/>
                    </a:cubicBezTo>
                    <a:cubicBezTo>
                      <a:pt x="1566" y="337"/>
                      <a:pt x="1228" y="2"/>
                      <a:pt x="813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任意多边形 43"/>
              <p:cNvSpPr/>
              <p:nvPr>
                <p:custDataLst>
                  <p:tags r:id="rId87"/>
                </p:custDataLst>
              </p:nvPr>
            </p:nvSpPr>
            <p:spPr>
              <a:xfrm>
                <a:off x="-615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194" y="1"/>
                    </a:moveTo>
                    <a:cubicBezTo>
                      <a:pt x="129" y="1"/>
                      <a:pt x="65" y="11"/>
                      <a:pt x="0" y="29"/>
                    </a:cubicBezTo>
                    <a:cubicBezTo>
                      <a:pt x="152" y="507"/>
                      <a:pt x="319" y="978"/>
                      <a:pt x="501" y="1440"/>
                    </a:cubicBezTo>
                    <a:cubicBezTo>
                      <a:pt x="773" y="1320"/>
                      <a:pt x="947" y="1050"/>
                      <a:pt x="949" y="753"/>
                    </a:cubicBezTo>
                    <a:cubicBezTo>
                      <a:pt x="947" y="338"/>
                      <a:pt x="611" y="1"/>
                      <a:pt x="19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任意多边形 42"/>
              <p:cNvSpPr/>
              <p:nvPr>
                <p:custDataLst>
                  <p:tags r:id="rId88"/>
                </p:custDataLst>
              </p:nvPr>
            </p:nvSpPr>
            <p:spPr>
              <a:xfrm>
                <a:off x="-41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5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3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任意多边形 41"/>
              <p:cNvSpPr/>
              <p:nvPr>
                <p:custDataLst>
                  <p:tags r:id="rId89"/>
                </p:custDataLst>
              </p:nvPr>
            </p:nvSpPr>
            <p:spPr>
              <a:xfrm>
                <a:off x="-16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8" y="1489"/>
                      <a:pt x="1101" y="1450"/>
                    </a:cubicBezTo>
                    <a:cubicBezTo>
                      <a:pt x="1383" y="1334"/>
                      <a:pt x="1567" y="1059"/>
                      <a:pt x="1567" y="753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8" name="任意多边形 40"/>
              <p:cNvSpPr/>
              <p:nvPr>
                <p:custDataLst>
                  <p:tags r:id="rId90"/>
                </p:custDataLst>
              </p:nvPr>
            </p:nvSpPr>
            <p:spPr>
              <a:xfrm>
                <a:off x="88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任意多边形 39"/>
              <p:cNvSpPr/>
              <p:nvPr>
                <p:custDataLst>
                  <p:tags r:id="rId91"/>
                </p:custDataLst>
              </p:nvPr>
            </p:nvSpPr>
            <p:spPr>
              <a:xfrm>
                <a:off x="337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任意多边形 38"/>
              <p:cNvSpPr/>
              <p:nvPr>
                <p:custDataLst>
                  <p:tags r:id="rId92"/>
                </p:custDataLst>
              </p:nvPr>
            </p:nvSpPr>
            <p:spPr>
              <a:xfrm>
                <a:off x="586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任意多边形 37"/>
              <p:cNvSpPr/>
              <p:nvPr>
                <p:custDataLst>
                  <p:tags r:id="rId93"/>
                </p:custDataLst>
              </p:nvPr>
            </p:nvSpPr>
            <p:spPr>
              <a:xfrm>
                <a:off x="835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任意多边形 36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84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5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任意多边形 35"/>
              <p:cNvSpPr/>
              <p:nvPr>
                <p:custDataLst>
                  <p:tags r:id="rId95"/>
                </p:custDataLst>
              </p:nvPr>
            </p:nvSpPr>
            <p:spPr>
              <a:xfrm>
                <a:off x="1333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任意多边形 34"/>
              <p:cNvSpPr/>
              <p:nvPr>
                <p:custDataLst>
                  <p:tags r:id="rId96"/>
                </p:custDataLst>
              </p:nvPr>
            </p:nvSpPr>
            <p:spPr>
              <a:xfrm>
                <a:off x="1582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任意多边形 33"/>
              <p:cNvSpPr/>
              <p:nvPr>
                <p:custDataLst>
                  <p:tags r:id="rId97"/>
                </p:custDataLst>
              </p:nvPr>
            </p:nvSpPr>
            <p:spPr>
              <a:xfrm>
                <a:off x="1831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6"/>
                      <a:pt x="64" y="1070"/>
                      <a:pt x="280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任意多边形 32"/>
              <p:cNvSpPr/>
              <p:nvPr>
                <p:custDataLst>
                  <p:tags r:id="rId98"/>
                </p:custDataLst>
              </p:nvPr>
            </p:nvSpPr>
            <p:spPr>
              <a:xfrm>
                <a:off x="2080" y="1330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6"/>
                      <a:pt x="64" y="1070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3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任意多边形 31"/>
              <p:cNvSpPr/>
              <p:nvPr>
                <p:custDataLst>
                  <p:tags r:id="rId99"/>
                </p:custDataLst>
              </p:nvPr>
            </p:nvSpPr>
            <p:spPr>
              <a:xfrm>
                <a:off x="2333" y="1330"/>
                <a:ext cx="6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440" extrusionOk="0">
                    <a:moveTo>
                      <a:pt x="754" y="1"/>
                    </a:moveTo>
                    <a:cubicBezTo>
                      <a:pt x="338" y="1"/>
                      <a:pt x="0" y="338"/>
                      <a:pt x="0" y="753"/>
                    </a:cubicBezTo>
                    <a:cubicBezTo>
                      <a:pt x="2" y="1050"/>
                      <a:pt x="176" y="1320"/>
                      <a:pt x="447" y="1440"/>
                    </a:cubicBezTo>
                    <a:cubicBezTo>
                      <a:pt x="630" y="978"/>
                      <a:pt x="797" y="507"/>
                      <a:pt x="948" y="29"/>
                    </a:cubicBezTo>
                    <a:cubicBezTo>
                      <a:pt x="884" y="11"/>
                      <a:pt x="820" y="1"/>
                      <a:pt x="75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8" name="任意多边形 30"/>
              <p:cNvSpPr/>
              <p:nvPr>
                <p:custDataLst>
                  <p:tags r:id="rId100"/>
                </p:custDataLst>
              </p:nvPr>
            </p:nvSpPr>
            <p:spPr>
              <a:xfrm>
                <a:off x="-41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3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80" y="1286"/>
                    </a:cubicBezTo>
                    <a:cubicBezTo>
                      <a:pt x="425" y="1431"/>
                      <a:pt x="617" y="1507"/>
                      <a:pt x="813" y="1507"/>
                    </a:cubicBezTo>
                    <a:cubicBezTo>
                      <a:pt x="911" y="1507"/>
                      <a:pt x="1008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19" name="任意多边形 29"/>
              <p:cNvSpPr/>
              <p:nvPr>
                <p:custDataLst>
                  <p:tags r:id="rId101"/>
                </p:custDataLst>
              </p:nvPr>
            </p:nvSpPr>
            <p:spPr>
              <a:xfrm>
                <a:off x="-157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8" y="1170"/>
                      <a:pt x="1508" y="755"/>
                    </a:cubicBezTo>
                    <a:cubicBezTo>
                      <a:pt x="1508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0" name="任意多边形 28"/>
              <p:cNvSpPr/>
              <p:nvPr>
                <p:custDataLst>
                  <p:tags r:id="rId102"/>
                </p:custDataLst>
              </p:nvPr>
            </p:nvSpPr>
            <p:spPr>
              <a:xfrm>
                <a:off x="88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6" y="1507"/>
                      <a:pt x="812" y="1507"/>
                    </a:cubicBezTo>
                    <a:cubicBezTo>
                      <a:pt x="910" y="1507"/>
                      <a:pt x="1007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1" name="任意多边形 2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37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4" y="1431"/>
                      <a:pt x="617" y="1507"/>
                      <a:pt x="813" y="1507"/>
                    </a:cubicBezTo>
                    <a:cubicBezTo>
                      <a:pt x="910" y="1507"/>
                      <a:pt x="1008" y="1489"/>
                      <a:pt x="1101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2" name="任意多边形 26"/>
              <p:cNvSpPr/>
              <p:nvPr>
                <p:custDataLst>
                  <p:tags r:id="rId104"/>
                </p:custDataLst>
              </p:nvPr>
            </p:nvSpPr>
            <p:spPr>
              <a:xfrm>
                <a:off x="586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3" name="任意多边形 25"/>
              <p:cNvSpPr/>
              <p:nvPr>
                <p:custDataLst>
                  <p:tags r:id="rId105"/>
                </p:custDataLst>
              </p:nvPr>
            </p:nvSpPr>
            <p:spPr>
              <a:xfrm>
                <a:off x="839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08" extrusionOk="0">
                    <a:moveTo>
                      <a:pt x="755" y="1"/>
                    </a:moveTo>
                    <a:cubicBezTo>
                      <a:pt x="338" y="1"/>
                      <a:pt x="1" y="338"/>
                      <a:pt x="1" y="755"/>
                    </a:cubicBezTo>
                    <a:cubicBezTo>
                      <a:pt x="1" y="1170"/>
                      <a:pt x="338" y="1507"/>
                      <a:pt x="755" y="1507"/>
                    </a:cubicBezTo>
                    <a:cubicBezTo>
                      <a:pt x="1170" y="1507"/>
                      <a:pt x="1507" y="1170"/>
                      <a:pt x="1507" y="755"/>
                    </a:cubicBezTo>
                    <a:cubicBezTo>
                      <a:pt x="1507" y="338"/>
                      <a:pt x="1170" y="1"/>
                      <a:pt x="755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4" name="任意多边形 24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084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" name="任意多边形 23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333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6"/>
                    </a:cubicBezTo>
                    <a:cubicBezTo>
                      <a:pt x="425" y="1431"/>
                      <a:pt x="618" y="1507"/>
                      <a:pt x="814" y="1507"/>
                    </a:cubicBezTo>
                    <a:cubicBezTo>
                      <a:pt x="911" y="1507"/>
                      <a:pt x="1009" y="1489"/>
                      <a:pt x="1102" y="1450"/>
                    </a:cubicBezTo>
                    <a:cubicBezTo>
                      <a:pt x="1384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6" name="任意多边形 2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582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8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6"/>
                    </a:cubicBezTo>
                    <a:cubicBezTo>
                      <a:pt x="425" y="1431"/>
                      <a:pt x="618" y="1507"/>
                      <a:pt x="813" y="1507"/>
                    </a:cubicBezTo>
                    <a:cubicBezTo>
                      <a:pt x="910" y="1507"/>
                      <a:pt x="1008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7" name="任意多边形 21"/>
              <p:cNvSpPr/>
              <p:nvPr>
                <p:custDataLst>
                  <p:tags r:id="rId109"/>
                </p:custDataLst>
              </p:nvPr>
            </p:nvSpPr>
            <p:spPr>
              <a:xfrm>
                <a:off x="1835" y="1595"/>
                <a:ext cx="106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08" extrusionOk="0">
                    <a:moveTo>
                      <a:pt x="753" y="1"/>
                    </a:moveTo>
                    <a:cubicBezTo>
                      <a:pt x="338" y="1"/>
                      <a:pt x="0" y="338"/>
                      <a:pt x="0" y="755"/>
                    </a:cubicBezTo>
                    <a:cubicBezTo>
                      <a:pt x="0" y="1170"/>
                      <a:pt x="338" y="1507"/>
                      <a:pt x="753" y="1507"/>
                    </a:cubicBezTo>
                    <a:cubicBezTo>
                      <a:pt x="1169" y="1507"/>
                      <a:pt x="1507" y="1170"/>
                      <a:pt x="1507" y="755"/>
                    </a:cubicBezTo>
                    <a:cubicBezTo>
                      <a:pt x="1507" y="338"/>
                      <a:pt x="1169" y="1"/>
                      <a:pt x="753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8" name="任意多边形 20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080" y="1595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8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6" y="466"/>
                    </a:cubicBezTo>
                    <a:cubicBezTo>
                      <a:pt x="0" y="748"/>
                      <a:pt x="64" y="1072"/>
                      <a:pt x="278" y="1286"/>
                    </a:cubicBezTo>
                    <a:cubicBezTo>
                      <a:pt x="423" y="1431"/>
                      <a:pt x="616" y="1507"/>
                      <a:pt x="812" y="1507"/>
                    </a:cubicBezTo>
                    <a:cubicBezTo>
                      <a:pt x="909" y="1507"/>
                      <a:pt x="1007" y="1489"/>
                      <a:pt x="1100" y="1450"/>
                    </a:cubicBezTo>
                    <a:cubicBezTo>
                      <a:pt x="1382" y="1334"/>
                      <a:pt x="1566" y="1059"/>
                      <a:pt x="1566" y="755"/>
                    </a:cubicBezTo>
                    <a:cubicBezTo>
                      <a:pt x="1566" y="338"/>
                      <a:pt x="1228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9" name="任意多边形 1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-16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8" y="1509"/>
                      <a:pt x="815" y="1509"/>
                    </a:cubicBezTo>
                    <a:cubicBezTo>
                      <a:pt x="911" y="1509"/>
                      <a:pt x="1009" y="1490"/>
                      <a:pt x="1101" y="1452"/>
                    </a:cubicBezTo>
                    <a:cubicBezTo>
                      <a:pt x="1383" y="1334"/>
                      <a:pt x="1567" y="1060"/>
                      <a:pt x="1567" y="755"/>
                    </a:cubicBezTo>
                    <a:cubicBezTo>
                      <a:pt x="1567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0" name="任意多边形 18"/>
              <p:cNvSpPr/>
              <p:nvPr>
                <p:custDataLst>
                  <p:tags r:id="rId112"/>
                </p:custDataLst>
              </p:nvPr>
            </p:nvSpPr>
            <p:spPr>
              <a:xfrm>
                <a:off x="88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1" name="任意多边形 1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37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8" y="1509"/>
                      <a:pt x="815" y="1509"/>
                    </a:cubicBezTo>
                    <a:cubicBezTo>
                      <a:pt x="911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2" name="任意多边形 1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586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9" y="1"/>
                      <a:pt x="234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6" y="1432"/>
                      <a:pt x="619" y="1509"/>
                      <a:pt x="816" y="1509"/>
                    </a:cubicBezTo>
                    <a:cubicBezTo>
                      <a:pt x="912" y="1509"/>
                      <a:pt x="1010" y="1490"/>
                      <a:pt x="1102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3" name="任意多边形 1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835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1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4" name="任意多边形 14"/>
              <p:cNvSpPr/>
              <p:nvPr>
                <p:custDataLst>
                  <p:tags r:id="rId116"/>
                </p:custDataLst>
              </p:nvPr>
            </p:nvSpPr>
            <p:spPr>
              <a:xfrm>
                <a:off x="1084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79" y="1288"/>
                    </a:cubicBezTo>
                    <a:cubicBezTo>
                      <a:pt x="424" y="1432"/>
                      <a:pt x="617" y="1509"/>
                      <a:pt x="814" y="1509"/>
                    </a:cubicBezTo>
                    <a:cubicBezTo>
                      <a:pt x="910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任意多边形 13"/>
              <p:cNvSpPr/>
              <p:nvPr>
                <p:custDataLst>
                  <p:tags r:id="rId117"/>
                </p:custDataLst>
              </p:nvPr>
            </p:nvSpPr>
            <p:spPr>
              <a:xfrm>
                <a:off x="1333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1" y="748"/>
                      <a:pt x="65" y="1072"/>
                      <a:pt x="281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2" y="1509"/>
                      <a:pt x="1009" y="1490"/>
                      <a:pt x="1102" y="1452"/>
                    </a:cubicBezTo>
                    <a:cubicBezTo>
                      <a:pt x="1384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任意多边形 1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582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9" extrusionOk="0">
                    <a:moveTo>
                      <a:pt x="814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5" y="1072"/>
                      <a:pt x="280" y="1288"/>
                    </a:cubicBezTo>
                    <a:cubicBezTo>
                      <a:pt x="425" y="1432"/>
                      <a:pt x="619" y="1509"/>
                      <a:pt x="815" y="1509"/>
                    </a:cubicBezTo>
                    <a:cubicBezTo>
                      <a:pt x="911" y="1509"/>
                      <a:pt x="1008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9" y="1"/>
                      <a:pt x="81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7" name="任意多边形 11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831" y="1861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509" extrusionOk="0">
                    <a:moveTo>
                      <a:pt x="812" y="1"/>
                    </a:moveTo>
                    <a:cubicBezTo>
                      <a:pt x="508" y="1"/>
                      <a:pt x="233" y="185"/>
                      <a:pt x="117" y="466"/>
                    </a:cubicBezTo>
                    <a:cubicBezTo>
                      <a:pt x="0" y="748"/>
                      <a:pt x="64" y="1072"/>
                      <a:pt x="280" y="1288"/>
                    </a:cubicBezTo>
                    <a:cubicBezTo>
                      <a:pt x="424" y="1432"/>
                      <a:pt x="617" y="1509"/>
                      <a:pt x="813" y="1509"/>
                    </a:cubicBezTo>
                    <a:cubicBezTo>
                      <a:pt x="910" y="1509"/>
                      <a:pt x="1007" y="1490"/>
                      <a:pt x="1100" y="1452"/>
                    </a:cubicBezTo>
                    <a:cubicBezTo>
                      <a:pt x="1382" y="1334"/>
                      <a:pt x="1566" y="1060"/>
                      <a:pt x="1566" y="755"/>
                    </a:cubicBezTo>
                    <a:cubicBezTo>
                      <a:pt x="1566" y="338"/>
                      <a:pt x="1228" y="2"/>
                      <a:pt x="812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8" name="任意多边形 1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88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10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9" name="任意多边形 9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37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3" y="1507"/>
                    </a:cubicBezTo>
                    <a:cubicBezTo>
                      <a:pt x="910" y="1507"/>
                      <a:pt x="1008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0" name="任意多边形 8"/>
              <p:cNvSpPr/>
              <p:nvPr>
                <p:custDataLst>
                  <p:tags r:id="rId122"/>
                </p:custDataLst>
              </p:nvPr>
            </p:nvSpPr>
            <p:spPr>
              <a:xfrm>
                <a:off x="586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9" y="0"/>
                      <a:pt x="234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1" name="任意多边形 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35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4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1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2" name="任意多边形 6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084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2" y="0"/>
                    </a:moveTo>
                    <a:cubicBezTo>
                      <a:pt x="508" y="0"/>
                      <a:pt x="233" y="184"/>
                      <a:pt x="117" y="464"/>
                    </a:cubicBezTo>
                    <a:cubicBezTo>
                      <a:pt x="0" y="746"/>
                      <a:pt x="65" y="1070"/>
                      <a:pt x="279" y="1286"/>
                    </a:cubicBezTo>
                    <a:cubicBezTo>
                      <a:pt x="423" y="1430"/>
                      <a:pt x="616" y="1507"/>
                      <a:pt x="812" y="1507"/>
                    </a:cubicBezTo>
                    <a:cubicBezTo>
                      <a:pt x="909" y="1507"/>
                      <a:pt x="1007" y="1488"/>
                      <a:pt x="1100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3" name="任意多边形 5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333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1" y="746"/>
                      <a:pt x="65" y="1070"/>
                      <a:pt x="281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4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4" name="任意多边形 4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582" y="2127"/>
                <a:ext cx="110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507" extrusionOk="0">
                    <a:moveTo>
                      <a:pt x="814" y="0"/>
                    </a:moveTo>
                    <a:cubicBezTo>
                      <a:pt x="508" y="0"/>
                      <a:pt x="233" y="184"/>
                      <a:pt x="117" y="466"/>
                    </a:cubicBezTo>
                    <a:cubicBezTo>
                      <a:pt x="0" y="746"/>
                      <a:pt x="65" y="1070"/>
                      <a:pt x="280" y="1286"/>
                    </a:cubicBezTo>
                    <a:cubicBezTo>
                      <a:pt x="425" y="1430"/>
                      <a:pt x="618" y="1507"/>
                      <a:pt x="814" y="1507"/>
                    </a:cubicBezTo>
                    <a:cubicBezTo>
                      <a:pt x="911" y="1507"/>
                      <a:pt x="1009" y="1488"/>
                      <a:pt x="1102" y="1450"/>
                    </a:cubicBezTo>
                    <a:cubicBezTo>
                      <a:pt x="1382" y="1333"/>
                      <a:pt x="1566" y="1058"/>
                      <a:pt x="1566" y="753"/>
                    </a:cubicBezTo>
                    <a:cubicBezTo>
                      <a:pt x="1566" y="338"/>
                      <a:pt x="1229" y="0"/>
                      <a:pt x="814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5" name="任意多边形 3"/>
              <p:cNvSpPr/>
              <p:nvPr>
                <p:custDataLst>
                  <p:tags r:id="rId127"/>
                </p:custDataLst>
              </p:nvPr>
            </p:nvSpPr>
            <p:spPr>
              <a:xfrm>
                <a:off x="606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99" extrusionOk="0">
                    <a:moveTo>
                      <a:pt x="524" y="1"/>
                    </a:moveTo>
                    <a:cubicBezTo>
                      <a:pt x="328" y="1"/>
                      <a:pt x="139" y="78"/>
                      <a:pt x="1" y="213"/>
                    </a:cubicBezTo>
                    <a:cubicBezTo>
                      <a:pt x="391" y="286"/>
                      <a:pt x="785" y="346"/>
                      <a:pt x="1184" y="399"/>
                    </a:cubicBezTo>
                    <a:cubicBezTo>
                      <a:pt x="1054" y="154"/>
                      <a:pt x="801" y="2"/>
                      <a:pt x="524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任意多边形 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841" y="2392"/>
                <a:ext cx="10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81" extrusionOk="0">
                    <a:moveTo>
                      <a:pt x="730" y="1"/>
                    </a:moveTo>
                    <a:cubicBezTo>
                      <a:pt x="386" y="2"/>
                      <a:pt x="85" y="235"/>
                      <a:pt x="1" y="567"/>
                    </a:cubicBezTo>
                    <a:cubicBezTo>
                      <a:pt x="244" y="576"/>
                      <a:pt x="485" y="581"/>
                      <a:pt x="730" y="581"/>
                    </a:cubicBezTo>
                    <a:cubicBezTo>
                      <a:pt x="973" y="581"/>
                      <a:pt x="1214" y="576"/>
                      <a:pt x="1457" y="567"/>
                    </a:cubicBezTo>
                    <a:cubicBezTo>
                      <a:pt x="1373" y="235"/>
                      <a:pt x="1072" y="2"/>
                      <a:pt x="730" y="1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任意多边形 1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095" y="2392"/>
                <a:ext cx="83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98" extrusionOk="0">
                    <a:moveTo>
                      <a:pt x="662" y="0"/>
                    </a:moveTo>
                    <a:cubicBezTo>
                      <a:pt x="398" y="0"/>
                      <a:pt x="138" y="139"/>
                      <a:pt x="0" y="398"/>
                    </a:cubicBezTo>
                    <a:cubicBezTo>
                      <a:pt x="398" y="345"/>
                      <a:pt x="793" y="285"/>
                      <a:pt x="1185" y="214"/>
                    </a:cubicBezTo>
                    <a:cubicBezTo>
                      <a:pt x="1037" y="69"/>
                      <a:pt x="848" y="0"/>
                      <a:pt x="662" y="0"/>
                    </a:cubicBezTo>
                    <a:close/>
                  </a:path>
                </a:pathLst>
              </a:custGeom>
              <a:solidFill>
                <a:srgbClr val="7DFFD6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>
            <p:custDataLst>
              <p:tags r:id="rId130"/>
            </p:custDataLst>
          </p:nvPr>
        </p:nvGrpSpPr>
        <p:grpSpPr>
          <a:xfrm>
            <a:off x="-303" y="-10986"/>
            <a:ext cx="1753527" cy="1753527"/>
            <a:chOff x="-586" y="6235"/>
            <a:chExt cx="5584" cy="5080"/>
          </a:xfrm>
        </p:grpSpPr>
        <p:sp>
          <p:nvSpPr>
            <p:cNvPr id="148" name="椭圆 3"/>
            <p:cNvSpPr/>
            <p:nvPr>
              <p:custDataLst>
                <p:tags r:id="rId131"/>
              </p:custDataLst>
            </p:nvPr>
          </p:nvSpPr>
          <p:spPr>
            <a:xfrm>
              <a:off x="-586" y="6271"/>
              <a:ext cx="5046" cy="5045"/>
            </a:xfrm>
            <a:prstGeom prst="ellipse">
              <a:avLst/>
            </a:prstGeom>
            <a:solidFill>
              <a:srgbClr val="03DE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46" y="6235"/>
              <a:ext cx="3053" cy="3053"/>
              <a:chOff x="1946" y="6235"/>
              <a:chExt cx="3053" cy="3053"/>
            </a:xfrm>
          </p:grpSpPr>
          <p:sp>
            <p:nvSpPr>
              <p:cNvPr id="11" name="任意多边形 12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087" y="637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8" extrusionOk="0">
                    <a:moveTo>
                      <a:pt x="10717" y="1"/>
                    </a:moveTo>
                    <a:lnTo>
                      <a:pt x="10717" y="1"/>
                    </a:lnTo>
                    <a:cubicBezTo>
                      <a:pt x="8382" y="1104"/>
                      <a:pt x="6257" y="2604"/>
                      <a:pt x="4431" y="4431"/>
                    </a:cubicBezTo>
                    <a:cubicBezTo>
                      <a:pt x="2604" y="6255"/>
                      <a:pt x="1106" y="8382"/>
                      <a:pt x="1" y="10717"/>
                    </a:cubicBezTo>
                    <a:lnTo>
                      <a:pt x="10717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946" y="6236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5" extrusionOk="0">
                    <a:moveTo>
                      <a:pt x="20453" y="1"/>
                    </a:moveTo>
                    <a:lnTo>
                      <a:pt x="20453" y="1"/>
                    </a:lnTo>
                    <a:cubicBezTo>
                      <a:pt x="19736" y="63"/>
                      <a:pt x="19023" y="158"/>
                      <a:pt x="18312" y="287"/>
                    </a:cubicBezTo>
                    <a:lnTo>
                      <a:pt x="289" y="18312"/>
                    </a:lnTo>
                    <a:cubicBezTo>
                      <a:pt x="159" y="19023"/>
                      <a:pt x="63" y="19736"/>
                      <a:pt x="1" y="20455"/>
                    </a:cubicBezTo>
                    <a:lnTo>
                      <a:pt x="20453" y="1"/>
                    </a:ln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46" y="6235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79" h="25878" extrusionOk="0">
                    <a:moveTo>
                      <a:pt x="24220" y="1"/>
                    </a:moveTo>
                    <a:lnTo>
                      <a:pt x="0" y="24221"/>
                    </a:lnTo>
                    <a:cubicBezTo>
                      <a:pt x="46" y="24774"/>
                      <a:pt x="111" y="25327"/>
                      <a:pt x="197" y="25877"/>
                    </a:cubicBezTo>
                    <a:lnTo>
                      <a:pt x="25878" y="197"/>
                    </a:lnTo>
                    <a:cubicBezTo>
                      <a:pt x="25328" y="111"/>
                      <a:pt x="24775" y="45"/>
                      <a:pt x="2422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任意多边形 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007" y="6297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3" h="29423" extrusionOk="0">
                    <a:moveTo>
                      <a:pt x="28037" y="0"/>
                    </a:moveTo>
                    <a:lnTo>
                      <a:pt x="1" y="28036"/>
                    </a:lnTo>
                    <a:cubicBezTo>
                      <a:pt x="143" y="28502"/>
                      <a:pt x="298" y="28964"/>
                      <a:pt x="470" y="29423"/>
                    </a:cubicBezTo>
                    <a:lnTo>
                      <a:pt x="29422" y="471"/>
                    </a:lnTo>
                    <a:cubicBezTo>
                      <a:pt x="28965" y="299"/>
                      <a:pt x="28503" y="142"/>
                      <a:pt x="28037" y="0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任意多边形 8"/>
              <p:cNvSpPr/>
              <p:nvPr>
                <p:custDataLst>
                  <p:tags r:id="rId136"/>
                </p:custDataLst>
              </p:nvPr>
            </p:nvSpPr>
            <p:spPr>
              <a:xfrm>
                <a:off x="2119" y="6408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3" extrusionOk="0">
                    <a:moveTo>
                      <a:pt x="30370" y="1"/>
                    </a:moveTo>
                    <a:lnTo>
                      <a:pt x="0" y="30371"/>
                    </a:lnTo>
                    <a:cubicBezTo>
                      <a:pt x="211" y="30770"/>
                      <a:pt x="436" y="31164"/>
                      <a:pt x="675" y="31552"/>
                    </a:cubicBezTo>
                    <a:lnTo>
                      <a:pt x="31551" y="675"/>
                    </a:lnTo>
                    <a:cubicBezTo>
                      <a:pt x="31163" y="437"/>
                      <a:pt x="30770" y="213"/>
                      <a:pt x="30370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任意多边形 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2270" y="6559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547" y="1"/>
                    </a:moveTo>
                    <a:lnTo>
                      <a:pt x="0" y="31549"/>
                    </a:lnTo>
                    <a:cubicBezTo>
                      <a:pt x="270" y="31890"/>
                      <a:pt x="552" y="32227"/>
                      <a:pt x="846" y="32556"/>
                    </a:cubicBezTo>
                    <a:lnTo>
                      <a:pt x="32556" y="848"/>
                    </a:lnTo>
                    <a:cubicBezTo>
                      <a:pt x="32226" y="554"/>
                      <a:pt x="31890" y="272"/>
                      <a:pt x="3154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任意多边形 6"/>
              <p:cNvSpPr/>
              <p:nvPr>
                <p:custDataLst>
                  <p:tags r:id="rId138"/>
                </p:custDataLst>
              </p:nvPr>
            </p:nvSpPr>
            <p:spPr>
              <a:xfrm>
                <a:off x="2455" y="6745"/>
                <a:ext cx="2221" cy="2221"/>
              </a:xfrm>
              <a:custGeom>
                <a:avLst/>
                <a:gdLst/>
                <a:ahLst/>
                <a:cxnLst/>
                <a:rect l="l" t="t" r="r" b="b"/>
                <a:pathLst>
                  <a:path w="32557" h="32557" extrusionOk="0">
                    <a:moveTo>
                      <a:pt x="31711" y="1"/>
                    </a:moveTo>
                    <a:lnTo>
                      <a:pt x="1" y="31709"/>
                    </a:lnTo>
                    <a:cubicBezTo>
                      <a:pt x="331" y="32003"/>
                      <a:pt x="667" y="32286"/>
                      <a:pt x="1010" y="32556"/>
                    </a:cubicBezTo>
                    <a:lnTo>
                      <a:pt x="32557" y="1010"/>
                    </a:lnTo>
                    <a:cubicBezTo>
                      <a:pt x="32287" y="667"/>
                      <a:pt x="32005" y="330"/>
                      <a:pt x="31711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任意多边形 5"/>
              <p:cNvSpPr/>
              <p:nvPr>
                <p:custDataLst>
                  <p:tags r:id="rId139"/>
                </p:custDataLst>
              </p:nvPr>
            </p:nvSpPr>
            <p:spPr>
              <a:xfrm>
                <a:off x="2675" y="6964"/>
                <a:ext cx="2152" cy="2152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1555" extrusionOk="0">
                    <a:moveTo>
                      <a:pt x="30878" y="1"/>
                    </a:moveTo>
                    <a:lnTo>
                      <a:pt x="0" y="30879"/>
                    </a:lnTo>
                    <a:cubicBezTo>
                      <a:pt x="388" y="31116"/>
                      <a:pt x="782" y="31340"/>
                      <a:pt x="1181" y="31554"/>
                    </a:cubicBezTo>
                    <a:lnTo>
                      <a:pt x="31551" y="1182"/>
                    </a:lnTo>
                    <a:cubicBezTo>
                      <a:pt x="31340" y="783"/>
                      <a:pt x="31116" y="389"/>
                      <a:pt x="30878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任意多边形 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2932" y="7221"/>
                <a:ext cx="2007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9422" extrusionOk="0">
                    <a:moveTo>
                      <a:pt x="28952" y="1"/>
                    </a:moveTo>
                    <a:lnTo>
                      <a:pt x="0" y="28953"/>
                    </a:lnTo>
                    <a:cubicBezTo>
                      <a:pt x="457" y="29125"/>
                      <a:pt x="919" y="29282"/>
                      <a:pt x="1385" y="29422"/>
                    </a:cubicBezTo>
                    <a:lnTo>
                      <a:pt x="29421" y="1386"/>
                    </a:lnTo>
                    <a:cubicBezTo>
                      <a:pt x="29281" y="920"/>
                      <a:pt x="29124" y="458"/>
                      <a:pt x="2895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任意多边形 3"/>
              <p:cNvSpPr/>
              <p:nvPr>
                <p:custDataLst>
                  <p:tags r:id="rId141"/>
                </p:custDataLst>
              </p:nvPr>
            </p:nvSpPr>
            <p:spPr>
              <a:xfrm>
                <a:off x="3235" y="7524"/>
                <a:ext cx="1765" cy="1765"/>
              </a:xfrm>
              <a:custGeom>
                <a:avLst/>
                <a:gdLst/>
                <a:ahLst/>
                <a:cxnLst/>
                <a:rect l="l" t="t" r="r" b="b"/>
                <a:pathLst>
                  <a:path w="25880" h="25879" extrusionOk="0">
                    <a:moveTo>
                      <a:pt x="25682" y="1"/>
                    </a:moveTo>
                    <a:lnTo>
                      <a:pt x="1" y="25681"/>
                    </a:lnTo>
                    <a:cubicBezTo>
                      <a:pt x="552" y="25767"/>
                      <a:pt x="1104" y="25833"/>
                      <a:pt x="1659" y="25879"/>
                    </a:cubicBezTo>
                    <a:lnTo>
                      <a:pt x="25879" y="1659"/>
                    </a:lnTo>
                    <a:cubicBezTo>
                      <a:pt x="25834" y="1104"/>
                      <a:pt x="25768" y="551"/>
                      <a:pt x="25682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任意多边形 2"/>
              <p:cNvSpPr/>
              <p:nvPr>
                <p:custDataLst>
                  <p:tags r:id="rId142"/>
                </p:custDataLst>
              </p:nvPr>
            </p:nvSpPr>
            <p:spPr>
              <a:xfrm>
                <a:off x="3604" y="7894"/>
                <a:ext cx="1395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20454" h="20454" extrusionOk="0">
                    <a:moveTo>
                      <a:pt x="20453" y="1"/>
                    </a:moveTo>
                    <a:lnTo>
                      <a:pt x="1" y="20453"/>
                    </a:lnTo>
                    <a:cubicBezTo>
                      <a:pt x="718" y="20391"/>
                      <a:pt x="1431" y="20297"/>
                      <a:pt x="2142" y="20167"/>
                    </a:cubicBezTo>
                    <a:lnTo>
                      <a:pt x="20165" y="2142"/>
                    </a:lnTo>
                    <a:cubicBezTo>
                      <a:pt x="20295" y="1433"/>
                      <a:pt x="20391" y="720"/>
                      <a:pt x="20453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任意多边形 1"/>
              <p:cNvSpPr/>
              <p:nvPr>
                <p:custDataLst>
                  <p:tags r:id="rId143"/>
                </p:custDataLst>
              </p:nvPr>
            </p:nvSpPr>
            <p:spPr>
              <a:xfrm>
                <a:off x="4127" y="8417"/>
                <a:ext cx="73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16" extrusionOk="0">
                    <a:moveTo>
                      <a:pt x="10717" y="1"/>
                    </a:moveTo>
                    <a:lnTo>
                      <a:pt x="1" y="10715"/>
                    </a:lnTo>
                    <a:cubicBezTo>
                      <a:pt x="4703" y="8488"/>
                      <a:pt x="8489" y="4703"/>
                      <a:pt x="10717" y="1"/>
                    </a:cubicBezTo>
                    <a:close/>
                  </a:path>
                </a:pathLst>
              </a:custGeom>
              <a:solidFill>
                <a:srgbClr val="C9FEE1"/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4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8"/>
            </p:custDataLst>
          </p:nvPr>
        </p:nvSpPr>
        <p:spPr>
          <a:xfrm>
            <a:off x="1522413" y="406980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image" Target="../media/image1.png"/><Relationship Id="rId21" Type="http://schemas.openxmlformats.org/officeDocument/2006/relationships/tags" Target="../tags/tag2503.xml"/><Relationship Id="rId20" Type="http://schemas.openxmlformats.org/officeDocument/2006/relationships/tags" Target="../tags/tag250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50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8299"/>
            <a:ext cx="10852237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25.xml"/><Relationship Id="rId1" Type="http://schemas.openxmlformats.org/officeDocument/2006/relationships/tags" Target="../tags/tag25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2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28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29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506.xml"/><Relationship Id="rId2" Type="http://schemas.openxmlformats.org/officeDocument/2006/relationships/tags" Target="../tags/tag2505.xml"/><Relationship Id="rId1" Type="http://schemas.openxmlformats.org/officeDocument/2006/relationships/tags" Target="../tags/tag25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0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510.xml"/><Relationship Id="rId2" Type="http://schemas.openxmlformats.org/officeDocument/2006/relationships/tags" Target="../tags/tag2509.xml"/><Relationship Id="rId1" Type="http://schemas.openxmlformats.org/officeDocument/2006/relationships/tags" Target="../tags/tag25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12.xml"/><Relationship Id="rId1" Type="http://schemas.openxmlformats.org/officeDocument/2006/relationships/tags" Target="../tags/tag25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14.xml"/><Relationship Id="rId1" Type="http://schemas.openxmlformats.org/officeDocument/2006/relationships/tags" Target="../tags/tag251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519.xml"/><Relationship Id="rId5" Type="http://schemas.openxmlformats.org/officeDocument/2006/relationships/tags" Target="../tags/tag2518.xml"/><Relationship Id="rId4" Type="http://schemas.openxmlformats.org/officeDocument/2006/relationships/tags" Target="../tags/tag2517.xml"/><Relationship Id="rId3" Type="http://schemas.openxmlformats.org/officeDocument/2006/relationships/tags" Target="../tags/tag2516.xml"/><Relationship Id="rId2" Type="http://schemas.openxmlformats.org/officeDocument/2006/relationships/tags" Target="../tags/tag2515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695" y="1858645"/>
            <a:ext cx="11943715" cy="43516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It is not unusual for an athlete to be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well known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while he is active, and quickly forgotten when his athletic career is over.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 I'm sure she'll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deal with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changes very well because she's very adaptable.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 He was ready to serve dinner to his friends when he realized that he had forgotten to turn on the oven and the meat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was not cooked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yet.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4. He used his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great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influence to change the thinking of the scientific community on this issue.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5. Scientists have collected more 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</a:rPr>
              <a:t>data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than expected to prove the theory.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009015"/>
          <a:ext cx="10866755" cy="62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6755"/>
              </a:tblGrid>
              <a:tr h="6203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raw     a household name      substantial     statistics      handle</a:t>
                      </a:r>
                      <a:endParaRPr lang="zh-CN" altLang="en-US" sz="3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688768" y="3773056"/>
            <a:ext cx="8540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raw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32480" y="5688337"/>
            <a:ext cx="16452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statistics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9425" y="4725110"/>
            <a:ext cx="19805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substantial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8347" y="3140912"/>
            <a:ext cx="12490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0000"/>
                </a:solidFill>
              </a:rPr>
              <a:t>handle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68604" y="1556288"/>
            <a:ext cx="32048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 household name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1770" y="6236970"/>
            <a:ext cx="11678285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Tip3: to grasp the meaning of words with synonyms.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835785" y="188595"/>
          <a:ext cx="93853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5300"/>
              </a:tblGrid>
              <a:tr h="975360">
                <a:tc>
                  <a:txBody>
                    <a:bodyPr/>
                    <a:lstStyle/>
                    <a:p>
                      <a:r>
                        <a:rPr lang="en-US" altLang="zh-CN" sz="28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infection         multiple       decrease         severe       transform       proof              blame           substantial</a:t>
                      </a:r>
                      <a:endParaRPr lang="en-US" altLang="zh-CN" sz="28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832628" y="1700512"/>
            <a:ext cx="12490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blame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2152" y="2564531"/>
            <a:ext cx="15062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infection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1636" y="3356694"/>
            <a:ext cx="14065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multiple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0371" y="3356890"/>
            <a:ext cx="1782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transform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09053" y="4220539"/>
            <a:ext cx="17430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decrease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20801" y="4652535"/>
            <a:ext cx="18815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substantial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5973" y="5067349"/>
            <a:ext cx="10915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proof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9690" y="5578049"/>
            <a:ext cx="13481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severe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47581" y="116844"/>
            <a:ext cx="10852237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en-US" altLang="zh-CN"/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256540" y="6236970"/>
            <a:ext cx="11983720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Tip4: </a:t>
            </a:r>
            <a:r>
              <a:rPr lang="en-US" altLang="zh-CN" sz="2800">
                <a:solidFill>
                  <a:schemeClr val="tx1"/>
                </a:solidFill>
              </a:rPr>
              <a:t>to grasp the meaning of words in topic-related context.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320280" y="1340485"/>
            <a:ext cx="75565" cy="75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79425" y="1745615"/>
            <a:ext cx="1094740" cy="431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91770" y="2180590"/>
            <a:ext cx="1478915" cy="431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39445" y="1328420"/>
            <a:ext cx="11341100" cy="407670"/>
          </a:xfrm>
          <a:prstGeom prst="roundRect">
            <a:avLst/>
          </a:prstGeom>
          <a:solidFill>
            <a:srgbClr val="F7FD9D"/>
          </a:solidFill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520055" y="1736090"/>
            <a:ext cx="1152525" cy="930910"/>
            <a:chOff x="8693" y="2734"/>
            <a:chExt cx="1815" cy="1466"/>
          </a:xfrm>
        </p:grpSpPr>
        <p:sp>
          <p:nvSpPr>
            <p:cNvPr id="22" name="左中括号 21"/>
            <p:cNvSpPr/>
            <p:nvPr/>
          </p:nvSpPr>
          <p:spPr>
            <a:xfrm>
              <a:off x="10054" y="2734"/>
              <a:ext cx="454" cy="680"/>
            </a:xfrm>
            <a:prstGeom prst="leftBracket">
              <a:avLst/>
            </a:prstGeom>
            <a:ln w="95250">
              <a:solidFill>
                <a:srgbClr val="03DE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右中括号 22"/>
            <p:cNvSpPr/>
            <p:nvPr/>
          </p:nvSpPr>
          <p:spPr>
            <a:xfrm>
              <a:off x="8693" y="3414"/>
              <a:ext cx="501" cy="786"/>
            </a:xfrm>
            <a:prstGeom prst="rightBracket">
              <a:avLst/>
            </a:prstGeom>
            <a:ln w="92075">
              <a:solidFill>
                <a:srgbClr val="03DE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8021320" y="2201545"/>
            <a:ext cx="1797050" cy="431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9768840" y="2180590"/>
            <a:ext cx="2211705" cy="4076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872355" y="2636520"/>
            <a:ext cx="2344420" cy="431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91770" y="3044825"/>
            <a:ext cx="1356995" cy="4076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9408795" y="3439160"/>
            <a:ext cx="2675255" cy="4076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256540" y="3932555"/>
            <a:ext cx="6024245" cy="4076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904605" y="4292600"/>
            <a:ext cx="3075940" cy="40767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91770" y="4711065"/>
            <a:ext cx="3352800" cy="4749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>
            <a:off x="3496945" y="4580890"/>
            <a:ext cx="1504950" cy="471805"/>
          </a:xfrm>
          <a:prstGeom prst="triangl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>
            <a:off x="1199515" y="5429885"/>
            <a:ext cx="619125" cy="574675"/>
          </a:xfrm>
          <a:prstGeom prst="triangl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>
            <a:off x="4152265" y="5474335"/>
            <a:ext cx="713105" cy="529590"/>
          </a:xfrm>
          <a:prstGeom prst="triangl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-635" y="5186045"/>
            <a:ext cx="1549400" cy="4749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053840" y="5102860"/>
            <a:ext cx="1273810" cy="4749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7625" y="404495"/>
            <a:ext cx="19488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Bodoni MT Black" panose="02070A03080606020203" charset="0"/>
                <a:cs typeface="Bodoni MT Black" panose="02070A03080606020203" charset="0"/>
              </a:rPr>
              <a:t>topic sentence</a:t>
            </a:r>
            <a:endParaRPr lang="en-US" altLang="zh-CN" sz="2800">
              <a:solidFill>
                <a:srgbClr val="FF0000"/>
              </a:solidFill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410835" y="5577840"/>
            <a:ext cx="974090" cy="4749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2410" y="1268730"/>
            <a:ext cx="11851640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British scientists believe they may have found a way to fight the common cold. It blocks a key protein in the body cells that is to ________________ for the spread of cold-causing virus. Targeting the host rather than _________________was a bit non-traditional but made sense because it was tricky to target the virus. Cold-causing virus are not only of _______________kinds, they also _______________ rapidly, meaning they can quickly develop resistance to medicine. Researchers are working on making a form of medicine that can be taken directly into one’s lungs, to____________ the chance of side effects. Though these scientists have made _________________ advances in their research, further__________ is needed to make sure such drugs are not so______________ that they harm the body.</a:t>
            </a:r>
            <a:endParaRPr lang="zh-CN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线形标注 1 35"/>
          <p:cNvSpPr/>
          <p:nvPr/>
        </p:nvSpPr>
        <p:spPr>
          <a:xfrm>
            <a:off x="1847850" y="3044825"/>
            <a:ext cx="3298190" cy="546735"/>
          </a:xfrm>
          <a:prstGeom prst="borderCallout1">
            <a:avLst>
              <a:gd name="adj1" fmla="val 37514"/>
              <a:gd name="adj2" fmla="val -1675"/>
              <a:gd name="adj3" fmla="val 34610"/>
              <a:gd name="adj4" fmla="val -1151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difficult to deal with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线形标注 1 28"/>
          <p:cNvSpPr/>
          <p:nvPr/>
        </p:nvSpPr>
        <p:spPr>
          <a:xfrm>
            <a:off x="2472055" y="1988185"/>
            <a:ext cx="2050415" cy="576580"/>
          </a:xfrm>
          <a:prstGeom prst="borderCallout1">
            <a:avLst>
              <a:gd name="adj1" fmla="val 0"/>
              <a:gd name="adj2" fmla="val 16627"/>
              <a:gd name="adj3" fmla="val 181718"/>
              <a:gd name="adj4" fmla="val -170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disease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线形标注 1 45"/>
          <p:cNvSpPr/>
          <p:nvPr/>
        </p:nvSpPr>
        <p:spPr>
          <a:xfrm>
            <a:off x="6827520" y="4644390"/>
            <a:ext cx="1673860" cy="530225"/>
          </a:xfrm>
          <a:prstGeom prst="borderCallout1">
            <a:avLst>
              <a:gd name="adj1" fmla="val 42634"/>
              <a:gd name="adj2" fmla="val 1572"/>
              <a:gd name="adj3" fmla="val 117485"/>
              <a:gd name="adj4" fmla="val -29286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evidence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线形标注 1 34"/>
          <p:cNvSpPr/>
          <p:nvPr/>
        </p:nvSpPr>
        <p:spPr>
          <a:xfrm>
            <a:off x="7464425" y="2769870"/>
            <a:ext cx="3709035" cy="821690"/>
          </a:xfrm>
          <a:prstGeom prst="borderCallout1">
            <a:avLst>
              <a:gd name="adj1" fmla="val 0"/>
              <a:gd name="adj2" fmla="val 16627"/>
              <a:gd name="adj3" fmla="val 140958"/>
              <a:gd name="adj4" fmla="val -6283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 completely change appearance or character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线形标注 1 23"/>
          <p:cNvSpPr/>
          <p:nvPr/>
        </p:nvSpPr>
        <p:spPr>
          <a:xfrm>
            <a:off x="8688705" y="620395"/>
            <a:ext cx="2986405" cy="576580"/>
          </a:xfrm>
          <a:prstGeom prst="borderCallout1">
            <a:avLst>
              <a:gd name="adj1" fmla="val 0"/>
              <a:gd name="adj2" fmla="val 16627"/>
              <a:gd name="adj3" fmla="val 181718"/>
              <a:gd name="adj4" fmla="val -170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be responsible for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线形标注 1 38"/>
          <p:cNvSpPr/>
          <p:nvPr/>
        </p:nvSpPr>
        <p:spPr>
          <a:xfrm>
            <a:off x="9624695" y="3757295"/>
            <a:ext cx="1651635" cy="463550"/>
          </a:xfrm>
          <a:prstGeom prst="borderCallout1">
            <a:avLst>
              <a:gd name="adj1" fmla="val 0"/>
              <a:gd name="adj2" fmla="val 16627"/>
              <a:gd name="adj3" fmla="val 140958"/>
              <a:gd name="adj4" fmla="val -6283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 reduce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线形标注 1 43"/>
          <p:cNvSpPr/>
          <p:nvPr/>
        </p:nvSpPr>
        <p:spPr>
          <a:xfrm>
            <a:off x="3270250" y="5733415"/>
            <a:ext cx="1252220" cy="530225"/>
          </a:xfrm>
          <a:prstGeom prst="borderCallout1">
            <a:avLst>
              <a:gd name="adj1" fmla="val 42634"/>
              <a:gd name="adj2" fmla="val 1572"/>
              <a:gd name="adj3" fmla="val 13892"/>
              <a:gd name="adj4" fmla="val -31845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serious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线形标注 1 40"/>
          <p:cNvSpPr/>
          <p:nvPr/>
        </p:nvSpPr>
        <p:spPr>
          <a:xfrm>
            <a:off x="8291830" y="5429885"/>
            <a:ext cx="3709035" cy="530225"/>
          </a:xfrm>
          <a:prstGeom prst="borderCallout1">
            <a:avLst>
              <a:gd name="adj1" fmla="val 12095"/>
              <a:gd name="adj2" fmla="val 52371"/>
              <a:gd name="adj3" fmla="val -81676"/>
              <a:gd name="adj4" fmla="val 38760"/>
            </a:avLst>
          </a:prstGeom>
          <a:solidFill>
            <a:srgbClr val="03DEB1"/>
          </a:solidFill>
          <a:ln>
            <a:solidFill>
              <a:srgbClr val="03D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big and considerable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225030" y="1268730"/>
            <a:ext cx="4755515" cy="543560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 bldLvl="0" animBg="1"/>
      <p:bldP spid="21" grpId="1" animBg="1"/>
      <p:bldP spid="16" grpId="0" bldLvl="0" animBg="1"/>
      <p:bldP spid="16" grpId="1" animBg="1"/>
      <p:bldP spid="48" grpId="0"/>
      <p:bldP spid="48" grpId="1"/>
      <p:bldP spid="18" grpId="0" animBg="1"/>
      <p:bldP spid="18" grpId="1" animBg="1"/>
      <p:bldP spid="19" grpId="0" animBg="1"/>
      <p:bldP spid="19" grpId="1" animBg="1"/>
      <p:bldP spid="24" grpId="0" bldLvl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29" grpId="0" bldLvl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bldLvl="0" animBg="1"/>
      <p:bldP spid="35" grpId="1" animBg="1"/>
      <p:bldP spid="36" grpId="0" bldLvl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bldLvl="0" animBg="1"/>
      <p:bldP spid="39" grpId="1" animBg="1"/>
      <p:bldP spid="40" grpId="0" animBg="1"/>
      <p:bldP spid="40" grpId="1" animBg="1"/>
      <p:bldP spid="45" grpId="0" bldLvl="0" animBg="1"/>
      <p:bldP spid="45" grpId="1" animBg="1"/>
      <p:bldP spid="47" grpId="0" animBg="1"/>
      <p:bldP spid="47" grpId="1" animBg="1"/>
      <p:bldP spid="41" grpId="0" bldLvl="0" animBg="1"/>
      <p:bldP spid="41" grpId="1" animBg="1"/>
      <p:bldP spid="46" grpId="0" bldLvl="0" animBg="1"/>
      <p:bldP spid="46" grpId="1" animBg="1"/>
      <p:bldP spid="42" grpId="0" animBg="1"/>
      <p:bldP spid="42" grpId="1" animBg="1"/>
      <p:bldP spid="43" grpId="0" animBg="1"/>
      <p:bldP spid="43" grpId="1" animBg="1"/>
      <p:bldP spid="49" grpId="0" bldLvl="0" animBg="1"/>
      <p:bldP spid="49" grpId="1" animBg="1"/>
      <p:bldP spid="44" grpId="0" bldLvl="0" animBg="1"/>
      <p:bldP spid="4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92405" y="2564765"/>
            <a:ext cx="2523490" cy="1470660"/>
            <a:chOff x="2570" y="5059"/>
            <a:chExt cx="6804" cy="2316"/>
          </a:xfrm>
        </p:grpSpPr>
        <p:sp>
          <p:nvSpPr>
            <p:cNvPr id="7" name="椭圆 6"/>
            <p:cNvSpPr/>
            <p:nvPr/>
          </p:nvSpPr>
          <p:spPr>
            <a:xfrm>
              <a:off x="2570" y="5059"/>
              <a:ext cx="6804" cy="23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734" y="5059"/>
              <a:ext cx="5271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science 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     &amp;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scientists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70860" y="3014345"/>
            <a:ext cx="1636395" cy="95313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Bodoni MT Black" panose="02070A03080606020203" charset="0"/>
                <a:cs typeface="Bodoni MT Black" panose="02070A03080606020203" charset="0"/>
              </a:rPr>
              <a:t>fight disease</a:t>
            </a:r>
            <a:endParaRPr lang="en-US" altLang="zh-CN" sz="2800">
              <a:latin typeface="Bodoni MT Black" panose="02070A03080606020203" charset="0"/>
              <a:cs typeface="Bodoni MT Black" panose="02070A03080606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1995" y="4077335"/>
            <a:ext cx="285178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High Tower Text" panose="02040502050506030303" charset="0"/>
                <a:cs typeface="High Tower Text" panose="02040502050506030303" charset="0"/>
              </a:rPr>
              <a:t>the common cold</a:t>
            </a:r>
            <a:endParaRPr lang="en-US" altLang="zh-CN" sz="2800">
              <a:latin typeface="High Tower Text" panose="02040502050506030303" charset="0"/>
              <a:cs typeface="High Tower Text" panose="02040502050506030303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0800" y="1190625"/>
            <a:ext cx="1978660" cy="869315"/>
            <a:chOff x="2570" y="5606"/>
            <a:chExt cx="5658" cy="1369"/>
          </a:xfrm>
        </p:grpSpPr>
        <p:sp>
          <p:nvSpPr>
            <p:cNvPr id="11" name="椭圆 10"/>
            <p:cNvSpPr/>
            <p:nvPr/>
          </p:nvSpPr>
          <p:spPr>
            <a:xfrm>
              <a:off x="2570" y="5606"/>
              <a:ext cx="4366" cy="13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57" y="5879"/>
              <a:ext cx="52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causes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21885" y="5805170"/>
            <a:ext cx="2064339" cy="869315"/>
            <a:chOff x="2570" y="5606"/>
            <a:chExt cx="5903" cy="1369"/>
          </a:xfrm>
        </p:grpSpPr>
        <p:sp>
          <p:nvSpPr>
            <p:cNvPr id="14" name="椭圆 13"/>
            <p:cNvSpPr/>
            <p:nvPr/>
          </p:nvSpPr>
          <p:spPr>
            <a:xfrm>
              <a:off x="2570" y="5606"/>
              <a:ext cx="5903" cy="13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57" y="5879"/>
              <a:ext cx="52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solutions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90490" y="4313555"/>
            <a:ext cx="1978660" cy="869315"/>
            <a:chOff x="2570" y="5606"/>
            <a:chExt cx="5658" cy="1369"/>
          </a:xfrm>
        </p:grpSpPr>
        <p:sp>
          <p:nvSpPr>
            <p:cNvPr id="17" name="椭圆 16"/>
            <p:cNvSpPr/>
            <p:nvPr/>
          </p:nvSpPr>
          <p:spPr>
            <a:xfrm>
              <a:off x="2570" y="5606"/>
              <a:ext cx="4366" cy="13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57" y="5879"/>
              <a:ext cx="52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effects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</p:txBody>
        </p:sp>
      </p:grpSp>
      <p:sp>
        <p:nvSpPr>
          <p:cNvPr id="19" name="右箭头 18"/>
          <p:cNvSpPr/>
          <p:nvPr/>
        </p:nvSpPr>
        <p:spPr>
          <a:xfrm>
            <a:off x="2578100" y="3068955"/>
            <a:ext cx="503555" cy="57594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063490" y="2724150"/>
            <a:ext cx="3361064" cy="869315"/>
            <a:chOff x="2570" y="5606"/>
            <a:chExt cx="9611" cy="1369"/>
          </a:xfrm>
        </p:grpSpPr>
        <p:sp>
          <p:nvSpPr>
            <p:cNvPr id="21" name="椭圆 20"/>
            <p:cNvSpPr/>
            <p:nvPr/>
          </p:nvSpPr>
          <p:spPr>
            <a:xfrm>
              <a:off x="2570" y="5606"/>
              <a:ext cx="8603" cy="13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57" y="5879"/>
              <a:ext cx="92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Bodoni MT Black" panose="02070A03080606020203" charset="0"/>
                  <a:cs typeface="Bodoni MT Black" panose="02070A03080606020203" charset="0"/>
                </a:rPr>
                <a:t>characteristics</a:t>
              </a:r>
              <a:endParaRPr lang="en-US" altLang="zh-CN" sz="2800">
                <a:latin typeface="Bodoni MT Black" panose="02070A03080606020203" charset="0"/>
                <a:cs typeface="Bodoni MT Black" panose="02070A03080606020203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36180" y="1196340"/>
            <a:ext cx="3827780" cy="521970"/>
            <a:chOff x="11868" y="1884"/>
            <a:chExt cx="6028" cy="822"/>
          </a:xfrm>
        </p:grpSpPr>
        <p:sp>
          <p:nvSpPr>
            <p:cNvPr id="9" name="文本框 8"/>
            <p:cNvSpPr txBox="1"/>
            <p:nvPr/>
          </p:nvSpPr>
          <p:spPr>
            <a:xfrm>
              <a:off x="13796" y="1884"/>
              <a:ext cx="1772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blame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868" y="1884"/>
              <a:ext cx="1556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virus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940" y="1884"/>
              <a:ext cx="1956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spread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48525" y="4336415"/>
            <a:ext cx="4025265" cy="1132205"/>
            <a:chOff x="11415" y="6829"/>
            <a:chExt cx="6339" cy="1783"/>
          </a:xfrm>
        </p:grpSpPr>
        <p:sp>
          <p:nvSpPr>
            <p:cNvPr id="28" name="文本框 27"/>
            <p:cNvSpPr txBox="1"/>
            <p:nvPr/>
          </p:nvSpPr>
          <p:spPr>
            <a:xfrm>
              <a:off x="11496" y="6829"/>
              <a:ext cx="2300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decrease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23" y="6874"/>
              <a:ext cx="2924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substantial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5" y="7790"/>
              <a:ext cx="2982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side effects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590" y="7790"/>
              <a:ext cx="3164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severe harm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84515" y="2492375"/>
            <a:ext cx="3415030" cy="1197610"/>
            <a:chOff x="12889" y="3925"/>
            <a:chExt cx="5378" cy="1886"/>
          </a:xfrm>
        </p:grpSpPr>
        <p:sp>
          <p:nvSpPr>
            <p:cNvPr id="26" name="文本框 25"/>
            <p:cNvSpPr txBox="1"/>
            <p:nvPr/>
          </p:nvSpPr>
          <p:spPr>
            <a:xfrm>
              <a:off x="12889" y="4989"/>
              <a:ext cx="2334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multiple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84" y="4946"/>
              <a:ext cx="2761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transform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002" y="4039"/>
              <a:ext cx="1956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tricky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97" y="3925"/>
              <a:ext cx="2770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resistance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64425" y="5708650"/>
            <a:ext cx="4262120" cy="1149350"/>
            <a:chOff x="11739" y="9211"/>
            <a:chExt cx="6712" cy="1810"/>
          </a:xfrm>
        </p:grpSpPr>
        <p:sp>
          <p:nvSpPr>
            <p:cNvPr id="25" name="文本框 24"/>
            <p:cNvSpPr txBox="1"/>
            <p:nvPr/>
          </p:nvSpPr>
          <p:spPr>
            <a:xfrm>
              <a:off x="11822" y="9256"/>
              <a:ext cx="1649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target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683" y="9211"/>
              <a:ext cx="4768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host and infection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739" y="10199"/>
              <a:ext cx="4497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High Tower Text" panose="02040502050506030303" charset="0"/>
                  <a:cs typeface="High Tower Text" panose="02040502050506030303" charset="0"/>
                </a:rPr>
                <a:t>block protein cell</a:t>
              </a:r>
              <a:endParaRPr lang="en-US" altLang="zh-CN" sz="2800">
                <a:latin typeface="High Tower Text" panose="02040502050506030303" charset="0"/>
                <a:cs typeface="High Tower Text" panose="02040502050506030303" charset="0"/>
              </a:endParaRPr>
            </a:p>
          </p:txBody>
        </p:sp>
      </p:grpSp>
      <p:sp>
        <p:nvSpPr>
          <p:cNvPr id="42" name="右箭头 41"/>
          <p:cNvSpPr/>
          <p:nvPr/>
        </p:nvSpPr>
        <p:spPr>
          <a:xfrm>
            <a:off x="4728210" y="3155315"/>
            <a:ext cx="489585" cy="5759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标题 5"/>
          <p:cNvSpPr>
            <a:spLocks noGrp="1"/>
          </p:cNvSpPr>
          <p:nvPr/>
        </p:nvSpPr>
        <p:spPr>
          <a:xfrm>
            <a:off x="263525" y="404495"/>
            <a:ext cx="10450195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Tip5: to grasp the meaning of words by a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mind map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5" grpId="0" animBg="1"/>
      <p:bldP spid="5" grpId="1" animBg="1"/>
      <p:bldP spid="6" grpId="0" animBg="1"/>
      <p:bldP spid="6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250" y="836295"/>
            <a:ext cx="2025015" cy="331470"/>
          </a:xfrm>
        </p:spPr>
        <p:txBody>
          <a:bodyPr/>
          <a:lstStyle/>
          <a:p>
            <a:r>
              <a:rPr lang="en-US" altLang="zh-CN" sz="2800"/>
              <a:t>Summary</a:t>
            </a:r>
            <a:endParaRPr lang="en-US" altLang="zh-CN" sz="2800"/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1770" y="1268730"/>
            <a:ext cx="10882630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Tip1: to grasp the meaning based on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affixes and roots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标题 5"/>
          <p:cNvSpPr>
            <a:spLocks noGrp="1"/>
          </p:cNvSpPr>
          <p:nvPr/>
        </p:nvSpPr>
        <p:spPr>
          <a:xfrm>
            <a:off x="191770" y="2211705"/>
            <a:ext cx="10491470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Tip2: to grasp the meaning of words in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collocations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标题 5"/>
          <p:cNvSpPr>
            <a:spLocks noGrp="1"/>
          </p:cNvSpPr>
          <p:nvPr/>
        </p:nvSpPr>
        <p:spPr>
          <a:xfrm>
            <a:off x="191770" y="3140710"/>
            <a:ext cx="10538460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Tip3: to grasp the meaning of words with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synonyms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标题 5"/>
          <p:cNvSpPr>
            <a:spLocks noGrp="1"/>
          </p:cNvSpPr>
          <p:nvPr/>
        </p:nvSpPr>
        <p:spPr>
          <a:xfrm>
            <a:off x="191770" y="3932555"/>
            <a:ext cx="12249150" cy="700405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Tip4: to grasp the meaning of words in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topic-related context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191770" y="5085080"/>
            <a:ext cx="10450195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Tip5: to grasp the meaning of words by a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mind map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69925" y="5732780"/>
            <a:ext cx="10650855" cy="82486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360" b="1" i="0" u="none" strike="noStrike" kern="1200" cap="none" spc="-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cs typeface="汉仪旗黑-85S" panose="00020600040101010101" pitchFamily="18" charset="-122"/>
              </a:rPr>
              <a:t>-How to grasp the meaning of  words ?</a:t>
            </a:r>
            <a:endParaRPr lang="en-US" altLang="zh-CN">
              <a:solidFill>
                <a:schemeClr val="tx1"/>
              </a:solidFill>
              <a:cs typeface="汉仪旗黑-85S" panose="00020600040101010101" pitchFamily="18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Homework</a:t>
            </a:r>
            <a:endParaRPr lang="en-US" alt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Make a mind map of vocabulary in this unit.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     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852420" y="-2327910"/>
            <a:ext cx="6276975" cy="11598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3136" r="9696" b="-168"/>
          <a:stretch>
            <a:fillRect/>
          </a:stretch>
        </p:blipFill>
        <p:spPr>
          <a:xfrm rot="16200000">
            <a:off x="2900680" y="-2165350"/>
            <a:ext cx="6390640" cy="11229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5945" y="183515"/>
            <a:ext cx="10946130" cy="6490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3"/>
            <p:custDataLst>
              <p:tags r:id="rId1"/>
            </p:custDataLst>
          </p:nvPr>
        </p:nvSpPr>
        <p:spPr>
          <a:xfrm>
            <a:off x="2763202" y="3472104"/>
            <a:ext cx="6667548" cy="1140608"/>
          </a:xfrm>
        </p:spPr>
        <p:txBody>
          <a:bodyPr/>
          <a:lstStyle/>
          <a:p>
            <a:r>
              <a:rPr lang="en-US" altLang="zh-CN">
                <a:solidFill>
                  <a:schemeClr val="lt1"/>
                </a:solidFill>
              </a:rPr>
              <a:t>-BY Lily </a:t>
            </a:r>
            <a:endParaRPr lang="en-US" altLang="zh-CN">
              <a:solidFill>
                <a:schemeClr val="lt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1007110" y="2277110"/>
            <a:ext cx="10650855" cy="824865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>
                <a:solidFill>
                  <a:schemeClr val="lt1"/>
                </a:solidFill>
                <a:cs typeface="汉仪旗黑-85S" panose="00020600040101010101" pitchFamily="18" charset="-122"/>
              </a:rPr>
              <a:t>Build up Your Vocabulary</a:t>
            </a:r>
            <a:br>
              <a:rPr lang="en-US" altLang="zh-CN">
                <a:solidFill>
                  <a:schemeClr val="lt1"/>
                </a:solidFill>
                <a:cs typeface="汉仪旗黑-85S" panose="00020600040101010101" pitchFamily="18" charset="-122"/>
              </a:rPr>
            </a:br>
            <a:r>
              <a:rPr lang="en-US" altLang="zh-CN">
                <a:solidFill>
                  <a:schemeClr val="lt1"/>
                </a:solidFill>
                <a:cs typeface="汉仪旗黑-85S" panose="00020600040101010101" pitchFamily="18" charset="-122"/>
              </a:rPr>
              <a:t>-How to grasp the meaning of  words ?</a:t>
            </a:r>
            <a:endParaRPr lang="en-US" altLang="zh-CN">
              <a:solidFill>
                <a:schemeClr val="lt1"/>
              </a:solidFill>
              <a:cs typeface="汉仪旗黑-85S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848340" y="1866900"/>
            <a:ext cx="929005" cy="504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768205" y="1859915"/>
            <a:ext cx="1036955" cy="5822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039735" y="1866265"/>
            <a:ext cx="1727835" cy="575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776085" y="1954530"/>
            <a:ext cx="1189355" cy="487680"/>
          </a:xfrm>
          <a:prstGeom prst="rect">
            <a:avLst/>
          </a:prstGeom>
          <a:solidFill>
            <a:srgbClr val="03D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40020" y="1953895"/>
            <a:ext cx="1511935" cy="492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863340" y="1925320"/>
            <a:ext cx="1308735" cy="5676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783840" y="1953260"/>
            <a:ext cx="1054100" cy="5041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5280" y="1917065"/>
            <a:ext cx="2376805" cy="5759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031" y="422914"/>
            <a:ext cx="10852237" cy="331473"/>
          </a:xfrm>
        </p:spPr>
        <p:txBody>
          <a:bodyPr/>
          <a:lstStyle/>
          <a:p>
            <a:r>
              <a:rPr lang="en-US" altLang="zh-CN" sz="3200"/>
              <a:t>the longest English word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890" y="1787525"/>
            <a:ext cx="11873865" cy="84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110">
                <a:latin typeface="Arial Black" panose="020B0A04020102020204" charset="0"/>
                <a:cs typeface="Arial Black" panose="020B0A04020102020204" charset="0"/>
              </a:rPr>
              <a:t>p</a:t>
            </a:r>
            <a:r>
              <a:rPr lang="zh-CN" altLang="en-US" sz="3110">
                <a:latin typeface="Arial Black" panose="020B0A04020102020204" charset="0"/>
                <a:cs typeface="Arial Black" panose="020B0A04020102020204" charset="0"/>
              </a:rPr>
              <a:t>neumonoultramicroscopicsilicovolcanoconiosis</a:t>
            </a:r>
            <a:endParaRPr lang="zh-CN" altLang="en-US" sz="311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125" y="2564765"/>
            <a:ext cx="127952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/njuːˌməʊ.nəʊˌʌl.trə.maɪ.krəˌskɒp.ɪkˌsɪl.ɪ.kəʊ.vɒl.keɪ.nəʊ.kɒn.iˈəʊ.sɪs/ </a:t>
            </a:r>
            <a:endParaRPr lang="zh-CN" altLang="en-US" sz="32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07035" y="3861435"/>
            <a:ext cx="11114405" cy="2592070"/>
            <a:chOff x="641" y="5967"/>
            <a:chExt cx="17503" cy="4082"/>
          </a:xfrm>
        </p:grpSpPr>
        <p:grpSp>
          <p:nvGrpSpPr>
            <p:cNvPr id="33" name="组合 32"/>
            <p:cNvGrpSpPr/>
            <p:nvPr/>
          </p:nvGrpSpPr>
          <p:grpSpPr>
            <a:xfrm>
              <a:off x="740" y="6080"/>
              <a:ext cx="17405" cy="3482"/>
              <a:chOff x="300" y="5287"/>
              <a:chExt cx="17405" cy="3482"/>
            </a:xfrm>
          </p:grpSpPr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9940" y="5298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scopic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11" name="内容占位符 2"/>
              <p:cNvSpPr>
                <a:spLocks noGrp="1"/>
              </p:cNvSpPr>
              <p:nvPr/>
            </p:nvSpPr>
            <p:spPr>
              <a:xfrm>
                <a:off x="13683" y="5287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silico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16" name="内容占位符 2"/>
              <p:cNvSpPr>
                <a:spLocks noGrp="1"/>
              </p:cNvSpPr>
              <p:nvPr/>
            </p:nvSpPr>
            <p:spPr>
              <a:xfrm>
                <a:off x="8239" y="7441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osis</a:t>
                </a:r>
                <a:endParaRPr lang="zh-CN" altLang="en-US" sz="2800">
                  <a:latin typeface="Arial Black" panose="020B0A04020102020204" charset="0"/>
                  <a:cs typeface="Arial Black" panose="020B0A04020102020204" charset="0"/>
                </a:endParaRPr>
              </a:p>
              <a:p>
                <a:pPr marL="0" indent="0">
                  <a:buNone/>
                </a:pP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28" name="内容占位符 2"/>
              <p:cNvSpPr>
                <a:spLocks noGrp="1"/>
              </p:cNvSpPr>
              <p:nvPr/>
            </p:nvSpPr>
            <p:spPr>
              <a:xfrm>
                <a:off x="4497" y="5298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ultra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29" name="内容占位符 2"/>
              <p:cNvSpPr>
                <a:spLocks noGrp="1"/>
              </p:cNvSpPr>
              <p:nvPr/>
            </p:nvSpPr>
            <p:spPr>
              <a:xfrm>
                <a:off x="6992" y="5287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micro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30" name="内容占位符 2"/>
              <p:cNvSpPr>
                <a:spLocks noGrp="1"/>
              </p:cNvSpPr>
              <p:nvPr/>
            </p:nvSpPr>
            <p:spPr>
              <a:xfrm>
                <a:off x="4838" y="7441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coni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31" name="内容占位符 2"/>
              <p:cNvSpPr>
                <a:spLocks noGrp="1"/>
              </p:cNvSpPr>
              <p:nvPr/>
            </p:nvSpPr>
            <p:spPr>
              <a:xfrm>
                <a:off x="641" y="7441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volcano</a:t>
                </a:r>
                <a:r>
                  <a:rPr lang="en-US" altLang="zh-CN" sz="2800">
                    <a:latin typeface="Arial Black" panose="020B0A04020102020204" charset="0"/>
                    <a:cs typeface="Arial Black" panose="020B0A04020102020204" charset="0"/>
                    <a:sym typeface="+mn-ea"/>
                  </a:rPr>
                  <a:t>-</a:t>
                </a:r>
                <a:endParaRPr lang="en-US" altLang="zh-CN" sz="2800">
                  <a:latin typeface="Arial Black" panose="020B0A04020102020204" charset="0"/>
                  <a:cs typeface="Arial Black" panose="020B0A04020102020204" charset="0"/>
                  <a:sym typeface="+mn-ea"/>
                </a:endParaRPr>
              </a:p>
            </p:txBody>
          </p:sp>
          <p:sp>
            <p:nvSpPr>
              <p:cNvPr id="32" name="内容占位符 2"/>
              <p:cNvSpPr>
                <a:spLocks noGrp="1"/>
              </p:cNvSpPr>
              <p:nvPr/>
            </p:nvSpPr>
            <p:spPr>
              <a:xfrm>
                <a:off x="300" y="5315"/>
                <a:ext cx="4022" cy="1329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 fontScale="90000"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3110">
                    <a:latin typeface="Arial Black" panose="020B0A04020102020204" charset="0"/>
                    <a:cs typeface="Arial Black" panose="020B0A04020102020204" charset="0"/>
                  </a:rPr>
                  <a:t>p</a:t>
                </a:r>
                <a:r>
                  <a:rPr lang="zh-CN" altLang="en-US" sz="3110">
                    <a:latin typeface="Arial Black" panose="020B0A04020102020204" charset="0"/>
                    <a:cs typeface="Arial Black" panose="020B0A04020102020204" charset="0"/>
                  </a:rPr>
                  <a:t>neumo</a:t>
                </a:r>
                <a:r>
                  <a:rPr lang="en-US" altLang="zh-CN" sz="3110">
                    <a:latin typeface="Arial Black" panose="020B0A04020102020204" charset="0"/>
                    <a:cs typeface="Arial Black" panose="020B0A04020102020204" charset="0"/>
                  </a:rPr>
                  <a:t>no-</a:t>
                </a:r>
                <a:endParaRPr lang="en-US" altLang="zh-CN" sz="3110">
                  <a:latin typeface="Arial Black" panose="020B0A04020102020204" charset="0"/>
                  <a:cs typeface="Arial Black" panose="020B0A04020102020204" charset="0"/>
                </a:endParaRPr>
              </a:p>
            </p:txBody>
          </p:sp>
        </p:grpSp>
        <p:sp>
          <p:nvSpPr>
            <p:cNvPr id="34" name="圆角矩形 33"/>
            <p:cNvSpPr/>
            <p:nvPr/>
          </p:nvSpPr>
          <p:spPr>
            <a:xfrm>
              <a:off x="641" y="5967"/>
              <a:ext cx="17237" cy="4083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椭圆 35"/>
          <p:cNvSpPr/>
          <p:nvPr/>
        </p:nvSpPr>
        <p:spPr>
          <a:xfrm>
            <a:off x="9839960" y="5661025"/>
            <a:ext cx="2031365" cy="1155700"/>
          </a:xfrm>
          <a:prstGeom prst="ellipse">
            <a:avLst/>
          </a:prstGeom>
          <a:solidFill>
            <a:srgbClr val="03D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affixes</a:t>
            </a:r>
            <a:endParaRPr lang="en-US" altLang="zh-CN" sz="3200"/>
          </a:p>
        </p:txBody>
      </p:sp>
      <p:sp>
        <p:nvSpPr>
          <p:cNvPr id="37" name="文本框 36"/>
          <p:cNvSpPr txBox="1"/>
          <p:nvPr/>
        </p:nvSpPr>
        <p:spPr>
          <a:xfrm>
            <a:off x="783590" y="4509135"/>
            <a:ext cx="1503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lung</a:t>
            </a:r>
            <a:endParaRPr lang="en-US" altLang="zh-CN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04160" y="4509135"/>
            <a:ext cx="23679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an extreme degree</a:t>
            </a:r>
            <a:endParaRPr lang="en-US" altLang="zh-CN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5865" y="4509135"/>
            <a:ext cx="1155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small</a:t>
            </a:r>
            <a:endParaRPr lang="en-US" altLang="zh-CN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18275" y="4509135"/>
            <a:ext cx="2102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viewing or observing</a:t>
            </a:r>
            <a:endParaRPr lang="en-US" altLang="zh-CN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03970" y="4581525"/>
            <a:ext cx="220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silicon 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硅的</a:t>
            </a:r>
            <a:endParaRPr lang="zh-CN" altLang="en-US" sz="24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2935" y="5733415"/>
            <a:ext cx="2598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mountain releasing lava and ash</a:t>
            </a:r>
            <a:endParaRPr lang="en-US" altLang="zh-CN" sz="24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51530" y="5932170"/>
            <a:ext cx="220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dust</a:t>
            </a:r>
            <a:endParaRPr lang="zh-CN" altLang="en-US" sz="24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087620" y="5918200"/>
            <a:ext cx="3681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state of disease</a:t>
            </a:r>
            <a:endParaRPr lang="en-US" altLang="zh-CN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98880" y="3173730"/>
            <a:ext cx="9000490" cy="5219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 lung disease caused by 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inhaling very fine ash and sand dust 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上箭头 45"/>
          <p:cNvSpPr/>
          <p:nvPr/>
        </p:nvSpPr>
        <p:spPr>
          <a:xfrm>
            <a:off x="5231765" y="3645535"/>
            <a:ext cx="1080135" cy="431800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231765" y="1125220"/>
            <a:ext cx="1287145" cy="5219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肺尘病</a:t>
            </a:r>
            <a:endParaRPr lang="zh-CN" alt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415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88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23" grpId="0" animBg="1"/>
      <p:bldP spid="23" grpId="1" animBg="1"/>
      <p:bldP spid="22" grpId="0" animBg="1"/>
      <p:bldP spid="22" grpId="1" animBg="1"/>
      <p:bldP spid="21" grpId="0" bldLvl="0" animBg="1"/>
      <p:bldP spid="21" grpId="1" animBg="1"/>
      <p:bldP spid="20" grpId="0" bldLvl="0" animBg="1"/>
      <p:bldP spid="20" grpId="1" animBg="1"/>
      <p:bldP spid="19" grpId="0" bldLvl="0" animBg="1"/>
      <p:bldP spid="19" grpId="1" animBg="1"/>
      <p:bldP spid="18" grpId="0" bldLvl="0" animBg="1"/>
      <p:bldP spid="18" grpId="1" animBg="1"/>
      <p:bldP spid="17" grpId="0" bldLvl="0" animBg="1"/>
      <p:bldP spid="17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 bldLvl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22935" y="1052830"/>
          <a:ext cx="10853420" cy="275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1459230"/>
                <a:gridCol w="3148330"/>
                <a:gridCol w="3448050"/>
                <a:gridCol w="1532255"/>
              </a:tblGrid>
              <a:tr h="55181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Affix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Examples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change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prefix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re-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dis-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micro-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trans-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68655" y="3811905"/>
          <a:ext cx="10853420" cy="278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850"/>
                <a:gridCol w="1478280"/>
                <a:gridCol w="3118485"/>
                <a:gridCol w="3479165"/>
                <a:gridCol w="1564640"/>
              </a:tblGrid>
              <a:tr h="57340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Affix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Examples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change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suffix</a:t>
                      </a:r>
                      <a:endParaRPr lang="en-US" altLang="zh-CN" sz="2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-ory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-ion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-ial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-ology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46031" y="422914"/>
            <a:ext cx="10852237" cy="331473"/>
          </a:xfrm>
        </p:spPr>
        <p:txBody>
          <a:bodyPr/>
          <a:lstStyle/>
          <a:p>
            <a:r>
              <a:rPr lang="en-US" altLang="zh-CN" sz="3200"/>
              <a:t>What do these affixes mean?</a:t>
            </a:r>
            <a:endParaRPr lang="en-US" altLang="zh-CN" sz="3200"/>
          </a:p>
        </p:txBody>
      </p:sp>
    </p:spTree>
    <p:custDataLst>
      <p:tags r:id="rId3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22935" y="1052830"/>
          <a:ext cx="10853420" cy="430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1459230"/>
                <a:gridCol w="2813685"/>
                <a:gridCol w="3782695"/>
                <a:gridCol w="1532255"/>
              </a:tblGrid>
              <a:tr h="55181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Affix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         Examples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change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prefix</a:t>
                      </a:r>
                      <a:endParaRPr lang="en-US" altLang="zh-CN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re-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dis-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micro-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trans-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46031" y="422914"/>
            <a:ext cx="10852237" cy="331473"/>
          </a:xfrm>
        </p:spPr>
        <p:txBody>
          <a:bodyPr/>
          <a:lstStyle/>
          <a:p>
            <a:r>
              <a:rPr lang="en-US" altLang="zh-CN" sz="3200"/>
              <a:t>What do these affixes mean?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3648075" y="1772285"/>
            <a:ext cx="189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again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48075" y="2636520"/>
            <a:ext cx="189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not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8075" y="3644900"/>
            <a:ext cx="189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small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3930" y="4400550"/>
            <a:ext cx="2626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complete change; through, across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8390" y="162877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reunite, revise, recover, react, recall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2535" y="2581910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discover, disappear, dislike, disable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0145" y="3535045"/>
            <a:ext cx="4192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microscope, microwave, microphone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2535" y="450913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transform, transplant, transport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56495" y="2924810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meaning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9290" y="1196340"/>
          <a:ext cx="10853420" cy="456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850"/>
                <a:gridCol w="1478280"/>
                <a:gridCol w="2837815"/>
                <a:gridCol w="3759835"/>
                <a:gridCol w="1564640"/>
              </a:tblGrid>
              <a:tr h="5734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Affix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Meaning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Examples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change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98298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suffix</a:t>
                      </a:r>
                      <a:endParaRPr lang="en-US" altLang="zh-CN" sz="2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-ory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1233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-ion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-ial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-ology</a:t>
                      </a:r>
                      <a:endParaRPr lang="en-US" altLang="zh-CN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46031" y="422914"/>
            <a:ext cx="10852237" cy="331473"/>
          </a:xfrm>
        </p:spPr>
        <p:txBody>
          <a:bodyPr/>
          <a:lstStyle/>
          <a:p>
            <a:r>
              <a:rPr lang="en-US" altLang="zh-CN" sz="3200"/>
              <a:t>What do these affixes mean?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3576320" y="1916430"/>
            <a:ext cx="262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or relating to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6320" y="2708910"/>
            <a:ext cx="1891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action or process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2175" y="3932555"/>
            <a:ext cx="3256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the characteristics of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6320" y="4812665"/>
            <a:ext cx="1891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branch of knowledge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4290" y="177228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contradictory; advisory;compulsory;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2535" y="278066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infection, contribution, extinction, reaction...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0145" y="378904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substantial, financial, official, commercial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40145" y="4797425"/>
            <a:ext cx="3467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epidemiology, biology, physiology</a:t>
            </a:r>
            <a:endParaRPr lang="en-US" altLang="zh-CN" sz="2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12985" y="2780665"/>
            <a:ext cx="1753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of speech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1770" y="6236970"/>
            <a:ext cx="12040870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Tip1: to grasp the meaning based on affixes and roots.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726" y="188599"/>
            <a:ext cx="10852237" cy="331473"/>
          </a:xfrm>
        </p:spPr>
        <p:txBody>
          <a:bodyPr/>
          <a:lstStyle/>
          <a:p>
            <a:r>
              <a:rPr lang="en-US" altLang="zh-CN" sz="2400"/>
              <a:t>find as many collocations as possible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-3003" t="-6638" r="-2609" b="-11062"/>
          <a:stretch>
            <a:fillRect/>
          </a:stretch>
        </p:blipFill>
        <p:spPr>
          <a:xfrm>
            <a:off x="623570" y="260350"/>
            <a:ext cx="12069445" cy="7002145"/>
          </a:xfrm>
          <a:prstGeom prst="cloud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19830" y="6092825"/>
          <a:ext cx="240792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20"/>
              </a:tblGrid>
              <a:tr h="548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/>
                        <a:t>subscribe to      </a:t>
                      </a:r>
                      <a:endParaRPr lang="en-US" altLang="zh-CN" sz="280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0235" y="836295"/>
          <a:ext cx="253809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095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aseline="0"/>
                        <a:t>blame… for         </a:t>
                      </a:r>
                      <a:endParaRPr lang="en-US" altLang="zh-CN" sz="280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87805" y="5516880"/>
          <a:ext cx="209486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865"/>
              </a:tblGrid>
              <a:tr h="548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aseline="0"/>
                        <a:t>link ... to ...</a:t>
                      </a:r>
                      <a:endParaRPr lang="en-US" altLang="zh-CN" sz="280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35915" y="1628775"/>
          <a:ext cx="31902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0"/>
              </a:tblGrid>
              <a:tr h="548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/>
                        <a:t>suspect ...</a:t>
                      </a:r>
                      <a:r>
                        <a:rPr lang="en-US" altLang="zh-CN" sz="2800" baseline="0"/>
                        <a:t> of ...           </a:t>
                      </a:r>
                      <a:endParaRPr lang="en-US" altLang="zh-CN" sz="280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/>
              <a:t>Tell the meaning of following underlined phrases.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25" y="1196340"/>
            <a:ext cx="11521440" cy="4824095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1. Millions of people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subscribe to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 this online music service.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2. John Snow</a:t>
            </a:r>
            <a:r>
              <a:rPr lang="en-US" altLang="zh-CN" sz="27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subscribed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 firmly</a:t>
            </a:r>
            <a:r>
              <a:rPr lang="en-US" altLang="zh-CN" sz="27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 the belief that cholera was caused by an infection from germs in food or water.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3. There was no eividence to suggest that the disease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was linked to</a:t>
            </a:r>
            <a:r>
              <a:rPr lang="en-US" altLang="zh-CN" sz="2700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bad air.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4. The hot weather is partly to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blame for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 the water shortage.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5. If a person </a:t>
            </a:r>
            <a:r>
              <a:rPr lang="en-US" altLang="zh-CN" sz="2700" b="1" u="sng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is suspected of</a:t>
            </a:r>
            <a:r>
              <a:rPr lang="en-US" altLang="zh-CN" sz="2700">
                <a:latin typeface="Times New Roman" panose="02020603050405020304" charset="0"/>
                <a:cs typeface="Times New Roman" panose="02020603050405020304" charset="0"/>
              </a:rPr>
              <a:t> an infection, his/her family members should be put in quarantine.</a:t>
            </a: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en-US" altLang="zh-CN" sz="2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1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1770" y="6236970"/>
            <a:ext cx="11678285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Tip2: to grasp the meaning of words in collocations.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2569" y="908588"/>
            <a:ext cx="53397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pay to receive a product regularly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8604" y="1556288"/>
            <a:ext cx="20402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agree with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07439" y="3272058"/>
            <a:ext cx="27819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be connected to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8424" y="3644803"/>
            <a:ext cx="30968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be responsible for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8199" y="5372638"/>
            <a:ext cx="75260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believe that something, usually bad, may be true 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9310" y="2208530"/>
            <a:ext cx="11113770" cy="389001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Many scientists ____________________the view that it is human activity that has caused global warming.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2.He was to____________________ the accident because he drove on the wrong side of the road.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 The man ____________________being behind the robbery was seen crossing the street.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 Since heart disease is often________________ our lifestyle choices, we need to make healthy living an important part of our lives.</a:t>
            </a: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zh-CN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3705" y="1148715"/>
          <a:ext cx="672782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7825"/>
              </a:tblGrid>
              <a:tr h="9753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/>
                        <a:t>subscribe to          suspect sb</a:t>
                      </a:r>
                      <a:r>
                        <a:rPr lang="en-US" altLang="zh-CN" sz="2800" baseline="0"/>
                        <a:t> of sth           blame… for sth           link sth to sth</a:t>
                      </a:r>
                      <a:endParaRPr lang="en-US" altLang="zh-CN" sz="280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39799" y="2205005"/>
            <a:ext cx="21977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subscribe to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98212" y="3080533"/>
            <a:ext cx="17627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blame for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9695" y="3992245"/>
            <a:ext cx="41706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      was suspected of 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8590" y="478451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FF0000"/>
                </a:solidFill>
              </a:rPr>
              <a:t>linked to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Practice</a:t>
            </a:r>
            <a:endParaRPr lang="en-US" altLang="zh-CN" sz="2800"/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1770" y="6236970"/>
            <a:ext cx="11678285" cy="471170"/>
          </a:xfrm>
          <a:prstGeom prst="rect">
            <a:avLst/>
          </a:prstGeom>
          <a:solidFill>
            <a:srgbClr val="03DEB1"/>
          </a:solidFill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</a:rPr>
              <a:t>Tip2: to grasp the meaning of words in collocations.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3"/>
  <p:tag name="KSO_WM_UNIT_ID" val="chip20215892_1*i*1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DEC_AREA_ID" val="80315d528ffe458bbba09f45adef04b3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89391e8df845ab8047754a70d7c63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0"/>
  <p:tag name="KSO_WM_UNIT_ID" val="chip20215892_1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8"/>
  <p:tag name="KSO_WM_UNIT_ID" val="chip20215892_1*i*1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9"/>
  <p:tag name="KSO_WM_UNIT_ID" val="chip20215892_1*i*1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0"/>
  <p:tag name="KSO_WM_UNIT_ID" val="chip20215892_1*i*1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1"/>
  <p:tag name="KSO_WM_UNIT_ID" val="chip20215892_1*i*1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3"/>
  <p:tag name="KSO_WM_UNIT_ID" val="chip20215892_1*i*1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4"/>
  <p:tag name="KSO_WM_UNIT_ID" val="chip20215892_1*i*1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5"/>
  <p:tag name="KSO_WM_UNIT_ID" val="chip20215892_1*i*1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6"/>
  <p:tag name="KSO_WM_UNIT_ID" val="chip20215892_1*i*1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7"/>
  <p:tag name="KSO_WM_UNIT_ID" val="chip20215892_1*i*1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8"/>
  <p:tag name="KSO_WM_UNIT_ID" val="chip20215892_1*i*1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1"/>
  <p:tag name="KSO_WM_UNIT_ID" val="chip20215892_1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9"/>
  <p:tag name="KSO_WM_UNIT_ID" val="chip20215892_1*i*1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1"/>
  <p:tag name="KSO_WM_UNIT_ID" val="chip20215892_1*i*1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2"/>
  <p:tag name="KSO_WM_UNIT_ID" val="chip20215892_1*i*1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3"/>
  <p:tag name="KSO_WM_UNIT_ID" val="chip20215892_1*i*1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4"/>
  <p:tag name="KSO_WM_UNIT_ID" val="chip20215892_1*i*1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5"/>
  <p:tag name="KSO_WM_UNIT_ID" val="chip20215892_1*i*1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1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7"/>
  <p:tag name="KSO_WM_UNIT_ID" val="chip20215892_1*i*1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8"/>
  <p:tag name="KSO_WM_UNIT_ID" val="chip20215892_1*i*1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9"/>
  <p:tag name="KSO_WM_UNIT_ID" val="chip20215892_1*i*1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0"/>
  <p:tag name="KSO_WM_UNIT_ID" val="chip20215892_1*i*1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2"/>
  <p:tag name="KSO_WM_UNIT_ID" val="chip20215892_1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1"/>
  <p:tag name="KSO_WM_UNIT_ID" val="chip20215892_1*i*1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2"/>
  <p:tag name="KSO_WM_UNIT_ID" val="chip20215892_1*i*1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4"/>
  <p:tag name="KSO_WM_UNIT_ID" val="chip20215892_1*i*1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5"/>
  <p:tag name="KSO_WM_UNIT_ID" val="chip20215892_1*i*1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6"/>
  <p:tag name="KSO_WM_UNIT_ID" val="chip20215892_1*i*1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7"/>
  <p:tag name="KSO_WM_UNIT_ID" val="chip20215892_1*i*1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8"/>
  <p:tag name="KSO_WM_UNIT_ID" val="chip20215892_1*i*1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9"/>
  <p:tag name="KSO_WM_UNIT_ID" val="chip20215892_1*i*1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1"/>
  <p:tag name="KSO_WM_UNIT_ID" val="chip20215892_1*i*1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1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2"/>
  <p:tag name="KSO_WM_UNIT_ID" val="chip20215892_1*i*1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3"/>
  <p:tag name="KSO_WM_UNIT_ID" val="chip20215892_1*i*1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DEC_AREA_ID" val="80315d528ffe458bbba09f45adef04b3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89391e8df845ab8047754a70d7c637"/>
</p:tagLst>
</file>

<file path=ppt/tags/tag1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"/>
  <p:tag name="KSO_WM_UNIT_ID" val="chip20215892_1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2"/>
  <p:tag name="KSO_WM_UNIT_TEXT_FILL_TYPE" val="1"/>
</p:tagLst>
</file>

<file path=ppt/tags/tag1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8"/>
  <p:tag name="KSO_WM_UNIT_ID" val="chip20215892_1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7"/>
  <p:tag name="KSO_WM_UNIT_ID" val="chip20215892_1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7"/>
  <p:tag name="KSO_WM_UNIT_ID" val="chip20215892_1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4"/>
  <p:tag name="KSO_WM_UNIT_ID" val="chip20215892_1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3"/>
  <p:tag name="KSO_WM_UNIT_ID" val="chip20215892_1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3"/>
  <p:tag name="KSO_WM_UNIT_ID" val="chip20215892_1*i*1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6"/>
  <p:tag name="KSO_WM_UNIT_ID" val="chip20215892_1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7"/>
  <p:tag name="KSO_WM_UNIT_ID" val="chip20215892_1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9"/>
  <p:tag name="KSO_WM_UNIT_ID" val="chip20215892_1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0"/>
  <p:tag name="KSO_WM_UNIT_ID" val="chip20215892_1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1"/>
  <p:tag name="KSO_WM_UNIT_ID" val="chip20215892_1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2"/>
  <p:tag name="KSO_WM_UNIT_ID" val="chip20215892_1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3"/>
  <p:tag name="KSO_WM_UNIT_ID" val="chip20215892_1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5"/>
  <p:tag name="KSO_WM_UNIT_ID" val="chip20215892_1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6"/>
  <p:tag name="KSO_WM_UNIT_ID" val="chip20215892_1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8"/>
  <p:tag name="KSO_WM_UNIT_ID" val="chip20215892_1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"/>
  <p:tag name="KSO_WM_UNIT_ID" val="chip20215892_1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9"/>
  <p:tag name="KSO_WM_UNIT_ID" val="chip20215892_1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0"/>
  <p:tag name="KSO_WM_UNIT_ID" val="chip20215892_1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1"/>
  <p:tag name="KSO_WM_UNIT_ID" val="chip20215892_1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2"/>
  <p:tag name="KSO_WM_UNIT_ID" val="chip20215892_1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3"/>
  <p:tag name="KSO_WM_UNIT_ID" val="chip20215892_1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5"/>
  <p:tag name="KSO_WM_UNIT_ID" val="chip20215892_1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6"/>
  <p:tag name="KSO_WM_UNIT_ID" val="chip20215892_1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7"/>
  <p:tag name="KSO_WM_UNIT_ID" val="chip20215892_1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8"/>
  <p:tag name="KSO_WM_UNIT_ID" val="chip20215892_1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9"/>
  <p:tag name="KSO_WM_UNIT_ID" val="chip20215892_1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"/>
  <p:tag name="KSO_WM_UNIT_ID" val="chip20215892_1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0"/>
  <p:tag name="KSO_WM_UNIT_ID" val="chip20215892_1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2"/>
  <p:tag name="KSO_WM_UNIT_ID" val="chip20215892_1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3"/>
  <p:tag name="KSO_WM_UNIT_ID" val="chip20215892_1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4"/>
  <p:tag name="KSO_WM_UNIT_ID" val="chip20215892_1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5"/>
  <p:tag name="KSO_WM_UNIT_ID" val="chip20215892_1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6"/>
  <p:tag name="KSO_WM_UNIT_ID" val="chip20215892_1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7"/>
  <p:tag name="KSO_WM_UNIT_ID" val="chip20215892_1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9"/>
  <p:tag name="KSO_WM_UNIT_ID" val="chip20215892_1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0"/>
  <p:tag name="KSO_WM_UNIT_ID" val="chip20215892_1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1"/>
  <p:tag name="KSO_WM_UNIT_ID" val="chip20215892_1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"/>
  <p:tag name="KSO_WM_UNIT_ID" val="chip20215892_1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2"/>
  <p:tag name="KSO_WM_UNIT_ID" val="chip20215892_1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3"/>
  <p:tag name="KSO_WM_UNIT_ID" val="chip20215892_1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4"/>
  <p:tag name="KSO_WM_UNIT_ID" val="chip20215892_1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5"/>
  <p:tag name="KSO_WM_UNIT_ID" val="chip20215892_1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6"/>
  <p:tag name="KSO_WM_UNIT_ID" val="chip20215892_1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7"/>
  <p:tag name="KSO_WM_UNIT_ID" val="chip20215892_1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8"/>
  <p:tag name="KSO_WM_UNIT_ID" val="chip20215892_1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9"/>
  <p:tag name="KSO_WM_UNIT_ID" val="chip20215892_1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0"/>
  <p:tag name="KSO_WM_UNIT_ID" val="chip20215892_1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1"/>
  <p:tag name="KSO_WM_UNIT_ID" val="chip20215892_1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"/>
  <p:tag name="KSO_WM_UNIT_ID" val="chip20215892_1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2"/>
  <p:tag name="KSO_WM_UNIT_ID" val="chip20215892_1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3"/>
  <p:tag name="KSO_WM_UNIT_ID" val="chip20215892_1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5"/>
  <p:tag name="KSO_WM_UNIT_ID" val="chip20215892_1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6"/>
  <p:tag name="KSO_WM_UNIT_ID" val="chip20215892_1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7"/>
  <p:tag name="KSO_WM_UNIT_ID" val="chip20215892_1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8"/>
  <p:tag name="KSO_WM_UNIT_ID" val="chip20215892_1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9"/>
  <p:tag name="KSO_WM_UNIT_ID" val="chip20215892_1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0"/>
  <p:tag name="KSO_WM_UNIT_ID" val="chip20215892_1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2"/>
  <p:tag name="KSO_WM_UNIT_ID" val="chip20215892_1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3"/>
  <p:tag name="KSO_WM_UNIT_ID" val="chip20215892_1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"/>
  <p:tag name="KSO_WM_UNIT_ID" val="chip20215892_1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4"/>
  <p:tag name="KSO_WM_UNIT_ID" val="chip20215892_1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5"/>
  <p:tag name="KSO_WM_UNIT_ID" val="chip20215892_1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6"/>
  <p:tag name="KSO_WM_UNIT_ID" val="chip20215892_1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7"/>
  <p:tag name="KSO_WM_UNIT_ID" val="chip20215892_1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8"/>
  <p:tag name="KSO_WM_UNIT_ID" val="chip20215892_1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9"/>
  <p:tag name="KSO_WM_UNIT_ID" val="chip20215892_1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0"/>
  <p:tag name="KSO_WM_UNIT_ID" val="chip20215892_1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2"/>
  <p:tag name="KSO_WM_UNIT_ID" val="chip20215892_1*i*1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0"/>
  <p:tag name="KSO_WM_UNIT_ID" val="chip20215892_1*i*1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6"/>
  <p:tag name="KSO_WM_UNIT_ID" val="chip20215892_1*i*1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"/>
  <p:tag name="KSO_WM_UNIT_ID" val="chip20215892_1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3"/>
  <p:tag name="KSO_WM_UNIT_ID" val="chip20215892_1*i*1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0"/>
  <p:tag name="KSO_WM_UNIT_ID" val="chip20215892_1*i*1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"/>
  <p:tag name="KSO_WM_UNIT_ID" val="chip20215892_1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"/>
  <p:tag name="KSO_WM_UNIT_ID" val="chip20215892_1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"/>
  <p:tag name="KSO_WM_UNIT_ID" val="chip20215892_1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5"/>
  <p:tag name="KSO_WM_UNIT_ID" val="chip20215892_1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6"/>
  <p:tag name="KSO_WM_UNIT_ID" val="chip20215892_1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1"/>
  <p:tag name="KSO_WM_UNIT_ID" val="chip20215892_1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8"/>
  <p:tag name="KSO_WM_UNIT_ID" val="chip20215892_1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5"/>
  <p:tag name="KSO_WM_UNIT_ID" val="chip20215892_1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"/>
  <p:tag name="KSO_WM_UNIT_ID" val="chip20215892_1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4"/>
  <p:tag name="KSO_WM_UNIT_ID" val="chip20215892_1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4"/>
  <p:tag name="KSO_WM_UNIT_ID" val="chip20215892_1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1"/>
  <p:tag name="KSO_WM_UNIT_ID" val="chip20215892_1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8"/>
  <p:tag name="KSO_WM_UNIT_ID" val="chip20215892_1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4"/>
  <p:tag name="KSO_WM_UNIT_ID" val="chip20215892_1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1"/>
  <p:tag name="KSO_WM_UNIT_ID" val="chip20215892_1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1"/>
  <p:tag name="KSO_WM_UNIT_ID" val="chip20215892_1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2"/>
  <p:tag name="KSO_WM_UNIT_ID" val="chip20215892_1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3"/>
  <p:tag name="KSO_WM_UNIT_ID" val="chip20215892_1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4"/>
  <p:tag name="KSO_WM_UNIT_ID" val="chip20215892_1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"/>
  <p:tag name="KSO_WM_UNIT_ID" val="chip20215892_1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5"/>
  <p:tag name="KSO_WM_UNIT_ID" val="chip20215892_1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6"/>
  <p:tag name="KSO_WM_UNIT_ID" val="chip20215892_1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7"/>
  <p:tag name="KSO_WM_UNIT_ID" val="chip20215892_1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8"/>
  <p:tag name="KSO_WM_UNIT_ID" val="chip20215892_1*i*1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9"/>
  <p:tag name="KSO_WM_UNIT_ID" val="chip20215892_1*i*1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0"/>
  <p:tag name="KSO_WM_UNIT_ID" val="chip20215892_1*i*1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1"/>
  <p:tag name="KSO_WM_UNIT_ID" val="chip20215892_1*i*1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2"/>
  <p:tag name="KSO_WM_UNIT_ID" val="chip20215892_1*i*1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3"/>
  <p:tag name="KSO_WM_UNIT_ID" val="chip20215892_1*i*1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4"/>
  <p:tag name="KSO_WM_UNIT_ID" val="chip20215892_1*i*1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"/>
  <p:tag name="KSO_WM_UNIT_ID" val="chip20215892_1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5"/>
  <p:tag name="KSO_WM_UNIT_ID" val="chip20215892_1*i*1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6"/>
  <p:tag name="KSO_WM_UNIT_ID" val="chip20215892_1*i*1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7"/>
  <p:tag name="KSO_WM_UNIT_ID" val="chip20215892_1*i*1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8"/>
  <p:tag name="KSO_WM_UNIT_ID" val="chip20215892_1*i*1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9"/>
  <p:tag name="KSO_WM_UNIT_ID" val="chip20215892_1*i*1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0"/>
  <p:tag name="KSO_WM_UNIT_ID" val="chip20215892_1*i*1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1"/>
  <p:tag name="KSO_WM_UNIT_ID" val="chip20215892_1*i*1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3"/>
  <p:tag name="KSO_WM_UNIT_ID" val="chip20215892_1*i*1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4"/>
  <p:tag name="KSO_WM_UNIT_ID" val="chip20215892_1*i*1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5"/>
  <p:tag name="KSO_WM_UNIT_ID" val="chip20215892_1*i*1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5"/>
  <p:tag name="KSO_WM_UNIT_ID" val="chip20215892_1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"/>
  <p:tag name="KSO_WM_UNIT_ID" val="chip20215892_1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6"/>
  <p:tag name="KSO_WM_UNIT_ID" val="chip20215892_1*i*1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7"/>
  <p:tag name="KSO_WM_UNIT_ID" val="chip20215892_1*i*1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8"/>
  <p:tag name="KSO_WM_UNIT_ID" val="chip20215892_1*i*1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9"/>
  <p:tag name="KSO_WM_UNIT_ID" val="chip20215892_1*i*1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1"/>
  <p:tag name="KSO_WM_UNIT_ID" val="chip20215892_1*i*1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2"/>
  <p:tag name="KSO_WM_UNIT_ID" val="chip20215892_1*i*1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3"/>
  <p:tag name="KSO_WM_UNIT_ID" val="chip20215892_1*i*1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4"/>
  <p:tag name="KSO_WM_UNIT_ID" val="chip20215892_1*i*1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5"/>
  <p:tag name="KSO_WM_UNIT_ID" val="chip20215892_1*i*1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7"/>
  <p:tag name="KSO_WM_UNIT_ID" val="chip20215892_1*i*1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"/>
  <p:tag name="KSO_WM_UNIT_ID" val="chip20215892_1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8"/>
  <p:tag name="KSO_WM_UNIT_ID" val="chip20215892_1*i*1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9"/>
  <p:tag name="KSO_WM_UNIT_ID" val="chip20215892_1*i*1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0"/>
  <p:tag name="KSO_WM_UNIT_ID" val="chip20215892_1*i*1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1"/>
  <p:tag name="KSO_WM_UNIT_ID" val="chip20215892_1*i*1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2"/>
  <p:tag name="KSO_WM_UNIT_ID" val="chip20215892_1*i*1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4"/>
  <p:tag name="KSO_WM_UNIT_ID" val="chip20215892_1*i*1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5"/>
  <p:tag name="KSO_WM_UNIT_ID" val="chip20215892_1*i*1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6"/>
  <p:tag name="KSO_WM_UNIT_ID" val="chip20215892_1*i*1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7"/>
  <p:tag name="KSO_WM_UNIT_ID" val="chip20215892_1*i*1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8"/>
  <p:tag name="KSO_WM_UNIT_ID" val="chip20215892_1*i*1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"/>
  <p:tag name="KSO_WM_UNIT_ID" val="chip20215892_1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9"/>
  <p:tag name="KSO_WM_UNIT_ID" val="chip20215892_1*i*1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1"/>
  <p:tag name="KSO_WM_UNIT_ID" val="chip20215892_1*i*1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2"/>
  <p:tag name="KSO_WM_UNIT_ID" val="chip20215892_1*i*1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3"/>
  <p:tag name="KSO_WM_UNIT_ID" val="chip20215892_1*i*1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"/>
  <p:tag name="KSO_WM_UNIT_ID" val="chip20215892_1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"/>
  <p:tag name="KSO_WM_UNIT_ID" val="chip20215892_1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"/>
  <p:tag name="KSO_WM_UNIT_ID" val="chip20215892_1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"/>
  <p:tag name="KSO_WM_UNIT_ID" val="chip20215892_1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"/>
  <p:tag name="KSO_WM_UNIT_ID" val="chip20215892_1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"/>
  <p:tag name="KSO_WM_UNIT_ID" val="chip20215892_1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8"/>
  <p:tag name="KSO_WM_UNIT_ID" val="chip20215892_1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"/>
  <p:tag name="KSO_WM_UNIT_ID" val="chip20215892_1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"/>
  <p:tag name="KSO_WM_UNIT_ID" val="chip20215892_1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"/>
  <p:tag name="KSO_WM_UNIT_ID" val="chip20215892_1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"/>
  <p:tag name="KSO_WM_UNIT_ID" val="chip20215892_1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"/>
  <p:tag name="KSO_WM_UNIT_ID" val="chip20215892_1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"/>
  <p:tag name="KSO_WM_UNIT_ID" val="chip20215892_1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8"/>
  <p:tag name="KSO_WM_UNIT_ID" val="chip20215892_1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9"/>
  <p:tag name="KSO_WM_UNIT_ID" val="chip20215892_1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0"/>
  <p:tag name="KSO_WM_UNIT_ID" val="chip20215892_1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1"/>
  <p:tag name="KSO_WM_UNIT_ID" val="chip20215892_1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9"/>
  <p:tag name="KSO_WM_UNIT_ID" val="chip20215892_1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2"/>
  <p:tag name="KSO_WM_UNIT_ID" val="chip20215892_1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3"/>
  <p:tag name="KSO_WM_UNIT_ID" val="chip20215892_1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4"/>
  <p:tag name="KSO_WM_UNIT_ID" val="chip20215892_1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6"/>
  <p:tag name="KSO_WM_UNIT_ID" val="chip20215892_1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7"/>
  <p:tag name="KSO_WM_UNIT_ID" val="chip20215892_1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8"/>
  <p:tag name="KSO_WM_UNIT_ID" val="chip20215892_1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9"/>
  <p:tag name="KSO_WM_UNIT_ID" val="chip20215892_1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0"/>
  <p:tag name="KSO_WM_UNIT_ID" val="chip20215892_1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1"/>
  <p:tag name="KSO_WM_UNIT_ID" val="chip20215892_1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2"/>
  <p:tag name="KSO_WM_UNIT_ID" val="chip20215892_1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0"/>
  <p:tag name="KSO_WM_UNIT_ID" val="chip20215892_1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3"/>
  <p:tag name="KSO_WM_UNIT_ID" val="chip20215892_1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4"/>
  <p:tag name="KSO_WM_UNIT_ID" val="chip20215892_1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5"/>
  <p:tag name="KSO_WM_UNIT_ID" val="chip20215892_1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7"/>
  <p:tag name="KSO_WM_UNIT_ID" val="chip20215892_1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8"/>
  <p:tag name="KSO_WM_UNIT_ID" val="chip20215892_1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9"/>
  <p:tag name="KSO_WM_UNIT_ID" val="chip20215892_1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0"/>
  <p:tag name="KSO_WM_UNIT_ID" val="chip20215892_1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2"/>
  <p:tag name="KSO_WM_UNIT_ID" val="chip20215892_1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3"/>
  <p:tag name="KSO_WM_UNIT_ID" val="chip20215892_1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4"/>
  <p:tag name="KSO_WM_UNIT_ID" val="chip20215892_1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1"/>
  <p:tag name="KSO_WM_UNIT_ID" val="chip20215892_1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5"/>
  <p:tag name="KSO_WM_UNIT_ID" val="chip20215892_1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6"/>
  <p:tag name="KSO_WM_UNIT_ID" val="chip20215892_1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9"/>
  <p:tag name="KSO_WM_UNIT_ID" val="chip20215892_1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0"/>
  <p:tag name="KSO_WM_UNIT_ID" val="chip20215892_1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1"/>
  <p:tag name="KSO_WM_UNIT_ID" val="chip20215892_1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2"/>
  <p:tag name="KSO_WM_UNIT_ID" val="chip20215892_1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3"/>
  <p:tag name="KSO_WM_UNIT_ID" val="chip20215892_1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6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892_1*a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THANKS"/>
  <p:tag name="KSO_WM_UNIT_DEFAULT_FONT" val="66;88;4"/>
  <p:tag name="KSO_WM_UNIT_BLOCK" val="0"/>
  <p:tag name="KSO_WM_UNIT_DEC_AREA_ID" val="db7445570d2c43959fc339cf2a54b8b2"/>
  <p:tag name="KSO_WM_CHIP_GROUPID" val="5ebe339f0ac41c4a0a5255b8"/>
  <p:tag name="KSO_WM_CHIP_XID" val="5ebe339f0ac41c4a0a5255b9"/>
  <p:tag name="KSO_WM_CHIP_FILLAREA_FILL_RULE" val="{&quot;fill_align&quot;:&quot;cm&quot;,&quot;fill_mode&quot;:&quot;adaptive&quot;,&quot;sacle_strategy&quot;:&quot;smart&quot;}"/>
  <p:tag name="KSO_WM_ASSEMBLE_CHIP_INDEX" val="7b10f039e04b419c87f3afe9f3c2faba"/>
  <p:tag name="KSO_WM_UNIT_TEXT_FILL_FORE_SCHEMECOLOR_INDEX_BRIGHTNESS" val="0.15"/>
  <p:tag name="KSO_WM_UNIT_TEXT_FILL_FORE_SCHEMECOLOR_INDEX" val="13"/>
  <p:tag name="KSO_WM_UNIT_TEXT_FILL_TYPE" val="1"/>
  <p:tag name="KSO_WM_TEMPLATE_ASSEMBLE_XID" val="5fbc754d2574a1ee74b135b9"/>
  <p:tag name="KSO_WM_TEMPLATE_ASSEMBLE_GROUPID" val="5fb3718d30a0f79ad1c71d73"/>
</p:tagLst>
</file>

<file path=ppt/tags/tag1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  <p:tag name="KSO_WM_SLIDE_BACKGROUND_TYPE" val="general"/>
</p:tagLst>
</file>

<file path=ppt/tags/tag1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2"/>
  <p:tag name="KSO_WM_UNIT_ID" val="chip20215892_1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3"/>
  <p:tag name="KSO_WM_UNIT_ID" val="chip20215892_1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4"/>
  <p:tag name="KSO_WM_UNIT_ID" val="chip20215892_1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6"/>
  <p:tag name="KSO_WM_UNIT_ID" val="chip20215892_1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6"/>
  <p:tag name="KSO_WM_UNIT_ID" val="chip20215892_1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7"/>
  <p:tag name="KSO_WM_UNIT_ID" val="chip20215892_1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8"/>
  <p:tag name="KSO_WM_UNIT_ID" val="chip20215892_1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9"/>
  <p:tag name="KSO_WM_UNIT_ID" val="chip20215892_1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0"/>
  <p:tag name="KSO_WM_UNIT_ID" val="chip20215892_1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1"/>
  <p:tag name="KSO_WM_UNIT_ID" val="chip20215892_1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2"/>
  <p:tag name="KSO_WM_UNIT_ID" val="chip20215892_1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3"/>
  <p:tag name="KSO_WM_UNIT_ID" val="chip20215892_1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4"/>
  <p:tag name="KSO_WM_UNIT_ID" val="chip20215892_1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5"/>
  <p:tag name="KSO_WM_UNIT_ID" val="chip20215892_1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  <p:tag name="KSO_WM_SLIDE_BACKGROUND_TYPE" val="general"/>
</p:tagLst>
</file>

<file path=ppt/tags/tag1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8"/>
  <p:tag name="KSO_WM_UNIT_ID" val="chip20215892_1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7"/>
  <p:tag name="KSO_WM_UNIT_ID" val="chip20215892_1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09.xml><?xml version="1.0" encoding="utf-8"?>
<p:tagLst xmlns:p="http://schemas.openxmlformats.org/presentationml/2006/main">
  <p:tag name="KSO_WM_SLIDE_BACKGROUND_TYPE" val="general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8"/>
  <p:tag name="KSO_WM_UNIT_ID" val="chip20215892_1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10.xml><?xml version="1.0" encoding="utf-8"?>
<p:tagLst xmlns:p="http://schemas.openxmlformats.org/presentationml/2006/main">
  <p:tag name="KSO_WM_SLIDE_BACKGROUND_TYPE" val="general"/>
</p:tagLst>
</file>

<file path=ppt/tags/tag1611.xml><?xml version="1.0" encoding="utf-8"?>
<p:tagLst xmlns:p="http://schemas.openxmlformats.org/presentationml/2006/main">
  <p:tag name="KSO_WM_SLIDE_BACKGROUND_TYPE" val="general"/>
</p:tagLst>
</file>

<file path=ppt/tags/tag1612.xml><?xml version="1.0" encoding="utf-8"?>
<p:tagLst xmlns:p="http://schemas.openxmlformats.org/presentationml/2006/main">
  <p:tag name="KSO_WM_SLIDE_BACKGROUND_TYPE" val="general"/>
</p:tagLst>
</file>

<file path=ppt/tags/tag1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1b547fcfadd94ce9a962a8fd1076605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1169dee95ff47d196dc0962457cef52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8def7ed42d8c4c0fbc2b048e2c80586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bf3e2ea3fd24ae3b1763be487be7cc8"/>
  <p:tag name="KSO_WM_SLIDE_BACKGROUND_TYPE" val="frame"/>
</p:tagLst>
</file>

<file path=ppt/tags/tag1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9"/>
  <p:tag name="KSO_WM_UNIT_ID" val="chip20215892_1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0"/>
  <p:tag name="KSO_WM_UNIT_ID" val="chip20215892_1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2"/>
  <p:tag name="KSO_WM_UNIT_ID" val="chip20215892_1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3"/>
  <p:tag name="KSO_WM_UNIT_ID" val="chip20215892_1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4"/>
  <p:tag name="KSO_WM_UNIT_ID" val="chip20215892_1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5"/>
  <p:tag name="KSO_WM_UNIT_ID" val="chip20215892_1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6"/>
  <p:tag name="KSO_WM_UNIT_ID" val="chip20215892_1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9"/>
  <p:tag name="KSO_WM_UNIT_ID" val="chip20215892_1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9"/>
  <p:tag name="KSO_WM_UNIT_ID" val="chip20215892_1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0"/>
  <p:tag name="KSO_WM_UNIT_ID" val="chip20215892_1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1"/>
  <p:tag name="KSO_WM_UNIT_ID" val="chip20215892_1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2"/>
  <p:tag name="KSO_WM_UNIT_ID" val="chip20215892_1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3"/>
  <p:tag name="KSO_WM_UNIT_ID" val="chip20215892_1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892_1*b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00124bda5320429b9977988f6c51ee2d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e19b93ba5640488797b084f5710a4f3b"/>
  <p:tag name="KSO_WM_UNIT_TEXT_FILL_FORE_SCHEMECOLOR_INDEX_BRIGHTNESS" val="0.35"/>
  <p:tag name="KSO_WM_UNIT_TEXT_FILL_FORE_SCHEMECOLOR_INDEX" val="13"/>
  <p:tag name="KSO_WM_UNIT_TEXT_FILL_TYPE" val="1"/>
  <p:tag name="KSO_WM_TEMPLATE_ASSEMBLE_XID" val="5fbc754d2574a1ee74b1358f"/>
  <p:tag name="KSO_WM_TEMPLATE_ASSEMBLE_GROUPID" val="5fb3718d30a0f79ad1c71d73"/>
</p:tagLst>
</file>

<file path=ppt/tags/tag1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911592c489844ce891377fb4a9f24bb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44092fa45cd41c58a351616751ec8c3"/>
  <p:tag name="KSO_WM_SLIDE_BACKGROUND_TYPE" val="frame"/>
</p:tagLst>
</file>

<file path=ppt/tags/tag1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892_1*a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匠心之旅 优雅品鉴"/>
  <p:tag name="KSO_WM_UNIT_DEFAULT_FONT" val="56;72;4"/>
  <p:tag name="KSO_WM_UNIT_BLOCK" val="0"/>
  <p:tag name="KSO_WM_UNIT_DEC_AREA_ID" val="2073fb8475e5424c91c34066d5df7ab9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e19b93ba5640488797b084f5710a4f3b"/>
  <p:tag name="KSO_WM_UNIT_TEXT_FILL_FORE_SCHEMECOLOR_INDEX_BRIGHTNESS" val="0.15"/>
  <p:tag name="KSO_WM_UNIT_TEXT_FILL_FORE_SCHEMECOLOR_INDEX" val="13"/>
  <p:tag name="KSO_WM_UNIT_TEXT_FILL_TYPE" val="1"/>
  <p:tag name="KSO_WM_TEMPLATE_ASSEMBLE_XID" val="5fbc754d2574a1ee74b1358f"/>
  <p:tag name="KSO_WM_TEMPLATE_ASSEMBLE_GROUPID" val="5fb3718d30a0f79ad1c71d73"/>
</p:tagLst>
</file>

<file path=ppt/tags/tag1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5.xml><?xml version="1.0" encoding="utf-8"?>
<p:tagLst xmlns:p="http://schemas.openxmlformats.org/presentationml/2006/main">
  <p:tag name="KSO_WM_SLIDE_BACKGROUND_TYPE" val="frame"/>
</p:tagLst>
</file>

<file path=ppt/tags/tag1756.xml><?xml version="1.0" encoding="utf-8"?>
<p:tagLst xmlns:p="http://schemas.openxmlformats.org/presentationml/2006/main">
  <p:tag name="KSO_WM_SLIDE_BACKGROUND_TYPE" val="frame"/>
</p:tagLst>
</file>

<file path=ppt/tags/tag1757.xml><?xml version="1.0" encoding="utf-8"?>
<p:tagLst xmlns:p="http://schemas.openxmlformats.org/presentationml/2006/main">
  <p:tag name="KSO_WM_SLIDE_BACKGROUND_TYPE" val="frame"/>
</p:tagLst>
</file>

<file path=ppt/tags/tag1758.xml><?xml version="1.0" encoding="utf-8"?>
<p:tagLst xmlns:p="http://schemas.openxmlformats.org/presentationml/2006/main">
  <p:tag name="KSO_WM_SLIDE_BACKGROUND_TYPE" val="frame"/>
</p:tagLst>
</file>

<file path=ppt/tags/tag1759.xml><?xml version="1.0" encoding="utf-8"?>
<p:tagLst xmlns:p="http://schemas.openxmlformats.org/presentationml/2006/main">
  <p:tag name="KSO_WM_SLIDE_BACKGROUND_TYPE" val="frame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1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0538f52e20f642a5aa66bc8e064aaaa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75e4ac731714f52a9f3e6ebaf6a6d8a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37658caa42824aeba02de01ead53d12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190fd52bf624f038e0d04903ac7912a"/>
  <p:tag name="KSO_WM_SLIDE_BACKGROUND_TYPE" val="leftRight"/>
</p:tagLst>
</file>

<file path=ppt/tags/tag1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0"/>
  <p:tag name="KSO_WM_UNIT_ID" val="chip20215892_1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048edd214cb24e9488eef766ccb977d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50420ed8602402fbbd4e272d1f8d717"/>
  <p:tag name="KSO_WM_SLIDE_BACKGROUND_TYPE" val="leftRight"/>
</p:tagLst>
</file>

<file path=ppt/tags/tag1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1"/>
  <p:tag name="KSO_WM_UNIT_ID" val="chip20215892_1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902.xml><?xml version="1.0" encoding="utf-8"?>
<p:tagLst xmlns:p="http://schemas.openxmlformats.org/presentationml/2006/main">
  <p:tag name="KSO_WM_SLIDE_BACKGROUND_TYPE" val="leftRight"/>
</p:tagLst>
</file>

<file path=ppt/tags/tag1903.xml><?xml version="1.0" encoding="utf-8"?>
<p:tagLst xmlns:p="http://schemas.openxmlformats.org/presentationml/2006/main">
  <p:tag name="KSO_WM_SLIDE_BACKGROUND_TYPE" val="leftRight"/>
</p:tagLst>
</file>

<file path=ppt/tags/tag1904.xml><?xml version="1.0" encoding="utf-8"?>
<p:tagLst xmlns:p="http://schemas.openxmlformats.org/presentationml/2006/main">
  <p:tag name="KSO_WM_SLIDE_BACKGROUND_TYPE" val="leftRight"/>
</p:tagLst>
</file>

<file path=ppt/tags/tag1905.xml><?xml version="1.0" encoding="utf-8"?>
<p:tagLst xmlns:p="http://schemas.openxmlformats.org/presentationml/2006/main">
  <p:tag name="KSO_WM_SLIDE_BACKGROUND_TYPE" val="leftRight"/>
</p:tagLst>
</file>

<file path=ppt/tags/tag1906.xml><?xml version="1.0" encoding="utf-8"?>
<p:tagLst xmlns:p="http://schemas.openxmlformats.org/presentationml/2006/main">
  <p:tag name="KSO_WM_SLIDE_BACKGROUND_TYPE" val="leftRight"/>
</p:tagLst>
</file>

<file path=ppt/tags/tag1907.xml><?xml version="1.0" encoding="utf-8"?>
<p:tagLst xmlns:p="http://schemas.openxmlformats.org/presentationml/2006/main">
  <p:tag name="KSO_WM_SLIDE_BACKGROUND_TYPE" val="leftRight"/>
</p:tagLst>
</file>

<file path=ppt/tags/tag1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6e649e20b2f949ba8856e20c79c2fbb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b849ce69638408a89ceb6fb77250bff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fb5a76b7d5a34822b67c270c9324695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fc80a96c5c2484f84894c89803a0010"/>
  <p:tag name="KSO_WM_SLIDE_BACKGROUND_TYPE" val="topBot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"/>
  <p:tag name="KSO_WM_UNIT_ID" val="chip20215892_1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2"/>
  <p:tag name="KSO_WM_UNIT_ID" val="chip20215892_1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75fc0d1b62de4eb39f43a0495575c7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3f7375bdfd54696b3156a203ffb243c"/>
  <p:tag name="KSO_WM_SLIDE_BACKGROUND_TYPE" val="topBottom"/>
</p:tagLst>
</file>

<file path=ppt/tags/tag2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50.xml><?xml version="1.0" encoding="utf-8"?>
<p:tagLst xmlns:p="http://schemas.openxmlformats.org/presentationml/2006/main">
  <p:tag name="KSO_WM_SLIDE_BACKGROUND_TYPE" val="topBottom"/>
</p:tagLst>
</file>

<file path=ppt/tags/tag2051.xml><?xml version="1.0" encoding="utf-8"?>
<p:tagLst xmlns:p="http://schemas.openxmlformats.org/presentationml/2006/main">
  <p:tag name="KSO_WM_SLIDE_BACKGROUND_TYPE" val="topBottom"/>
</p:tagLst>
</file>

<file path=ppt/tags/tag2052.xml><?xml version="1.0" encoding="utf-8"?>
<p:tagLst xmlns:p="http://schemas.openxmlformats.org/presentationml/2006/main">
  <p:tag name="KSO_WM_SLIDE_BACKGROUND_TYPE" val="topBottom"/>
</p:tagLst>
</file>

<file path=ppt/tags/tag2053.xml><?xml version="1.0" encoding="utf-8"?>
<p:tagLst xmlns:p="http://schemas.openxmlformats.org/presentationml/2006/main">
  <p:tag name="KSO_WM_SLIDE_BACKGROUND_TYPE" val="topBottom"/>
</p:tagLst>
</file>

<file path=ppt/tags/tag2054.xml><?xml version="1.0" encoding="utf-8"?>
<p:tagLst xmlns:p="http://schemas.openxmlformats.org/presentationml/2006/main">
  <p:tag name="KSO_WM_SLIDE_BACKGROUND_TYPE" val="topBottom"/>
</p:tagLst>
</file>

<file path=ppt/tags/tag2055.xml><?xml version="1.0" encoding="utf-8"?>
<p:tagLst xmlns:p="http://schemas.openxmlformats.org/presentationml/2006/main">
  <p:tag name="KSO_WM_SLIDE_BACKGROUND_TYPE" val="topBottom"/>
</p:tagLst>
</file>

<file path=ppt/tags/tag2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3f021a43c14a4a6d8cbfce55e50f12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a2b00e0bb344daba145e5bdd68384f7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af0b907f704a47a085fa450129d5e06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7ee6b0fe7b04de0bc906c96060ba04a"/>
  <p:tag name="KSO_WM_SLIDE_BACKGROUND_TYPE" val="bottomTop"/>
</p:tagLst>
</file>

<file path=ppt/tags/tag2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3"/>
  <p:tag name="KSO_WM_UNIT_ID" val="chip20215892_1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928b393d381a49868a4c63ef3088b62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02adf66a2074a0d8ac27ecbc1a3da74"/>
  <p:tag name="KSO_WM_SLIDE_BACKGROUND_TYPE" val="bottomTop"/>
</p:tagLst>
</file>

<file path=ppt/tags/tag2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98.xml><?xml version="1.0" encoding="utf-8"?>
<p:tagLst xmlns:p="http://schemas.openxmlformats.org/presentationml/2006/main">
  <p:tag name="KSO_WM_SLIDE_BACKGROUND_TYPE" val="bottomTop"/>
</p:tagLst>
</file>

<file path=ppt/tags/tag2199.xml><?xml version="1.0" encoding="utf-8"?>
<p:tagLst xmlns:p="http://schemas.openxmlformats.org/presentationml/2006/main">
  <p:tag name="KSO_WM_SLIDE_BACKGROUND_TYPE" val="bottomTop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5"/>
  <p:tag name="KSO_WM_UNIT_ID" val="chip20215892_1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00.xml><?xml version="1.0" encoding="utf-8"?>
<p:tagLst xmlns:p="http://schemas.openxmlformats.org/presentationml/2006/main">
  <p:tag name="KSO_WM_SLIDE_BACKGROUND_TYPE" val="bottomTop"/>
</p:tagLst>
</file>

<file path=ppt/tags/tag2201.xml><?xml version="1.0" encoding="utf-8"?>
<p:tagLst xmlns:p="http://schemas.openxmlformats.org/presentationml/2006/main">
  <p:tag name="KSO_WM_SLIDE_BACKGROUND_TYPE" val="bottomTop"/>
</p:tagLst>
</file>

<file path=ppt/tags/tag2202.xml><?xml version="1.0" encoding="utf-8"?>
<p:tagLst xmlns:p="http://schemas.openxmlformats.org/presentationml/2006/main">
  <p:tag name="KSO_WM_SLIDE_BACKGROUND_TYPE" val="bottomTop"/>
</p:tagLst>
</file>

<file path=ppt/tags/tag2203.xml><?xml version="1.0" encoding="utf-8"?>
<p:tagLst xmlns:p="http://schemas.openxmlformats.org/presentationml/2006/main">
  <p:tag name="KSO_WM_SLIDE_BACKGROUND_TYPE" val="bottomTop"/>
</p:tagLst>
</file>

<file path=ppt/tags/tag2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f2ab7cfe3431486188d12f25e64e06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f08a58c2f5e4bfd80620d390c363865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9476f2f1f7684b16b15bec7cdb4f465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d71b4bbbae45a9aa7167b0d155cc71"/>
  <p:tag name="KSO_WM_SLIDE_BACKGROUND_TYPE" val="navigation"/>
</p:tagLst>
</file>

<file path=ppt/tags/tag2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6"/>
  <p:tag name="KSO_WM_UNIT_ID" val="chip20215892_1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9c54a0e2c05040c295dbb616a06f4af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ce00c55ca7544acab433b7f0a9efbb7"/>
  <p:tag name="KSO_WM_SLIDE_BACKGROUND_TYPE" val="navigation"/>
</p:tagLst>
</file>

<file path=ppt/tags/tag2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46.xml><?xml version="1.0" encoding="utf-8"?>
<p:tagLst xmlns:p="http://schemas.openxmlformats.org/presentationml/2006/main">
  <p:tag name="KSO_WM_SLIDE_BACKGROUND_TYPE" val="navigation"/>
</p:tagLst>
</file>

<file path=ppt/tags/tag2347.xml><?xml version="1.0" encoding="utf-8"?>
<p:tagLst xmlns:p="http://schemas.openxmlformats.org/presentationml/2006/main">
  <p:tag name="KSO_WM_SLIDE_BACKGROUND_TYPE" val="navigation"/>
</p:tagLst>
</file>

<file path=ppt/tags/tag2348.xml><?xml version="1.0" encoding="utf-8"?>
<p:tagLst xmlns:p="http://schemas.openxmlformats.org/presentationml/2006/main">
  <p:tag name="KSO_WM_SLIDE_BACKGROUND_TYPE" val="navigation"/>
</p:tagLst>
</file>

<file path=ppt/tags/tag2349.xml><?xml version="1.0" encoding="utf-8"?>
<p:tagLst xmlns:p="http://schemas.openxmlformats.org/presentationml/2006/main">
  <p:tag name="KSO_WM_SLIDE_BACKGROUND_TYPE" val="navigation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50.xml><?xml version="1.0" encoding="utf-8"?>
<p:tagLst xmlns:p="http://schemas.openxmlformats.org/presentationml/2006/main">
  <p:tag name="KSO_WM_SLIDE_BACKGROUND_TYPE" val="navigation"/>
</p:tagLst>
</file>

<file path=ppt/tags/tag2351.xml><?xml version="1.0" encoding="utf-8"?>
<p:tagLst xmlns:p="http://schemas.openxmlformats.org/presentationml/2006/main">
  <p:tag name="KSO_WM_SLIDE_BACKGROUND_TYPE" val="navigation"/>
</p:tagLst>
</file>

<file path=ppt/tags/tag2352.xml><?xml version="1.0" encoding="utf-8"?>
<p:tagLst xmlns:p="http://schemas.openxmlformats.org/presentationml/2006/main">
  <p:tag name="KSO_WM_SLIDE_BACKGROUND_TYPE" val="navigation"/>
</p:tagLst>
</file>

<file path=ppt/tags/tag2353.xml><?xml version="1.0" encoding="utf-8"?>
<p:tagLst xmlns:p="http://schemas.openxmlformats.org/presentationml/2006/main">
  <p:tag name="KSO_WM_SLIDE_BACKGROUND_TYPE" val="navigation"/>
</p:tagLst>
</file>

<file path=ppt/tags/tag2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892_5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8"/>
  <p:tag name="KSO_WM_UNIT_DEC_AREA_ID" val="b8220521e2994eb180c0026824a3880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a4a64ef680f4f56bb980a53ac3e3a0b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e06477f0687248a388903a30ab7d411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929615bf3d47638ecabb472f8946e5"/>
  <p:tag name="KSO_WM_SLIDE_BACKGROUND_TYPE" val="belt"/>
</p:tagLst>
</file>

<file path=ppt/tags/tag2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7"/>
  <p:tag name="KSO_WM_UNIT_ID" val="chip20215892_1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9c1862e42c0046bdbcd22342e8437cd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551dd6d595f455b998c61df162dd5ee"/>
  <p:tag name="KSO_WM_SLIDE_BACKGROUND_TYPE" val="belt"/>
</p:tagLst>
</file>

<file path=ppt/tags/tag2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6.xml><?xml version="1.0" encoding="utf-8"?>
<p:tagLst xmlns:p="http://schemas.openxmlformats.org/presentationml/2006/main">
  <p:tag name="KSO_WM_SLIDE_BACKGROUND_TYPE" val="belt"/>
</p:tagLst>
</file>

<file path=ppt/tags/tag2497.xml><?xml version="1.0" encoding="utf-8"?>
<p:tagLst xmlns:p="http://schemas.openxmlformats.org/presentationml/2006/main">
  <p:tag name="KSO_WM_SLIDE_BACKGROUND_TYPE" val="belt"/>
</p:tagLst>
</file>

<file path=ppt/tags/tag2498.xml><?xml version="1.0" encoding="utf-8"?>
<p:tagLst xmlns:p="http://schemas.openxmlformats.org/presentationml/2006/main">
  <p:tag name="KSO_WM_SLIDE_BACKGROUND_TYPE" val="belt"/>
</p:tagLst>
</file>

<file path=ppt/tags/tag2499.xml><?xml version="1.0" encoding="utf-8"?>
<p:tagLst xmlns:p="http://schemas.openxmlformats.org/presentationml/2006/main">
  <p:tag name="KSO_WM_SLIDE_BACKGROUND_TYPE" val="belt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8"/>
  <p:tag name="KSO_WM_UNIT_ID" val="chip20215892_1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00.xml><?xml version="1.0" encoding="utf-8"?>
<p:tagLst xmlns:p="http://schemas.openxmlformats.org/presentationml/2006/main">
  <p:tag name="KSO_WM_SLIDE_BACKGROUND_TYPE" val="belt"/>
</p:tagLst>
</file>

<file path=ppt/tags/tag2501.xml><?xml version="1.0" encoding="utf-8"?>
<p:tagLst xmlns:p="http://schemas.openxmlformats.org/presentationml/2006/main">
  <p:tag name="KSO_WM_TEMPLATE_CATEGORY" val="custom"/>
  <p:tag name="KSO_WM_TEMPLATE_INDEX" val="20215892"/>
</p:tagLst>
</file>

<file path=ppt/tags/tag2502.xml><?xml version="1.0" encoding="utf-8"?>
<p:tagLst xmlns:p="http://schemas.openxmlformats.org/presentationml/2006/main">
  <p:tag name="KSO_WM_TEMPLATE_CATEGORY" val="custom"/>
  <p:tag name="KSO_WM_TEMPLATE_INDEX" val="20215892"/>
</p:tagLst>
</file>

<file path=ppt/tags/tag25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5892"/>
</p:tagLst>
</file>

<file path=ppt/tags/tag25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892_1*b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00124bda5320429b9977988f6c51ee2d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e19b93ba5640488797b084f5710a4f3b"/>
  <p:tag name="KSO_WM_UNIT_TEXT_FILL_FORE_SCHEMECOLOR_INDEX_BRIGHTNESS" val="0.35"/>
  <p:tag name="KSO_WM_UNIT_TEXT_FILL_FORE_SCHEMECOLOR_INDEX" val="13"/>
  <p:tag name="KSO_WM_UNIT_TEXT_FILL_TYPE" val="1"/>
</p:tagLst>
</file>

<file path=ppt/tags/tag25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892_1*a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匠心之旅 优雅品鉴"/>
  <p:tag name="KSO_WM_UNIT_DEFAULT_FONT" val="56;72;4"/>
  <p:tag name="KSO_WM_UNIT_BLOCK" val="0"/>
  <p:tag name="KSO_WM_UNIT_DEC_AREA_ID" val="2073fb8475e5424c91c34066d5df7ab9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e19b93ba5640488797b084f5710a4f3b"/>
  <p:tag name="KSO_WM_UNIT_TEXT_FILL_FORE_SCHEMECOLOR_INDEX_BRIGHTNESS" val="0.15"/>
  <p:tag name="KSO_WM_UNIT_TEXT_FILL_FORE_SCHEMECOLOR_INDEX" val="13"/>
  <p:tag name="KSO_WM_UNIT_TEXT_FILL_TYPE" val="1"/>
</p:tagLst>
</file>

<file path=ppt/tags/tag2506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15892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15892"/>
  <p:tag name="KSO_WM_SLIDE_LAYOUT" val="a_b"/>
  <p:tag name="KSO_WM_SLIDE_LAYOUT_CNT" val="1_1"/>
  <p:tag name="KSO_WM_CHIP_GROUPID" val="5ebf6661ddc3daf3fef3f760"/>
  <p:tag name="KSO_WM_SLIDE_LAYOUT_INFO" val="{&quot;id&quot;:&quot;2020-11-24T10:52:16&quot;,&quot;maxSize&quot;:{&quot;size1&quot;:46.85064245153357},&quot;minSize&quot;:{&quot;size1&quot;:28.950642451533568},&quot;normalSize&quot;:{&quot;size1&quot;:46.85064245153357},&quot;subLayout&quot;:[{&quot;id&quot;:&quot;2020-11-24T10:52:16&quot;,&quot;margin&quot;:{&quot;bottom&quot;:0.1611490249633789,&quot;left&quot;:3.4422292709350586,&quot;right&quot;:3.436805009841919,&quot;top&quot;:5.708842754364014},&quot;type&quot;:0},{&quot;id&quot;:&quot;2020-11-24T10:52:16&quot;,&quot;margin&quot;:{&quot;bottom&quot;:5.708847999572754,&quot;left&quot;:3.4422292709350586,&quot;right&quot;:3.436805009841919,&quot;top&quot;:0.19162870943546295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bc754d2574a1ee74b1358f"/>
  <p:tag name="KSO_WM_TEMPLATE_ASSEMBLE_GROUPID" val="5fb3718d30a0f79ad1c71d73"/>
  <p:tag name="KSO_WM_TEMPLATE_THUMBS_INDEX" val="1、7、38、39、40、49"/>
</p:tagLst>
</file>

<file path=ppt/tags/tag2507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08.xml><?xml version="1.0" encoding="utf-8"?>
<p:tagLst xmlns:p="http://schemas.openxmlformats.org/presentationml/2006/main">
  <p:tag name="KSO_WM_UNIT_TABLE_BEAUTIFY" val="smartTable{8e05c5c6-c92a-4590-ab8a-54bf07367058}"/>
  <p:tag name="TABLE_ENDDRAG_ORIGIN_RECT" val="854*217"/>
  <p:tag name="TABLE_ENDDRAG_RECT" val="52*128*854*217"/>
</p:tagLst>
</file>

<file path=ppt/tags/tag2509.xml><?xml version="1.0" encoding="utf-8"?>
<p:tagLst xmlns:p="http://schemas.openxmlformats.org/presentationml/2006/main">
  <p:tag name="KSO_WM_UNIT_TABLE_BEAUTIFY" val="smartTable{ebbbb2ef-2228-499c-9dd7-186cc9212349}"/>
  <p:tag name="TABLE_ENDDRAG_ORIGIN_RECT" val="854*217"/>
  <p:tag name="TABLE_ENDDRAG_RECT" val="52*128*854*217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10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11.xml><?xml version="1.0" encoding="utf-8"?>
<p:tagLst xmlns:p="http://schemas.openxmlformats.org/presentationml/2006/main">
  <p:tag name="KSO_WM_UNIT_TABLE_BEAUTIFY" val="smartTable{8e05c5c6-c92a-4590-ab8a-54bf07367058}"/>
  <p:tag name="TABLE_ENDDRAG_ORIGIN_RECT" val="854*217"/>
  <p:tag name="TABLE_ENDDRAG_RECT" val="52*128*854*217"/>
</p:tagLst>
</file>

<file path=ppt/tags/tag2512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13.xml><?xml version="1.0" encoding="utf-8"?>
<p:tagLst xmlns:p="http://schemas.openxmlformats.org/presentationml/2006/main">
  <p:tag name="KSO_WM_UNIT_TABLE_BEAUTIFY" val="smartTable{ebbbb2ef-2228-499c-9dd7-186cc9212349}"/>
  <p:tag name="TABLE_ENDDRAG_ORIGIN_RECT" val="854*217"/>
  <p:tag name="TABLE_ENDDRAG_RECT" val="52*128*854*217"/>
</p:tagLst>
</file>

<file path=ppt/tags/tag2514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15.xml><?xml version="1.0" encoding="utf-8"?>
<p:tagLst xmlns:p="http://schemas.openxmlformats.org/presentationml/2006/main">
  <p:tag name="TABLE_ENDDRAG_ORIGIN_RECT" val="189*36"/>
  <p:tag name="TABLE_ENDDRAG_RECT" val="75*423*189*36"/>
</p:tagLst>
</file>

<file path=ppt/tags/tag2516.xml><?xml version="1.0" encoding="utf-8"?>
<p:tagLst xmlns:p="http://schemas.openxmlformats.org/presentationml/2006/main">
  <p:tag name="TABLE_ENDDRAG_ORIGIN_RECT" val="529*69"/>
  <p:tag name="TABLE_ENDDRAG_RECT" val="134*90*529*69"/>
</p:tagLst>
</file>

<file path=ppt/tags/tag2517.xml><?xml version="1.0" encoding="utf-8"?>
<p:tagLst xmlns:p="http://schemas.openxmlformats.org/presentationml/2006/main">
  <p:tag name="TABLE_ENDDRAG_ORIGIN_RECT" val="529*69"/>
  <p:tag name="TABLE_ENDDRAG_RECT" val="134*90*529*69"/>
</p:tagLst>
</file>

<file path=ppt/tags/tag2518.xml><?xml version="1.0" encoding="utf-8"?>
<p:tagLst xmlns:p="http://schemas.openxmlformats.org/presentationml/2006/main">
  <p:tag name="TABLE_ENDDRAG_ORIGIN_RECT" val="529*69"/>
  <p:tag name="TABLE_ENDDRAG_RECT" val="134*90*529*69"/>
</p:tagLst>
</file>

<file path=ppt/tags/tag2519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20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1.xml><?xml version="1.0" encoding="utf-8"?>
<p:tagLst xmlns:p="http://schemas.openxmlformats.org/presentationml/2006/main">
  <p:tag name="TABLE_ENDDRAG_ORIGIN_RECT" val="529*69"/>
  <p:tag name="TABLE_ENDDRAG_RECT" val="134*90*529*69"/>
</p:tagLst>
</file>

<file path=ppt/tags/tag2522.xml><?xml version="1.0" encoding="utf-8"?>
<p:tagLst xmlns:p="http://schemas.openxmlformats.org/presentationml/2006/main">
  <p:tag name="TABLE_ENDDRAG_ORIGIN_RECT" val="855*86"/>
  <p:tag name="TABLE_ENDDRAG_RECT" val="92*103*855*86"/>
</p:tagLst>
</file>

<file path=ppt/tags/tag2523.xml><?xml version="1.0" encoding="utf-8"?>
<p:tagLst xmlns:p="http://schemas.openxmlformats.org/presentationml/2006/main">
  <p:tag name="TABLE_ENDDRAG_ORIGIN_RECT" val="739*57"/>
  <p:tag name="TABLE_ENDDRAG_RECT" val="144*33*739*57"/>
</p:tagLst>
</file>

<file path=ppt/tags/tag25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892_1*a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匠心之旅 优雅品鉴"/>
  <p:tag name="KSO_WM_UNIT_DEFAULT_FONT" val="56;72;4"/>
  <p:tag name="KSO_WM_UNIT_BLOCK" val="0"/>
  <p:tag name="KSO_WM_UNIT_DEC_AREA_ID" val="2073fb8475e5424c91c34066d5df7ab9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e19b93ba5640488797b084f5710a4f3b"/>
  <p:tag name="KSO_WM_UNIT_TEXT_FILL_FORE_SCHEMECOLOR_INDEX_BRIGHTNESS" val="0.15"/>
  <p:tag name="KSO_WM_UNIT_TEXT_FILL_FORE_SCHEMECOLOR_INDEX" val="13"/>
  <p:tag name="KSO_WM_UNIT_TEXT_FILL_TYPE" val="1"/>
</p:tagLst>
</file>

<file path=ppt/tags/tag2525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6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7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8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29.xml><?xml version="1.0" encoding="utf-8"?>
<p:tagLst xmlns:p="http://schemas.openxmlformats.org/presentationml/2006/main">
  <p:tag name="KSO_WM_BEAUTIFY_FLAG" val="#wm#"/>
  <p:tag name="KSO_WM_TEMPLATE_CATEGORY" val="custom"/>
  <p:tag name="KSO_WM_TEMPLATE_INDEX" val="2021589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9"/>
  <p:tag name="KSO_WM_UNIT_ID" val="chip20215892_1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0"/>
  <p:tag name="KSO_WM_UNIT_ID" val="chip20215892_1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2"/>
  <p:tag name="KSO_WM_UNIT_ID" val="chip20215892_1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3"/>
  <p:tag name="KSO_WM_UNIT_ID" val="chip20215892_1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8"/>
  <p:tag name="KSO_WM_UNIT_ID" val="chip20215892_1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4"/>
  <p:tag name="KSO_WM_UNIT_ID" val="chip20215892_1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5"/>
  <p:tag name="KSO_WM_UNIT_ID" val="chip20215892_1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2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5"/>
  <p:tag name="KSO_WM_UNIT_DEC_AREA_ID" val="2600319728e842e4a009f38d4b15bbe0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76b174236d143d093c4b91534b3f497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1ae680b4db6d4b69bd577b18d5ec631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8ee0f35ba814035afb4f6a2843f879b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6"/>
  <p:tag name="KSO_WM_UNIT_ID" val="chip20215892_1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7"/>
  <p:tag name="KSO_WM_UNIT_ID" val="chip20215892_1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9"/>
  <p:tag name="KSO_WM_UNIT_ID" val="chip20215892_1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0"/>
  <p:tag name="KSO_WM_UNIT_ID" val="chip20215892_1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1"/>
  <p:tag name="KSO_WM_UNIT_ID" val="chip20215892_1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2"/>
  <p:tag name="KSO_WM_UNIT_ID" val="chip20215892_1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3"/>
  <p:tag name="KSO_WM_UNIT_ID" val="chip20215892_1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4"/>
  <p:tag name="KSO_WM_UNIT_ID" val="chip20215892_1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7"/>
  <p:tag name="KSO_WM_UNIT_ID" val="chip20215892_1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5"/>
  <p:tag name="KSO_WM_UNIT_ID" val="chip20215892_1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6"/>
  <p:tag name="KSO_WM_UNIT_ID" val="chip20215892_1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7"/>
  <p:tag name="KSO_WM_UNIT_ID" val="chip20215892_1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8"/>
  <p:tag name="KSO_WM_UNIT_ID" val="chip20215892_1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99"/>
  <p:tag name="KSO_WM_UNIT_ID" val="chip20215892_1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1a26f05980b74edea9fbf612d8e7343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aeb2fce486242b18b37e99273db5a6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0"/>
  <p:tag name="KSO_WM_UNIT_ID" val="chip20215892_1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TEXT_FILL_FORE_SCHEMECOLOR_INDEX_BRIGHTNESS" val="0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892_1*b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7f097dcbe291431ba7912ce41225b481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67a257bbc64548c695213490664bfaf7"/>
  <p:tag name="KSO_WM_UNIT_TEXT_FILL_FORE_SCHEMECOLOR_INDEX_BRIGHTNESS" val="0.35"/>
  <p:tag name="KSO_WM_UNIT_TEXT_FILL_FORE_SCHEMECOLOR_INDEX" val="13"/>
  <p:tag name="KSO_WM_UNIT_TEXT_FILL_TYPE" val="1"/>
  <p:tag name="KSO_WM_TEMPLATE_ASSEMBLE_XID" val="5fbc754d2574a1ee74b13574"/>
  <p:tag name="KSO_WM_TEMPLATE_ASSEMBLE_GROUPID" val="5fb3718d30a0f79ad1c71d7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1"/>
  <p:tag name="KSO_WM_UNIT_ID" val="chip20215892_1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892_1*a*1"/>
  <p:tag name="KSO_WM_TEMPLATE_CATEGORY" val="custom"/>
  <p:tag name="KSO_WM_TEMPLATE_INDEX" val="20215892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a786d00c30a426ba057c736deb9625b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67a257bbc64548c695213490664bfaf7"/>
  <p:tag name="KSO_WM_UNIT_TEXT_FILL_FORE_SCHEMECOLOR_INDEX_BRIGHTNESS" val="0.15"/>
  <p:tag name="KSO_WM_UNIT_TEXT_FILL_FORE_SCHEMECOLOR_INDEX" val="13"/>
  <p:tag name="KSO_WM_UNIT_TEXT_FILL_TYPE" val="1"/>
  <p:tag name="KSO_WM_TEMPLATE_ASSEMBLE_XID" val="5fbc754d2574a1ee74b13574"/>
  <p:tag name="KSO_WM_TEMPLATE_ASSEMBLE_GROUPID" val="5fb3718d30a0f79ad1c71d73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2"/>
  <p:tag name="KSO_WM_UNIT_ID" val="chip20215892_1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3"/>
  <p:tag name="KSO_WM_UNIT_ID" val="chip20215892_1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5"/>
  <p:tag name="KSO_WM_UNIT_ID" val="chip20215892_1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7"/>
  <p:tag name="KSO_WM_UNIT_ID" val="chip20215892_1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6"/>
  <p:tag name="KSO_WM_UNIT_ID" val="chip20215892_1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7"/>
  <p:tag name="KSO_WM_UNIT_ID" val="chip20215892_1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8"/>
  <p:tag name="KSO_WM_UNIT_ID" val="chip20215892_1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9"/>
  <p:tag name="KSO_WM_UNIT_ID" val="chip20215892_1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0"/>
  <p:tag name="KSO_WM_UNIT_ID" val="chip20215892_1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2"/>
  <p:tag name="KSO_WM_UNIT_ID" val="chip20215892_1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3"/>
  <p:tag name="KSO_WM_UNIT_ID" val="chip20215892_1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4"/>
  <p:tag name="KSO_WM_UNIT_ID" val="chip20215892_1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5"/>
  <p:tag name="KSO_WM_UNIT_ID" val="chip20215892_1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6"/>
  <p:tag name="KSO_WM_UNIT_ID" val="chip20215892_1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4"/>
  <p:tag name="KSO_WM_UNIT_ID" val="chip20215892_1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7"/>
  <p:tag name="KSO_WM_UNIT_ID" val="chip20215892_1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8"/>
  <p:tag name="KSO_WM_UNIT_ID" val="chip20215892_1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9"/>
  <p:tag name="KSO_WM_UNIT_ID" val="chip20215892_1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0"/>
  <p:tag name="KSO_WM_UNIT_ID" val="chip20215892_1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42"/>
  <p:tag name="KSO_WM_UNIT_ID" val="chip20215892_1*i*1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0"/>
  <p:tag name="KSO_WM_UNIT_ID" val="chip20215892_1*i*1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56"/>
  <p:tag name="KSO_WM_UNIT_ID" val="chip20215892_1*i*1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3"/>
  <p:tag name="KSO_WM_UNIT_ID" val="chip20215892_1*i*1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70"/>
  <p:tag name="KSO_WM_UNIT_ID" val="chip20215892_1*i*1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"/>
  <p:tag name="KSO_WM_UNIT_ID" val="chip20215892_1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6"/>
  <p:tag name="KSO_WM_UNIT_ID" val="chip20215892_1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"/>
  <p:tag name="KSO_WM_UNIT_ID" val="chip20215892_1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6"/>
  <p:tag name="KSO_WM_UNIT_ID" val="chip20215892_1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5"/>
  <p:tag name="KSO_WM_UNIT_ID" val="chip20215892_1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6"/>
  <p:tag name="KSO_WM_UNIT_ID" val="chip20215892_1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4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4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4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4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4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4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4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4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4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1"/>
  <p:tag name="KSO_WM_UNIT_ID" val="chip20215892_1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4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4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4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2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5"/>
  <p:tag name="KSO_WM_UNIT_DEC_AREA_ID" val="913557b745a245af8d5b395d35769241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3ed4bb188264c1ea42c2b34fe9f9218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25a7b97e70214745ad19f007f163256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f7f367e917a4c8c928360fedc6a7be9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8"/>
  <p:tag name="KSO_WM_UNIT_ID" val="chip20215892_1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5"/>
  <p:tag name="KSO_WM_UNIT_ID" val="chip20215892_1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4"/>
  <p:tag name="KSO_WM_UNIT_ID" val="chip20215892_1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4"/>
  <p:tag name="KSO_WM_UNIT_ID" val="chip20215892_1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1"/>
  <p:tag name="KSO_WM_UNIT_ID" val="chip20215892_1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7"/>
  <p:tag name="KSO_WM_UNIT_ID" val="chip20215892_1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88"/>
  <p:tag name="KSO_WM_UNIT_ID" val="chip20215892_1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04"/>
  <p:tag name="KSO_WM_UNIT_ID" val="chip20215892_1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11"/>
  <p:tag name="KSO_WM_UNIT_ID" val="chip20215892_1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1"/>
  <p:tag name="KSO_WM_UNIT_ID" val="chip20215892_1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2"/>
  <p:tag name="KSO_WM_UNIT_ID" val="chip20215892_1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3"/>
  <p:tag name="KSO_WM_UNIT_ID" val="chip20215892_1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4"/>
  <p:tag name="KSO_WM_UNIT_ID" val="chip20215892_1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5"/>
  <p:tag name="KSO_WM_UNIT_ID" val="chip20215892_1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TEXT_FILL_FORE_SCHEMECOLOR_INDEX_BRIGHTNESS" val="0"/>
  <p:tag name="KSO_WM_UNIT_TEXT_FILL_FORE_SCHEMECOLOR_INDEX" val="13"/>
  <p:tag name="KSO_WM_UNIT_TEXT_FILL_TYPE" val="1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3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UNIT_DEC_AREA_ID" val="b343d0d7768346a6b96f5c064f6dcb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a6a7b372214729abcb6cd33e61aff5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3"/>
  <p:tag name="KSO_WM_UNIT_ID" val="chip20215892_3*i*6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5"/>
  <p:tag name="KSO_WM_UNIT_ID" val="chip20215892_3*i*7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7"/>
  <p:tag name="KSO_WM_UNIT_ID" val="chip20215892_3*i*8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9"/>
  <p:tag name="KSO_WM_UNIT_ID" val="chip20215892_3*i*9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1"/>
  <p:tag name="KSO_WM_UNIT_ID" val="chip20215892_3*i*1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3"/>
  <p:tag name="KSO_WM_UNIT_ID" val="chip20215892_3*i*1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"/>
  <p:tag name="KSO_WM_UNIT_ID" val="chip20215892_3*i*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1"/>
  <p:tag name="KSO_WM_UNIT_ID" val="chip20215892_3*i*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6"/>
  <p:tag name="KSO_WM_UNIT_ID" val="chip20215892_1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0"/>
  <p:tag name="KSO_WM_UNIT_ID" val="chip20215892_3*i*4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3"/>
  <p:tag name="KSO_WM_UNIT_ID" val="chip20215892_3*i*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5"/>
  <p:tag name="KSO_WM_UNIT_ID" val="chip20215892_3*i*4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5"/>
  <p:tag name="KSO_WM_UNIT_ID" val="chip20215892_3*i*5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6"/>
  <p:tag name="KSO_WM_UNIT_ID" val="chip20215892_3*i*5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7"/>
  <p:tag name="KSO_WM_UNIT_ID" val="chip20215892_3*i*5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8"/>
  <p:tag name="KSO_WM_UNIT_ID" val="chip20215892_3*i*5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9"/>
  <p:tag name="KSO_WM_UNIT_ID" val="chip20215892_3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0"/>
  <p:tag name="KSO_WM_UNIT_ID" val="chip20215892_3*i*6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1"/>
  <p:tag name="KSO_WM_UNIT_ID" val="chip20215892_3*i*6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7"/>
  <p:tag name="KSO_WM_UNIT_ID" val="chip20215892_1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4"/>
  <p:tag name="KSO_WM_UNIT_ID" val="chip20215892_3*i*6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5"/>
  <p:tag name="KSO_WM_UNIT_ID" val="chip20215892_3*i*6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6"/>
  <p:tag name="KSO_WM_UNIT_ID" val="chip20215892_3*i*6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7"/>
  <p:tag name="KSO_WM_UNIT_ID" val="chip20215892_3*i*6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8"/>
  <p:tag name="KSO_WM_UNIT_ID" val="chip20215892_3*i*6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9"/>
  <p:tag name="KSO_WM_UNIT_ID" val="chip20215892_3*i*6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0"/>
  <p:tag name="KSO_WM_UNIT_ID" val="chip20215892_3*i*7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1"/>
  <p:tag name="KSO_WM_UNIT_ID" val="chip20215892_3*i*7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2"/>
  <p:tag name="KSO_WM_UNIT_ID" val="chip20215892_3*i*7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4"/>
  <p:tag name="KSO_WM_UNIT_ID" val="chip20215892_3*i*7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9"/>
  <p:tag name="KSO_WM_UNIT_ID" val="chip20215892_1*i*5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8"/>
  <p:tag name="KSO_WM_UNIT_ID" val="chip20215892_1*i*1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6"/>
  <p:tag name="KSO_WM_UNIT_ID" val="chip20215892_3*i*7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7"/>
  <p:tag name="KSO_WM_UNIT_ID" val="chip20215892_3*i*7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8"/>
  <p:tag name="KSO_WM_UNIT_ID" val="chip20215892_3*i*7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9"/>
  <p:tag name="KSO_WM_UNIT_ID" val="chip20215892_3*i*7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0"/>
  <p:tag name="KSO_WM_UNIT_ID" val="chip20215892_3*i*8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1"/>
  <p:tag name="KSO_WM_UNIT_ID" val="chip20215892_3*i*8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2"/>
  <p:tag name="KSO_WM_UNIT_ID" val="chip20215892_3*i*8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3"/>
  <p:tag name="KSO_WM_UNIT_ID" val="chip20215892_3*i*8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5"/>
  <p:tag name="KSO_WM_UNIT_ID" val="chip20215892_3*i*8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6"/>
  <p:tag name="KSO_WM_UNIT_ID" val="chip20215892_3*i*8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29"/>
  <p:tag name="KSO_WM_UNIT_ID" val="chip20215892_1*i*1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8"/>
  <p:tag name="KSO_WM_UNIT_ID" val="chip20215892_3*i*8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9"/>
  <p:tag name="KSO_WM_UNIT_ID" val="chip20215892_3*i*8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0"/>
  <p:tag name="KSO_WM_UNIT_ID" val="chip20215892_3*i*9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1"/>
  <p:tag name="KSO_WM_UNIT_ID" val="chip20215892_3*i*9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2"/>
  <p:tag name="KSO_WM_UNIT_ID" val="chip20215892_3*i*9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3"/>
  <p:tag name="KSO_WM_UNIT_ID" val="chip20215892_3*i*9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4"/>
  <p:tag name="KSO_WM_UNIT_ID" val="chip20215892_3*i*9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6"/>
  <p:tag name="KSO_WM_UNIT_ID" val="chip20215892_3*i*9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7"/>
  <p:tag name="KSO_WM_UNIT_ID" val="chip20215892_3*i*9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8"/>
  <p:tag name="KSO_WM_UNIT_ID" val="chip20215892_3*i*9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0"/>
  <p:tag name="KSO_WM_UNIT_ID" val="chip20215892_1*i*1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0"/>
  <p:tag name="KSO_WM_UNIT_ID" val="chip20215892_3*i*10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1"/>
  <p:tag name="KSO_WM_UNIT_ID" val="chip20215892_3*i*10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2"/>
  <p:tag name="KSO_WM_UNIT_ID" val="chip20215892_3*i*10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3"/>
  <p:tag name="KSO_WM_UNIT_ID" val="chip20215892_3*i*10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4"/>
  <p:tag name="KSO_WM_UNIT_ID" val="chip20215892_3*i*10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5"/>
  <p:tag name="KSO_WM_UNIT_ID" val="chip20215892_3*i*10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7"/>
  <p:tag name="KSO_WM_UNIT_ID" val="chip20215892_3*i*10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8"/>
  <p:tag name="KSO_WM_UNIT_ID" val="chip20215892_3*i*10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9"/>
  <p:tag name="KSO_WM_UNIT_ID" val="chip20215892_3*i*10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0"/>
  <p:tag name="KSO_WM_UNIT_ID" val="chip20215892_3*i*1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1"/>
  <p:tag name="KSO_WM_UNIT_ID" val="chip20215892_1*i*1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2"/>
  <p:tag name="KSO_WM_UNIT_ID" val="chip20215892_3*i*1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3"/>
  <p:tag name="KSO_WM_UNIT_ID" val="chip20215892_3*i*1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4"/>
  <p:tag name="KSO_WM_UNIT_ID" val="chip20215892_3*i*1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5"/>
  <p:tag name="KSO_WM_UNIT_ID" val="chip20215892_3*i*1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6"/>
  <p:tag name="KSO_WM_UNIT_ID" val="chip20215892_3*i*1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8"/>
  <p:tag name="KSO_WM_UNIT_ID" val="chip20215892_3*i*1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9"/>
  <p:tag name="KSO_WM_UNIT_ID" val="chip20215892_3*i*1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0"/>
  <p:tag name="KSO_WM_UNIT_ID" val="chip20215892_3*i*1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1"/>
  <p:tag name="KSO_WM_UNIT_ID" val="chip20215892_3*i*12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2"/>
  <p:tag name="KSO_WM_UNIT_ID" val="chip20215892_3*i*1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2"/>
  <p:tag name="KSO_WM_UNIT_ID" val="chip20215892_1*i*1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4"/>
  <p:tag name="KSO_WM_UNIT_ID" val="chip20215892_3*i*1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5"/>
  <p:tag name="KSO_WM_UNIT_ID" val="chip20215892_3*i*1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6"/>
  <p:tag name="KSO_WM_UNIT_ID" val="chip20215892_3*i*1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7"/>
  <p:tag name="KSO_WM_UNIT_ID" val="chip20215892_3*i*1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892_3*i*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892_3*i*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892_3*i*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892_3*i*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"/>
  <p:tag name="KSO_WM_UNIT_ID" val="chip20215892_3*i*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"/>
  <p:tag name="KSO_WM_UNIT_ID" val="chip20215892_3*i*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3"/>
  <p:tag name="KSO_WM_UNIT_ID" val="chip20215892_1*i*13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"/>
  <p:tag name="KSO_WM_UNIT_ID" val="chip20215892_3*i*1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"/>
  <p:tag name="KSO_WM_UNIT_ID" val="chip20215892_3*i*1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3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4"/>
  <p:tag name="KSO_WM_UNIT_ID" val="chip20215892_3*i*1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5"/>
  <p:tag name="KSO_WM_UNIT_ID" val="chip20215892_3*i*1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6"/>
  <p:tag name="KSO_WM_UNIT_ID" val="chip20215892_3*i*1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7"/>
  <p:tag name="KSO_WM_UNIT_ID" val="chip20215892_3*i*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8"/>
  <p:tag name="KSO_WM_UNIT_ID" val="chip20215892_3*i*1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9"/>
  <p:tag name="KSO_WM_UNIT_ID" val="chip20215892_3*i*1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0"/>
  <p:tag name="KSO_WM_UNIT_ID" val="chip20215892_3*i*2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4"/>
  <p:tag name="KSO_WM_UNIT_ID" val="chip20215892_1*i*1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2"/>
  <p:tag name="KSO_WM_UNIT_ID" val="chip20215892_3*i*2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3"/>
  <p:tag name="KSO_WM_UNIT_ID" val="chip20215892_3*i*2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5"/>
  <p:tag name="KSO_WM_UNIT_ID" val="chip20215892_3*i*2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6"/>
  <p:tag name="KSO_WM_UNIT_ID" val="chip20215892_3*i*2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7"/>
  <p:tag name="KSO_WM_UNIT_ID" val="chip20215892_3*i*2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8"/>
  <p:tag name="KSO_WM_UNIT_ID" val="chip20215892_3*i*2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9"/>
  <p:tag name="KSO_WM_UNIT_ID" val="chip20215892_3*i*2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0"/>
  <p:tag name="KSO_WM_UNIT_ID" val="chip20215892_3*i*3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1"/>
  <p:tag name="KSO_WM_UNIT_ID" val="chip20215892_3*i*3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2"/>
  <p:tag name="KSO_WM_UNIT_ID" val="chip20215892_3*i*3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5"/>
  <p:tag name="KSO_WM_UNIT_ID" val="chip20215892_1*i*1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1"/>
  <p:tag name="KSO_WM_UNIT_ID" val="chip20215892_3*i*5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2"/>
  <p:tag name="KSO_WM_UNIT_ID" val="chip20215892_3*i*6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73"/>
  <p:tag name="KSO_WM_UNIT_ID" val="chip20215892_3*i*7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84"/>
  <p:tag name="KSO_WM_UNIT_ID" val="chip20215892_3*i*8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95"/>
  <p:tag name="KSO_WM_UNIT_ID" val="chip20215892_3*i*9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06"/>
  <p:tag name="KSO_WM_UNIT_ID" val="chip20215892_3*i*10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17"/>
  <p:tag name="KSO_WM_UNIT_ID" val="chip20215892_3*i*11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892_3*i*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3"/>
  <p:tag name="KSO_WM_UNIT_ID" val="chip20215892_3*i*1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4"/>
  <p:tag name="KSO_WM_UNIT_ID" val="chip20215892_3*i*2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6"/>
  <p:tag name="KSO_WM_UNIT_ID" val="chip20215892_1*i*1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4"/>
  <p:tag name="KSO_WM_UNIT_ID" val="chip20215892_3*i*3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5"/>
  <p:tag name="KSO_WM_UNIT_ID" val="chip20215892_3*i*35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6"/>
  <p:tag name="KSO_WM_UNIT_ID" val="chip20215892_3*i*3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7"/>
  <p:tag name="KSO_WM_UNIT_ID" val="chip20215892_3*i*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8"/>
  <p:tag name="KSO_WM_UNIT_ID" val="chip20215892_3*i*3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9"/>
  <p:tag name="KSO_WM_UNIT_ID" val="chip20215892_3*i*3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1"/>
  <p:tag name="KSO_WM_UNIT_ID" val="chip20215892_3*i*4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2"/>
  <p:tag name="KSO_WM_UNIT_ID" val="chip20215892_3*i*4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3"/>
  <p:tag name="KSO_WM_UNIT_ID" val="chip20215892_3*i*4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4"/>
  <p:tag name="KSO_WM_UNIT_ID" val="chip20215892_3*i*4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37"/>
  <p:tag name="KSO_WM_UNIT_ID" val="chip20215892_1*i*13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4"/>
  <p:tag name="KSO_WM_UNIT_TEXT_FILL_FORE_SCHEMECOLOR_INDEX_BRIGHTNESS" val="0"/>
  <p:tag name="KSO_WM_UNIT_TEXT_FILL_FORE_SCHEMECOLOR_INDEX" val="13"/>
  <p:tag name="KSO_WM_UNIT_TEXT_FILL_TYPE" val="1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6"/>
  <p:tag name="KSO_WM_UNIT_ID" val="chip20215892_3*i*46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7"/>
  <p:tag name="KSO_WM_UNIT_ID" val="chip20215892_3*i*47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8"/>
  <p:tag name="KSO_WM_UNIT_ID" val="chip20215892_3*i*48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9"/>
  <p:tag name="KSO_WM_UNIT_ID" val="chip20215892_3*i*49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0"/>
  <p:tag name="KSO_WM_UNIT_ID" val="chip20215892_3*i*50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2"/>
  <p:tag name="KSO_WM_UNIT_ID" val="chip20215892_3*i*5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3"/>
  <p:tag name="KSO_WM_UNIT_ID" val="chip20215892_3*i*53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4"/>
  <p:tag name="KSO_WM_UNIT_ID" val="chip20215892_3*i*54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6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892_4*i*1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UNIT_DEC_AREA_ID" val="fcd671a8ce74491483e225ba4ef46fb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c9c3eeaeca484296951315ac425e32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2"/>
  <p:tag name="KSO_WM_UNIT_ID" val="chip20215892_4*i*12"/>
  <p:tag name="KSO_WM_TEMPLATE_CATEGORY" val="chip"/>
  <p:tag name="KSO_WM_TEMPLATE_INDEX" val="20215892"/>
  <p:tag name="KSO_WM_UNIT_LAYERLEVEL" val="1"/>
  <p:tag name="KSO_WM_TAG_VERSION" val="1.0"/>
  <p:tag name="KSO_WM_BEAUTIFY_FLAG" val="#wm#"/>
  <p:tag name="KSO_WM_CHIP_GROUPID" val="5fb3718d30a0f79ad1c71d73"/>
  <p:tag name="KSO_WM_CHIP_XID" val="5fb3718d30a0f79ad1c71d77"/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D0F1F1"/>
      </a:dk2>
      <a:lt2>
        <a:srgbClr val="E6F9F9"/>
      </a:lt2>
      <a:accent1>
        <a:srgbClr val="498788"/>
      </a:accent1>
      <a:accent2>
        <a:srgbClr val="427D96"/>
      </a:accent2>
      <a:accent3>
        <a:srgbClr val="49709D"/>
      </a:accent3>
      <a:accent4>
        <a:srgbClr val="5A6297"/>
      </a:accent4>
      <a:accent5>
        <a:srgbClr val="725484"/>
      </a:accent5>
      <a:accent6>
        <a:srgbClr val="86496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5347</Words>
  <Application>WPS 演示</Application>
  <PresentationFormat>宽屏</PresentationFormat>
  <Paragraphs>400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汉仪旗黑-85S</vt:lpstr>
      <vt:lpstr>黑体</vt:lpstr>
      <vt:lpstr>Arial Black</vt:lpstr>
      <vt:lpstr>Times New Roman</vt:lpstr>
      <vt:lpstr>Bodoni MT Black</vt:lpstr>
      <vt:lpstr>Segoe Print</vt:lpstr>
      <vt:lpstr>High Tower Text</vt:lpstr>
      <vt:lpstr>Arial Unicode MS</vt:lpstr>
      <vt:lpstr>Calibri</vt:lpstr>
      <vt:lpstr>HelveticaNeue</vt:lpstr>
      <vt:lpstr>Corbel</vt:lpstr>
      <vt:lpstr>华文新魏</vt:lpstr>
      <vt:lpstr>Palatino Linotype</vt:lpstr>
      <vt:lpstr>默认设计模板</vt:lpstr>
      <vt:lpstr>1_Office 主题​​</vt:lpstr>
      <vt:lpstr>PowerPoint 演示文稿</vt:lpstr>
      <vt:lpstr>Build up Your Vocabulary -How to grasp the meaning of  words ?</vt:lpstr>
      <vt:lpstr>the longest English word</vt:lpstr>
      <vt:lpstr>What do these affixes mean?</vt:lpstr>
      <vt:lpstr>What do these affixes mean?</vt:lpstr>
      <vt:lpstr>What do these affixes mean?</vt:lpstr>
      <vt:lpstr>find as many collocations as possible</vt:lpstr>
      <vt:lpstr>Tell the meaning of following underlined phrases.</vt:lpstr>
      <vt:lpstr>Practice</vt:lpstr>
      <vt:lpstr>PowerPoint 演示文稿</vt:lpstr>
      <vt:lpstr>PowerPoint 演示文稿</vt:lpstr>
      <vt:lpstr>PowerPoint 演示文稿</vt:lpstr>
      <vt:lpstr>Summary</vt:lpstr>
      <vt:lpstr>Homework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up Your Vocabulary</dc:title>
  <dc:creator>bravolily</dc:creator>
  <cp:lastModifiedBy>24147</cp:lastModifiedBy>
  <cp:revision>15</cp:revision>
  <dcterms:created xsi:type="dcterms:W3CDTF">2021-11-26T11:28:00Z</dcterms:created>
  <dcterms:modified xsi:type="dcterms:W3CDTF">2021-12-05T13:21:17Z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36E532F48B9B4FDDA24513EE5799A4BD</vt:lpwstr>
  </property>
</Properties>
</file>