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5"/>
  </p:notesMasterIdLst>
  <p:sldIdLst>
    <p:sldId id="2661" r:id="rId3"/>
    <p:sldId id="256" r:id="rId4"/>
    <p:sldId id="257" r:id="rId6"/>
    <p:sldId id="308" r:id="rId7"/>
    <p:sldId id="259" r:id="rId8"/>
    <p:sldId id="2637" r:id="rId9"/>
    <p:sldId id="266" r:id="rId10"/>
    <p:sldId id="309" r:id="rId11"/>
    <p:sldId id="269" r:id="rId12"/>
    <p:sldId id="311" r:id="rId13"/>
    <p:sldId id="2614" r:id="rId14"/>
    <p:sldId id="2615" r:id="rId15"/>
    <p:sldId id="2621" r:id="rId16"/>
    <p:sldId id="2622" r:id="rId17"/>
    <p:sldId id="2628" r:id="rId18"/>
    <p:sldId id="2618" r:id="rId19"/>
    <p:sldId id="2629" r:id="rId20"/>
    <p:sldId id="2638" r:id="rId21"/>
    <p:sldId id="284" r:id="rId22"/>
    <p:sldId id="2631" r:id="rId23"/>
    <p:sldId id="2625" r:id="rId24"/>
    <p:sldId id="2639" r:id="rId25"/>
    <p:sldId id="272" r:id="rId26"/>
    <p:sldId id="2619" r:id="rId27"/>
    <p:sldId id="2633" r:id="rId28"/>
    <p:sldId id="2641" r:id="rId29"/>
    <p:sldId id="2634" r:id="rId30"/>
    <p:sldId id="2640" r:id="rId31"/>
    <p:sldId id="287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E5FA293-D3B3-4956-9C62-2C591ED2E020}" styleName="Table_0">
    <a:wholeTbl>
      <a:tcTxStyle>
        <a:srgbClr val="000000"/>
        <a:latin typeface="Arial"/>
        <a:ea typeface="Arial"/>
        <a:cs typeface="Arial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9"/>
    <p:restoredTop sz="94541"/>
  </p:normalViewPr>
  <p:slideViewPr>
    <p:cSldViewPr snapToGrid="0">
      <p:cViewPr varScale="1">
        <p:scale>
          <a:sx n="137" d="100"/>
          <a:sy n="137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" name="Google Shape;4006;ga7ec2e3007_1_22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7" name="Google Shape;4007;ga7ec2e3007_1_22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1" name="Google Shape;3631;ga7ec2e3007_1_1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2" name="Google Shape;3632;ga7ec2e3007_1_1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ga7ec2e3007_1_22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5" name="Google Shape;4065;ga7ec2e3007_1_22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b1d712e66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b1d712e66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b1d712e66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b1d712e66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ga512c349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6" name="Google Shape;3346;ga512c349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ga7ec2e3007_1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6" name="Google Shape;3526;ga7ec2e3007_1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ga7ec2e3007_1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6" name="Google Shape;3526;ga7ec2e3007_1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3475" y="-5145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7653205" y="324660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786038" y="4255483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3814318" y="6011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7610949" y="89480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7641870" y="58827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7709894" y="105767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7743874" y="95768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7649030" y="99583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7733589" y="96081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7658339" y="99173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7244007" y="35067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7324400" y="36551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7414036" y="37358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7625335" y="94844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7023399" y="7793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4572464" y="-547168"/>
            <a:ext cx="25731" cy="25731"/>
          </a:xfrm>
          <a:custGeom>
            <a:avLst/>
            <a:gdLst/>
            <a:ahLst/>
            <a:cxnLst/>
            <a:rect l="l" t="t" r="r" b="b"/>
            <a:pathLst>
              <a:path w="914" h="914" extrusionOk="0">
                <a:moveTo>
                  <a:pt x="914" y="343"/>
                </a:moveTo>
                <a:cubicBezTo>
                  <a:pt x="914" y="913"/>
                  <a:pt x="1" y="0"/>
                  <a:pt x="572" y="0"/>
                </a:cubicBezTo>
                <a:cubicBezTo>
                  <a:pt x="743" y="0"/>
                  <a:pt x="914" y="172"/>
                  <a:pt x="914" y="3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36413" y="173508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6233188" y="2143320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716771" y="1065126"/>
            <a:ext cx="5218200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716771" y="3432677"/>
            <a:ext cx="36597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chemeClr val="dk2"/>
        </a:solidFill>
        <a:effectLst/>
      </p:bgPr>
    </p:bg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35"/>
          <p:cNvSpPr/>
          <p:nvPr/>
        </p:nvSpPr>
        <p:spPr>
          <a:xfrm rot="526347">
            <a:off x="7743088" y="1175927"/>
            <a:ext cx="536828" cy="14722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6" name="Google Shape;2616;p35"/>
          <p:cNvSpPr/>
          <p:nvPr/>
        </p:nvSpPr>
        <p:spPr>
          <a:xfrm rot="526347">
            <a:off x="8014553" y="1808942"/>
            <a:ext cx="78959" cy="83874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7" name="Google Shape;2617;p35"/>
          <p:cNvSpPr/>
          <p:nvPr/>
        </p:nvSpPr>
        <p:spPr>
          <a:xfrm rot="526347">
            <a:off x="8045875" y="1674497"/>
            <a:ext cx="16912" cy="156233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8" name="Google Shape;2618;p35"/>
          <p:cNvSpPr/>
          <p:nvPr/>
        </p:nvSpPr>
        <p:spPr>
          <a:xfrm rot="526347">
            <a:off x="8087967" y="1738089"/>
            <a:ext cx="95286" cy="124677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9" name="Google Shape;2619;p35"/>
          <p:cNvSpPr/>
          <p:nvPr/>
        </p:nvSpPr>
        <p:spPr>
          <a:xfrm rot="526347">
            <a:off x="8030678" y="1679838"/>
            <a:ext cx="41937" cy="19432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0" name="Google Shape;2620;p35"/>
          <p:cNvSpPr/>
          <p:nvPr/>
        </p:nvSpPr>
        <p:spPr>
          <a:xfrm rot="526347">
            <a:off x="8063759" y="1730314"/>
            <a:ext cx="103983" cy="16929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1" name="Google Shape;2621;p35"/>
          <p:cNvSpPr/>
          <p:nvPr/>
        </p:nvSpPr>
        <p:spPr>
          <a:xfrm rot="526347">
            <a:off x="7968070" y="916086"/>
            <a:ext cx="822413" cy="866412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2" name="Google Shape;2622;p35"/>
          <p:cNvSpPr/>
          <p:nvPr/>
        </p:nvSpPr>
        <p:spPr>
          <a:xfrm rot="526347">
            <a:off x="8068328" y="933097"/>
            <a:ext cx="617781" cy="83767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3" name="Google Shape;2623;p35"/>
          <p:cNvSpPr/>
          <p:nvPr/>
        </p:nvSpPr>
        <p:spPr>
          <a:xfrm rot="526347">
            <a:off x="8163490" y="941795"/>
            <a:ext cx="402802" cy="81237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4" name="Google Shape;2624;p35"/>
          <p:cNvSpPr/>
          <p:nvPr/>
        </p:nvSpPr>
        <p:spPr>
          <a:xfrm rot="526347">
            <a:off x="8036979" y="1673957"/>
            <a:ext cx="188339" cy="10724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5" name="Google Shape;2625;p35"/>
          <p:cNvSpPr/>
          <p:nvPr/>
        </p:nvSpPr>
        <p:spPr>
          <a:xfrm rot="526347">
            <a:off x="8092075" y="1515387"/>
            <a:ext cx="950458" cy="25976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6" name="Google Shape;2626;p35"/>
          <p:cNvSpPr/>
          <p:nvPr/>
        </p:nvSpPr>
        <p:spPr>
          <a:xfrm rot="526347">
            <a:off x="8468196" y="1368110"/>
            <a:ext cx="15812" cy="1357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7" name="Google Shape;2627;p35"/>
          <p:cNvSpPr/>
          <p:nvPr/>
        </p:nvSpPr>
        <p:spPr>
          <a:xfrm rot="526347">
            <a:off x="8370732" y="1428513"/>
            <a:ext cx="15847" cy="13612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8" name="Google Shape;2628;p35"/>
          <p:cNvSpPr/>
          <p:nvPr/>
        </p:nvSpPr>
        <p:spPr>
          <a:xfrm rot="526347">
            <a:off x="8339996" y="1166297"/>
            <a:ext cx="19078" cy="16225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9" name="Google Shape;2629;p35"/>
          <p:cNvSpPr/>
          <p:nvPr/>
        </p:nvSpPr>
        <p:spPr>
          <a:xfrm rot="526347">
            <a:off x="8362422" y="1394202"/>
            <a:ext cx="22378" cy="1914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0" name="Google Shape;2630;p35"/>
          <p:cNvSpPr/>
          <p:nvPr/>
        </p:nvSpPr>
        <p:spPr>
          <a:xfrm rot="526347">
            <a:off x="8350550" y="1510979"/>
            <a:ext cx="17978" cy="17978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1" name="Google Shape;2631;p35"/>
          <p:cNvSpPr/>
          <p:nvPr/>
        </p:nvSpPr>
        <p:spPr>
          <a:xfrm rot="526347">
            <a:off x="8345435" y="1517841"/>
            <a:ext cx="24509" cy="21003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2" name="Google Shape;2632;p35"/>
          <p:cNvSpPr/>
          <p:nvPr/>
        </p:nvSpPr>
        <p:spPr>
          <a:xfrm rot="526347">
            <a:off x="8277801" y="1499043"/>
            <a:ext cx="16362" cy="13578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3" name="Google Shape;2633;p35"/>
          <p:cNvSpPr/>
          <p:nvPr/>
        </p:nvSpPr>
        <p:spPr>
          <a:xfrm rot="526347">
            <a:off x="8088639" y="1180640"/>
            <a:ext cx="22344" cy="1914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4" name="Google Shape;2634;p35"/>
          <p:cNvSpPr/>
          <p:nvPr/>
        </p:nvSpPr>
        <p:spPr>
          <a:xfrm rot="-928300">
            <a:off x="884510" y="1917186"/>
            <a:ext cx="744885" cy="120527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5" name="Google Shape;2635;p35"/>
          <p:cNvSpPr/>
          <p:nvPr/>
        </p:nvSpPr>
        <p:spPr>
          <a:xfrm rot="-928300">
            <a:off x="1424219" y="2083644"/>
            <a:ext cx="208437" cy="819403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6" name="Google Shape;2636;p35"/>
          <p:cNvSpPr/>
          <p:nvPr/>
        </p:nvSpPr>
        <p:spPr>
          <a:xfrm rot="-928300">
            <a:off x="1249162" y="2121633"/>
            <a:ext cx="226178" cy="532926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7" name="Google Shape;2637;p35"/>
          <p:cNvSpPr/>
          <p:nvPr/>
        </p:nvSpPr>
        <p:spPr>
          <a:xfrm rot="-928300">
            <a:off x="1343150" y="1863707"/>
            <a:ext cx="155183" cy="798620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8" name="Google Shape;2638;p35"/>
          <p:cNvSpPr/>
          <p:nvPr/>
        </p:nvSpPr>
        <p:spPr>
          <a:xfrm rot="-928300">
            <a:off x="866592" y="2049183"/>
            <a:ext cx="556783" cy="84121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9" name="Google Shape;2639;p35"/>
          <p:cNvSpPr/>
          <p:nvPr/>
        </p:nvSpPr>
        <p:spPr>
          <a:xfrm rot="-928300">
            <a:off x="945309" y="2074809"/>
            <a:ext cx="631300" cy="1029313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0" name="Google Shape;2640;p35"/>
          <p:cNvSpPr/>
          <p:nvPr/>
        </p:nvSpPr>
        <p:spPr>
          <a:xfrm rot="-928300">
            <a:off x="1305482" y="2400637"/>
            <a:ext cx="52774" cy="264734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1" name="Google Shape;2641;p35"/>
          <p:cNvSpPr/>
          <p:nvPr/>
        </p:nvSpPr>
        <p:spPr>
          <a:xfrm rot="-928300">
            <a:off x="1144794" y="2536700"/>
            <a:ext cx="181058" cy="9129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2" name="Google Shape;2642;p35"/>
          <p:cNvSpPr/>
          <p:nvPr/>
        </p:nvSpPr>
        <p:spPr>
          <a:xfrm rot="-928300">
            <a:off x="1120760" y="2295018"/>
            <a:ext cx="27412" cy="163317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3" name="Google Shape;2643;p35"/>
          <p:cNvSpPr/>
          <p:nvPr/>
        </p:nvSpPr>
        <p:spPr>
          <a:xfrm rot="-928300">
            <a:off x="1058380" y="2443951"/>
            <a:ext cx="136930" cy="5379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4" name="Google Shape;2644;p35"/>
          <p:cNvSpPr/>
          <p:nvPr/>
        </p:nvSpPr>
        <p:spPr>
          <a:xfrm rot="-928300">
            <a:off x="935587" y="2166861"/>
            <a:ext cx="49732" cy="15822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5" name="Google Shape;2645;p35"/>
          <p:cNvSpPr/>
          <p:nvPr/>
        </p:nvSpPr>
        <p:spPr>
          <a:xfrm rot="-928300">
            <a:off x="895057" y="2287689"/>
            <a:ext cx="109038" cy="4515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6" name="Google Shape;2646;p35"/>
          <p:cNvSpPr/>
          <p:nvPr/>
        </p:nvSpPr>
        <p:spPr>
          <a:xfrm rot="-928300">
            <a:off x="1202963" y="2784017"/>
            <a:ext cx="428499" cy="310334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7" name="Google Shape;2647;p35"/>
          <p:cNvSpPr/>
          <p:nvPr/>
        </p:nvSpPr>
        <p:spPr>
          <a:xfrm rot="-928300">
            <a:off x="1182110" y="2840561"/>
            <a:ext cx="295155" cy="182563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8" name="Google Shape;2648;p35"/>
          <p:cNvSpPr/>
          <p:nvPr/>
        </p:nvSpPr>
        <p:spPr>
          <a:xfrm rot="-928300">
            <a:off x="1065545" y="2675059"/>
            <a:ext cx="400095" cy="34126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9" name="Google Shape;2649;p35"/>
          <p:cNvSpPr/>
          <p:nvPr/>
        </p:nvSpPr>
        <p:spPr>
          <a:xfrm rot="-928300">
            <a:off x="1442480" y="2142423"/>
            <a:ext cx="22352" cy="19054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0" name="Google Shape;2650;p35"/>
          <p:cNvSpPr/>
          <p:nvPr/>
        </p:nvSpPr>
        <p:spPr>
          <a:xfrm rot="-928300">
            <a:off x="1338571" y="2164306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1" name="Google Shape;2651;p35"/>
          <p:cNvSpPr/>
          <p:nvPr/>
        </p:nvSpPr>
        <p:spPr>
          <a:xfrm rot="-928300">
            <a:off x="1320482" y="2238409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2" name="Google Shape;2652;p35"/>
          <p:cNvSpPr/>
          <p:nvPr/>
        </p:nvSpPr>
        <p:spPr>
          <a:xfrm rot="-928300">
            <a:off x="1456352" y="2238345"/>
            <a:ext cx="15755" cy="15723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3" name="Google Shape;2653;p35"/>
          <p:cNvSpPr/>
          <p:nvPr/>
        </p:nvSpPr>
        <p:spPr>
          <a:xfrm rot="-928300">
            <a:off x="1360881" y="2350518"/>
            <a:ext cx="23889" cy="203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4" name="Google Shape;2654;p35"/>
          <p:cNvSpPr/>
          <p:nvPr/>
        </p:nvSpPr>
        <p:spPr>
          <a:xfrm rot="-928300">
            <a:off x="1384232" y="2355087"/>
            <a:ext cx="20335" cy="2081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5" name="Google Shape;2655;p35"/>
          <p:cNvSpPr/>
          <p:nvPr/>
        </p:nvSpPr>
        <p:spPr>
          <a:xfrm rot="-928300">
            <a:off x="1059287" y="2381206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6" name="Google Shape;2656;p35"/>
          <p:cNvSpPr/>
          <p:nvPr/>
        </p:nvSpPr>
        <p:spPr>
          <a:xfrm rot="-928300">
            <a:off x="1122084" y="2326760"/>
            <a:ext cx="19278" cy="19278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7" name="Google Shape;2657;p35"/>
          <p:cNvSpPr/>
          <p:nvPr/>
        </p:nvSpPr>
        <p:spPr>
          <a:xfrm rot="-928300">
            <a:off x="1041550" y="2344384"/>
            <a:ext cx="14218" cy="1476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8" name="Google Shape;2658;p35"/>
          <p:cNvSpPr/>
          <p:nvPr/>
        </p:nvSpPr>
        <p:spPr>
          <a:xfrm rot="-928300">
            <a:off x="989355" y="2257714"/>
            <a:ext cx="14731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9" name="Google Shape;2659;p35"/>
          <p:cNvSpPr/>
          <p:nvPr/>
        </p:nvSpPr>
        <p:spPr>
          <a:xfrm rot="-928300">
            <a:off x="1009681" y="2159986"/>
            <a:ext cx="15723" cy="16236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0" name="Google Shape;2660;p35"/>
          <p:cNvSpPr/>
          <p:nvPr/>
        </p:nvSpPr>
        <p:spPr>
          <a:xfrm rot="-928300">
            <a:off x="852167" y="2235218"/>
            <a:ext cx="14731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1" name="Google Shape;2661;p35"/>
          <p:cNvSpPr/>
          <p:nvPr/>
        </p:nvSpPr>
        <p:spPr>
          <a:xfrm rot="-928300">
            <a:off x="944760" y="2196870"/>
            <a:ext cx="19310" cy="16652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2" name="Google Shape;2662;p35"/>
          <p:cNvSpPr/>
          <p:nvPr/>
        </p:nvSpPr>
        <p:spPr>
          <a:xfrm rot="-928300">
            <a:off x="729844" y="2416437"/>
            <a:ext cx="22832" cy="1963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3" name="Google Shape;2663;p35"/>
          <p:cNvSpPr/>
          <p:nvPr/>
        </p:nvSpPr>
        <p:spPr>
          <a:xfrm rot="-928300">
            <a:off x="630660" y="2638741"/>
            <a:ext cx="16780" cy="14891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4" name="Google Shape;2664;p35"/>
          <p:cNvSpPr/>
          <p:nvPr/>
        </p:nvSpPr>
        <p:spPr>
          <a:xfrm rot="-928300">
            <a:off x="697582" y="2557309"/>
            <a:ext cx="15243" cy="1524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5" name="Google Shape;2665;p35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6" name="Google Shape;2666;p35"/>
          <p:cNvSpPr/>
          <p:nvPr/>
        </p:nvSpPr>
        <p:spPr>
          <a:xfrm>
            <a:off x="1619891" y="353840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7" name="Google Shape;2667;p35"/>
          <p:cNvSpPr/>
          <p:nvPr/>
        </p:nvSpPr>
        <p:spPr>
          <a:xfrm>
            <a:off x="1776638" y="858445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8" name="Google Shape;2668;p35"/>
          <p:cNvSpPr/>
          <p:nvPr/>
        </p:nvSpPr>
        <p:spPr>
          <a:xfrm>
            <a:off x="1565108" y="3072950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9" name="Google Shape;2669;p35"/>
          <p:cNvSpPr/>
          <p:nvPr/>
        </p:nvSpPr>
        <p:spPr>
          <a:xfrm rot="526347">
            <a:off x="7190475" y="337667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0" name="Google Shape;2670;p35"/>
          <p:cNvSpPr/>
          <p:nvPr/>
        </p:nvSpPr>
        <p:spPr>
          <a:xfrm>
            <a:off x="370625" y="41735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1" name="Google Shape;2671;p35"/>
          <p:cNvSpPr/>
          <p:nvPr/>
        </p:nvSpPr>
        <p:spPr>
          <a:xfrm rot="-125535">
            <a:off x="6949436" y="20705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2" name="Google Shape;2672;p35"/>
          <p:cNvSpPr/>
          <p:nvPr/>
        </p:nvSpPr>
        <p:spPr>
          <a:xfrm rot="-125535">
            <a:off x="229961" y="6419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3" name="Google Shape;2673;p35"/>
          <p:cNvSpPr txBox="1">
            <a:spLocks noGrp="1"/>
          </p:cNvSpPr>
          <p:nvPr>
            <p:ph type="ctrTitle"/>
          </p:nvPr>
        </p:nvSpPr>
        <p:spPr>
          <a:xfrm>
            <a:off x="2866950" y="542700"/>
            <a:ext cx="34101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74" name="Google Shape;2674;p35"/>
          <p:cNvSpPr txBox="1">
            <a:spLocks noGrp="1"/>
          </p:cNvSpPr>
          <p:nvPr>
            <p:ph type="subTitle" idx="1"/>
          </p:nvPr>
        </p:nvSpPr>
        <p:spPr>
          <a:xfrm>
            <a:off x="3212850" y="2180675"/>
            <a:ext cx="27183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76" name="Google Shape;2676;p35"/>
          <p:cNvSpPr/>
          <p:nvPr/>
        </p:nvSpPr>
        <p:spPr>
          <a:xfrm rot="-125535">
            <a:off x="1769586" y="17973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7" name="Google Shape;2677;p35"/>
          <p:cNvSpPr/>
          <p:nvPr/>
        </p:nvSpPr>
        <p:spPr>
          <a:xfrm rot="526347">
            <a:off x="6465719" y="4005456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8" name="Google Shape;2678;p35"/>
          <p:cNvSpPr/>
          <p:nvPr/>
        </p:nvSpPr>
        <p:spPr>
          <a:xfrm rot="526347">
            <a:off x="6878724" y="3727819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2_1_2">
    <p:bg>
      <p:bgPr>
        <a:solidFill>
          <a:schemeClr val="dk2"/>
        </a:solid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37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0" name="Google Shape;2690;p37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1" name="Google Shape;2691;p37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2" name="Google Shape;2692;p37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3" name="Google Shape;2693;p37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4" name="Google Shape;2694;p37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2_1_2_1">
    <p:bg>
      <p:bgPr>
        <a:solidFill>
          <a:schemeClr val="lt1"/>
        </a:solidFill>
        <a:effectLst/>
      </p:bgPr>
    </p:bg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38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7" name="Google Shape;2697;p38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8" name="Google Shape;2698;p38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9" name="Google Shape;2699;p38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0" name="Google Shape;2700;p38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1" name="Google Shape;2701;p38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_1_2_1_1">
    <p:bg>
      <p:bgPr>
        <a:solidFill>
          <a:schemeClr val="dk2"/>
        </a:solidFill>
        <a:effectLst/>
      </p:bgPr>
    </p:bg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9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4" name="Google Shape;2704;p39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5" name="Google Shape;2705;p39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6" name="Google Shape;2706;p39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7" name="Google Shape;2707;p39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8" name="Google Shape;2708;p39"/>
          <p:cNvSpPr/>
          <p:nvPr/>
        </p:nvSpPr>
        <p:spPr>
          <a:xfrm>
            <a:off x="6495225" y="46577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9" name="Google Shape;2709;p39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0" name="Google Shape;2710;p39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1" name="Google Shape;2711;p39"/>
          <p:cNvSpPr/>
          <p:nvPr/>
        </p:nvSpPr>
        <p:spPr>
          <a:xfrm>
            <a:off x="8082125" y="164555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2" name="Google Shape;2712;p39"/>
          <p:cNvSpPr/>
          <p:nvPr/>
        </p:nvSpPr>
        <p:spPr>
          <a:xfrm>
            <a:off x="8349425" y="2099125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3" name="Google Shape;2713;p39"/>
          <p:cNvSpPr/>
          <p:nvPr/>
        </p:nvSpPr>
        <p:spPr>
          <a:xfrm>
            <a:off x="8361300" y="2002150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4" name="Google Shape;2714;p39"/>
          <p:cNvSpPr/>
          <p:nvPr/>
        </p:nvSpPr>
        <p:spPr>
          <a:xfrm>
            <a:off x="8396525" y="2038975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5" name="Google Shape;2715;p39"/>
          <p:cNvSpPr/>
          <p:nvPr/>
        </p:nvSpPr>
        <p:spPr>
          <a:xfrm>
            <a:off x="8352975" y="2006125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6" name="Google Shape;2716;p39"/>
          <p:cNvSpPr/>
          <p:nvPr/>
        </p:nvSpPr>
        <p:spPr>
          <a:xfrm>
            <a:off x="8380700" y="2035400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7" name="Google Shape;2717;p39"/>
          <p:cNvSpPr/>
          <p:nvPr/>
        </p:nvSpPr>
        <p:spPr>
          <a:xfrm>
            <a:off x="8257200" y="1417975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8" name="Google Shape;2718;p39"/>
          <p:cNvSpPr/>
          <p:nvPr/>
        </p:nvSpPr>
        <p:spPr>
          <a:xfrm>
            <a:off x="8330425" y="1430550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9" name="Google Shape;2719;p39"/>
          <p:cNvSpPr/>
          <p:nvPr/>
        </p:nvSpPr>
        <p:spPr>
          <a:xfrm>
            <a:off x="8399300" y="1438275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0" name="Google Shape;2720;p39"/>
          <p:cNvSpPr/>
          <p:nvPr/>
        </p:nvSpPr>
        <p:spPr>
          <a:xfrm>
            <a:off x="8351400" y="1993450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1" name="Google Shape;2721;p39"/>
          <p:cNvSpPr/>
          <p:nvPr/>
        </p:nvSpPr>
        <p:spPr>
          <a:xfrm>
            <a:off x="8378625" y="183045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2" name="Google Shape;2722;p39"/>
          <p:cNvSpPr/>
          <p:nvPr/>
        </p:nvSpPr>
        <p:spPr>
          <a:xfrm>
            <a:off x="8804250" y="1825575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3" name="Google Shape;2723;p39"/>
          <p:cNvSpPr/>
          <p:nvPr/>
        </p:nvSpPr>
        <p:spPr>
          <a:xfrm>
            <a:off x="8622950" y="1735750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4" name="Google Shape;2724;p39"/>
          <p:cNvSpPr/>
          <p:nvPr/>
        </p:nvSpPr>
        <p:spPr>
          <a:xfrm>
            <a:off x="8559600" y="1789975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5" name="Google Shape;2725;p39"/>
          <p:cNvSpPr/>
          <p:nvPr/>
        </p:nvSpPr>
        <p:spPr>
          <a:xfrm>
            <a:off x="8508550" y="1604725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6" name="Google Shape;2726;p39"/>
          <p:cNvSpPr/>
          <p:nvPr/>
        </p:nvSpPr>
        <p:spPr>
          <a:xfrm>
            <a:off x="8550100" y="1765850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7" name="Google Shape;2727;p39"/>
          <p:cNvSpPr/>
          <p:nvPr/>
        </p:nvSpPr>
        <p:spPr>
          <a:xfrm>
            <a:off x="8554475" y="1851350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8" name="Google Shape;2728;p39"/>
          <p:cNvSpPr/>
          <p:nvPr/>
        </p:nvSpPr>
        <p:spPr>
          <a:xfrm>
            <a:off x="8551700" y="1856475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9" name="Google Shape;2729;p39"/>
          <p:cNvSpPr/>
          <p:nvPr/>
        </p:nvSpPr>
        <p:spPr>
          <a:xfrm>
            <a:off x="8500625" y="1850950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0" name="Google Shape;2730;p39"/>
          <p:cNvSpPr/>
          <p:nvPr/>
        </p:nvSpPr>
        <p:spPr>
          <a:xfrm>
            <a:off x="8329625" y="1642725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1" name="Google Shape;2731;p39"/>
          <p:cNvSpPr/>
          <p:nvPr/>
        </p:nvSpPr>
        <p:spPr>
          <a:xfrm>
            <a:off x="8113100" y="1642325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2" name="Google Shape;2732;p39"/>
          <p:cNvSpPr/>
          <p:nvPr/>
        </p:nvSpPr>
        <p:spPr>
          <a:xfrm>
            <a:off x="331800" y="34963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3" name="Google Shape;2733;p39"/>
          <p:cNvSpPr/>
          <p:nvPr/>
        </p:nvSpPr>
        <p:spPr>
          <a:xfrm>
            <a:off x="463413" y="485906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1_2_1_2_1_1_1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40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6" name="Google Shape;2736;p40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7" name="Google Shape;2737;p40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8" name="Google Shape;2738;p40"/>
          <p:cNvSpPr/>
          <p:nvPr/>
        </p:nvSpPr>
        <p:spPr>
          <a:xfrm>
            <a:off x="82373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9" name="Google Shape;2739;p40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0" name="Google Shape;2740;p40"/>
          <p:cNvSpPr/>
          <p:nvPr/>
        </p:nvSpPr>
        <p:spPr>
          <a:xfrm>
            <a:off x="2607700" y="48350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1" name="Google Shape;2741;p40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2" name="Google Shape;2742;p40"/>
          <p:cNvSpPr/>
          <p:nvPr/>
        </p:nvSpPr>
        <p:spPr>
          <a:xfrm>
            <a:off x="304575" y="441911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3" name="Google Shape;2743;p40"/>
          <p:cNvSpPr/>
          <p:nvPr/>
        </p:nvSpPr>
        <p:spPr>
          <a:xfrm>
            <a:off x="-85862" y="24903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4" name="Google Shape;2744;p40"/>
          <p:cNvSpPr/>
          <p:nvPr/>
        </p:nvSpPr>
        <p:spPr>
          <a:xfrm>
            <a:off x="181438" y="294390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5" name="Google Shape;2745;p40"/>
          <p:cNvSpPr/>
          <p:nvPr/>
        </p:nvSpPr>
        <p:spPr>
          <a:xfrm>
            <a:off x="193313" y="284692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6" name="Google Shape;2746;p40"/>
          <p:cNvSpPr/>
          <p:nvPr/>
        </p:nvSpPr>
        <p:spPr>
          <a:xfrm>
            <a:off x="228538" y="288375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7" name="Google Shape;2747;p40"/>
          <p:cNvSpPr/>
          <p:nvPr/>
        </p:nvSpPr>
        <p:spPr>
          <a:xfrm>
            <a:off x="184988" y="285090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8" name="Google Shape;2748;p40"/>
          <p:cNvSpPr/>
          <p:nvPr/>
        </p:nvSpPr>
        <p:spPr>
          <a:xfrm>
            <a:off x="212713" y="288017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9" name="Google Shape;2749;p40"/>
          <p:cNvSpPr/>
          <p:nvPr/>
        </p:nvSpPr>
        <p:spPr>
          <a:xfrm>
            <a:off x="89213" y="226275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0" name="Google Shape;2750;p40"/>
          <p:cNvSpPr/>
          <p:nvPr/>
        </p:nvSpPr>
        <p:spPr>
          <a:xfrm>
            <a:off x="162438" y="227532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1" name="Google Shape;2751;p40"/>
          <p:cNvSpPr/>
          <p:nvPr/>
        </p:nvSpPr>
        <p:spPr>
          <a:xfrm>
            <a:off x="231313" y="228305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2" name="Google Shape;2752;p40"/>
          <p:cNvSpPr/>
          <p:nvPr/>
        </p:nvSpPr>
        <p:spPr>
          <a:xfrm>
            <a:off x="183413" y="283822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3" name="Google Shape;2753;p40"/>
          <p:cNvSpPr/>
          <p:nvPr/>
        </p:nvSpPr>
        <p:spPr>
          <a:xfrm>
            <a:off x="210638" y="267522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4" name="Google Shape;2754;p40"/>
          <p:cNvSpPr/>
          <p:nvPr/>
        </p:nvSpPr>
        <p:spPr>
          <a:xfrm>
            <a:off x="636263" y="267035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5" name="Google Shape;2755;p40"/>
          <p:cNvSpPr/>
          <p:nvPr/>
        </p:nvSpPr>
        <p:spPr>
          <a:xfrm>
            <a:off x="454963" y="258052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6" name="Google Shape;2756;p40"/>
          <p:cNvSpPr/>
          <p:nvPr/>
        </p:nvSpPr>
        <p:spPr>
          <a:xfrm>
            <a:off x="391613" y="263475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7" name="Google Shape;2757;p40"/>
          <p:cNvSpPr/>
          <p:nvPr/>
        </p:nvSpPr>
        <p:spPr>
          <a:xfrm>
            <a:off x="340563" y="244950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8" name="Google Shape;2758;p40"/>
          <p:cNvSpPr/>
          <p:nvPr/>
        </p:nvSpPr>
        <p:spPr>
          <a:xfrm>
            <a:off x="382113" y="261062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9" name="Google Shape;2759;p40"/>
          <p:cNvSpPr/>
          <p:nvPr/>
        </p:nvSpPr>
        <p:spPr>
          <a:xfrm>
            <a:off x="386488" y="269612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0" name="Google Shape;2760;p40"/>
          <p:cNvSpPr/>
          <p:nvPr/>
        </p:nvSpPr>
        <p:spPr>
          <a:xfrm>
            <a:off x="383713" y="270125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1" name="Google Shape;2761;p40"/>
          <p:cNvSpPr/>
          <p:nvPr/>
        </p:nvSpPr>
        <p:spPr>
          <a:xfrm>
            <a:off x="332638" y="269572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2" name="Google Shape;2762;p40"/>
          <p:cNvSpPr/>
          <p:nvPr/>
        </p:nvSpPr>
        <p:spPr>
          <a:xfrm>
            <a:off x="161638" y="248750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3" name="Google Shape;2763;p40"/>
          <p:cNvSpPr/>
          <p:nvPr/>
        </p:nvSpPr>
        <p:spPr>
          <a:xfrm>
            <a:off x="4412300" y="2172225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4" name="Google Shape;2764;p40"/>
          <p:cNvSpPr/>
          <p:nvPr/>
        </p:nvSpPr>
        <p:spPr>
          <a:xfrm>
            <a:off x="-54887" y="248710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5" name="Google Shape;2765;p40"/>
          <p:cNvSpPr/>
          <p:nvPr/>
        </p:nvSpPr>
        <p:spPr>
          <a:xfrm>
            <a:off x="8753600" y="89462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6" name="Google Shape;2766;p40"/>
          <p:cNvSpPr/>
          <p:nvPr/>
        </p:nvSpPr>
        <p:spPr>
          <a:xfrm>
            <a:off x="7864663" y="4433988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4"/>
          <p:cNvSpPr txBox="1">
            <a:spLocks noGrp="1"/>
          </p:cNvSpPr>
          <p:nvPr>
            <p:ph type="subTitle" idx="1"/>
          </p:nvPr>
        </p:nvSpPr>
        <p:spPr>
          <a:xfrm>
            <a:off x="713625" y="1162625"/>
            <a:ext cx="7723200" cy="3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200"/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/>
        </p:txBody>
      </p:sp>
      <p:sp>
        <p:nvSpPr>
          <p:cNvPr id="100" name="Google Shape;100;p4"/>
          <p:cNvSpPr/>
          <p:nvPr/>
        </p:nvSpPr>
        <p:spPr>
          <a:xfrm>
            <a:off x="315129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4"/>
          <p:cNvSpPr/>
          <p:nvPr/>
        </p:nvSpPr>
        <p:spPr>
          <a:xfrm>
            <a:off x="8740571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4"/>
          <p:cNvSpPr/>
          <p:nvPr/>
        </p:nvSpPr>
        <p:spPr>
          <a:xfrm>
            <a:off x="8364133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4"/>
          <p:cNvSpPr/>
          <p:nvPr/>
        </p:nvSpPr>
        <p:spPr>
          <a:xfrm>
            <a:off x="-182500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>
            <a:spLocks noGrp="1"/>
          </p:cNvSpPr>
          <p:nvPr>
            <p:ph type="title"/>
          </p:nvPr>
        </p:nvSpPr>
        <p:spPr>
          <a:xfrm>
            <a:off x="716775" y="1250293"/>
            <a:ext cx="28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5" name="Google Shape;155;p7"/>
          <p:cNvSpPr txBox="1">
            <a:spLocks noGrp="1"/>
          </p:cNvSpPr>
          <p:nvPr>
            <p:ph type="subTitle" idx="1"/>
          </p:nvPr>
        </p:nvSpPr>
        <p:spPr>
          <a:xfrm>
            <a:off x="716775" y="2414766"/>
            <a:ext cx="2808000" cy="14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7"/>
          <p:cNvSpPr/>
          <p:nvPr/>
        </p:nvSpPr>
        <p:spPr>
          <a:xfrm>
            <a:off x="3932475" y="1058125"/>
            <a:ext cx="3027275" cy="3027275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7"/>
          <p:cNvSpPr/>
          <p:nvPr/>
        </p:nvSpPr>
        <p:spPr>
          <a:xfrm>
            <a:off x="300404" y="1789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p7"/>
          <p:cNvSpPr/>
          <p:nvPr/>
        </p:nvSpPr>
        <p:spPr>
          <a:xfrm>
            <a:off x="8116333" y="5031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7"/>
          <p:cNvSpPr/>
          <p:nvPr/>
        </p:nvSpPr>
        <p:spPr>
          <a:xfrm>
            <a:off x="7582008" y="4216950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7"/>
          <p:cNvSpPr/>
          <p:nvPr/>
        </p:nvSpPr>
        <p:spPr>
          <a:xfrm>
            <a:off x="934925" y="4625985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725147" y="542700"/>
            <a:ext cx="44229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5008400" y="2298835"/>
            <a:ext cx="34314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8" name="Google Shape;218;p9"/>
          <p:cNvSpPr txBox="1">
            <a:spLocks noGrp="1"/>
          </p:cNvSpPr>
          <p:nvPr>
            <p:ph type="subTitle" idx="2"/>
          </p:nvPr>
        </p:nvSpPr>
        <p:spPr>
          <a:xfrm>
            <a:off x="5008400" y="2715535"/>
            <a:ext cx="3431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9"/>
          <p:cNvSpPr/>
          <p:nvPr/>
        </p:nvSpPr>
        <p:spPr>
          <a:xfrm>
            <a:off x="5816951" y="1036074"/>
            <a:ext cx="821551" cy="22451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9"/>
          <p:cNvSpPr/>
          <p:nvPr/>
        </p:nvSpPr>
        <p:spPr>
          <a:xfrm>
            <a:off x="7783056" y="4467193"/>
            <a:ext cx="1034594" cy="28276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1" name="Google Shape;221;p9"/>
          <p:cNvSpPr/>
          <p:nvPr/>
        </p:nvSpPr>
        <p:spPr>
          <a:xfrm>
            <a:off x="230200" y="294724"/>
            <a:ext cx="486571" cy="13298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2" name="Google Shape;222;p9"/>
          <p:cNvSpPr/>
          <p:nvPr/>
        </p:nvSpPr>
        <p:spPr>
          <a:xfrm>
            <a:off x="8393450" y="225425"/>
            <a:ext cx="607125" cy="165933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SECTION_HEADER_1">
    <p:bg>
      <p:bgPr>
        <a:solidFill>
          <a:schemeClr val="dk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"/>
          <p:cNvSpPr/>
          <p:nvPr/>
        </p:nvSpPr>
        <p:spPr>
          <a:xfrm>
            <a:off x="176850" y="-1162275"/>
            <a:ext cx="8790300" cy="76026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2" name="Google Shape;782;p13"/>
          <p:cNvSpPr/>
          <p:nvPr/>
        </p:nvSpPr>
        <p:spPr>
          <a:xfrm>
            <a:off x="3154875" y="4508050"/>
            <a:ext cx="2773200" cy="189000"/>
          </a:xfrm>
          <a:prstGeom prst="ellipse">
            <a:avLst/>
          </a:prstGeom>
          <a:solidFill>
            <a:srgbClr val="404AA9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3" name="Google Shape;783;p13"/>
          <p:cNvSpPr/>
          <p:nvPr/>
        </p:nvSpPr>
        <p:spPr>
          <a:xfrm rot="-1333288">
            <a:off x="3437048" y="-311203"/>
            <a:ext cx="2117503" cy="1281157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4" name="Google Shape;784;p13"/>
          <p:cNvSpPr/>
          <p:nvPr/>
        </p:nvSpPr>
        <p:spPr>
          <a:xfrm>
            <a:off x="1010254" y="8586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5" name="Google Shape;785;p13"/>
          <p:cNvSpPr/>
          <p:nvPr/>
        </p:nvSpPr>
        <p:spPr>
          <a:xfrm>
            <a:off x="7354283" y="19228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6" name="Google Shape;786;p13"/>
          <p:cNvSpPr/>
          <p:nvPr/>
        </p:nvSpPr>
        <p:spPr>
          <a:xfrm>
            <a:off x="537000" y="31532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7" name="Google Shape;787;p13"/>
          <p:cNvSpPr/>
          <p:nvPr/>
        </p:nvSpPr>
        <p:spPr>
          <a:xfrm>
            <a:off x="8325875" y="58410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88" name="Google Shape;788;p13"/>
          <p:cNvGrpSpPr/>
          <p:nvPr/>
        </p:nvGrpSpPr>
        <p:grpSpPr>
          <a:xfrm>
            <a:off x="3142309" y="4157019"/>
            <a:ext cx="2672671" cy="451552"/>
            <a:chOff x="1918200" y="3040325"/>
            <a:chExt cx="3420800" cy="577950"/>
          </a:xfrm>
        </p:grpSpPr>
        <p:sp>
          <p:nvSpPr>
            <p:cNvPr id="789" name="Google Shape;789;p13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93" name="Google Shape;793;p13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4" name="Google Shape;794;p13"/>
          <p:cNvSpPr txBox="1">
            <a:spLocks noGrp="1"/>
          </p:cNvSpPr>
          <p:nvPr>
            <p:ph type="subTitle" idx="1"/>
          </p:nvPr>
        </p:nvSpPr>
        <p:spPr>
          <a:xfrm>
            <a:off x="2960850" y="324928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3"/>
          <p:cNvSpPr txBox="1">
            <a:spLocks noGrp="1"/>
          </p:cNvSpPr>
          <p:nvPr>
            <p:ph type="title" idx="2" hasCustomPrompt="1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4_1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2" name="Google Shape;1392;p23"/>
          <p:cNvSpPr txBox="1">
            <a:spLocks noGrp="1"/>
          </p:cNvSpPr>
          <p:nvPr>
            <p:ph type="subTitle" idx="1"/>
          </p:nvPr>
        </p:nvSpPr>
        <p:spPr>
          <a:xfrm>
            <a:off x="7135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3" name="Google Shape;1393;p23"/>
          <p:cNvSpPr txBox="1">
            <a:spLocks noGrp="1"/>
          </p:cNvSpPr>
          <p:nvPr>
            <p:ph type="subTitle" idx="2"/>
          </p:nvPr>
        </p:nvSpPr>
        <p:spPr>
          <a:xfrm>
            <a:off x="2743200" y="1043351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4" name="Google Shape;1394;p23"/>
          <p:cNvSpPr txBox="1">
            <a:spLocks noGrp="1"/>
          </p:cNvSpPr>
          <p:nvPr>
            <p:ph type="subTitle" idx="3"/>
          </p:nvPr>
        </p:nvSpPr>
        <p:spPr>
          <a:xfrm>
            <a:off x="47759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5" name="Google Shape;1395;p23"/>
          <p:cNvSpPr/>
          <p:nvPr/>
        </p:nvSpPr>
        <p:spPr>
          <a:xfrm>
            <a:off x="-275308" y="4494499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6" name="Google Shape;1396;p23"/>
          <p:cNvSpPr/>
          <p:nvPr/>
        </p:nvSpPr>
        <p:spPr>
          <a:xfrm>
            <a:off x="303421" y="3653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7" name="Google Shape;1397;p23"/>
          <p:cNvSpPr/>
          <p:nvPr/>
        </p:nvSpPr>
        <p:spPr>
          <a:xfrm>
            <a:off x="8364133" y="47614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8" name="Google Shape;1398;p23"/>
          <p:cNvSpPr/>
          <p:nvPr/>
        </p:nvSpPr>
        <p:spPr>
          <a:xfrm>
            <a:off x="8519600" y="97648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3_1">
    <p:bg>
      <p:bgPr>
        <a:solidFill>
          <a:schemeClr val="dk2"/>
        </a:solidFill>
        <a:effectLst/>
      </p:bgPr>
    </p:bg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7"/>
          <p:cNvSpPr txBox="1">
            <a:spLocks noGrp="1"/>
          </p:cNvSpPr>
          <p:nvPr>
            <p:ph type="title"/>
          </p:nvPr>
        </p:nvSpPr>
        <p:spPr>
          <a:xfrm>
            <a:off x="707213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498" name="Google Shape;1498;p27"/>
          <p:cNvSpPr txBox="1">
            <a:spLocks noGrp="1"/>
          </p:cNvSpPr>
          <p:nvPr>
            <p:ph type="subTitle" idx="1"/>
          </p:nvPr>
        </p:nvSpPr>
        <p:spPr>
          <a:xfrm>
            <a:off x="899473" y="2768853"/>
            <a:ext cx="15372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99" name="Google Shape;1499;p27"/>
          <p:cNvSpPr txBox="1">
            <a:spLocks noGrp="1"/>
          </p:cNvSpPr>
          <p:nvPr>
            <p:ph type="subTitle" idx="2"/>
          </p:nvPr>
        </p:nvSpPr>
        <p:spPr>
          <a:xfrm>
            <a:off x="4768021" y="2768853"/>
            <a:ext cx="15357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00" name="Google Shape;1500;p27"/>
          <p:cNvSpPr txBox="1">
            <a:spLocks noGrp="1"/>
          </p:cNvSpPr>
          <p:nvPr>
            <p:ph type="subTitle" idx="3"/>
          </p:nvPr>
        </p:nvSpPr>
        <p:spPr>
          <a:xfrm>
            <a:off x="899473" y="2353000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1501" name="Google Shape;1501;p27"/>
          <p:cNvSpPr txBox="1">
            <a:spLocks noGrp="1"/>
          </p:cNvSpPr>
          <p:nvPr>
            <p:ph type="subTitle" idx="4"/>
          </p:nvPr>
        </p:nvSpPr>
        <p:spPr>
          <a:xfrm>
            <a:off x="4768021" y="2353000"/>
            <a:ext cx="1535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1502" name="Google Shape;1502;p27"/>
          <p:cNvSpPr txBox="1">
            <a:spLocks noGrp="1"/>
          </p:cNvSpPr>
          <p:nvPr>
            <p:ph type="subTitle" idx="5"/>
          </p:nvPr>
        </p:nvSpPr>
        <p:spPr>
          <a:xfrm>
            <a:off x="2835167" y="2768853"/>
            <a:ext cx="15372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03" name="Google Shape;1503;p27"/>
          <p:cNvSpPr txBox="1">
            <a:spLocks noGrp="1"/>
          </p:cNvSpPr>
          <p:nvPr>
            <p:ph type="subTitle" idx="6"/>
          </p:nvPr>
        </p:nvSpPr>
        <p:spPr>
          <a:xfrm>
            <a:off x="2835167" y="2353000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1504" name="Google Shape;1504;p27"/>
          <p:cNvSpPr txBox="1">
            <a:spLocks noGrp="1"/>
          </p:cNvSpPr>
          <p:nvPr>
            <p:ph type="subTitle" idx="7"/>
          </p:nvPr>
        </p:nvSpPr>
        <p:spPr>
          <a:xfrm>
            <a:off x="6702705" y="2768853"/>
            <a:ext cx="15357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05" name="Google Shape;1505;p27"/>
          <p:cNvSpPr txBox="1">
            <a:spLocks noGrp="1"/>
          </p:cNvSpPr>
          <p:nvPr>
            <p:ph type="subTitle" idx="8"/>
          </p:nvPr>
        </p:nvSpPr>
        <p:spPr>
          <a:xfrm>
            <a:off x="6702705" y="2353000"/>
            <a:ext cx="1535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1506" name="Google Shape;1506;p27"/>
          <p:cNvSpPr txBox="1">
            <a:spLocks noGrp="1"/>
          </p:cNvSpPr>
          <p:nvPr>
            <p:ph type="subTitle" idx="9"/>
          </p:nvPr>
        </p:nvSpPr>
        <p:spPr>
          <a:xfrm>
            <a:off x="902550" y="1302370"/>
            <a:ext cx="73389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07" name="Google Shape;1507;p27"/>
          <p:cNvSpPr/>
          <p:nvPr/>
        </p:nvSpPr>
        <p:spPr>
          <a:xfrm>
            <a:off x="300404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8" name="Google Shape;1508;p27"/>
          <p:cNvSpPr/>
          <p:nvPr/>
        </p:nvSpPr>
        <p:spPr>
          <a:xfrm>
            <a:off x="8725846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9" name="Google Shape;1509;p27"/>
          <p:cNvSpPr/>
          <p:nvPr/>
        </p:nvSpPr>
        <p:spPr>
          <a:xfrm>
            <a:off x="8349408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0" name="Google Shape;1510;p27"/>
          <p:cNvSpPr/>
          <p:nvPr/>
        </p:nvSpPr>
        <p:spPr>
          <a:xfrm>
            <a:off x="-197225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1_1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8"/>
          <p:cNvSpPr txBox="1">
            <a:spLocks noGrp="1"/>
          </p:cNvSpPr>
          <p:nvPr>
            <p:ph type="title"/>
          </p:nvPr>
        </p:nvSpPr>
        <p:spPr>
          <a:xfrm>
            <a:off x="716775" y="539500"/>
            <a:ext cx="77169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3" name="Google Shape;1513;p28"/>
          <p:cNvSpPr txBox="1">
            <a:spLocks noGrp="1"/>
          </p:cNvSpPr>
          <p:nvPr>
            <p:ph type="subTitle" idx="1"/>
          </p:nvPr>
        </p:nvSpPr>
        <p:spPr>
          <a:xfrm>
            <a:off x="4961800" y="1298448"/>
            <a:ext cx="34791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14" name="Google Shape;1514;p28"/>
          <p:cNvSpPr/>
          <p:nvPr/>
        </p:nvSpPr>
        <p:spPr>
          <a:xfrm rot="-737684">
            <a:off x="199279" y="3155649"/>
            <a:ext cx="633028" cy="1024286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5" name="Google Shape;1515;p28"/>
          <p:cNvSpPr/>
          <p:nvPr/>
        </p:nvSpPr>
        <p:spPr>
          <a:xfrm rot="-737684">
            <a:off x="658827" y="3309928"/>
            <a:ext cx="177137" cy="69635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6" name="Google Shape;1516;p28"/>
          <p:cNvSpPr/>
          <p:nvPr/>
        </p:nvSpPr>
        <p:spPr>
          <a:xfrm rot="-737684">
            <a:off x="515233" y="3334522"/>
            <a:ext cx="192214" cy="45289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7" name="Google Shape;1517;p28"/>
          <p:cNvSpPr/>
          <p:nvPr/>
        </p:nvSpPr>
        <p:spPr>
          <a:xfrm rot="-737684">
            <a:off x="600921" y="3118252"/>
            <a:ext cx="131880" cy="678694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8" name="Google Shape;1518;p28"/>
          <p:cNvSpPr/>
          <p:nvPr/>
        </p:nvSpPr>
        <p:spPr>
          <a:xfrm rot="-737684">
            <a:off x="186555" y="3262614"/>
            <a:ext cx="473172" cy="714889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9" name="Google Shape;1519;p28"/>
          <p:cNvSpPr/>
          <p:nvPr/>
        </p:nvSpPr>
        <p:spPr>
          <a:xfrm rot="-737684">
            <a:off x="247662" y="3289696"/>
            <a:ext cx="536500" cy="874745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0" name="Google Shape;1520;p28"/>
          <p:cNvSpPr/>
          <p:nvPr/>
        </p:nvSpPr>
        <p:spPr>
          <a:xfrm rot="-737684">
            <a:off x="556310" y="3570003"/>
            <a:ext cx="44849" cy="224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1" name="Google Shape;1521;p28"/>
          <p:cNvSpPr/>
          <p:nvPr/>
        </p:nvSpPr>
        <p:spPr>
          <a:xfrm rot="-737684">
            <a:off x="417556" y="3681019"/>
            <a:ext cx="153869" cy="77588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2" name="Google Shape;1522;p28"/>
          <p:cNvSpPr/>
          <p:nvPr/>
        </p:nvSpPr>
        <p:spPr>
          <a:xfrm rot="-737684">
            <a:off x="406950" y="3471155"/>
            <a:ext cx="23295" cy="138792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3" name="Google Shape;1523;p28"/>
          <p:cNvSpPr/>
          <p:nvPr/>
        </p:nvSpPr>
        <p:spPr>
          <a:xfrm rot="-737684">
            <a:off x="349512" y="3597237"/>
            <a:ext cx="116368" cy="45720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4" name="Google Shape;1524;p28"/>
          <p:cNvSpPr/>
          <p:nvPr/>
        </p:nvSpPr>
        <p:spPr>
          <a:xfrm rot="-737684">
            <a:off x="255969" y="3354221"/>
            <a:ext cx="42264" cy="13446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5" name="Google Shape;1525;p28"/>
          <p:cNvSpPr/>
          <p:nvPr/>
        </p:nvSpPr>
        <p:spPr>
          <a:xfrm rot="-737684">
            <a:off x="218512" y="3456305"/>
            <a:ext cx="92664" cy="3837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6" name="Google Shape;1526;p28"/>
          <p:cNvSpPr/>
          <p:nvPr/>
        </p:nvSpPr>
        <p:spPr>
          <a:xfrm rot="-737684">
            <a:off x="449946" y="3899292"/>
            <a:ext cx="364153" cy="263732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7" name="Google Shape;1527;p28"/>
          <p:cNvSpPr/>
          <p:nvPr/>
        </p:nvSpPr>
        <p:spPr>
          <a:xfrm rot="-737684">
            <a:off x="432685" y="3943232"/>
            <a:ext cx="250833" cy="155148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8" name="Google Shape;1528;p28"/>
          <p:cNvSpPr/>
          <p:nvPr/>
        </p:nvSpPr>
        <p:spPr>
          <a:xfrm rot="-737684">
            <a:off x="337767" y="3799679"/>
            <a:ext cx="340014" cy="290021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9" name="Google Shape;1529;p28"/>
          <p:cNvSpPr/>
          <p:nvPr/>
        </p:nvSpPr>
        <p:spPr>
          <a:xfrm rot="-737684">
            <a:off x="690521" y="3356804"/>
            <a:ext cx="18995" cy="16192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0" name="Google Shape;1530;p28"/>
          <p:cNvSpPr/>
          <p:nvPr/>
        </p:nvSpPr>
        <p:spPr>
          <a:xfrm rot="-737684">
            <a:off x="601406" y="3370385"/>
            <a:ext cx="15539" cy="1325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1" name="Google Shape;1531;p28"/>
          <p:cNvSpPr/>
          <p:nvPr/>
        </p:nvSpPr>
        <p:spPr>
          <a:xfrm rot="-737684">
            <a:off x="582596" y="3432374"/>
            <a:ext cx="14260" cy="12246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2" name="Google Shape;1532;p28"/>
          <p:cNvSpPr/>
          <p:nvPr/>
        </p:nvSpPr>
        <p:spPr>
          <a:xfrm rot="-737684">
            <a:off x="697857" y="3438695"/>
            <a:ext cx="13389" cy="13362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3" name="Google Shape;1533;p28"/>
          <p:cNvSpPr/>
          <p:nvPr/>
        </p:nvSpPr>
        <p:spPr>
          <a:xfrm rot="-737684">
            <a:off x="611450" y="3529566"/>
            <a:ext cx="20302" cy="17335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4" name="Google Shape;1534;p28"/>
          <p:cNvSpPr/>
          <p:nvPr/>
        </p:nvSpPr>
        <p:spPr>
          <a:xfrm rot="-737684">
            <a:off x="631040" y="3534458"/>
            <a:ext cx="17281" cy="17689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5" name="Google Shape;1535;p28"/>
          <p:cNvSpPr/>
          <p:nvPr/>
        </p:nvSpPr>
        <p:spPr>
          <a:xfrm rot="-737684">
            <a:off x="354289" y="3541143"/>
            <a:ext cx="10804" cy="1069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6" name="Google Shape;1536;p28"/>
          <p:cNvSpPr/>
          <p:nvPr/>
        </p:nvSpPr>
        <p:spPr>
          <a:xfrm rot="-737684">
            <a:off x="409975" y="3498053"/>
            <a:ext cx="16383" cy="16383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7" name="Google Shape;1537;p28"/>
          <p:cNvSpPr/>
          <p:nvPr/>
        </p:nvSpPr>
        <p:spPr>
          <a:xfrm rot="-737684">
            <a:off x="340921" y="3509097"/>
            <a:ext cx="12083" cy="1254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8" name="Google Shape;1538;p28"/>
          <p:cNvSpPr/>
          <p:nvPr/>
        </p:nvSpPr>
        <p:spPr>
          <a:xfrm rot="-737684">
            <a:off x="300766" y="3433113"/>
            <a:ext cx="12519" cy="10668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9" name="Google Shape;1539;p28"/>
          <p:cNvSpPr/>
          <p:nvPr/>
        </p:nvSpPr>
        <p:spPr>
          <a:xfrm rot="-737684">
            <a:off x="322528" y="3351168"/>
            <a:ext cx="13362" cy="1379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0" name="Google Shape;1540;p28"/>
          <p:cNvSpPr/>
          <p:nvPr/>
        </p:nvSpPr>
        <p:spPr>
          <a:xfrm rot="-737684">
            <a:off x="185418" y="3407564"/>
            <a:ext cx="12519" cy="10750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1" name="Google Shape;1541;p28"/>
          <p:cNvSpPr/>
          <p:nvPr/>
        </p:nvSpPr>
        <p:spPr>
          <a:xfrm rot="-737684">
            <a:off x="265692" y="3379492"/>
            <a:ext cx="16410" cy="14151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2" name="Google Shape;1542;p28"/>
          <p:cNvSpPr/>
          <p:nvPr/>
        </p:nvSpPr>
        <p:spPr>
          <a:xfrm rot="-737684">
            <a:off x="72920" y="3555754"/>
            <a:ext cx="19404" cy="16682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3" name="Google Shape;1543;p28"/>
          <p:cNvSpPr/>
          <p:nvPr/>
        </p:nvSpPr>
        <p:spPr>
          <a:xfrm rot="-1230258">
            <a:off x="-74880" y="3549321"/>
            <a:ext cx="14260" cy="126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4" name="Google Shape;1544;p28"/>
          <p:cNvSpPr/>
          <p:nvPr/>
        </p:nvSpPr>
        <p:spPr>
          <a:xfrm rot="-737684">
            <a:off x="39019" y="3673589"/>
            <a:ext cx="12954" cy="1295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5" name="Google Shape;1545;p28"/>
          <p:cNvSpPr/>
          <p:nvPr/>
        </p:nvSpPr>
        <p:spPr>
          <a:xfrm rot="-302027">
            <a:off x="159973" y="2747930"/>
            <a:ext cx="169994" cy="1699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6" name="Google Shape;1546;p28"/>
          <p:cNvSpPr/>
          <p:nvPr/>
        </p:nvSpPr>
        <p:spPr>
          <a:xfrm rot="-125535">
            <a:off x="7808824" y="2656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7" name="Google Shape;1547;p28"/>
          <p:cNvSpPr/>
          <p:nvPr/>
        </p:nvSpPr>
        <p:spPr>
          <a:xfrm rot="-125535">
            <a:off x="114486" y="90041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775" y="445025"/>
            <a:ext cx="77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775" y="1152475"/>
            <a:ext cx="7723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2" name="图片 11" descr="水印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116830" y="378460"/>
            <a:ext cx="3623945" cy="117348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4.xml"/><Relationship Id="rId3" Type="http://schemas.openxmlformats.org/officeDocument/2006/relationships/image" Target="../media/image13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7.xml"/><Relationship Id="rId4" Type="http://schemas.openxmlformats.org/officeDocument/2006/relationships/image" Target="../media/image14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0.xml"/><Relationship Id="rId4" Type="http://schemas.openxmlformats.org/officeDocument/2006/relationships/image" Target="../media/image14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3.xml"/><Relationship Id="rId4" Type="http://schemas.openxmlformats.org/officeDocument/2006/relationships/image" Target="../media/image14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26.xml"/><Relationship Id="rId4" Type="http://schemas.openxmlformats.org/officeDocument/2006/relationships/image" Target="../media/image9.jpeg"/><Relationship Id="rId3" Type="http://schemas.openxmlformats.org/officeDocument/2006/relationships/image" Target="../media/image11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image" Target="../media/image13.png"/><Relationship Id="rId5" Type="http://schemas.openxmlformats.org/officeDocument/2006/relationships/tags" Target="../tags/tag30.xml"/><Relationship Id="rId4" Type="http://schemas.openxmlformats.org/officeDocument/2006/relationships/image" Target="../media/image11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7.xml"/><Relationship Id="rId14" Type="http://schemas.openxmlformats.org/officeDocument/2006/relationships/image" Target="../media/image3.jpeg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3.jpeg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39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tags" Target="../tags/tag38.xml"/><Relationship Id="rId1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6.xml"/><Relationship Id="rId6" Type="http://schemas.openxmlformats.org/officeDocument/2006/relationships/image" Target="../media/image3.jpeg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1" name="矩形 1"/>
          <p:cNvSpPr/>
          <p:nvPr/>
        </p:nvSpPr>
        <p:spPr>
          <a:xfrm>
            <a:off x="611505" y="629920"/>
            <a:ext cx="536829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2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32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32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32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32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32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2680" y="2272665"/>
            <a:ext cx="2388235" cy="2388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6271895" y="1817370"/>
            <a:ext cx="3603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2800" b="1">
              <a:latin typeface="华文新魏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3100" y="264100"/>
            <a:ext cx="7716900" cy="1309748"/>
          </a:xfrm>
        </p:spPr>
        <p:txBody>
          <a:bodyPr/>
          <a:lstStyle/>
          <a:p>
            <a:r>
              <a:rPr kumimoji="1" lang="en-US" altLang="zh-CN" sz="4000" dirty="0"/>
              <a:t>Jigsaw Reading </a:t>
            </a:r>
            <a:br>
              <a:rPr kumimoji="1" lang="en-US" altLang="zh-CN" sz="4000" dirty="0"/>
            </a:br>
            <a:r>
              <a:rPr kumimoji="1" lang="en-US" altLang="zh-CN" sz="4000" dirty="0"/>
              <a:t>(</a:t>
            </a:r>
            <a:r>
              <a:rPr kumimoji="1" lang="zh-CN" altLang="en-US" sz="4000" dirty="0"/>
              <a:t>拼图阅读</a:t>
            </a:r>
            <a:r>
              <a:rPr kumimoji="1" lang="en-US" altLang="zh-CN" sz="4000" dirty="0"/>
              <a:t>)</a:t>
            </a:r>
            <a:endParaRPr kumimoji="1" lang="zh-CN" altLang="en-US" sz="4000" dirty="0"/>
          </a:p>
        </p:txBody>
      </p:sp>
      <p:sp>
        <p:nvSpPr>
          <p:cNvPr id="4" name="文本框 3"/>
          <p:cNvSpPr txBox="1"/>
          <p:nvPr/>
        </p:nvSpPr>
        <p:spPr>
          <a:xfrm>
            <a:off x="443346" y="1273060"/>
            <a:ext cx="2660072" cy="25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Group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A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： </a:t>
            </a:r>
            <a:endParaRPr lang="en-US" altLang="zh-CN" sz="2800" dirty="0">
              <a:latin typeface="Segoe UI" panose="020B0502040204020203" pitchFamily="34" charset="0"/>
              <a:ea typeface="专业字体设计服务/WWW.ZTSGC.COM/" panose="02000000000000000000" pitchFamily="2" charset="-122"/>
              <a:cs typeface="Segoe UI" panose="020B0502040204020203" pitchFamily="34" charset="0"/>
              <a:sym typeface="+mn-ea"/>
            </a:endParaRPr>
          </a:p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Read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the first letter and finish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task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1-4</a:t>
            </a:r>
            <a:endParaRPr lang="en-US" altLang="zh-CN" sz="2800" dirty="0">
              <a:latin typeface="Segoe UI" panose="020B0502040204020203" pitchFamily="34" charset="0"/>
              <a:ea typeface="专业字体设计服务/WWW.ZTSGC.COM/" panose="02000000000000000000" pitchFamily="2" charset="-122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504" y="1280738"/>
            <a:ext cx="2802559" cy="25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Group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B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： </a:t>
            </a:r>
            <a:endParaRPr lang="en-US" altLang="zh-CN" sz="2800" dirty="0">
              <a:latin typeface="Segoe UI" panose="020B0502040204020203" pitchFamily="34" charset="0"/>
              <a:ea typeface="专业字体设计服务/WWW.ZTSGC.COM/" panose="02000000000000000000" pitchFamily="2" charset="-122"/>
              <a:cs typeface="Segoe UI" panose="020B0502040204020203" pitchFamily="34" charset="0"/>
              <a:sym typeface="+mn-ea"/>
            </a:endParaRPr>
          </a:p>
          <a:p>
            <a:pPr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Read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the second letter and finish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task</a:t>
            </a:r>
            <a:r>
              <a:rPr lang="zh-CN" altLang="en-US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 </a:t>
            </a:r>
            <a:r>
              <a:rPr lang="en-US" altLang="zh-CN" sz="2800" dirty="0">
                <a:latin typeface="Segoe UI" panose="020B0502040204020203" pitchFamily="34" charset="0"/>
                <a:ea typeface="专业字体设计服务/WWW.ZTSGC.COM/" panose="02000000000000000000" pitchFamily="2" charset="-122"/>
                <a:cs typeface="Segoe UI" panose="020B0502040204020203" pitchFamily="34" charset="0"/>
                <a:sym typeface="+mn-ea"/>
              </a:rPr>
              <a:t>1-4.  </a:t>
            </a:r>
            <a:endParaRPr lang="en-US" altLang="zh-CN" sz="2800" dirty="0">
              <a:latin typeface="Segoe UI" panose="020B0502040204020203" pitchFamily="34" charset="0"/>
              <a:ea typeface="专业字体设计服务/WWW.ZTSGC.COM/" panose="02000000000000000000" pitchFamily="2" charset="-122"/>
              <a:cs typeface="Segoe UI" panose="020B0502040204020203" pitchFamily="34" charset="0"/>
              <a:sym typeface="+mn-ea"/>
            </a:endParaRPr>
          </a:p>
        </p:txBody>
      </p:sp>
      <p:pic>
        <p:nvPicPr>
          <p:cNvPr id="6" name="图片 5" descr="卡通人物画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9338" y="1936349"/>
            <a:ext cx="2881246" cy="127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7736" y="492009"/>
            <a:ext cx="787979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Read para. 1 carefully and answer the following question.</a:t>
            </a:r>
            <a:endParaRPr lang="en-US" sz="2400" b="1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6232" y="36095"/>
            <a:ext cx="3680460" cy="450107"/>
            <a:chOff x="592816" y="188880"/>
            <a:chExt cx="4907280" cy="600142"/>
          </a:xfrm>
        </p:grpSpPr>
        <p:sp>
          <p:nvSpPr>
            <p:cNvPr id="14" name="矩形 6"/>
            <p:cNvSpPr/>
            <p:nvPr>
              <p:custDataLst>
                <p:tags r:id="rId1"/>
              </p:custDataLst>
            </p:nvPr>
          </p:nvSpPr>
          <p:spPr>
            <a:xfrm>
              <a:off x="1469751" y="188880"/>
              <a:ext cx="4030345" cy="60014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34274" tIns="17137" rIns="34274" bIns="17137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700" b="1" i="1" dirty="0">
                  <a:solidFill>
                    <a:schemeClr val="tx1"/>
                  </a:solidFill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Read for Opinions</a:t>
              </a:r>
              <a:endPara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EFEFC">
                    <a:alpha val="100000"/>
                  </a:srgbClr>
                </a:clrFrom>
                <a:clrTo>
                  <a:srgbClr val="FEFEF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2816" y="213645"/>
              <a:ext cx="876935" cy="573405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t="22419" b="64786"/>
          <a:stretch>
            <a:fillRect/>
          </a:stretch>
        </p:blipFill>
        <p:spPr>
          <a:xfrm>
            <a:off x="1010054" y="2015034"/>
            <a:ext cx="7407519" cy="2537180"/>
          </a:xfrm>
          <a:prstGeom prst="rect">
            <a:avLst/>
          </a:prstGeom>
        </p:spPr>
      </p:pic>
      <p:cxnSp>
        <p:nvCxnSpPr>
          <p:cNvPr id="28" name="直线连接符 27"/>
          <p:cNvCxnSpPr/>
          <p:nvPr/>
        </p:nvCxnSpPr>
        <p:spPr>
          <a:xfrm>
            <a:off x="1467043" y="3735539"/>
            <a:ext cx="3130061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直线连接符 29"/>
          <p:cNvCxnSpPr/>
          <p:nvPr/>
        </p:nvCxnSpPr>
        <p:spPr>
          <a:xfrm>
            <a:off x="1467043" y="4144556"/>
            <a:ext cx="3130061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>
            <a:off x="6493614" y="3358184"/>
            <a:ext cx="1521069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线连接符 31"/>
          <p:cNvCxnSpPr/>
          <p:nvPr/>
        </p:nvCxnSpPr>
        <p:spPr>
          <a:xfrm>
            <a:off x="4817483" y="3709164"/>
            <a:ext cx="1749668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1585614" y="2642862"/>
            <a:ext cx="3112477" cy="30773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1" name="矩形 40"/>
          <p:cNvSpPr/>
          <p:nvPr/>
        </p:nvSpPr>
        <p:spPr>
          <a:xfrm>
            <a:off x="1404911" y="3056361"/>
            <a:ext cx="3308903" cy="281356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2" name="矩形 41"/>
          <p:cNvSpPr/>
          <p:nvPr/>
        </p:nvSpPr>
        <p:spPr>
          <a:xfrm>
            <a:off x="4835946" y="2694602"/>
            <a:ext cx="2787161" cy="30773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3" name="右箭头 42"/>
          <p:cNvSpPr/>
          <p:nvPr/>
        </p:nvSpPr>
        <p:spPr>
          <a:xfrm>
            <a:off x="50208" y="2463696"/>
            <a:ext cx="1256548" cy="74111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solidFill>
                  <a:srgbClr val="FF0000"/>
                </a:solidFill>
              </a:rPr>
              <a:t>fact</a:t>
            </a:r>
            <a:endParaRPr kumimoji="1"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38" name="右箭头 37"/>
          <p:cNvSpPr/>
          <p:nvPr/>
        </p:nvSpPr>
        <p:spPr>
          <a:xfrm>
            <a:off x="24558" y="3680690"/>
            <a:ext cx="1256548" cy="61545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solidFill>
                  <a:srgbClr val="FF0000"/>
                </a:solidFill>
              </a:rPr>
              <a:t>opinion</a:t>
            </a:r>
            <a:endParaRPr kumimoji="1"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7700994" y="2463697"/>
            <a:ext cx="1384211" cy="73334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solidFill>
                  <a:srgbClr val="FF0000"/>
                </a:solidFill>
              </a:rPr>
              <a:t>question</a:t>
            </a:r>
            <a:endParaRPr kumimoji="1"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39" name="左箭头 38"/>
          <p:cNvSpPr/>
          <p:nvPr/>
        </p:nvSpPr>
        <p:spPr>
          <a:xfrm>
            <a:off x="7542224" y="3513549"/>
            <a:ext cx="1521069" cy="72785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solidFill>
                  <a:srgbClr val="FF0000"/>
                </a:solidFill>
              </a:rPr>
              <a:t>opinion</a:t>
            </a:r>
            <a:endParaRPr kumimoji="1"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45" name="加号 44"/>
          <p:cNvSpPr/>
          <p:nvPr/>
        </p:nvSpPr>
        <p:spPr>
          <a:xfrm>
            <a:off x="271718" y="3251038"/>
            <a:ext cx="601504" cy="402431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46" name="加号 45"/>
          <p:cNvSpPr/>
          <p:nvPr/>
        </p:nvSpPr>
        <p:spPr>
          <a:xfrm>
            <a:off x="8288347" y="3197887"/>
            <a:ext cx="601504" cy="402431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47" name="对话气泡: 圆角矩形 13"/>
          <p:cNvSpPr/>
          <p:nvPr/>
        </p:nvSpPr>
        <p:spPr>
          <a:xfrm>
            <a:off x="2907589" y="2003996"/>
            <a:ext cx="2578812" cy="459700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great &amp; sudden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8006" y="983778"/>
            <a:ext cx="6526677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6080" indent="-386080">
              <a:buAutoNum type="arabicPeriod"/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What are the writers’ opinions?</a:t>
            </a:r>
            <a:endParaRPr lang="en-US" sz="24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  <a:p>
            <a:pPr marL="386080" indent="-386080">
              <a:buAutoNum type="arabicPeriod"/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How does the writers introduce their opinions?</a:t>
            </a:r>
            <a:endParaRPr lang="en-US" sz="24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38" grpId="0" animBg="1"/>
      <p:bldP spid="44" grpId="0" animBg="1"/>
      <p:bldP spid="39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571" y="592536"/>
            <a:ext cx="8615691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Read para. 2 to para. 4 and try to find out the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reasons</a:t>
            </a:r>
            <a:r>
              <a:rPr lang="en-US" sz="24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.   </a:t>
            </a:r>
            <a:endParaRPr lang="en-US" sz="2400" b="1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2462" y="141660"/>
            <a:ext cx="3772610" cy="477599"/>
            <a:chOff x="469949" y="188880"/>
            <a:chExt cx="5030147" cy="636798"/>
          </a:xfrm>
        </p:grpSpPr>
        <p:sp>
          <p:nvSpPr>
            <p:cNvPr id="14" name="矩形 6"/>
            <p:cNvSpPr/>
            <p:nvPr>
              <p:custDataLst>
                <p:tags r:id="rId1"/>
              </p:custDataLst>
            </p:nvPr>
          </p:nvSpPr>
          <p:spPr>
            <a:xfrm>
              <a:off x="1469750" y="188880"/>
              <a:ext cx="4030346" cy="60014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34274" tIns="17137" rIns="34274" bIns="17137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700" b="1" i="1" dirty="0">
                  <a:solidFill>
                    <a:schemeClr val="tx1"/>
                  </a:solidFill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Read for </a:t>
              </a:r>
              <a:r>
                <a:rPr lang="en-US" altLang="zh-CN" sz="2700" b="1" i="1" dirty="0"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Reasons</a:t>
              </a:r>
              <a:endPara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BFEEC">
                    <a:alpha val="100000"/>
                  </a:srgbClr>
                </a:clrFrom>
                <a:clrTo>
                  <a:srgbClr val="FBFEE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9949" y="198298"/>
              <a:ext cx="892810" cy="627380"/>
            </a:xfrm>
            <a:prstGeom prst="rect">
              <a:avLst/>
            </a:prstGeom>
          </p:spPr>
        </p:pic>
      </p:grpSp>
      <p:graphicFrame>
        <p:nvGraphicFramePr>
          <p:cNvPr id="9" name="表格 14"/>
          <p:cNvGraphicFramePr>
            <a:graphicFrameLocks noGrp="1"/>
          </p:cNvGraphicFramePr>
          <p:nvPr/>
        </p:nvGraphicFramePr>
        <p:xfrm>
          <a:off x="175847" y="1070429"/>
          <a:ext cx="8757138" cy="392434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01475"/>
                <a:gridCol w="3862834"/>
                <a:gridCol w="3892829"/>
              </a:tblGrid>
              <a:tr h="566996">
                <a:tc>
                  <a:txBody>
                    <a:bodyPr/>
                    <a:lstStyle/>
                    <a:p>
                      <a:pPr algn="ctr"/>
                      <a:endParaRPr lang="zh-CN" altLang="en-US" sz="27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Letter A</a:t>
                      </a:r>
                      <a:endParaRPr lang="zh-CN" altLang="en-US" sz="27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7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Letter B</a:t>
                      </a:r>
                      <a:endParaRPr lang="zh-CN" altLang="en-US" sz="27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68580" marR="68580" marT="34290" marB="34290"/>
                </a:tc>
              </a:tr>
              <a:tr h="1119117">
                <a:tc>
                  <a:txBody>
                    <a:bodyPr/>
                    <a:lstStyle/>
                    <a:p>
                      <a:r>
                        <a:rPr lang="en-US" altLang="zh-CN" sz="18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Para. 2</a:t>
                      </a:r>
                      <a:endParaRPr lang="en-US" altLang="zh-CN" sz="18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r>
                        <a:rPr lang="en-US" altLang="zh-CN" sz="18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reason</a:t>
                      </a:r>
                      <a:endParaRPr lang="zh-CN" altLang="en-US" sz="18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21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dirty="0"/>
                    </a:p>
                  </a:txBody>
                  <a:tcPr marL="68580" marR="68580" marT="34290" marB="34290" anchor="ctr"/>
                </a:tc>
              </a:tr>
              <a:tr h="1119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Para. 3</a:t>
                      </a:r>
                      <a:endParaRPr lang="en-US" altLang="zh-CN" sz="18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reason</a:t>
                      </a:r>
                      <a:endParaRPr lang="zh-CN" altLang="en-US" sz="18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dirty="0"/>
                    </a:p>
                  </a:txBody>
                  <a:tcPr marL="68580" marR="68580" marT="34290" marB="34290" anchor="ctr"/>
                </a:tc>
              </a:tr>
              <a:tr h="1119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Para. 4</a:t>
                      </a:r>
                      <a:endParaRPr lang="en-US" altLang="zh-CN" sz="18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i="0" dirty="0">
                          <a:latin typeface="Segoe UI Black" panose="020B0A02040204020203" pitchFamily="34" charset="0"/>
                          <a:cs typeface="Segoe UI Black" panose="020B0A02040204020203" pitchFamily="34" charset="0"/>
                        </a:rPr>
                        <a:t>reason</a:t>
                      </a:r>
                      <a:endParaRPr lang="zh-CN" altLang="en-US" sz="1800" b="1" i="0" dirty="0"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274885" y="1671532"/>
            <a:ext cx="3604846" cy="10618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begin with, many students who study abroad face great economic pressure. </a:t>
            </a:r>
            <a:endParaRPr kumimoji="1" lang="zh-CN" altLang="en-US" sz="2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74885" y="2953590"/>
            <a:ext cx="3604846" cy="7386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tremendous pressure that comes with study abroad</a:t>
            </a:r>
            <a:endParaRPr kumimoji="1" lang="zh-CN" altLang="en-US" sz="2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74885" y="3912482"/>
            <a:ext cx="3604846" cy="10618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Young people who study in China also have a great future to look forward to</a:t>
            </a:r>
            <a:endParaRPr kumimoji="1" lang="zh-CN" altLang="en-US" sz="2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53877" y="1672524"/>
            <a:ext cx="3358662" cy="10618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first advantage of studying abroad is personal growth. </a:t>
            </a:r>
            <a:endParaRPr kumimoji="1" lang="zh-CN" altLang="en-US" sz="2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53879" y="2813780"/>
            <a:ext cx="3358662" cy="10618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Another advantage is the increased chance for cultural exchange.</a:t>
            </a:r>
            <a:endParaRPr kumimoji="1" lang="zh-CN" altLang="en-US" sz="2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53877" y="4074065"/>
            <a:ext cx="3358662" cy="7386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2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contribute to the development of motherland</a:t>
            </a:r>
            <a:endParaRPr kumimoji="1" lang="zh-CN" altLang="en-US" sz="2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5271" y="706938"/>
            <a:ext cx="5600231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How does the writers explain the reasons?</a:t>
            </a:r>
            <a:endParaRPr lang="en-US" sz="24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 descr="Screenshot_20211209_104132_com.tencent.mobileqq"/>
          <p:cNvPicPr>
            <a:picLocks noChangeAspect="1"/>
          </p:cNvPicPr>
          <p:nvPr/>
        </p:nvPicPr>
        <p:blipFill rotWithShape="1">
          <a:blip r:embed="rId1">
            <a:lum bright="12000"/>
          </a:blip>
          <a:srcRect l="5531" t="34655" r="3969" b="57015"/>
          <a:stretch>
            <a:fillRect/>
          </a:stretch>
        </p:blipFill>
        <p:spPr>
          <a:xfrm>
            <a:off x="687266" y="1714960"/>
            <a:ext cx="7781192" cy="3050471"/>
          </a:xfrm>
          <a:prstGeom prst="rect">
            <a:avLst/>
          </a:prstGeom>
        </p:spPr>
      </p:pic>
      <p:cxnSp>
        <p:nvCxnSpPr>
          <p:cNvPr id="17" name="直线连接符 16"/>
          <p:cNvCxnSpPr/>
          <p:nvPr/>
        </p:nvCxnSpPr>
        <p:spPr>
          <a:xfrm>
            <a:off x="913277" y="3716605"/>
            <a:ext cx="3588384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对话气泡: 圆角矩形 13"/>
          <p:cNvSpPr/>
          <p:nvPr/>
        </p:nvSpPr>
        <p:spPr>
          <a:xfrm>
            <a:off x="6953250" y="1070710"/>
            <a:ext cx="1503485" cy="817245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by listing examples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0429" y="3014396"/>
            <a:ext cx="3249878" cy="30773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5" name="矩形 4"/>
          <p:cNvSpPr/>
          <p:nvPr/>
        </p:nvSpPr>
        <p:spPr>
          <a:xfrm>
            <a:off x="3015761" y="2598682"/>
            <a:ext cx="1562100" cy="304540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18" name="对话气泡: 圆角矩形 13"/>
          <p:cNvSpPr/>
          <p:nvPr/>
        </p:nvSpPr>
        <p:spPr>
          <a:xfrm>
            <a:off x="1979584" y="2405343"/>
            <a:ext cx="2522078" cy="817245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so expensive that sb can’t afford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42188" y="3027749"/>
            <a:ext cx="1084577" cy="36511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4683178" y="3430622"/>
            <a:ext cx="3001299" cy="36511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15" name="对话气泡: 圆角矩形 13"/>
          <p:cNvSpPr/>
          <p:nvPr/>
        </p:nvSpPr>
        <p:spPr>
          <a:xfrm>
            <a:off x="454221" y="1331408"/>
            <a:ext cx="1562100" cy="1174790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by</a:t>
            </a:r>
            <a:r>
              <a:rPr lang="zh-CN" altLang="en-US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showing evidence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3452" y="3795734"/>
            <a:ext cx="1562100" cy="541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Studying in China</a:t>
            </a:r>
            <a:endParaRPr kumimoji="1" lang="zh-CN" altLang="en-US" sz="1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对话气泡: 圆角矩形 13"/>
          <p:cNvSpPr/>
          <p:nvPr/>
        </p:nvSpPr>
        <p:spPr>
          <a:xfrm>
            <a:off x="2337097" y="3746616"/>
            <a:ext cx="1562100" cy="817245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by making comparison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5698" y="46969"/>
            <a:ext cx="4179707" cy="461486"/>
            <a:chOff x="454203" y="143635"/>
            <a:chExt cx="5572942" cy="615315"/>
          </a:xfrm>
        </p:grpSpPr>
        <p:sp>
          <p:nvSpPr>
            <p:cNvPr id="14" name="矩形 6"/>
            <p:cNvSpPr/>
            <p:nvPr>
              <p:custDataLst>
                <p:tags r:id="rId2"/>
              </p:custDataLst>
            </p:nvPr>
          </p:nvSpPr>
          <p:spPr>
            <a:xfrm>
              <a:off x="1400896" y="143635"/>
              <a:ext cx="4626249" cy="6001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34274" tIns="17137" rIns="34274" bIns="17137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700" b="1" i="1" dirty="0">
                  <a:solidFill>
                    <a:schemeClr val="tx1"/>
                  </a:solidFill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Read for explanations</a:t>
              </a:r>
              <a:endPara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969599">
                    <a:alpha val="100000"/>
                  </a:srgbClr>
                </a:clrFrom>
                <a:clrTo>
                  <a:srgbClr val="969599">
                    <a:alpha val="100000"/>
                    <a:alpha val="0"/>
                  </a:srgbClr>
                </a:clrTo>
              </a:clrChange>
            </a:blip>
            <a:srcRect r="8504" b="-2761"/>
            <a:stretch>
              <a:fillRect/>
            </a:stretch>
          </p:blipFill>
          <p:spPr>
            <a:xfrm>
              <a:off x="454203" y="143635"/>
              <a:ext cx="867513" cy="615315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  <p:bldP spid="5" grpId="0" animBg="1"/>
      <p:bldP spid="18" grpId="0" animBg="1"/>
      <p:bldP spid="11" grpId="0" animBg="1"/>
      <p:bldP spid="12" grpId="0" animBg="1"/>
      <p:bldP spid="15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creenshot_20211209_104132_com.tencent.mobileqq"/>
          <p:cNvPicPr>
            <a:picLocks noChangeAspect="1"/>
          </p:cNvPicPr>
          <p:nvPr/>
        </p:nvPicPr>
        <p:blipFill rotWithShape="1">
          <a:blip r:embed="rId1">
            <a:lum bright="12000"/>
          </a:blip>
          <a:srcRect l="5531" t="42570" r="3969" b="43607"/>
          <a:stretch>
            <a:fillRect/>
          </a:stretch>
        </p:blipFill>
        <p:spPr>
          <a:xfrm>
            <a:off x="518980" y="904637"/>
            <a:ext cx="7978641" cy="42226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54900" y="1652954"/>
            <a:ext cx="984740" cy="342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6333" y="2252235"/>
            <a:ext cx="949569" cy="4328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</a:t>
            </a:r>
            <a:endParaRPr kumimoji="1" lang="zh-CN" altLang="en-US" sz="20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6333" y="3015979"/>
            <a:ext cx="1703546" cy="3112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students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51617" y="3664675"/>
            <a:ext cx="1703546" cy="3097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students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5163" y="4097236"/>
            <a:ext cx="1255139" cy="3097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addition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79616" y="1652954"/>
            <a:ext cx="1828801" cy="342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Chinese students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39235" y="1984320"/>
            <a:ext cx="1558441" cy="342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International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72000" y="2355536"/>
            <a:ext cx="1182566" cy="3188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5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kumimoji="1" lang="zh-CN" altLang="en-US" sz="15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08186" y="423528"/>
            <a:ext cx="5600231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How does the writer explain the reasons?</a:t>
            </a:r>
            <a:endParaRPr lang="en-US" sz="24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19" name="对话气泡: 圆角矩形 13"/>
          <p:cNvSpPr/>
          <p:nvPr/>
        </p:nvSpPr>
        <p:spPr>
          <a:xfrm>
            <a:off x="3524643" y="932702"/>
            <a:ext cx="1828801" cy="1021556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700" b="1" i="1" dirty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by listing examples</a:t>
            </a:r>
            <a:endParaRPr lang="en-US" altLang="zh-CN" sz="27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5698" y="46969"/>
            <a:ext cx="4179707" cy="461486"/>
            <a:chOff x="454203" y="143635"/>
            <a:chExt cx="5572942" cy="615315"/>
          </a:xfrm>
        </p:grpSpPr>
        <p:sp>
          <p:nvSpPr>
            <p:cNvPr id="5" name="矩形 6"/>
            <p:cNvSpPr/>
            <p:nvPr>
              <p:custDataLst>
                <p:tags r:id="rId2"/>
              </p:custDataLst>
            </p:nvPr>
          </p:nvSpPr>
          <p:spPr>
            <a:xfrm>
              <a:off x="1400896" y="143635"/>
              <a:ext cx="4626249" cy="6001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34274" tIns="17137" rIns="34274" bIns="17137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700" b="1" i="1" dirty="0">
                  <a:solidFill>
                    <a:schemeClr val="tx1"/>
                  </a:solidFill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Read for explanations</a:t>
              </a:r>
              <a:endPara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969599">
                    <a:alpha val="100000"/>
                  </a:srgbClr>
                </a:clrFrom>
                <a:clrTo>
                  <a:srgbClr val="969599">
                    <a:alpha val="100000"/>
                    <a:alpha val="0"/>
                  </a:srgbClr>
                </a:clrTo>
              </a:clrChange>
            </a:blip>
            <a:srcRect r="8504" b="-2761"/>
            <a:stretch>
              <a:fillRect/>
            </a:stretch>
          </p:blipFill>
          <p:spPr>
            <a:xfrm>
              <a:off x="454203" y="143635"/>
              <a:ext cx="867513" cy="615315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creenshot_20211209_104132_com.tencent.mobileqq"/>
          <p:cNvPicPr>
            <a:picLocks noChangeAspect="1"/>
          </p:cNvPicPr>
          <p:nvPr/>
        </p:nvPicPr>
        <p:blipFill rotWithShape="1">
          <a:blip r:embed="rId1">
            <a:lum bright="12000"/>
          </a:blip>
          <a:srcRect l="5531" t="51451" r="3969" b="33446"/>
          <a:stretch>
            <a:fillRect/>
          </a:stretch>
        </p:blipFill>
        <p:spPr>
          <a:xfrm>
            <a:off x="1019941" y="1758462"/>
            <a:ext cx="6837140" cy="294542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43101" y="3310859"/>
            <a:ext cx="2456156" cy="22860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195754" y="3615398"/>
            <a:ext cx="2456156" cy="228600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16" name="矩形 15"/>
          <p:cNvSpPr/>
          <p:nvPr/>
        </p:nvSpPr>
        <p:spPr>
          <a:xfrm>
            <a:off x="4438511" y="2264574"/>
            <a:ext cx="3202005" cy="22860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20" name="矩形 19"/>
          <p:cNvSpPr/>
          <p:nvPr/>
        </p:nvSpPr>
        <p:spPr>
          <a:xfrm>
            <a:off x="4438511" y="2493175"/>
            <a:ext cx="3202005" cy="22860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21" name="矩形 20"/>
          <p:cNvSpPr/>
          <p:nvPr/>
        </p:nvSpPr>
        <p:spPr>
          <a:xfrm>
            <a:off x="4438511" y="2725617"/>
            <a:ext cx="1707313" cy="22860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22" name="对话气泡: 圆角矩形 13"/>
          <p:cNvSpPr/>
          <p:nvPr/>
        </p:nvSpPr>
        <p:spPr>
          <a:xfrm>
            <a:off x="5110175" y="1176866"/>
            <a:ext cx="2071297" cy="817245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by listing an  example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95754" y="634367"/>
            <a:ext cx="5600231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How does the writer explain the reasons?</a:t>
            </a:r>
            <a:endParaRPr lang="en-US" sz="24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sp>
        <p:nvSpPr>
          <p:cNvPr id="24" name="对话气泡: 圆角矩形 13"/>
          <p:cNvSpPr/>
          <p:nvPr/>
        </p:nvSpPr>
        <p:spPr>
          <a:xfrm>
            <a:off x="1609077" y="2163567"/>
            <a:ext cx="1707313" cy="817245"/>
          </a:xfrm>
          <a:prstGeom prst="wedgeRoundRectCallout">
            <a:avLst>
              <a:gd name="adj1" fmla="val 3886"/>
              <a:gd name="adj2" fmla="val 8568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00" b="1" i="1" dirty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by</a:t>
            </a:r>
            <a:r>
              <a:rPr lang="zh-CN" altLang="en-US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2100" b="1" i="1" dirty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showing evidence</a:t>
            </a:r>
            <a:endParaRPr lang="en-US" altLang="zh-CN" sz="2100" b="1" i="1" dirty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1"/>
            <a:ext cx="4179707" cy="461486"/>
            <a:chOff x="454203" y="143635"/>
            <a:chExt cx="5572942" cy="615315"/>
          </a:xfrm>
        </p:grpSpPr>
        <p:sp>
          <p:nvSpPr>
            <p:cNvPr id="3" name="矩形 6"/>
            <p:cNvSpPr/>
            <p:nvPr>
              <p:custDataLst>
                <p:tags r:id="rId2"/>
              </p:custDataLst>
            </p:nvPr>
          </p:nvSpPr>
          <p:spPr>
            <a:xfrm>
              <a:off x="1400896" y="143635"/>
              <a:ext cx="4626249" cy="6001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34274" tIns="17137" rIns="34274" bIns="17137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700" b="1" i="1" dirty="0">
                  <a:solidFill>
                    <a:schemeClr val="tx1"/>
                  </a:solidFill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Read for explanations</a:t>
              </a:r>
              <a:endPara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969599">
                    <a:alpha val="100000"/>
                  </a:srgbClr>
                </a:clrFrom>
                <a:clrTo>
                  <a:srgbClr val="969599">
                    <a:alpha val="100000"/>
                    <a:alpha val="0"/>
                  </a:srgbClr>
                </a:clrTo>
              </a:clrChange>
            </a:blip>
            <a:srcRect r="8504" b="-2761"/>
            <a:stretch>
              <a:fillRect/>
            </a:stretch>
          </p:blipFill>
          <p:spPr>
            <a:xfrm>
              <a:off x="454203" y="143635"/>
              <a:ext cx="867513" cy="615315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44" y="619259"/>
            <a:ext cx="879155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Read para. 5 carefully and answer the following questions.   </a:t>
            </a:r>
            <a:endParaRPr lang="en-US" sz="2400" b="1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44612" y="141660"/>
            <a:ext cx="3680460" cy="450107"/>
            <a:chOff x="592816" y="188880"/>
            <a:chExt cx="4907280" cy="600142"/>
          </a:xfrm>
        </p:grpSpPr>
        <p:sp>
          <p:nvSpPr>
            <p:cNvPr id="14" name="矩形 6"/>
            <p:cNvSpPr/>
            <p:nvPr>
              <p:custDataLst>
                <p:tags r:id="rId1"/>
              </p:custDataLst>
            </p:nvPr>
          </p:nvSpPr>
          <p:spPr>
            <a:xfrm>
              <a:off x="1469751" y="188880"/>
              <a:ext cx="4030345" cy="60014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34274" tIns="17137" rIns="34274" bIns="17137" anchor="t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zh-CN" sz="2700" b="1" i="1" dirty="0">
                  <a:solidFill>
                    <a:schemeClr val="tx1"/>
                  </a:solidFill>
                  <a:latin typeface="Calibri" panose="020F0502020204030204" charset="0"/>
                  <a:ea typeface="隶书" panose="02010509060101010101" pitchFamily="49" charset="-122"/>
                  <a:cs typeface="Calibri" panose="020F0502020204030204" charset="0"/>
                  <a:sym typeface="+mn-ea"/>
                </a:rPr>
                <a:t>Read for Opinions</a:t>
              </a:r>
              <a:endParaRPr lang="en-US" altLang="zh-CN" sz="27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EFEFC">
                    <a:alpha val="100000"/>
                  </a:srgbClr>
                </a:clrFrom>
                <a:clrTo>
                  <a:srgbClr val="FEFEF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2816" y="213645"/>
              <a:ext cx="876935" cy="5734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239715" y="1177405"/>
            <a:ext cx="6341780" cy="738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6080" indent="-386080">
              <a:buAutoNum type="arabicPeriod"/>
            </a:pPr>
            <a:r>
              <a:rPr lang="en-US" sz="21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What are the final opinions of the two writers?</a:t>
            </a:r>
            <a:endParaRPr lang="en-US" sz="21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  <a:p>
            <a:pPr marL="386080" indent="-386080">
              <a:buAutoNum type="arabicPeriod"/>
            </a:pPr>
            <a:r>
              <a:rPr lang="en-US" sz="2100" i="1" dirty="0">
                <a:solidFill>
                  <a:schemeClr val="tx1"/>
                </a:solidFill>
                <a:latin typeface="Calibri" panose="020F0502020204030204" charset="0"/>
                <a:ea typeface="专业字体设计服务/WWW.ZTSGC.COM/" panose="02000000000000000000" pitchFamily="2" charset="-122"/>
                <a:cs typeface="Calibri" panose="020F0502020204030204" charset="0"/>
                <a:sym typeface="+mn-ea"/>
              </a:rPr>
              <a:t>What is the function of this paragraph? </a:t>
            </a:r>
            <a:endParaRPr lang="en-US" sz="2100" i="1" dirty="0">
              <a:solidFill>
                <a:schemeClr val="tx1"/>
              </a:solidFill>
              <a:latin typeface="Calibri" panose="020F0502020204030204" charset="0"/>
              <a:ea typeface="专业字体设计服务/WWW.ZTSGC.COM/" panose="02000000000000000000" pitchFamily="2" charset="-122"/>
              <a:cs typeface="Calibri" panose="020F0502020204030204" charset="0"/>
              <a:sym typeface="+mn-ea"/>
            </a:endParaRPr>
          </a:p>
        </p:txBody>
      </p:sp>
      <p:pic>
        <p:nvPicPr>
          <p:cNvPr id="4" name="图片 3" descr="Screenshot_20211209_104132_com.tencent.mobileqq"/>
          <p:cNvPicPr>
            <a:picLocks noChangeAspect="1"/>
          </p:cNvPicPr>
          <p:nvPr/>
        </p:nvPicPr>
        <p:blipFill rotWithShape="1">
          <a:blip r:embed="rId4">
            <a:lum bright="12000"/>
          </a:blip>
          <a:srcRect l="5531" t="64428" r="3969" b="28687"/>
          <a:stretch>
            <a:fillRect/>
          </a:stretch>
        </p:blipFill>
        <p:spPr>
          <a:xfrm>
            <a:off x="1239715" y="2107628"/>
            <a:ext cx="6682154" cy="1661746"/>
          </a:xfrm>
          <a:prstGeom prst="rect">
            <a:avLst/>
          </a:prstGeom>
        </p:spPr>
      </p:pic>
      <p:cxnSp>
        <p:nvCxnSpPr>
          <p:cNvPr id="6" name="直线连接符 5"/>
          <p:cNvCxnSpPr/>
          <p:nvPr/>
        </p:nvCxnSpPr>
        <p:spPr>
          <a:xfrm>
            <a:off x="1507646" y="2839915"/>
            <a:ext cx="2967638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>
            <a:off x="1421638" y="3134058"/>
            <a:ext cx="1652954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4793673" y="2300184"/>
            <a:ext cx="2971800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4696957" y="2571750"/>
            <a:ext cx="3068516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4696957" y="2871975"/>
            <a:ext cx="2963008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右箭头 19"/>
          <p:cNvSpPr/>
          <p:nvPr/>
        </p:nvSpPr>
        <p:spPr>
          <a:xfrm>
            <a:off x="33981" y="2435472"/>
            <a:ext cx="1256548" cy="61545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solidFill>
                  <a:srgbClr val="FF0000"/>
                </a:solidFill>
              </a:rPr>
              <a:t>opinion</a:t>
            </a:r>
            <a:endParaRPr kumimoji="1"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21" name="左箭头 20"/>
          <p:cNvSpPr/>
          <p:nvPr/>
        </p:nvSpPr>
        <p:spPr>
          <a:xfrm>
            <a:off x="7543800" y="2300184"/>
            <a:ext cx="1389184" cy="63105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100" dirty="0">
                <a:solidFill>
                  <a:srgbClr val="FF0000"/>
                </a:solidFill>
              </a:rPr>
              <a:t>opinion</a:t>
            </a:r>
            <a:endParaRPr kumimoji="1" lang="zh-CN" altLang="en-US" sz="2100" dirty="0">
              <a:solidFill>
                <a:srgbClr val="FF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675167" y="3960931"/>
            <a:ext cx="4056171" cy="837423"/>
            <a:chOff x="3724047" y="5251934"/>
            <a:chExt cx="3868616" cy="1725676"/>
          </a:xfrm>
        </p:grpSpPr>
        <p:sp>
          <p:nvSpPr>
            <p:cNvPr id="5" name="矩形标注 4"/>
            <p:cNvSpPr/>
            <p:nvPr/>
          </p:nvSpPr>
          <p:spPr>
            <a:xfrm rot="10800000">
              <a:off x="3724047" y="5251934"/>
              <a:ext cx="3868616" cy="1725674"/>
            </a:xfrm>
            <a:prstGeom prst="wedgeRectCallout">
              <a:avLst>
                <a:gd name="adj1" fmla="val -20405"/>
                <a:gd name="adj2" fmla="val 11625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50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24049" y="5265176"/>
              <a:ext cx="3552093" cy="1712434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make a summary of  the opinion </a:t>
              </a:r>
              <a:endParaRPr kumimoji="1" lang="zh-CN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-1313" y="-104271"/>
            <a:ext cx="178869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Summary</a:t>
            </a:r>
            <a:endParaRPr lang="en-US" altLang="zh-CN" sz="3200" kern="100" dirty="0"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1019711" y="1807028"/>
            <a:ext cx="1486304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Opinion</a:t>
            </a:r>
            <a:endParaRPr lang="en-US" altLang="zh-CN" sz="3200" kern="100" dirty="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C">
                  <a:alpha val="100000"/>
                </a:srgbClr>
              </a:clrFrom>
              <a:clrTo>
                <a:srgbClr val="FEFE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952" y="1772626"/>
            <a:ext cx="876935" cy="5734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BFEEC">
                  <a:alpha val="100000"/>
                </a:srgbClr>
              </a:clrFrom>
              <a:clrTo>
                <a:srgbClr val="FBFE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952" y="2608928"/>
            <a:ext cx="892810" cy="62738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999587" y="2691071"/>
            <a:ext cx="1441420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Reason</a:t>
            </a:r>
            <a:endParaRPr lang="en-US" altLang="zh-CN" sz="3200" kern="100" dirty="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969599">
                  <a:alpha val="100000"/>
                </a:srgbClr>
              </a:clrFrom>
              <a:clrTo>
                <a:srgbClr val="969599">
                  <a:alpha val="100000"/>
                  <a:alpha val="0"/>
                </a:srgbClr>
              </a:clrTo>
            </a:clrChange>
          </a:blip>
          <a:srcRect r="8504" b="-2761"/>
          <a:stretch>
            <a:fillRect/>
          </a:stretch>
        </p:blipFill>
        <p:spPr>
          <a:xfrm>
            <a:off x="129638" y="3446441"/>
            <a:ext cx="869950" cy="61531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953260" y="3469180"/>
            <a:ext cx="251787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Explanation</a:t>
            </a:r>
            <a:endParaRPr lang="zh-CN" altLang="en-US" sz="3200" kern="100" dirty="0"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976142" y="4271890"/>
            <a:ext cx="1486304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Opinion</a:t>
            </a:r>
            <a:endParaRPr lang="en-US" altLang="zh-CN" sz="3200" kern="100" dirty="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">
            <a:clrChange>
              <a:clrFrom>
                <a:srgbClr val="FEFEFC">
                  <a:alpha val="100000"/>
                </a:srgbClr>
              </a:clrFrom>
              <a:clrTo>
                <a:srgbClr val="FEFE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826" y="4283060"/>
            <a:ext cx="876935" cy="573405"/>
          </a:xfrm>
          <a:prstGeom prst="rect">
            <a:avLst/>
          </a:prstGeom>
        </p:spPr>
      </p:pic>
      <p:sp>
        <p:nvSpPr>
          <p:cNvPr id="27" name="圆柱体 26"/>
          <p:cNvSpPr/>
          <p:nvPr/>
        </p:nvSpPr>
        <p:spPr>
          <a:xfrm>
            <a:off x="2824708" y="1598281"/>
            <a:ext cx="6247226" cy="865257"/>
          </a:xfrm>
          <a:custGeom>
            <a:avLst/>
            <a:gdLst>
              <a:gd name="connsiteX0" fmla="*/ 0 w 6247226"/>
              <a:gd name="connsiteY0" fmla="*/ 108157 h 865257"/>
              <a:gd name="connsiteX1" fmla="*/ 3123613 w 6247226"/>
              <a:gd name="connsiteY1" fmla="*/ 216314 h 865257"/>
              <a:gd name="connsiteX2" fmla="*/ 6247226 w 6247226"/>
              <a:gd name="connsiteY2" fmla="*/ 108157 h 865257"/>
              <a:gd name="connsiteX3" fmla="*/ 6247226 w 6247226"/>
              <a:gd name="connsiteY3" fmla="*/ 432629 h 865257"/>
              <a:gd name="connsiteX4" fmla="*/ 6247226 w 6247226"/>
              <a:gd name="connsiteY4" fmla="*/ 757100 h 865257"/>
              <a:gd name="connsiteX5" fmla="*/ 3123613 w 6247226"/>
              <a:gd name="connsiteY5" fmla="*/ 865257 h 865257"/>
              <a:gd name="connsiteX6" fmla="*/ 0 w 6247226"/>
              <a:gd name="connsiteY6" fmla="*/ 757100 h 865257"/>
              <a:gd name="connsiteX7" fmla="*/ 0 w 6247226"/>
              <a:gd name="connsiteY7" fmla="*/ 419650 h 865257"/>
              <a:gd name="connsiteX8" fmla="*/ 0 w 6247226"/>
              <a:gd name="connsiteY8" fmla="*/ 108157 h 865257"/>
              <a:gd name="connsiteX0-1" fmla="*/ 0 w 6247226"/>
              <a:gd name="connsiteY0-2" fmla="*/ 108157 h 865257"/>
              <a:gd name="connsiteX1-3" fmla="*/ 3123613 w 6247226"/>
              <a:gd name="connsiteY1-4" fmla="*/ 0 h 865257"/>
              <a:gd name="connsiteX2-5" fmla="*/ 6247226 w 6247226"/>
              <a:gd name="connsiteY2-6" fmla="*/ 108157 h 865257"/>
              <a:gd name="connsiteX3-7" fmla="*/ 3123613 w 6247226"/>
              <a:gd name="connsiteY3-8" fmla="*/ 216314 h 865257"/>
              <a:gd name="connsiteX4-9" fmla="*/ 0 w 6247226"/>
              <a:gd name="connsiteY4-10" fmla="*/ 108157 h 865257"/>
              <a:gd name="connsiteX0-11" fmla="*/ 6247226 w 6247226"/>
              <a:gd name="connsiteY0-12" fmla="*/ 108157 h 865257"/>
              <a:gd name="connsiteX1-13" fmla="*/ 3123613 w 6247226"/>
              <a:gd name="connsiteY1-14" fmla="*/ 216314 h 865257"/>
              <a:gd name="connsiteX2-15" fmla="*/ 0 w 6247226"/>
              <a:gd name="connsiteY2-16" fmla="*/ 108157 h 865257"/>
              <a:gd name="connsiteX3-17" fmla="*/ 3123613 w 6247226"/>
              <a:gd name="connsiteY3-18" fmla="*/ 0 h 865257"/>
              <a:gd name="connsiteX4-19" fmla="*/ 6247226 w 6247226"/>
              <a:gd name="connsiteY4-20" fmla="*/ 108157 h 865257"/>
              <a:gd name="connsiteX5-21" fmla="*/ 6247226 w 6247226"/>
              <a:gd name="connsiteY5-22" fmla="*/ 445607 h 865257"/>
              <a:gd name="connsiteX6-23" fmla="*/ 6247226 w 6247226"/>
              <a:gd name="connsiteY6-24" fmla="*/ 757100 h 865257"/>
              <a:gd name="connsiteX7-25" fmla="*/ 3123613 w 6247226"/>
              <a:gd name="connsiteY7-26" fmla="*/ 865257 h 865257"/>
              <a:gd name="connsiteX8-27" fmla="*/ 0 w 6247226"/>
              <a:gd name="connsiteY8-28" fmla="*/ 757100 h 865257"/>
              <a:gd name="connsiteX9" fmla="*/ 0 w 6247226"/>
              <a:gd name="connsiteY9" fmla="*/ 452097 h 865257"/>
              <a:gd name="connsiteX10" fmla="*/ 0 w 6247226"/>
              <a:gd name="connsiteY10" fmla="*/ 108157 h 865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3" y="connsiteY6-24"/>
              </a:cxn>
              <a:cxn ang="0">
                <a:pos x="connsiteX7-25" y="connsiteY7-26"/>
              </a:cxn>
              <a:cxn ang="0">
                <a:pos x="connsiteX8-27" y="connsiteY8-2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47226" h="865257" stroke="0" extrusionOk="0">
                <a:moveTo>
                  <a:pt x="0" y="108157"/>
                </a:moveTo>
                <a:cubicBezTo>
                  <a:pt x="353411" y="37549"/>
                  <a:pt x="1370066" y="66019"/>
                  <a:pt x="3123613" y="216314"/>
                </a:cubicBezTo>
                <a:cubicBezTo>
                  <a:pt x="4834825" y="216670"/>
                  <a:pt x="6247313" y="161349"/>
                  <a:pt x="6247226" y="108157"/>
                </a:cubicBezTo>
                <a:cubicBezTo>
                  <a:pt x="6258217" y="260758"/>
                  <a:pt x="6211042" y="307455"/>
                  <a:pt x="6247226" y="432629"/>
                </a:cubicBezTo>
                <a:cubicBezTo>
                  <a:pt x="6283410" y="557803"/>
                  <a:pt x="6216742" y="608858"/>
                  <a:pt x="6247226" y="757100"/>
                </a:cubicBezTo>
                <a:cubicBezTo>
                  <a:pt x="6504523" y="875774"/>
                  <a:pt x="5136515" y="743091"/>
                  <a:pt x="3123613" y="865257"/>
                </a:cubicBezTo>
                <a:cubicBezTo>
                  <a:pt x="1402130" y="866512"/>
                  <a:pt x="-4528" y="822875"/>
                  <a:pt x="0" y="757100"/>
                </a:cubicBezTo>
                <a:cubicBezTo>
                  <a:pt x="-6435" y="685342"/>
                  <a:pt x="2758" y="569589"/>
                  <a:pt x="0" y="419650"/>
                </a:cubicBezTo>
                <a:cubicBezTo>
                  <a:pt x="-2758" y="269711"/>
                  <a:pt x="20967" y="229166"/>
                  <a:pt x="0" y="108157"/>
                </a:cubicBezTo>
                <a:close/>
              </a:path>
              <a:path w="6247226" h="865257" fill="lighten" stroke="0" extrusionOk="0">
                <a:moveTo>
                  <a:pt x="0" y="108157"/>
                </a:moveTo>
                <a:cubicBezTo>
                  <a:pt x="188209" y="353177"/>
                  <a:pt x="1594412" y="104170"/>
                  <a:pt x="3123613" y="0"/>
                </a:cubicBezTo>
                <a:cubicBezTo>
                  <a:pt x="4846528" y="657"/>
                  <a:pt x="6254932" y="64288"/>
                  <a:pt x="6247226" y="108157"/>
                </a:cubicBezTo>
                <a:cubicBezTo>
                  <a:pt x="6297030" y="413222"/>
                  <a:pt x="4704235" y="115790"/>
                  <a:pt x="3123613" y="216314"/>
                </a:cubicBezTo>
                <a:cubicBezTo>
                  <a:pt x="1399204" y="214022"/>
                  <a:pt x="7571" y="172405"/>
                  <a:pt x="0" y="108157"/>
                </a:cubicBezTo>
                <a:close/>
              </a:path>
              <a:path w="6247226" h="865257" fill="none" extrusionOk="0">
                <a:moveTo>
                  <a:pt x="6247226" y="108157"/>
                </a:moveTo>
                <a:cubicBezTo>
                  <a:pt x="6244630" y="-181172"/>
                  <a:pt x="4717236" y="319735"/>
                  <a:pt x="3123613" y="216314"/>
                </a:cubicBezTo>
                <a:cubicBezTo>
                  <a:pt x="1395909" y="217933"/>
                  <a:pt x="-2192" y="157784"/>
                  <a:pt x="0" y="108157"/>
                </a:cubicBezTo>
                <a:cubicBezTo>
                  <a:pt x="-8454" y="432192"/>
                  <a:pt x="1464549" y="-109697"/>
                  <a:pt x="3123613" y="0"/>
                </a:cubicBezTo>
                <a:cubicBezTo>
                  <a:pt x="4848925" y="17352"/>
                  <a:pt x="6243108" y="65033"/>
                  <a:pt x="6247226" y="108157"/>
                </a:cubicBezTo>
                <a:cubicBezTo>
                  <a:pt x="6266287" y="218159"/>
                  <a:pt x="6217581" y="373344"/>
                  <a:pt x="6247226" y="445607"/>
                </a:cubicBezTo>
                <a:cubicBezTo>
                  <a:pt x="6276871" y="517870"/>
                  <a:pt x="6220683" y="638570"/>
                  <a:pt x="6247226" y="757100"/>
                </a:cubicBezTo>
                <a:cubicBezTo>
                  <a:pt x="6313276" y="739555"/>
                  <a:pt x="4564275" y="844250"/>
                  <a:pt x="3123613" y="865257"/>
                </a:cubicBezTo>
                <a:cubicBezTo>
                  <a:pt x="1400995" y="862096"/>
                  <a:pt x="1419" y="818257"/>
                  <a:pt x="0" y="757100"/>
                </a:cubicBezTo>
                <a:cubicBezTo>
                  <a:pt x="-20083" y="618666"/>
                  <a:pt x="18599" y="549764"/>
                  <a:pt x="0" y="452097"/>
                </a:cubicBezTo>
                <a:cubicBezTo>
                  <a:pt x="-18599" y="354430"/>
                  <a:pt x="23660" y="219264"/>
                  <a:pt x="0" y="108157"/>
                </a:cubicBezTo>
              </a:path>
              <a:path w="6247226" h="865257" fill="none" stroke="0" extrusionOk="0">
                <a:moveTo>
                  <a:pt x="6247226" y="108157"/>
                </a:moveTo>
                <a:cubicBezTo>
                  <a:pt x="6605326" y="203490"/>
                  <a:pt x="4895935" y="22778"/>
                  <a:pt x="3123613" y="216314"/>
                </a:cubicBezTo>
                <a:cubicBezTo>
                  <a:pt x="1392893" y="219636"/>
                  <a:pt x="-5009" y="168263"/>
                  <a:pt x="0" y="108157"/>
                </a:cubicBezTo>
                <a:cubicBezTo>
                  <a:pt x="99656" y="-311784"/>
                  <a:pt x="1130406" y="203166"/>
                  <a:pt x="3123613" y="0"/>
                </a:cubicBezTo>
                <a:cubicBezTo>
                  <a:pt x="4835803" y="-645"/>
                  <a:pt x="6246135" y="33913"/>
                  <a:pt x="6247226" y="108157"/>
                </a:cubicBezTo>
                <a:cubicBezTo>
                  <a:pt x="6256918" y="180202"/>
                  <a:pt x="6229382" y="301741"/>
                  <a:pt x="6247226" y="419650"/>
                </a:cubicBezTo>
                <a:cubicBezTo>
                  <a:pt x="6265070" y="537559"/>
                  <a:pt x="6243448" y="656758"/>
                  <a:pt x="6247226" y="757100"/>
                </a:cubicBezTo>
                <a:cubicBezTo>
                  <a:pt x="5910210" y="803831"/>
                  <a:pt x="4686801" y="1068810"/>
                  <a:pt x="3123613" y="865257"/>
                </a:cubicBezTo>
                <a:cubicBezTo>
                  <a:pt x="1399622" y="869280"/>
                  <a:pt x="1872" y="825960"/>
                  <a:pt x="0" y="757100"/>
                </a:cubicBezTo>
                <a:cubicBezTo>
                  <a:pt x="-34273" y="683061"/>
                  <a:pt x="32094" y="520453"/>
                  <a:pt x="0" y="445607"/>
                </a:cubicBezTo>
                <a:cubicBezTo>
                  <a:pt x="-32094" y="370761"/>
                  <a:pt x="18467" y="268244"/>
                  <a:pt x="0" y="108157"/>
                </a:cubicBezTo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28" name="文本框 27"/>
          <p:cNvSpPr txBox="1"/>
          <p:nvPr/>
        </p:nvSpPr>
        <p:spPr>
          <a:xfrm>
            <a:off x="371347" y="546322"/>
            <a:ext cx="6795450" cy="69916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3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How to write an </a:t>
            </a:r>
            <a:r>
              <a:rPr lang="zh-CN" altLang="en-US" sz="33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argumentative</a:t>
            </a:r>
            <a:r>
              <a:rPr lang="en-US" altLang="zh-CN" sz="33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 letter</a:t>
            </a:r>
            <a:endParaRPr lang="en-US" altLang="zh-CN" sz="3300" b="1" i="1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29" name="圆柱体 28"/>
          <p:cNvSpPr/>
          <p:nvPr/>
        </p:nvSpPr>
        <p:spPr>
          <a:xfrm>
            <a:off x="3149605" y="2508143"/>
            <a:ext cx="5651495" cy="762297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0" name="圆柱体 29"/>
          <p:cNvSpPr/>
          <p:nvPr/>
        </p:nvSpPr>
        <p:spPr>
          <a:xfrm>
            <a:off x="3149606" y="3299459"/>
            <a:ext cx="5651494" cy="762297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2" name="圆柱体 31"/>
          <p:cNvSpPr/>
          <p:nvPr/>
        </p:nvSpPr>
        <p:spPr>
          <a:xfrm>
            <a:off x="2824708" y="4120132"/>
            <a:ext cx="6247226" cy="865257"/>
          </a:xfrm>
          <a:prstGeom prst="ca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3" name="文本框 32"/>
          <p:cNvSpPr txBox="1"/>
          <p:nvPr/>
        </p:nvSpPr>
        <p:spPr>
          <a:xfrm>
            <a:off x="3149606" y="1907840"/>
            <a:ext cx="295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rPr>
              <a:t>a fact/a question  </a:t>
            </a:r>
            <a:endParaRPr kumimoji="1" lang="zh-CN" altLang="en-US" sz="2400" b="1" dirty="0">
              <a:solidFill>
                <a:schemeClr val="bg1"/>
              </a:solidFill>
              <a:latin typeface="Segoe UI Black" panose="020B0A02040204020203" pitchFamily="34" charset="0"/>
              <a:ea typeface="宋体" panose="02010600030101010101" pitchFamily="2" charset="-122"/>
              <a:cs typeface="Segoe UI Black" panose="020B0A02040204020203" pitchFamily="34" charset="0"/>
            </a:endParaRPr>
          </a:p>
        </p:txBody>
      </p:sp>
      <p:sp>
        <p:nvSpPr>
          <p:cNvPr id="34" name="加号 33"/>
          <p:cNvSpPr/>
          <p:nvPr/>
        </p:nvSpPr>
        <p:spPr>
          <a:xfrm>
            <a:off x="6292194" y="1980462"/>
            <a:ext cx="382429" cy="258604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37" name="文本框 36"/>
          <p:cNvSpPr txBox="1"/>
          <p:nvPr/>
        </p:nvSpPr>
        <p:spPr>
          <a:xfrm>
            <a:off x="7033712" y="1890474"/>
            <a:ext cx="154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rPr>
              <a:t>opinion</a:t>
            </a:r>
            <a:endParaRPr kumimoji="1" lang="zh-CN" altLang="en-US" sz="2400" b="1" dirty="0">
              <a:solidFill>
                <a:schemeClr val="bg1"/>
              </a:solidFill>
              <a:latin typeface="Segoe UI Black" panose="020B0A02040204020203" pitchFamily="34" charset="0"/>
              <a:ea typeface="宋体" panose="02010600030101010101" pitchFamily="2" charset="-122"/>
              <a:cs typeface="Segoe UI Black" panose="020B0A02040204020203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149606" y="4427607"/>
            <a:ext cx="346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rPr>
              <a:t>restate opinion</a:t>
            </a:r>
            <a:endParaRPr kumimoji="1" lang="zh-CN" altLang="en-US" sz="2400" b="1" dirty="0">
              <a:solidFill>
                <a:schemeClr val="bg1"/>
              </a:solidFill>
              <a:latin typeface="Segoe UI Black" panose="020B0A02040204020203" pitchFamily="34" charset="0"/>
              <a:ea typeface="宋体" panose="02010600030101010101" pitchFamily="2" charset="-122"/>
              <a:cs typeface="Segoe UI Black" panose="020B0A02040204020203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149606" y="2726088"/>
            <a:ext cx="2080768" cy="1389231"/>
            <a:chOff x="4199474" y="3634784"/>
            <a:chExt cx="2774357" cy="1852307"/>
          </a:xfrm>
        </p:grpSpPr>
        <p:sp>
          <p:nvSpPr>
            <p:cNvPr id="38" name="加号 37"/>
            <p:cNvSpPr/>
            <p:nvPr/>
          </p:nvSpPr>
          <p:spPr>
            <a:xfrm>
              <a:off x="5366083" y="4204442"/>
              <a:ext cx="509905" cy="344805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458783" y="3634784"/>
              <a:ext cx="203496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Reason 1 </a:t>
              </a:r>
              <a:endParaRPr kumimoji="1" lang="zh-CN" altLang="en-US" sz="24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199474" y="4502206"/>
              <a:ext cx="277435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1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Explanation</a:t>
              </a:r>
              <a:endParaRPr kumimoji="1" lang="en-US" altLang="zh-CN" sz="21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  <a:p>
              <a:pPr algn="ctr"/>
              <a:r>
                <a:rPr kumimoji="1" lang="en-US" altLang="zh-CN" sz="21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1 </a:t>
              </a:r>
              <a:endParaRPr kumimoji="1" lang="zh-CN" altLang="en-US" sz="21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064946" y="2726088"/>
            <a:ext cx="2080768" cy="1412163"/>
            <a:chOff x="6753261" y="3634784"/>
            <a:chExt cx="2774357" cy="1882883"/>
          </a:xfrm>
        </p:grpSpPr>
        <p:sp>
          <p:nvSpPr>
            <p:cNvPr id="39" name="加号 38"/>
            <p:cNvSpPr/>
            <p:nvPr/>
          </p:nvSpPr>
          <p:spPr>
            <a:xfrm>
              <a:off x="7931095" y="4211574"/>
              <a:ext cx="509905" cy="344805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046385" y="3634784"/>
              <a:ext cx="24182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Reason 2 </a:t>
              </a:r>
              <a:endParaRPr kumimoji="1" lang="zh-CN" altLang="en-US" sz="24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753261" y="4532782"/>
              <a:ext cx="277435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1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Explanation</a:t>
              </a:r>
              <a:endParaRPr kumimoji="1" lang="en-US" altLang="zh-CN" sz="21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  <a:p>
              <a:pPr algn="ctr"/>
              <a:r>
                <a:rPr kumimoji="1" lang="en-US" altLang="zh-CN" sz="21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2 </a:t>
              </a:r>
              <a:endParaRPr kumimoji="1" lang="zh-CN" altLang="en-US" sz="21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933023" y="2717852"/>
            <a:ext cx="2080768" cy="1430592"/>
            <a:chOff x="9244030" y="3623803"/>
            <a:chExt cx="2774357" cy="1907457"/>
          </a:xfrm>
        </p:grpSpPr>
        <p:sp>
          <p:nvSpPr>
            <p:cNvPr id="40" name="加号 39"/>
            <p:cNvSpPr/>
            <p:nvPr/>
          </p:nvSpPr>
          <p:spPr>
            <a:xfrm>
              <a:off x="10459464" y="4219161"/>
              <a:ext cx="509905" cy="344805"/>
            </a:xfrm>
            <a:prstGeom prst="mathPlus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9691581" y="3623803"/>
              <a:ext cx="2260482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Reason 3 </a:t>
              </a:r>
              <a:endParaRPr kumimoji="1" lang="zh-CN" altLang="en-US" sz="24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9244030" y="4546374"/>
              <a:ext cx="2774357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1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Explanation</a:t>
              </a:r>
              <a:endParaRPr kumimoji="1" lang="en-US" altLang="zh-CN" sz="21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  <a:p>
              <a:pPr algn="ctr"/>
              <a:r>
                <a:rPr kumimoji="1" lang="en-US" altLang="zh-CN" sz="2100" b="1" dirty="0">
                  <a:latin typeface="Segoe UI Black" panose="020B0A02040204020203" pitchFamily="34" charset="0"/>
                  <a:ea typeface="宋体" panose="02010600030101010101" pitchFamily="2" charset="-122"/>
                  <a:cs typeface="Segoe UI Black" panose="020B0A02040204020203" pitchFamily="34" charset="0"/>
                </a:rPr>
                <a:t>3 </a:t>
              </a:r>
              <a:endParaRPr kumimoji="1" lang="zh-CN" altLang="en-US" sz="2100" b="1" dirty="0">
                <a:latin typeface="Segoe UI Black" panose="020B0A02040204020203" pitchFamily="34" charset="0"/>
                <a:ea typeface="宋体" panose="02010600030101010101" pitchFamily="2" charset="-122"/>
                <a:cs typeface="Segoe UI Black" panose="020B0A02040204020203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1339735">
            <a:off x="6761424" y="-6959"/>
            <a:ext cx="1987016" cy="1527167"/>
            <a:chOff x="6618605" y="3067050"/>
            <a:chExt cx="3333750" cy="2789555"/>
          </a:xfrm>
        </p:grpSpPr>
        <p:pic>
          <p:nvPicPr>
            <p:cNvPr id="11" name="图片 10"/>
            <p:cNvPicPr/>
            <p:nvPr>
              <p:custDataLst>
                <p:tags r:id="rId13"/>
              </p:custDataLst>
            </p:nvPr>
          </p:nvPicPr>
          <p:blipFill>
            <a:blip r:embed="rId1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40000">
              <a:off x="6618605" y="3482975"/>
              <a:ext cx="1847215" cy="17919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11"/>
            <p:cNvPicPr/>
            <p:nvPr>
              <p:custDataLst>
                <p:tags r:id="rId15"/>
              </p:custDataLst>
            </p:nvPr>
          </p:nvPicPr>
          <p:blipFill>
            <a:blip r:embed="rId1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">
              <a:off x="7077075" y="3067050"/>
              <a:ext cx="2875280" cy="278955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7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56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1270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for Language Features</a:t>
            </a:r>
            <a:endParaRPr dirty="0"/>
          </a:p>
        </p:txBody>
      </p:sp>
      <p:sp>
        <p:nvSpPr>
          <p:cNvPr id="3563" name="Google Shape;3563;p56"/>
          <p:cNvSpPr txBox="1">
            <a:spLocks noGrp="1"/>
          </p:cNvSpPr>
          <p:nvPr>
            <p:ph type="title" idx="2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4009;p71"/>
          <p:cNvSpPr/>
          <p:nvPr/>
        </p:nvSpPr>
        <p:spPr>
          <a:xfrm rot="-2172884">
            <a:off x="4639021" y="2675151"/>
            <a:ext cx="326092" cy="923045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0" name="Google Shape;4010;p71"/>
          <p:cNvSpPr/>
          <p:nvPr/>
        </p:nvSpPr>
        <p:spPr>
          <a:xfrm rot="-2172884">
            <a:off x="4568892" y="2606572"/>
            <a:ext cx="523158" cy="759707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1" name="Google Shape;4011;p71"/>
          <p:cNvSpPr/>
          <p:nvPr/>
        </p:nvSpPr>
        <p:spPr>
          <a:xfrm rot="-2172884">
            <a:off x="4426543" y="2825718"/>
            <a:ext cx="430000" cy="941788"/>
          </a:xfrm>
          <a:custGeom>
            <a:avLst/>
            <a:gdLst/>
            <a:ahLst/>
            <a:cxnLst/>
            <a:rect l="l" t="t" r="r" b="b"/>
            <a:pathLst>
              <a:path w="11401" h="21455" extrusionOk="0">
                <a:moveTo>
                  <a:pt x="3325" y="3880"/>
                </a:moveTo>
                <a:cubicBezTo>
                  <a:pt x="0" y="808"/>
                  <a:pt x="792" y="0"/>
                  <a:pt x="871" y="2613"/>
                </a:cubicBezTo>
                <a:cubicBezTo>
                  <a:pt x="903" y="4355"/>
                  <a:pt x="681" y="5146"/>
                  <a:pt x="713" y="6286"/>
                </a:cubicBezTo>
                <a:cubicBezTo>
                  <a:pt x="1821" y="6065"/>
                  <a:pt x="2961" y="6160"/>
                  <a:pt x="4022" y="6571"/>
                </a:cubicBezTo>
                <a:cubicBezTo>
                  <a:pt x="4893" y="6951"/>
                  <a:pt x="3404" y="6001"/>
                  <a:pt x="776" y="6888"/>
                </a:cubicBezTo>
                <a:cubicBezTo>
                  <a:pt x="1378" y="9564"/>
                  <a:pt x="5684" y="8551"/>
                  <a:pt x="8297" y="12034"/>
                </a:cubicBezTo>
                <a:cubicBezTo>
                  <a:pt x="11195" y="18858"/>
                  <a:pt x="10830" y="21455"/>
                  <a:pt x="11400" y="21344"/>
                </a:cubicBezTo>
                <a:cubicBezTo>
                  <a:pt x="10276" y="15723"/>
                  <a:pt x="7474" y="7854"/>
                  <a:pt x="3325" y="38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2" name="Google Shape;4012;p71"/>
          <p:cNvSpPr/>
          <p:nvPr/>
        </p:nvSpPr>
        <p:spPr>
          <a:xfrm rot="-2172884">
            <a:off x="4275053" y="2701675"/>
            <a:ext cx="432980" cy="959214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4" name="Google Shape;4014;p71"/>
          <p:cNvSpPr txBox="1">
            <a:spLocks noGrp="1"/>
          </p:cNvSpPr>
          <p:nvPr>
            <p:ph type="subTitle" idx="1"/>
          </p:nvPr>
        </p:nvSpPr>
        <p:spPr>
          <a:xfrm>
            <a:off x="197650" y="996111"/>
            <a:ext cx="3760840" cy="2479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altLang="zh-CN" sz="3200" dirty="0"/>
              <a:t>What is the key to write a logical argumentative essay? </a:t>
            </a:r>
            <a:endParaRPr lang="en-US" altLang="zh-CN" sz="3200" dirty="0"/>
          </a:p>
        </p:txBody>
      </p:sp>
      <p:grpSp>
        <p:nvGrpSpPr>
          <p:cNvPr id="4015" name="Google Shape;4015;p71"/>
          <p:cNvGrpSpPr/>
          <p:nvPr/>
        </p:nvGrpSpPr>
        <p:grpSpPr>
          <a:xfrm>
            <a:off x="3811979" y="700644"/>
            <a:ext cx="5237017" cy="3241964"/>
            <a:chOff x="4139775" y="1270525"/>
            <a:chExt cx="3910175" cy="2079800"/>
          </a:xfrm>
        </p:grpSpPr>
        <p:sp>
          <p:nvSpPr>
            <p:cNvPr id="4016" name="Google Shape;4016;p71"/>
            <p:cNvSpPr/>
            <p:nvPr/>
          </p:nvSpPr>
          <p:spPr>
            <a:xfrm>
              <a:off x="4544325" y="1270525"/>
              <a:ext cx="3101050" cy="1957050"/>
            </a:xfrm>
            <a:custGeom>
              <a:avLst/>
              <a:gdLst/>
              <a:ahLst/>
              <a:cxnLst/>
              <a:rect l="l" t="t" r="r" b="b"/>
              <a:pathLst>
                <a:path w="124042" h="78282" extrusionOk="0">
                  <a:moveTo>
                    <a:pt x="5028" y="0"/>
                  </a:moveTo>
                  <a:cubicBezTo>
                    <a:pt x="2240" y="0"/>
                    <a:pt x="1" y="2435"/>
                    <a:pt x="1" y="5421"/>
                  </a:cubicBezTo>
                  <a:lnTo>
                    <a:pt x="1" y="78282"/>
                  </a:lnTo>
                  <a:lnTo>
                    <a:pt x="124042" y="78282"/>
                  </a:lnTo>
                  <a:lnTo>
                    <a:pt x="124042" y="5421"/>
                  </a:lnTo>
                  <a:cubicBezTo>
                    <a:pt x="124042" y="2435"/>
                    <a:pt x="121803" y="0"/>
                    <a:pt x="119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7" name="Google Shape;4017;p71"/>
            <p:cNvSpPr/>
            <p:nvPr/>
          </p:nvSpPr>
          <p:spPr>
            <a:xfrm>
              <a:off x="6030025" y="1305800"/>
              <a:ext cx="59925" cy="50175"/>
            </a:xfrm>
            <a:custGeom>
              <a:avLst/>
              <a:gdLst/>
              <a:ahLst/>
              <a:cxnLst/>
              <a:rect l="l" t="t" r="r" b="b"/>
              <a:pathLst>
                <a:path w="2397" h="2007" extrusionOk="0">
                  <a:moveTo>
                    <a:pt x="1440" y="1"/>
                  </a:moveTo>
                  <a:cubicBezTo>
                    <a:pt x="1418" y="1"/>
                    <a:pt x="1397" y="2"/>
                    <a:pt x="1376" y="3"/>
                  </a:cubicBezTo>
                  <a:cubicBezTo>
                    <a:pt x="472" y="3"/>
                    <a:pt x="1" y="1064"/>
                    <a:pt x="669" y="1692"/>
                  </a:cubicBezTo>
                  <a:cubicBezTo>
                    <a:pt x="874" y="1910"/>
                    <a:pt x="1129" y="2007"/>
                    <a:pt x="1379" y="2007"/>
                  </a:cubicBezTo>
                  <a:cubicBezTo>
                    <a:pt x="1897" y="2007"/>
                    <a:pt x="2397" y="1594"/>
                    <a:pt x="2397" y="985"/>
                  </a:cubicBezTo>
                  <a:cubicBezTo>
                    <a:pt x="2397" y="457"/>
                    <a:pt x="1962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8" name="Google Shape;4018;p71"/>
            <p:cNvSpPr/>
            <p:nvPr/>
          </p:nvSpPr>
          <p:spPr>
            <a:xfrm>
              <a:off x="4139775" y="3292375"/>
              <a:ext cx="3910175" cy="57950"/>
            </a:xfrm>
            <a:custGeom>
              <a:avLst/>
              <a:gdLst/>
              <a:ahLst/>
              <a:cxnLst/>
              <a:rect l="l" t="t" r="r" b="b"/>
              <a:pathLst>
                <a:path w="156407" h="2318" extrusionOk="0">
                  <a:moveTo>
                    <a:pt x="0" y="0"/>
                  </a:moveTo>
                  <a:lnTo>
                    <a:pt x="15829" y="2318"/>
                  </a:lnTo>
                  <a:lnTo>
                    <a:pt x="140538" y="2318"/>
                  </a:lnTo>
                  <a:lnTo>
                    <a:pt x="156406" y="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9" name="Google Shape;4019;p71"/>
            <p:cNvSpPr/>
            <p:nvPr/>
          </p:nvSpPr>
          <p:spPr>
            <a:xfrm>
              <a:off x="4139775" y="3220675"/>
              <a:ext cx="3909200" cy="79575"/>
            </a:xfrm>
            <a:custGeom>
              <a:avLst/>
              <a:gdLst/>
              <a:ahLst/>
              <a:cxnLst/>
              <a:rect l="l" t="t" r="r" b="b"/>
              <a:pathLst>
                <a:path w="156368" h="3183" extrusionOk="0">
                  <a:moveTo>
                    <a:pt x="0" y="1"/>
                  </a:moveTo>
                  <a:lnTo>
                    <a:pt x="0" y="3182"/>
                  </a:lnTo>
                  <a:lnTo>
                    <a:pt x="156367" y="3182"/>
                  </a:lnTo>
                  <a:lnTo>
                    <a:pt x="1563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0" name="Google Shape;4020;p71"/>
            <p:cNvSpPr/>
            <p:nvPr/>
          </p:nvSpPr>
          <p:spPr>
            <a:xfrm>
              <a:off x="5626450" y="3220675"/>
              <a:ext cx="935825" cy="36375"/>
            </a:xfrm>
            <a:custGeom>
              <a:avLst/>
              <a:gdLst/>
              <a:ahLst/>
              <a:cxnLst/>
              <a:rect l="l" t="t" r="r" b="b"/>
              <a:pathLst>
                <a:path w="37433" h="1455" extrusionOk="0">
                  <a:moveTo>
                    <a:pt x="0" y="1"/>
                  </a:moveTo>
                  <a:cubicBezTo>
                    <a:pt x="0" y="786"/>
                    <a:pt x="668" y="1454"/>
                    <a:pt x="1454" y="1454"/>
                  </a:cubicBezTo>
                  <a:lnTo>
                    <a:pt x="36019" y="1454"/>
                  </a:lnTo>
                  <a:cubicBezTo>
                    <a:pt x="36804" y="1454"/>
                    <a:pt x="37433" y="786"/>
                    <a:pt x="37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1" name="Google Shape;4021;p71"/>
            <p:cNvSpPr/>
            <p:nvPr/>
          </p:nvSpPr>
          <p:spPr>
            <a:xfrm>
              <a:off x="4139775" y="3292375"/>
              <a:ext cx="3910175" cy="57950"/>
            </a:xfrm>
            <a:custGeom>
              <a:avLst/>
              <a:gdLst/>
              <a:ahLst/>
              <a:cxnLst/>
              <a:rect l="l" t="t" r="r" b="b"/>
              <a:pathLst>
                <a:path w="156407" h="2318" extrusionOk="0">
                  <a:moveTo>
                    <a:pt x="0" y="0"/>
                  </a:moveTo>
                  <a:lnTo>
                    <a:pt x="15829" y="2318"/>
                  </a:lnTo>
                  <a:lnTo>
                    <a:pt x="140538" y="2318"/>
                  </a:lnTo>
                  <a:lnTo>
                    <a:pt x="156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23" name="Google Shape;4023;p71"/>
          <p:cNvSpPr/>
          <p:nvPr/>
        </p:nvSpPr>
        <p:spPr>
          <a:xfrm>
            <a:off x="142674" y="87732"/>
            <a:ext cx="1115324" cy="355678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4" name="Google Shape;4024;p71"/>
          <p:cNvSpPr/>
          <p:nvPr/>
        </p:nvSpPr>
        <p:spPr>
          <a:xfrm>
            <a:off x="7993759" y="432265"/>
            <a:ext cx="866731" cy="27642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5" name="Google Shape;4025;p71"/>
          <p:cNvSpPr/>
          <p:nvPr/>
        </p:nvSpPr>
        <p:spPr>
          <a:xfrm>
            <a:off x="7459434" y="4146078"/>
            <a:ext cx="866731" cy="27642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6" name="Google Shape;4026;p71"/>
          <p:cNvSpPr/>
          <p:nvPr/>
        </p:nvSpPr>
        <p:spPr>
          <a:xfrm>
            <a:off x="787069" y="4540517"/>
            <a:ext cx="1045502" cy="333351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7" name="Google Shape;4027;p71"/>
          <p:cNvSpPr/>
          <p:nvPr/>
        </p:nvSpPr>
        <p:spPr>
          <a:xfrm>
            <a:off x="4175559" y="4087876"/>
            <a:ext cx="372344" cy="434494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8" name="Google Shape;4028;p71"/>
          <p:cNvSpPr/>
          <p:nvPr/>
        </p:nvSpPr>
        <p:spPr>
          <a:xfrm>
            <a:off x="3960073" y="3333917"/>
            <a:ext cx="614090" cy="595784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29" name="Google Shape;4029;p71"/>
          <p:cNvSpPr/>
          <p:nvPr/>
        </p:nvSpPr>
        <p:spPr>
          <a:xfrm>
            <a:off x="3448044" y="3852722"/>
            <a:ext cx="267915" cy="311744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03" y="837924"/>
            <a:ext cx="3778261" cy="2869084"/>
          </a:xfrm>
          <a:prstGeom prst="rect">
            <a:avLst/>
          </a:prstGeom>
        </p:spPr>
      </p:pic>
      <p:sp>
        <p:nvSpPr>
          <p:cNvPr id="4030" name="Google Shape;4030;p71"/>
          <p:cNvSpPr/>
          <p:nvPr/>
        </p:nvSpPr>
        <p:spPr>
          <a:xfrm rot="526347">
            <a:off x="6661484" y="512664"/>
            <a:ext cx="624600" cy="61807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31" name="Google Shape;4031;p71"/>
          <p:cNvSpPr/>
          <p:nvPr/>
        </p:nvSpPr>
        <p:spPr>
          <a:xfrm rot="526347">
            <a:off x="5331398" y="4187848"/>
            <a:ext cx="305838" cy="37416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3" name="Google Shape;4013;p71"/>
          <p:cNvSpPr txBox="1">
            <a:spLocks noGrp="1"/>
          </p:cNvSpPr>
          <p:nvPr>
            <p:ph type="title"/>
          </p:nvPr>
        </p:nvSpPr>
        <p:spPr>
          <a:xfrm>
            <a:off x="809879" y="88129"/>
            <a:ext cx="3760840" cy="913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THINKING</a:t>
            </a:r>
            <a:endParaRPr sz="4800" dirty="0"/>
          </a:p>
        </p:txBody>
      </p:sp>
      <p:sp>
        <p:nvSpPr>
          <p:cNvPr id="3" name="Google Shape;4060;p73"/>
          <p:cNvSpPr/>
          <p:nvPr/>
        </p:nvSpPr>
        <p:spPr>
          <a:xfrm rot="1608141">
            <a:off x="165846" y="257510"/>
            <a:ext cx="648246" cy="625934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" name="Google Shape;2775;p43"/>
          <p:cNvGrpSpPr/>
          <p:nvPr/>
        </p:nvGrpSpPr>
        <p:grpSpPr>
          <a:xfrm>
            <a:off x="4572000" y="3736730"/>
            <a:ext cx="2172552" cy="1406770"/>
            <a:chOff x="4412701" y="3735207"/>
            <a:chExt cx="2172552" cy="1406770"/>
          </a:xfrm>
        </p:grpSpPr>
        <p:sp>
          <p:nvSpPr>
            <p:cNvPr id="2776" name="Google Shape;2776;p43"/>
            <p:cNvSpPr/>
            <p:nvPr/>
          </p:nvSpPr>
          <p:spPr>
            <a:xfrm>
              <a:off x="6095908" y="4297801"/>
              <a:ext cx="276024" cy="671319"/>
            </a:xfrm>
            <a:custGeom>
              <a:avLst/>
              <a:gdLst/>
              <a:ahLst/>
              <a:cxnLst/>
              <a:rect l="l" t="t" r="r" b="b"/>
              <a:pathLst>
                <a:path w="8646" h="21028" extrusionOk="0">
                  <a:moveTo>
                    <a:pt x="1822" y="14424"/>
                  </a:moveTo>
                  <a:cubicBezTo>
                    <a:pt x="1489" y="15580"/>
                    <a:pt x="2091" y="12556"/>
                    <a:pt x="5606" y="4750"/>
                  </a:cubicBezTo>
                  <a:cubicBezTo>
                    <a:pt x="6033" y="3800"/>
                    <a:pt x="6508" y="2423"/>
                    <a:pt x="7252" y="1393"/>
                  </a:cubicBezTo>
                  <a:cubicBezTo>
                    <a:pt x="8187" y="0"/>
                    <a:pt x="8646" y="79"/>
                    <a:pt x="7379" y="507"/>
                  </a:cubicBezTo>
                  <a:cubicBezTo>
                    <a:pt x="460" y="2803"/>
                    <a:pt x="3611" y="649"/>
                    <a:pt x="4007" y="5225"/>
                  </a:cubicBezTo>
                  <a:cubicBezTo>
                    <a:pt x="4102" y="6191"/>
                    <a:pt x="4117" y="4386"/>
                    <a:pt x="2360" y="2359"/>
                  </a:cubicBezTo>
                  <a:cubicBezTo>
                    <a:pt x="1" y="4228"/>
                    <a:pt x="2613" y="7838"/>
                    <a:pt x="2471" y="11495"/>
                  </a:cubicBezTo>
                  <a:cubicBezTo>
                    <a:pt x="2455" y="12319"/>
                    <a:pt x="935" y="15691"/>
                    <a:pt x="777" y="21011"/>
                  </a:cubicBezTo>
                  <a:cubicBezTo>
                    <a:pt x="1426" y="21027"/>
                    <a:pt x="444" y="19254"/>
                    <a:pt x="2265" y="13142"/>
                  </a:cubicBezTo>
                  <a:cubicBezTo>
                    <a:pt x="2075" y="13554"/>
                    <a:pt x="1917" y="13981"/>
                    <a:pt x="1822" y="14424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151519" y="4723888"/>
              <a:ext cx="12674" cy="41981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8" name="Google Shape;2778;p43"/>
            <p:cNvSpPr/>
            <p:nvPr/>
          </p:nvSpPr>
          <p:spPr>
            <a:xfrm>
              <a:off x="6142421" y="4224504"/>
              <a:ext cx="442832" cy="552526"/>
            </a:xfrm>
            <a:custGeom>
              <a:avLst/>
              <a:gdLst/>
              <a:ahLst/>
              <a:cxnLst/>
              <a:rect l="l" t="t" r="r" b="b"/>
              <a:pathLst>
                <a:path w="13871" h="17307" extrusionOk="0">
                  <a:moveTo>
                    <a:pt x="10989" y="174"/>
                  </a:moveTo>
                  <a:cubicBezTo>
                    <a:pt x="9896" y="349"/>
                    <a:pt x="10261" y="143"/>
                    <a:pt x="10340" y="1663"/>
                  </a:cubicBezTo>
                  <a:cubicBezTo>
                    <a:pt x="10371" y="2011"/>
                    <a:pt x="10356" y="2375"/>
                    <a:pt x="10261" y="2724"/>
                  </a:cubicBezTo>
                  <a:cubicBezTo>
                    <a:pt x="10308" y="2185"/>
                    <a:pt x="10102" y="1219"/>
                    <a:pt x="9786" y="475"/>
                  </a:cubicBezTo>
                  <a:cubicBezTo>
                    <a:pt x="7933" y="1077"/>
                    <a:pt x="6001" y="2692"/>
                    <a:pt x="4703" y="5748"/>
                  </a:cubicBezTo>
                  <a:cubicBezTo>
                    <a:pt x="840" y="14567"/>
                    <a:pt x="0" y="17306"/>
                    <a:pt x="808" y="15454"/>
                  </a:cubicBezTo>
                  <a:cubicBezTo>
                    <a:pt x="2565" y="11400"/>
                    <a:pt x="6223" y="9231"/>
                    <a:pt x="8614" y="6793"/>
                  </a:cubicBezTo>
                  <a:cubicBezTo>
                    <a:pt x="11021" y="4529"/>
                    <a:pt x="10910" y="1789"/>
                    <a:pt x="13871" y="507"/>
                  </a:cubicBezTo>
                  <a:cubicBezTo>
                    <a:pt x="13301" y="222"/>
                    <a:pt x="12050" y="0"/>
                    <a:pt x="10989" y="174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9" name="Google Shape;2779;p43"/>
            <p:cNvSpPr/>
            <p:nvPr/>
          </p:nvSpPr>
          <p:spPr>
            <a:xfrm>
              <a:off x="4486224" y="4013188"/>
              <a:ext cx="363977" cy="684951"/>
            </a:xfrm>
            <a:custGeom>
              <a:avLst/>
              <a:gdLst/>
              <a:ahLst/>
              <a:cxnLst/>
              <a:rect l="l" t="t" r="r" b="b"/>
              <a:pathLst>
                <a:path w="11401" h="21455" extrusionOk="0">
                  <a:moveTo>
                    <a:pt x="3325" y="3880"/>
                  </a:moveTo>
                  <a:cubicBezTo>
                    <a:pt x="0" y="808"/>
                    <a:pt x="792" y="0"/>
                    <a:pt x="871" y="2613"/>
                  </a:cubicBezTo>
                  <a:cubicBezTo>
                    <a:pt x="903" y="4355"/>
                    <a:pt x="681" y="5146"/>
                    <a:pt x="713" y="6286"/>
                  </a:cubicBezTo>
                  <a:cubicBezTo>
                    <a:pt x="1821" y="6065"/>
                    <a:pt x="2961" y="6160"/>
                    <a:pt x="4022" y="6571"/>
                  </a:cubicBezTo>
                  <a:cubicBezTo>
                    <a:pt x="4893" y="6951"/>
                    <a:pt x="3404" y="6001"/>
                    <a:pt x="776" y="6888"/>
                  </a:cubicBezTo>
                  <a:cubicBezTo>
                    <a:pt x="1378" y="9564"/>
                    <a:pt x="5684" y="8551"/>
                    <a:pt x="8297" y="12034"/>
                  </a:cubicBezTo>
                  <a:cubicBezTo>
                    <a:pt x="11195" y="18858"/>
                    <a:pt x="10830" y="21455"/>
                    <a:pt x="11400" y="21344"/>
                  </a:cubicBezTo>
                  <a:cubicBezTo>
                    <a:pt x="10276" y="15723"/>
                    <a:pt x="7474" y="7854"/>
                    <a:pt x="3325" y="3880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4578512" y="4558108"/>
              <a:ext cx="14175" cy="44503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4425058" y="3802395"/>
              <a:ext cx="366499" cy="697625"/>
            </a:xfrm>
            <a:custGeom>
              <a:avLst/>
              <a:gdLst/>
              <a:ahLst/>
              <a:cxnLst/>
              <a:rect l="l" t="t" r="r" b="b"/>
              <a:pathLst>
                <a:path w="11480" h="21852" extrusionOk="0">
                  <a:moveTo>
                    <a:pt x="8946" y="15549"/>
                  </a:moveTo>
                  <a:cubicBezTo>
                    <a:pt x="10720" y="18732"/>
                    <a:pt x="11480" y="21851"/>
                    <a:pt x="10941" y="19856"/>
                  </a:cubicBezTo>
                  <a:cubicBezTo>
                    <a:pt x="9785" y="15597"/>
                    <a:pt x="9580" y="10736"/>
                    <a:pt x="7379" y="6936"/>
                  </a:cubicBezTo>
                  <a:cubicBezTo>
                    <a:pt x="5020" y="3057"/>
                    <a:pt x="2375" y="3247"/>
                    <a:pt x="95" y="1"/>
                  </a:cubicBezTo>
                  <a:cubicBezTo>
                    <a:pt x="0" y="777"/>
                    <a:pt x="48" y="1584"/>
                    <a:pt x="206" y="2360"/>
                  </a:cubicBezTo>
                  <a:cubicBezTo>
                    <a:pt x="634" y="4466"/>
                    <a:pt x="444" y="3785"/>
                    <a:pt x="1979" y="3785"/>
                  </a:cubicBezTo>
                  <a:cubicBezTo>
                    <a:pt x="2375" y="3785"/>
                    <a:pt x="2755" y="3848"/>
                    <a:pt x="3120" y="3991"/>
                  </a:cubicBezTo>
                  <a:cubicBezTo>
                    <a:pt x="2312" y="3880"/>
                    <a:pt x="1504" y="4007"/>
                    <a:pt x="776" y="4323"/>
                  </a:cubicBezTo>
                  <a:cubicBezTo>
                    <a:pt x="3072" y="9818"/>
                    <a:pt x="5621" y="9438"/>
                    <a:pt x="8946" y="15549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4572447" y="4338217"/>
              <a:ext cx="10120" cy="55645"/>
            </a:xfrm>
            <a:custGeom>
              <a:avLst/>
              <a:gdLst/>
              <a:ahLst/>
              <a:cxnLst/>
              <a:rect l="l" t="t" r="r" b="b"/>
              <a:pathLst>
                <a:path w="317" h="1743" extrusionOk="0">
                  <a:moveTo>
                    <a:pt x="253" y="1426"/>
                  </a:moveTo>
                  <a:cubicBezTo>
                    <a:pt x="0" y="1"/>
                    <a:pt x="32" y="428"/>
                    <a:pt x="317" y="1742"/>
                  </a:cubicBezTo>
                  <a:cubicBezTo>
                    <a:pt x="317" y="1742"/>
                    <a:pt x="301" y="1632"/>
                    <a:pt x="253" y="1426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031199" y="3770451"/>
              <a:ext cx="14207" cy="14430"/>
            </a:xfrm>
            <a:custGeom>
              <a:avLst/>
              <a:gdLst/>
              <a:ahLst/>
              <a:cxnLst/>
              <a:rect l="l" t="t" r="r" b="b"/>
              <a:pathLst>
                <a:path w="445" h="452" extrusionOk="0">
                  <a:moveTo>
                    <a:pt x="223" y="1"/>
                  </a:moveTo>
                  <a:cubicBezTo>
                    <a:pt x="112" y="1"/>
                    <a:pt x="1" y="76"/>
                    <a:pt x="1" y="226"/>
                  </a:cubicBezTo>
                  <a:cubicBezTo>
                    <a:pt x="1" y="377"/>
                    <a:pt x="112" y="452"/>
                    <a:pt x="223" y="452"/>
                  </a:cubicBezTo>
                  <a:cubicBezTo>
                    <a:pt x="333" y="452"/>
                    <a:pt x="444" y="377"/>
                    <a:pt x="444" y="226"/>
                  </a:cubicBezTo>
                  <a:cubicBezTo>
                    <a:pt x="444" y="76"/>
                    <a:pt x="333" y="1"/>
                    <a:pt x="22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4" name="Google Shape;2784;p43"/>
            <p:cNvSpPr/>
            <p:nvPr/>
          </p:nvSpPr>
          <p:spPr>
            <a:xfrm>
              <a:off x="5770894" y="3838321"/>
              <a:ext cx="15196" cy="12483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70" y="0"/>
                  </a:moveTo>
                  <a:cubicBezTo>
                    <a:pt x="96" y="0"/>
                    <a:pt x="1" y="206"/>
                    <a:pt x="127" y="333"/>
                  </a:cubicBezTo>
                  <a:cubicBezTo>
                    <a:pt x="168" y="373"/>
                    <a:pt x="218" y="391"/>
                    <a:pt x="267" y="391"/>
                  </a:cubicBezTo>
                  <a:cubicBezTo>
                    <a:pt x="373" y="391"/>
                    <a:pt x="476" y="309"/>
                    <a:pt x="476" y="190"/>
                  </a:cubicBezTo>
                  <a:cubicBezTo>
                    <a:pt x="476" y="79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5" name="Google Shape;2785;p43"/>
            <p:cNvSpPr/>
            <p:nvPr/>
          </p:nvSpPr>
          <p:spPr>
            <a:xfrm>
              <a:off x="5822961" y="3843876"/>
              <a:ext cx="13664" cy="13185"/>
            </a:xfrm>
            <a:custGeom>
              <a:avLst/>
              <a:gdLst/>
              <a:ahLst/>
              <a:cxnLst/>
              <a:rect l="l" t="t" r="r" b="b"/>
              <a:pathLst>
                <a:path w="428" h="413" extrusionOk="0">
                  <a:moveTo>
                    <a:pt x="206" y="0"/>
                  </a:moveTo>
                  <a:cubicBezTo>
                    <a:pt x="95" y="0"/>
                    <a:pt x="0" y="80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33" y="412"/>
                    <a:pt x="428" y="317"/>
                    <a:pt x="428" y="206"/>
                  </a:cubicBezTo>
                  <a:cubicBezTo>
                    <a:pt x="428" y="80"/>
                    <a:pt x="333" y="0"/>
                    <a:pt x="20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5219189" y="3746955"/>
              <a:ext cx="18485" cy="17463"/>
            </a:xfrm>
            <a:custGeom>
              <a:avLst/>
              <a:gdLst/>
              <a:ahLst/>
              <a:cxnLst/>
              <a:rect l="l" t="t" r="r" b="b"/>
              <a:pathLst>
                <a:path w="579" h="547" extrusionOk="0">
                  <a:moveTo>
                    <a:pt x="287" y="0"/>
                  </a:moveTo>
                  <a:cubicBezTo>
                    <a:pt x="159" y="0"/>
                    <a:pt x="32" y="84"/>
                    <a:pt x="24" y="250"/>
                  </a:cubicBezTo>
                  <a:cubicBezTo>
                    <a:pt x="0" y="448"/>
                    <a:pt x="143" y="547"/>
                    <a:pt x="287" y="547"/>
                  </a:cubicBezTo>
                  <a:cubicBezTo>
                    <a:pt x="432" y="547"/>
                    <a:pt x="578" y="448"/>
                    <a:pt x="562" y="250"/>
                  </a:cubicBezTo>
                  <a:cubicBezTo>
                    <a:pt x="546" y="84"/>
                    <a:pt x="416" y="0"/>
                    <a:pt x="287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5227521" y="3916152"/>
              <a:ext cx="19730" cy="19762"/>
            </a:xfrm>
            <a:custGeom>
              <a:avLst/>
              <a:gdLst/>
              <a:ahLst/>
              <a:cxnLst/>
              <a:rect l="l" t="t" r="r" b="b"/>
              <a:pathLst>
                <a:path w="618" h="619" extrusionOk="0">
                  <a:moveTo>
                    <a:pt x="301" y="1"/>
                  </a:moveTo>
                  <a:cubicBezTo>
                    <a:pt x="127" y="1"/>
                    <a:pt x="0" y="127"/>
                    <a:pt x="0" y="302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18" y="476"/>
                    <a:pt x="618" y="302"/>
                  </a:cubicBezTo>
                  <a:cubicBezTo>
                    <a:pt x="618" y="127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5228542" y="3849878"/>
              <a:ext cx="16697" cy="14302"/>
            </a:xfrm>
            <a:custGeom>
              <a:avLst/>
              <a:gdLst/>
              <a:ahLst/>
              <a:cxnLst/>
              <a:rect l="l" t="t" r="r" b="b"/>
              <a:pathLst>
                <a:path w="523" h="448" extrusionOk="0">
                  <a:moveTo>
                    <a:pt x="325" y="1"/>
                  </a:moveTo>
                  <a:cubicBezTo>
                    <a:pt x="317" y="1"/>
                    <a:pt x="309" y="1"/>
                    <a:pt x="301" y="2"/>
                  </a:cubicBezTo>
                  <a:cubicBezTo>
                    <a:pt x="95" y="2"/>
                    <a:pt x="0" y="240"/>
                    <a:pt x="143" y="382"/>
                  </a:cubicBezTo>
                  <a:cubicBezTo>
                    <a:pt x="188" y="427"/>
                    <a:pt x="242" y="447"/>
                    <a:pt x="295" y="447"/>
                  </a:cubicBezTo>
                  <a:cubicBezTo>
                    <a:pt x="411" y="447"/>
                    <a:pt x="523" y="354"/>
                    <a:pt x="523" y="224"/>
                  </a:cubicBezTo>
                  <a:cubicBezTo>
                    <a:pt x="523" y="106"/>
                    <a:pt x="439" y="1"/>
                    <a:pt x="32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4989434" y="3831234"/>
              <a:ext cx="14686" cy="12802"/>
            </a:xfrm>
            <a:custGeom>
              <a:avLst/>
              <a:gdLst/>
              <a:ahLst/>
              <a:cxnLst/>
              <a:rect l="l" t="t" r="r" b="b"/>
              <a:pathLst>
                <a:path w="460" h="401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4"/>
                    <a:pt x="216" y="400"/>
                    <a:pt x="263" y="400"/>
                  </a:cubicBezTo>
                  <a:cubicBezTo>
                    <a:pt x="364" y="400"/>
                    <a:pt x="460" y="325"/>
                    <a:pt x="460" y="206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4412701" y="4757760"/>
              <a:ext cx="1941104" cy="383707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5691020" y="4791631"/>
              <a:ext cx="20783" cy="316473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5711771" y="4791631"/>
              <a:ext cx="608618" cy="316473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4629048" y="4758270"/>
              <a:ext cx="249238" cy="383707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4598209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4848427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6" name="Google Shape;2796;p43"/>
            <p:cNvSpPr/>
            <p:nvPr/>
          </p:nvSpPr>
          <p:spPr>
            <a:xfrm>
              <a:off x="5096091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7" name="Google Shape;2797;p43"/>
            <p:cNvSpPr/>
            <p:nvPr/>
          </p:nvSpPr>
          <p:spPr>
            <a:xfrm>
              <a:off x="5341265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5618745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4448072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4531489" y="4565674"/>
              <a:ext cx="1602443" cy="192125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5799210" y="4582881"/>
              <a:ext cx="13664" cy="157741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5812841" y="4582881"/>
              <a:ext cx="304341" cy="157741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3" name="Google Shape;2803;p43"/>
            <p:cNvSpPr/>
            <p:nvPr/>
          </p:nvSpPr>
          <p:spPr>
            <a:xfrm>
              <a:off x="4568393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4" name="Google Shape;2804;p43"/>
            <p:cNvSpPr/>
            <p:nvPr/>
          </p:nvSpPr>
          <p:spPr>
            <a:xfrm>
              <a:off x="460427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4783718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6" name="Google Shape;2806;p43"/>
            <p:cNvSpPr/>
            <p:nvPr/>
          </p:nvSpPr>
          <p:spPr>
            <a:xfrm>
              <a:off x="4819600" y="4565674"/>
              <a:ext cx="49069" cy="192125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7" name="Google Shape;2807;p43"/>
            <p:cNvSpPr/>
            <p:nvPr/>
          </p:nvSpPr>
          <p:spPr>
            <a:xfrm>
              <a:off x="5686487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8" name="Google Shape;2808;p43"/>
            <p:cNvSpPr/>
            <p:nvPr/>
          </p:nvSpPr>
          <p:spPr>
            <a:xfrm>
              <a:off x="5722370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9" name="Google Shape;2809;p43"/>
            <p:cNvSpPr/>
            <p:nvPr/>
          </p:nvSpPr>
          <p:spPr>
            <a:xfrm>
              <a:off x="4637635" y="4620264"/>
              <a:ext cx="136511" cy="8243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0" name="Google Shape;2810;p43"/>
            <p:cNvSpPr/>
            <p:nvPr/>
          </p:nvSpPr>
          <p:spPr>
            <a:xfrm>
              <a:off x="500006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1" name="Google Shape;2811;p43"/>
            <p:cNvSpPr/>
            <p:nvPr/>
          </p:nvSpPr>
          <p:spPr>
            <a:xfrm>
              <a:off x="5473684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2" name="Google Shape;2812;p43"/>
            <p:cNvSpPr/>
            <p:nvPr/>
          </p:nvSpPr>
          <p:spPr>
            <a:xfrm>
              <a:off x="5145126" y="4591468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3" name="Google Shape;2813;p43"/>
            <p:cNvSpPr/>
            <p:nvPr/>
          </p:nvSpPr>
          <p:spPr>
            <a:xfrm>
              <a:off x="4443028" y="4373620"/>
              <a:ext cx="1665623" cy="192093"/>
            </a:xfrm>
            <a:custGeom>
              <a:avLst/>
              <a:gdLst/>
              <a:ahLst/>
              <a:cxnLst/>
              <a:rect l="l" t="t" r="r" b="b"/>
              <a:pathLst>
                <a:path w="52173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51824" y="6017"/>
                  </a:lnTo>
                  <a:cubicBezTo>
                    <a:pt x="52014" y="6017"/>
                    <a:pt x="52172" y="5859"/>
                    <a:pt x="52172" y="5653"/>
                  </a:cubicBezTo>
                  <a:cubicBezTo>
                    <a:pt x="52172" y="5558"/>
                    <a:pt x="52093" y="5494"/>
                    <a:pt x="51998" y="5494"/>
                  </a:cubicBezTo>
                  <a:lnTo>
                    <a:pt x="38144" y="5494"/>
                  </a:lnTo>
                  <a:cubicBezTo>
                    <a:pt x="37716" y="3863"/>
                    <a:pt x="37716" y="2153"/>
                    <a:pt x="38144" y="523"/>
                  </a:cubicBezTo>
                  <a:lnTo>
                    <a:pt x="51998" y="523"/>
                  </a:lnTo>
                  <a:cubicBezTo>
                    <a:pt x="52093" y="523"/>
                    <a:pt x="52172" y="459"/>
                    <a:pt x="52172" y="364"/>
                  </a:cubicBezTo>
                  <a:cubicBezTo>
                    <a:pt x="52172" y="158"/>
                    <a:pt x="52014" y="0"/>
                    <a:pt x="5182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4" name="Google Shape;2814;p43"/>
            <p:cNvSpPr/>
            <p:nvPr/>
          </p:nvSpPr>
          <p:spPr>
            <a:xfrm>
              <a:off x="5647062" y="4390284"/>
              <a:ext cx="14175" cy="158763"/>
            </a:xfrm>
            <a:custGeom>
              <a:avLst/>
              <a:gdLst/>
              <a:ahLst/>
              <a:cxnLst/>
              <a:rect l="l" t="t" r="r" b="b"/>
              <a:pathLst>
                <a:path w="444" h="4973" extrusionOk="0">
                  <a:moveTo>
                    <a:pt x="444" y="1"/>
                  </a:moveTo>
                  <a:cubicBezTo>
                    <a:pt x="0" y="1631"/>
                    <a:pt x="0" y="3341"/>
                    <a:pt x="444" y="4972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5" name="Google Shape;2815;p43"/>
            <p:cNvSpPr/>
            <p:nvPr/>
          </p:nvSpPr>
          <p:spPr>
            <a:xfrm>
              <a:off x="5661204" y="4390284"/>
              <a:ext cx="430700" cy="158763"/>
            </a:xfrm>
            <a:custGeom>
              <a:avLst/>
              <a:gdLst/>
              <a:ahLst/>
              <a:cxnLst/>
              <a:rect l="l" t="t" r="r" b="b"/>
              <a:pathLst>
                <a:path w="13491" h="4973" extrusionOk="0">
                  <a:moveTo>
                    <a:pt x="1" y="1"/>
                  </a:moveTo>
                  <a:lnTo>
                    <a:pt x="1" y="4972"/>
                  </a:lnTo>
                  <a:lnTo>
                    <a:pt x="13491" y="4972"/>
                  </a:lnTo>
                  <a:cubicBezTo>
                    <a:pt x="13063" y="3341"/>
                    <a:pt x="13063" y="1631"/>
                    <a:pt x="134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6" name="Google Shape;2816;p43"/>
            <p:cNvSpPr/>
            <p:nvPr/>
          </p:nvSpPr>
          <p:spPr>
            <a:xfrm>
              <a:off x="4479421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7" name="Google Shape;2817;p43"/>
            <p:cNvSpPr/>
            <p:nvPr/>
          </p:nvSpPr>
          <p:spPr>
            <a:xfrm>
              <a:off x="4511760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8" name="Google Shape;2818;p43"/>
            <p:cNvSpPr/>
            <p:nvPr/>
          </p:nvSpPr>
          <p:spPr>
            <a:xfrm>
              <a:off x="4689703" y="4373620"/>
              <a:ext cx="47536" cy="192093"/>
            </a:xfrm>
            <a:custGeom>
              <a:avLst/>
              <a:gdLst/>
              <a:ahLst/>
              <a:cxnLst/>
              <a:rect l="l" t="t" r="r" b="b"/>
              <a:pathLst>
                <a:path w="1489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2819;p43"/>
            <p:cNvSpPr/>
            <p:nvPr/>
          </p:nvSpPr>
          <p:spPr>
            <a:xfrm>
              <a:off x="4722041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2820;p43"/>
            <p:cNvSpPr/>
            <p:nvPr/>
          </p:nvSpPr>
          <p:spPr>
            <a:xfrm>
              <a:off x="555758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2821;p43"/>
            <p:cNvSpPr/>
            <p:nvPr/>
          </p:nvSpPr>
          <p:spPr>
            <a:xfrm>
              <a:off x="558995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60" y="0"/>
                  </a:moveTo>
                  <a:cubicBezTo>
                    <a:pt x="349" y="0"/>
                    <a:pt x="0" y="1346"/>
                    <a:pt x="0" y="3008"/>
                  </a:cubicBezTo>
                  <a:cubicBezTo>
                    <a:pt x="0" y="4671"/>
                    <a:pt x="349" y="6017"/>
                    <a:pt x="760" y="6017"/>
                  </a:cubicBezTo>
                  <a:lnTo>
                    <a:pt x="1504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093" y="0"/>
                    <a:pt x="150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2" name="Google Shape;2822;p43"/>
            <p:cNvSpPr/>
            <p:nvPr/>
          </p:nvSpPr>
          <p:spPr>
            <a:xfrm>
              <a:off x="4542088" y="4428210"/>
              <a:ext cx="136543" cy="82909"/>
            </a:xfrm>
            <a:custGeom>
              <a:avLst/>
              <a:gdLst/>
              <a:ahLst/>
              <a:cxnLst/>
              <a:rect l="l" t="t" r="r" b="b"/>
              <a:pathLst>
                <a:path w="4277" h="2597" extrusionOk="0">
                  <a:moveTo>
                    <a:pt x="2139" y="0"/>
                  </a:moveTo>
                  <a:lnTo>
                    <a:pt x="1" y="1298"/>
                  </a:lnTo>
                  <a:lnTo>
                    <a:pt x="2139" y="2597"/>
                  </a:lnTo>
                  <a:lnTo>
                    <a:pt x="4276" y="1298"/>
                  </a:lnTo>
                  <a:lnTo>
                    <a:pt x="2139" y="0"/>
                  </a:ln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3" name="Google Shape;2823;p43"/>
            <p:cNvSpPr/>
            <p:nvPr/>
          </p:nvSpPr>
          <p:spPr>
            <a:xfrm>
              <a:off x="488734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520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125" y="0"/>
                    <a:pt x="1520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4" name="Google Shape;2824;p43"/>
            <p:cNvSpPr/>
            <p:nvPr/>
          </p:nvSpPr>
          <p:spPr>
            <a:xfrm>
              <a:off x="536096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21" y="6017"/>
                  </a:lnTo>
                  <a:cubicBezTo>
                    <a:pt x="1109" y="6017"/>
                    <a:pt x="776" y="4671"/>
                    <a:pt x="776" y="3008"/>
                  </a:cubicBezTo>
                  <a:cubicBezTo>
                    <a:pt x="776" y="1346"/>
                    <a:pt x="1109" y="0"/>
                    <a:pt x="152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5" name="Google Shape;2825;p43"/>
            <p:cNvSpPr/>
            <p:nvPr/>
          </p:nvSpPr>
          <p:spPr>
            <a:xfrm>
              <a:off x="5032914" y="4399383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17" y="1"/>
                  </a:moveTo>
                  <a:cubicBezTo>
                    <a:pt x="0" y="1457"/>
                    <a:pt x="0" y="2946"/>
                    <a:pt x="317" y="4402"/>
                  </a:cubicBezTo>
                  <a:lnTo>
                    <a:pt x="6112" y="4402"/>
                  </a:lnTo>
                  <a:cubicBezTo>
                    <a:pt x="5780" y="2946"/>
                    <a:pt x="5780" y="1457"/>
                    <a:pt x="61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6" name="Google Shape;2826;p43"/>
            <p:cNvSpPr/>
            <p:nvPr/>
          </p:nvSpPr>
          <p:spPr>
            <a:xfrm>
              <a:off x="4741770" y="4089530"/>
              <a:ext cx="1551874" cy="284132"/>
            </a:xfrm>
            <a:custGeom>
              <a:avLst/>
              <a:gdLst/>
              <a:ahLst/>
              <a:cxnLst/>
              <a:rect l="l" t="t" r="r" b="b"/>
              <a:pathLst>
                <a:path w="48610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48087" y="8899"/>
                  </a:lnTo>
                  <a:cubicBezTo>
                    <a:pt x="48372" y="8899"/>
                    <a:pt x="48610" y="8662"/>
                    <a:pt x="48610" y="8377"/>
                  </a:cubicBezTo>
                  <a:cubicBezTo>
                    <a:pt x="48610" y="8234"/>
                    <a:pt x="48499" y="8123"/>
                    <a:pt x="48356" y="8123"/>
                  </a:cubicBezTo>
                  <a:lnTo>
                    <a:pt x="35689" y="8123"/>
                  </a:lnTo>
                  <a:cubicBezTo>
                    <a:pt x="35404" y="7316"/>
                    <a:pt x="35214" y="5970"/>
                    <a:pt x="35214" y="4450"/>
                  </a:cubicBezTo>
                  <a:cubicBezTo>
                    <a:pt x="35214" y="2930"/>
                    <a:pt x="35420" y="1584"/>
                    <a:pt x="35689" y="776"/>
                  </a:cubicBezTo>
                  <a:lnTo>
                    <a:pt x="48356" y="776"/>
                  </a:lnTo>
                  <a:cubicBezTo>
                    <a:pt x="48499" y="776"/>
                    <a:pt x="48610" y="666"/>
                    <a:pt x="48610" y="523"/>
                  </a:cubicBezTo>
                  <a:cubicBezTo>
                    <a:pt x="48610" y="238"/>
                    <a:pt x="48372" y="1"/>
                    <a:pt x="4808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7" name="Google Shape;2827;p43"/>
            <p:cNvSpPr/>
            <p:nvPr/>
          </p:nvSpPr>
          <p:spPr>
            <a:xfrm>
              <a:off x="5865930" y="4114303"/>
              <a:ext cx="15196" cy="234585"/>
            </a:xfrm>
            <a:custGeom>
              <a:avLst/>
              <a:gdLst/>
              <a:ahLst/>
              <a:cxnLst/>
              <a:rect l="l" t="t" r="r" b="b"/>
              <a:pathLst>
                <a:path w="476" h="7348" extrusionOk="0">
                  <a:moveTo>
                    <a:pt x="475" y="0"/>
                  </a:moveTo>
                  <a:cubicBezTo>
                    <a:pt x="206" y="808"/>
                    <a:pt x="0" y="2154"/>
                    <a:pt x="0" y="3674"/>
                  </a:cubicBezTo>
                  <a:cubicBezTo>
                    <a:pt x="0" y="5194"/>
                    <a:pt x="190" y="6540"/>
                    <a:pt x="475" y="7347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8" name="Google Shape;2828;p43"/>
            <p:cNvSpPr/>
            <p:nvPr/>
          </p:nvSpPr>
          <p:spPr>
            <a:xfrm>
              <a:off x="5881094" y="4114303"/>
              <a:ext cx="387729" cy="234585"/>
            </a:xfrm>
            <a:custGeom>
              <a:avLst/>
              <a:gdLst/>
              <a:ahLst/>
              <a:cxnLst/>
              <a:rect l="l" t="t" r="r" b="b"/>
              <a:pathLst>
                <a:path w="12145" h="7348" extrusionOk="0">
                  <a:moveTo>
                    <a:pt x="0" y="0"/>
                  </a:moveTo>
                  <a:lnTo>
                    <a:pt x="0" y="7347"/>
                  </a:lnTo>
                  <a:lnTo>
                    <a:pt x="12145" y="7347"/>
                  </a:lnTo>
                  <a:cubicBezTo>
                    <a:pt x="11860" y="6540"/>
                    <a:pt x="11670" y="5194"/>
                    <a:pt x="11670" y="3674"/>
                  </a:cubicBezTo>
                  <a:cubicBezTo>
                    <a:pt x="11670" y="2154"/>
                    <a:pt x="11860" y="808"/>
                    <a:pt x="1214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9" name="Google Shape;2829;p43"/>
            <p:cNvSpPr/>
            <p:nvPr/>
          </p:nvSpPr>
          <p:spPr>
            <a:xfrm>
              <a:off x="4851971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8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8" y="8899"/>
                  </a:cubicBezTo>
                  <a:lnTo>
                    <a:pt x="2248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0" name="Google Shape;2830;p43"/>
            <p:cNvSpPr/>
            <p:nvPr/>
          </p:nvSpPr>
          <p:spPr>
            <a:xfrm>
              <a:off x="4905539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0" y="6904"/>
                    <a:pt x="1140" y="4450"/>
                  </a:cubicBezTo>
                  <a:cubicBezTo>
                    <a:pt x="1140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1" name="Google Shape;2831;p43"/>
            <p:cNvSpPr/>
            <p:nvPr/>
          </p:nvSpPr>
          <p:spPr>
            <a:xfrm>
              <a:off x="5107711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8" y="8899"/>
                    <a:pt x="1141" y="6904"/>
                    <a:pt x="1141" y="4450"/>
                  </a:cubicBezTo>
                  <a:cubicBezTo>
                    <a:pt x="1141" y="1996"/>
                    <a:pt x="1648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2" name="Google Shape;2832;p43"/>
            <p:cNvSpPr/>
            <p:nvPr/>
          </p:nvSpPr>
          <p:spPr>
            <a:xfrm>
              <a:off x="5161311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0" y="1996"/>
                    <a:pt x="0" y="4450"/>
                  </a:cubicBezTo>
                  <a:cubicBezTo>
                    <a:pt x="0" y="6904"/>
                    <a:pt x="507" y="8899"/>
                    <a:pt x="1109" y="8899"/>
                  </a:cubicBezTo>
                  <a:lnTo>
                    <a:pt x="2264" y="8899"/>
                  </a:lnTo>
                  <a:cubicBezTo>
                    <a:pt x="1647" y="8899"/>
                    <a:pt x="1156" y="6904"/>
                    <a:pt x="1156" y="4450"/>
                  </a:cubicBezTo>
                  <a:cubicBezTo>
                    <a:pt x="1156" y="1996"/>
                    <a:pt x="1647" y="1"/>
                    <a:pt x="22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3" name="Google Shape;2833;p43"/>
            <p:cNvSpPr/>
            <p:nvPr/>
          </p:nvSpPr>
          <p:spPr>
            <a:xfrm>
              <a:off x="5363484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1" y="1996"/>
                    <a:pt x="1" y="4450"/>
                  </a:cubicBezTo>
                  <a:cubicBezTo>
                    <a:pt x="1" y="6904"/>
                    <a:pt x="507" y="8899"/>
                    <a:pt x="1109" y="8899"/>
                  </a:cubicBezTo>
                  <a:lnTo>
                    <a:pt x="2265" y="8899"/>
                  </a:lnTo>
                  <a:cubicBezTo>
                    <a:pt x="1647" y="8899"/>
                    <a:pt x="1157" y="6904"/>
                    <a:pt x="1157" y="4450"/>
                  </a:cubicBezTo>
                  <a:cubicBezTo>
                    <a:pt x="1157" y="1996"/>
                    <a:pt x="1647" y="1"/>
                    <a:pt x="226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4" name="Google Shape;2834;p43"/>
            <p:cNvSpPr/>
            <p:nvPr/>
          </p:nvSpPr>
          <p:spPr>
            <a:xfrm>
              <a:off x="5417562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32" y="8899"/>
                    <a:pt x="1141" y="6904"/>
                    <a:pt x="1141" y="4450"/>
                  </a:cubicBezTo>
                  <a:cubicBezTo>
                    <a:pt x="1141" y="1996"/>
                    <a:pt x="1632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5" name="Google Shape;2835;p43"/>
            <p:cNvSpPr/>
            <p:nvPr/>
          </p:nvSpPr>
          <p:spPr>
            <a:xfrm>
              <a:off x="5619767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6" name="Google Shape;2836;p43"/>
            <p:cNvSpPr/>
            <p:nvPr/>
          </p:nvSpPr>
          <p:spPr>
            <a:xfrm>
              <a:off x="5673335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1" y="6904"/>
                    <a:pt x="1141" y="4450"/>
                  </a:cubicBezTo>
                  <a:cubicBezTo>
                    <a:pt x="1141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7" name="Google Shape;2837;p43"/>
            <p:cNvSpPr/>
            <p:nvPr/>
          </p:nvSpPr>
          <p:spPr>
            <a:xfrm>
              <a:off x="4682105" y="3735207"/>
              <a:ext cx="1427047" cy="353857"/>
            </a:xfrm>
            <a:custGeom>
              <a:avLst/>
              <a:gdLst/>
              <a:ahLst/>
              <a:cxnLst/>
              <a:rect l="l" t="t" r="r" b="b"/>
              <a:pathLst>
                <a:path w="44700" h="11084" extrusionOk="0">
                  <a:moveTo>
                    <a:pt x="1378" y="0"/>
                  </a:moveTo>
                  <a:cubicBezTo>
                    <a:pt x="618" y="0"/>
                    <a:pt x="1" y="2486"/>
                    <a:pt x="1" y="5542"/>
                  </a:cubicBezTo>
                  <a:cubicBezTo>
                    <a:pt x="1" y="8614"/>
                    <a:pt x="618" y="11084"/>
                    <a:pt x="1378" y="11084"/>
                  </a:cubicBezTo>
                  <a:lnTo>
                    <a:pt x="44050" y="11084"/>
                  </a:lnTo>
                  <a:cubicBezTo>
                    <a:pt x="44414" y="11084"/>
                    <a:pt x="44699" y="10799"/>
                    <a:pt x="44699" y="10435"/>
                  </a:cubicBezTo>
                  <a:cubicBezTo>
                    <a:pt x="44699" y="10260"/>
                    <a:pt x="44557" y="10118"/>
                    <a:pt x="44383" y="10118"/>
                  </a:cubicBezTo>
                  <a:lnTo>
                    <a:pt x="28612" y="10118"/>
                  </a:lnTo>
                  <a:cubicBezTo>
                    <a:pt x="28248" y="9136"/>
                    <a:pt x="28026" y="7442"/>
                    <a:pt x="28026" y="5558"/>
                  </a:cubicBezTo>
                  <a:cubicBezTo>
                    <a:pt x="28026" y="3658"/>
                    <a:pt x="28264" y="1979"/>
                    <a:pt x="28612" y="982"/>
                  </a:cubicBezTo>
                  <a:lnTo>
                    <a:pt x="44383" y="982"/>
                  </a:lnTo>
                  <a:cubicBezTo>
                    <a:pt x="44557" y="982"/>
                    <a:pt x="44699" y="839"/>
                    <a:pt x="44699" y="665"/>
                  </a:cubicBezTo>
                  <a:cubicBezTo>
                    <a:pt x="44699" y="301"/>
                    <a:pt x="44414" y="0"/>
                    <a:pt x="440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8" name="Google Shape;2838;p43"/>
            <p:cNvSpPr/>
            <p:nvPr/>
          </p:nvSpPr>
          <p:spPr>
            <a:xfrm>
              <a:off x="5576798" y="3766525"/>
              <a:ext cx="18740" cy="291699"/>
            </a:xfrm>
            <a:custGeom>
              <a:avLst/>
              <a:gdLst/>
              <a:ahLst/>
              <a:cxnLst/>
              <a:rect l="l" t="t" r="r" b="b"/>
              <a:pathLst>
                <a:path w="587" h="9137" extrusionOk="0">
                  <a:moveTo>
                    <a:pt x="586" y="1"/>
                  </a:moveTo>
                  <a:cubicBezTo>
                    <a:pt x="238" y="998"/>
                    <a:pt x="0" y="2677"/>
                    <a:pt x="0" y="4577"/>
                  </a:cubicBezTo>
                  <a:cubicBezTo>
                    <a:pt x="0" y="6461"/>
                    <a:pt x="222" y="8155"/>
                    <a:pt x="586" y="9137"/>
                  </a:cubicBezTo>
                  <a:lnTo>
                    <a:pt x="586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9" name="Google Shape;2839;p43"/>
            <p:cNvSpPr/>
            <p:nvPr/>
          </p:nvSpPr>
          <p:spPr>
            <a:xfrm>
              <a:off x="5595505" y="3766525"/>
              <a:ext cx="482770" cy="291699"/>
            </a:xfrm>
            <a:custGeom>
              <a:avLst/>
              <a:gdLst/>
              <a:ahLst/>
              <a:cxnLst/>
              <a:rect l="l" t="t" r="r" b="b"/>
              <a:pathLst>
                <a:path w="15122" h="9137" extrusionOk="0">
                  <a:moveTo>
                    <a:pt x="0" y="1"/>
                  </a:moveTo>
                  <a:lnTo>
                    <a:pt x="0" y="9137"/>
                  </a:lnTo>
                  <a:lnTo>
                    <a:pt x="15121" y="9137"/>
                  </a:lnTo>
                  <a:cubicBezTo>
                    <a:pt x="14757" y="8155"/>
                    <a:pt x="14536" y="6461"/>
                    <a:pt x="14536" y="4577"/>
                  </a:cubicBezTo>
                  <a:cubicBezTo>
                    <a:pt x="14536" y="2677"/>
                    <a:pt x="14773" y="998"/>
                    <a:pt x="15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0" name="Google Shape;2840;p43"/>
            <p:cNvSpPr/>
            <p:nvPr/>
          </p:nvSpPr>
          <p:spPr>
            <a:xfrm>
              <a:off x="4790294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2819" y="1"/>
                  </a:moveTo>
                  <a:lnTo>
                    <a:pt x="0" y="1711"/>
                  </a:lnTo>
                  <a:lnTo>
                    <a:pt x="2819" y="3405"/>
                  </a:lnTo>
                  <a:lnTo>
                    <a:pt x="3895" y="2756"/>
                  </a:lnTo>
                  <a:lnTo>
                    <a:pt x="2138" y="1711"/>
                  </a:lnTo>
                  <a:lnTo>
                    <a:pt x="3895" y="650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1" name="Google Shape;2841;p43"/>
            <p:cNvSpPr/>
            <p:nvPr/>
          </p:nvSpPr>
          <p:spPr>
            <a:xfrm>
              <a:off x="49146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2" name="Google Shape;2842;p43"/>
            <p:cNvSpPr/>
            <p:nvPr/>
          </p:nvSpPr>
          <p:spPr>
            <a:xfrm>
              <a:off x="49146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3" name="Google Shape;2843;p43"/>
            <p:cNvSpPr/>
            <p:nvPr/>
          </p:nvSpPr>
          <p:spPr>
            <a:xfrm>
              <a:off x="4858515" y="3878737"/>
              <a:ext cx="90029" cy="67266"/>
            </a:xfrm>
            <a:custGeom>
              <a:avLst/>
              <a:gdLst/>
              <a:ahLst/>
              <a:cxnLst/>
              <a:rect l="l" t="t" r="r" b="b"/>
              <a:pathLst>
                <a:path w="2820" h="2107" extrusionOk="0">
                  <a:moveTo>
                    <a:pt x="1758" y="1"/>
                  </a:moveTo>
                  <a:lnTo>
                    <a:pt x="1" y="1062"/>
                  </a:lnTo>
                  <a:lnTo>
                    <a:pt x="1758" y="2107"/>
                  </a:lnTo>
                  <a:lnTo>
                    <a:pt x="2819" y="1458"/>
                  </a:lnTo>
                  <a:lnTo>
                    <a:pt x="2154" y="1062"/>
                  </a:lnTo>
                  <a:lnTo>
                    <a:pt x="2819" y="650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4" name="Google Shape;2844;p43"/>
            <p:cNvSpPr/>
            <p:nvPr/>
          </p:nvSpPr>
          <p:spPr>
            <a:xfrm>
              <a:off x="4982858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5" name="Google Shape;2845;p43"/>
            <p:cNvSpPr/>
            <p:nvPr/>
          </p:nvSpPr>
          <p:spPr>
            <a:xfrm>
              <a:off x="4982858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6" name="Google Shape;2846;p43"/>
            <p:cNvSpPr/>
            <p:nvPr/>
          </p:nvSpPr>
          <p:spPr>
            <a:xfrm>
              <a:off x="4948508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7" name="Google Shape;2847;p43"/>
            <p:cNvSpPr/>
            <p:nvPr/>
          </p:nvSpPr>
          <p:spPr>
            <a:xfrm>
              <a:off x="492727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8" name="Google Shape;2848;p43"/>
            <p:cNvSpPr/>
            <p:nvPr/>
          </p:nvSpPr>
          <p:spPr>
            <a:xfrm>
              <a:off x="5051110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9" name="Google Shape;2849;p43"/>
            <p:cNvSpPr/>
            <p:nvPr/>
          </p:nvSpPr>
          <p:spPr>
            <a:xfrm>
              <a:off x="5051110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0" name="Google Shape;2850;p43"/>
            <p:cNvSpPr/>
            <p:nvPr/>
          </p:nvSpPr>
          <p:spPr>
            <a:xfrm>
              <a:off x="5016729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77" y="1"/>
                  </a:moveTo>
                  <a:lnTo>
                    <a:pt x="1" y="650"/>
                  </a:lnTo>
                  <a:lnTo>
                    <a:pt x="682" y="1062"/>
                  </a:lnTo>
                  <a:lnTo>
                    <a:pt x="1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1" name="Google Shape;2851;p43"/>
            <p:cNvSpPr/>
            <p:nvPr/>
          </p:nvSpPr>
          <p:spPr>
            <a:xfrm>
              <a:off x="499549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6" y="0"/>
                  </a:moveTo>
                  <a:lnTo>
                    <a:pt x="1" y="412"/>
                  </a:lnTo>
                  <a:lnTo>
                    <a:pt x="666" y="808"/>
                  </a:lnTo>
                  <a:lnTo>
                    <a:pt x="1347" y="412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2" name="Google Shape;2852;p43"/>
            <p:cNvSpPr/>
            <p:nvPr/>
          </p:nvSpPr>
          <p:spPr>
            <a:xfrm>
              <a:off x="5119363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3" name="Google Shape;2853;p43"/>
            <p:cNvSpPr/>
            <p:nvPr/>
          </p:nvSpPr>
          <p:spPr>
            <a:xfrm>
              <a:off x="5119363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4" name="Google Shape;2854;p43"/>
            <p:cNvSpPr/>
            <p:nvPr/>
          </p:nvSpPr>
          <p:spPr>
            <a:xfrm>
              <a:off x="5084981" y="3878737"/>
              <a:ext cx="68766" cy="67266"/>
            </a:xfrm>
            <a:custGeom>
              <a:avLst/>
              <a:gdLst/>
              <a:ahLst/>
              <a:cxnLst/>
              <a:rect l="l" t="t" r="r" b="b"/>
              <a:pathLst>
                <a:path w="2154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54" y="1458"/>
                  </a:lnTo>
                  <a:lnTo>
                    <a:pt x="1473" y="1062"/>
                  </a:lnTo>
                  <a:lnTo>
                    <a:pt x="2154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5" name="Google Shape;2855;p43"/>
            <p:cNvSpPr/>
            <p:nvPr/>
          </p:nvSpPr>
          <p:spPr>
            <a:xfrm>
              <a:off x="5063752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6" name="Google Shape;2856;p43"/>
            <p:cNvSpPr/>
            <p:nvPr/>
          </p:nvSpPr>
          <p:spPr>
            <a:xfrm>
              <a:off x="5187584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7" name="Google Shape;2857;p43"/>
            <p:cNvSpPr/>
            <p:nvPr/>
          </p:nvSpPr>
          <p:spPr>
            <a:xfrm>
              <a:off x="5187584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8" name="Google Shape;2858;p43"/>
            <p:cNvSpPr/>
            <p:nvPr/>
          </p:nvSpPr>
          <p:spPr>
            <a:xfrm>
              <a:off x="5153713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9" name="Google Shape;2859;p43"/>
            <p:cNvSpPr/>
            <p:nvPr/>
          </p:nvSpPr>
          <p:spPr>
            <a:xfrm>
              <a:off x="5131973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0" name="Google Shape;2860;p43"/>
            <p:cNvSpPr/>
            <p:nvPr/>
          </p:nvSpPr>
          <p:spPr>
            <a:xfrm>
              <a:off x="52558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1" name="Google Shape;2861;p43"/>
            <p:cNvSpPr/>
            <p:nvPr/>
          </p:nvSpPr>
          <p:spPr>
            <a:xfrm>
              <a:off x="52558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2" name="Google Shape;2862;p43"/>
            <p:cNvSpPr/>
            <p:nvPr/>
          </p:nvSpPr>
          <p:spPr>
            <a:xfrm>
              <a:off x="5221966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61" y="1"/>
                  </a:moveTo>
                  <a:lnTo>
                    <a:pt x="0" y="650"/>
                  </a:lnTo>
                  <a:lnTo>
                    <a:pt x="665" y="1062"/>
                  </a:lnTo>
                  <a:lnTo>
                    <a:pt x="0" y="1458"/>
                  </a:lnTo>
                  <a:lnTo>
                    <a:pt x="1061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3" name="Google Shape;2863;p43"/>
            <p:cNvSpPr/>
            <p:nvPr/>
          </p:nvSpPr>
          <p:spPr>
            <a:xfrm>
              <a:off x="5200226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1" y="0"/>
                  </a:moveTo>
                  <a:lnTo>
                    <a:pt x="0" y="412"/>
                  </a:lnTo>
                  <a:lnTo>
                    <a:pt x="681" y="808"/>
                  </a:lnTo>
                  <a:lnTo>
                    <a:pt x="1346" y="412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4" name="Google Shape;2864;p43"/>
            <p:cNvSpPr/>
            <p:nvPr/>
          </p:nvSpPr>
          <p:spPr>
            <a:xfrm>
              <a:off x="5324058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1077" y="1"/>
                  </a:moveTo>
                  <a:lnTo>
                    <a:pt x="1" y="650"/>
                  </a:lnTo>
                  <a:lnTo>
                    <a:pt x="1742" y="1711"/>
                  </a:lnTo>
                  <a:lnTo>
                    <a:pt x="1" y="2756"/>
                  </a:lnTo>
                  <a:lnTo>
                    <a:pt x="1077" y="3405"/>
                  </a:lnTo>
                  <a:lnTo>
                    <a:pt x="3896" y="1711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5" name="Google Shape;2865;p43"/>
            <p:cNvSpPr/>
            <p:nvPr/>
          </p:nvSpPr>
          <p:spPr>
            <a:xfrm>
              <a:off x="5290187" y="3878737"/>
              <a:ext cx="89518" cy="67266"/>
            </a:xfrm>
            <a:custGeom>
              <a:avLst/>
              <a:gdLst/>
              <a:ahLst/>
              <a:cxnLst/>
              <a:rect l="l" t="t" r="r" b="b"/>
              <a:pathLst>
                <a:path w="2804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803" y="1062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6" name="Google Shape;2866;p43"/>
            <p:cNvSpPr/>
            <p:nvPr/>
          </p:nvSpPr>
          <p:spPr>
            <a:xfrm>
              <a:off x="5268447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7" name="Google Shape;2867;p43"/>
            <p:cNvSpPr/>
            <p:nvPr/>
          </p:nvSpPr>
          <p:spPr>
            <a:xfrm>
              <a:off x="5141582" y="3924260"/>
              <a:ext cx="15196" cy="15196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112" y="0"/>
                    <a:pt x="1" y="111"/>
                    <a:pt x="1" y="238"/>
                  </a:cubicBezTo>
                  <a:cubicBezTo>
                    <a:pt x="1" y="380"/>
                    <a:pt x="112" y="475"/>
                    <a:pt x="238" y="475"/>
                  </a:cubicBezTo>
                  <a:cubicBezTo>
                    <a:pt x="381" y="475"/>
                    <a:pt x="476" y="380"/>
                    <a:pt x="476" y="238"/>
                  </a:cubicBezTo>
                  <a:cubicBezTo>
                    <a:pt x="476" y="111"/>
                    <a:pt x="381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8" name="Google Shape;2868;p43"/>
            <p:cNvSpPr/>
            <p:nvPr/>
          </p:nvSpPr>
          <p:spPr>
            <a:xfrm>
              <a:off x="4430897" y="4536368"/>
              <a:ext cx="18740" cy="16058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1" y="0"/>
                    <a:pt x="1" y="270"/>
                    <a:pt x="159" y="428"/>
                  </a:cubicBezTo>
                  <a:cubicBezTo>
                    <a:pt x="210" y="479"/>
                    <a:pt x="274" y="503"/>
                    <a:pt x="336" y="503"/>
                  </a:cubicBezTo>
                  <a:cubicBezTo>
                    <a:pt x="464" y="503"/>
                    <a:pt x="586" y="403"/>
                    <a:pt x="586" y="254"/>
                  </a:cubicBezTo>
                  <a:cubicBezTo>
                    <a:pt x="586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69" name="Google Shape;2869;p43"/>
          <p:cNvSpPr txBox="1">
            <a:spLocks noGrp="1"/>
          </p:cNvSpPr>
          <p:nvPr>
            <p:ph type="ctrTitle"/>
          </p:nvPr>
        </p:nvSpPr>
        <p:spPr>
          <a:xfrm>
            <a:off x="650349" y="1002022"/>
            <a:ext cx="5218200" cy="2679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to write an argumentative essay</a:t>
            </a:r>
            <a:br>
              <a:rPr lang="en-GB" dirty="0"/>
            </a:br>
            <a:br>
              <a:rPr lang="en-GB" dirty="0"/>
            </a:br>
            <a:r>
              <a:rPr lang="en-GB" sz="1800" dirty="0"/>
              <a:t>选择性必修二</a:t>
            </a:r>
            <a:r>
              <a:rPr lang="zh-CN" altLang="en-US" sz="1800" dirty="0"/>
              <a:t> </a:t>
            </a:r>
            <a:r>
              <a:rPr lang="en-US" altLang="zh-CN" sz="1800" dirty="0"/>
              <a:t> unit</a:t>
            </a:r>
            <a:r>
              <a:rPr lang="zh-CN" altLang="en-US" sz="1800" dirty="0"/>
              <a:t> </a:t>
            </a:r>
            <a:r>
              <a:rPr lang="en-US" altLang="zh-CN" sz="1800" dirty="0"/>
              <a:t>2</a:t>
            </a:r>
            <a:r>
              <a:rPr lang="zh-CN" altLang="en-US" sz="1800" dirty="0"/>
              <a:t> </a:t>
            </a:r>
            <a:r>
              <a:rPr lang="en-US" altLang="zh-CN" sz="1800" dirty="0"/>
              <a:t>using language 2</a:t>
            </a:r>
            <a:r>
              <a:rPr lang="zh-CN" altLang="en-US" sz="1800" dirty="0"/>
              <a:t> </a:t>
            </a:r>
            <a:br>
              <a:rPr lang="en-US" altLang="zh-CN" sz="1800" dirty="0"/>
            </a:br>
            <a:r>
              <a:rPr lang="zh-CN" altLang="en-US" sz="1800" dirty="0"/>
              <a:t>江西省于都中学     杨晨芳</a:t>
            </a:r>
            <a:endParaRPr dirty="0"/>
          </a:p>
        </p:txBody>
      </p:sp>
      <p:grpSp>
        <p:nvGrpSpPr>
          <p:cNvPr id="6" name="组合 5"/>
          <p:cNvGrpSpPr/>
          <p:nvPr/>
        </p:nvGrpSpPr>
        <p:grpSpPr>
          <a:xfrm rot="1411870">
            <a:off x="-343970" y="3506847"/>
            <a:ext cx="2604743" cy="1845769"/>
            <a:chOff x="6618605" y="3067050"/>
            <a:chExt cx="3333750" cy="2789555"/>
          </a:xfrm>
        </p:grpSpPr>
        <p:pic>
          <p:nvPicPr>
            <p:cNvPr id="7" name="图片 6"/>
            <p:cNvPicPr/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40000">
              <a:off x="6618605" y="3482975"/>
              <a:ext cx="1847215" cy="17919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图片 7"/>
            <p:cNvPicPr/>
            <p:nvPr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">
              <a:off x="7077075" y="3067050"/>
              <a:ext cx="2875280" cy="278955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Screenshot_20211209_104132_com.tencent.mobileqq"/>
          <p:cNvPicPr>
            <a:picLocks noChangeAspect="1"/>
          </p:cNvPicPr>
          <p:nvPr/>
        </p:nvPicPr>
        <p:blipFill>
          <a:blip r:embed="rId1">
            <a:lum bright="12000"/>
          </a:blip>
          <a:srcRect l="5531" t="23048" r="3969" b="25000"/>
          <a:stretch>
            <a:fillRect/>
          </a:stretch>
        </p:blipFill>
        <p:spPr>
          <a:xfrm>
            <a:off x="5247799" y="76676"/>
            <a:ext cx="3810476" cy="4990148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34483" y="377189"/>
          <a:ext cx="5039677" cy="438912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61849"/>
                <a:gridCol w="2095262"/>
                <a:gridCol w="1482566"/>
              </a:tblGrid>
              <a:tr h="3886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100" dirty="0">
                          <a:solidFill>
                            <a:schemeClr val="tx1"/>
                          </a:solidFill>
                        </a:rPr>
                        <a:t>Letter A</a:t>
                      </a:r>
                      <a:endParaRPr lang="en-US" altLang="zh-CN" sz="2100" i="1" dirty="0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100" dirty="0">
                          <a:solidFill>
                            <a:schemeClr val="tx1"/>
                          </a:solidFill>
                        </a:rPr>
                        <a:t>Letter B</a:t>
                      </a:r>
                      <a:endParaRPr lang="en-US" altLang="zh-CN" sz="2100" i="1" dirty="0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/>
                </a:tc>
              </a:tr>
              <a:tr h="8391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1" dirty="0">
                          <a:sym typeface="+mn-ea"/>
                        </a:rPr>
                        <a:t>State an opinion</a:t>
                      </a:r>
                      <a:endParaRPr lang="en-US" altLang="zh-CN" sz="1800" b="1" i="1" dirty="0"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/>
                    </a:p>
                  </a:txBody>
                  <a:tcPr marL="68580" marR="68580" marT="34290" marB="34290"/>
                </a:tc>
              </a:tr>
              <a:tr h="1988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1">
                          <a:sym typeface="+mn-ea"/>
                        </a:rPr>
                        <a:t>Give reasons and evidence to support an opinion</a:t>
                      </a:r>
                      <a:endParaRPr lang="en-US" altLang="zh-CN" sz="1800" b="1"/>
                    </a:p>
                    <a:p>
                      <a:pPr>
                        <a:buNone/>
                      </a:pPr>
                      <a:endParaRPr lang="en-US" altLang="zh-CN" sz="1800" b="1" i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/>
                    </a:p>
                  </a:txBody>
                  <a:tcPr marL="68580" marR="68580" marT="34290" marB="34290"/>
                </a:tc>
              </a:tr>
              <a:tr h="11725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b="1"/>
                    </a:p>
                    <a:p>
                      <a:pPr>
                        <a:buNone/>
                      </a:pPr>
                      <a:r>
                        <a:rPr lang="en-US" altLang="zh-CN" sz="1800" b="1">
                          <a:sym typeface="+mn-ea"/>
                        </a:rPr>
                        <a:t>State a conclusion</a:t>
                      </a:r>
                      <a:endParaRPr lang="zh-CN" altLang="en-US" sz="1800" b="1"/>
                    </a:p>
                    <a:p>
                      <a:pPr>
                        <a:buNone/>
                      </a:pPr>
                      <a:endParaRPr lang="zh-CN" altLang="en-US" sz="1800" b="1" i="1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3598007" y="1194910"/>
            <a:ext cx="16546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in my opinion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86422" y="3631185"/>
            <a:ext cx="131670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to sum up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39452" y="961072"/>
            <a:ext cx="118586" cy="1152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5" name="矩形 4"/>
          <p:cNvSpPr/>
          <p:nvPr/>
        </p:nvSpPr>
        <p:spPr>
          <a:xfrm>
            <a:off x="5352098" y="1052513"/>
            <a:ext cx="179070" cy="1290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5444967" y="1181576"/>
            <a:ext cx="490061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6340317" y="2924651"/>
            <a:ext cx="490061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5725954" y="3572351"/>
            <a:ext cx="208598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矩形 12"/>
          <p:cNvSpPr/>
          <p:nvPr/>
        </p:nvSpPr>
        <p:spPr>
          <a:xfrm>
            <a:off x="5435441" y="4223861"/>
            <a:ext cx="433388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4" name="矩形 13"/>
          <p:cNvSpPr/>
          <p:nvPr/>
        </p:nvSpPr>
        <p:spPr>
          <a:xfrm>
            <a:off x="8253889" y="866299"/>
            <a:ext cx="590074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5" name="矩形 14"/>
          <p:cNvSpPr/>
          <p:nvPr/>
        </p:nvSpPr>
        <p:spPr>
          <a:xfrm>
            <a:off x="8468201" y="1522095"/>
            <a:ext cx="501015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矩形 15"/>
          <p:cNvSpPr/>
          <p:nvPr/>
        </p:nvSpPr>
        <p:spPr>
          <a:xfrm>
            <a:off x="7259479" y="2824639"/>
            <a:ext cx="319088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8" name="矩形 17"/>
          <p:cNvSpPr/>
          <p:nvPr/>
        </p:nvSpPr>
        <p:spPr>
          <a:xfrm>
            <a:off x="7727157" y="3258503"/>
            <a:ext cx="369094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0" name="矩形 19"/>
          <p:cNvSpPr/>
          <p:nvPr/>
        </p:nvSpPr>
        <p:spPr>
          <a:xfrm>
            <a:off x="7259479" y="4015264"/>
            <a:ext cx="382905" cy="1257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9" name="矩形 18"/>
          <p:cNvSpPr/>
          <p:nvPr/>
        </p:nvSpPr>
        <p:spPr>
          <a:xfrm>
            <a:off x="1936455" y="1194910"/>
            <a:ext cx="8627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I think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63400" y="3688079"/>
            <a:ext cx="10507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all in all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781668" y="2078093"/>
            <a:ext cx="1662635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To begin with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In addition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as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681217" y="2078092"/>
            <a:ext cx="152477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For example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Finally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/>
            <a:r>
              <a:rPr lang="en-US" altLang="zh-CN" sz="2100" i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Therefore</a:t>
            </a:r>
            <a:endParaRPr lang="en-US" altLang="zh-CN" sz="2100" i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4784" y="866299"/>
            <a:ext cx="4880676" cy="3533299"/>
            <a:chOff x="8741" y="2851"/>
            <a:chExt cx="10191" cy="6053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" t="5159" r="54506" b="4762"/>
            <a:stretch>
              <a:fillRect/>
            </a:stretch>
          </p:blipFill>
          <p:spPr>
            <a:xfrm>
              <a:off x="8741" y="2851"/>
              <a:ext cx="5132" cy="605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78" t="5159" r="3146" b="4762"/>
            <a:stretch>
              <a:fillRect/>
            </a:stretch>
          </p:blipFill>
          <p:spPr>
            <a:xfrm>
              <a:off x="13874" y="2852"/>
              <a:ext cx="5059" cy="605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19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86668" y="484386"/>
            <a:ext cx="8866163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Read the letters again, find out the sentence pattern that we can use</a:t>
            </a:r>
            <a:r>
              <a:rPr lang="zh-CN" altLang="en-US" sz="21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100" b="1" i="1" dirty="0">
                <a:latin typeface="Calibri" panose="020F0502020204030204" charset="0"/>
                <a:cs typeface="Calibri" panose="020F0502020204030204" charset="0"/>
                <a:sym typeface="+mn-ea"/>
              </a:rPr>
              <a:t>to express opinions and views</a:t>
            </a:r>
            <a:endParaRPr lang="en-US" altLang="zh-CN" sz="2100" b="1" i="1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109401" y="1183586"/>
          <a:ext cx="8947931" cy="382693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26319"/>
                <a:gridCol w="7621612"/>
              </a:tblGrid>
              <a:tr h="1320831">
                <a:tc>
                  <a:txBody>
                    <a:bodyPr/>
                    <a:lstStyle/>
                    <a:p>
                      <a:pPr algn="ctr"/>
                      <a:endParaRPr lang="en-US" altLang="zh-CN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831"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204"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7073"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100" b="0" i="0" dirty="0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77837" y="1524202"/>
            <a:ext cx="87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系表</a:t>
            </a:r>
            <a:endParaRPr kumimoji="1"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</a:t>
            </a:r>
            <a:endParaRPr kumimoji="1"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073" y="2524554"/>
            <a:ext cx="11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表语</a:t>
            </a:r>
            <a:endParaRPr kumimoji="1"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从句</a:t>
            </a:r>
            <a:endParaRPr kumimoji="1"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402" y="3275038"/>
            <a:ext cx="132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同位语</a:t>
            </a:r>
            <a:endParaRPr kumimoji="1"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从句</a:t>
            </a:r>
            <a:endParaRPr kumimoji="1"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669" y="4160177"/>
            <a:ext cx="132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Ving</a:t>
            </a:r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</a:t>
            </a:r>
            <a:endParaRPr kumimoji="1"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kumimoji="1"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主语</a:t>
            </a:r>
            <a:endParaRPr kumimoji="1" lang="zh-CN" altLang="en-US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7646" y="1196809"/>
            <a:ext cx="7012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Another important factor to consider is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tremendous pressure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48638" y="2528950"/>
            <a:ext cx="7229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A final point to consider 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is that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 while studying abroad does have potential benefits, young people…	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48637" y="3432340"/>
            <a:ext cx="74003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One cannot deny 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the fact that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studying abroad has its advantage…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48637" y="1546739"/>
            <a:ext cx="7012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The first advantage of studying abroad is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personal growth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37647" y="1885587"/>
            <a:ext cx="75196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Another advantage is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the increased chance for cultural exchange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37647" y="4079386"/>
            <a:ext cx="59094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Studying abroad</a:t>
            </a:r>
            <a:r>
              <a:rPr kumimoji="1" lang="en-US" altLang="zh-CN" sz="21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provides a great opportunity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48638" y="4548454"/>
            <a:ext cx="74003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Studying abroad</a:t>
            </a:r>
            <a:r>
              <a:rPr kumimoji="1" lang="en-US" altLang="zh-CN" sz="21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helps to build character and increase people’s….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Google Shape;4060;p73"/>
          <p:cNvSpPr/>
          <p:nvPr/>
        </p:nvSpPr>
        <p:spPr>
          <a:xfrm rot="1391122">
            <a:off x="63142" y="54358"/>
            <a:ext cx="470099" cy="455896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Google Shape;4013;p71"/>
          <p:cNvSpPr txBox="1">
            <a:spLocks noGrp="1"/>
          </p:cNvSpPr>
          <p:nvPr>
            <p:ph type="title"/>
          </p:nvPr>
        </p:nvSpPr>
        <p:spPr>
          <a:xfrm>
            <a:off x="508644" y="-93834"/>
            <a:ext cx="3751538" cy="738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Sentence pattern</a:t>
            </a:r>
            <a:endParaRPr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56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1270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Writing Task</a:t>
            </a:r>
            <a:endParaRPr dirty="0"/>
          </a:p>
        </p:txBody>
      </p:sp>
      <p:sp>
        <p:nvSpPr>
          <p:cNvPr id="3563" name="Google Shape;3563;p56"/>
          <p:cNvSpPr txBox="1">
            <a:spLocks noGrp="1"/>
          </p:cNvSpPr>
          <p:nvPr>
            <p:ph type="title" idx="2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3" name="Google Shape;3643;p59"/>
          <p:cNvGrpSpPr/>
          <p:nvPr/>
        </p:nvGrpSpPr>
        <p:grpSpPr>
          <a:xfrm rot="21176801">
            <a:off x="-865353" y="110659"/>
            <a:ext cx="7557198" cy="5485530"/>
            <a:chOff x="201432" y="1864627"/>
            <a:chExt cx="2792881" cy="3363310"/>
          </a:xfrm>
        </p:grpSpPr>
        <p:sp>
          <p:nvSpPr>
            <p:cNvPr id="3644" name="Google Shape;3644;p59"/>
            <p:cNvSpPr/>
            <p:nvPr/>
          </p:nvSpPr>
          <p:spPr>
            <a:xfrm rot="885625">
              <a:off x="501629" y="2383445"/>
              <a:ext cx="2192423" cy="2608239"/>
            </a:xfrm>
            <a:custGeom>
              <a:avLst/>
              <a:gdLst/>
              <a:ahLst/>
              <a:cxnLst/>
              <a:rect l="l" t="t" r="r" b="b"/>
              <a:pathLst>
                <a:path w="53891" h="64112" extrusionOk="0">
                  <a:moveTo>
                    <a:pt x="40078" y="0"/>
                  </a:moveTo>
                  <a:lnTo>
                    <a:pt x="1" y="10060"/>
                  </a:lnTo>
                  <a:cubicBezTo>
                    <a:pt x="195" y="10739"/>
                    <a:pt x="389" y="11451"/>
                    <a:pt x="583" y="12130"/>
                  </a:cubicBezTo>
                  <a:cubicBezTo>
                    <a:pt x="613" y="12312"/>
                    <a:pt x="672" y="12522"/>
                    <a:pt x="891" y="12522"/>
                  </a:cubicBezTo>
                  <a:cubicBezTo>
                    <a:pt x="906" y="12522"/>
                    <a:pt x="922" y="12521"/>
                    <a:pt x="939" y="12519"/>
                  </a:cubicBezTo>
                  <a:cubicBezTo>
                    <a:pt x="1359" y="12422"/>
                    <a:pt x="1780" y="12357"/>
                    <a:pt x="2200" y="12292"/>
                  </a:cubicBezTo>
                  <a:cubicBezTo>
                    <a:pt x="2459" y="12260"/>
                    <a:pt x="2524" y="12130"/>
                    <a:pt x="2524" y="11872"/>
                  </a:cubicBezTo>
                  <a:cubicBezTo>
                    <a:pt x="2471" y="10709"/>
                    <a:pt x="3173" y="9979"/>
                    <a:pt x="4137" y="9979"/>
                  </a:cubicBezTo>
                  <a:cubicBezTo>
                    <a:pt x="4354" y="9979"/>
                    <a:pt x="4583" y="10015"/>
                    <a:pt x="4821" y="10093"/>
                  </a:cubicBezTo>
                  <a:cubicBezTo>
                    <a:pt x="5500" y="10287"/>
                    <a:pt x="5920" y="10901"/>
                    <a:pt x="5953" y="11580"/>
                  </a:cubicBezTo>
                  <a:cubicBezTo>
                    <a:pt x="5985" y="12227"/>
                    <a:pt x="5662" y="12874"/>
                    <a:pt x="5079" y="13198"/>
                  </a:cubicBezTo>
                  <a:cubicBezTo>
                    <a:pt x="4806" y="13380"/>
                    <a:pt x="4496" y="13470"/>
                    <a:pt x="4188" y="13470"/>
                  </a:cubicBezTo>
                  <a:cubicBezTo>
                    <a:pt x="3841" y="13470"/>
                    <a:pt x="3495" y="13356"/>
                    <a:pt x="3203" y="13133"/>
                  </a:cubicBezTo>
                  <a:cubicBezTo>
                    <a:pt x="3013" y="12943"/>
                    <a:pt x="2776" y="12867"/>
                    <a:pt x="2533" y="12867"/>
                  </a:cubicBezTo>
                  <a:cubicBezTo>
                    <a:pt x="2487" y="12867"/>
                    <a:pt x="2441" y="12869"/>
                    <a:pt x="2395" y="12874"/>
                  </a:cubicBezTo>
                  <a:cubicBezTo>
                    <a:pt x="2071" y="12939"/>
                    <a:pt x="1715" y="13004"/>
                    <a:pt x="1392" y="13036"/>
                  </a:cubicBezTo>
                  <a:cubicBezTo>
                    <a:pt x="1068" y="13068"/>
                    <a:pt x="874" y="13198"/>
                    <a:pt x="971" y="13618"/>
                  </a:cubicBezTo>
                  <a:cubicBezTo>
                    <a:pt x="1424" y="15333"/>
                    <a:pt x="1845" y="17079"/>
                    <a:pt x="2233" y="18794"/>
                  </a:cubicBezTo>
                  <a:cubicBezTo>
                    <a:pt x="2305" y="19059"/>
                    <a:pt x="2396" y="19199"/>
                    <a:pt x="2585" y="19199"/>
                  </a:cubicBezTo>
                  <a:cubicBezTo>
                    <a:pt x="2649" y="19199"/>
                    <a:pt x="2725" y="19182"/>
                    <a:pt x="2815" y="19150"/>
                  </a:cubicBezTo>
                  <a:cubicBezTo>
                    <a:pt x="3171" y="19053"/>
                    <a:pt x="3527" y="18955"/>
                    <a:pt x="3882" y="18955"/>
                  </a:cubicBezTo>
                  <a:cubicBezTo>
                    <a:pt x="4206" y="18923"/>
                    <a:pt x="4335" y="18761"/>
                    <a:pt x="4368" y="18438"/>
                  </a:cubicBezTo>
                  <a:cubicBezTo>
                    <a:pt x="4465" y="17597"/>
                    <a:pt x="4918" y="17176"/>
                    <a:pt x="5856" y="17047"/>
                  </a:cubicBezTo>
                  <a:cubicBezTo>
                    <a:pt x="5884" y="17046"/>
                    <a:pt x="5912" y="17045"/>
                    <a:pt x="5940" y="17045"/>
                  </a:cubicBezTo>
                  <a:cubicBezTo>
                    <a:pt x="6520" y="17045"/>
                    <a:pt x="7035" y="17363"/>
                    <a:pt x="7344" y="17888"/>
                  </a:cubicBezTo>
                  <a:cubicBezTo>
                    <a:pt x="7635" y="18535"/>
                    <a:pt x="7473" y="19311"/>
                    <a:pt x="6923" y="19797"/>
                  </a:cubicBezTo>
                  <a:cubicBezTo>
                    <a:pt x="6653" y="20012"/>
                    <a:pt x="6223" y="20148"/>
                    <a:pt x="5816" y="20148"/>
                  </a:cubicBezTo>
                  <a:cubicBezTo>
                    <a:pt x="5492" y="20148"/>
                    <a:pt x="5183" y="20062"/>
                    <a:pt x="4982" y="19861"/>
                  </a:cubicBezTo>
                  <a:cubicBezTo>
                    <a:pt x="4728" y="19588"/>
                    <a:pt x="4462" y="19479"/>
                    <a:pt x="4177" y="19479"/>
                  </a:cubicBezTo>
                  <a:cubicBezTo>
                    <a:pt x="3991" y="19479"/>
                    <a:pt x="3796" y="19526"/>
                    <a:pt x="3591" y="19602"/>
                  </a:cubicBezTo>
                  <a:cubicBezTo>
                    <a:pt x="3333" y="19667"/>
                    <a:pt x="3074" y="19732"/>
                    <a:pt x="2815" y="19732"/>
                  </a:cubicBezTo>
                  <a:cubicBezTo>
                    <a:pt x="2589" y="19732"/>
                    <a:pt x="2524" y="19797"/>
                    <a:pt x="2556" y="20023"/>
                  </a:cubicBezTo>
                  <a:cubicBezTo>
                    <a:pt x="3009" y="21867"/>
                    <a:pt x="3430" y="23678"/>
                    <a:pt x="3850" y="25522"/>
                  </a:cubicBezTo>
                  <a:cubicBezTo>
                    <a:pt x="3877" y="25682"/>
                    <a:pt x="3947" y="25797"/>
                    <a:pt x="4097" y="25797"/>
                  </a:cubicBezTo>
                  <a:cubicBezTo>
                    <a:pt x="4130" y="25797"/>
                    <a:pt x="4166" y="25792"/>
                    <a:pt x="4206" y="25781"/>
                  </a:cubicBezTo>
                  <a:cubicBezTo>
                    <a:pt x="4723" y="25684"/>
                    <a:pt x="5241" y="25587"/>
                    <a:pt x="5759" y="25489"/>
                  </a:cubicBezTo>
                  <a:cubicBezTo>
                    <a:pt x="5920" y="25457"/>
                    <a:pt x="6050" y="25328"/>
                    <a:pt x="6082" y="25166"/>
                  </a:cubicBezTo>
                  <a:cubicBezTo>
                    <a:pt x="6274" y="24326"/>
                    <a:pt x="6804" y="23860"/>
                    <a:pt x="7514" y="23860"/>
                  </a:cubicBezTo>
                  <a:cubicBezTo>
                    <a:pt x="7761" y="23860"/>
                    <a:pt x="8030" y="23917"/>
                    <a:pt x="8314" y="24034"/>
                  </a:cubicBezTo>
                  <a:cubicBezTo>
                    <a:pt x="8896" y="24196"/>
                    <a:pt x="9317" y="24713"/>
                    <a:pt x="9349" y="25328"/>
                  </a:cubicBezTo>
                  <a:cubicBezTo>
                    <a:pt x="9446" y="26007"/>
                    <a:pt x="9123" y="26686"/>
                    <a:pt x="8508" y="26977"/>
                  </a:cubicBezTo>
                  <a:cubicBezTo>
                    <a:pt x="8222" y="27136"/>
                    <a:pt x="7890" y="27240"/>
                    <a:pt x="7580" y="27240"/>
                  </a:cubicBezTo>
                  <a:cubicBezTo>
                    <a:pt x="7257" y="27240"/>
                    <a:pt x="6959" y="27128"/>
                    <a:pt x="6761" y="26848"/>
                  </a:cubicBezTo>
                  <a:cubicBezTo>
                    <a:pt x="6393" y="26296"/>
                    <a:pt x="6000" y="26106"/>
                    <a:pt x="5556" y="26106"/>
                  </a:cubicBezTo>
                  <a:cubicBezTo>
                    <a:pt x="5297" y="26106"/>
                    <a:pt x="5021" y="26171"/>
                    <a:pt x="4723" y="26266"/>
                  </a:cubicBezTo>
                  <a:lnTo>
                    <a:pt x="4626" y="26266"/>
                  </a:lnTo>
                  <a:cubicBezTo>
                    <a:pt x="4174" y="26266"/>
                    <a:pt x="4012" y="26428"/>
                    <a:pt x="4141" y="26880"/>
                  </a:cubicBezTo>
                  <a:cubicBezTo>
                    <a:pt x="4594" y="28595"/>
                    <a:pt x="5015" y="30309"/>
                    <a:pt x="5435" y="31991"/>
                  </a:cubicBezTo>
                  <a:cubicBezTo>
                    <a:pt x="5503" y="32287"/>
                    <a:pt x="5604" y="32407"/>
                    <a:pt x="5792" y="32407"/>
                  </a:cubicBezTo>
                  <a:cubicBezTo>
                    <a:pt x="5872" y="32407"/>
                    <a:pt x="5967" y="32385"/>
                    <a:pt x="6082" y="32347"/>
                  </a:cubicBezTo>
                  <a:cubicBezTo>
                    <a:pt x="6470" y="32218"/>
                    <a:pt x="6858" y="32121"/>
                    <a:pt x="7279" y="32056"/>
                  </a:cubicBezTo>
                  <a:cubicBezTo>
                    <a:pt x="7635" y="32023"/>
                    <a:pt x="7926" y="31765"/>
                    <a:pt x="7990" y="31409"/>
                  </a:cubicBezTo>
                  <a:cubicBezTo>
                    <a:pt x="8150" y="30823"/>
                    <a:pt x="8859" y="30412"/>
                    <a:pt x="9520" y="30412"/>
                  </a:cubicBezTo>
                  <a:cubicBezTo>
                    <a:pt x="9661" y="30412"/>
                    <a:pt x="9800" y="30431"/>
                    <a:pt x="9931" y="30471"/>
                  </a:cubicBezTo>
                  <a:cubicBezTo>
                    <a:pt x="10708" y="30730"/>
                    <a:pt x="11160" y="31538"/>
                    <a:pt x="10999" y="32347"/>
                  </a:cubicBezTo>
                  <a:cubicBezTo>
                    <a:pt x="10869" y="32962"/>
                    <a:pt x="10384" y="33447"/>
                    <a:pt x="9770" y="33544"/>
                  </a:cubicBezTo>
                  <a:cubicBezTo>
                    <a:pt x="9684" y="33557"/>
                    <a:pt x="9599" y="33564"/>
                    <a:pt x="9514" y="33564"/>
                  </a:cubicBezTo>
                  <a:cubicBezTo>
                    <a:pt x="8989" y="33564"/>
                    <a:pt x="8491" y="33310"/>
                    <a:pt x="8185" y="32864"/>
                  </a:cubicBezTo>
                  <a:cubicBezTo>
                    <a:pt x="8077" y="32702"/>
                    <a:pt x="7968" y="32518"/>
                    <a:pt x="7747" y="32518"/>
                  </a:cubicBezTo>
                  <a:cubicBezTo>
                    <a:pt x="7704" y="32518"/>
                    <a:pt x="7656" y="32525"/>
                    <a:pt x="7602" y="32541"/>
                  </a:cubicBezTo>
                  <a:cubicBezTo>
                    <a:pt x="7085" y="32670"/>
                    <a:pt x="6600" y="32800"/>
                    <a:pt x="6082" y="32897"/>
                  </a:cubicBezTo>
                  <a:cubicBezTo>
                    <a:pt x="5791" y="32962"/>
                    <a:pt x="5726" y="33091"/>
                    <a:pt x="5791" y="33382"/>
                  </a:cubicBezTo>
                  <a:cubicBezTo>
                    <a:pt x="6050" y="34320"/>
                    <a:pt x="6276" y="35290"/>
                    <a:pt x="6503" y="36229"/>
                  </a:cubicBezTo>
                  <a:lnTo>
                    <a:pt x="6470" y="36229"/>
                  </a:lnTo>
                  <a:cubicBezTo>
                    <a:pt x="6697" y="37167"/>
                    <a:pt x="6988" y="38105"/>
                    <a:pt x="7149" y="39075"/>
                  </a:cubicBezTo>
                  <a:cubicBezTo>
                    <a:pt x="7176" y="39340"/>
                    <a:pt x="7398" y="39562"/>
                    <a:pt x="7656" y="39562"/>
                  </a:cubicBezTo>
                  <a:cubicBezTo>
                    <a:pt x="7712" y="39562"/>
                    <a:pt x="7770" y="39551"/>
                    <a:pt x="7829" y="39528"/>
                  </a:cubicBezTo>
                  <a:cubicBezTo>
                    <a:pt x="8249" y="39463"/>
                    <a:pt x="8670" y="39334"/>
                    <a:pt x="9090" y="39269"/>
                  </a:cubicBezTo>
                  <a:cubicBezTo>
                    <a:pt x="9414" y="39237"/>
                    <a:pt x="9640" y="38978"/>
                    <a:pt x="9673" y="38687"/>
                  </a:cubicBezTo>
                  <a:cubicBezTo>
                    <a:pt x="9779" y="37757"/>
                    <a:pt x="10490" y="37315"/>
                    <a:pt x="11204" y="37315"/>
                  </a:cubicBezTo>
                  <a:cubicBezTo>
                    <a:pt x="12006" y="37315"/>
                    <a:pt x="12812" y="37870"/>
                    <a:pt x="12778" y="38913"/>
                  </a:cubicBezTo>
                  <a:cubicBezTo>
                    <a:pt x="12745" y="39657"/>
                    <a:pt x="12293" y="40304"/>
                    <a:pt x="11646" y="40595"/>
                  </a:cubicBezTo>
                  <a:cubicBezTo>
                    <a:pt x="11513" y="40630"/>
                    <a:pt x="11377" y="40647"/>
                    <a:pt x="11242" y="40647"/>
                  </a:cubicBezTo>
                  <a:cubicBezTo>
                    <a:pt x="10751" y="40647"/>
                    <a:pt x="10268" y="40426"/>
                    <a:pt x="9964" y="40045"/>
                  </a:cubicBezTo>
                  <a:cubicBezTo>
                    <a:pt x="9868" y="39878"/>
                    <a:pt x="9702" y="39782"/>
                    <a:pt x="9530" y="39782"/>
                  </a:cubicBezTo>
                  <a:cubicBezTo>
                    <a:pt x="9470" y="39782"/>
                    <a:pt x="9408" y="39794"/>
                    <a:pt x="9349" y="39819"/>
                  </a:cubicBezTo>
                  <a:cubicBezTo>
                    <a:pt x="8927" y="39960"/>
                    <a:pt x="8479" y="40052"/>
                    <a:pt x="8008" y="40052"/>
                  </a:cubicBezTo>
                  <a:cubicBezTo>
                    <a:pt x="7938" y="40052"/>
                    <a:pt x="7867" y="40050"/>
                    <a:pt x="7796" y="40045"/>
                  </a:cubicBezTo>
                  <a:cubicBezTo>
                    <a:pt x="7775" y="40043"/>
                    <a:pt x="7754" y="40041"/>
                    <a:pt x="7734" y="40041"/>
                  </a:cubicBezTo>
                  <a:cubicBezTo>
                    <a:pt x="7523" y="40041"/>
                    <a:pt x="7449" y="40199"/>
                    <a:pt x="7538" y="40466"/>
                  </a:cubicBezTo>
                  <a:cubicBezTo>
                    <a:pt x="7990" y="42342"/>
                    <a:pt x="8476" y="44218"/>
                    <a:pt x="8929" y="46094"/>
                  </a:cubicBezTo>
                  <a:cubicBezTo>
                    <a:pt x="8998" y="46303"/>
                    <a:pt x="9084" y="46395"/>
                    <a:pt x="9234" y="46395"/>
                  </a:cubicBezTo>
                  <a:cubicBezTo>
                    <a:pt x="9294" y="46395"/>
                    <a:pt x="9363" y="46381"/>
                    <a:pt x="9446" y="46353"/>
                  </a:cubicBezTo>
                  <a:cubicBezTo>
                    <a:pt x="9931" y="46224"/>
                    <a:pt x="10449" y="46094"/>
                    <a:pt x="10966" y="45965"/>
                  </a:cubicBezTo>
                  <a:cubicBezTo>
                    <a:pt x="11193" y="45965"/>
                    <a:pt x="11387" y="45738"/>
                    <a:pt x="11419" y="45512"/>
                  </a:cubicBezTo>
                  <a:cubicBezTo>
                    <a:pt x="11581" y="44736"/>
                    <a:pt x="12260" y="44186"/>
                    <a:pt x="13069" y="44153"/>
                  </a:cubicBezTo>
                  <a:cubicBezTo>
                    <a:pt x="13748" y="44186"/>
                    <a:pt x="14363" y="44639"/>
                    <a:pt x="14557" y="45318"/>
                  </a:cubicBezTo>
                  <a:cubicBezTo>
                    <a:pt x="14719" y="45932"/>
                    <a:pt x="14557" y="46612"/>
                    <a:pt x="14072" y="47065"/>
                  </a:cubicBezTo>
                  <a:cubicBezTo>
                    <a:pt x="13758" y="47308"/>
                    <a:pt x="13388" y="47430"/>
                    <a:pt x="13018" y="47430"/>
                  </a:cubicBezTo>
                  <a:cubicBezTo>
                    <a:pt x="12700" y="47430"/>
                    <a:pt x="12382" y="47341"/>
                    <a:pt x="12099" y="47162"/>
                  </a:cubicBezTo>
                  <a:cubicBezTo>
                    <a:pt x="11581" y="46968"/>
                    <a:pt x="11031" y="46806"/>
                    <a:pt x="10481" y="46741"/>
                  </a:cubicBezTo>
                  <a:lnTo>
                    <a:pt x="10352" y="46741"/>
                  </a:lnTo>
                  <a:cubicBezTo>
                    <a:pt x="9252" y="46773"/>
                    <a:pt x="9155" y="46935"/>
                    <a:pt x="9414" y="47970"/>
                  </a:cubicBezTo>
                  <a:cubicBezTo>
                    <a:pt x="9446" y="48100"/>
                    <a:pt x="9478" y="48261"/>
                    <a:pt x="9511" y="48391"/>
                  </a:cubicBezTo>
                  <a:cubicBezTo>
                    <a:pt x="9834" y="49749"/>
                    <a:pt x="10125" y="51108"/>
                    <a:pt x="10449" y="52466"/>
                  </a:cubicBezTo>
                  <a:cubicBezTo>
                    <a:pt x="10509" y="52678"/>
                    <a:pt x="10513" y="52890"/>
                    <a:pt x="10805" y="52890"/>
                  </a:cubicBezTo>
                  <a:cubicBezTo>
                    <a:pt x="10825" y="52890"/>
                    <a:pt x="10846" y="52889"/>
                    <a:pt x="10869" y="52887"/>
                  </a:cubicBezTo>
                  <a:cubicBezTo>
                    <a:pt x="11484" y="52822"/>
                    <a:pt x="12099" y="52693"/>
                    <a:pt x="12681" y="52531"/>
                  </a:cubicBezTo>
                  <a:cubicBezTo>
                    <a:pt x="12907" y="52466"/>
                    <a:pt x="12972" y="52337"/>
                    <a:pt x="13004" y="52143"/>
                  </a:cubicBezTo>
                  <a:cubicBezTo>
                    <a:pt x="13069" y="51431"/>
                    <a:pt x="13651" y="50849"/>
                    <a:pt x="14363" y="50784"/>
                  </a:cubicBezTo>
                  <a:cubicBezTo>
                    <a:pt x="14420" y="50778"/>
                    <a:pt x="14477" y="50775"/>
                    <a:pt x="14533" y="50775"/>
                  </a:cubicBezTo>
                  <a:cubicBezTo>
                    <a:pt x="15084" y="50775"/>
                    <a:pt x="15593" y="51056"/>
                    <a:pt x="15915" y="51496"/>
                  </a:cubicBezTo>
                  <a:cubicBezTo>
                    <a:pt x="16336" y="52111"/>
                    <a:pt x="16368" y="52952"/>
                    <a:pt x="15948" y="53566"/>
                  </a:cubicBezTo>
                  <a:cubicBezTo>
                    <a:pt x="15627" y="54031"/>
                    <a:pt x="15123" y="54266"/>
                    <a:pt x="14622" y="54266"/>
                  </a:cubicBezTo>
                  <a:cubicBezTo>
                    <a:pt x="14113" y="54266"/>
                    <a:pt x="13605" y="54023"/>
                    <a:pt x="13295" y="53534"/>
                  </a:cubicBezTo>
                  <a:cubicBezTo>
                    <a:pt x="13188" y="53373"/>
                    <a:pt x="13125" y="53146"/>
                    <a:pt x="12923" y="53146"/>
                  </a:cubicBezTo>
                  <a:cubicBezTo>
                    <a:pt x="12881" y="53146"/>
                    <a:pt x="12833" y="53156"/>
                    <a:pt x="12778" y="53178"/>
                  </a:cubicBezTo>
                  <a:cubicBezTo>
                    <a:pt x="12320" y="53313"/>
                    <a:pt x="11839" y="53380"/>
                    <a:pt x="11373" y="53380"/>
                  </a:cubicBezTo>
                  <a:cubicBezTo>
                    <a:pt x="11280" y="53380"/>
                    <a:pt x="11187" y="53378"/>
                    <a:pt x="11096" y="53372"/>
                  </a:cubicBezTo>
                  <a:cubicBezTo>
                    <a:pt x="10643" y="53372"/>
                    <a:pt x="10675" y="53534"/>
                    <a:pt x="10772" y="53825"/>
                  </a:cubicBezTo>
                  <a:cubicBezTo>
                    <a:pt x="11193" y="55378"/>
                    <a:pt x="11549" y="56930"/>
                    <a:pt x="11937" y="58483"/>
                  </a:cubicBezTo>
                  <a:cubicBezTo>
                    <a:pt x="12066" y="58806"/>
                    <a:pt x="12034" y="59195"/>
                    <a:pt x="12228" y="59389"/>
                  </a:cubicBezTo>
                  <a:cubicBezTo>
                    <a:pt x="12301" y="59462"/>
                    <a:pt x="12379" y="59488"/>
                    <a:pt x="12461" y="59488"/>
                  </a:cubicBezTo>
                  <a:cubicBezTo>
                    <a:pt x="12669" y="59488"/>
                    <a:pt x="12901" y="59315"/>
                    <a:pt x="13134" y="59292"/>
                  </a:cubicBezTo>
                  <a:cubicBezTo>
                    <a:pt x="13295" y="59292"/>
                    <a:pt x="13489" y="59259"/>
                    <a:pt x="13651" y="59259"/>
                  </a:cubicBezTo>
                  <a:cubicBezTo>
                    <a:pt x="13691" y="59266"/>
                    <a:pt x="13731" y="59269"/>
                    <a:pt x="13770" y="59269"/>
                  </a:cubicBezTo>
                  <a:cubicBezTo>
                    <a:pt x="14110" y="59269"/>
                    <a:pt x="14402" y="59025"/>
                    <a:pt x="14460" y="58677"/>
                  </a:cubicBezTo>
                  <a:cubicBezTo>
                    <a:pt x="14622" y="58386"/>
                    <a:pt x="14880" y="58127"/>
                    <a:pt x="15204" y="58030"/>
                  </a:cubicBezTo>
                  <a:cubicBezTo>
                    <a:pt x="15477" y="57855"/>
                    <a:pt x="15777" y="57772"/>
                    <a:pt x="16071" y="57772"/>
                  </a:cubicBezTo>
                  <a:cubicBezTo>
                    <a:pt x="16646" y="57772"/>
                    <a:pt x="17201" y="58088"/>
                    <a:pt x="17500" y="58645"/>
                  </a:cubicBezTo>
                  <a:cubicBezTo>
                    <a:pt x="17889" y="59421"/>
                    <a:pt x="17597" y="60359"/>
                    <a:pt x="16886" y="60844"/>
                  </a:cubicBezTo>
                  <a:cubicBezTo>
                    <a:pt x="16556" y="61047"/>
                    <a:pt x="16171" y="61151"/>
                    <a:pt x="15806" y="61151"/>
                  </a:cubicBezTo>
                  <a:cubicBezTo>
                    <a:pt x="15240" y="61151"/>
                    <a:pt x="14721" y="60902"/>
                    <a:pt x="14525" y="60391"/>
                  </a:cubicBezTo>
                  <a:cubicBezTo>
                    <a:pt x="14356" y="59961"/>
                    <a:pt x="14133" y="59855"/>
                    <a:pt x="13882" y="59855"/>
                  </a:cubicBezTo>
                  <a:cubicBezTo>
                    <a:pt x="13698" y="59855"/>
                    <a:pt x="13500" y="59911"/>
                    <a:pt x="13295" y="59939"/>
                  </a:cubicBezTo>
                  <a:cubicBezTo>
                    <a:pt x="13134" y="59939"/>
                    <a:pt x="12972" y="60036"/>
                    <a:pt x="12810" y="60036"/>
                  </a:cubicBezTo>
                  <a:cubicBezTo>
                    <a:pt x="12454" y="60068"/>
                    <a:pt x="12422" y="60262"/>
                    <a:pt x="12519" y="60585"/>
                  </a:cubicBezTo>
                  <a:cubicBezTo>
                    <a:pt x="12810" y="61750"/>
                    <a:pt x="13101" y="62947"/>
                    <a:pt x="13360" y="64111"/>
                  </a:cubicBezTo>
                  <a:lnTo>
                    <a:pt x="53890" y="53954"/>
                  </a:lnTo>
                  <a:cubicBezTo>
                    <a:pt x="53567" y="52564"/>
                    <a:pt x="53179" y="51205"/>
                    <a:pt x="52823" y="49814"/>
                  </a:cubicBezTo>
                  <a:cubicBezTo>
                    <a:pt x="50332" y="40272"/>
                    <a:pt x="48036" y="30665"/>
                    <a:pt x="45480" y="21155"/>
                  </a:cubicBezTo>
                  <a:cubicBezTo>
                    <a:pt x="44154" y="16335"/>
                    <a:pt x="42957" y="11483"/>
                    <a:pt x="41728" y="6664"/>
                  </a:cubicBezTo>
                  <a:cubicBezTo>
                    <a:pt x="41696" y="6534"/>
                    <a:pt x="41663" y="6405"/>
                    <a:pt x="41631" y="6276"/>
                  </a:cubicBezTo>
                  <a:cubicBezTo>
                    <a:pt x="41113" y="4238"/>
                    <a:pt x="40564" y="2168"/>
                    <a:pt x="40111" y="97"/>
                  </a:cubicBezTo>
                  <a:lnTo>
                    <a:pt x="40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5" name="Google Shape;3645;p59"/>
            <p:cNvSpPr/>
            <p:nvPr/>
          </p:nvSpPr>
          <p:spPr>
            <a:xfrm rot="900022">
              <a:off x="501626" y="2103923"/>
              <a:ext cx="2192493" cy="2608322"/>
            </a:xfrm>
            <a:custGeom>
              <a:avLst/>
              <a:gdLst/>
              <a:ahLst/>
              <a:cxnLst/>
              <a:rect l="l" t="t" r="r" b="b"/>
              <a:pathLst>
                <a:path w="53891" h="64112" extrusionOk="0">
                  <a:moveTo>
                    <a:pt x="40078" y="0"/>
                  </a:moveTo>
                  <a:lnTo>
                    <a:pt x="1" y="10060"/>
                  </a:lnTo>
                  <a:cubicBezTo>
                    <a:pt x="195" y="10739"/>
                    <a:pt x="389" y="11451"/>
                    <a:pt x="583" y="12130"/>
                  </a:cubicBezTo>
                  <a:cubicBezTo>
                    <a:pt x="613" y="12312"/>
                    <a:pt x="672" y="12522"/>
                    <a:pt x="891" y="12522"/>
                  </a:cubicBezTo>
                  <a:cubicBezTo>
                    <a:pt x="906" y="12522"/>
                    <a:pt x="922" y="12521"/>
                    <a:pt x="939" y="12519"/>
                  </a:cubicBezTo>
                  <a:cubicBezTo>
                    <a:pt x="1359" y="12422"/>
                    <a:pt x="1780" y="12357"/>
                    <a:pt x="2200" y="12292"/>
                  </a:cubicBezTo>
                  <a:cubicBezTo>
                    <a:pt x="2459" y="12260"/>
                    <a:pt x="2524" y="12130"/>
                    <a:pt x="2524" y="11872"/>
                  </a:cubicBezTo>
                  <a:cubicBezTo>
                    <a:pt x="2471" y="10709"/>
                    <a:pt x="3173" y="9979"/>
                    <a:pt x="4137" y="9979"/>
                  </a:cubicBezTo>
                  <a:cubicBezTo>
                    <a:pt x="4354" y="9979"/>
                    <a:pt x="4583" y="10015"/>
                    <a:pt x="4821" y="10093"/>
                  </a:cubicBezTo>
                  <a:cubicBezTo>
                    <a:pt x="5500" y="10287"/>
                    <a:pt x="5920" y="10901"/>
                    <a:pt x="5953" y="11580"/>
                  </a:cubicBezTo>
                  <a:cubicBezTo>
                    <a:pt x="5985" y="12227"/>
                    <a:pt x="5662" y="12874"/>
                    <a:pt x="5079" y="13198"/>
                  </a:cubicBezTo>
                  <a:cubicBezTo>
                    <a:pt x="4806" y="13380"/>
                    <a:pt x="4496" y="13470"/>
                    <a:pt x="4188" y="13470"/>
                  </a:cubicBezTo>
                  <a:cubicBezTo>
                    <a:pt x="3841" y="13470"/>
                    <a:pt x="3495" y="13356"/>
                    <a:pt x="3203" y="13133"/>
                  </a:cubicBezTo>
                  <a:cubicBezTo>
                    <a:pt x="3013" y="12943"/>
                    <a:pt x="2776" y="12867"/>
                    <a:pt x="2533" y="12867"/>
                  </a:cubicBezTo>
                  <a:cubicBezTo>
                    <a:pt x="2487" y="12867"/>
                    <a:pt x="2441" y="12869"/>
                    <a:pt x="2395" y="12874"/>
                  </a:cubicBezTo>
                  <a:cubicBezTo>
                    <a:pt x="2071" y="12939"/>
                    <a:pt x="1715" y="13004"/>
                    <a:pt x="1392" y="13036"/>
                  </a:cubicBezTo>
                  <a:cubicBezTo>
                    <a:pt x="1068" y="13068"/>
                    <a:pt x="874" y="13198"/>
                    <a:pt x="971" y="13618"/>
                  </a:cubicBezTo>
                  <a:cubicBezTo>
                    <a:pt x="1424" y="15333"/>
                    <a:pt x="1845" y="17079"/>
                    <a:pt x="2233" y="18794"/>
                  </a:cubicBezTo>
                  <a:cubicBezTo>
                    <a:pt x="2305" y="19059"/>
                    <a:pt x="2396" y="19199"/>
                    <a:pt x="2585" y="19199"/>
                  </a:cubicBezTo>
                  <a:cubicBezTo>
                    <a:pt x="2649" y="19199"/>
                    <a:pt x="2725" y="19182"/>
                    <a:pt x="2815" y="19150"/>
                  </a:cubicBezTo>
                  <a:cubicBezTo>
                    <a:pt x="3171" y="19053"/>
                    <a:pt x="3527" y="18955"/>
                    <a:pt x="3882" y="18955"/>
                  </a:cubicBezTo>
                  <a:cubicBezTo>
                    <a:pt x="4206" y="18923"/>
                    <a:pt x="4335" y="18761"/>
                    <a:pt x="4368" y="18438"/>
                  </a:cubicBezTo>
                  <a:cubicBezTo>
                    <a:pt x="4465" y="17597"/>
                    <a:pt x="4918" y="17176"/>
                    <a:pt x="5856" y="17047"/>
                  </a:cubicBezTo>
                  <a:cubicBezTo>
                    <a:pt x="5884" y="17046"/>
                    <a:pt x="5912" y="17045"/>
                    <a:pt x="5940" y="17045"/>
                  </a:cubicBezTo>
                  <a:cubicBezTo>
                    <a:pt x="6520" y="17045"/>
                    <a:pt x="7035" y="17363"/>
                    <a:pt x="7344" y="17888"/>
                  </a:cubicBezTo>
                  <a:cubicBezTo>
                    <a:pt x="7635" y="18535"/>
                    <a:pt x="7473" y="19311"/>
                    <a:pt x="6923" y="19797"/>
                  </a:cubicBezTo>
                  <a:cubicBezTo>
                    <a:pt x="6653" y="20012"/>
                    <a:pt x="6223" y="20148"/>
                    <a:pt x="5816" y="20148"/>
                  </a:cubicBezTo>
                  <a:cubicBezTo>
                    <a:pt x="5492" y="20148"/>
                    <a:pt x="5183" y="20062"/>
                    <a:pt x="4982" y="19861"/>
                  </a:cubicBezTo>
                  <a:cubicBezTo>
                    <a:pt x="4728" y="19588"/>
                    <a:pt x="4462" y="19479"/>
                    <a:pt x="4177" y="19479"/>
                  </a:cubicBezTo>
                  <a:cubicBezTo>
                    <a:pt x="3991" y="19479"/>
                    <a:pt x="3796" y="19526"/>
                    <a:pt x="3591" y="19602"/>
                  </a:cubicBezTo>
                  <a:cubicBezTo>
                    <a:pt x="3333" y="19667"/>
                    <a:pt x="3074" y="19732"/>
                    <a:pt x="2815" y="19732"/>
                  </a:cubicBezTo>
                  <a:cubicBezTo>
                    <a:pt x="2589" y="19732"/>
                    <a:pt x="2524" y="19797"/>
                    <a:pt x="2556" y="20023"/>
                  </a:cubicBezTo>
                  <a:cubicBezTo>
                    <a:pt x="3009" y="21867"/>
                    <a:pt x="3430" y="23678"/>
                    <a:pt x="3850" y="25522"/>
                  </a:cubicBezTo>
                  <a:cubicBezTo>
                    <a:pt x="3877" y="25682"/>
                    <a:pt x="3947" y="25797"/>
                    <a:pt x="4097" y="25797"/>
                  </a:cubicBezTo>
                  <a:cubicBezTo>
                    <a:pt x="4130" y="25797"/>
                    <a:pt x="4166" y="25792"/>
                    <a:pt x="4206" y="25781"/>
                  </a:cubicBezTo>
                  <a:cubicBezTo>
                    <a:pt x="4723" y="25684"/>
                    <a:pt x="5241" y="25587"/>
                    <a:pt x="5759" y="25489"/>
                  </a:cubicBezTo>
                  <a:cubicBezTo>
                    <a:pt x="5920" y="25457"/>
                    <a:pt x="6050" y="25328"/>
                    <a:pt x="6082" y="25166"/>
                  </a:cubicBezTo>
                  <a:cubicBezTo>
                    <a:pt x="6274" y="24326"/>
                    <a:pt x="6804" y="23860"/>
                    <a:pt x="7514" y="23860"/>
                  </a:cubicBezTo>
                  <a:cubicBezTo>
                    <a:pt x="7761" y="23860"/>
                    <a:pt x="8030" y="23917"/>
                    <a:pt x="8314" y="24034"/>
                  </a:cubicBezTo>
                  <a:cubicBezTo>
                    <a:pt x="8896" y="24196"/>
                    <a:pt x="9317" y="24713"/>
                    <a:pt x="9349" y="25328"/>
                  </a:cubicBezTo>
                  <a:cubicBezTo>
                    <a:pt x="9446" y="26007"/>
                    <a:pt x="9123" y="26686"/>
                    <a:pt x="8508" y="26977"/>
                  </a:cubicBezTo>
                  <a:cubicBezTo>
                    <a:pt x="8222" y="27136"/>
                    <a:pt x="7890" y="27240"/>
                    <a:pt x="7580" y="27240"/>
                  </a:cubicBezTo>
                  <a:cubicBezTo>
                    <a:pt x="7257" y="27240"/>
                    <a:pt x="6959" y="27128"/>
                    <a:pt x="6761" y="26848"/>
                  </a:cubicBezTo>
                  <a:cubicBezTo>
                    <a:pt x="6393" y="26296"/>
                    <a:pt x="6000" y="26106"/>
                    <a:pt x="5556" y="26106"/>
                  </a:cubicBezTo>
                  <a:cubicBezTo>
                    <a:pt x="5297" y="26106"/>
                    <a:pt x="5021" y="26171"/>
                    <a:pt x="4723" y="26266"/>
                  </a:cubicBezTo>
                  <a:lnTo>
                    <a:pt x="4626" y="26266"/>
                  </a:lnTo>
                  <a:cubicBezTo>
                    <a:pt x="4174" y="26266"/>
                    <a:pt x="4012" y="26428"/>
                    <a:pt x="4141" y="26880"/>
                  </a:cubicBezTo>
                  <a:cubicBezTo>
                    <a:pt x="4594" y="28595"/>
                    <a:pt x="5015" y="30309"/>
                    <a:pt x="5435" y="31991"/>
                  </a:cubicBezTo>
                  <a:cubicBezTo>
                    <a:pt x="5503" y="32287"/>
                    <a:pt x="5604" y="32407"/>
                    <a:pt x="5792" y="32407"/>
                  </a:cubicBezTo>
                  <a:cubicBezTo>
                    <a:pt x="5872" y="32407"/>
                    <a:pt x="5967" y="32385"/>
                    <a:pt x="6082" y="32347"/>
                  </a:cubicBezTo>
                  <a:cubicBezTo>
                    <a:pt x="6470" y="32218"/>
                    <a:pt x="6858" y="32121"/>
                    <a:pt x="7279" y="32056"/>
                  </a:cubicBezTo>
                  <a:cubicBezTo>
                    <a:pt x="7635" y="32023"/>
                    <a:pt x="7926" y="31765"/>
                    <a:pt x="7990" y="31409"/>
                  </a:cubicBezTo>
                  <a:cubicBezTo>
                    <a:pt x="8150" y="30823"/>
                    <a:pt x="8859" y="30412"/>
                    <a:pt x="9520" y="30412"/>
                  </a:cubicBezTo>
                  <a:cubicBezTo>
                    <a:pt x="9661" y="30412"/>
                    <a:pt x="9800" y="30431"/>
                    <a:pt x="9931" y="30471"/>
                  </a:cubicBezTo>
                  <a:cubicBezTo>
                    <a:pt x="10708" y="30730"/>
                    <a:pt x="11160" y="31538"/>
                    <a:pt x="10999" y="32347"/>
                  </a:cubicBezTo>
                  <a:cubicBezTo>
                    <a:pt x="10869" y="32962"/>
                    <a:pt x="10384" y="33447"/>
                    <a:pt x="9770" y="33544"/>
                  </a:cubicBezTo>
                  <a:cubicBezTo>
                    <a:pt x="9684" y="33557"/>
                    <a:pt x="9599" y="33564"/>
                    <a:pt x="9514" y="33564"/>
                  </a:cubicBezTo>
                  <a:cubicBezTo>
                    <a:pt x="8989" y="33564"/>
                    <a:pt x="8491" y="33310"/>
                    <a:pt x="8185" y="32864"/>
                  </a:cubicBezTo>
                  <a:cubicBezTo>
                    <a:pt x="8077" y="32702"/>
                    <a:pt x="7968" y="32518"/>
                    <a:pt x="7747" y="32518"/>
                  </a:cubicBezTo>
                  <a:cubicBezTo>
                    <a:pt x="7704" y="32518"/>
                    <a:pt x="7656" y="32525"/>
                    <a:pt x="7602" y="32541"/>
                  </a:cubicBezTo>
                  <a:cubicBezTo>
                    <a:pt x="7085" y="32670"/>
                    <a:pt x="6600" y="32800"/>
                    <a:pt x="6082" y="32897"/>
                  </a:cubicBezTo>
                  <a:cubicBezTo>
                    <a:pt x="5791" y="32962"/>
                    <a:pt x="5726" y="33091"/>
                    <a:pt x="5791" y="33382"/>
                  </a:cubicBezTo>
                  <a:cubicBezTo>
                    <a:pt x="6050" y="34320"/>
                    <a:pt x="6276" y="35290"/>
                    <a:pt x="6503" y="36229"/>
                  </a:cubicBezTo>
                  <a:lnTo>
                    <a:pt x="6470" y="36229"/>
                  </a:lnTo>
                  <a:cubicBezTo>
                    <a:pt x="6697" y="37167"/>
                    <a:pt x="6988" y="38105"/>
                    <a:pt x="7149" y="39075"/>
                  </a:cubicBezTo>
                  <a:cubicBezTo>
                    <a:pt x="7176" y="39340"/>
                    <a:pt x="7398" y="39562"/>
                    <a:pt x="7656" y="39562"/>
                  </a:cubicBezTo>
                  <a:cubicBezTo>
                    <a:pt x="7712" y="39562"/>
                    <a:pt x="7770" y="39551"/>
                    <a:pt x="7829" y="39528"/>
                  </a:cubicBezTo>
                  <a:cubicBezTo>
                    <a:pt x="8249" y="39463"/>
                    <a:pt x="8670" y="39334"/>
                    <a:pt x="9090" y="39269"/>
                  </a:cubicBezTo>
                  <a:cubicBezTo>
                    <a:pt x="9414" y="39237"/>
                    <a:pt x="9640" y="38978"/>
                    <a:pt x="9673" y="38687"/>
                  </a:cubicBezTo>
                  <a:cubicBezTo>
                    <a:pt x="9779" y="37757"/>
                    <a:pt x="10490" y="37315"/>
                    <a:pt x="11204" y="37315"/>
                  </a:cubicBezTo>
                  <a:cubicBezTo>
                    <a:pt x="12006" y="37315"/>
                    <a:pt x="12812" y="37870"/>
                    <a:pt x="12778" y="38913"/>
                  </a:cubicBezTo>
                  <a:cubicBezTo>
                    <a:pt x="12745" y="39657"/>
                    <a:pt x="12293" y="40304"/>
                    <a:pt x="11646" y="40595"/>
                  </a:cubicBezTo>
                  <a:cubicBezTo>
                    <a:pt x="11513" y="40630"/>
                    <a:pt x="11377" y="40647"/>
                    <a:pt x="11242" y="40647"/>
                  </a:cubicBezTo>
                  <a:cubicBezTo>
                    <a:pt x="10751" y="40647"/>
                    <a:pt x="10268" y="40426"/>
                    <a:pt x="9964" y="40045"/>
                  </a:cubicBezTo>
                  <a:cubicBezTo>
                    <a:pt x="9868" y="39878"/>
                    <a:pt x="9702" y="39782"/>
                    <a:pt x="9530" y="39782"/>
                  </a:cubicBezTo>
                  <a:cubicBezTo>
                    <a:pt x="9470" y="39782"/>
                    <a:pt x="9408" y="39794"/>
                    <a:pt x="9349" y="39819"/>
                  </a:cubicBezTo>
                  <a:cubicBezTo>
                    <a:pt x="8927" y="39960"/>
                    <a:pt x="8479" y="40052"/>
                    <a:pt x="8008" y="40052"/>
                  </a:cubicBezTo>
                  <a:cubicBezTo>
                    <a:pt x="7938" y="40052"/>
                    <a:pt x="7867" y="40050"/>
                    <a:pt x="7796" y="40045"/>
                  </a:cubicBezTo>
                  <a:cubicBezTo>
                    <a:pt x="7775" y="40043"/>
                    <a:pt x="7754" y="40041"/>
                    <a:pt x="7734" y="40041"/>
                  </a:cubicBezTo>
                  <a:cubicBezTo>
                    <a:pt x="7523" y="40041"/>
                    <a:pt x="7449" y="40199"/>
                    <a:pt x="7538" y="40466"/>
                  </a:cubicBezTo>
                  <a:cubicBezTo>
                    <a:pt x="7990" y="42342"/>
                    <a:pt x="8476" y="44218"/>
                    <a:pt x="8929" y="46094"/>
                  </a:cubicBezTo>
                  <a:cubicBezTo>
                    <a:pt x="8998" y="46303"/>
                    <a:pt x="9084" y="46395"/>
                    <a:pt x="9234" y="46395"/>
                  </a:cubicBezTo>
                  <a:cubicBezTo>
                    <a:pt x="9294" y="46395"/>
                    <a:pt x="9363" y="46381"/>
                    <a:pt x="9446" y="46353"/>
                  </a:cubicBezTo>
                  <a:cubicBezTo>
                    <a:pt x="9931" y="46224"/>
                    <a:pt x="10449" y="46094"/>
                    <a:pt x="10966" y="45965"/>
                  </a:cubicBezTo>
                  <a:cubicBezTo>
                    <a:pt x="11193" y="45965"/>
                    <a:pt x="11387" y="45738"/>
                    <a:pt x="11419" y="45512"/>
                  </a:cubicBezTo>
                  <a:cubicBezTo>
                    <a:pt x="11581" y="44736"/>
                    <a:pt x="12260" y="44186"/>
                    <a:pt x="13069" y="44153"/>
                  </a:cubicBezTo>
                  <a:cubicBezTo>
                    <a:pt x="13748" y="44186"/>
                    <a:pt x="14363" y="44639"/>
                    <a:pt x="14557" y="45318"/>
                  </a:cubicBezTo>
                  <a:cubicBezTo>
                    <a:pt x="14719" y="45932"/>
                    <a:pt x="14557" y="46612"/>
                    <a:pt x="14072" y="47065"/>
                  </a:cubicBezTo>
                  <a:cubicBezTo>
                    <a:pt x="13758" y="47308"/>
                    <a:pt x="13388" y="47430"/>
                    <a:pt x="13018" y="47430"/>
                  </a:cubicBezTo>
                  <a:cubicBezTo>
                    <a:pt x="12700" y="47430"/>
                    <a:pt x="12382" y="47341"/>
                    <a:pt x="12099" y="47162"/>
                  </a:cubicBezTo>
                  <a:cubicBezTo>
                    <a:pt x="11581" y="46968"/>
                    <a:pt x="11031" y="46806"/>
                    <a:pt x="10481" y="46741"/>
                  </a:cubicBezTo>
                  <a:lnTo>
                    <a:pt x="10352" y="46741"/>
                  </a:lnTo>
                  <a:cubicBezTo>
                    <a:pt x="9252" y="46773"/>
                    <a:pt x="9155" y="46935"/>
                    <a:pt x="9414" y="47970"/>
                  </a:cubicBezTo>
                  <a:cubicBezTo>
                    <a:pt x="9446" y="48100"/>
                    <a:pt x="9478" y="48261"/>
                    <a:pt x="9511" y="48391"/>
                  </a:cubicBezTo>
                  <a:cubicBezTo>
                    <a:pt x="9834" y="49749"/>
                    <a:pt x="10125" y="51108"/>
                    <a:pt x="10449" y="52466"/>
                  </a:cubicBezTo>
                  <a:cubicBezTo>
                    <a:pt x="10509" y="52678"/>
                    <a:pt x="10513" y="52890"/>
                    <a:pt x="10805" y="52890"/>
                  </a:cubicBezTo>
                  <a:cubicBezTo>
                    <a:pt x="10825" y="52890"/>
                    <a:pt x="10846" y="52889"/>
                    <a:pt x="10869" y="52887"/>
                  </a:cubicBezTo>
                  <a:cubicBezTo>
                    <a:pt x="11484" y="52822"/>
                    <a:pt x="12099" y="52693"/>
                    <a:pt x="12681" y="52531"/>
                  </a:cubicBezTo>
                  <a:cubicBezTo>
                    <a:pt x="12907" y="52466"/>
                    <a:pt x="12972" y="52337"/>
                    <a:pt x="13004" y="52143"/>
                  </a:cubicBezTo>
                  <a:cubicBezTo>
                    <a:pt x="13069" y="51431"/>
                    <a:pt x="13651" y="50849"/>
                    <a:pt x="14363" y="50784"/>
                  </a:cubicBezTo>
                  <a:cubicBezTo>
                    <a:pt x="14420" y="50778"/>
                    <a:pt x="14477" y="50775"/>
                    <a:pt x="14533" y="50775"/>
                  </a:cubicBezTo>
                  <a:cubicBezTo>
                    <a:pt x="15084" y="50775"/>
                    <a:pt x="15593" y="51056"/>
                    <a:pt x="15915" y="51496"/>
                  </a:cubicBezTo>
                  <a:cubicBezTo>
                    <a:pt x="16336" y="52111"/>
                    <a:pt x="16368" y="52952"/>
                    <a:pt x="15948" y="53566"/>
                  </a:cubicBezTo>
                  <a:cubicBezTo>
                    <a:pt x="15627" y="54031"/>
                    <a:pt x="15123" y="54266"/>
                    <a:pt x="14622" y="54266"/>
                  </a:cubicBezTo>
                  <a:cubicBezTo>
                    <a:pt x="14113" y="54266"/>
                    <a:pt x="13605" y="54023"/>
                    <a:pt x="13295" y="53534"/>
                  </a:cubicBezTo>
                  <a:cubicBezTo>
                    <a:pt x="13188" y="53373"/>
                    <a:pt x="13125" y="53146"/>
                    <a:pt x="12923" y="53146"/>
                  </a:cubicBezTo>
                  <a:cubicBezTo>
                    <a:pt x="12881" y="53146"/>
                    <a:pt x="12833" y="53156"/>
                    <a:pt x="12778" y="53178"/>
                  </a:cubicBezTo>
                  <a:cubicBezTo>
                    <a:pt x="12320" y="53313"/>
                    <a:pt x="11839" y="53380"/>
                    <a:pt x="11373" y="53380"/>
                  </a:cubicBezTo>
                  <a:cubicBezTo>
                    <a:pt x="11280" y="53380"/>
                    <a:pt x="11187" y="53378"/>
                    <a:pt x="11096" y="53372"/>
                  </a:cubicBezTo>
                  <a:cubicBezTo>
                    <a:pt x="10643" y="53372"/>
                    <a:pt x="10675" y="53534"/>
                    <a:pt x="10772" y="53825"/>
                  </a:cubicBezTo>
                  <a:cubicBezTo>
                    <a:pt x="11193" y="55378"/>
                    <a:pt x="11549" y="56930"/>
                    <a:pt x="11937" y="58483"/>
                  </a:cubicBezTo>
                  <a:cubicBezTo>
                    <a:pt x="12066" y="58806"/>
                    <a:pt x="12034" y="59195"/>
                    <a:pt x="12228" y="59389"/>
                  </a:cubicBezTo>
                  <a:cubicBezTo>
                    <a:pt x="12301" y="59462"/>
                    <a:pt x="12379" y="59488"/>
                    <a:pt x="12461" y="59488"/>
                  </a:cubicBezTo>
                  <a:cubicBezTo>
                    <a:pt x="12669" y="59488"/>
                    <a:pt x="12901" y="59315"/>
                    <a:pt x="13134" y="59292"/>
                  </a:cubicBezTo>
                  <a:cubicBezTo>
                    <a:pt x="13295" y="59292"/>
                    <a:pt x="13489" y="59259"/>
                    <a:pt x="13651" y="59259"/>
                  </a:cubicBezTo>
                  <a:cubicBezTo>
                    <a:pt x="13691" y="59266"/>
                    <a:pt x="13731" y="59269"/>
                    <a:pt x="13770" y="59269"/>
                  </a:cubicBezTo>
                  <a:cubicBezTo>
                    <a:pt x="14110" y="59269"/>
                    <a:pt x="14402" y="59025"/>
                    <a:pt x="14460" y="58677"/>
                  </a:cubicBezTo>
                  <a:cubicBezTo>
                    <a:pt x="14622" y="58386"/>
                    <a:pt x="14880" y="58127"/>
                    <a:pt x="15204" y="58030"/>
                  </a:cubicBezTo>
                  <a:cubicBezTo>
                    <a:pt x="15477" y="57855"/>
                    <a:pt x="15777" y="57772"/>
                    <a:pt x="16071" y="57772"/>
                  </a:cubicBezTo>
                  <a:cubicBezTo>
                    <a:pt x="16646" y="57772"/>
                    <a:pt x="17201" y="58088"/>
                    <a:pt x="17500" y="58645"/>
                  </a:cubicBezTo>
                  <a:cubicBezTo>
                    <a:pt x="17889" y="59421"/>
                    <a:pt x="17597" y="60359"/>
                    <a:pt x="16886" y="60844"/>
                  </a:cubicBezTo>
                  <a:cubicBezTo>
                    <a:pt x="16556" y="61047"/>
                    <a:pt x="16171" y="61151"/>
                    <a:pt x="15806" y="61151"/>
                  </a:cubicBezTo>
                  <a:cubicBezTo>
                    <a:pt x="15240" y="61151"/>
                    <a:pt x="14721" y="60902"/>
                    <a:pt x="14525" y="60391"/>
                  </a:cubicBezTo>
                  <a:cubicBezTo>
                    <a:pt x="14356" y="59961"/>
                    <a:pt x="14133" y="59855"/>
                    <a:pt x="13882" y="59855"/>
                  </a:cubicBezTo>
                  <a:cubicBezTo>
                    <a:pt x="13698" y="59855"/>
                    <a:pt x="13500" y="59911"/>
                    <a:pt x="13295" y="59939"/>
                  </a:cubicBezTo>
                  <a:cubicBezTo>
                    <a:pt x="13134" y="59939"/>
                    <a:pt x="12972" y="60036"/>
                    <a:pt x="12810" y="60036"/>
                  </a:cubicBezTo>
                  <a:cubicBezTo>
                    <a:pt x="12454" y="60068"/>
                    <a:pt x="12422" y="60262"/>
                    <a:pt x="12519" y="60585"/>
                  </a:cubicBezTo>
                  <a:cubicBezTo>
                    <a:pt x="12810" y="61750"/>
                    <a:pt x="13101" y="62947"/>
                    <a:pt x="13360" y="64111"/>
                  </a:cubicBezTo>
                  <a:lnTo>
                    <a:pt x="53890" y="53954"/>
                  </a:lnTo>
                  <a:cubicBezTo>
                    <a:pt x="53567" y="52564"/>
                    <a:pt x="53179" y="51205"/>
                    <a:pt x="52823" y="49814"/>
                  </a:cubicBezTo>
                  <a:cubicBezTo>
                    <a:pt x="50332" y="40272"/>
                    <a:pt x="48036" y="30665"/>
                    <a:pt x="45480" y="21155"/>
                  </a:cubicBezTo>
                  <a:cubicBezTo>
                    <a:pt x="44154" y="16335"/>
                    <a:pt x="42957" y="11483"/>
                    <a:pt x="41728" y="6664"/>
                  </a:cubicBezTo>
                  <a:cubicBezTo>
                    <a:pt x="41696" y="6534"/>
                    <a:pt x="41663" y="6405"/>
                    <a:pt x="41631" y="6276"/>
                  </a:cubicBezTo>
                  <a:cubicBezTo>
                    <a:pt x="41113" y="4238"/>
                    <a:pt x="40564" y="2168"/>
                    <a:pt x="40111" y="97"/>
                  </a:cubicBezTo>
                  <a:lnTo>
                    <a:pt x="40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47" name="Google Shape;3647;p59"/>
          <p:cNvSpPr txBox="1">
            <a:spLocks noGrp="1"/>
          </p:cNvSpPr>
          <p:nvPr>
            <p:ph type="subTitle" idx="3"/>
          </p:nvPr>
        </p:nvSpPr>
        <p:spPr>
          <a:xfrm rot="21256986">
            <a:off x="1409256" y="748726"/>
            <a:ext cx="3657150" cy="4002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1600"/>
              </a:spcAft>
            </a:pPr>
            <a:r>
              <a:rPr kumimoji="1" lang="en-US" altLang="zh-CN" sz="28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Recently,</a:t>
            </a:r>
            <a:r>
              <a:rPr kumimoji="1" lang="zh-CN" altLang="en-US" sz="28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8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school require students to wear school uniform, which causes a hot discussion. What about your opinion? It is a good or bad idea to wear school uniform in school? </a:t>
            </a:r>
            <a:endParaRPr kumimoji="1" lang="zh-CN" altLang="en-US" sz="2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/>
          </a:p>
        </p:txBody>
      </p:sp>
      <p:sp>
        <p:nvSpPr>
          <p:cNvPr id="3649" name="Google Shape;3649;p59"/>
          <p:cNvSpPr/>
          <p:nvPr/>
        </p:nvSpPr>
        <p:spPr>
          <a:xfrm rot="492630">
            <a:off x="2124499" y="333466"/>
            <a:ext cx="718312" cy="650346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0" name="图片 19" descr="卡通人物&#10;&#10;中度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3707" y="1031771"/>
            <a:ext cx="1984612" cy="31675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45380" y="570636"/>
            <a:ext cx="1745978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Opinion</a:t>
            </a:r>
            <a:endParaRPr lang="en-US" altLang="zh-CN" sz="3200" kern="100" dirty="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97938" y="1585833"/>
            <a:ext cx="1268227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400" kern="100" dirty="0">
                <a:latin typeface="Impact" panose="020B0806030902050204" charset="0"/>
                <a:cs typeface="Impact" panose="020B0806030902050204" charset="0"/>
              </a:rPr>
              <a:t>Reason </a:t>
            </a:r>
            <a:endParaRPr lang="en-US" altLang="zh-CN" sz="2400" kern="100" dirty="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88899" y="4195157"/>
            <a:ext cx="1486304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3200" kern="100" dirty="0">
                <a:latin typeface="Impact" panose="020B0806030902050204" charset="0"/>
                <a:cs typeface="Impact" panose="020B0806030902050204" charset="0"/>
              </a:rPr>
              <a:t>Opinion</a:t>
            </a:r>
            <a:endParaRPr lang="en-US" altLang="zh-CN" sz="3200" kern="100" dirty="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5379" y="3096003"/>
            <a:ext cx="17459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6C59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400" kern="100" dirty="0">
                <a:latin typeface="Impact" panose="020B0806030902050204" charset="0"/>
                <a:cs typeface="Impact" panose="020B0806030902050204" charset="0"/>
              </a:rPr>
              <a:t>Explanation</a:t>
            </a:r>
            <a:endParaRPr lang="zh-CN" altLang="en-US" sz="2400" kern="100" dirty="0"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43666" y="608636"/>
            <a:ext cx="6954150" cy="448628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In my opinion/as far as I’m concerned/ personally speaking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43666" y="1668118"/>
            <a:ext cx="7002396" cy="1003902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A final point /an important factor to consider is that…</a:t>
            </a:r>
            <a:endParaRPr kumimoji="1" lang="en-US" altLang="zh-CN" sz="21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kumimoji="1" lang="en-US" altLang="zh-CN" sz="21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The first/second advantage of studying abroad is…</a:t>
            </a:r>
            <a:endParaRPr kumimoji="1" lang="en-US" altLang="zh-CN" sz="21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kumimoji="1" lang="en-US" altLang="zh-CN" sz="21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Studying abroad provides a great opportunity…</a:t>
            </a:r>
            <a:endParaRPr kumimoji="1" lang="en-US" altLang="zh-CN" sz="21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43666" y="4555618"/>
            <a:ext cx="4474719" cy="448628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dk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One cannot deny the fact that…</a:t>
            </a:r>
            <a:endParaRPr kumimoji="1" lang="zh-CN" altLang="en-US" sz="21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943665" y="1218890"/>
            <a:ext cx="4923127" cy="448628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To begin with/in addition/what’s more/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943666" y="3409065"/>
            <a:ext cx="4474719" cy="448628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in addition/what’s more/therefore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43666" y="2960437"/>
            <a:ext cx="4474719" cy="448628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For example/for instance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943666" y="4094498"/>
            <a:ext cx="4474719" cy="448628"/>
          </a:xfrm>
          <a:prstGeom prst="rect">
            <a:avLst/>
          </a:prstGeom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To sum up/In short/in conclusion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 rot="1339735">
            <a:off x="7618165" y="4007545"/>
            <a:ext cx="1987016" cy="1527167"/>
            <a:chOff x="6618605" y="3067050"/>
            <a:chExt cx="3333750" cy="2789555"/>
          </a:xfrm>
        </p:grpSpPr>
        <p:pic>
          <p:nvPicPr>
            <p:cNvPr id="59" name="图片 58"/>
            <p:cNvPicPr/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40000">
              <a:off x="6618605" y="3482975"/>
              <a:ext cx="1847215" cy="17919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0" name="图片 59"/>
            <p:cNvPicPr/>
            <p:nvPr>
              <p:custDataLst>
                <p:tags r:id="rId7"/>
              </p:custDataLst>
            </p:nvPr>
          </p:nvPicPr>
          <p:blipFill>
            <a:blip r:embed="rId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">
              <a:off x="7077075" y="3067050"/>
              <a:ext cx="2875280" cy="278955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Google Shape;4060;p73"/>
          <p:cNvSpPr/>
          <p:nvPr/>
        </p:nvSpPr>
        <p:spPr>
          <a:xfrm rot="1608141">
            <a:off x="61433" y="49329"/>
            <a:ext cx="470099" cy="41401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Google Shape;4013;p71"/>
          <p:cNvSpPr txBox="1"/>
          <p:nvPr/>
        </p:nvSpPr>
        <p:spPr>
          <a:xfrm>
            <a:off x="512117" y="-90619"/>
            <a:ext cx="37515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41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rPr lang="en-US" sz="3200" dirty="0"/>
              <a:t>Writing tips</a:t>
            </a:r>
            <a:endParaRPr lang="en-US" sz="3200" dirty="0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633831" y="122548"/>
            <a:ext cx="690895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Calibri" panose="020F0502020204030204" charset="0"/>
                <a:cs typeface="Calibri" panose="020F0502020204030204" charset="0"/>
              </a:rPr>
              <a:t>Use the checklist to help you improve your letter.</a:t>
            </a:r>
            <a:endParaRPr lang="en-US" altLang="zh-CN" sz="2400" b="1" i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Google Shape;4060;p73"/>
          <p:cNvSpPr/>
          <p:nvPr/>
        </p:nvSpPr>
        <p:spPr>
          <a:xfrm rot="1608141">
            <a:off x="66641" y="146376"/>
            <a:ext cx="470099" cy="41401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aphicFrame>
        <p:nvGraphicFramePr>
          <p:cNvPr id="3" name="表格 5"/>
          <p:cNvGraphicFramePr>
            <a:graphicFrameLocks noGrp="1"/>
          </p:cNvGraphicFramePr>
          <p:nvPr/>
        </p:nvGraphicFramePr>
        <p:xfrm>
          <a:off x="120963" y="686968"/>
          <a:ext cx="8809936" cy="424484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84987"/>
                <a:gridCol w="4757632"/>
                <a:gridCol w="1634100"/>
                <a:gridCol w="1133217"/>
              </a:tblGrid>
              <a:tr h="3040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Items</a:t>
                      </a:r>
                      <a:endParaRPr lang="zh-CN" altLang="en-US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Grade (ABC)</a:t>
                      </a:r>
                      <a:endParaRPr lang="zh-CN" altLang="en-US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Improve</a:t>
                      </a:r>
                      <a:endParaRPr lang="zh-CN" altLang="en-US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839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Structure</a:t>
                      </a:r>
                      <a:endParaRPr lang="zh-CN" altLang="en-US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Do you use the “OREO”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structure?</a:t>
                      </a:r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465">
                <a:tc vMerge="1"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Is your main idea clear?</a:t>
                      </a:r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465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Is the body part logical and convincing?</a:t>
                      </a:r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097">
                <a:tc vMerge="1"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Is your conclusion clear?</a:t>
                      </a:r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Language</a:t>
                      </a:r>
                      <a:endParaRPr lang="zh-CN" altLang="en-US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Do you use any connectors?</a:t>
                      </a:r>
                      <a:endParaRPr lang="en-US" altLang="zh-CN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628">
                <a:tc vMerge="1"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Do you use the sentence patterns? </a:t>
                      </a:r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4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Grammar</a:t>
                      </a:r>
                      <a:endParaRPr lang="zh-CN" altLang="en-US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/>
                        <a:t>Are </a:t>
                      </a:r>
                      <a:r>
                        <a:rPr lang="en-US" altLang="zh-CN" sz="2400" dirty="0"/>
                        <a:t>there any grammatical errors?</a:t>
                      </a:r>
                      <a:endParaRPr lang="zh-CN" altLang="en-US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7954330" y="299673"/>
            <a:ext cx="976569" cy="202310"/>
            <a:chOff x="7983474" y="480864"/>
            <a:chExt cx="976569" cy="202310"/>
          </a:xfrm>
        </p:grpSpPr>
        <p:grpSp>
          <p:nvGrpSpPr>
            <p:cNvPr id="6" name="组合 5"/>
            <p:cNvGrpSpPr/>
            <p:nvPr/>
          </p:nvGrpSpPr>
          <p:grpSpPr>
            <a:xfrm>
              <a:off x="7983474" y="490131"/>
              <a:ext cx="976569" cy="193043"/>
              <a:chOff x="835275" y="4374093"/>
              <a:chExt cx="976569" cy="193043"/>
            </a:xfrm>
          </p:grpSpPr>
          <p:sp>
            <p:nvSpPr>
              <p:cNvPr id="9" name="Google Shape;4138;p75"/>
              <p:cNvSpPr/>
              <p:nvPr/>
            </p:nvSpPr>
            <p:spPr>
              <a:xfrm>
                <a:off x="835275" y="4374093"/>
                <a:ext cx="976569" cy="193043"/>
              </a:xfrm>
              <a:custGeom>
                <a:avLst/>
                <a:gdLst/>
                <a:ahLst/>
                <a:cxnLst/>
                <a:rect l="l" t="t" r="r" b="b"/>
                <a:pathLst>
                  <a:path w="60802" h="12019" extrusionOk="0">
                    <a:moveTo>
                      <a:pt x="1505" y="1"/>
                    </a:moveTo>
                    <a:cubicBezTo>
                      <a:pt x="681" y="1"/>
                      <a:pt x="1" y="2692"/>
                      <a:pt x="1" y="6017"/>
                    </a:cubicBezTo>
                    <a:cubicBezTo>
                      <a:pt x="1" y="9327"/>
                      <a:pt x="681" y="12018"/>
                      <a:pt x="1505" y="12018"/>
                    </a:cubicBezTo>
                    <a:lnTo>
                      <a:pt x="60089" y="12018"/>
                    </a:lnTo>
                    <a:cubicBezTo>
                      <a:pt x="60485" y="12018"/>
                      <a:pt x="60802" y="11702"/>
                      <a:pt x="60802" y="11306"/>
                    </a:cubicBezTo>
                    <a:cubicBezTo>
                      <a:pt x="60802" y="11116"/>
                      <a:pt x="60659" y="10973"/>
                      <a:pt x="60469" y="10973"/>
                    </a:cubicBezTo>
                    <a:lnTo>
                      <a:pt x="40693" y="10973"/>
                    </a:lnTo>
                    <a:cubicBezTo>
                      <a:pt x="40297" y="9881"/>
                      <a:pt x="40044" y="8076"/>
                      <a:pt x="40044" y="6017"/>
                    </a:cubicBezTo>
                    <a:cubicBezTo>
                      <a:pt x="40044" y="3959"/>
                      <a:pt x="40297" y="2138"/>
                      <a:pt x="40693" y="1061"/>
                    </a:cubicBezTo>
                    <a:lnTo>
                      <a:pt x="60453" y="1061"/>
                    </a:lnTo>
                    <a:cubicBezTo>
                      <a:pt x="60643" y="1061"/>
                      <a:pt x="60802" y="903"/>
                      <a:pt x="60802" y="713"/>
                    </a:cubicBezTo>
                    <a:cubicBezTo>
                      <a:pt x="60802" y="317"/>
                      <a:pt x="60485" y="1"/>
                      <a:pt x="60089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" name="Google Shape;4140;p75"/>
              <p:cNvSpPr/>
              <p:nvPr/>
            </p:nvSpPr>
            <p:spPr>
              <a:xfrm>
                <a:off x="1488837" y="4391134"/>
                <a:ext cx="306196" cy="159217"/>
              </a:xfrm>
              <a:custGeom>
                <a:avLst/>
                <a:gdLst/>
                <a:ahLst/>
                <a:cxnLst/>
                <a:rect l="l" t="t" r="r" b="b"/>
                <a:pathLst>
                  <a:path w="19064" h="9913" extrusionOk="0">
                    <a:moveTo>
                      <a:pt x="0" y="0"/>
                    </a:moveTo>
                    <a:lnTo>
                      <a:pt x="0" y="9912"/>
                    </a:lnTo>
                    <a:lnTo>
                      <a:pt x="19064" y="9912"/>
                    </a:lnTo>
                    <a:cubicBezTo>
                      <a:pt x="18668" y="8820"/>
                      <a:pt x="18415" y="7015"/>
                      <a:pt x="18415" y="4956"/>
                    </a:cubicBezTo>
                    <a:cubicBezTo>
                      <a:pt x="18415" y="2898"/>
                      <a:pt x="18668" y="1077"/>
                      <a:pt x="19064" y="0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" name="Google Shape;4141;p75"/>
            <p:cNvSpPr/>
            <p:nvPr/>
          </p:nvSpPr>
          <p:spPr>
            <a:xfrm>
              <a:off x="8096897" y="480864"/>
              <a:ext cx="125392" cy="193043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73401" y="-114284"/>
            <a:ext cx="1030423" cy="559602"/>
            <a:chOff x="4975220" y="4219653"/>
            <a:chExt cx="1030423" cy="559602"/>
          </a:xfrm>
        </p:grpSpPr>
        <p:grpSp>
          <p:nvGrpSpPr>
            <p:cNvPr id="13" name="组合 12"/>
            <p:cNvGrpSpPr/>
            <p:nvPr/>
          </p:nvGrpSpPr>
          <p:grpSpPr>
            <a:xfrm>
              <a:off x="4975220" y="4219653"/>
              <a:ext cx="1030423" cy="559602"/>
              <a:chOff x="4975220" y="4219653"/>
              <a:chExt cx="1030423" cy="559602"/>
            </a:xfrm>
          </p:grpSpPr>
          <p:sp>
            <p:nvSpPr>
              <p:cNvPr id="15" name="Google Shape;4265;p75"/>
              <p:cNvSpPr/>
              <p:nvPr/>
            </p:nvSpPr>
            <p:spPr>
              <a:xfrm rot="-2902616">
                <a:off x="5410268" y="4183879"/>
                <a:ext cx="559602" cy="631149"/>
              </a:xfrm>
              <a:custGeom>
                <a:avLst/>
                <a:gdLst/>
                <a:ahLst/>
                <a:cxnLst/>
                <a:rect l="l" t="t" r="r" b="b"/>
                <a:pathLst>
                  <a:path w="22385" h="25247" extrusionOk="0">
                    <a:moveTo>
                      <a:pt x="2321" y="0"/>
                    </a:moveTo>
                    <a:cubicBezTo>
                      <a:pt x="2243" y="0"/>
                      <a:pt x="2173" y="35"/>
                      <a:pt x="2135" y="91"/>
                    </a:cubicBezTo>
                    <a:cubicBezTo>
                      <a:pt x="1456" y="641"/>
                      <a:pt x="809" y="1223"/>
                      <a:pt x="162" y="1773"/>
                    </a:cubicBezTo>
                    <a:cubicBezTo>
                      <a:pt x="97" y="1870"/>
                      <a:pt x="0" y="1967"/>
                      <a:pt x="97" y="2129"/>
                    </a:cubicBezTo>
                    <a:cubicBezTo>
                      <a:pt x="97" y="2291"/>
                      <a:pt x="291" y="2356"/>
                      <a:pt x="388" y="2485"/>
                    </a:cubicBezTo>
                    <a:cubicBezTo>
                      <a:pt x="744" y="2873"/>
                      <a:pt x="1068" y="3326"/>
                      <a:pt x="1423" y="3714"/>
                    </a:cubicBezTo>
                    <a:cubicBezTo>
                      <a:pt x="3073" y="5655"/>
                      <a:pt x="4723" y="7531"/>
                      <a:pt x="6340" y="9472"/>
                    </a:cubicBezTo>
                    <a:cubicBezTo>
                      <a:pt x="8572" y="12092"/>
                      <a:pt x="10869" y="14647"/>
                      <a:pt x="13068" y="17332"/>
                    </a:cubicBezTo>
                    <a:cubicBezTo>
                      <a:pt x="14136" y="18626"/>
                      <a:pt x="15268" y="19887"/>
                      <a:pt x="16368" y="21214"/>
                    </a:cubicBezTo>
                    <a:cubicBezTo>
                      <a:pt x="16982" y="21925"/>
                      <a:pt x="17661" y="22637"/>
                      <a:pt x="18373" y="23284"/>
                    </a:cubicBezTo>
                    <a:cubicBezTo>
                      <a:pt x="18988" y="23898"/>
                      <a:pt x="19635" y="24481"/>
                      <a:pt x="20249" y="25095"/>
                    </a:cubicBezTo>
                    <a:cubicBezTo>
                      <a:pt x="20310" y="25196"/>
                      <a:pt x="20408" y="25247"/>
                      <a:pt x="20513" y="25247"/>
                    </a:cubicBezTo>
                    <a:cubicBezTo>
                      <a:pt x="20576" y="25247"/>
                      <a:pt x="20641" y="25229"/>
                      <a:pt x="20702" y="25192"/>
                    </a:cubicBezTo>
                    <a:cubicBezTo>
                      <a:pt x="21284" y="24836"/>
                      <a:pt x="21802" y="24384"/>
                      <a:pt x="22222" y="23866"/>
                    </a:cubicBezTo>
                    <a:cubicBezTo>
                      <a:pt x="22384" y="23704"/>
                      <a:pt x="22352" y="23478"/>
                      <a:pt x="22222" y="23348"/>
                    </a:cubicBezTo>
                    <a:cubicBezTo>
                      <a:pt x="21866" y="22960"/>
                      <a:pt x="21608" y="22507"/>
                      <a:pt x="21317" y="22087"/>
                    </a:cubicBezTo>
                    <a:cubicBezTo>
                      <a:pt x="20767" y="21278"/>
                      <a:pt x="20217" y="20470"/>
                      <a:pt x="19570" y="19726"/>
                    </a:cubicBezTo>
                    <a:cubicBezTo>
                      <a:pt x="18438" y="18367"/>
                      <a:pt x="17241" y="17009"/>
                      <a:pt x="16044" y="15650"/>
                    </a:cubicBezTo>
                    <a:cubicBezTo>
                      <a:pt x="14136" y="13548"/>
                      <a:pt x="12324" y="11348"/>
                      <a:pt x="10448" y="9245"/>
                    </a:cubicBezTo>
                    <a:cubicBezTo>
                      <a:pt x="7893" y="6334"/>
                      <a:pt x="5370" y="3391"/>
                      <a:pt x="2847" y="447"/>
                    </a:cubicBezTo>
                    <a:lnTo>
                      <a:pt x="2491" y="59"/>
                    </a:lnTo>
                    <a:cubicBezTo>
                      <a:pt x="2437" y="18"/>
                      <a:pt x="2377" y="0"/>
                      <a:pt x="23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4266;p75"/>
              <p:cNvSpPr/>
              <p:nvPr/>
            </p:nvSpPr>
            <p:spPr>
              <a:xfrm rot="-2902616">
                <a:off x="5047842" y="4313636"/>
                <a:ext cx="283863" cy="429107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17165" extrusionOk="0">
                    <a:moveTo>
                      <a:pt x="1068" y="1"/>
                    </a:moveTo>
                    <a:cubicBezTo>
                      <a:pt x="923" y="1"/>
                      <a:pt x="777" y="41"/>
                      <a:pt x="648" y="122"/>
                    </a:cubicBezTo>
                    <a:cubicBezTo>
                      <a:pt x="292" y="381"/>
                      <a:pt x="1" y="672"/>
                      <a:pt x="162" y="1189"/>
                    </a:cubicBezTo>
                    <a:cubicBezTo>
                      <a:pt x="324" y="1836"/>
                      <a:pt x="518" y="2483"/>
                      <a:pt x="712" y="3130"/>
                    </a:cubicBezTo>
                    <a:cubicBezTo>
                      <a:pt x="906" y="3842"/>
                      <a:pt x="971" y="4553"/>
                      <a:pt x="971" y="5297"/>
                    </a:cubicBezTo>
                    <a:cubicBezTo>
                      <a:pt x="939" y="5686"/>
                      <a:pt x="1036" y="6106"/>
                      <a:pt x="1262" y="6462"/>
                    </a:cubicBezTo>
                    <a:cubicBezTo>
                      <a:pt x="1877" y="7303"/>
                      <a:pt x="2459" y="8209"/>
                      <a:pt x="3106" y="9017"/>
                    </a:cubicBezTo>
                    <a:cubicBezTo>
                      <a:pt x="3850" y="9955"/>
                      <a:pt x="4626" y="10893"/>
                      <a:pt x="5403" y="11831"/>
                    </a:cubicBezTo>
                    <a:cubicBezTo>
                      <a:pt x="6470" y="13158"/>
                      <a:pt x="7602" y="14419"/>
                      <a:pt x="8702" y="15713"/>
                    </a:cubicBezTo>
                    <a:cubicBezTo>
                      <a:pt x="9122" y="16166"/>
                      <a:pt x="9575" y="16619"/>
                      <a:pt x="10093" y="17007"/>
                    </a:cubicBezTo>
                    <a:cubicBezTo>
                      <a:pt x="10233" y="17116"/>
                      <a:pt x="10365" y="17165"/>
                      <a:pt x="10487" y="17165"/>
                    </a:cubicBezTo>
                    <a:cubicBezTo>
                      <a:pt x="10618" y="17165"/>
                      <a:pt x="10736" y="17108"/>
                      <a:pt x="10837" y="17007"/>
                    </a:cubicBezTo>
                    <a:cubicBezTo>
                      <a:pt x="10998" y="16845"/>
                      <a:pt x="11031" y="16651"/>
                      <a:pt x="10837" y="16328"/>
                    </a:cubicBezTo>
                    <a:cubicBezTo>
                      <a:pt x="10513" y="15842"/>
                      <a:pt x="10157" y="15389"/>
                      <a:pt x="9769" y="14937"/>
                    </a:cubicBezTo>
                    <a:cubicBezTo>
                      <a:pt x="8702" y="13643"/>
                      <a:pt x="7602" y="12414"/>
                      <a:pt x="6535" y="11152"/>
                    </a:cubicBezTo>
                    <a:cubicBezTo>
                      <a:pt x="6146" y="10667"/>
                      <a:pt x="5758" y="10149"/>
                      <a:pt x="5403" y="9664"/>
                    </a:cubicBezTo>
                    <a:cubicBezTo>
                      <a:pt x="4885" y="8953"/>
                      <a:pt x="4400" y="8209"/>
                      <a:pt x="3850" y="7529"/>
                    </a:cubicBezTo>
                    <a:cubicBezTo>
                      <a:pt x="3623" y="7303"/>
                      <a:pt x="3462" y="7012"/>
                      <a:pt x="3332" y="6721"/>
                    </a:cubicBezTo>
                    <a:lnTo>
                      <a:pt x="3332" y="6721"/>
                    </a:lnTo>
                    <a:cubicBezTo>
                      <a:pt x="3397" y="6785"/>
                      <a:pt x="3494" y="6850"/>
                      <a:pt x="3559" y="6947"/>
                    </a:cubicBezTo>
                    <a:lnTo>
                      <a:pt x="8023" y="12155"/>
                    </a:lnTo>
                    <a:cubicBezTo>
                      <a:pt x="8174" y="12325"/>
                      <a:pt x="8259" y="12407"/>
                      <a:pt x="8374" y="12407"/>
                    </a:cubicBezTo>
                    <a:cubicBezTo>
                      <a:pt x="8456" y="12407"/>
                      <a:pt x="8554" y="12365"/>
                      <a:pt x="8702" y="12284"/>
                    </a:cubicBezTo>
                    <a:cubicBezTo>
                      <a:pt x="8702" y="12155"/>
                      <a:pt x="8767" y="12058"/>
                      <a:pt x="8896" y="11993"/>
                    </a:cubicBezTo>
                    <a:cubicBezTo>
                      <a:pt x="9511" y="11443"/>
                      <a:pt x="10157" y="10893"/>
                      <a:pt x="10804" y="10343"/>
                    </a:cubicBezTo>
                    <a:cubicBezTo>
                      <a:pt x="10869" y="10246"/>
                      <a:pt x="10998" y="10214"/>
                      <a:pt x="11128" y="10214"/>
                    </a:cubicBezTo>
                    <a:cubicBezTo>
                      <a:pt x="11354" y="9891"/>
                      <a:pt x="11354" y="9794"/>
                      <a:pt x="11128" y="9502"/>
                    </a:cubicBezTo>
                    <a:cubicBezTo>
                      <a:pt x="9737" y="7917"/>
                      <a:pt x="8378" y="6235"/>
                      <a:pt x="6955" y="4683"/>
                    </a:cubicBezTo>
                    <a:cubicBezTo>
                      <a:pt x="6082" y="3745"/>
                      <a:pt x="5241" y="2807"/>
                      <a:pt x="4335" y="1966"/>
                    </a:cubicBezTo>
                    <a:cubicBezTo>
                      <a:pt x="3850" y="1448"/>
                      <a:pt x="3300" y="1028"/>
                      <a:pt x="2718" y="672"/>
                    </a:cubicBezTo>
                    <a:cubicBezTo>
                      <a:pt x="2297" y="445"/>
                      <a:pt x="1909" y="284"/>
                      <a:pt x="1489" y="122"/>
                    </a:cubicBezTo>
                    <a:cubicBezTo>
                      <a:pt x="1359" y="41"/>
                      <a:pt x="1214" y="1"/>
                      <a:pt x="10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4" name="Google Shape;4267;p75"/>
            <p:cNvSpPr/>
            <p:nvPr/>
          </p:nvSpPr>
          <p:spPr>
            <a:xfrm rot="-2902616">
              <a:off x="5123301" y="4430484"/>
              <a:ext cx="202892" cy="262814"/>
            </a:xfrm>
            <a:custGeom>
              <a:avLst/>
              <a:gdLst/>
              <a:ahLst/>
              <a:cxnLst/>
              <a:rect l="l" t="t" r="r" b="b"/>
              <a:pathLst>
                <a:path w="8116" h="10513" extrusionOk="0">
                  <a:moveTo>
                    <a:pt x="113" y="0"/>
                  </a:moveTo>
                  <a:cubicBezTo>
                    <a:pt x="44" y="0"/>
                    <a:pt x="1" y="116"/>
                    <a:pt x="77" y="192"/>
                  </a:cubicBezTo>
                  <a:cubicBezTo>
                    <a:pt x="368" y="386"/>
                    <a:pt x="303" y="839"/>
                    <a:pt x="368" y="1162"/>
                  </a:cubicBezTo>
                  <a:cubicBezTo>
                    <a:pt x="465" y="1518"/>
                    <a:pt x="659" y="1809"/>
                    <a:pt x="886" y="2101"/>
                  </a:cubicBezTo>
                  <a:cubicBezTo>
                    <a:pt x="1403" y="2780"/>
                    <a:pt x="1985" y="3427"/>
                    <a:pt x="2535" y="4106"/>
                  </a:cubicBezTo>
                  <a:lnTo>
                    <a:pt x="5996" y="8182"/>
                  </a:lnTo>
                  <a:lnTo>
                    <a:pt x="7905" y="10478"/>
                  </a:lnTo>
                  <a:cubicBezTo>
                    <a:pt x="7929" y="10503"/>
                    <a:pt x="7955" y="10513"/>
                    <a:pt x="7980" y="10513"/>
                  </a:cubicBezTo>
                  <a:cubicBezTo>
                    <a:pt x="8054" y="10513"/>
                    <a:pt x="8115" y="10422"/>
                    <a:pt x="8067" y="10349"/>
                  </a:cubicBezTo>
                  <a:lnTo>
                    <a:pt x="4605" y="6241"/>
                  </a:lnTo>
                  <a:cubicBezTo>
                    <a:pt x="3473" y="4882"/>
                    <a:pt x="2309" y="3524"/>
                    <a:pt x="1177" y="2165"/>
                  </a:cubicBezTo>
                  <a:cubicBezTo>
                    <a:pt x="886" y="1842"/>
                    <a:pt x="659" y="1454"/>
                    <a:pt x="562" y="1033"/>
                  </a:cubicBezTo>
                  <a:cubicBezTo>
                    <a:pt x="497" y="677"/>
                    <a:pt x="497" y="257"/>
                    <a:pt x="174" y="30"/>
                  </a:cubicBezTo>
                  <a:cubicBezTo>
                    <a:pt x="153" y="9"/>
                    <a:pt x="13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7951" y="650586"/>
            <a:ext cx="4203237" cy="4285308"/>
          </a:xfrm>
        </p:spPr>
        <p:txBody>
          <a:bodyPr/>
          <a:lstStyle/>
          <a:p>
            <a:pPr marL="114300" indent="0">
              <a:buNone/>
            </a:pPr>
            <a:endParaRPr kumimoji="1"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3"/>
          </p:nvPr>
        </p:nvSpPr>
        <p:spPr>
          <a:xfrm>
            <a:off x="4772814" y="650585"/>
            <a:ext cx="4167174" cy="4285307"/>
          </a:xfrm>
        </p:spPr>
        <p:txBody>
          <a:bodyPr/>
          <a:lstStyle/>
          <a:p>
            <a:endParaRPr kumimoji="1" lang="zh-CN" altLang="en-US" dirty="0"/>
          </a:p>
        </p:txBody>
      </p:sp>
      <p:pic>
        <p:nvPicPr>
          <p:cNvPr id="7" name="图片 6" descr="文本&#10;&#10;描述已自动生成"/>
          <p:cNvPicPr>
            <a:picLocks noChangeAspect="1"/>
          </p:cNvPicPr>
          <p:nvPr/>
        </p:nvPicPr>
        <p:blipFill rotWithShape="1">
          <a:blip r:embed="rId1"/>
          <a:srcRect t="7220"/>
          <a:stretch>
            <a:fillRect/>
          </a:stretch>
        </p:blipFill>
        <p:spPr>
          <a:xfrm>
            <a:off x="167951" y="650586"/>
            <a:ext cx="4301412" cy="4360366"/>
          </a:xfrm>
          <a:prstGeom prst="rect">
            <a:avLst/>
          </a:prstGeom>
        </p:spPr>
      </p:pic>
      <p:pic>
        <p:nvPicPr>
          <p:cNvPr id="11" name="图片 10" descr="文本, 信件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814" y="650585"/>
            <a:ext cx="4167174" cy="4360366"/>
          </a:xfrm>
          <a:prstGeom prst="rect">
            <a:avLst/>
          </a:prstGeom>
        </p:spPr>
      </p:pic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303139" y="0"/>
            <a:ext cx="2657951" cy="548173"/>
          </a:xfrm>
        </p:spPr>
        <p:txBody>
          <a:bodyPr/>
          <a:lstStyle/>
          <a:p>
            <a:r>
              <a:rPr lang="en-US" altLang="zh-CN" dirty="0"/>
              <a:t>SHOW TIME</a:t>
            </a:r>
            <a:endParaRPr lang="zh-CN" altLang="en-US" dirty="0"/>
          </a:p>
        </p:txBody>
      </p:sp>
      <p:sp>
        <p:nvSpPr>
          <p:cNvPr id="14" name="Google Shape;4060;p73"/>
          <p:cNvSpPr/>
          <p:nvPr/>
        </p:nvSpPr>
        <p:spPr>
          <a:xfrm rot="1608141">
            <a:off x="68090" y="99177"/>
            <a:ext cx="470099" cy="41401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>
            <p:custDataLst>
              <p:tags r:id="rId1"/>
            </p:custDataLst>
          </p:nvPr>
        </p:nvSpPr>
        <p:spPr>
          <a:xfrm>
            <a:off x="783772" y="-80105"/>
            <a:ext cx="1277742" cy="450107"/>
          </a:xfrm>
          <a:prstGeom prst="rect">
            <a:avLst/>
          </a:prstGeom>
          <a:noFill/>
          <a:ln w="38100">
            <a:noFill/>
          </a:ln>
        </p:spPr>
        <p:txBody>
          <a:bodyPr wrap="square" lIns="34274" tIns="17137" rIns="34274" bIns="17137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700" b="1" i="1" dirty="0"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  <a:sym typeface="+mn-ea"/>
              </a:rPr>
              <a:t>Sample</a:t>
            </a:r>
            <a:endParaRPr lang="en-US" altLang="zh-CN" sz="2700" b="1" i="1" dirty="0">
              <a:solidFill>
                <a:schemeClr val="tx1"/>
              </a:solidFill>
              <a:latin typeface="Calibri" panose="020F0502020204030204" charset="0"/>
              <a:ea typeface="隶书" panose="02010509060101010101" pitchFamily="49" charset="-122"/>
              <a:cs typeface="Calibri" panose="020F05020202040302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2" y="223000"/>
            <a:ext cx="914086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	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Should all students be required to wear a uniform?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 As far as I’m concerned,  school uniform are the better choice. </a:t>
            </a:r>
            <a:endParaRPr kumimoji="1" lang="en-US" altLang="zh-CN" sz="2100" dirty="0"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	To begin with, 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wearing school uniform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 would help make students’ lives simpler. Uniforms would not only save time but also would reduce the stress that often associated with this chore. 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Another important factor to consider is that 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school uniform influences students to act responsibly in groups and as individuals. For instance, Uniform gives students the message that school is a special place for learning. In addition, uniform creates a feeling of unity among students. 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 final point to consider is that wearing uniform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 would help make all the students feel equal. Some students are well-off while others are not. Therefore, wearing uniform would raise the self-esteem of students who cannot afford to wear expensive clothing. </a:t>
            </a:r>
            <a:endParaRPr kumimoji="1" lang="en-US" altLang="zh-CN" sz="2100" dirty="0"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	In conclusion, </a:t>
            </a:r>
            <a:r>
              <a:rPr kumimoji="1" lang="en-US" altLang="zh-CN" sz="2100" u="sng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one cannot deny the fact that</a:t>
            </a:r>
            <a:r>
              <a:rPr kumimoji="1" lang="en-US" altLang="zh-CN" sz="2100" dirty="0">
                <a:latin typeface="Calibri" panose="020F0502020204030204" charset="0"/>
                <a:cs typeface="Calibri" panose="020F0502020204030204" charset="0"/>
              </a:rPr>
              <a:t> students learn better and act more responsibly when they wear uniform. Public schools should require uniform in order to benefit both the students and society as a whole.</a:t>
            </a:r>
            <a:endParaRPr kumimoji="1" lang="zh-CN" altLang="en-US" sz="21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5261" y="935209"/>
            <a:ext cx="1697036" cy="30773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12" name="矩形 11"/>
          <p:cNvSpPr/>
          <p:nvPr/>
        </p:nvSpPr>
        <p:spPr>
          <a:xfrm>
            <a:off x="6877946" y="3157850"/>
            <a:ext cx="1178772" cy="30773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13" name="矩形 12"/>
          <p:cNvSpPr/>
          <p:nvPr/>
        </p:nvSpPr>
        <p:spPr>
          <a:xfrm>
            <a:off x="7388772" y="223000"/>
            <a:ext cx="1752097" cy="36739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" name="矩形 2"/>
          <p:cNvSpPr/>
          <p:nvPr/>
        </p:nvSpPr>
        <p:spPr>
          <a:xfrm>
            <a:off x="1025938" y="2527498"/>
            <a:ext cx="1415682" cy="307733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5" name="矩形 4"/>
          <p:cNvSpPr/>
          <p:nvPr/>
        </p:nvSpPr>
        <p:spPr>
          <a:xfrm>
            <a:off x="0" y="567818"/>
            <a:ext cx="1366345" cy="367391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地图&#10;&#10;描述已自动生成"/>
          <p:cNvPicPr>
            <a:picLocks noChangeAspect="1"/>
          </p:cNvPicPr>
          <p:nvPr/>
        </p:nvPicPr>
        <p:blipFill rotWithShape="1">
          <a:blip r:embed="rId1"/>
          <a:srcRect r="998"/>
          <a:stretch>
            <a:fillRect/>
          </a:stretch>
        </p:blipFill>
        <p:spPr>
          <a:xfrm>
            <a:off x="1301172" y="1973695"/>
            <a:ext cx="5012906" cy="2940050"/>
          </a:xfrm>
          <a:prstGeom prst="rect">
            <a:avLst/>
          </a:prstGeom>
        </p:spPr>
      </p:pic>
      <p:sp>
        <p:nvSpPr>
          <p:cNvPr id="6" name="Google Shape;4013;p71"/>
          <p:cNvSpPr txBox="1"/>
          <p:nvPr/>
        </p:nvSpPr>
        <p:spPr>
          <a:xfrm>
            <a:off x="809879" y="-22108"/>
            <a:ext cx="3760840" cy="913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4800" dirty="0"/>
              <a:t>THINKING</a:t>
            </a:r>
            <a:endParaRPr lang="en-US" sz="4800" dirty="0"/>
          </a:p>
        </p:txBody>
      </p:sp>
      <p:sp>
        <p:nvSpPr>
          <p:cNvPr id="7" name="Google Shape;4060;p73"/>
          <p:cNvSpPr/>
          <p:nvPr/>
        </p:nvSpPr>
        <p:spPr>
          <a:xfrm rot="1608141">
            <a:off x="55333" y="133567"/>
            <a:ext cx="648246" cy="625934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矩形 7"/>
          <p:cNvSpPr/>
          <p:nvPr/>
        </p:nvSpPr>
        <p:spPr>
          <a:xfrm>
            <a:off x="120073" y="872030"/>
            <a:ext cx="8645236" cy="103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en-US" altLang="zh-CN" sz="3200" dirty="0">
                <a:solidFill>
                  <a:schemeClr val="tx1"/>
                </a:solidFill>
              </a:rPr>
              <a:t>Besides the opinions of the passage, what else did you learn from this class?   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74"/>
          <p:cNvSpPr txBox="1">
            <a:spLocks noGrp="1"/>
          </p:cNvSpPr>
          <p:nvPr>
            <p:ph type="ctrTitle"/>
          </p:nvPr>
        </p:nvSpPr>
        <p:spPr>
          <a:xfrm>
            <a:off x="2866950" y="2136600"/>
            <a:ext cx="34101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7129" y="3691515"/>
            <a:ext cx="3178233" cy="1451985"/>
          </a:xfrm>
          <a:prstGeom prst="rect">
            <a:avLst/>
          </a:prstGeom>
        </p:spPr>
      </p:pic>
      <p:sp>
        <p:nvSpPr>
          <p:cNvPr id="2875" name="Google Shape;2875;p44"/>
          <p:cNvSpPr txBox="1">
            <a:spLocks noGrp="1"/>
          </p:cNvSpPr>
          <p:nvPr>
            <p:ph type="title"/>
          </p:nvPr>
        </p:nvSpPr>
        <p:spPr>
          <a:xfrm>
            <a:off x="439812" y="823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79918" y="655000"/>
            <a:ext cx="8780106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By the end of the class, students will:</a:t>
            </a:r>
            <a:endParaRPr lang="zh-CN" altLang="zh-CN" sz="2600" dirty="0">
              <a:solidFill>
                <a:schemeClr val="dk1"/>
              </a:solidFill>
              <a:latin typeface="Candal"/>
              <a:sym typeface="Candal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     be able to find out the </a:t>
            </a:r>
            <a:r>
              <a:rPr lang="en-US" altLang="zh-CN" sz="2600" u="sng" dirty="0">
                <a:solidFill>
                  <a:schemeClr val="accent4">
                    <a:lumMod val="75000"/>
                  </a:schemeClr>
                </a:solidFill>
                <a:latin typeface="Candal"/>
                <a:sym typeface="Candal"/>
              </a:rPr>
              <a:t>“OREO” structure </a:t>
            </a: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of an argumentative letter and apply it to write an argumentative essay.</a:t>
            </a:r>
            <a:endParaRPr lang="zh-CN" altLang="zh-CN" sz="2600" dirty="0">
              <a:solidFill>
                <a:schemeClr val="dk1"/>
              </a:solidFill>
              <a:latin typeface="Candal"/>
              <a:sym typeface="Candal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      be able to use </a:t>
            </a:r>
            <a:r>
              <a:rPr lang="en-US" altLang="zh-CN" sz="2600" u="sng" dirty="0">
                <a:solidFill>
                  <a:schemeClr val="accent4">
                    <a:lumMod val="75000"/>
                  </a:schemeClr>
                </a:solidFill>
                <a:latin typeface="Candal"/>
                <a:sym typeface="Candal"/>
              </a:rPr>
              <a:t>connectors</a:t>
            </a: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 as well as </a:t>
            </a:r>
            <a:r>
              <a:rPr lang="en-US" altLang="zh-CN" sz="2600" dirty="0">
                <a:solidFill>
                  <a:schemeClr val="accent4">
                    <a:lumMod val="75000"/>
                  </a:schemeClr>
                </a:solidFill>
                <a:latin typeface="Candal"/>
                <a:sym typeface="Candal"/>
              </a:rPr>
              <a:t>sentence patterns</a:t>
            </a: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 to make argumentative letter in a logical order.</a:t>
            </a:r>
            <a:endParaRPr lang="en-US" altLang="zh-CN" sz="2600" dirty="0">
              <a:solidFill>
                <a:schemeClr val="dk1"/>
              </a:solidFill>
              <a:latin typeface="Candal"/>
              <a:sym typeface="Candal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       be able to develop critical thinking about the thing around them.</a:t>
            </a:r>
            <a:endParaRPr lang="zh-CN" altLang="zh-CN" sz="2600" dirty="0">
              <a:solidFill>
                <a:schemeClr val="dk1"/>
              </a:solidFill>
              <a:latin typeface="Candal"/>
              <a:sym typeface="Candal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altLang="zh-CN" sz="2600" dirty="0">
                <a:solidFill>
                  <a:schemeClr val="dk1"/>
                </a:solidFill>
                <a:latin typeface="Candal"/>
                <a:sym typeface="Candal"/>
              </a:rPr>
              <a:t>       be able to cooperate with other students to work out a problem.</a:t>
            </a:r>
            <a:endParaRPr lang="zh-CN" altLang="zh-CN" sz="2600" dirty="0">
              <a:solidFill>
                <a:schemeClr val="dk1"/>
              </a:solidFill>
              <a:latin typeface="Candal"/>
              <a:sym typeface="Candal"/>
            </a:endParaRPr>
          </a:p>
        </p:txBody>
      </p:sp>
      <p:sp>
        <p:nvSpPr>
          <p:cNvPr id="4" name="Google Shape;2526;p32"/>
          <p:cNvSpPr/>
          <p:nvPr/>
        </p:nvSpPr>
        <p:spPr>
          <a:xfrm>
            <a:off x="94580" y="1079235"/>
            <a:ext cx="564972" cy="534139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Google Shape;2526;p32"/>
          <p:cNvSpPr/>
          <p:nvPr/>
        </p:nvSpPr>
        <p:spPr>
          <a:xfrm>
            <a:off x="94580" y="2425134"/>
            <a:ext cx="564972" cy="534139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Google Shape;2526;p32"/>
          <p:cNvSpPr/>
          <p:nvPr/>
        </p:nvSpPr>
        <p:spPr>
          <a:xfrm>
            <a:off x="94580" y="3235480"/>
            <a:ext cx="564972" cy="534139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Google Shape;2526;p32"/>
          <p:cNvSpPr/>
          <p:nvPr/>
        </p:nvSpPr>
        <p:spPr>
          <a:xfrm>
            <a:off x="114514" y="4086732"/>
            <a:ext cx="564972" cy="534139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864;p83"/>
          <p:cNvGrpSpPr/>
          <p:nvPr/>
        </p:nvGrpSpPr>
        <p:grpSpPr>
          <a:xfrm>
            <a:off x="3274166" y="1891785"/>
            <a:ext cx="5459286" cy="2628894"/>
            <a:chOff x="2654821" y="2311071"/>
            <a:chExt cx="2279715" cy="1262120"/>
          </a:xfrm>
        </p:grpSpPr>
        <p:grpSp>
          <p:nvGrpSpPr>
            <p:cNvPr id="7" name="Google Shape;4865;p83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3015" name="Google Shape;4866;p83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3016" name="Google Shape;4867;p83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" name="Google Shape;4868;p83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3007" name="Google Shape;4869;p83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3008" name="Google Shape;4870;p83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3009" name="Google Shape;4871;p83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</p:sp>
            <p:sp>
              <p:nvSpPr>
                <p:cNvPr id="3010" name="Google Shape;4872;p83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11" name="Google Shape;4873;p83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12" name="Google Shape;4874;p83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13" name="Google Shape;4875;p83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3014" name="Google Shape;4876;p83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9" name="Google Shape;4877;p83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3005" name="Google Shape;4878;p83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3006" name="Google Shape;4879;p83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" name="Google Shape;4880;p83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2999" name="Google Shape;4881;p83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3000" name="Google Shape;4882;p83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1" name="Google Shape;4883;p83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2" name="Google Shape;4884;p83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3" name="Google Shape;4885;p83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4" name="Google Shape;4886;p83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" name="Google Shape;4887;p83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2997" name="Google Shape;4888;p83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8" name="Google Shape;4889;p83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2" name="Google Shape;4890;p83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2994" name="Google Shape;4891;p83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5" name="Google Shape;4892;p83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996" name="Google Shape;4893;p83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3" name="Google Shape;4894;p83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2992" name="Google Shape;4895;p83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3" name="Google Shape;4896;p83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4" name="Google Shape;4897;p83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2990" name="Google Shape;4898;p83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991" name="Google Shape;4899;p83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4900;p83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2986" name="Google Shape;4901;p83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2987" name="Google Shape;4902;p83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2988" name="Google Shape;4903;p83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989" name="Google Shape;4904;p83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6" name="Google Shape;4905;p83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2984" name="Google Shape;4906;p83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985" name="Google Shape;4907;p83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17" name="Google Shape;4908;p83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2982" name="Google Shape;4909;p83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983" name="Google Shape;4910;p83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" name="Google Shape;4911;p83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2980" name="Google Shape;4912;p83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2981" name="Google Shape;4913;p83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9" name="Google Shape;4914;p83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4915;p83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4916;p83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22" name="Google Shape;4917;p83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2964" name="Google Shape;4918;p83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5" name="Google Shape;4919;p83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6" name="Google Shape;4920;p83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7" name="Google Shape;4921;p83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8" name="Google Shape;4922;p83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9" name="Google Shape;4923;p83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0" name="Google Shape;4924;p83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1" name="Google Shape;4925;p83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2" name="Google Shape;4926;p83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3" name="Google Shape;4927;p83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4" name="Google Shape;4928;p83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5" name="Google Shape;4929;p83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6" name="Google Shape;4930;p83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7" name="Google Shape;4931;p83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8" name="Google Shape;4932;p83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9" name="Google Shape;4933;p83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23" name="Google Shape;4934;p83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4935;p83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4936;p83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4937;p83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4938;p83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4939;p83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4940;p83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4941;p83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4942;p83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4943;p83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4944;p83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4945;p83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4946;p83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4947;p83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4948;p83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4949;p83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4950;p83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951;p83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952;p83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953;p83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43" name="Google Shape;4954;p83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44" name="Google Shape;4955;p83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5" name="Google Shape;4956;p83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2962" name="Google Shape;4957;p83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3" name="Google Shape;4958;p83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6" name="Google Shape;4959;p83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7" name="Google Shape;4960;p83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2958" name="Google Shape;4961;p83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9" name="Google Shape;4962;p83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0" name="Google Shape;4963;p83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1" name="Google Shape;4964;p83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" name="Google Shape;4965;p83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66;p83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4967;p83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4968;p83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4969;p83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4970;p83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4971;p83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5" name="Google Shape;4972;p83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2954" name="Google Shape;4973;p83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5" name="Google Shape;4974;p83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6" name="Google Shape;4975;p83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7" name="Google Shape;4976;p83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6" name="Google Shape;4977;p83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4978;p83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4979;p83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4980;p83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4981;p83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4982;p83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4983;p83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4984;p83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6" name="Google Shape;4985;p83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7" name="Google Shape;4986;p83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8" name="Google Shape;4987;p83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4988;p83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4989;p83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4990;p83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2" name="Google Shape;4991;p83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3" name="Google Shape;4992;p83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4" name="Google Shape;4993;p83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5" name="Google Shape;4994;p83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6" name="Google Shape;4995;p83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7" name="Google Shape;4996;p83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8" name="Google Shape;4997;p83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9" name="Google Shape;4998;p83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0" name="Google Shape;4999;p83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1" name="Google Shape;5000;p83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2" name="Google Shape;5001;p83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3" name="Google Shape;5002;p83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4" name="Google Shape;5003;p83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5" name="Google Shape;5004;p83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6" name="Google Shape;5005;p83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37" name="Google Shape;5006;p83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2952" name="Google Shape;5007;p83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3" name="Google Shape;5008;p83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38" name="Google Shape;5009;p83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39" name="Google Shape;5010;p83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2950" name="Google Shape;5011;p83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2951" name="Google Shape;5012;p83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840" name="Google Shape;5013;p83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2948" name="Google Shape;5014;p83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9" name="Google Shape;5015;p83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41" name="Google Shape;5016;p83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2" name="Google Shape;5017;p83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3" name="Google Shape;5018;p83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4" name="Google Shape;5019;p83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5" name="Google Shape;5020;p83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6" name="Google Shape;5021;p83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7" name="Google Shape;5022;p83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8" name="Google Shape;5023;p83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49" name="Google Shape;5024;p83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2944" name="Google Shape;5025;p83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5" name="Google Shape;5026;p83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6" name="Google Shape;5027;p83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7" name="Google Shape;5028;p83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50" name="Google Shape;5029;p83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1" name="Google Shape;5030;p83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2" name="Google Shape;5031;p83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3" name="Google Shape;5032;p83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4" name="Google Shape;5033;p83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5" name="Google Shape;5034;p83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6" name="Google Shape;5035;p83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7" name="Google Shape;5036;p83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8" name="Google Shape;5037;p83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2940" name="Google Shape;5038;p83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1" name="Google Shape;5039;p83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2" name="Google Shape;5040;p83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3" name="Google Shape;5041;p83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59" name="Google Shape;5042;p83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0" name="Google Shape;5043;p83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1" name="Google Shape;5044;p83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2" name="Google Shape;5045;p83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3" name="Google Shape;5046;p83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4" name="Google Shape;5047;p83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5" name="Google Shape;5048;p83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6" name="Google Shape;5049;p83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7" name="Google Shape;5050;p83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8" name="Google Shape;5051;p83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9" name="Google Shape;5052;p83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0" name="Google Shape;5053;p83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1" name="Google Shape;5054;p83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5055;p83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3" name="Google Shape;5056;p83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4" name="Google Shape;5057;p83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6" name="Google Shape;5058;p83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2877" name="Google Shape;5059;p83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8" name="Google Shape;5060;p83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9" name="Google Shape;5061;p83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0" name="Google Shape;5062;p83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1" name="Google Shape;5063;p83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2" name="Google Shape;5064;p83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3" name="Google Shape;5065;p83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4" name="Google Shape;5066;p83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5" name="Google Shape;5067;p83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5068;p83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5069;p83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8" name="Google Shape;5070;p83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2889" name="Google Shape;5071;p83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0" name="Google Shape;5072;p83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5073;p83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2" name="Google Shape;5074;p83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3" name="Google Shape;5075;p83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4" name="Google Shape;5076;p83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5077;p83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6" name="Google Shape;5078;p83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7" name="Google Shape;5079;p83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8" name="Google Shape;5080;p83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5081;p83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0" name="Google Shape;5082;p83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1" name="Google Shape;5083;p83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02" name="Google Shape;5084;p83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2938" name="Google Shape;5085;p83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9" name="Google Shape;5086;p83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903" name="Google Shape;5087;p83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4" name="Google Shape;5088;p83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5" name="Google Shape;5089;p83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6" name="Google Shape;5090;p83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7" name="Google Shape;5091;p83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8" name="Google Shape;5092;p83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9" name="Google Shape;5093;p83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0" name="Google Shape;5094;p83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1" name="Google Shape;5095;p83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2912" name="Google Shape;5096;p83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3" name="Google Shape;5097;p83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4" name="Google Shape;5098;p83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5" name="Google Shape;5099;p83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6" name="Google Shape;5100;p83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7" name="Google Shape;5101;p83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8" name="Google Shape;5102;p83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9" name="Google Shape;5103;p83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0" name="Google Shape;5104;p83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1" name="Google Shape;5105;p83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2922" name="Google Shape;5106;p83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3" name="Google Shape;5107;p83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4" name="Google Shape;5108;p83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5" name="Google Shape;5109;p83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6" name="Google Shape;5110;p83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7" name="Google Shape;5111;p83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2928" name="Google Shape;5112;p83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9" name="Google Shape;5113;p83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0" name="Google Shape;5114;p83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1" name="Google Shape;5115;p83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2" name="Google Shape;5116;p83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3" name="Google Shape;5117;p83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4" name="Google Shape;5118;p83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5F7D95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5" name="Google Shape;5119;p83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6" name="Google Shape;5120;p83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7" name="Google Shape;5121;p83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018" name="图片 3017" descr="图形用户界面, 应用程序, Teams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665" y="1528196"/>
            <a:ext cx="1937007" cy="3579531"/>
          </a:xfrm>
          <a:prstGeom prst="rect">
            <a:avLst/>
          </a:prstGeom>
        </p:spPr>
      </p:pic>
      <p:sp>
        <p:nvSpPr>
          <p:cNvPr id="3019" name="矩形 6"/>
          <p:cNvSpPr/>
          <p:nvPr>
            <p:custDataLst>
              <p:tags r:id="rId2"/>
            </p:custDataLst>
          </p:nvPr>
        </p:nvSpPr>
        <p:spPr>
          <a:xfrm>
            <a:off x="139801" y="90010"/>
            <a:ext cx="8955837" cy="1523472"/>
          </a:xfrm>
          <a:prstGeom prst="rect">
            <a:avLst/>
          </a:prstGeom>
          <a:noFill/>
          <a:ln w="38100">
            <a:noFill/>
          </a:ln>
        </p:spPr>
        <p:txBody>
          <a:bodyPr wrap="square" lIns="45699" tIns="22849" rIns="45699" bIns="22849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32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</a:rPr>
              <a:t>Recently, An internet influencer who chooses to study abroad share his daily routine on social</a:t>
            </a:r>
            <a:r>
              <a:rPr lang="zh-CN" altLang="en-US" sz="32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</a:rPr>
              <a:t> </a:t>
            </a:r>
            <a:r>
              <a:rPr lang="en-US" altLang="zh-CN" sz="3200" b="1" i="1" dirty="0">
                <a:solidFill>
                  <a:schemeClr val="tx1"/>
                </a:solidFill>
                <a:latin typeface="Calibri" panose="020F0502020204030204" charset="0"/>
                <a:ea typeface="隶书" panose="02010509060101010101" pitchFamily="49" charset="-122"/>
                <a:cs typeface="Calibri" panose="020F0502020204030204" charset="0"/>
              </a:rPr>
              <a:t>media platform.  What do you think of studying abroad? </a:t>
            </a:r>
            <a:endParaRPr lang="en-US" altLang="zh-CN" sz="3200" b="1" i="1" dirty="0">
              <a:solidFill>
                <a:schemeClr val="tx1"/>
              </a:solidFill>
              <a:latin typeface="Calibri" panose="020F0502020204030204" charset="0"/>
              <a:ea typeface="隶书" panose="02010509060101010101" pitchFamily="49" charset="-122"/>
              <a:cs typeface="Calibri" panose="020F0502020204030204" charset="0"/>
            </a:endParaRPr>
          </a:p>
        </p:txBody>
      </p:sp>
      <p:sp>
        <p:nvSpPr>
          <p:cNvPr id="3023" name="Google Shape;3778;p63"/>
          <p:cNvSpPr/>
          <p:nvPr/>
        </p:nvSpPr>
        <p:spPr>
          <a:xfrm flipV="1">
            <a:off x="5693564" y="2639189"/>
            <a:ext cx="216381" cy="250798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copy_25FFA85C-A49E-48BE-9E2A-909475350CA5_BDF8F6A2-4652-427B-89EE-282C9BB392B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5"/>
          <a:srcRect t="13162"/>
          <a:stretch>
            <a:fillRect/>
          </a:stretch>
        </p:blipFill>
        <p:spPr>
          <a:xfrm>
            <a:off x="3489752" y="1530949"/>
            <a:ext cx="1907102" cy="3579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46"/>
          <p:cNvSpPr txBox="1">
            <a:spLocks noGrp="1"/>
          </p:cNvSpPr>
          <p:nvPr>
            <p:ph type="title"/>
          </p:nvPr>
        </p:nvSpPr>
        <p:spPr>
          <a:xfrm>
            <a:off x="2070714" y="147739"/>
            <a:ext cx="4474723" cy="706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Opinion from students </a:t>
            </a:r>
            <a:endParaRPr sz="3600" dirty="0"/>
          </a:p>
        </p:txBody>
      </p:sp>
      <p:grpSp>
        <p:nvGrpSpPr>
          <p:cNvPr id="3351" name="Google Shape;3351;p46"/>
          <p:cNvGrpSpPr/>
          <p:nvPr/>
        </p:nvGrpSpPr>
        <p:grpSpPr>
          <a:xfrm>
            <a:off x="-185367" y="2891926"/>
            <a:ext cx="2984552" cy="2251574"/>
            <a:chOff x="694847" y="1486925"/>
            <a:chExt cx="3733139" cy="3121654"/>
          </a:xfrm>
        </p:grpSpPr>
        <p:sp>
          <p:nvSpPr>
            <p:cNvPr id="3352" name="Google Shape;3352;p46"/>
            <p:cNvSpPr/>
            <p:nvPr/>
          </p:nvSpPr>
          <p:spPr>
            <a:xfrm>
              <a:off x="970175" y="1486925"/>
              <a:ext cx="3027275" cy="3027275"/>
            </a:xfrm>
            <a:custGeom>
              <a:avLst/>
              <a:gdLst/>
              <a:ahLst/>
              <a:cxnLst/>
              <a:rect l="l" t="t" r="r" b="b"/>
              <a:pathLst>
                <a:path w="78093" h="78093" extrusionOk="0">
                  <a:moveTo>
                    <a:pt x="78092" y="39047"/>
                  </a:moveTo>
                  <a:cubicBezTo>
                    <a:pt x="78092" y="60612"/>
                    <a:pt x="60612" y="78092"/>
                    <a:pt x="39046" y="78092"/>
                  </a:cubicBezTo>
                  <a:cubicBezTo>
                    <a:pt x="17497" y="78092"/>
                    <a:pt x="1" y="60612"/>
                    <a:pt x="1" y="39047"/>
                  </a:cubicBezTo>
                  <a:cubicBezTo>
                    <a:pt x="1" y="17481"/>
                    <a:pt x="17497" y="1"/>
                    <a:pt x="39046" y="1"/>
                  </a:cubicBezTo>
                  <a:cubicBezTo>
                    <a:pt x="60612" y="1"/>
                    <a:pt x="78092" y="17481"/>
                    <a:pt x="78092" y="39047"/>
                  </a:cubicBezTo>
                  <a:close/>
                </a:path>
              </a:pathLst>
            </a:custGeom>
            <a:solidFill>
              <a:srgbClr val="B9C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2785117" y="1754745"/>
              <a:ext cx="821547" cy="224721"/>
            </a:xfrm>
            <a:custGeom>
              <a:avLst/>
              <a:gdLst/>
              <a:ahLst/>
              <a:cxnLst/>
              <a:rect l="l" t="t" r="r" b="b"/>
              <a:pathLst>
                <a:path w="21193" h="5797" extrusionOk="0">
                  <a:moveTo>
                    <a:pt x="10712" y="0"/>
                  </a:moveTo>
                  <a:cubicBezTo>
                    <a:pt x="10465" y="0"/>
                    <a:pt x="10205" y="71"/>
                    <a:pt x="9951" y="232"/>
                  </a:cubicBezTo>
                  <a:cubicBezTo>
                    <a:pt x="9303" y="649"/>
                    <a:pt x="8941" y="1771"/>
                    <a:pt x="8074" y="1771"/>
                  </a:cubicBezTo>
                  <a:cubicBezTo>
                    <a:pt x="8051" y="1771"/>
                    <a:pt x="8027" y="1770"/>
                    <a:pt x="8003" y="1768"/>
                  </a:cubicBezTo>
                  <a:cubicBezTo>
                    <a:pt x="7275" y="1721"/>
                    <a:pt x="6942" y="771"/>
                    <a:pt x="6261" y="470"/>
                  </a:cubicBezTo>
                  <a:cubicBezTo>
                    <a:pt x="6115" y="406"/>
                    <a:pt x="5961" y="377"/>
                    <a:pt x="5807" y="377"/>
                  </a:cubicBezTo>
                  <a:cubicBezTo>
                    <a:pt x="5311" y="377"/>
                    <a:pt x="4810" y="677"/>
                    <a:pt x="4520" y="1087"/>
                  </a:cubicBezTo>
                  <a:cubicBezTo>
                    <a:pt x="4124" y="1626"/>
                    <a:pt x="4013" y="2307"/>
                    <a:pt x="3918" y="2956"/>
                  </a:cubicBezTo>
                  <a:cubicBezTo>
                    <a:pt x="3396" y="2354"/>
                    <a:pt x="2699" y="1911"/>
                    <a:pt x="1923" y="1673"/>
                  </a:cubicBezTo>
                  <a:cubicBezTo>
                    <a:pt x="1815" y="1645"/>
                    <a:pt x="1710" y="1632"/>
                    <a:pt x="1610" y="1632"/>
                  </a:cubicBezTo>
                  <a:cubicBezTo>
                    <a:pt x="529" y="1632"/>
                    <a:pt x="1" y="3177"/>
                    <a:pt x="1131" y="4033"/>
                  </a:cubicBezTo>
                  <a:cubicBezTo>
                    <a:pt x="1695" y="4465"/>
                    <a:pt x="2412" y="4599"/>
                    <a:pt x="3084" y="4599"/>
                  </a:cubicBezTo>
                  <a:cubicBezTo>
                    <a:pt x="4186" y="4599"/>
                    <a:pt x="5169" y="4238"/>
                    <a:pt x="5169" y="4238"/>
                  </a:cubicBezTo>
                  <a:cubicBezTo>
                    <a:pt x="5181" y="4970"/>
                    <a:pt x="5821" y="5330"/>
                    <a:pt x="6653" y="5330"/>
                  </a:cubicBezTo>
                  <a:cubicBezTo>
                    <a:pt x="6919" y="5330"/>
                    <a:pt x="7205" y="5293"/>
                    <a:pt x="7496" y="5220"/>
                  </a:cubicBezTo>
                  <a:cubicBezTo>
                    <a:pt x="8271" y="5026"/>
                    <a:pt x="9140" y="4360"/>
                    <a:pt x="9992" y="4360"/>
                  </a:cubicBezTo>
                  <a:cubicBezTo>
                    <a:pt x="10185" y="4360"/>
                    <a:pt x="10378" y="4394"/>
                    <a:pt x="10568" y="4476"/>
                  </a:cubicBezTo>
                  <a:cubicBezTo>
                    <a:pt x="10223" y="5117"/>
                    <a:pt x="11328" y="5797"/>
                    <a:pt x="13000" y="5797"/>
                  </a:cubicBezTo>
                  <a:cubicBezTo>
                    <a:pt x="13475" y="5797"/>
                    <a:pt x="13996" y="5742"/>
                    <a:pt x="14542" y="5616"/>
                  </a:cubicBezTo>
                  <a:cubicBezTo>
                    <a:pt x="15350" y="5410"/>
                    <a:pt x="15572" y="4650"/>
                    <a:pt x="15144" y="4302"/>
                  </a:cubicBezTo>
                  <a:lnTo>
                    <a:pt x="15144" y="4302"/>
                  </a:lnTo>
                  <a:cubicBezTo>
                    <a:pt x="15276" y="4329"/>
                    <a:pt x="15413" y="4342"/>
                    <a:pt x="15552" y="4342"/>
                  </a:cubicBezTo>
                  <a:cubicBezTo>
                    <a:pt x="16047" y="4342"/>
                    <a:pt x="16574" y="4183"/>
                    <a:pt x="17044" y="3985"/>
                  </a:cubicBezTo>
                  <a:cubicBezTo>
                    <a:pt x="17742" y="3695"/>
                    <a:pt x="18474" y="3318"/>
                    <a:pt x="19220" y="3318"/>
                  </a:cubicBezTo>
                  <a:cubicBezTo>
                    <a:pt x="19370" y="3318"/>
                    <a:pt x="19521" y="3333"/>
                    <a:pt x="19673" y="3368"/>
                  </a:cubicBezTo>
                  <a:cubicBezTo>
                    <a:pt x="19892" y="3420"/>
                    <a:pt x="20242" y="3582"/>
                    <a:pt x="20564" y="3582"/>
                  </a:cubicBezTo>
                  <a:cubicBezTo>
                    <a:pt x="20730" y="3582"/>
                    <a:pt x="20889" y="3539"/>
                    <a:pt x="21018" y="3415"/>
                  </a:cubicBezTo>
                  <a:cubicBezTo>
                    <a:pt x="21193" y="3241"/>
                    <a:pt x="21177" y="2940"/>
                    <a:pt x="20971" y="2798"/>
                  </a:cubicBezTo>
                  <a:cubicBezTo>
                    <a:pt x="20882" y="2766"/>
                    <a:pt x="20783" y="2753"/>
                    <a:pt x="20673" y="2753"/>
                  </a:cubicBezTo>
                  <a:cubicBezTo>
                    <a:pt x="20066" y="2753"/>
                    <a:pt x="19125" y="3154"/>
                    <a:pt x="17824" y="3154"/>
                  </a:cubicBezTo>
                  <a:cubicBezTo>
                    <a:pt x="16858" y="3154"/>
                    <a:pt x="15694" y="2933"/>
                    <a:pt x="14321" y="2164"/>
                  </a:cubicBezTo>
                  <a:cubicBezTo>
                    <a:pt x="13997" y="1980"/>
                    <a:pt x="13556" y="1881"/>
                    <a:pt x="13117" y="1881"/>
                  </a:cubicBezTo>
                  <a:cubicBezTo>
                    <a:pt x="12612" y="1881"/>
                    <a:pt x="12109" y="2011"/>
                    <a:pt x="11787" y="2291"/>
                  </a:cubicBezTo>
                  <a:cubicBezTo>
                    <a:pt x="12609" y="1302"/>
                    <a:pt x="11775" y="0"/>
                    <a:pt x="10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354" name="Google Shape;3354;p46"/>
            <p:cNvGrpSpPr/>
            <p:nvPr/>
          </p:nvGrpSpPr>
          <p:grpSpPr>
            <a:xfrm rot="-1741540">
              <a:off x="921222" y="3271185"/>
              <a:ext cx="389524" cy="1033947"/>
              <a:chOff x="2836025" y="2549125"/>
              <a:chExt cx="389525" cy="1033950"/>
            </a:xfrm>
          </p:grpSpPr>
          <p:sp>
            <p:nvSpPr>
              <p:cNvPr id="3355" name="Google Shape;3355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6" name="Google Shape;3356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7" name="Google Shape;3357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358" name="Google Shape;3358;p46"/>
            <p:cNvGrpSpPr/>
            <p:nvPr/>
          </p:nvGrpSpPr>
          <p:grpSpPr>
            <a:xfrm rot="2998153">
              <a:off x="3712105" y="3027577"/>
              <a:ext cx="389526" cy="1033951"/>
              <a:chOff x="2836025" y="2549125"/>
              <a:chExt cx="389525" cy="1033950"/>
            </a:xfrm>
          </p:grpSpPr>
          <p:sp>
            <p:nvSpPr>
              <p:cNvPr id="3359" name="Google Shape;3359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0" name="Google Shape;3360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1" name="Google Shape;3361;p46"/>
              <p:cNvSpPr/>
              <p:nvPr/>
            </p:nvSpPr>
            <p:spPr>
              <a:xfrm>
                <a:off x="2946075" y="2722100"/>
                <a:ext cx="234350" cy="733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29357" extrusionOk="0">
                    <a:moveTo>
                      <a:pt x="5241" y="7316"/>
                    </a:moveTo>
                    <a:cubicBezTo>
                      <a:pt x="5178" y="6018"/>
                      <a:pt x="4988" y="4529"/>
                      <a:pt x="5114" y="2962"/>
                    </a:cubicBezTo>
                    <a:cubicBezTo>
                      <a:pt x="5288" y="397"/>
                      <a:pt x="5859" y="1"/>
                      <a:pt x="4861" y="1426"/>
                    </a:cubicBezTo>
                    <a:cubicBezTo>
                      <a:pt x="253" y="7902"/>
                      <a:pt x="1251" y="4529"/>
                      <a:pt x="3563" y="8124"/>
                    </a:cubicBezTo>
                    <a:cubicBezTo>
                      <a:pt x="3800" y="8472"/>
                      <a:pt x="4006" y="8836"/>
                      <a:pt x="4196" y="9232"/>
                    </a:cubicBezTo>
                    <a:cubicBezTo>
                      <a:pt x="3848" y="8583"/>
                      <a:pt x="2771" y="7443"/>
                      <a:pt x="1235" y="6762"/>
                    </a:cubicBezTo>
                    <a:cubicBezTo>
                      <a:pt x="0" y="10388"/>
                      <a:pt x="4449" y="13000"/>
                      <a:pt x="5906" y="17640"/>
                    </a:cubicBezTo>
                    <a:cubicBezTo>
                      <a:pt x="6492" y="21677"/>
                      <a:pt x="7600" y="25604"/>
                      <a:pt x="9199" y="29356"/>
                    </a:cubicBezTo>
                    <a:lnTo>
                      <a:pt x="9374" y="29277"/>
                    </a:lnTo>
                    <a:cubicBezTo>
                      <a:pt x="6334" y="22136"/>
                      <a:pt x="5684" y="16690"/>
                      <a:pt x="5241" y="7316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2" name="Google Shape;3362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363" name="Google Shape;3363;p46"/>
            <p:cNvGrpSpPr/>
            <p:nvPr/>
          </p:nvGrpSpPr>
          <p:grpSpPr>
            <a:xfrm>
              <a:off x="1209539" y="2284827"/>
              <a:ext cx="2524519" cy="2323751"/>
              <a:chOff x="1209539" y="2284827"/>
              <a:chExt cx="2524519" cy="2323751"/>
            </a:xfrm>
          </p:grpSpPr>
          <p:sp>
            <p:nvSpPr>
              <p:cNvPr id="3364" name="Google Shape;3364;p46"/>
              <p:cNvSpPr/>
              <p:nvPr/>
            </p:nvSpPr>
            <p:spPr>
              <a:xfrm>
                <a:off x="1209539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65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65" y="48546"/>
                      <a:pt x="808" y="48546"/>
                    </a:cubicBezTo>
                    <a:lnTo>
                      <a:pt x="31747" y="48546"/>
                    </a:lnTo>
                    <a:cubicBezTo>
                      <a:pt x="32206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206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5" name="Google Shape;3365;p46"/>
              <p:cNvSpPr/>
              <p:nvPr/>
            </p:nvSpPr>
            <p:spPr>
              <a:xfrm>
                <a:off x="1361143" y="2332080"/>
                <a:ext cx="111100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6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8660" y="48863"/>
                    </a:lnTo>
                    <a:lnTo>
                      <a:pt x="28660" y="2882"/>
                    </a:lnTo>
                    <a:cubicBezTo>
                      <a:pt x="28660" y="1600"/>
                      <a:pt x="20474" y="587"/>
                      <a:pt x="1" y="1"/>
                    </a:cubicBez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6" name="Google Shape;3366;p46"/>
              <p:cNvSpPr/>
              <p:nvPr/>
            </p:nvSpPr>
            <p:spPr>
              <a:xfrm>
                <a:off x="1395526" y="2309985"/>
                <a:ext cx="1076620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73" h="49434" extrusionOk="0">
                    <a:moveTo>
                      <a:pt x="0" y="1"/>
                    </a:moveTo>
                    <a:lnTo>
                      <a:pt x="0" y="49433"/>
                    </a:lnTo>
                    <a:lnTo>
                      <a:pt x="27773" y="49433"/>
                    </a:lnTo>
                    <a:lnTo>
                      <a:pt x="27773" y="2914"/>
                    </a:lnTo>
                    <a:cubicBezTo>
                      <a:pt x="27773" y="1632"/>
                      <a:pt x="19856" y="602"/>
                      <a:pt x="0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7" name="Google Shape;3367;p46"/>
              <p:cNvSpPr/>
              <p:nvPr/>
            </p:nvSpPr>
            <p:spPr>
              <a:xfrm>
                <a:off x="1497397" y="2284827"/>
                <a:ext cx="97474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45" h="50083" extrusionOk="0">
                    <a:moveTo>
                      <a:pt x="1" y="1"/>
                    </a:moveTo>
                    <a:lnTo>
                      <a:pt x="1" y="50082"/>
                    </a:lnTo>
                    <a:lnTo>
                      <a:pt x="25145" y="50082"/>
                    </a:lnTo>
                    <a:lnTo>
                      <a:pt x="25145" y="3563"/>
                    </a:lnTo>
                    <a:cubicBezTo>
                      <a:pt x="25145" y="2265"/>
                      <a:pt x="19856" y="602"/>
                      <a:pt x="1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8" name="Google Shape;3368;p46"/>
              <p:cNvSpPr/>
              <p:nvPr/>
            </p:nvSpPr>
            <p:spPr>
              <a:xfrm>
                <a:off x="2472064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49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49" y="48546"/>
                      <a:pt x="808" y="48546"/>
                    </a:cubicBezTo>
                    <a:lnTo>
                      <a:pt x="31747" y="48546"/>
                    </a:lnTo>
                    <a:cubicBezTo>
                      <a:pt x="32190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190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9" name="Google Shape;3369;p46"/>
              <p:cNvSpPr/>
              <p:nvPr/>
            </p:nvSpPr>
            <p:spPr>
              <a:xfrm>
                <a:off x="358236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550" y="48863"/>
                    </a:lnTo>
                    <a:lnTo>
                      <a:pt x="2550" y="18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0" name="Google Shape;3370;p46"/>
              <p:cNvSpPr/>
              <p:nvPr/>
            </p:nvSpPr>
            <p:spPr>
              <a:xfrm>
                <a:off x="2472064" y="2332080"/>
                <a:ext cx="111038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48864" extrusionOk="0">
                    <a:moveTo>
                      <a:pt x="28644" y="1"/>
                    </a:moveTo>
                    <a:cubicBezTo>
                      <a:pt x="8171" y="587"/>
                      <a:pt x="1" y="1600"/>
                      <a:pt x="1" y="2882"/>
                    </a:cubicBezTo>
                    <a:lnTo>
                      <a:pt x="1" y="48863"/>
                    </a:lnTo>
                    <a:lnTo>
                      <a:pt x="28644" y="48863"/>
                    </a:lnTo>
                    <a:lnTo>
                      <a:pt x="28644" y="1"/>
                    </a:ln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1" name="Google Shape;3371;p46"/>
              <p:cNvSpPr/>
              <p:nvPr/>
            </p:nvSpPr>
            <p:spPr>
              <a:xfrm>
                <a:off x="2472064" y="2309985"/>
                <a:ext cx="1076039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49434" extrusionOk="0">
                    <a:moveTo>
                      <a:pt x="27757" y="1"/>
                    </a:moveTo>
                    <a:cubicBezTo>
                      <a:pt x="7917" y="602"/>
                      <a:pt x="1" y="1632"/>
                      <a:pt x="1" y="2914"/>
                    </a:cubicBezTo>
                    <a:lnTo>
                      <a:pt x="1" y="49433"/>
                    </a:lnTo>
                    <a:lnTo>
                      <a:pt x="27757" y="49433"/>
                    </a:lnTo>
                    <a:lnTo>
                      <a:pt x="27757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2" name="Google Shape;3372;p46"/>
              <p:cNvSpPr/>
              <p:nvPr/>
            </p:nvSpPr>
            <p:spPr>
              <a:xfrm>
                <a:off x="2472064" y="2284827"/>
                <a:ext cx="97412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29" h="50083" extrusionOk="0">
                    <a:moveTo>
                      <a:pt x="25129" y="1"/>
                    </a:moveTo>
                    <a:cubicBezTo>
                      <a:pt x="5289" y="602"/>
                      <a:pt x="1" y="2265"/>
                      <a:pt x="1" y="3563"/>
                    </a:cubicBezTo>
                    <a:lnTo>
                      <a:pt x="1" y="50082"/>
                    </a:lnTo>
                    <a:lnTo>
                      <a:pt x="25129" y="50082"/>
                    </a:lnTo>
                    <a:lnTo>
                      <a:pt x="25129" y="1"/>
                    </a:ln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3" name="Google Shape;3373;p46"/>
              <p:cNvSpPr/>
              <p:nvPr/>
            </p:nvSpPr>
            <p:spPr>
              <a:xfrm>
                <a:off x="126233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2550" y="1"/>
                    </a:moveTo>
                    <a:lnTo>
                      <a:pt x="0" y="1822"/>
                    </a:lnTo>
                    <a:lnTo>
                      <a:pt x="0" y="48863"/>
                    </a:lnTo>
                    <a:lnTo>
                      <a:pt x="2550" y="48863"/>
                    </a:lnTo>
                    <a:lnTo>
                      <a:pt x="255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4" name="Google Shape;3374;p46"/>
              <p:cNvSpPr/>
              <p:nvPr/>
            </p:nvSpPr>
            <p:spPr>
              <a:xfrm>
                <a:off x="2472064" y="2371967"/>
                <a:ext cx="936679" cy="1854324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47835" extrusionOk="0">
                    <a:moveTo>
                      <a:pt x="1869" y="1"/>
                    </a:moveTo>
                    <a:cubicBezTo>
                      <a:pt x="523" y="444"/>
                      <a:pt x="1" y="903"/>
                      <a:pt x="1" y="1315"/>
                    </a:cubicBezTo>
                    <a:lnTo>
                      <a:pt x="1" y="47834"/>
                    </a:lnTo>
                    <a:lnTo>
                      <a:pt x="24163" y="47834"/>
                    </a:lnTo>
                    <a:lnTo>
                      <a:pt x="24163" y="24828"/>
                    </a:lnTo>
                    <a:cubicBezTo>
                      <a:pt x="16072" y="20901"/>
                      <a:pt x="5764" y="13285"/>
                      <a:pt x="1869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5" name="Google Shape;3375;p46"/>
              <p:cNvSpPr/>
              <p:nvPr/>
            </p:nvSpPr>
            <p:spPr>
              <a:xfrm>
                <a:off x="1447538" y="2824669"/>
                <a:ext cx="605393" cy="166030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4283" extrusionOk="0">
                    <a:moveTo>
                      <a:pt x="7909" y="1"/>
                    </a:moveTo>
                    <a:cubicBezTo>
                      <a:pt x="7728" y="1"/>
                      <a:pt x="7537" y="53"/>
                      <a:pt x="7351" y="173"/>
                    </a:cubicBezTo>
                    <a:cubicBezTo>
                      <a:pt x="6873" y="481"/>
                      <a:pt x="6591" y="1315"/>
                      <a:pt x="5962" y="1315"/>
                    </a:cubicBezTo>
                    <a:cubicBezTo>
                      <a:pt x="5945" y="1315"/>
                      <a:pt x="5928" y="1314"/>
                      <a:pt x="5910" y="1313"/>
                    </a:cubicBezTo>
                    <a:cubicBezTo>
                      <a:pt x="5372" y="1281"/>
                      <a:pt x="5119" y="569"/>
                      <a:pt x="4612" y="347"/>
                    </a:cubicBezTo>
                    <a:cubicBezTo>
                      <a:pt x="4504" y="297"/>
                      <a:pt x="4391" y="274"/>
                      <a:pt x="4276" y="274"/>
                    </a:cubicBezTo>
                    <a:cubicBezTo>
                      <a:pt x="3922" y="274"/>
                      <a:pt x="3561" y="495"/>
                      <a:pt x="3345" y="806"/>
                    </a:cubicBezTo>
                    <a:cubicBezTo>
                      <a:pt x="3045" y="1202"/>
                      <a:pt x="2965" y="1709"/>
                      <a:pt x="2902" y="2184"/>
                    </a:cubicBezTo>
                    <a:cubicBezTo>
                      <a:pt x="2506" y="1740"/>
                      <a:pt x="1984" y="1408"/>
                      <a:pt x="1414" y="1234"/>
                    </a:cubicBezTo>
                    <a:cubicBezTo>
                      <a:pt x="1337" y="1214"/>
                      <a:pt x="1263" y="1205"/>
                      <a:pt x="1192" y="1205"/>
                    </a:cubicBezTo>
                    <a:cubicBezTo>
                      <a:pt x="399" y="1205"/>
                      <a:pt x="1" y="2350"/>
                      <a:pt x="844" y="2975"/>
                    </a:cubicBezTo>
                    <a:cubicBezTo>
                      <a:pt x="1254" y="3291"/>
                      <a:pt x="1775" y="3389"/>
                      <a:pt x="2264" y="3389"/>
                    </a:cubicBezTo>
                    <a:cubicBezTo>
                      <a:pt x="3077" y="3389"/>
                      <a:pt x="3805" y="3118"/>
                      <a:pt x="3805" y="3118"/>
                    </a:cubicBezTo>
                    <a:cubicBezTo>
                      <a:pt x="3817" y="3666"/>
                      <a:pt x="4298" y="3933"/>
                      <a:pt x="4923" y="3933"/>
                    </a:cubicBezTo>
                    <a:cubicBezTo>
                      <a:pt x="5111" y="3933"/>
                      <a:pt x="5310" y="3909"/>
                      <a:pt x="5515" y="3862"/>
                    </a:cubicBezTo>
                    <a:cubicBezTo>
                      <a:pt x="6103" y="3718"/>
                      <a:pt x="6746" y="3218"/>
                      <a:pt x="7389" y="3218"/>
                    </a:cubicBezTo>
                    <a:cubicBezTo>
                      <a:pt x="7525" y="3218"/>
                      <a:pt x="7660" y="3240"/>
                      <a:pt x="7795" y="3292"/>
                    </a:cubicBezTo>
                    <a:cubicBezTo>
                      <a:pt x="7536" y="3773"/>
                      <a:pt x="8343" y="4283"/>
                      <a:pt x="9580" y="4283"/>
                    </a:cubicBezTo>
                    <a:cubicBezTo>
                      <a:pt x="9932" y="4283"/>
                      <a:pt x="10318" y="4242"/>
                      <a:pt x="10724" y="4147"/>
                    </a:cubicBezTo>
                    <a:cubicBezTo>
                      <a:pt x="11310" y="4005"/>
                      <a:pt x="11484" y="3435"/>
                      <a:pt x="11151" y="3181"/>
                    </a:cubicBezTo>
                    <a:lnTo>
                      <a:pt x="11151" y="3181"/>
                    </a:lnTo>
                    <a:cubicBezTo>
                      <a:pt x="11261" y="3195"/>
                      <a:pt x="11369" y="3202"/>
                      <a:pt x="11476" y="3202"/>
                    </a:cubicBezTo>
                    <a:cubicBezTo>
                      <a:pt x="11852" y="3202"/>
                      <a:pt x="12216" y="3116"/>
                      <a:pt x="12561" y="2944"/>
                    </a:cubicBezTo>
                    <a:cubicBezTo>
                      <a:pt x="13074" y="2733"/>
                      <a:pt x="13620" y="2446"/>
                      <a:pt x="14163" y="2446"/>
                    </a:cubicBezTo>
                    <a:cubicBezTo>
                      <a:pt x="14273" y="2446"/>
                      <a:pt x="14383" y="2458"/>
                      <a:pt x="14492" y="2485"/>
                    </a:cubicBezTo>
                    <a:cubicBezTo>
                      <a:pt x="14658" y="2526"/>
                      <a:pt x="14918" y="2642"/>
                      <a:pt x="15154" y="2642"/>
                    </a:cubicBezTo>
                    <a:cubicBezTo>
                      <a:pt x="15279" y="2642"/>
                      <a:pt x="15397" y="2609"/>
                      <a:pt x="15490" y="2516"/>
                    </a:cubicBezTo>
                    <a:cubicBezTo>
                      <a:pt x="15617" y="2390"/>
                      <a:pt x="15617" y="2184"/>
                      <a:pt x="15474" y="2073"/>
                    </a:cubicBezTo>
                    <a:cubicBezTo>
                      <a:pt x="15409" y="2051"/>
                      <a:pt x="15337" y="2041"/>
                      <a:pt x="15257" y="2041"/>
                    </a:cubicBezTo>
                    <a:cubicBezTo>
                      <a:pt x="14809" y="2041"/>
                      <a:pt x="14119" y="2333"/>
                      <a:pt x="13164" y="2333"/>
                    </a:cubicBezTo>
                    <a:cubicBezTo>
                      <a:pt x="12449" y="2333"/>
                      <a:pt x="11586" y="2170"/>
                      <a:pt x="10566" y="1598"/>
                    </a:cubicBezTo>
                    <a:cubicBezTo>
                      <a:pt x="10330" y="1466"/>
                      <a:pt x="10007" y="1395"/>
                      <a:pt x="9683" y="1395"/>
                    </a:cubicBezTo>
                    <a:cubicBezTo>
                      <a:pt x="9309" y="1395"/>
                      <a:pt x="8935" y="1489"/>
                      <a:pt x="8697" y="1693"/>
                    </a:cubicBezTo>
                    <a:cubicBezTo>
                      <a:pt x="9301" y="961"/>
                      <a:pt x="8686" y="1"/>
                      <a:pt x="7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6" name="Google Shape;3376;p46"/>
              <p:cNvSpPr/>
              <p:nvPr/>
            </p:nvSpPr>
            <p:spPr>
              <a:xfrm>
                <a:off x="1959573" y="4363041"/>
                <a:ext cx="1252187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2302" h="6334" extrusionOk="0">
                    <a:moveTo>
                      <a:pt x="539" y="0"/>
                    </a:moveTo>
                    <a:cubicBezTo>
                      <a:pt x="333" y="16"/>
                      <a:pt x="159" y="143"/>
                      <a:pt x="96" y="333"/>
                    </a:cubicBezTo>
                    <a:cubicBezTo>
                      <a:pt x="1" y="570"/>
                      <a:pt x="175" y="823"/>
                      <a:pt x="412" y="839"/>
                    </a:cubicBezTo>
                    <a:lnTo>
                      <a:pt x="30069" y="839"/>
                    </a:lnTo>
                    <a:cubicBezTo>
                      <a:pt x="30081" y="838"/>
                      <a:pt x="30094" y="838"/>
                      <a:pt x="30107" y="838"/>
                    </a:cubicBezTo>
                    <a:cubicBezTo>
                      <a:pt x="30268" y="838"/>
                      <a:pt x="30424" y="929"/>
                      <a:pt x="30512" y="1061"/>
                    </a:cubicBezTo>
                    <a:cubicBezTo>
                      <a:pt x="30813" y="1631"/>
                      <a:pt x="31430" y="3167"/>
                      <a:pt x="30480" y="5241"/>
                    </a:cubicBezTo>
                    <a:cubicBezTo>
                      <a:pt x="30407" y="5403"/>
                      <a:pt x="30252" y="5496"/>
                      <a:pt x="30078" y="5496"/>
                    </a:cubicBezTo>
                    <a:cubicBezTo>
                      <a:pt x="30064" y="5496"/>
                      <a:pt x="30051" y="5495"/>
                      <a:pt x="30037" y="5494"/>
                    </a:cubicBezTo>
                    <a:lnTo>
                      <a:pt x="412" y="5510"/>
                    </a:lnTo>
                    <a:cubicBezTo>
                      <a:pt x="159" y="5526"/>
                      <a:pt x="1" y="5779"/>
                      <a:pt x="96" y="6017"/>
                    </a:cubicBezTo>
                    <a:cubicBezTo>
                      <a:pt x="159" y="6207"/>
                      <a:pt x="333" y="6333"/>
                      <a:pt x="539" y="6333"/>
                    </a:cubicBezTo>
                    <a:lnTo>
                      <a:pt x="30670" y="6333"/>
                    </a:lnTo>
                    <a:cubicBezTo>
                      <a:pt x="30939" y="6333"/>
                      <a:pt x="31193" y="6159"/>
                      <a:pt x="31288" y="5906"/>
                    </a:cubicBezTo>
                    <a:cubicBezTo>
                      <a:pt x="32301" y="3309"/>
                      <a:pt x="31668" y="1251"/>
                      <a:pt x="31304" y="412"/>
                    </a:cubicBezTo>
                    <a:cubicBezTo>
                      <a:pt x="31209" y="174"/>
                      <a:pt x="30971" y="16"/>
                      <a:pt x="30718" y="0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7" name="Google Shape;3377;p46"/>
              <p:cNvSpPr/>
              <p:nvPr/>
            </p:nvSpPr>
            <p:spPr>
              <a:xfrm>
                <a:off x="2588083" y="4395486"/>
                <a:ext cx="589887" cy="180645"/>
              </a:xfrm>
              <a:custGeom>
                <a:avLst/>
                <a:gdLst/>
                <a:ahLst/>
                <a:cxnLst/>
                <a:rect l="l" t="t" r="r" b="b"/>
                <a:pathLst>
                  <a:path w="15217" h="4660" extrusionOk="0">
                    <a:moveTo>
                      <a:pt x="13893" y="1"/>
                    </a:moveTo>
                    <a:cubicBezTo>
                      <a:pt x="13880" y="1"/>
                      <a:pt x="13867" y="1"/>
                      <a:pt x="13855" y="2"/>
                    </a:cubicBezTo>
                    <a:lnTo>
                      <a:pt x="0" y="2"/>
                    </a:lnTo>
                    <a:lnTo>
                      <a:pt x="0" y="4657"/>
                    </a:lnTo>
                    <a:lnTo>
                      <a:pt x="13823" y="4657"/>
                    </a:lnTo>
                    <a:cubicBezTo>
                      <a:pt x="13836" y="4658"/>
                      <a:pt x="13848" y="4659"/>
                      <a:pt x="13861" y="4659"/>
                    </a:cubicBezTo>
                    <a:cubicBezTo>
                      <a:pt x="14022" y="4659"/>
                      <a:pt x="14178" y="4566"/>
                      <a:pt x="14266" y="4404"/>
                    </a:cubicBezTo>
                    <a:cubicBezTo>
                      <a:pt x="15216" y="2346"/>
                      <a:pt x="14599" y="794"/>
                      <a:pt x="14298" y="224"/>
                    </a:cubicBezTo>
                    <a:cubicBezTo>
                      <a:pt x="14210" y="92"/>
                      <a:pt x="14054" y="1"/>
                      <a:pt x="13893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8" name="Google Shape;3378;p46"/>
              <p:cNvSpPr/>
              <p:nvPr/>
            </p:nvSpPr>
            <p:spPr>
              <a:xfrm>
                <a:off x="1997639" y="4395563"/>
                <a:ext cx="590507" cy="18049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656" extrusionOk="0">
                    <a:moveTo>
                      <a:pt x="0" y="0"/>
                    </a:moveTo>
                    <a:lnTo>
                      <a:pt x="0" y="4655"/>
                    </a:lnTo>
                    <a:lnTo>
                      <a:pt x="15232" y="4655"/>
                    </a:lnTo>
                    <a:lnTo>
                      <a:pt x="15232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9" name="Google Shape;3379;p46"/>
              <p:cNvSpPr/>
              <p:nvPr/>
            </p:nvSpPr>
            <p:spPr>
              <a:xfrm>
                <a:off x="1777268" y="4118135"/>
                <a:ext cx="1253428" cy="244956"/>
              </a:xfrm>
              <a:custGeom>
                <a:avLst/>
                <a:gdLst/>
                <a:ahLst/>
                <a:cxnLst/>
                <a:rect l="l" t="t" r="r" b="b"/>
                <a:pathLst>
                  <a:path w="32334" h="6319" extrusionOk="0">
                    <a:moveTo>
                      <a:pt x="1378" y="0"/>
                    </a:moveTo>
                    <a:cubicBezTo>
                      <a:pt x="1173" y="0"/>
                      <a:pt x="998" y="127"/>
                      <a:pt x="935" y="301"/>
                    </a:cubicBezTo>
                    <a:cubicBezTo>
                      <a:pt x="618" y="1061"/>
                      <a:pt x="1" y="3167"/>
                      <a:pt x="951" y="5986"/>
                    </a:cubicBezTo>
                    <a:cubicBezTo>
                      <a:pt x="1014" y="6191"/>
                      <a:pt x="1188" y="6318"/>
                      <a:pt x="1410" y="6318"/>
                    </a:cubicBezTo>
                    <a:lnTo>
                      <a:pt x="31795" y="6318"/>
                    </a:lnTo>
                    <a:cubicBezTo>
                      <a:pt x="32001" y="6318"/>
                      <a:pt x="32175" y="6191"/>
                      <a:pt x="32238" y="6001"/>
                    </a:cubicBezTo>
                    <a:cubicBezTo>
                      <a:pt x="32333" y="5764"/>
                      <a:pt x="32175" y="5511"/>
                      <a:pt x="31922" y="5495"/>
                    </a:cubicBezTo>
                    <a:lnTo>
                      <a:pt x="16151" y="5479"/>
                    </a:lnTo>
                    <a:cubicBezTo>
                      <a:pt x="16138" y="5480"/>
                      <a:pt x="16124" y="5481"/>
                      <a:pt x="16110" y="5481"/>
                    </a:cubicBezTo>
                    <a:cubicBezTo>
                      <a:pt x="15937" y="5481"/>
                      <a:pt x="15780" y="5387"/>
                      <a:pt x="15692" y="5226"/>
                    </a:cubicBezTo>
                    <a:cubicBezTo>
                      <a:pt x="14758" y="3151"/>
                      <a:pt x="15375" y="1615"/>
                      <a:pt x="15676" y="1045"/>
                    </a:cubicBezTo>
                    <a:cubicBezTo>
                      <a:pt x="15764" y="913"/>
                      <a:pt x="15907" y="822"/>
                      <a:pt x="16079" y="822"/>
                    </a:cubicBezTo>
                    <a:cubicBezTo>
                      <a:pt x="16092" y="822"/>
                      <a:pt x="16106" y="823"/>
                      <a:pt x="16120" y="824"/>
                    </a:cubicBezTo>
                    <a:lnTo>
                      <a:pt x="31906" y="824"/>
                    </a:lnTo>
                    <a:cubicBezTo>
                      <a:pt x="32159" y="808"/>
                      <a:pt x="32317" y="555"/>
                      <a:pt x="32238" y="333"/>
                    </a:cubicBezTo>
                    <a:cubicBezTo>
                      <a:pt x="32175" y="127"/>
                      <a:pt x="31985" y="0"/>
                      <a:pt x="31779" y="0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0" name="Google Shape;3380;p46"/>
              <p:cNvSpPr/>
              <p:nvPr/>
            </p:nvSpPr>
            <p:spPr>
              <a:xfrm>
                <a:off x="2349300" y="4149998"/>
                <a:ext cx="642685" cy="180606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4659" extrusionOk="0">
                    <a:moveTo>
                      <a:pt x="1322" y="0"/>
                    </a:moveTo>
                    <a:cubicBezTo>
                      <a:pt x="1150" y="0"/>
                      <a:pt x="1007" y="91"/>
                      <a:pt x="919" y="223"/>
                    </a:cubicBezTo>
                    <a:cubicBezTo>
                      <a:pt x="618" y="793"/>
                      <a:pt x="1" y="2329"/>
                      <a:pt x="935" y="4404"/>
                    </a:cubicBezTo>
                    <a:cubicBezTo>
                      <a:pt x="1023" y="4565"/>
                      <a:pt x="1180" y="4659"/>
                      <a:pt x="1353" y="4659"/>
                    </a:cubicBezTo>
                    <a:cubicBezTo>
                      <a:pt x="1367" y="4659"/>
                      <a:pt x="1381" y="4658"/>
                      <a:pt x="1394" y="4657"/>
                    </a:cubicBezTo>
                    <a:lnTo>
                      <a:pt x="16579" y="4657"/>
                    </a:lnTo>
                    <a:lnTo>
                      <a:pt x="16579" y="2"/>
                    </a:lnTo>
                    <a:lnTo>
                      <a:pt x="1363" y="2"/>
                    </a:lnTo>
                    <a:cubicBezTo>
                      <a:pt x="1349" y="1"/>
                      <a:pt x="1335" y="0"/>
                      <a:pt x="1322" y="0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1" name="Google Shape;3381;p46"/>
              <p:cNvSpPr/>
              <p:nvPr/>
            </p:nvSpPr>
            <p:spPr>
              <a:xfrm>
                <a:off x="1911700" y="3872647"/>
                <a:ext cx="1286533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3188" h="6334" extrusionOk="0">
                    <a:moveTo>
                      <a:pt x="1378" y="0"/>
                    </a:moveTo>
                    <a:cubicBezTo>
                      <a:pt x="1188" y="0"/>
                      <a:pt x="998" y="127"/>
                      <a:pt x="935" y="301"/>
                    </a:cubicBezTo>
                    <a:cubicBezTo>
                      <a:pt x="634" y="1077"/>
                      <a:pt x="0" y="3167"/>
                      <a:pt x="951" y="5985"/>
                    </a:cubicBezTo>
                    <a:cubicBezTo>
                      <a:pt x="1014" y="6191"/>
                      <a:pt x="1204" y="6318"/>
                      <a:pt x="1410" y="6333"/>
                    </a:cubicBezTo>
                    <a:lnTo>
                      <a:pt x="31794" y="6333"/>
                    </a:lnTo>
                    <a:cubicBezTo>
                      <a:pt x="32000" y="6318"/>
                      <a:pt x="32174" y="6191"/>
                      <a:pt x="32238" y="6001"/>
                    </a:cubicBezTo>
                    <a:cubicBezTo>
                      <a:pt x="33188" y="3563"/>
                      <a:pt x="32539" y="1188"/>
                      <a:pt x="32238" y="333"/>
                    </a:cubicBezTo>
                    <a:cubicBezTo>
                      <a:pt x="32174" y="127"/>
                      <a:pt x="31984" y="0"/>
                      <a:pt x="3177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2" name="Google Shape;3382;p46"/>
              <p:cNvSpPr/>
              <p:nvPr/>
            </p:nvSpPr>
            <p:spPr>
              <a:xfrm>
                <a:off x="1855842" y="4404130"/>
                <a:ext cx="294653" cy="203826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5258" extrusionOk="0">
                    <a:moveTo>
                      <a:pt x="3591" y="1"/>
                    </a:moveTo>
                    <a:cubicBezTo>
                      <a:pt x="2996" y="1"/>
                      <a:pt x="2455" y="227"/>
                      <a:pt x="2487" y="682"/>
                    </a:cubicBezTo>
                    <a:lnTo>
                      <a:pt x="1901" y="2566"/>
                    </a:lnTo>
                    <a:lnTo>
                      <a:pt x="286" y="3928"/>
                    </a:lnTo>
                    <a:lnTo>
                      <a:pt x="48" y="4893"/>
                    </a:lnTo>
                    <a:cubicBezTo>
                      <a:pt x="1" y="5083"/>
                      <a:pt x="143" y="5258"/>
                      <a:pt x="333" y="5258"/>
                    </a:cubicBezTo>
                    <a:lnTo>
                      <a:pt x="7601" y="5258"/>
                    </a:lnTo>
                    <a:lnTo>
                      <a:pt x="7411" y="3674"/>
                    </a:lnTo>
                    <a:cubicBezTo>
                      <a:pt x="7411" y="3674"/>
                      <a:pt x="6872" y="1822"/>
                      <a:pt x="6017" y="967"/>
                    </a:cubicBezTo>
                    <a:cubicBezTo>
                      <a:pt x="5890" y="1148"/>
                      <a:pt x="5745" y="1228"/>
                      <a:pt x="5602" y="1228"/>
                    </a:cubicBezTo>
                    <a:cubicBezTo>
                      <a:pt x="5373" y="1228"/>
                      <a:pt x="5153" y="1020"/>
                      <a:pt x="5036" y="698"/>
                    </a:cubicBezTo>
                    <a:cubicBezTo>
                      <a:pt x="4860" y="234"/>
                      <a:pt x="4197" y="1"/>
                      <a:pt x="3591" y="1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3" name="Google Shape;3383;p46"/>
              <p:cNvSpPr/>
              <p:nvPr/>
            </p:nvSpPr>
            <p:spPr>
              <a:xfrm>
                <a:off x="1922234" y="4447385"/>
                <a:ext cx="187237" cy="16059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292" extrusionOk="0">
                    <a:moveTo>
                      <a:pt x="3420" y="1"/>
                    </a:moveTo>
                    <a:cubicBezTo>
                      <a:pt x="3337" y="167"/>
                      <a:pt x="3170" y="260"/>
                      <a:pt x="2992" y="260"/>
                    </a:cubicBezTo>
                    <a:cubicBezTo>
                      <a:pt x="2966" y="260"/>
                      <a:pt x="2940" y="258"/>
                      <a:pt x="2914" y="254"/>
                    </a:cubicBezTo>
                    <a:lnTo>
                      <a:pt x="2914" y="270"/>
                    </a:lnTo>
                    <a:cubicBezTo>
                      <a:pt x="3167" y="1442"/>
                      <a:pt x="1869" y="2629"/>
                      <a:pt x="1251" y="2993"/>
                    </a:cubicBezTo>
                    <a:cubicBezTo>
                      <a:pt x="808" y="3231"/>
                      <a:pt x="301" y="3880"/>
                      <a:pt x="0" y="4292"/>
                    </a:cubicBezTo>
                    <a:lnTo>
                      <a:pt x="5004" y="4292"/>
                    </a:lnTo>
                    <a:lnTo>
                      <a:pt x="4814" y="2708"/>
                    </a:lnTo>
                    <a:cubicBezTo>
                      <a:pt x="4814" y="2708"/>
                      <a:pt x="4275" y="856"/>
                      <a:pt x="3420" y="1"/>
                    </a:cubicBez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4" name="Google Shape;3384;p46"/>
              <p:cNvSpPr/>
              <p:nvPr/>
            </p:nvSpPr>
            <p:spPr>
              <a:xfrm>
                <a:off x="1946703" y="4339085"/>
                <a:ext cx="141802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907" extrusionOk="0">
                    <a:moveTo>
                      <a:pt x="0" y="1"/>
                    </a:moveTo>
                    <a:cubicBezTo>
                      <a:pt x="32" y="776"/>
                      <a:pt x="79" y="1552"/>
                      <a:pt x="143" y="2360"/>
                    </a:cubicBezTo>
                    <a:cubicBezTo>
                      <a:pt x="111" y="1905"/>
                      <a:pt x="652" y="1679"/>
                      <a:pt x="1245" y="1679"/>
                    </a:cubicBezTo>
                    <a:cubicBezTo>
                      <a:pt x="1849" y="1679"/>
                      <a:pt x="2508" y="1912"/>
                      <a:pt x="2676" y="2376"/>
                    </a:cubicBezTo>
                    <a:cubicBezTo>
                      <a:pt x="2803" y="2698"/>
                      <a:pt x="3021" y="2906"/>
                      <a:pt x="3247" y="2906"/>
                    </a:cubicBezTo>
                    <a:cubicBezTo>
                      <a:pt x="3387" y="2906"/>
                      <a:pt x="3530" y="2826"/>
                      <a:pt x="3658" y="2645"/>
                    </a:cubicBezTo>
                    <a:cubicBezTo>
                      <a:pt x="3309" y="2296"/>
                      <a:pt x="3230" y="1220"/>
                      <a:pt x="3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5" name="Google Shape;3385;p46"/>
              <p:cNvSpPr/>
              <p:nvPr/>
            </p:nvSpPr>
            <p:spPr>
              <a:xfrm>
                <a:off x="1950386" y="4339085"/>
                <a:ext cx="138120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907" extrusionOk="0">
                    <a:moveTo>
                      <a:pt x="47" y="2353"/>
                    </a:moveTo>
                    <a:lnTo>
                      <a:pt x="47" y="2353"/>
                    </a:lnTo>
                    <a:cubicBezTo>
                      <a:pt x="47" y="2355"/>
                      <a:pt x="47" y="2357"/>
                      <a:pt x="48" y="2360"/>
                    </a:cubicBezTo>
                    <a:cubicBezTo>
                      <a:pt x="47" y="2357"/>
                      <a:pt x="47" y="2355"/>
                      <a:pt x="47" y="2353"/>
                    </a:cubicBezTo>
                    <a:close/>
                    <a:moveTo>
                      <a:pt x="2549" y="1"/>
                    </a:moveTo>
                    <a:cubicBezTo>
                      <a:pt x="2549" y="1088"/>
                      <a:pt x="2693" y="1715"/>
                      <a:pt x="2459" y="1715"/>
                    </a:cubicBezTo>
                    <a:cubicBezTo>
                      <a:pt x="2448" y="1715"/>
                      <a:pt x="2436" y="1713"/>
                      <a:pt x="2423" y="1711"/>
                    </a:cubicBezTo>
                    <a:cubicBezTo>
                      <a:pt x="2269" y="1678"/>
                      <a:pt x="1467" y="1500"/>
                      <a:pt x="779" y="1500"/>
                    </a:cubicBezTo>
                    <a:cubicBezTo>
                      <a:pt x="475" y="1500"/>
                      <a:pt x="194" y="1534"/>
                      <a:pt x="0" y="1631"/>
                    </a:cubicBezTo>
                    <a:cubicBezTo>
                      <a:pt x="16" y="1867"/>
                      <a:pt x="31" y="2102"/>
                      <a:pt x="47" y="2353"/>
                    </a:cubicBezTo>
                    <a:lnTo>
                      <a:pt x="47" y="2353"/>
                    </a:lnTo>
                    <a:cubicBezTo>
                      <a:pt x="22" y="1902"/>
                      <a:pt x="560" y="1679"/>
                      <a:pt x="1150" y="1679"/>
                    </a:cubicBezTo>
                    <a:cubicBezTo>
                      <a:pt x="1754" y="1679"/>
                      <a:pt x="2413" y="1912"/>
                      <a:pt x="2581" y="2376"/>
                    </a:cubicBezTo>
                    <a:cubicBezTo>
                      <a:pt x="2708" y="2698"/>
                      <a:pt x="2926" y="2906"/>
                      <a:pt x="3152" y="2906"/>
                    </a:cubicBezTo>
                    <a:cubicBezTo>
                      <a:pt x="3292" y="2906"/>
                      <a:pt x="3435" y="2826"/>
                      <a:pt x="3563" y="2645"/>
                    </a:cubicBezTo>
                    <a:cubicBezTo>
                      <a:pt x="3214" y="2296"/>
                      <a:pt x="3135" y="1220"/>
                      <a:pt x="3183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6" name="Google Shape;3386;p46"/>
              <p:cNvSpPr/>
              <p:nvPr/>
            </p:nvSpPr>
            <p:spPr>
              <a:xfrm>
                <a:off x="1938718" y="3636928"/>
                <a:ext cx="348652" cy="702228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18115" extrusionOk="0">
                    <a:moveTo>
                      <a:pt x="8994" y="1"/>
                    </a:moveTo>
                    <a:cubicBezTo>
                      <a:pt x="8994" y="1"/>
                      <a:pt x="3658" y="254"/>
                      <a:pt x="2819" y="1141"/>
                    </a:cubicBezTo>
                    <a:cubicBezTo>
                      <a:pt x="1979" y="2028"/>
                      <a:pt x="1235" y="3548"/>
                      <a:pt x="1362" y="5004"/>
                    </a:cubicBezTo>
                    <a:cubicBezTo>
                      <a:pt x="1425" y="5622"/>
                      <a:pt x="0" y="11306"/>
                      <a:pt x="206" y="18115"/>
                    </a:cubicBezTo>
                    <a:lnTo>
                      <a:pt x="3484" y="18115"/>
                    </a:lnTo>
                    <a:cubicBezTo>
                      <a:pt x="3563" y="16310"/>
                      <a:pt x="4402" y="14204"/>
                      <a:pt x="4719" y="13760"/>
                    </a:cubicBezTo>
                    <a:cubicBezTo>
                      <a:pt x="5273" y="13000"/>
                      <a:pt x="7173" y="9834"/>
                      <a:pt x="5890" y="6334"/>
                    </a:cubicBezTo>
                    <a:cubicBezTo>
                      <a:pt x="5890" y="6334"/>
                      <a:pt x="5912" y="6121"/>
                      <a:pt x="6621" y="6121"/>
                    </a:cubicBezTo>
                    <a:cubicBezTo>
                      <a:pt x="6950" y="6121"/>
                      <a:pt x="7429" y="6167"/>
                      <a:pt x="8123" y="6303"/>
                    </a:cubicBezTo>
                    <a:lnTo>
                      <a:pt x="8994" y="1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7" name="Google Shape;3387;p46"/>
              <p:cNvSpPr/>
              <p:nvPr/>
            </p:nvSpPr>
            <p:spPr>
              <a:xfrm>
                <a:off x="2060241" y="3636928"/>
                <a:ext cx="227124" cy="2455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6335" extrusionOk="0">
                    <a:moveTo>
                      <a:pt x="5859" y="1"/>
                    </a:moveTo>
                    <a:cubicBezTo>
                      <a:pt x="5859" y="1"/>
                      <a:pt x="1457" y="159"/>
                      <a:pt x="0" y="919"/>
                    </a:cubicBezTo>
                    <a:cubicBezTo>
                      <a:pt x="330" y="820"/>
                      <a:pt x="629" y="775"/>
                      <a:pt x="896" y="775"/>
                    </a:cubicBezTo>
                    <a:cubicBezTo>
                      <a:pt x="3095" y="775"/>
                      <a:pt x="3259" y="3806"/>
                      <a:pt x="2454" y="4498"/>
                    </a:cubicBezTo>
                    <a:cubicBezTo>
                      <a:pt x="1995" y="4878"/>
                      <a:pt x="2549" y="5859"/>
                      <a:pt x="2755" y="6334"/>
                    </a:cubicBezTo>
                    <a:cubicBezTo>
                      <a:pt x="2755" y="6334"/>
                      <a:pt x="2777" y="6114"/>
                      <a:pt x="3484" y="6114"/>
                    </a:cubicBezTo>
                    <a:cubicBezTo>
                      <a:pt x="3814" y="6114"/>
                      <a:pt x="4293" y="6162"/>
                      <a:pt x="4988" y="6303"/>
                    </a:cubicBezTo>
                    <a:lnTo>
                      <a:pt x="5859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8" name="Google Shape;3388;p46"/>
              <p:cNvSpPr/>
              <p:nvPr/>
            </p:nvSpPr>
            <p:spPr>
              <a:xfrm>
                <a:off x="1962015" y="3838884"/>
                <a:ext cx="38726" cy="19642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067" extrusionOk="0">
                    <a:moveTo>
                      <a:pt x="761" y="0"/>
                    </a:moveTo>
                    <a:cubicBezTo>
                      <a:pt x="698" y="665"/>
                      <a:pt x="302" y="2518"/>
                      <a:pt x="1" y="5067"/>
                    </a:cubicBezTo>
                    <a:cubicBezTo>
                      <a:pt x="159" y="3737"/>
                      <a:pt x="998" y="2597"/>
                      <a:pt x="761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9" name="Google Shape;3389;p46"/>
              <p:cNvSpPr/>
              <p:nvPr/>
            </p:nvSpPr>
            <p:spPr>
              <a:xfrm>
                <a:off x="2049194" y="4079449"/>
                <a:ext cx="117884" cy="259687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6699" extrusionOk="0">
                    <a:moveTo>
                      <a:pt x="3040" y="1"/>
                    </a:moveTo>
                    <a:cubicBezTo>
                      <a:pt x="2739" y="761"/>
                      <a:pt x="1314" y="1885"/>
                      <a:pt x="950" y="2851"/>
                    </a:cubicBezTo>
                    <a:cubicBezTo>
                      <a:pt x="586" y="3817"/>
                      <a:pt x="0" y="6699"/>
                      <a:pt x="0" y="6699"/>
                    </a:cubicBezTo>
                    <a:lnTo>
                      <a:pt x="634" y="6699"/>
                    </a:lnTo>
                    <a:cubicBezTo>
                      <a:pt x="729" y="4894"/>
                      <a:pt x="1552" y="2788"/>
                      <a:pt x="1884" y="2344"/>
                    </a:cubicBezTo>
                    <a:cubicBezTo>
                      <a:pt x="2375" y="1632"/>
                      <a:pt x="2771" y="840"/>
                      <a:pt x="3040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0" name="Google Shape;3390;p46"/>
              <p:cNvSpPr/>
              <p:nvPr/>
            </p:nvSpPr>
            <p:spPr>
              <a:xfrm>
                <a:off x="2516875" y="3719183"/>
                <a:ext cx="186498" cy="21192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467" extrusionOk="0">
                    <a:moveTo>
                      <a:pt x="2661" y="1"/>
                    </a:moveTo>
                    <a:lnTo>
                      <a:pt x="0" y="3737"/>
                    </a:lnTo>
                    <a:cubicBezTo>
                      <a:pt x="681" y="4767"/>
                      <a:pt x="1806" y="5400"/>
                      <a:pt x="3041" y="5463"/>
                    </a:cubicBezTo>
                    <a:cubicBezTo>
                      <a:pt x="3076" y="5465"/>
                      <a:pt x="3111" y="5467"/>
                      <a:pt x="3146" y="5467"/>
                    </a:cubicBezTo>
                    <a:cubicBezTo>
                      <a:pt x="4811" y="5467"/>
                      <a:pt x="4735" y="2882"/>
                      <a:pt x="4735" y="2882"/>
                    </a:cubicBez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1" name="Google Shape;3391;p46"/>
              <p:cNvSpPr/>
              <p:nvPr/>
            </p:nvSpPr>
            <p:spPr>
              <a:xfrm>
                <a:off x="2492919" y="3585489"/>
                <a:ext cx="456729" cy="344892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8897" extrusionOk="0">
                    <a:moveTo>
                      <a:pt x="4090" y="0"/>
                    </a:moveTo>
                    <a:cubicBezTo>
                      <a:pt x="730" y="0"/>
                      <a:pt x="1" y="1122"/>
                      <a:pt x="1" y="1122"/>
                    </a:cubicBezTo>
                    <a:cubicBezTo>
                      <a:pt x="5353" y="3624"/>
                      <a:pt x="5495" y="8231"/>
                      <a:pt x="4007" y="8896"/>
                    </a:cubicBezTo>
                    <a:cubicBezTo>
                      <a:pt x="4007" y="8896"/>
                      <a:pt x="7332" y="8041"/>
                      <a:pt x="8852" y="8041"/>
                    </a:cubicBezTo>
                    <a:cubicBezTo>
                      <a:pt x="11449" y="8041"/>
                      <a:pt x="11021" y="4985"/>
                      <a:pt x="11781" y="2959"/>
                    </a:cubicBezTo>
                    <a:cubicBezTo>
                      <a:pt x="11781" y="2959"/>
                      <a:pt x="8662" y="172"/>
                      <a:pt x="4751" y="14"/>
                    </a:cubicBezTo>
                    <a:cubicBezTo>
                      <a:pt x="4520" y="4"/>
                      <a:pt x="4300" y="0"/>
                      <a:pt x="4090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2" name="Google Shape;3392;p46"/>
              <p:cNvSpPr/>
              <p:nvPr/>
            </p:nvSpPr>
            <p:spPr>
              <a:xfrm>
                <a:off x="2446286" y="3144092"/>
                <a:ext cx="84740" cy="12649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263" extrusionOk="0">
                    <a:moveTo>
                      <a:pt x="2186" y="1"/>
                    </a:moveTo>
                    <a:lnTo>
                      <a:pt x="2186" y="1"/>
                    </a:lnTo>
                    <a:cubicBezTo>
                      <a:pt x="1505" y="666"/>
                      <a:pt x="666" y="2027"/>
                      <a:pt x="1" y="3262"/>
                    </a:cubicBezTo>
                    <a:lnTo>
                      <a:pt x="2091" y="1441"/>
                    </a:lnTo>
                    <a:lnTo>
                      <a:pt x="2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3" name="Google Shape;3393;p46"/>
              <p:cNvSpPr/>
              <p:nvPr/>
            </p:nvSpPr>
            <p:spPr>
              <a:xfrm>
                <a:off x="2440782" y="3199950"/>
                <a:ext cx="86562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075" extrusionOk="0">
                    <a:moveTo>
                      <a:pt x="2233" y="0"/>
                    </a:moveTo>
                    <a:lnTo>
                      <a:pt x="143" y="1821"/>
                    </a:lnTo>
                    <a:lnTo>
                      <a:pt x="0" y="2075"/>
                    </a:lnTo>
                    <a:lnTo>
                      <a:pt x="2122" y="1853"/>
                    </a:lnTo>
                    <a:lnTo>
                      <a:pt x="2233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4" name="Google Shape;3394;p46"/>
              <p:cNvSpPr/>
              <p:nvPr/>
            </p:nvSpPr>
            <p:spPr>
              <a:xfrm>
                <a:off x="2395351" y="3271739"/>
                <a:ext cx="127692" cy="135716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3501" extrusionOk="0">
                    <a:moveTo>
                      <a:pt x="3294" y="1"/>
                    </a:moveTo>
                    <a:lnTo>
                      <a:pt x="1172" y="223"/>
                    </a:lnTo>
                    <a:cubicBezTo>
                      <a:pt x="491" y="1473"/>
                      <a:pt x="0" y="2550"/>
                      <a:pt x="0" y="2550"/>
                    </a:cubicBezTo>
                    <a:lnTo>
                      <a:pt x="3056" y="3500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5" name="Google Shape;3395;p46"/>
              <p:cNvSpPr/>
              <p:nvPr/>
            </p:nvSpPr>
            <p:spPr>
              <a:xfrm>
                <a:off x="2419888" y="3040362"/>
                <a:ext cx="639622" cy="659858"/>
              </a:xfrm>
              <a:custGeom>
                <a:avLst/>
                <a:gdLst/>
                <a:ahLst/>
                <a:cxnLst/>
                <a:rect l="l" t="t" r="r" b="b"/>
                <a:pathLst>
                  <a:path w="16500" h="17022" extrusionOk="0">
                    <a:moveTo>
                      <a:pt x="11148" y="1"/>
                    </a:moveTo>
                    <a:lnTo>
                      <a:pt x="6081" y="697"/>
                    </a:lnTo>
                    <a:cubicBezTo>
                      <a:pt x="6081" y="697"/>
                      <a:pt x="4165" y="1568"/>
                      <a:pt x="2867" y="2677"/>
                    </a:cubicBezTo>
                    <a:cubicBezTo>
                      <a:pt x="1568" y="3769"/>
                      <a:pt x="1" y="13459"/>
                      <a:pt x="1" y="13459"/>
                    </a:cubicBezTo>
                    <a:cubicBezTo>
                      <a:pt x="1" y="13459"/>
                      <a:pt x="119" y="13455"/>
                      <a:pt x="342" y="13455"/>
                    </a:cubicBezTo>
                    <a:cubicBezTo>
                      <a:pt x="1179" y="13455"/>
                      <a:pt x="3498" y="13514"/>
                      <a:pt x="6635" y="14077"/>
                    </a:cubicBezTo>
                    <a:cubicBezTo>
                      <a:pt x="10593" y="14789"/>
                      <a:pt x="13665" y="17022"/>
                      <a:pt x="13665" y="17022"/>
                    </a:cubicBezTo>
                    <a:cubicBezTo>
                      <a:pt x="16499" y="10483"/>
                      <a:pt x="15312" y="5416"/>
                      <a:pt x="14615" y="3009"/>
                    </a:cubicBezTo>
                    <a:cubicBezTo>
                      <a:pt x="14346" y="2075"/>
                      <a:pt x="12810" y="650"/>
                      <a:pt x="11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6" name="Google Shape;3396;p46"/>
              <p:cNvSpPr/>
              <p:nvPr/>
            </p:nvSpPr>
            <p:spPr>
              <a:xfrm>
                <a:off x="2595448" y="3192585"/>
                <a:ext cx="396527" cy="467118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2050" extrusionOk="0">
                    <a:moveTo>
                      <a:pt x="5684" y="0"/>
                    </a:moveTo>
                    <a:cubicBezTo>
                      <a:pt x="5684" y="0"/>
                      <a:pt x="5130" y="2502"/>
                      <a:pt x="0" y="9817"/>
                    </a:cubicBezTo>
                    <a:cubicBezTo>
                      <a:pt x="0" y="9817"/>
                      <a:pt x="1346" y="10023"/>
                      <a:pt x="2090" y="10150"/>
                    </a:cubicBezTo>
                    <a:cubicBezTo>
                      <a:pt x="3959" y="10498"/>
                      <a:pt x="5748" y="11147"/>
                      <a:pt x="7426" y="12050"/>
                    </a:cubicBezTo>
                    <a:cubicBezTo>
                      <a:pt x="8186" y="10561"/>
                      <a:pt x="9770" y="6951"/>
                      <a:pt x="10229" y="1489"/>
                    </a:cubicBez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7" name="Google Shape;3397;p46"/>
              <p:cNvSpPr/>
              <p:nvPr/>
            </p:nvSpPr>
            <p:spPr>
              <a:xfrm>
                <a:off x="1888675" y="3219254"/>
                <a:ext cx="164247" cy="205997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314" extrusionOk="0">
                    <a:moveTo>
                      <a:pt x="109" y="0"/>
                    </a:moveTo>
                    <a:cubicBezTo>
                      <a:pt x="1" y="0"/>
                      <a:pt x="24" y="120"/>
                      <a:pt x="24" y="120"/>
                    </a:cubicBezTo>
                    <a:lnTo>
                      <a:pt x="2890" y="3714"/>
                    </a:lnTo>
                    <a:cubicBezTo>
                      <a:pt x="2685" y="4094"/>
                      <a:pt x="2938" y="4284"/>
                      <a:pt x="2938" y="4284"/>
                    </a:cubicBezTo>
                    <a:lnTo>
                      <a:pt x="4236" y="5313"/>
                    </a:lnTo>
                    <a:lnTo>
                      <a:pt x="4236" y="3904"/>
                    </a:lnTo>
                    <a:lnTo>
                      <a:pt x="4110" y="3017"/>
                    </a:lnTo>
                    <a:lnTo>
                      <a:pt x="3080" y="3651"/>
                    </a:lnTo>
                    <a:lnTo>
                      <a:pt x="167" y="9"/>
                    </a:lnTo>
                    <a:cubicBezTo>
                      <a:pt x="144" y="3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8" name="Google Shape;3398;p46"/>
              <p:cNvSpPr/>
              <p:nvPr/>
            </p:nvSpPr>
            <p:spPr>
              <a:xfrm>
                <a:off x="2008066" y="3336203"/>
                <a:ext cx="80437" cy="8598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218" extrusionOk="0">
                    <a:moveTo>
                      <a:pt x="1030" y="0"/>
                    </a:moveTo>
                    <a:lnTo>
                      <a:pt x="0" y="634"/>
                    </a:lnTo>
                    <a:lnTo>
                      <a:pt x="2075" y="2217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9" name="Google Shape;3399;p46"/>
              <p:cNvSpPr/>
              <p:nvPr/>
            </p:nvSpPr>
            <p:spPr>
              <a:xfrm>
                <a:off x="2314336" y="3250264"/>
                <a:ext cx="380595" cy="36035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296" extrusionOk="0">
                    <a:moveTo>
                      <a:pt x="0" y="1"/>
                    </a:moveTo>
                    <a:lnTo>
                      <a:pt x="0" y="1172"/>
                    </a:lnTo>
                    <a:lnTo>
                      <a:pt x="9817" y="9295"/>
                    </a:lnTo>
                    <a:lnTo>
                      <a:pt x="9817" y="83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0" name="Google Shape;3400;p46"/>
              <p:cNvSpPr/>
              <p:nvPr/>
            </p:nvSpPr>
            <p:spPr>
              <a:xfrm>
                <a:off x="2047953" y="3250264"/>
                <a:ext cx="266432" cy="127110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3279" extrusionOk="0">
                    <a:moveTo>
                      <a:pt x="6872" y="1"/>
                    </a:moveTo>
                    <a:lnTo>
                      <a:pt x="1" y="2217"/>
                    </a:lnTo>
                    <a:lnTo>
                      <a:pt x="127" y="3278"/>
                    </a:lnTo>
                    <a:lnTo>
                      <a:pt x="6872" y="1172"/>
                    </a:lnTo>
                    <a:lnTo>
                      <a:pt x="6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1" name="Google Shape;3401;p46"/>
              <p:cNvSpPr/>
              <p:nvPr/>
            </p:nvSpPr>
            <p:spPr>
              <a:xfrm>
                <a:off x="1896970" y="3193205"/>
                <a:ext cx="151028" cy="167581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323" extrusionOk="0">
                    <a:moveTo>
                      <a:pt x="951" y="0"/>
                    </a:moveTo>
                    <a:lnTo>
                      <a:pt x="0" y="760"/>
                    </a:lnTo>
                    <a:lnTo>
                      <a:pt x="2866" y="4323"/>
                    </a:lnTo>
                    <a:lnTo>
                      <a:pt x="3896" y="368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2" name="Google Shape;3402;p46"/>
              <p:cNvSpPr/>
              <p:nvPr/>
            </p:nvSpPr>
            <p:spPr>
              <a:xfrm>
                <a:off x="2002523" y="3286469"/>
                <a:ext cx="704670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9041" extrusionOk="0">
                    <a:moveTo>
                      <a:pt x="1" y="2550"/>
                    </a:moveTo>
                    <a:lnTo>
                      <a:pt x="1" y="2550"/>
                    </a:lnTo>
                    <a:cubicBezTo>
                      <a:pt x="13" y="2563"/>
                      <a:pt x="28" y="2575"/>
                      <a:pt x="44" y="2585"/>
                    </a:cubicBezTo>
                    <a:lnTo>
                      <a:pt x="44" y="2585"/>
                    </a:lnTo>
                    <a:lnTo>
                      <a:pt x="1" y="2550"/>
                    </a:lnTo>
                    <a:close/>
                    <a:moveTo>
                      <a:pt x="8091" y="1"/>
                    </a:moveTo>
                    <a:cubicBezTo>
                      <a:pt x="8060" y="1"/>
                      <a:pt x="8029" y="6"/>
                      <a:pt x="7997" y="17"/>
                    </a:cubicBezTo>
                    <a:cubicBezTo>
                      <a:pt x="7015" y="286"/>
                      <a:pt x="1980" y="1869"/>
                      <a:pt x="1204" y="2123"/>
                    </a:cubicBezTo>
                    <a:cubicBezTo>
                      <a:pt x="1141" y="2138"/>
                      <a:pt x="1093" y="2170"/>
                      <a:pt x="1062" y="2218"/>
                    </a:cubicBezTo>
                    <a:cubicBezTo>
                      <a:pt x="889" y="2459"/>
                      <a:pt x="499" y="2626"/>
                      <a:pt x="232" y="2626"/>
                    </a:cubicBezTo>
                    <a:cubicBezTo>
                      <a:pt x="157" y="2626"/>
                      <a:pt x="92" y="2613"/>
                      <a:pt x="44" y="2585"/>
                    </a:cubicBezTo>
                    <a:lnTo>
                      <a:pt x="44" y="2585"/>
                    </a:lnTo>
                    <a:lnTo>
                      <a:pt x="7981" y="8899"/>
                    </a:lnTo>
                    <a:cubicBezTo>
                      <a:pt x="7981" y="8899"/>
                      <a:pt x="8157" y="9040"/>
                      <a:pt x="8490" y="9040"/>
                    </a:cubicBezTo>
                    <a:cubicBezTo>
                      <a:pt x="8657" y="9040"/>
                      <a:pt x="8862" y="9005"/>
                      <a:pt x="9105" y="8899"/>
                    </a:cubicBezTo>
                    <a:lnTo>
                      <a:pt x="17782" y="8741"/>
                    </a:lnTo>
                    <a:cubicBezTo>
                      <a:pt x="18067" y="8725"/>
                      <a:pt x="18178" y="8377"/>
                      <a:pt x="17972" y="8203"/>
                    </a:cubicBezTo>
                    <a:lnTo>
                      <a:pt x="8266" y="64"/>
                    </a:lnTo>
                    <a:cubicBezTo>
                      <a:pt x="8213" y="22"/>
                      <a:pt x="8153" y="1"/>
                      <a:pt x="8091" y="1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3" name="Google Shape;3403;p46"/>
              <p:cNvSpPr/>
              <p:nvPr/>
            </p:nvSpPr>
            <p:spPr>
              <a:xfrm>
                <a:off x="1933795" y="3193205"/>
                <a:ext cx="139980" cy="143043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690" extrusionOk="0">
                    <a:moveTo>
                      <a:pt x="1" y="0"/>
                    </a:moveTo>
                    <a:lnTo>
                      <a:pt x="2946" y="3689"/>
                    </a:lnTo>
                    <a:lnTo>
                      <a:pt x="3611" y="34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4" name="Google Shape;3404;p46"/>
              <p:cNvSpPr/>
              <p:nvPr/>
            </p:nvSpPr>
            <p:spPr>
              <a:xfrm>
                <a:off x="2593587" y="2875269"/>
                <a:ext cx="258446" cy="25077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469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15" y="6176"/>
                      <a:pt x="1790" y="6366"/>
                    </a:cubicBezTo>
                    <a:cubicBezTo>
                      <a:pt x="1973" y="6437"/>
                      <a:pt x="2173" y="6469"/>
                      <a:pt x="2384" y="6469"/>
                    </a:cubicBezTo>
                    <a:cubicBezTo>
                      <a:pt x="4142" y="6469"/>
                      <a:pt x="6667" y="4260"/>
                      <a:pt x="6667" y="4260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5" name="Google Shape;3405;p46"/>
              <p:cNvSpPr/>
              <p:nvPr/>
            </p:nvSpPr>
            <p:spPr>
              <a:xfrm>
                <a:off x="2593587" y="2875269"/>
                <a:ext cx="166379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6473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31" y="6176"/>
                      <a:pt x="1790" y="6366"/>
                    </a:cubicBezTo>
                    <a:cubicBezTo>
                      <a:pt x="1980" y="6437"/>
                      <a:pt x="2188" y="6472"/>
                      <a:pt x="2400" y="6472"/>
                    </a:cubicBezTo>
                    <a:cubicBezTo>
                      <a:pt x="2471" y="6472"/>
                      <a:pt x="2542" y="6468"/>
                      <a:pt x="2613" y="6461"/>
                    </a:cubicBezTo>
                    <a:cubicBezTo>
                      <a:pt x="3579" y="5036"/>
                      <a:pt x="3437" y="1995"/>
                      <a:pt x="4292" y="1235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6" name="Google Shape;3406;p46"/>
              <p:cNvSpPr/>
              <p:nvPr/>
            </p:nvSpPr>
            <p:spPr>
              <a:xfrm>
                <a:off x="2306971" y="2513181"/>
                <a:ext cx="563488" cy="454675"/>
              </a:xfrm>
              <a:custGeom>
                <a:avLst/>
                <a:gdLst/>
                <a:ahLst/>
                <a:cxnLst/>
                <a:rect l="l" t="t" r="r" b="b"/>
                <a:pathLst>
                  <a:path w="14536" h="11729" extrusionOk="0">
                    <a:moveTo>
                      <a:pt x="6741" y="0"/>
                    </a:moveTo>
                    <a:cubicBezTo>
                      <a:pt x="6160" y="0"/>
                      <a:pt x="5576" y="79"/>
                      <a:pt x="5004" y="237"/>
                    </a:cubicBezTo>
                    <a:cubicBezTo>
                      <a:pt x="3547" y="633"/>
                      <a:pt x="2312" y="1599"/>
                      <a:pt x="1552" y="2929"/>
                    </a:cubicBezTo>
                    <a:cubicBezTo>
                      <a:pt x="1045" y="3831"/>
                      <a:pt x="1077" y="5652"/>
                      <a:pt x="855" y="6650"/>
                    </a:cubicBezTo>
                    <a:cubicBezTo>
                      <a:pt x="697" y="7410"/>
                      <a:pt x="285" y="7378"/>
                      <a:pt x="127" y="8138"/>
                    </a:cubicBezTo>
                    <a:cubicBezTo>
                      <a:pt x="32" y="8486"/>
                      <a:pt x="0" y="8835"/>
                      <a:pt x="0" y="9199"/>
                    </a:cubicBezTo>
                    <a:cubicBezTo>
                      <a:pt x="48" y="9832"/>
                      <a:pt x="396" y="10418"/>
                      <a:pt x="919" y="10766"/>
                    </a:cubicBezTo>
                    <a:cubicBezTo>
                      <a:pt x="1425" y="11099"/>
                      <a:pt x="1900" y="11067"/>
                      <a:pt x="2470" y="11099"/>
                    </a:cubicBezTo>
                    <a:cubicBezTo>
                      <a:pt x="2898" y="11131"/>
                      <a:pt x="3294" y="11368"/>
                      <a:pt x="3705" y="11479"/>
                    </a:cubicBezTo>
                    <a:cubicBezTo>
                      <a:pt x="4315" y="11644"/>
                      <a:pt x="4939" y="11728"/>
                      <a:pt x="5564" y="11728"/>
                    </a:cubicBezTo>
                    <a:cubicBezTo>
                      <a:pt x="6076" y="11728"/>
                      <a:pt x="6588" y="11672"/>
                      <a:pt x="7094" y="11558"/>
                    </a:cubicBezTo>
                    <a:cubicBezTo>
                      <a:pt x="8519" y="11226"/>
                      <a:pt x="9611" y="10339"/>
                      <a:pt x="10530" y="9246"/>
                    </a:cubicBezTo>
                    <a:lnTo>
                      <a:pt x="10530" y="9246"/>
                    </a:lnTo>
                    <a:cubicBezTo>
                      <a:pt x="10482" y="9959"/>
                      <a:pt x="11021" y="10766"/>
                      <a:pt x="11606" y="11210"/>
                    </a:cubicBezTo>
                    <a:cubicBezTo>
                      <a:pt x="12016" y="11519"/>
                      <a:pt x="12517" y="11682"/>
                      <a:pt x="13026" y="11682"/>
                    </a:cubicBezTo>
                    <a:cubicBezTo>
                      <a:pt x="13245" y="11682"/>
                      <a:pt x="13466" y="11652"/>
                      <a:pt x="13681" y="11590"/>
                    </a:cubicBezTo>
                    <a:cubicBezTo>
                      <a:pt x="13997" y="11527"/>
                      <a:pt x="14266" y="11321"/>
                      <a:pt x="14425" y="11036"/>
                    </a:cubicBezTo>
                    <a:cubicBezTo>
                      <a:pt x="14536" y="10751"/>
                      <a:pt x="14377" y="10339"/>
                      <a:pt x="14045" y="10307"/>
                    </a:cubicBezTo>
                    <a:cubicBezTo>
                      <a:pt x="14024" y="10304"/>
                      <a:pt x="14004" y="10303"/>
                      <a:pt x="13983" y="10303"/>
                    </a:cubicBezTo>
                    <a:cubicBezTo>
                      <a:pt x="13798" y="10303"/>
                      <a:pt x="13611" y="10418"/>
                      <a:pt x="13411" y="10418"/>
                    </a:cubicBezTo>
                    <a:cubicBezTo>
                      <a:pt x="13000" y="10418"/>
                      <a:pt x="12746" y="9927"/>
                      <a:pt x="12826" y="9531"/>
                    </a:cubicBezTo>
                    <a:cubicBezTo>
                      <a:pt x="12889" y="9136"/>
                      <a:pt x="13174" y="8803"/>
                      <a:pt x="13364" y="8471"/>
                    </a:cubicBezTo>
                    <a:cubicBezTo>
                      <a:pt x="13570" y="8122"/>
                      <a:pt x="13696" y="7679"/>
                      <a:pt x="13491" y="7331"/>
                    </a:cubicBezTo>
                    <a:cubicBezTo>
                      <a:pt x="13206" y="6903"/>
                      <a:pt x="12493" y="6887"/>
                      <a:pt x="12192" y="6460"/>
                    </a:cubicBezTo>
                    <a:cubicBezTo>
                      <a:pt x="11907" y="6064"/>
                      <a:pt x="12097" y="5541"/>
                      <a:pt x="12192" y="5066"/>
                    </a:cubicBezTo>
                    <a:cubicBezTo>
                      <a:pt x="12351" y="4132"/>
                      <a:pt x="12145" y="3182"/>
                      <a:pt x="11606" y="2406"/>
                    </a:cubicBezTo>
                    <a:cubicBezTo>
                      <a:pt x="11068" y="1615"/>
                      <a:pt x="10324" y="997"/>
                      <a:pt x="9453" y="601"/>
                    </a:cubicBezTo>
                    <a:cubicBezTo>
                      <a:pt x="8595" y="202"/>
                      <a:pt x="7672" y="0"/>
                      <a:pt x="6741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7" name="Google Shape;3407;p46"/>
              <p:cNvSpPr/>
              <p:nvPr/>
            </p:nvSpPr>
            <p:spPr>
              <a:xfrm>
                <a:off x="2383063" y="2769213"/>
                <a:ext cx="391643" cy="323998"/>
              </a:xfrm>
              <a:custGeom>
                <a:avLst/>
                <a:gdLst/>
                <a:ahLst/>
                <a:cxnLst/>
                <a:rect l="l" t="t" r="r" b="b"/>
                <a:pathLst>
                  <a:path w="10103" h="8358" extrusionOk="0">
                    <a:moveTo>
                      <a:pt x="9139" y="1"/>
                    </a:moveTo>
                    <a:cubicBezTo>
                      <a:pt x="8643" y="1"/>
                      <a:pt x="8223" y="749"/>
                      <a:pt x="8171" y="1549"/>
                    </a:cubicBezTo>
                    <a:cubicBezTo>
                      <a:pt x="8121" y="2315"/>
                      <a:pt x="7841" y="2879"/>
                      <a:pt x="7434" y="2879"/>
                    </a:cubicBezTo>
                    <a:cubicBezTo>
                      <a:pt x="7319" y="2879"/>
                      <a:pt x="7195" y="2834"/>
                      <a:pt x="7063" y="2736"/>
                    </a:cubicBezTo>
                    <a:cubicBezTo>
                      <a:pt x="6946" y="2645"/>
                      <a:pt x="6849" y="2608"/>
                      <a:pt x="6761" y="2608"/>
                    </a:cubicBezTo>
                    <a:cubicBezTo>
                      <a:pt x="6407" y="2608"/>
                      <a:pt x="6205" y="3202"/>
                      <a:pt x="5495" y="3227"/>
                    </a:cubicBezTo>
                    <a:cubicBezTo>
                      <a:pt x="5486" y="3228"/>
                      <a:pt x="5477" y="3228"/>
                      <a:pt x="5468" y="3228"/>
                    </a:cubicBezTo>
                    <a:cubicBezTo>
                      <a:pt x="4918" y="3228"/>
                      <a:pt x="3331" y="2762"/>
                      <a:pt x="2692" y="583"/>
                    </a:cubicBezTo>
                    <a:lnTo>
                      <a:pt x="2692" y="583"/>
                    </a:lnTo>
                    <a:cubicBezTo>
                      <a:pt x="2692" y="583"/>
                      <a:pt x="2803" y="2562"/>
                      <a:pt x="1853" y="3196"/>
                    </a:cubicBezTo>
                    <a:cubicBezTo>
                      <a:pt x="1416" y="3482"/>
                      <a:pt x="920" y="3549"/>
                      <a:pt x="552" y="3549"/>
                    </a:cubicBezTo>
                    <a:cubicBezTo>
                      <a:pt x="227" y="3549"/>
                      <a:pt x="1" y="3496"/>
                      <a:pt x="1" y="3496"/>
                    </a:cubicBezTo>
                    <a:lnTo>
                      <a:pt x="1" y="3496"/>
                    </a:lnTo>
                    <a:cubicBezTo>
                      <a:pt x="1" y="3497"/>
                      <a:pt x="3223" y="8358"/>
                      <a:pt x="5353" y="8358"/>
                    </a:cubicBezTo>
                    <a:cubicBezTo>
                      <a:pt x="5507" y="8358"/>
                      <a:pt x="5655" y="8333"/>
                      <a:pt x="5796" y="8278"/>
                    </a:cubicBezTo>
                    <a:cubicBezTo>
                      <a:pt x="7902" y="7455"/>
                      <a:pt x="8662" y="4367"/>
                      <a:pt x="8377" y="3085"/>
                    </a:cubicBezTo>
                    <a:lnTo>
                      <a:pt x="8377" y="3085"/>
                    </a:lnTo>
                    <a:cubicBezTo>
                      <a:pt x="8377" y="3085"/>
                      <a:pt x="8552" y="3293"/>
                      <a:pt x="8817" y="3293"/>
                    </a:cubicBezTo>
                    <a:cubicBezTo>
                      <a:pt x="8996" y="3293"/>
                      <a:pt x="9217" y="3198"/>
                      <a:pt x="9453" y="2879"/>
                    </a:cubicBezTo>
                    <a:cubicBezTo>
                      <a:pt x="10055" y="2087"/>
                      <a:pt x="10103" y="583"/>
                      <a:pt x="9485" y="124"/>
                    </a:cubicBezTo>
                    <a:cubicBezTo>
                      <a:pt x="9368" y="39"/>
                      <a:pt x="9252" y="1"/>
                      <a:pt x="9139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8" name="Google Shape;3408;p46"/>
              <p:cNvSpPr/>
              <p:nvPr/>
            </p:nvSpPr>
            <p:spPr>
              <a:xfrm>
                <a:off x="2794304" y="3117694"/>
                <a:ext cx="225302" cy="21204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470" extrusionOk="0">
                    <a:moveTo>
                      <a:pt x="3388" y="0"/>
                    </a:moveTo>
                    <a:cubicBezTo>
                      <a:pt x="703" y="0"/>
                      <a:pt x="64" y="2986"/>
                      <a:pt x="64" y="4038"/>
                    </a:cubicBezTo>
                    <a:cubicBezTo>
                      <a:pt x="64" y="4165"/>
                      <a:pt x="32" y="4292"/>
                      <a:pt x="0" y="4418"/>
                    </a:cubicBezTo>
                    <a:cubicBezTo>
                      <a:pt x="536" y="4679"/>
                      <a:pt x="2264" y="5469"/>
                      <a:pt x="3960" y="5469"/>
                    </a:cubicBezTo>
                    <a:cubicBezTo>
                      <a:pt x="4118" y="5469"/>
                      <a:pt x="4277" y="5462"/>
                      <a:pt x="4434" y="5447"/>
                    </a:cubicBezTo>
                    <a:cubicBezTo>
                      <a:pt x="5811" y="2439"/>
                      <a:pt x="5273" y="32"/>
                      <a:pt x="3452" y="1"/>
                    </a:cubicBezTo>
                    <a:cubicBezTo>
                      <a:pt x="3431" y="0"/>
                      <a:pt x="3410" y="0"/>
                      <a:pt x="33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9" name="Google Shape;3409;p46"/>
              <p:cNvSpPr/>
              <p:nvPr/>
            </p:nvSpPr>
            <p:spPr>
              <a:xfrm>
                <a:off x="2680146" y="3289570"/>
                <a:ext cx="286047" cy="319191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234" extrusionOk="0">
                    <a:moveTo>
                      <a:pt x="2945" y="0"/>
                    </a:moveTo>
                    <a:cubicBezTo>
                      <a:pt x="2581" y="1203"/>
                      <a:pt x="808" y="3484"/>
                      <a:pt x="428" y="4671"/>
                    </a:cubicBezTo>
                    <a:cubicBezTo>
                      <a:pt x="0" y="6001"/>
                      <a:pt x="2059" y="8234"/>
                      <a:pt x="2059" y="8234"/>
                    </a:cubicBezTo>
                    <a:cubicBezTo>
                      <a:pt x="3515" y="7711"/>
                      <a:pt x="4782" y="5637"/>
                      <a:pt x="6825" y="2122"/>
                    </a:cubicBezTo>
                    <a:cubicBezTo>
                      <a:pt x="7030" y="1773"/>
                      <a:pt x="7220" y="1409"/>
                      <a:pt x="7379" y="1029"/>
                    </a:cubicBezTo>
                    <a:lnTo>
                      <a:pt x="7379" y="1029"/>
                    </a:lnTo>
                    <a:cubicBezTo>
                      <a:pt x="7235" y="1042"/>
                      <a:pt x="7089" y="1048"/>
                      <a:pt x="6944" y="1048"/>
                    </a:cubicBezTo>
                    <a:cubicBezTo>
                      <a:pt x="5235" y="1048"/>
                      <a:pt x="3485" y="248"/>
                      <a:pt x="2945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0" name="Google Shape;3410;p46"/>
              <p:cNvSpPr/>
              <p:nvPr/>
            </p:nvSpPr>
            <p:spPr>
              <a:xfrm>
                <a:off x="2707746" y="3311665"/>
                <a:ext cx="77375" cy="16637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292" extrusionOk="0">
                    <a:moveTo>
                      <a:pt x="1996" y="0"/>
                    </a:moveTo>
                    <a:lnTo>
                      <a:pt x="1996" y="0"/>
                    </a:lnTo>
                    <a:cubicBezTo>
                      <a:pt x="1505" y="1013"/>
                      <a:pt x="523" y="2391"/>
                      <a:pt x="1" y="3420"/>
                    </a:cubicBezTo>
                    <a:lnTo>
                      <a:pt x="1552" y="4291"/>
                    </a:lnTo>
                    <a:cubicBezTo>
                      <a:pt x="1204" y="2787"/>
                      <a:pt x="1236" y="1869"/>
                      <a:pt x="1996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1" name="Google Shape;3411;p46"/>
              <p:cNvSpPr/>
              <p:nvPr/>
            </p:nvSpPr>
            <p:spPr>
              <a:xfrm>
                <a:off x="2316158" y="3264180"/>
                <a:ext cx="500146" cy="348846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8999" extrusionOk="0">
                    <a:moveTo>
                      <a:pt x="2414" y="1"/>
                    </a:moveTo>
                    <a:cubicBezTo>
                      <a:pt x="2035" y="1"/>
                      <a:pt x="2013" y="347"/>
                      <a:pt x="2313" y="608"/>
                    </a:cubicBezTo>
                    <a:cubicBezTo>
                      <a:pt x="2518" y="734"/>
                      <a:pt x="2724" y="861"/>
                      <a:pt x="2914" y="1003"/>
                    </a:cubicBezTo>
                    <a:cubicBezTo>
                      <a:pt x="2842" y="1052"/>
                      <a:pt x="2760" y="1073"/>
                      <a:pt x="2676" y="1073"/>
                    </a:cubicBezTo>
                    <a:cubicBezTo>
                      <a:pt x="2650" y="1073"/>
                      <a:pt x="2624" y="1071"/>
                      <a:pt x="2598" y="1067"/>
                    </a:cubicBezTo>
                    <a:cubicBezTo>
                      <a:pt x="1892" y="911"/>
                      <a:pt x="961" y="530"/>
                      <a:pt x="527" y="530"/>
                    </a:cubicBezTo>
                    <a:cubicBezTo>
                      <a:pt x="386" y="530"/>
                      <a:pt x="298" y="570"/>
                      <a:pt x="286" y="671"/>
                    </a:cubicBezTo>
                    <a:cubicBezTo>
                      <a:pt x="238" y="1193"/>
                      <a:pt x="2043" y="1795"/>
                      <a:pt x="2043" y="1795"/>
                    </a:cubicBezTo>
                    <a:lnTo>
                      <a:pt x="381" y="1368"/>
                    </a:lnTo>
                    <a:cubicBezTo>
                      <a:pt x="360" y="1363"/>
                      <a:pt x="339" y="1361"/>
                      <a:pt x="318" y="1361"/>
                    </a:cubicBezTo>
                    <a:cubicBezTo>
                      <a:pt x="199" y="1361"/>
                      <a:pt x="94" y="1436"/>
                      <a:pt x="80" y="1558"/>
                    </a:cubicBezTo>
                    <a:cubicBezTo>
                      <a:pt x="1" y="2143"/>
                      <a:pt x="191" y="2729"/>
                      <a:pt x="618" y="3141"/>
                    </a:cubicBezTo>
                    <a:cubicBezTo>
                      <a:pt x="1087" y="3595"/>
                      <a:pt x="2765" y="4385"/>
                      <a:pt x="3694" y="4385"/>
                    </a:cubicBezTo>
                    <a:cubicBezTo>
                      <a:pt x="3833" y="4385"/>
                      <a:pt x="3955" y="4368"/>
                      <a:pt x="4054" y="4329"/>
                    </a:cubicBezTo>
                    <a:cubicBezTo>
                      <a:pt x="4054" y="4329"/>
                      <a:pt x="4070" y="4324"/>
                      <a:pt x="4103" y="4324"/>
                    </a:cubicBezTo>
                    <a:cubicBezTo>
                      <a:pt x="4270" y="4324"/>
                      <a:pt x="4886" y="4445"/>
                      <a:pt x="6271" y="5896"/>
                    </a:cubicBezTo>
                    <a:cubicBezTo>
                      <a:pt x="7542" y="7235"/>
                      <a:pt x="9155" y="8999"/>
                      <a:pt x="10713" y="8999"/>
                    </a:cubicBezTo>
                    <a:cubicBezTo>
                      <a:pt x="10960" y="8999"/>
                      <a:pt x="11206" y="8955"/>
                      <a:pt x="11449" y="8857"/>
                    </a:cubicBezTo>
                    <a:cubicBezTo>
                      <a:pt x="11449" y="8857"/>
                      <a:pt x="11449" y="8857"/>
                      <a:pt x="11450" y="8857"/>
                    </a:cubicBezTo>
                    <a:cubicBezTo>
                      <a:pt x="11494" y="8857"/>
                      <a:pt x="12901" y="8353"/>
                      <a:pt x="11654" y="5516"/>
                    </a:cubicBezTo>
                    <a:cubicBezTo>
                      <a:pt x="11037" y="4107"/>
                      <a:pt x="4862" y="2381"/>
                      <a:pt x="4862" y="2381"/>
                    </a:cubicBezTo>
                    <a:cubicBezTo>
                      <a:pt x="4862" y="2381"/>
                      <a:pt x="4577" y="1051"/>
                      <a:pt x="3753" y="798"/>
                    </a:cubicBezTo>
                    <a:cubicBezTo>
                      <a:pt x="3437" y="528"/>
                      <a:pt x="3009" y="133"/>
                      <a:pt x="2708" y="53"/>
                    </a:cubicBezTo>
                    <a:cubicBezTo>
                      <a:pt x="2593" y="17"/>
                      <a:pt x="2495" y="1"/>
                      <a:pt x="2414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2" name="Google Shape;3412;p46"/>
              <p:cNvSpPr/>
              <p:nvPr/>
            </p:nvSpPr>
            <p:spPr>
              <a:xfrm>
                <a:off x="2016671" y="4413472"/>
                <a:ext cx="459753" cy="195104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5033" extrusionOk="0">
                    <a:moveTo>
                      <a:pt x="7234" y="0"/>
                    </a:moveTo>
                    <a:cubicBezTo>
                      <a:pt x="6947" y="0"/>
                      <a:pt x="6661" y="79"/>
                      <a:pt x="6381" y="235"/>
                    </a:cubicBezTo>
                    <a:cubicBezTo>
                      <a:pt x="6381" y="235"/>
                      <a:pt x="3293" y="2182"/>
                      <a:pt x="2977" y="2562"/>
                    </a:cubicBezTo>
                    <a:cubicBezTo>
                      <a:pt x="2660" y="2927"/>
                      <a:pt x="396" y="3797"/>
                      <a:pt x="396" y="3797"/>
                    </a:cubicBezTo>
                    <a:lnTo>
                      <a:pt x="95" y="4573"/>
                    </a:lnTo>
                    <a:cubicBezTo>
                      <a:pt x="0" y="4795"/>
                      <a:pt x="158" y="5032"/>
                      <a:pt x="396" y="5032"/>
                    </a:cubicBezTo>
                    <a:lnTo>
                      <a:pt x="11226" y="5032"/>
                    </a:lnTo>
                    <a:cubicBezTo>
                      <a:pt x="11543" y="5032"/>
                      <a:pt x="11796" y="4779"/>
                      <a:pt x="11828" y="4462"/>
                    </a:cubicBezTo>
                    <a:cubicBezTo>
                      <a:pt x="11859" y="3576"/>
                      <a:pt x="11812" y="1834"/>
                      <a:pt x="10941" y="837"/>
                    </a:cubicBezTo>
                    <a:cubicBezTo>
                      <a:pt x="10941" y="837"/>
                      <a:pt x="10184" y="1519"/>
                      <a:pt x="9610" y="1519"/>
                    </a:cubicBezTo>
                    <a:cubicBezTo>
                      <a:pt x="9438" y="1519"/>
                      <a:pt x="9281" y="1457"/>
                      <a:pt x="9168" y="1296"/>
                    </a:cubicBezTo>
                    <a:cubicBezTo>
                      <a:pt x="8580" y="430"/>
                      <a:pt x="7906" y="0"/>
                      <a:pt x="7234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3" name="Google Shape;3413;p46"/>
              <p:cNvSpPr/>
              <p:nvPr/>
            </p:nvSpPr>
            <p:spPr>
              <a:xfrm>
                <a:off x="2264021" y="4339085"/>
                <a:ext cx="176807" cy="13331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9" extrusionOk="0">
                    <a:moveTo>
                      <a:pt x="222" y="1"/>
                    </a:moveTo>
                    <a:cubicBezTo>
                      <a:pt x="206" y="713"/>
                      <a:pt x="127" y="1441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6"/>
                      <a:pt x="3057" y="3438"/>
                      <a:pt x="3229" y="3438"/>
                    </a:cubicBezTo>
                    <a:cubicBezTo>
                      <a:pt x="3803" y="3438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4" name="Google Shape;3414;p46"/>
              <p:cNvSpPr/>
              <p:nvPr/>
            </p:nvSpPr>
            <p:spPr>
              <a:xfrm>
                <a:off x="2163352" y="3618632"/>
                <a:ext cx="537089" cy="719905"/>
              </a:xfrm>
              <a:custGeom>
                <a:avLst/>
                <a:gdLst/>
                <a:ahLst/>
                <a:cxnLst/>
                <a:rect l="l" t="t" r="r" b="b"/>
                <a:pathLst>
                  <a:path w="13855" h="18571" extrusionOk="0">
                    <a:moveTo>
                      <a:pt x="4593" y="0"/>
                    </a:moveTo>
                    <a:cubicBezTo>
                      <a:pt x="3432" y="0"/>
                      <a:pt x="2370" y="107"/>
                      <a:pt x="1995" y="457"/>
                    </a:cubicBezTo>
                    <a:cubicBezTo>
                      <a:pt x="1029" y="1360"/>
                      <a:pt x="0" y="3149"/>
                      <a:pt x="697" y="4606"/>
                    </a:cubicBezTo>
                    <a:cubicBezTo>
                      <a:pt x="1314" y="5872"/>
                      <a:pt x="3025" y="13330"/>
                      <a:pt x="2819" y="18571"/>
                    </a:cubicBezTo>
                    <a:lnTo>
                      <a:pt x="6524" y="18571"/>
                    </a:lnTo>
                    <a:cubicBezTo>
                      <a:pt x="6540" y="17621"/>
                      <a:pt x="6650" y="16655"/>
                      <a:pt x="6825" y="15721"/>
                    </a:cubicBezTo>
                    <a:cubicBezTo>
                      <a:pt x="6825" y="15721"/>
                      <a:pt x="8804" y="10021"/>
                      <a:pt x="6967" y="6981"/>
                    </a:cubicBezTo>
                    <a:cubicBezTo>
                      <a:pt x="6937" y="6786"/>
                      <a:pt x="7092" y="6714"/>
                      <a:pt x="7404" y="6714"/>
                    </a:cubicBezTo>
                    <a:cubicBezTo>
                      <a:pt x="8259" y="6714"/>
                      <a:pt x="10292" y="7250"/>
                      <a:pt x="12936" y="7250"/>
                    </a:cubicBezTo>
                    <a:cubicBezTo>
                      <a:pt x="13855" y="5476"/>
                      <a:pt x="11337" y="584"/>
                      <a:pt x="8503" y="267"/>
                    </a:cubicBezTo>
                    <a:cubicBezTo>
                      <a:pt x="8503" y="267"/>
                      <a:pt x="6426" y="0"/>
                      <a:pt x="4593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5" name="Google Shape;3415;p46"/>
              <p:cNvSpPr/>
              <p:nvPr/>
            </p:nvSpPr>
            <p:spPr>
              <a:xfrm>
                <a:off x="2380001" y="3625880"/>
                <a:ext cx="320431" cy="27379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7063" extrusionOk="0">
                    <a:moveTo>
                      <a:pt x="2201" y="1"/>
                    </a:moveTo>
                    <a:lnTo>
                      <a:pt x="2201" y="1"/>
                    </a:lnTo>
                    <a:cubicBezTo>
                      <a:pt x="4529" y="397"/>
                      <a:pt x="6682" y="4862"/>
                      <a:pt x="6112" y="5891"/>
                    </a:cubicBezTo>
                    <a:cubicBezTo>
                      <a:pt x="5962" y="6168"/>
                      <a:pt x="5640" y="6275"/>
                      <a:pt x="5222" y="6275"/>
                    </a:cubicBezTo>
                    <a:cubicBezTo>
                      <a:pt x="3775" y="6275"/>
                      <a:pt x="1170" y="4993"/>
                      <a:pt x="488" y="4993"/>
                    </a:cubicBezTo>
                    <a:cubicBezTo>
                      <a:pt x="452" y="4993"/>
                      <a:pt x="421" y="4997"/>
                      <a:pt x="396" y="5004"/>
                    </a:cubicBezTo>
                    <a:cubicBezTo>
                      <a:pt x="1" y="5115"/>
                      <a:pt x="96" y="5875"/>
                      <a:pt x="1378" y="6794"/>
                    </a:cubicBezTo>
                    <a:cubicBezTo>
                      <a:pt x="1348" y="6599"/>
                      <a:pt x="1466" y="6527"/>
                      <a:pt x="1733" y="6527"/>
                    </a:cubicBezTo>
                    <a:cubicBezTo>
                      <a:pt x="2465" y="6527"/>
                      <a:pt x="4320" y="7063"/>
                      <a:pt x="7347" y="7063"/>
                    </a:cubicBezTo>
                    <a:cubicBezTo>
                      <a:pt x="8266" y="5289"/>
                      <a:pt x="5748" y="397"/>
                      <a:pt x="2914" y="80"/>
                    </a:cubicBezTo>
                    <a:cubicBezTo>
                      <a:pt x="2914" y="80"/>
                      <a:pt x="2645" y="48"/>
                      <a:pt x="2201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6" name="Google Shape;3416;p46"/>
              <p:cNvSpPr/>
              <p:nvPr/>
            </p:nvSpPr>
            <p:spPr>
              <a:xfrm>
                <a:off x="2373876" y="4189924"/>
                <a:ext cx="65086" cy="149206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849" extrusionOk="0">
                    <a:moveTo>
                      <a:pt x="1679" y="1"/>
                    </a:moveTo>
                    <a:lnTo>
                      <a:pt x="1679" y="1"/>
                    </a:lnTo>
                    <a:cubicBezTo>
                      <a:pt x="1188" y="1600"/>
                      <a:pt x="79" y="3057"/>
                      <a:pt x="0" y="3849"/>
                    </a:cubicBezTo>
                    <a:lnTo>
                      <a:pt x="1093" y="3849"/>
                    </a:lnTo>
                    <a:cubicBezTo>
                      <a:pt x="1109" y="2883"/>
                      <a:pt x="1219" y="1933"/>
                      <a:pt x="1394" y="983"/>
                    </a:cubicBezTo>
                    <a:cubicBezTo>
                      <a:pt x="1394" y="983"/>
                      <a:pt x="1520" y="603"/>
                      <a:pt x="1679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7" name="Google Shape;3417;p46"/>
              <p:cNvSpPr/>
              <p:nvPr/>
            </p:nvSpPr>
            <p:spPr>
              <a:xfrm>
                <a:off x="2190331" y="3797756"/>
                <a:ext cx="63264" cy="27193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0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3" y="740"/>
                      <a:pt x="1116" y="3639"/>
                      <a:pt x="1623" y="6955"/>
                    </a:cubicBezTo>
                    <a:lnTo>
                      <a:pt x="1623" y="6955"/>
                    </a:lnTo>
                    <a:cubicBezTo>
                      <a:pt x="939" y="2447"/>
                      <a:pt x="1372" y="1577"/>
                      <a:pt x="1" y="0"/>
                    </a:cubicBezTo>
                    <a:close/>
                    <a:moveTo>
                      <a:pt x="1623" y="6955"/>
                    </a:moveTo>
                    <a:cubicBezTo>
                      <a:pt x="1626" y="6975"/>
                      <a:pt x="1629" y="6995"/>
                      <a:pt x="1632" y="7015"/>
                    </a:cubicBezTo>
                    <a:cubicBezTo>
                      <a:pt x="1629" y="6995"/>
                      <a:pt x="1626" y="6975"/>
                      <a:pt x="1623" y="6955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8" name="Google Shape;3418;p46"/>
              <p:cNvSpPr/>
              <p:nvPr/>
            </p:nvSpPr>
            <p:spPr>
              <a:xfrm>
                <a:off x="2264021" y="4339085"/>
                <a:ext cx="176807" cy="133041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2" extrusionOk="0">
                    <a:moveTo>
                      <a:pt x="2834" y="1"/>
                    </a:moveTo>
                    <a:cubicBezTo>
                      <a:pt x="2563" y="1423"/>
                      <a:pt x="2397" y="2001"/>
                      <a:pt x="1983" y="2001"/>
                    </a:cubicBezTo>
                    <a:cubicBezTo>
                      <a:pt x="1890" y="2001"/>
                      <a:pt x="1784" y="1972"/>
                      <a:pt x="1663" y="1916"/>
                    </a:cubicBezTo>
                    <a:cubicBezTo>
                      <a:pt x="1388" y="1803"/>
                      <a:pt x="1108" y="1684"/>
                      <a:pt x="779" y="1684"/>
                    </a:cubicBezTo>
                    <a:cubicBezTo>
                      <a:pt x="557" y="1684"/>
                      <a:pt x="312" y="1738"/>
                      <a:pt x="32" y="1885"/>
                    </a:cubicBezTo>
                    <a:cubicBezTo>
                      <a:pt x="32" y="1980"/>
                      <a:pt x="16" y="2075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1"/>
                      <a:pt x="3054" y="3432"/>
                      <a:pt x="3226" y="3432"/>
                    </a:cubicBezTo>
                    <a:cubicBezTo>
                      <a:pt x="3800" y="3432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9" name="Google Shape;3419;p46"/>
              <p:cNvSpPr/>
              <p:nvPr/>
            </p:nvSpPr>
            <p:spPr>
              <a:xfrm rot="526347">
                <a:off x="3272749" y="3491194"/>
                <a:ext cx="96386" cy="8246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399" extrusionOk="0">
                    <a:moveTo>
                      <a:pt x="1616" y="0"/>
                    </a:moveTo>
                    <a:cubicBezTo>
                      <a:pt x="539" y="0"/>
                      <a:pt x="1" y="1283"/>
                      <a:pt x="761" y="2043"/>
                    </a:cubicBezTo>
                    <a:cubicBezTo>
                      <a:pt x="1007" y="2289"/>
                      <a:pt x="1308" y="2399"/>
                      <a:pt x="1603" y="2399"/>
                    </a:cubicBezTo>
                    <a:cubicBezTo>
                      <a:pt x="2217" y="2399"/>
                      <a:pt x="2803" y="1920"/>
                      <a:pt x="2803" y="1203"/>
                    </a:cubicBezTo>
                    <a:cubicBezTo>
                      <a:pt x="2803" y="538"/>
                      <a:pt x="2265" y="0"/>
                      <a:pt x="1616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0" name="Google Shape;3420;p46"/>
              <p:cNvSpPr/>
              <p:nvPr/>
            </p:nvSpPr>
            <p:spPr>
              <a:xfrm rot="526347">
                <a:off x="3064357" y="2611881"/>
                <a:ext cx="228351" cy="240038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6983" extrusionOk="0">
                    <a:moveTo>
                      <a:pt x="6196" y="1"/>
                    </a:moveTo>
                    <a:cubicBezTo>
                      <a:pt x="6147" y="1"/>
                      <a:pt x="6098" y="9"/>
                      <a:pt x="6049" y="28"/>
                    </a:cubicBezTo>
                    <a:lnTo>
                      <a:pt x="349" y="2467"/>
                    </a:lnTo>
                    <a:cubicBezTo>
                      <a:pt x="48" y="2593"/>
                      <a:pt x="0" y="2973"/>
                      <a:pt x="254" y="3163"/>
                    </a:cubicBezTo>
                    <a:lnTo>
                      <a:pt x="5210" y="6900"/>
                    </a:lnTo>
                    <a:cubicBezTo>
                      <a:pt x="5285" y="6956"/>
                      <a:pt x="5370" y="6982"/>
                      <a:pt x="5453" y="6982"/>
                    </a:cubicBezTo>
                    <a:cubicBezTo>
                      <a:pt x="5650" y="6982"/>
                      <a:pt x="5837" y="6838"/>
                      <a:pt x="5859" y="6615"/>
                    </a:cubicBezTo>
                    <a:lnTo>
                      <a:pt x="6603" y="456"/>
                    </a:lnTo>
                    <a:cubicBezTo>
                      <a:pt x="6642" y="206"/>
                      <a:pt x="6432" y="1"/>
                      <a:pt x="6196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1" name="Google Shape;3421;p46"/>
              <p:cNvSpPr/>
              <p:nvPr/>
            </p:nvSpPr>
            <p:spPr>
              <a:xfrm>
                <a:off x="1619891" y="3538401"/>
                <a:ext cx="278008" cy="278738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13" extrusionOk="0">
                    <a:moveTo>
                      <a:pt x="3040" y="1"/>
                    </a:moveTo>
                    <a:cubicBezTo>
                      <a:pt x="1362" y="1"/>
                      <a:pt x="0" y="1378"/>
                      <a:pt x="0" y="3057"/>
                    </a:cubicBezTo>
                    <a:cubicBezTo>
                      <a:pt x="0" y="4751"/>
                      <a:pt x="1362" y="6113"/>
                      <a:pt x="3040" y="6113"/>
                    </a:cubicBezTo>
                    <a:cubicBezTo>
                      <a:pt x="4735" y="6113"/>
                      <a:pt x="6096" y="4751"/>
                      <a:pt x="6096" y="3057"/>
                    </a:cubicBezTo>
                    <a:cubicBezTo>
                      <a:pt x="6096" y="1378"/>
                      <a:pt x="4735" y="1"/>
                      <a:pt x="3040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2" name="Google Shape;3422;p46"/>
              <p:cNvSpPr/>
              <p:nvPr/>
            </p:nvSpPr>
            <p:spPr>
              <a:xfrm>
                <a:off x="1565108" y="3072950"/>
                <a:ext cx="200036" cy="199991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4386" extrusionOk="0">
                    <a:moveTo>
                      <a:pt x="1140" y="0"/>
                    </a:moveTo>
                    <a:lnTo>
                      <a:pt x="0" y="3262"/>
                    </a:lnTo>
                    <a:lnTo>
                      <a:pt x="3262" y="4386"/>
                    </a:lnTo>
                    <a:lnTo>
                      <a:pt x="4386" y="1140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aphicFrame>
        <p:nvGraphicFramePr>
          <p:cNvPr id="8" name="表格 8"/>
          <p:cNvGraphicFramePr>
            <a:graphicFrameLocks noGrp="1"/>
          </p:cNvGraphicFramePr>
          <p:nvPr/>
        </p:nvGraphicFramePr>
        <p:xfrm>
          <a:off x="268325" y="1082201"/>
          <a:ext cx="8783311" cy="3852500"/>
        </p:xfrm>
        <a:graphic>
          <a:graphicData uri="http://schemas.openxmlformats.org/drawingml/2006/table">
            <a:tbl>
              <a:tblPr firstRow="1" bandRow="1">
                <a:tableStyleId>{AE5FA293-D3B3-4956-9C62-2C591ED2E020}</a:tableStyleId>
              </a:tblPr>
              <a:tblGrid>
                <a:gridCol w="1532766"/>
                <a:gridCol w="3380509"/>
                <a:gridCol w="3870036"/>
              </a:tblGrid>
              <a:tr h="6749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rgbClr val="FF0000"/>
                          </a:solidFill>
                        </a:rPr>
                        <a:t>opinion</a:t>
                      </a:r>
                      <a:endParaRPr lang="zh-CN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zh-CN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zh-CN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7757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9953" y="1071935"/>
            <a:ext cx="665006" cy="6703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442" y="1092335"/>
            <a:ext cx="665007" cy="6499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14155" y="1884155"/>
            <a:ext cx="3360700" cy="5107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/>
              <a:t>gain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 good education </a:t>
            </a:r>
            <a:endParaRPr kumimoji="1"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1799828" y="2814126"/>
            <a:ext cx="3360700" cy="5107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/>
              <a:t>see a bigger world</a:t>
            </a:r>
            <a:endParaRPr kumimoji="1"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1810109" y="3728053"/>
            <a:ext cx="3360700" cy="5107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/>
              <a:t>Improve language skill</a:t>
            </a:r>
            <a:endParaRPr kumimoji="1"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5217064" y="1902348"/>
            <a:ext cx="3658611" cy="5107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/>
              <a:t>come across “cultural shock”</a:t>
            </a:r>
            <a:endParaRPr kumimoji="1"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5217064" y="2829721"/>
            <a:ext cx="3658611" cy="5107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/>
              <a:t>suffer from homesickness</a:t>
            </a:r>
            <a:endParaRPr kumimoji="1"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5217064" y="3728053"/>
            <a:ext cx="3658611" cy="5107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2000" dirty="0"/>
              <a:t>have great economic pressure</a:t>
            </a:r>
            <a:endParaRPr kumimoji="1"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56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1234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for General Information </a:t>
            </a:r>
            <a:endParaRPr dirty="0"/>
          </a:p>
        </p:txBody>
      </p:sp>
      <p:sp>
        <p:nvSpPr>
          <p:cNvPr id="3563" name="Google Shape;3563;p56"/>
          <p:cNvSpPr txBox="1">
            <a:spLocks noGrp="1"/>
          </p:cNvSpPr>
          <p:nvPr>
            <p:ph type="title" idx="2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p53"/>
          <p:cNvSpPr txBox="1">
            <a:spLocks noGrp="1"/>
          </p:cNvSpPr>
          <p:nvPr>
            <p:ph type="title"/>
          </p:nvPr>
        </p:nvSpPr>
        <p:spPr>
          <a:xfrm>
            <a:off x="876443" y="134869"/>
            <a:ext cx="3220475" cy="5163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for text type</a:t>
            </a:r>
            <a:endParaRPr dirty="0"/>
          </a:p>
        </p:txBody>
      </p:sp>
      <p:sp>
        <p:nvSpPr>
          <p:cNvPr id="3531" name="Google Shape;3531;p53"/>
          <p:cNvSpPr/>
          <p:nvPr/>
        </p:nvSpPr>
        <p:spPr>
          <a:xfrm rot="-302027">
            <a:off x="630251" y="4245504"/>
            <a:ext cx="236255" cy="23687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2" name="Google Shape;3532;p53"/>
          <p:cNvSpPr/>
          <p:nvPr/>
        </p:nvSpPr>
        <p:spPr>
          <a:xfrm rot="-302145">
            <a:off x="4375444" y="4480551"/>
            <a:ext cx="335653" cy="324798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3" name="Google Shape;3533;p53"/>
          <p:cNvSpPr/>
          <p:nvPr/>
        </p:nvSpPr>
        <p:spPr>
          <a:xfrm>
            <a:off x="624600" y="2045100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4" name="Google Shape;3534;p53"/>
          <p:cNvSpPr/>
          <p:nvPr/>
        </p:nvSpPr>
        <p:spPr>
          <a:xfrm>
            <a:off x="3937250" y="2200088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35" name="Google Shape;3535;p53"/>
          <p:cNvGrpSpPr/>
          <p:nvPr/>
        </p:nvGrpSpPr>
        <p:grpSpPr>
          <a:xfrm>
            <a:off x="243799" y="1025021"/>
            <a:ext cx="4083851" cy="3878951"/>
            <a:chOff x="4961800" y="1862971"/>
            <a:chExt cx="3205500" cy="2450204"/>
          </a:xfrm>
        </p:grpSpPr>
        <p:cxnSp>
          <p:nvCxnSpPr>
            <p:cNvPr id="3536" name="Google Shape;3536;p53"/>
            <p:cNvCxnSpPr/>
            <p:nvPr/>
          </p:nvCxnSpPr>
          <p:spPr>
            <a:xfrm>
              <a:off x="4961800" y="1862971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7" name="Google Shape;3537;p53"/>
            <p:cNvCxnSpPr/>
            <p:nvPr/>
          </p:nvCxnSpPr>
          <p:spPr>
            <a:xfrm>
              <a:off x="4961800" y="2135217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8" name="Google Shape;3538;p53"/>
            <p:cNvCxnSpPr/>
            <p:nvPr/>
          </p:nvCxnSpPr>
          <p:spPr>
            <a:xfrm>
              <a:off x="4961800" y="2407463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9" name="Google Shape;3539;p53"/>
            <p:cNvCxnSpPr/>
            <p:nvPr/>
          </p:nvCxnSpPr>
          <p:spPr>
            <a:xfrm>
              <a:off x="4961800" y="2679708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0" name="Google Shape;3540;p53"/>
            <p:cNvCxnSpPr/>
            <p:nvPr/>
          </p:nvCxnSpPr>
          <p:spPr>
            <a:xfrm>
              <a:off x="4961800" y="2951954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1" name="Google Shape;3541;p53"/>
            <p:cNvCxnSpPr/>
            <p:nvPr/>
          </p:nvCxnSpPr>
          <p:spPr>
            <a:xfrm>
              <a:off x="4961800" y="3224200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2" name="Google Shape;3542;p53"/>
            <p:cNvCxnSpPr/>
            <p:nvPr/>
          </p:nvCxnSpPr>
          <p:spPr>
            <a:xfrm>
              <a:off x="4961800" y="3496438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3" name="Google Shape;3543;p53"/>
            <p:cNvCxnSpPr/>
            <p:nvPr/>
          </p:nvCxnSpPr>
          <p:spPr>
            <a:xfrm>
              <a:off x="4961800" y="3768683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4" name="Google Shape;3544;p53"/>
            <p:cNvCxnSpPr/>
            <p:nvPr/>
          </p:nvCxnSpPr>
          <p:spPr>
            <a:xfrm>
              <a:off x="4961800" y="4040929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5" name="Google Shape;3545;p53"/>
            <p:cNvCxnSpPr/>
            <p:nvPr/>
          </p:nvCxnSpPr>
          <p:spPr>
            <a:xfrm>
              <a:off x="4961800" y="4313175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46" name="Google Shape;3546;p53"/>
          <p:cNvSpPr txBox="1"/>
          <p:nvPr/>
        </p:nvSpPr>
        <p:spPr>
          <a:xfrm>
            <a:off x="163285" y="801492"/>
            <a:ext cx="4366611" cy="131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Skim the title quickly and the passage quickly</a:t>
            </a:r>
            <a:endParaRPr sz="2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图片 4" descr="Screenshot_20211209_104132_com.tencent.mobileqq"/>
          <p:cNvPicPr>
            <a:picLocks noChangeAspect="1"/>
          </p:cNvPicPr>
          <p:nvPr/>
        </p:nvPicPr>
        <p:blipFill>
          <a:blip r:embed="rId1">
            <a:lum bright="12000"/>
          </a:blip>
          <a:srcRect l="5531" t="23048" r="3969" b="25000"/>
          <a:stretch>
            <a:fillRect/>
          </a:stretch>
        </p:blipFill>
        <p:spPr>
          <a:xfrm>
            <a:off x="5176875" y="113053"/>
            <a:ext cx="3761737" cy="48559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75821" y="221713"/>
            <a:ext cx="1007533" cy="2168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28588" y="237470"/>
            <a:ext cx="423157" cy="20106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711840" y="235247"/>
            <a:ext cx="298285" cy="1853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Google Shape;3546;p53"/>
          <p:cNvSpPr txBox="1"/>
          <p:nvPr/>
        </p:nvSpPr>
        <p:spPr>
          <a:xfrm>
            <a:off x="176659" y="2173959"/>
            <a:ext cx="4366611" cy="131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1. What is the genre</a:t>
            </a:r>
            <a:r>
              <a:rPr lang="zh-CN" altLang="en-US" sz="2800" dirty="0">
                <a:latin typeface="Open Sans"/>
                <a:ea typeface="Open Sans"/>
                <a:cs typeface="Open Sans"/>
                <a:sym typeface="Open Sans"/>
              </a:rPr>
              <a:t>（题材）</a:t>
            </a: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 of the passage?</a:t>
            </a:r>
            <a:endParaRPr sz="2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5437" y="3917971"/>
            <a:ext cx="4505472" cy="5652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Argumentative letter</a:t>
            </a:r>
            <a:endParaRPr kumimoji="1" lang="zh-CN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Google Shape;4060;p73"/>
          <p:cNvSpPr/>
          <p:nvPr/>
        </p:nvSpPr>
        <p:spPr>
          <a:xfrm rot="1608141">
            <a:off x="277222" y="149132"/>
            <a:ext cx="527471" cy="488424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Google Shape;3531;p53"/>
          <p:cNvSpPr/>
          <p:nvPr/>
        </p:nvSpPr>
        <p:spPr>
          <a:xfrm rot="-302027">
            <a:off x="630251" y="4245504"/>
            <a:ext cx="236255" cy="23687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2" name="Google Shape;3532;p53"/>
          <p:cNvSpPr/>
          <p:nvPr/>
        </p:nvSpPr>
        <p:spPr>
          <a:xfrm rot="-302145">
            <a:off x="4375444" y="4480551"/>
            <a:ext cx="335653" cy="324798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3" name="Google Shape;3533;p53"/>
          <p:cNvSpPr/>
          <p:nvPr/>
        </p:nvSpPr>
        <p:spPr>
          <a:xfrm>
            <a:off x="624600" y="2045100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4" name="Google Shape;3534;p53"/>
          <p:cNvSpPr/>
          <p:nvPr/>
        </p:nvSpPr>
        <p:spPr>
          <a:xfrm>
            <a:off x="3937250" y="2200088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35" name="Google Shape;3535;p53"/>
          <p:cNvGrpSpPr/>
          <p:nvPr/>
        </p:nvGrpSpPr>
        <p:grpSpPr>
          <a:xfrm>
            <a:off x="243799" y="1025021"/>
            <a:ext cx="4083851" cy="3878951"/>
            <a:chOff x="4961800" y="1862971"/>
            <a:chExt cx="3205500" cy="2450204"/>
          </a:xfrm>
        </p:grpSpPr>
        <p:cxnSp>
          <p:nvCxnSpPr>
            <p:cNvPr id="3536" name="Google Shape;3536;p53"/>
            <p:cNvCxnSpPr/>
            <p:nvPr/>
          </p:nvCxnSpPr>
          <p:spPr>
            <a:xfrm>
              <a:off x="4961800" y="1862971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7" name="Google Shape;3537;p53"/>
            <p:cNvCxnSpPr/>
            <p:nvPr/>
          </p:nvCxnSpPr>
          <p:spPr>
            <a:xfrm>
              <a:off x="4961800" y="2135217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8" name="Google Shape;3538;p53"/>
            <p:cNvCxnSpPr/>
            <p:nvPr/>
          </p:nvCxnSpPr>
          <p:spPr>
            <a:xfrm>
              <a:off x="4961800" y="2407463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9" name="Google Shape;3539;p53"/>
            <p:cNvCxnSpPr/>
            <p:nvPr/>
          </p:nvCxnSpPr>
          <p:spPr>
            <a:xfrm>
              <a:off x="4961800" y="2679708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0" name="Google Shape;3540;p53"/>
            <p:cNvCxnSpPr/>
            <p:nvPr/>
          </p:nvCxnSpPr>
          <p:spPr>
            <a:xfrm>
              <a:off x="4961800" y="2951954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1" name="Google Shape;3541;p53"/>
            <p:cNvCxnSpPr/>
            <p:nvPr/>
          </p:nvCxnSpPr>
          <p:spPr>
            <a:xfrm>
              <a:off x="4961800" y="3224200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2" name="Google Shape;3542;p53"/>
            <p:cNvCxnSpPr/>
            <p:nvPr/>
          </p:nvCxnSpPr>
          <p:spPr>
            <a:xfrm>
              <a:off x="4961800" y="3496438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3" name="Google Shape;3543;p53"/>
            <p:cNvCxnSpPr/>
            <p:nvPr/>
          </p:nvCxnSpPr>
          <p:spPr>
            <a:xfrm>
              <a:off x="4961800" y="3768683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4" name="Google Shape;3544;p53"/>
            <p:cNvCxnSpPr/>
            <p:nvPr/>
          </p:nvCxnSpPr>
          <p:spPr>
            <a:xfrm>
              <a:off x="4961800" y="4040929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5" name="Google Shape;3545;p53"/>
            <p:cNvCxnSpPr/>
            <p:nvPr/>
          </p:nvCxnSpPr>
          <p:spPr>
            <a:xfrm>
              <a:off x="4961800" y="4313175"/>
              <a:ext cx="32055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" name="图片 4" descr="Screenshot_20211209_104132_com.tencent.mobileqq"/>
          <p:cNvPicPr>
            <a:picLocks noChangeAspect="1"/>
          </p:cNvPicPr>
          <p:nvPr/>
        </p:nvPicPr>
        <p:blipFill>
          <a:blip r:embed="rId1">
            <a:lum bright="12000"/>
          </a:blip>
          <a:srcRect l="5531" t="23048" r="3969" b="25000"/>
          <a:stretch>
            <a:fillRect/>
          </a:stretch>
        </p:blipFill>
        <p:spPr>
          <a:xfrm>
            <a:off x="5176875" y="113053"/>
            <a:ext cx="3761737" cy="48559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75821" y="221713"/>
            <a:ext cx="1007533" cy="2168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28588" y="237470"/>
            <a:ext cx="423157" cy="20106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711840" y="235247"/>
            <a:ext cx="298285" cy="1853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Google Shape;3546;p53"/>
          <p:cNvSpPr txBox="1"/>
          <p:nvPr/>
        </p:nvSpPr>
        <p:spPr>
          <a:xfrm>
            <a:off x="169193" y="780470"/>
            <a:ext cx="4366611" cy="131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What is the general structure of the passage?</a:t>
            </a:r>
            <a:endParaRPr sz="2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51481" y="715342"/>
            <a:ext cx="3723326" cy="619357"/>
          </a:xfrm>
          <a:prstGeom prst="rect">
            <a:avLst/>
          </a:prstGeom>
          <a:solidFill>
            <a:schemeClr val="accent1">
              <a:alpha val="4001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66925" y="1456017"/>
            <a:ext cx="3723326" cy="2462840"/>
          </a:xfrm>
          <a:prstGeom prst="rect">
            <a:avLst/>
          </a:prstGeom>
          <a:solidFill>
            <a:schemeClr val="accent1">
              <a:alpha val="4001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66925" y="4040175"/>
            <a:ext cx="3723326" cy="578962"/>
          </a:xfrm>
          <a:prstGeom prst="rect">
            <a:avLst/>
          </a:prstGeom>
          <a:solidFill>
            <a:schemeClr val="accent1">
              <a:alpha val="4001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12415" y="792564"/>
            <a:ext cx="2778369" cy="43207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  <a:endParaRPr kumimoji="1" lang="zh-CN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12414" y="2306988"/>
            <a:ext cx="2778369" cy="43207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body</a:t>
            </a:r>
            <a:endParaRPr kumimoji="1" lang="zh-CN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12414" y="4113616"/>
            <a:ext cx="2778369" cy="43207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  <a:endParaRPr kumimoji="1" lang="zh-CN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Google Shape;3529;p53"/>
          <p:cNvSpPr txBox="1">
            <a:spLocks noGrp="1"/>
          </p:cNvSpPr>
          <p:nvPr>
            <p:ph type="title"/>
          </p:nvPr>
        </p:nvSpPr>
        <p:spPr>
          <a:xfrm>
            <a:off x="876443" y="134869"/>
            <a:ext cx="3220475" cy="5163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for structure</a:t>
            </a:r>
            <a:endParaRPr dirty="0"/>
          </a:p>
        </p:txBody>
      </p:sp>
      <p:sp>
        <p:nvSpPr>
          <p:cNvPr id="19" name="Google Shape;4060;p73"/>
          <p:cNvSpPr/>
          <p:nvPr/>
        </p:nvSpPr>
        <p:spPr>
          <a:xfrm rot="1608141">
            <a:off x="277222" y="149132"/>
            <a:ext cx="527471" cy="488424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矩形 19"/>
          <p:cNvSpPr/>
          <p:nvPr/>
        </p:nvSpPr>
        <p:spPr>
          <a:xfrm>
            <a:off x="131425" y="2729693"/>
            <a:ext cx="4366611" cy="5652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General-Specific-General</a:t>
            </a:r>
            <a:endParaRPr kumimoji="1" lang="zh-CN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56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for More Details</a:t>
            </a:r>
            <a:endParaRPr dirty="0"/>
          </a:p>
        </p:txBody>
      </p:sp>
      <p:sp>
        <p:nvSpPr>
          <p:cNvPr id="3563" name="Google Shape;3563;p56"/>
          <p:cNvSpPr txBox="1">
            <a:spLocks noGrp="1"/>
          </p:cNvSpPr>
          <p:nvPr>
            <p:ph type="title" idx="2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.xml><?xml version="1.0" encoding="utf-8"?>
<p:tagLst xmlns:p="http://schemas.openxmlformats.org/presentationml/2006/main">
  <p:tag name="KSO_WM_FULL_TEXT_BEAUTIFY_COPY_ID" val="17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FULL_TEXT_BEAUTIFY_COPY_ID" val="17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p="http://schemas.openxmlformats.org/presentationml/2006/main">
  <p:tag name="KSO_WM_FULL_TEXT_BEAUTIFY_COPY_ID" val="17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FULL_TEXT_BEAUTIFY_COPY_ID" val="17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FULL_TEXT_BEAUTIFY_COPY_ID" val="17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TABLE_BEAUTIFY" val="smartTable{c9c435a8-16cc-4bb7-b0e6-31efd1e9877a}"/>
  <p:tag name="TABLE_ENDDRAG_ORIGIN_RECT" val="529*418"/>
  <p:tag name="TABLE_ENDDRAG_RECT" val="21*98*529*418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FULL_TEXT_BEAUTIFY_COPY_ID" val="17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FULL_TEXT_BEAUTIFY_COPY_ID" val="17"/>
</p:tagLst>
</file>

<file path=ppt/tags/tag9.xml><?xml version="1.0" encoding="utf-8"?>
<p:tagLst xmlns:p="http://schemas.openxmlformats.org/presentationml/2006/main">
  <p:tag name="KSO_WM_FULL_TEXT_BEAUTIFY_COPY_ID" val="17"/>
</p:tagLst>
</file>

<file path=ppt/theme/theme1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5853</Words>
  <Application>WPS 演示</Application>
  <PresentationFormat>全屏显示(16:9)</PresentationFormat>
  <Paragraphs>362</Paragraphs>
  <Slides>29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Wingdings</vt:lpstr>
      <vt:lpstr>Arial</vt:lpstr>
      <vt:lpstr>Candal</vt:lpstr>
      <vt:lpstr>Open Sans</vt:lpstr>
      <vt:lpstr>Montserrat Medium</vt:lpstr>
      <vt:lpstr>Calibri</vt:lpstr>
      <vt:lpstr>隶书</vt:lpstr>
      <vt:lpstr>Calibri Light</vt:lpstr>
      <vt:lpstr>Wingdings</vt:lpstr>
      <vt:lpstr>Segoe UI</vt:lpstr>
      <vt:lpstr>专业字体设计服务/WWW.ZTSGC.COM/</vt:lpstr>
      <vt:lpstr>Arial Unicode MS</vt:lpstr>
      <vt:lpstr>Segoe Print</vt:lpstr>
      <vt:lpstr>微软雅黑</vt:lpstr>
      <vt:lpstr>Arial Unicode MS</vt:lpstr>
      <vt:lpstr>Segoe UI Black</vt:lpstr>
      <vt:lpstr>Impact</vt:lpstr>
      <vt:lpstr>HelveticaNeue</vt:lpstr>
      <vt:lpstr>华文新魏</vt:lpstr>
      <vt:lpstr>Reading Comprehension Worksheets by Slidesgo</vt:lpstr>
      <vt:lpstr>PowerPoint 演示文稿</vt:lpstr>
      <vt:lpstr>How to write an argumentative essay  选择性必修二  unit 2 using language 2  江西省于都中学     杨晨芳</vt:lpstr>
      <vt:lpstr>Learning Objectives</vt:lpstr>
      <vt:lpstr>PowerPoint 演示文稿</vt:lpstr>
      <vt:lpstr>Opinion from students </vt:lpstr>
      <vt:lpstr>01</vt:lpstr>
      <vt:lpstr>Read for text type</vt:lpstr>
      <vt:lpstr>Read for structure</vt:lpstr>
      <vt:lpstr>02</vt:lpstr>
      <vt:lpstr>Jigsaw Reading  (拼图阅读)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03</vt:lpstr>
      <vt:lpstr>THINKING</vt:lpstr>
      <vt:lpstr>PowerPoint 演示文稿</vt:lpstr>
      <vt:lpstr>Sentence pattern</vt:lpstr>
      <vt:lpstr>04</vt:lpstr>
      <vt:lpstr>PowerPoint 演示文稿</vt:lpstr>
      <vt:lpstr>PowerPoint 演示文稿</vt:lpstr>
      <vt:lpstr>PowerPoint 演示文稿</vt:lpstr>
      <vt:lpstr>SHOW TIME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COMPREHENSION WORKSHEETS</dc:title>
  <dc:creator/>
  <cp:lastModifiedBy>Administrator</cp:lastModifiedBy>
  <cp:revision>19</cp:revision>
  <dcterms:created xsi:type="dcterms:W3CDTF">2023-12-14T08:45:10Z</dcterms:created>
  <dcterms:modified xsi:type="dcterms:W3CDTF">2023-12-14T08:50:38Z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