
<file path=[Content_Types].xml><?xml version="1.0" encoding="utf-8"?>
<Types xmlns="http://schemas.openxmlformats.org/package/2006/content-types">
  <Default Extension="wav" ContentType="audio/x-wav"/>
  <Default Extension="png" ContentType="image/png"/>
  <Default Extension="gif" ContentType="image/gif"/>
  <Default Extension="jpeg" ContentType="image/jpe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 id="2147483684" r:id="rId4"/>
    <p:sldMasterId id="2147483696" r:id="rId5"/>
    <p:sldMasterId id="2147483703" r:id="rId6"/>
    <p:sldMasterId id="2147483716" r:id="rId7"/>
    <p:sldMasterId id="2147483728" r:id="rId8"/>
    <p:sldMasterId id="2147483741" r:id="rId9"/>
    <p:sldMasterId id="2147483762" r:id="rId10"/>
    <p:sldMasterId id="2147483775" r:id="rId11"/>
  </p:sldMasterIdLst>
  <p:notesMasterIdLst>
    <p:notesMasterId r:id="rId15"/>
  </p:notesMasterIdLst>
  <p:sldIdLst>
    <p:sldId id="402" r:id="rId12"/>
    <p:sldId id="260" r:id="rId13"/>
    <p:sldId id="262" r:id="rId14"/>
    <p:sldId id="261" r:id="rId16"/>
    <p:sldId id="258" r:id="rId17"/>
    <p:sldId id="263" r:id="rId18"/>
    <p:sldId id="264" r:id="rId19"/>
    <p:sldId id="259" r:id="rId20"/>
    <p:sldId id="269" r:id="rId21"/>
    <p:sldId id="268" r:id="rId22"/>
    <p:sldId id="270" r:id="rId23"/>
    <p:sldId id="286" r:id="rId24"/>
    <p:sldId id="271" r:id="rId25"/>
    <p:sldId id="272" r:id="rId26"/>
    <p:sldId id="274" r:id="rId27"/>
    <p:sldId id="289" r:id="rId28"/>
    <p:sldId id="290" r:id="rId29"/>
    <p:sldId id="383" r:id="rId30"/>
    <p:sldId id="288" r:id="rId31"/>
    <p:sldId id="292" r:id="rId32"/>
    <p:sldId id="305" r:id="rId33"/>
    <p:sldId id="309" r:id="rId34"/>
    <p:sldId id="310" r:id="rId35"/>
    <p:sldId id="311" r:id="rId36"/>
    <p:sldId id="313" r:id="rId37"/>
    <p:sldId id="316" r:id="rId38"/>
    <p:sldId id="317" r:id="rId39"/>
    <p:sldId id="384" r:id="rId40"/>
    <p:sldId id="315" r:id="rId41"/>
    <p:sldId id="381" r:id="rId42"/>
    <p:sldId id="382" r:id="rId43"/>
    <p:sldId id="385" r:id="rId44"/>
    <p:sldId id="386" r:id="rId45"/>
    <p:sldId id="388" r:id="rId46"/>
    <p:sldId id="389" r:id="rId47"/>
    <p:sldId id="390" r:id="rId48"/>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一点 设计" initials="一点" lastIdx="0" clrIdx="0"/>
  <p:cmAuthor id="0"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274"/>
        <p:guide pos="2878"/>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Master" Target="slideMasters/slideMaster4.xml"/><Relationship Id="rId49" Type="http://schemas.openxmlformats.org/officeDocument/2006/relationships/presProps" Target="presProps.xml"/><Relationship Id="rId48" Type="http://schemas.openxmlformats.org/officeDocument/2006/relationships/slide" Target="slides/slide36.xml"/><Relationship Id="rId47" Type="http://schemas.openxmlformats.org/officeDocument/2006/relationships/slide" Target="slides/slide35.xml"/><Relationship Id="rId46" Type="http://schemas.openxmlformats.org/officeDocument/2006/relationships/slide" Target="slides/slide34.xml"/><Relationship Id="rId45" Type="http://schemas.openxmlformats.org/officeDocument/2006/relationships/slide" Target="slides/slide33.xml"/><Relationship Id="rId44" Type="http://schemas.openxmlformats.org/officeDocument/2006/relationships/slide" Target="slides/slide32.xml"/><Relationship Id="rId43" Type="http://schemas.openxmlformats.org/officeDocument/2006/relationships/slide" Target="slides/slide31.xml"/><Relationship Id="rId42" Type="http://schemas.openxmlformats.org/officeDocument/2006/relationships/slide" Target="slides/slide30.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notesMaster" Target="notesMasters/notesMaster1.xml"/><Relationship Id="rId14" Type="http://schemas.openxmlformats.org/officeDocument/2006/relationships/slide" Target="slides/slide3.xml"/><Relationship Id="rId13" Type="http://schemas.openxmlformats.org/officeDocument/2006/relationships/slide" Target="slides/slide2.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303.xml"/><Relationship Id="rId4" Type="http://schemas.openxmlformats.org/officeDocument/2006/relationships/tags" Target="../tags/tag302.xml"/><Relationship Id="rId3" Type="http://schemas.openxmlformats.org/officeDocument/2006/relationships/tags" Target="../tags/tag301.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318.xml"/><Relationship Id="rId4" Type="http://schemas.openxmlformats.org/officeDocument/2006/relationships/tags" Target="../tags/tag317.xml"/><Relationship Id="rId3" Type="http://schemas.openxmlformats.org/officeDocument/2006/relationships/tags" Target="../tags/tag316.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380.xml"/><Relationship Id="rId4" Type="http://schemas.openxmlformats.org/officeDocument/2006/relationships/tags" Target="../tags/tag379.xml"/><Relationship Id="rId3" Type="http://schemas.openxmlformats.org/officeDocument/2006/relationships/tags" Target="../tags/tag378.xml"/><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en-US"/>
          </a:p>
        </p:txBody>
      </p:sp>
      <p:sp>
        <p:nvSpPr>
          <p:cNvPr id="4" name="幻灯片编号占位符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ct val="0"/>
              </a:spcBef>
              <a:spcAft>
                <a:spcPct val="0"/>
              </a:spcAft>
              <a:buClrTx/>
              <a:buSzTx/>
              <a:buFontTx/>
              <a:buNone/>
              <a:defRPr/>
            </a:pPr>
            <a:fld id="{DB303FA8-A3F3-7640-B13D-36C73B3E5587}" type="slidenum">
              <a:rPr kumimoji="0" lang="en-US"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endParaRPr>
          </a:p>
        </p:txBody>
      </p:sp>
      <p:sp>
        <p:nvSpPr>
          <p:cNvPr id="5" name="日期占位符 4"/>
          <p:cNvSpPr>
            <a:spLocks noGrp="1"/>
          </p:cNvSpPr>
          <p:nvPr>
            <p:ph type="dt" idx="11"/>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76DFF1C-FCB9-4D7E-A416-5F3285BFC0E4}" type="datetime1">
              <a:rPr kumimoji="0" lang="zh-CN" altLang="en-US" sz="1200" b="0" i="0" u="none" strike="noStrike" kern="1200" cap="none" spc="0" normalizeH="0" baseline="0" noProof="0" smtClean="0">
                <a:ln>
                  <a:noFill/>
                </a:ln>
                <a:solidFill>
                  <a:prstClr val="black"/>
                </a:solidFill>
                <a:effectLst/>
                <a:uLnTx/>
                <a:uFillTx/>
                <a:latin typeface="Microsoft YaHei UI" panose="020B0503020204020204" pitchFamily="34" charset="-122"/>
                <a:ea typeface="Microsoft YaHei UI" panose="020B0503020204020204" pitchFamily="34" charset="-122"/>
                <a:cs typeface="+mn-cs"/>
              </a:rPr>
            </a:fld>
            <a:endParaRPr kumimoji="0" lang="en-US" sz="1200" b="0" i="0" u="none" strike="noStrike" kern="1200" cap="none" spc="0" normalizeH="0" baseline="0" noProof="0">
              <a:ln>
                <a:noFill/>
              </a:ln>
              <a:solidFill>
                <a:prstClr val="black"/>
              </a:solidFill>
              <a:effectLst/>
              <a:uLnTx/>
              <a:uFillTx/>
              <a:latin typeface="Microsoft YaHei UI" panose="020B0503020204020204" pitchFamily="34" charset="-122"/>
              <a:ea typeface="Microsoft YaHei UI"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29D33BDA-8A3F-47D1-8BD6-F99B099C37F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29D33BDA-8A3F-47D1-8BD6-F99B099C37F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29D33BDA-8A3F-47D1-8BD6-F99B099C37F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image" Target="../media/image25.png"/><Relationship Id="rId7" Type="http://schemas.openxmlformats.org/officeDocument/2006/relationships/tags" Target="../tags/tag243.xml"/><Relationship Id="rId6" Type="http://schemas.openxmlformats.org/officeDocument/2006/relationships/image" Target="../media/image4.png"/><Relationship Id="rId5" Type="http://schemas.openxmlformats.org/officeDocument/2006/relationships/tags" Target="../tags/tag242.xml"/><Relationship Id="rId4" Type="http://schemas.openxmlformats.org/officeDocument/2006/relationships/tags" Target="../tags/tag241.xml"/><Relationship Id="rId3" Type="http://schemas.openxmlformats.org/officeDocument/2006/relationships/image" Target="../media/image3.jpeg"/><Relationship Id="rId20" Type="http://schemas.openxmlformats.org/officeDocument/2006/relationships/tags" Target="../tags/tag247.xml"/><Relationship Id="rId2" Type="http://schemas.openxmlformats.org/officeDocument/2006/relationships/tags" Target="../tags/tag240.xml"/><Relationship Id="rId19" Type="http://schemas.microsoft.com/office/2007/relationships/media" Target="../media/media3.mp3"/><Relationship Id="rId18" Type="http://schemas.openxmlformats.org/officeDocument/2006/relationships/audio" Target="NULL" TargetMode="External"/><Relationship Id="rId17" Type="http://schemas.openxmlformats.org/officeDocument/2006/relationships/image" Target="../media/image6.png"/><Relationship Id="rId16" Type="http://schemas.openxmlformats.org/officeDocument/2006/relationships/tags" Target="../tags/tag246.xml"/><Relationship Id="rId15" Type="http://schemas.microsoft.com/office/2007/relationships/media" Target="../media/audio1.wav"/><Relationship Id="rId14" Type="http://schemas.openxmlformats.org/officeDocument/2006/relationships/audio" Target="../media/audio1.wav"/><Relationship Id="rId13" Type="http://schemas.openxmlformats.org/officeDocument/2006/relationships/image" Target="../media/image28.png"/><Relationship Id="rId12" Type="http://schemas.openxmlformats.org/officeDocument/2006/relationships/tags" Target="../tags/tag245.xml"/><Relationship Id="rId11" Type="http://schemas.microsoft.com/office/2007/relationships/hdphoto" Target="../media/image27.wdp"/><Relationship Id="rId10" Type="http://schemas.openxmlformats.org/officeDocument/2006/relationships/image" Target="../media/image26.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6" Type="http://schemas.openxmlformats.org/officeDocument/2006/relationships/image" Target="../media/image19.png"/><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tags" Target="../tags/tag248.xml"/><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4" Type="http://schemas.openxmlformats.org/officeDocument/2006/relationships/image" Target="../media/image13.png"/><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4" Type="http://schemas.openxmlformats.org/officeDocument/2006/relationships/image" Target="../media/image44.png"/><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tags" Target="../tags/tag264.xml"/><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5.png"/><Relationship Id="rId7" Type="http://schemas.openxmlformats.org/officeDocument/2006/relationships/tags" Target="../tags/tag71.xml"/><Relationship Id="rId6" Type="http://schemas.openxmlformats.org/officeDocument/2006/relationships/image" Target="../media/image4.png"/><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image" Target="../media/image3.jpeg"/><Relationship Id="rId2" Type="http://schemas.openxmlformats.org/officeDocument/2006/relationships/tags" Target="../tags/tag68.xml"/><Relationship Id="rId12" Type="http://schemas.openxmlformats.org/officeDocument/2006/relationships/image" Target="../media/image6.png"/><Relationship Id="rId11" Type="http://schemas.openxmlformats.org/officeDocument/2006/relationships/tags" Target="../tags/tag72.xml"/><Relationship Id="rId10" Type="http://schemas.microsoft.com/office/2007/relationships/media" Target="../media/media1.mp3"/><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image" Target="../media/image10.GIF"/><Relationship Id="rId7" Type="http://schemas.openxmlformats.org/officeDocument/2006/relationships/tags" Target="../tags/tag75.xml"/><Relationship Id="rId6" Type="http://schemas.microsoft.com/office/2007/relationships/hdphoto" Target="../media/image9.wdp"/><Relationship Id="rId5" Type="http://schemas.openxmlformats.org/officeDocument/2006/relationships/image" Target="../media/image8.png"/><Relationship Id="rId4" Type="http://schemas.openxmlformats.org/officeDocument/2006/relationships/tags" Target="../tags/tag74.xml"/><Relationship Id="rId3" Type="http://schemas.openxmlformats.org/officeDocument/2006/relationships/image" Target="../media/image7.jpeg"/><Relationship Id="rId2" Type="http://schemas.openxmlformats.org/officeDocument/2006/relationships/tags" Target="../tags/tag73.xml"/><Relationship Id="rId16" Type="http://schemas.openxmlformats.org/officeDocument/2006/relationships/image" Target="../media/image12.jpeg"/><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image" Target="../media/image13.png"/><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93.xml"/><Relationship Id="rId3" Type="http://schemas.openxmlformats.org/officeDocument/2006/relationships/image" Target="../media/image15.jpeg"/><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96.xml"/><Relationship Id="rId5" Type="http://schemas.openxmlformats.org/officeDocument/2006/relationships/image" Target="../media/image17.jpeg"/><Relationship Id="rId4" Type="http://schemas.openxmlformats.org/officeDocument/2006/relationships/tags" Target="../tags/tag95.xml"/><Relationship Id="rId3" Type="http://schemas.openxmlformats.org/officeDocument/2006/relationships/image" Target="../media/image16.jpeg"/><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6" Type="http://schemas.openxmlformats.org/officeDocument/2006/relationships/tags" Target="../tags/tag99.xml"/><Relationship Id="rId5" Type="http://schemas.openxmlformats.org/officeDocument/2006/relationships/image" Target="../media/image17.jpeg"/><Relationship Id="rId4" Type="http://schemas.openxmlformats.org/officeDocument/2006/relationships/tags" Target="../tags/tag98.xml"/><Relationship Id="rId3" Type="http://schemas.openxmlformats.org/officeDocument/2006/relationships/image" Target="../media/image16.jpeg"/><Relationship Id="rId2" Type="http://schemas.openxmlformats.org/officeDocument/2006/relationships/tags" Target="../tags/tag9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103.xml"/><Relationship Id="rId6" Type="http://schemas.openxmlformats.org/officeDocument/2006/relationships/image" Target="../media/image18.png"/><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image" Target="../media/image15.jpeg"/><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6" Type="http://schemas.openxmlformats.org/officeDocument/2006/relationships/image" Target="../media/image14.png"/><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6" Type="http://schemas.openxmlformats.org/officeDocument/2006/relationships/image" Target="../media/image19.png"/><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image" Target="../media/image7.jpeg"/><Relationship Id="rId3" Type="http://schemas.openxmlformats.org/officeDocument/2006/relationships/tags" Target="../tags/tag113.xml"/><Relationship Id="rId27" Type="http://schemas.openxmlformats.org/officeDocument/2006/relationships/image" Target="../media/image6.png"/><Relationship Id="rId26" Type="http://schemas.openxmlformats.org/officeDocument/2006/relationships/tags" Target="../tags/tag128.xml"/><Relationship Id="rId25" Type="http://schemas.microsoft.com/office/2007/relationships/media" Target="../media/media2.mp3"/><Relationship Id="rId24" Type="http://schemas.openxmlformats.org/officeDocument/2006/relationships/audio" Target="../media/media2.mp3"/><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image" Target="../media/image24.png"/><Relationship Id="rId20" Type="http://schemas.openxmlformats.org/officeDocument/2006/relationships/tags" Target="../tags/tag125.xml"/><Relationship Id="rId2" Type="http://schemas.openxmlformats.org/officeDocument/2006/relationships/tags" Target="../tags/tag112.xml"/><Relationship Id="rId19" Type="http://schemas.microsoft.com/office/2007/relationships/hdphoto" Target="../media/image23.wdp"/><Relationship Id="rId18" Type="http://schemas.openxmlformats.org/officeDocument/2006/relationships/image" Target="../media/image22.png"/><Relationship Id="rId17" Type="http://schemas.openxmlformats.org/officeDocument/2006/relationships/tags" Target="../tags/tag124.xml"/><Relationship Id="rId16" Type="http://schemas.openxmlformats.org/officeDocument/2006/relationships/image" Target="../media/image21.jpeg"/><Relationship Id="rId15" Type="http://schemas.openxmlformats.org/officeDocument/2006/relationships/tags" Target="../tags/tag123.xml"/><Relationship Id="rId14" Type="http://schemas.openxmlformats.org/officeDocument/2006/relationships/tags" Target="../tags/tag122.xml"/><Relationship Id="rId13" Type="http://schemas.openxmlformats.org/officeDocument/2006/relationships/image" Target="../media/image20.jpeg"/><Relationship Id="rId12" Type="http://schemas.openxmlformats.org/officeDocument/2006/relationships/tags" Target="../tags/tag121.xml"/><Relationship Id="rId11" Type="http://schemas.openxmlformats.org/officeDocument/2006/relationships/tags" Target="../tags/tag120.xml"/><Relationship Id="rId10" Type="http://schemas.openxmlformats.org/officeDocument/2006/relationships/tags" Target="../tags/tag119.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image" Target="../media/image25.png"/><Relationship Id="rId7" Type="http://schemas.openxmlformats.org/officeDocument/2006/relationships/tags" Target="../tags/tag132.xml"/><Relationship Id="rId6" Type="http://schemas.openxmlformats.org/officeDocument/2006/relationships/image" Target="../media/image4.png"/><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image" Target="../media/image3.jpeg"/><Relationship Id="rId20" Type="http://schemas.openxmlformats.org/officeDocument/2006/relationships/tags" Target="../tags/tag136.xml"/><Relationship Id="rId2" Type="http://schemas.openxmlformats.org/officeDocument/2006/relationships/tags" Target="../tags/tag129.xml"/><Relationship Id="rId19" Type="http://schemas.microsoft.com/office/2007/relationships/media" Target="../media/media3.mp3"/><Relationship Id="rId18" Type="http://schemas.openxmlformats.org/officeDocument/2006/relationships/audio" Target="NULL" TargetMode="External"/><Relationship Id="rId17" Type="http://schemas.openxmlformats.org/officeDocument/2006/relationships/image" Target="../media/image6.png"/><Relationship Id="rId16" Type="http://schemas.openxmlformats.org/officeDocument/2006/relationships/tags" Target="../tags/tag135.xml"/><Relationship Id="rId15" Type="http://schemas.microsoft.com/office/2007/relationships/media" Target="../media/audio1.wav"/><Relationship Id="rId14" Type="http://schemas.openxmlformats.org/officeDocument/2006/relationships/audio" Target="../media/audio1.wav"/><Relationship Id="rId13" Type="http://schemas.openxmlformats.org/officeDocument/2006/relationships/image" Target="../media/image28.png"/><Relationship Id="rId12" Type="http://schemas.openxmlformats.org/officeDocument/2006/relationships/tags" Target="../tags/tag134.xml"/><Relationship Id="rId11" Type="http://schemas.microsoft.com/office/2007/relationships/hdphoto" Target="../media/image27.wdp"/><Relationship Id="rId10" Type="http://schemas.openxmlformats.org/officeDocument/2006/relationships/image" Target="../media/image2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9" Type="http://schemas.openxmlformats.org/officeDocument/2006/relationships/audio" Target="../media/media1.mp3"/><Relationship Id="rId8" Type="http://schemas.openxmlformats.org/officeDocument/2006/relationships/image" Target="../media/image5.png"/><Relationship Id="rId7" Type="http://schemas.openxmlformats.org/officeDocument/2006/relationships/tags" Target="../tags/tag147.xml"/><Relationship Id="rId6" Type="http://schemas.openxmlformats.org/officeDocument/2006/relationships/image" Target="../media/image4.png"/><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image" Target="../media/image3.jpeg"/><Relationship Id="rId2" Type="http://schemas.openxmlformats.org/officeDocument/2006/relationships/tags" Target="../tags/tag144.xml"/><Relationship Id="rId12" Type="http://schemas.openxmlformats.org/officeDocument/2006/relationships/image" Target="../media/image6.png"/><Relationship Id="rId11" Type="http://schemas.openxmlformats.org/officeDocument/2006/relationships/tags" Target="../tags/tag148.xml"/><Relationship Id="rId10" Type="http://schemas.microsoft.com/office/2007/relationships/media" Target="../media/media1.mp3"/><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6" Type="http://schemas.openxmlformats.org/officeDocument/2006/relationships/tags" Target="../tags/tag151.xml"/><Relationship Id="rId5" Type="http://schemas.openxmlformats.org/officeDocument/2006/relationships/image" Target="../media/image17.jpeg"/><Relationship Id="rId4" Type="http://schemas.openxmlformats.org/officeDocument/2006/relationships/tags" Target="../tags/tag150.xml"/><Relationship Id="rId3" Type="http://schemas.openxmlformats.org/officeDocument/2006/relationships/image" Target="../media/image16.jpeg"/><Relationship Id="rId2" Type="http://schemas.openxmlformats.org/officeDocument/2006/relationships/tags" Target="../tags/tag149.xml"/><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ags" Target="../tags/tag152.xml"/><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4" Type="http://schemas.openxmlformats.org/officeDocument/2006/relationships/tags" Target="../tags/tag154.xml"/><Relationship Id="rId3" Type="http://schemas.openxmlformats.org/officeDocument/2006/relationships/image" Target="../media/image15.jpeg"/><Relationship Id="rId2" Type="http://schemas.openxmlformats.org/officeDocument/2006/relationships/tags" Target="../tags/tag153.xml"/><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7" Type="http://schemas.openxmlformats.org/officeDocument/2006/relationships/tags" Target="../tags/tag158.xml"/><Relationship Id="rId6" Type="http://schemas.openxmlformats.org/officeDocument/2006/relationships/image" Target="../media/image18.png"/><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image" Target="../media/image15.jpeg"/><Relationship Id="rId2" Type="http://schemas.openxmlformats.org/officeDocument/2006/relationships/tags" Target="../tags/tag155.xml"/><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image" Target="../media/image10.GIF"/><Relationship Id="rId7" Type="http://schemas.openxmlformats.org/officeDocument/2006/relationships/tags" Target="../tags/tag161.xml"/><Relationship Id="rId6" Type="http://schemas.microsoft.com/office/2007/relationships/hdphoto" Target="../media/image9.wdp"/><Relationship Id="rId5" Type="http://schemas.openxmlformats.org/officeDocument/2006/relationships/image" Target="../media/image8.png"/><Relationship Id="rId4" Type="http://schemas.openxmlformats.org/officeDocument/2006/relationships/tags" Target="../tags/tag160.xml"/><Relationship Id="rId3" Type="http://schemas.openxmlformats.org/officeDocument/2006/relationships/image" Target="../media/image7.jpeg"/><Relationship Id="rId2" Type="http://schemas.openxmlformats.org/officeDocument/2006/relationships/tags" Target="../tags/tag159.xml"/><Relationship Id="rId16" Type="http://schemas.openxmlformats.org/officeDocument/2006/relationships/image" Target="../media/image12.jpeg"/><Relationship Id="rId15" Type="http://schemas.openxmlformats.org/officeDocument/2006/relationships/tags" Target="../tags/tag167.xml"/><Relationship Id="rId14" Type="http://schemas.openxmlformats.org/officeDocument/2006/relationships/tags" Target="../tags/tag166.xml"/><Relationship Id="rId13" Type="http://schemas.openxmlformats.org/officeDocument/2006/relationships/tags" Target="../tags/tag165.xml"/><Relationship Id="rId12" Type="http://schemas.openxmlformats.org/officeDocument/2006/relationships/tags" Target="../tags/tag164.xml"/><Relationship Id="rId11" Type="http://schemas.openxmlformats.org/officeDocument/2006/relationships/tags" Target="../tags/tag163.xml"/><Relationship Id="rId10" Type="http://schemas.openxmlformats.org/officeDocument/2006/relationships/image" Target="../media/image1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image" Target="../media/image7.jpeg"/><Relationship Id="rId2" Type="http://schemas.openxmlformats.org/officeDocument/2006/relationships/tags" Target="../tags/tag168.xml"/><Relationship Id="rId19" Type="http://schemas.openxmlformats.org/officeDocument/2006/relationships/image" Target="../media/image6.png"/><Relationship Id="rId18" Type="http://schemas.openxmlformats.org/officeDocument/2006/relationships/tags" Target="../tags/tag177.xml"/><Relationship Id="rId17" Type="http://schemas.microsoft.com/office/2007/relationships/media" Target="../media/media2.mp3"/><Relationship Id="rId16" Type="http://schemas.openxmlformats.org/officeDocument/2006/relationships/audio" Target="../media/media2.mp3"/><Relationship Id="rId15" Type="http://schemas.openxmlformats.org/officeDocument/2006/relationships/image" Target="../media/image24.png"/><Relationship Id="rId14" Type="http://schemas.openxmlformats.org/officeDocument/2006/relationships/tags" Target="../tags/tag176.xml"/><Relationship Id="rId13" Type="http://schemas.microsoft.com/office/2007/relationships/hdphoto" Target="../media/image23.wdp"/><Relationship Id="rId12" Type="http://schemas.openxmlformats.org/officeDocument/2006/relationships/image" Target="../media/image22.png"/><Relationship Id="rId11" Type="http://schemas.openxmlformats.org/officeDocument/2006/relationships/tags" Target="../tags/tag175.xml"/><Relationship Id="rId10"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9" Type="http://schemas.openxmlformats.org/officeDocument/2006/relationships/audio" Target="../media/media4.mp3"/><Relationship Id="rId8" Type="http://schemas.microsoft.com/office/2007/relationships/hdphoto" Target="../media/image34.wdp"/><Relationship Id="rId7" Type="http://schemas.openxmlformats.org/officeDocument/2006/relationships/image" Target="../media/image33.png"/><Relationship Id="rId6" Type="http://schemas.openxmlformats.org/officeDocument/2006/relationships/tags" Target="../tags/tag180.xml"/><Relationship Id="rId5" Type="http://schemas.openxmlformats.org/officeDocument/2006/relationships/image" Target="../media/image32.png"/><Relationship Id="rId4" Type="http://schemas.openxmlformats.org/officeDocument/2006/relationships/tags" Target="../tags/tag179.xml"/><Relationship Id="rId3" Type="http://schemas.openxmlformats.org/officeDocument/2006/relationships/image" Target="../media/image31.jpeg"/><Relationship Id="rId2" Type="http://schemas.openxmlformats.org/officeDocument/2006/relationships/tags" Target="../tags/tag178.xml"/><Relationship Id="rId12" Type="http://schemas.openxmlformats.org/officeDocument/2006/relationships/image" Target="../media/image6.png"/><Relationship Id="rId11" Type="http://schemas.openxmlformats.org/officeDocument/2006/relationships/tags" Target="../tags/tag181.xml"/><Relationship Id="rId10" Type="http://schemas.microsoft.com/office/2007/relationships/media" Target="../media/media4.mp3"/><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image" Target="../media/image7.jpeg"/><Relationship Id="rId2" Type="http://schemas.openxmlformats.org/officeDocument/2006/relationships/tags" Target="../tags/tag182.xml"/><Relationship Id="rId17" Type="http://schemas.openxmlformats.org/officeDocument/2006/relationships/image" Target="../media/image37.png"/><Relationship Id="rId16" Type="http://schemas.openxmlformats.org/officeDocument/2006/relationships/tags" Target="../tags/tag190.xml"/><Relationship Id="rId15" Type="http://schemas.microsoft.com/office/2007/relationships/hdphoto" Target="../media/image36.wdp"/><Relationship Id="rId14" Type="http://schemas.openxmlformats.org/officeDocument/2006/relationships/image" Target="../media/image35.png"/><Relationship Id="rId13" Type="http://schemas.openxmlformats.org/officeDocument/2006/relationships/tags" Target="../tags/tag189.xml"/><Relationship Id="rId12" Type="http://schemas.openxmlformats.org/officeDocument/2006/relationships/image" Target="../media/image6.png"/><Relationship Id="rId11" Type="http://schemas.openxmlformats.org/officeDocument/2006/relationships/tags" Target="../tags/tag188.xml"/><Relationship Id="rId10" Type="http://schemas.microsoft.com/office/2007/relationships/media" Target="../media/media2.mp3"/><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image" Target="../media/image40.png"/><Relationship Id="rId7" Type="http://schemas.openxmlformats.org/officeDocument/2006/relationships/tags" Target="../tags/tag194.xml"/><Relationship Id="rId6" Type="http://schemas.openxmlformats.org/officeDocument/2006/relationships/image" Target="../media/image39.png"/><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image" Target="../media/image38.jpeg"/><Relationship Id="rId2" Type="http://schemas.openxmlformats.org/officeDocument/2006/relationships/tags" Target="../tags/tag191.xml"/><Relationship Id="rId13" Type="http://schemas.openxmlformats.org/officeDocument/2006/relationships/image" Target="../media/image6.png"/><Relationship Id="rId12" Type="http://schemas.openxmlformats.org/officeDocument/2006/relationships/tags" Target="../tags/tag196.xml"/><Relationship Id="rId11" Type="http://schemas.microsoft.com/office/2007/relationships/media" Target="../media/media4.mp3"/><Relationship Id="rId10" Type="http://schemas.openxmlformats.org/officeDocument/2006/relationships/audio" Target="../media/media4.mp3"/><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tags" Target="../tags/tag202.xml"/><Relationship Id="rId7" Type="http://schemas.openxmlformats.org/officeDocument/2006/relationships/tags" Target="../tags/tag201.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image" Target="../media/image7.jpeg"/><Relationship Id="rId30" Type="http://schemas.openxmlformats.org/officeDocument/2006/relationships/image" Target="../media/image37.png"/><Relationship Id="rId3" Type="http://schemas.openxmlformats.org/officeDocument/2006/relationships/tags" Target="../tags/tag198.xml"/><Relationship Id="rId29" Type="http://schemas.openxmlformats.org/officeDocument/2006/relationships/tags" Target="../tags/tag216.xml"/><Relationship Id="rId28" Type="http://schemas.microsoft.com/office/2007/relationships/hdphoto" Target="../media/image36.wdp"/><Relationship Id="rId27" Type="http://schemas.openxmlformats.org/officeDocument/2006/relationships/image" Target="../media/image35.png"/><Relationship Id="rId26" Type="http://schemas.openxmlformats.org/officeDocument/2006/relationships/tags" Target="../tags/tag215.xml"/><Relationship Id="rId25" Type="http://schemas.openxmlformats.org/officeDocument/2006/relationships/image" Target="../media/image6.png"/><Relationship Id="rId24" Type="http://schemas.openxmlformats.org/officeDocument/2006/relationships/tags" Target="../tags/tag214.xml"/><Relationship Id="rId23" Type="http://schemas.microsoft.com/office/2007/relationships/media" Target="../media/media2.mp3"/><Relationship Id="rId22" Type="http://schemas.openxmlformats.org/officeDocument/2006/relationships/audio" Target="../media/media2.mp3"/><Relationship Id="rId21" Type="http://schemas.openxmlformats.org/officeDocument/2006/relationships/tags" Target="../tags/tag213.xml"/><Relationship Id="rId20" Type="http://schemas.openxmlformats.org/officeDocument/2006/relationships/tags" Target="../tags/tag212.xml"/><Relationship Id="rId2" Type="http://schemas.openxmlformats.org/officeDocument/2006/relationships/tags" Target="../tags/tag197.xml"/><Relationship Id="rId19" Type="http://schemas.openxmlformats.org/officeDocument/2006/relationships/tags" Target="../tags/tag211.xml"/><Relationship Id="rId18" Type="http://schemas.openxmlformats.org/officeDocument/2006/relationships/tags" Target="../tags/tag210.xml"/><Relationship Id="rId17" Type="http://schemas.openxmlformats.org/officeDocument/2006/relationships/tags" Target="../tags/tag209.xml"/><Relationship Id="rId16" Type="http://schemas.openxmlformats.org/officeDocument/2006/relationships/image" Target="../media/image21.jpeg"/><Relationship Id="rId15" Type="http://schemas.openxmlformats.org/officeDocument/2006/relationships/tags" Target="../tags/tag208.xml"/><Relationship Id="rId14" Type="http://schemas.openxmlformats.org/officeDocument/2006/relationships/tags" Target="../tags/tag207.xml"/><Relationship Id="rId13" Type="http://schemas.openxmlformats.org/officeDocument/2006/relationships/image" Target="../media/image20.jpeg"/><Relationship Id="rId12" Type="http://schemas.openxmlformats.org/officeDocument/2006/relationships/tags" Target="../tags/tag206.xml"/><Relationship Id="rId11" Type="http://schemas.openxmlformats.org/officeDocument/2006/relationships/tags" Target="../tags/tag205.xml"/><Relationship Id="rId10" Type="http://schemas.openxmlformats.org/officeDocument/2006/relationships/tags" Target="../tags/tag204.xml"/><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image" Target="../media/image43.png"/><Relationship Id="rId7" Type="http://schemas.openxmlformats.org/officeDocument/2006/relationships/tags" Target="../tags/tag220.xml"/><Relationship Id="rId6" Type="http://schemas.openxmlformats.org/officeDocument/2006/relationships/image" Target="../media/image42.png"/><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image" Target="../media/image41.jpeg"/><Relationship Id="rId2" Type="http://schemas.openxmlformats.org/officeDocument/2006/relationships/tags" Target="../tags/tag217.xml"/><Relationship Id="rId13" Type="http://schemas.openxmlformats.org/officeDocument/2006/relationships/image" Target="../media/image6.png"/><Relationship Id="rId12" Type="http://schemas.openxmlformats.org/officeDocument/2006/relationships/tags" Target="../tags/tag222.xml"/><Relationship Id="rId11" Type="http://schemas.microsoft.com/office/2007/relationships/media" Target="../media/media4.mp3"/><Relationship Id="rId10" Type="http://schemas.openxmlformats.org/officeDocument/2006/relationships/audio" Target="../media/media4.mp3"/><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image" Target="../media/image7.jpeg"/><Relationship Id="rId3" Type="http://schemas.openxmlformats.org/officeDocument/2006/relationships/tags" Target="../tags/tag224.xml"/><Relationship Id="rId27" Type="http://schemas.openxmlformats.org/officeDocument/2006/relationships/image" Target="../media/image6.png"/><Relationship Id="rId26" Type="http://schemas.openxmlformats.org/officeDocument/2006/relationships/tags" Target="../tags/tag239.xml"/><Relationship Id="rId25" Type="http://schemas.microsoft.com/office/2007/relationships/media" Target="../media/media2.mp3"/><Relationship Id="rId24" Type="http://schemas.openxmlformats.org/officeDocument/2006/relationships/audio" Target="../media/media2.mp3"/><Relationship Id="rId23" Type="http://schemas.openxmlformats.org/officeDocument/2006/relationships/tags" Target="../tags/tag238.xml"/><Relationship Id="rId22" Type="http://schemas.openxmlformats.org/officeDocument/2006/relationships/tags" Target="../tags/tag237.xml"/><Relationship Id="rId21" Type="http://schemas.openxmlformats.org/officeDocument/2006/relationships/image" Target="../media/image24.png"/><Relationship Id="rId20" Type="http://schemas.openxmlformats.org/officeDocument/2006/relationships/tags" Target="../tags/tag236.xml"/><Relationship Id="rId2" Type="http://schemas.openxmlformats.org/officeDocument/2006/relationships/tags" Target="../tags/tag223.xml"/><Relationship Id="rId19" Type="http://schemas.microsoft.com/office/2007/relationships/hdphoto" Target="../media/image23.wdp"/><Relationship Id="rId18" Type="http://schemas.openxmlformats.org/officeDocument/2006/relationships/image" Target="../media/image22.png"/><Relationship Id="rId17" Type="http://schemas.openxmlformats.org/officeDocument/2006/relationships/tags" Target="../tags/tag235.xml"/><Relationship Id="rId16" Type="http://schemas.openxmlformats.org/officeDocument/2006/relationships/image" Target="../media/image21.jpeg"/><Relationship Id="rId15" Type="http://schemas.openxmlformats.org/officeDocument/2006/relationships/tags" Target="../tags/tag234.xml"/><Relationship Id="rId14" Type="http://schemas.openxmlformats.org/officeDocument/2006/relationships/tags" Target="../tags/tag233.xml"/><Relationship Id="rId13" Type="http://schemas.openxmlformats.org/officeDocument/2006/relationships/image" Target="../media/image20.jpeg"/><Relationship Id="rId12" Type="http://schemas.openxmlformats.org/officeDocument/2006/relationships/tags" Target="../tags/tag232.xml"/><Relationship Id="rId11" Type="http://schemas.openxmlformats.org/officeDocument/2006/relationships/tags" Target="../tags/tag231.xml"/><Relationship Id="rId10" Type="http://schemas.openxmlformats.org/officeDocument/2006/relationships/tags" Target="../tags/tag230.xml"/><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8" y="1709738"/>
            <a:ext cx="78867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91159F4F-D056-4B6F-A3D2-A59478B4629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游戏通关页">
    <p:spTree>
      <p:nvGrpSpPr>
        <p:cNvPr id="1" name=""/>
        <p:cNvGrpSpPr/>
        <p:nvPr/>
      </p:nvGrpSpPr>
      <p:grpSpPr>
        <a:xfrm>
          <a:off x="0" y="0"/>
          <a:ext cx="0" cy="0"/>
          <a:chOff x="0" y="0"/>
          <a:chExt cx="0" cy="0"/>
        </a:xfrm>
      </p:grpSpPr>
      <p:pic>
        <p:nvPicPr>
          <p:cNvPr id="12" name="图片 11" descr="图片包含 桌子, 行, 椅子, 夹&#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b="7848"/>
          <a:stretch>
            <a:fillRect/>
          </a:stretch>
        </p:blipFill>
        <p:spPr>
          <a:xfrm>
            <a:off x="0" y="0"/>
            <a:ext cx="9144000" cy="6858000"/>
          </a:xfrm>
          <a:prstGeom prst="rect">
            <a:avLst/>
          </a:prstGeom>
        </p:spPr>
      </p:pic>
      <p:sp>
        <p:nvSpPr>
          <p:cNvPr id="13" name="矩形 12"/>
          <p:cNvSpPr/>
          <p:nvPr userDrawn="1">
            <p:custDataLst>
              <p:tags r:id="rId4"/>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14" name="图片 13" descr="手机屏幕截图&#10;&#10;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74633" y="432371"/>
            <a:ext cx="7194735" cy="2540948"/>
          </a:xfrm>
          <a:prstGeom prst="rect">
            <a:avLst/>
          </a:prstGeom>
        </p:spPr>
      </p:pic>
      <p:pic>
        <p:nvPicPr>
          <p:cNvPr id="18" name="图片 17" descr="卡通人物&#10;&#10;描述已自动生成"/>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58225" y="2072640"/>
            <a:ext cx="3675314" cy="4900419"/>
          </a:xfrm>
          <a:prstGeom prst="rect">
            <a:avLst/>
          </a:prstGeom>
        </p:spPr>
      </p:pic>
      <p:pic>
        <p:nvPicPr>
          <p:cNvPr id="21" name="图片 20" descr="卡通人物&#10;&#10;描述已自动生成"/>
          <p:cNvPicPr>
            <a:picLocks noChangeAspect="1"/>
          </p:cNvPicPr>
          <p:nvPr userDrawn="1">
            <p:custDataLst>
              <p:tags r:id="rId9"/>
            </p:custDataLst>
          </p:nvPr>
        </p:nvPicPr>
        <p:blipFill>
          <a:blip r:embed="rId10">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083024" y="3893282"/>
            <a:ext cx="2086344" cy="2781792"/>
          </a:xfrm>
          <a:prstGeom prst="rect">
            <a:avLst/>
          </a:prstGeom>
        </p:spPr>
      </p:pic>
      <p:pic>
        <p:nvPicPr>
          <p:cNvPr id="23" name="图片 22" descr="文本&#10;&#10;中度可信度描述已自动生成"/>
          <p:cNvPicPr>
            <a:picLocks noChangeAspect="1"/>
          </p:cNvPicPr>
          <p:nvPr userDrawn="1">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2368943" y="1285698"/>
            <a:ext cx="4406115" cy="1573883"/>
          </a:xfrm>
          <a:prstGeom prst="rect">
            <a:avLst/>
          </a:prstGeom>
        </p:spPr>
      </p:pic>
      <p:pic>
        <p:nvPicPr>
          <p:cNvPr id="26" name="congratulations">
            <a:hlinkClick r:id="" action="ppaction://media"/>
          </p:cNvPr>
          <p:cNvPicPr>
            <a:picLocks noChangeAspect="1"/>
          </p:cNvPicPr>
          <p:nvPr userDrawn="1">
            <a:audioFile r:link="rId14"/>
            <p:extLst>
              <p:ext uri="{DAA4B4D4-6D71-4841-9C94-3DE7FCFB9230}">
                <p14:media xmlns:p14="http://schemas.microsoft.com/office/powerpoint/2010/main" r:embed="rId15"/>
              </p:ext>
            </p:extLst>
            <p:custDataLst>
              <p:tags r:id="rId16"/>
            </p:custDataLst>
          </p:nvPr>
        </p:nvPicPr>
        <p:blipFill>
          <a:blip r:embed="rId17"/>
          <a:stretch>
            <a:fillRect/>
          </a:stretch>
        </p:blipFill>
        <p:spPr>
          <a:xfrm>
            <a:off x="593990" y="-487363"/>
            <a:ext cx="365522" cy="487363"/>
          </a:xfrm>
          <a:prstGeom prst="rect">
            <a:avLst/>
          </a:prstGeom>
        </p:spPr>
      </p:pic>
      <p:pic>
        <p:nvPicPr>
          <p:cNvPr id="27" name="武侠2背景音">
            <a:hlinkClick r:id="" action="ppaction://media"/>
          </p:cNvPr>
          <p:cNvPicPr>
            <a:picLocks noChangeAspect="1"/>
          </p:cNvPicPr>
          <p:nvPr userDrawn="1">
            <a:audioFile r:link="rId18"/>
            <p:extLst>
              <p:ext uri="{DAA4B4D4-6D71-4841-9C94-3DE7FCFB9230}">
                <p14:media xmlns:p14="http://schemas.microsoft.com/office/powerpoint/2010/main" r:embed="rId19">
                  <p14:trim st="29202.000000" end="40213.875000"/>
                  <p14:fade out="1000.000000"/>
                </p14:media>
              </p:ext>
            </p:extLst>
            <p:custDataLst>
              <p:tags r:id="rId20"/>
            </p:custDataLst>
          </p:nvPr>
        </p:nvPicPr>
        <p:blipFill>
          <a:blip r:embed="rId17"/>
          <a:stretch>
            <a:fillRect/>
          </a:stretch>
        </p:blipFill>
        <p:spPr>
          <a:xfrm>
            <a:off x="137637" y="-48736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3" presetClass="entr" presetSubtype="16" decel="10000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273" fill="hold"/>
                                        <p:tgtEl>
                                          <p:spTgt spid="23"/>
                                        </p:tgtEl>
                                        <p:attrNameLst>
                                          <p:attrName>ppt_w</p:attrName>
                                        </p:attrNameLst>
                                      </p:cBhvr>
                                      <p:tavLst>
                                        <p:tav tm="0">
                                          <p:val>
                                            <p:fltVal val="0"/>
                                          </p:val>
                                        </p:tav>
                                        <p:tav tm="100000">
                                          <p:val>
                                            <p:strVal val="#ppt_w"/>
                                          </p:val>
                                        </p:tav>
                                      </p:tavLst>
                                    </p:anim>
                                    <p:anim calcmode="lin" valueType="num">
                                      <p:cBhvr>
                                        <p:cTn id="12" dur="273" fill="hold"/>
                                        <p:tgtEl>
                                          <p:spTgt spid="23"/>
                                        </p:tgtEl>
                                        <p:attrNameLst>
                                          <p:attrName>ppt_h</p:attrName>
                                        </p:attrNameLst>
                                      </p:cBhvr>
                                      <p:tavLst>
                                        <p:tav tm="0">
                                          <p:val>
                                            <p:fltVal val="0"/>
                                          </p:val>
                                        </p:tav>
                                        <p:tav tm="100000">
                                          <p:val>
                                            <p:strVal val="#ppt_h"/>
                                          </p:val>
                                        </p:tav>
                                      </p:tavLst>
                                    </p:anim>
                                    <p:animScale>
                                      <p:cBhvr>
                                        <p:cTn id="13" dur="182" autoRev="1" fill="hold">
                                          <p:stCondLst>
                                            <p:cond delay="273"/>
                                          </p:stCondLst>
                                        </p:cTn>
                                        <p:tgtEl>
                                          <p:spTgt spid="23"/>
                                        </p:tgtEl>
                                      </p:cBhvr>
                                      <p:by x="110000" y="110000"/>
                                      <p:from x="100000" y="100000"/>
                                      <p:to x="110000" y="110000"/>
                                    </p:animScale>
                                    <p:animScale>
                                      <p:cBhvr>
                                        <p:cTn id="14" dur="182" autoRev="1" fill="hold">
                                          <p:stCondLst>
                                            <p:cond delay="636"/>
                                          </p:stCondLst>
                                        </p:cTn>
                                        <p:tgtEl>
                                          <p:spTgt spid="23"/>
                                        </p:tgtEl>
                                      </p:cBhvr>
                                      <p:by x="95000" y="95000"/>
                                      <p:from x="100000" y="100000"/>
                                      <p:to x="95000" y="95000"/>
                                    </p:animScale>
                                  </p:childTnLst>
                                </p:cTn>
                              </p:par>
                              <p:par>
                                <p:cTn id="15" presetID="1" presetClass="mediacall" presetSubtype="0" fill="hold" nodeType="withEffect">
                                  <p:stCondLst>
                                    <p:cond delay="0"/>
                                  </p:stCondLst>
                                  <p:childTnLst>
                                    <p:cmd type="call" cmd="playFrom(0.0)">
                                      <p:cBhvr>
                                        <p:cTn id="16" dur="28939" fill="hold"/>
                                        <p:tgtEl>
                                          <p:spTgt spid="27"/>
                                        </p:tgtEl>
                                      </p:cBhvr>
                                    </p:cmd>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338" fill="hold"/>
                                        <p:tgtEl>
                                          <p:spTgt spid="26"/>
                                        </p:tgtEl>
                                      </p:cBhvr>
                                    </p:cmd>
                                  </p:childTnLst>
                                </p:cTn>
                              </p:par>
                            </p:childTnLst>
                          </p:cTn>
                        </p:par>
                        <p:par>
                          <p:cTn id="27" fill="hold">
                            <p:stCondLst>
                              <p:cond delay="1500"/>
                            </p:stCondLst>
                            <p:childTnLst>
                              <p:par>
                                <p:cTn id="28" presetID="26" presetClass="emph" presetSubtype="0" fill="hold" nodeType="afterEffect">
                                  <p:stCondLst>
                                    <p:cond delay="0"/>
                                  </p:stCondLst>
                                  <p:childTnLst>
                                    <p:animEffect transition="out" filter="fade">
                                      <p:cBhvr>
                                        <p:cTn id="29" dur="500" tmFilter="0, 0; .2, .5; .8, .5; 1, 0"/>
                                        <p:tgtEl>
                                          <p:spTgt spid="18"/>
                                        </p:tgtEl>
                                      </p:cBhvr>
                                    </p:animEffect>
                                    <p:animScale>
                                      <p:cBhvr>
                                        <p:cTn id="30" dur="250" autoRev="1" fill="hold"/>
                                        <p:tgtEl>
                                          <p:spTgt spid="18"/>
                                        </p:tgtEl>
                                      </p:cBhvr>
                                      <p:by x="105000" y="105000"/>
                                    </p:animScale>
                                  </p:childTnLst>
                                </p:cTn>
                              </p:par>
                            </p:childTnLst>
                          </p:cTn>
                        </p:par>
                        <p:par>
                          <p:cTn id="31" fill="hold">
                            <p:stCondLst>
                              <p:cond delay="2000"/>
                            </p:stCondLst>
                            <p:childTnLst>
                              <p:par>
                                <p:cTn id="32" presetID="26" presetClass="emph" presetSubtype="0" fill="hold" nodeType="after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0">
                  <p:stCondLst>
                    <p:cond delay="indefinite"/>
                  </p:stCondLst>
                  <p:endCondLst>
                    <p:cond evt="onPrev" delay="0">
                      <p:tgtEl>
                        <p:sldTgt/>
                      </p:tgtEl>
                    </p:cond>
                    <p:cond evt="onStopAudio" delay="0">
                      <p:tgtEl>
                        <p:sldTgt/>
                      </p:tgtEl>
                    </p:cond>
                  </p:endCondLst>
                </p:cTn>
                <p:tgtEl>
                  <p:spTgt spid="27"/>
                </p:tgtEl>
              </p:cMediaNode>
            </p:audio>
            <p:audio>
              <p:cMediaNode vol="80000">
                <p:cTn id="36" fill="hold" display="0">
                  <p:stCondLst>
                    <p:cond delay="indefinite"/>
                  </p:stCondLst>
                  <p:endCondLst>
                    <p:cond evt="onPrev" delay="0">
                      <p:tgtEl>
                        <p:sldTgt/>
                      </p:tgtEl>
                    </p:cond>
                    <p:cond evt="onStopAudio" delay="0">
                      <p:tgtEl>
                        <p:sldTgt/>
                      </p:tgtEl>
                    </p:cond>
                  </p:endCondLst>
                </p:cTn>
                <p:tgtEl>
                  <p:spTgt spid="26"/>
                </p:tgtEl>
              </p:cMediaNode>
            </p:audio>
            <p:audio>
              <p:cMediaNode>
                <p:cTn id="37"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文字6">
    <p:spTree>
      <p:nvGrpSpPr>
        <p:cNvPr id="1" name=""/>
        <p:cNvGrpSpPr/>
        <p:nvPr/>
      </p:nvGrpSpPr>
      <p:grpSpPr>
        <a:xfrm>
          <a:off x="0" y="0"/>
          <a:ext cx="0" cy="0"/>
          <a:chOff x="0" y="0"/>
          <a:chExt cx="0" cy="0"/>
        </a:xfrm>
      </p:grpSpPr>
      <p:sp>
        <p:nvSpPr>
          <p:cNvPr id="3" name="图形 2"/>
          <p:cNvSpPr/>
          <p:nvPr userDrawn="1">
            <p:custDataLst>
              <p:tags r:id="rId2"/>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4" name="文本占位符 3"/>
          <p:cNvSpPr>
            <a:spLocks noGrp="1"/>
          </p:cNvSpPr>
          <p:nvPr>
            <p:ph type="body" sz="quarter" idx="10" hasCustomPrompt="1"/>
            <p:custDataLst>
              <p:tags r:id="rId3"/>
            </p:custDataLst>
          </p:nvPr>
        </p:nvSpPr>
        <p:spPr>
          <a:xfrm>
            <a:off x="298208" y="830923"/>
            <a:ext cx="8008461" cy="5707529"/>
          </a:xfrm>
          <a:prstGeom prst="rect">
            <a:avLst/>
          </a:prstGeom>
        </p:spPr>
        <p:txBody>
          <a:bodyPr/>
          <a:lstStyle>
            <a:lvl1pPr>
              <a:lnSpc>
                <a:spcPct val="130000"/>
              </a:lnSpc>
              <a:defRPr sz="2100">
                <a:latin typeface="Arial" panose="020B0604020202020204" pitchFamily="34" charset="0"/>
                <a:ea typeface="微软雅黑" panose="020B0503020204020204" charset="-122"/>
                <a:cs typeface="Arial" panose="020B0604020202020204" pitchFamily="34" charset="0"/>
              </a:defRPr>
            </a:lvl1pPr>
          </a:lstStyle>
          <a:p>
            <a:pPr lvl="0"/>
            <a:r>
              <a:rPr lang="zh-CN" altLang="en-US"/>
              <a:t>文本</a:t>
            </a:r>
            <a:endParaRPr lang="zh-CN" altLang="en-US"/>
          </a:p>
        </p:txBody>
      </p:sp>
      <p:sp>
        <p:nvSpPr>
          <p:cNvPr id="6" name="文本占位符 8"/>
          <p:cNvSpPr>
            <a:spLocks noGrp="1"/>
          </p:cNvSpPr>
          <p:nvPr>
            <p:ph type="body" sz="quarter" idx="34" hasCustomPrompt="1"/>
            <p:custDataLst>
              <p:tags r:id="rId4"/>
            </p:custDataLst>
          </p:nvPr>
        </p:nvSpPr>
        <p:spPr>
          <a:xfrm>
            <a:off x="786089" y="138626"/>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endParaRPr lang="zh-CN" altLang="en-US"/>
          </a:p>
        </p:txBody>
      </p:sp>
      <p:pic>
        <p:nvPicPr>
          <p:cNvPr id="8" name="图片 7" descr="黑色的伞&#10;&#10;低可信度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39215" y="187457"/>
            <a:ext cx="433310" cy="409373"/>
          </a:xfrm>
          <a:prstGeom prst="rect">
            <a:avLst/>
          </a:prstGeom>
        </p:spPr>
      </p:pic>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课标解读">
    <p:spTree>
      <p:nvGrpSpPr>
        <p:cNvPr id="1" name=""/>
        <p:cNvGrpSpPr/>
        <p:nvPr/>
      </p:nvGrpSpPr>
      <p:grpSpPr>
        <a:xfrm>
          <a:off x="0" y="0"/>
          <a:ext cx="0" cy="0"/>
          <a:chOff x="0" y="0"/>
          <a:chExt cx="0" cy="0"/>
        </a:xfrm>
      </p:grpSpPr>
      <p:sp>
        <p:nvSpPr>
          <p:cNvPr id="5" name="文本占位符 8"/>
          <p:cNvSpPr>
            <a:spLocks noGrp="1"/>
          </p:cNvSpPr>
          <p:nvPr>
            <p:ph type="body" sz="quarter" idx="34" hasCustomPrompt="1"/>
            <p:custDataLst>
              <p:tags r:id="rId2"/>
            </p:custDataLst>
          </p:nvPr>
        </p:nvSpPr>
        <p:spPr>
          <a:xfrm>
            <a:off x="914164" y="335693"/>
            <a:ext cx="7315673" cy="52227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endParaRPr lang="zh-CN" altLang="en-US"/>
          </a:p>
        </p:txBody>
      </p:sp>
      <p:pic>
        <p:nvPicPr>
          <p:cNvPr id="491" name="图片 490" descr="在黑暗中&#10;&#10;中度可信度描述已自动生成"/>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30586" y="257134"/>
            <a:ext cx="652992" cy="713538"/>
          </a:xfrm>
          <a:prstGeom prst="rect">
            <a:avLst/>
          </a:prstGeom>
        </p:spPr>
      </p:pic>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文字1">
    <p:spTree>
      <p:nvGrpSpPr>
        <p:cNvPr id="1" name=""/>
        <p:cNvGrpSpPr/>
        <p:nvPr/>
      </p:nvGrpSpPr>
      <p:grpSpPr>
        <a:xfrm>
          <a:off x="0" y="0"/>
          <a:ext cx="0" cy="0"/>
          <a:chOff x="0" y="0"/>
          <a:chExt cx="0" cy="0"/>
        </a:xfrm>
      </p:grpSpPr>
      <p:sp>
        <p:nvSpPr>
          <p:cNvPr id="4" name="文本占位符 8"/>
          <p:cNvSpPr>
            <a:spLocks noGrp="1"/>
          </p:cNvSpPr>
          <p:nvPr>
            <p:ph type="body" sz="quarter" idx="34" hasCustomPrompt="1"/>
            <p:custDataLst>
              <p:tags r:id="rId2"/>
            </p:custDataLst>
          </p:nvPr>
        </p:nvSpPr>
        <p:spPr>
          <a:xfrm>
            <a:off x="891539" y="407366"/>
            <a:ext cx="732710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endParaRPr lang="zh-CN" altLang="en-US"/>
          </a:p>
        </p:txBody>
      </p:sp>
      <p:pic>
        <p:nvPicPr>
          <p:cNvPr id="7" name="图片 6" descr="图片包含 游戏机, 花, 树&#10;&#10;描述已自动生成"/>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86460" y="218760"/>
            <a:ext cx="663182" cy="884243"/>
          </a:xfrm>
          <a:prstGeom prst="rect">
            <a:avLst/>
          </a:prstGeom>
        </p:spPr>
      </p:pic>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过渡页">
    <p:bg>
      <p:bgPr>
        <a:solidFill>
          <a:srgbClr val="A9D18E"/>
        </a:solidFill>
        <a:effectLst/>
      </p:bgPr>
    </p:bg>
    <p:spTree>
      <p:nvGrpSpPr>
        <p:cNvPr id="1" name=""/>
        <p:cNvGrpSpPr/>
        <p:nvPr/>
      </p:nvGrpSpPr>
      <p:grpSpPr>
        <a:xfrm>
          <a:off x="0" y="0"/>
          <a:ext cx="0" cy="0"/>
          <a:chOff x="0" y="0"/>
          <a:chExt cx="0" cy="0"/>
        </a:xfrm>
      </p:grpSpPr>
      <p:sp>
        <p:nvSpPr>
          <p:cNvPr id="48" name="矩形: 圆角 47"/>
          <p:cNvSpPr/>
          <p:nvPr>
            <p:custDataLst>
              <p:tags r:id="rId2"/>
            </p:custDataLst>
          </p:nvPr>
        </p:nvSpPr>
        <p:spPr>
          <a:xfrm>
            <a:off x="1591220" y="1648733"/>
            <a:ext cx="5961560" cy="3293155"/>
          </a:xfrm>
          <a:prstGeom prst="roundRect">
            <a:avLst>
              <a:gd name="adj" fmla="val 376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329" name="文本占位符 290"/>
          <p:cNvSpPr>
            <a:spLocks noGrp="1"/>
          </p:cNvSpPr>
          <p:nvPr>
            <p:ph type="body" sz="quarter" idx="11" hasCustomPrompt="1"/>
            <p:custDataLst>
              <p:tags r:id="rId3"/>
            </p:custDataLst>
          </p:nvPr>
        </p:nvSpPr>
        <p:spPr>
          <a:xfrm>
            <a:off x="2547000" y="2889075"/>
            <a:ext cx="4050000" cy="1295400"/>
          </a:xfrm>
          <a:prstGeom prst="rect">
            <a:avLst/>
          </a:prstGeom>
          <a:ln w="12700">
            <a:noFill/>
            <a:prstDash val="solid"/>
          </a:ln>
        </p:spPr>
        <p:txBody>
          <a:bodyPr lIns="0" tIns="0" rIns="0" bIns="0" anchor="ctr" anchorCtr="0"/>
          <a:lstStyle>
            <a:lvl1pPr marL="0" indent="0" algn="ctr" defTabSz="914400" rtl="0" eaLnBrk="1" latinLnBrk="0" hangingPunct="1">
              <a:lnSpc>
                <a:spcPct val="100000"/>
              </a:lnSpc>
              <a:spcBef>
                <a:spcPct val="0"/>
              </a:spcBef>
              <a:buNone/>
              <a:defRPr lang="zh-CN" altLang="en-US" sz="7200" b="1" cap="none" spc="0" baseline="0">
                <a:solidFill>
                  <a:schemeClr val="tx1"/>
                </a:solidFill>
                <a:latin typeface="微软雅黑" panose="020B0503020204020204" charset="-122"/>
                <a:ea typeface="微软雅黑" panose="020B0503020204020204" charset="-122"/>
              </a:defRPr>
            </a:lvl1pPr>
          </a:lstStyle>
          <a:p>
            <a:pPr lvl="0"/>
            <a:r>
              <a:rPr lang="zh-CN" altLang="en-US"/>
              <a:t>主题</a:t>
            </a:r>
            <a:endParaRPr lang="zh-CN" altLang="en-US"/>
          </a:p>
        </p:txBody>
      </p:sp>
      <p:sp>
        <p:nvSpPr>
          <p:cNvPr id="330" name="文本占位符 290"/>
          <p:cNvSpPr>
            <a:spLocks noGrp="1"/>
          </p:cNvSpPr>
          <p:nvPr>
            <p:ph type="body" sz="quarter" idx="15" hasCustomPrompt="1"/>
            <p:custDataLst>
              <p:tags r:id="rId4"/>
            </p:custDataLst>
          </p:nvPr>
        </p:nvSpPr>
        <p:spPr>
          <a:xfrm>
            <a:off x="2547000" y="2215810"/>
            <a:ext cx="4050000" cy="360000"/>
          </a:xfrm>
          <a:prstGeom prst="rect">
            <a:avLst/>
          </a:prstGeom>
          <a:ln w="12700">
            <a:noFill/>
            <a:prstDash val="solid"/>
          </a:ln>
        </p:spPr>
        <p:txBody>
          <a:bodyPr lIns="0" tIns="0" rIns="0" bIns="0" anchor="ctr" anchorCtr="0"/>
          <a:lstStyle>
            <a:lvl1pPr marL="0" indent="0" algn="ctr" defTabSz="914400" rtl="0" eaLnBrk="1" latinLnBrk="0" hangingPunct="1">
              <a:lnSpc>
                <a:spcPct val="100000"/>
              </a:lnSpc>
              <a:spcBef>
                <a:spcPct val="0"/>
              </a:spcBef>
              <a:buNone/>
              <a:defRPr lang="zh-CN" altLang="en-US" sz="2100" cap="all" spc="600" baseline="0">
                <a:solidFill>
                  <a:schemeClr val="tx1"/>
                </a:solidFill>
                <a:latin typeface="微软雅黑" panose="020B0503020204020204" charset="-122"/>
                <a:ea typeface="微软雅黑" panose="020B0503020204020204" charset="-122"/>
              </a:defRPr>
            </a:lvl1pPr>
          </a:lstStyle>
          <a:p>
            <a:pPr lvl="0"/>
            <a:r>
              <a:rPr lang="en-US" altLang="zh-CN"/>
              <a:t>Part</a:t>
            </a:r>
            <a:endParaRPr lang="zh-CN" altLang="en-US"/>
          </a:p>
        </p:txBody>
      </p:sp>
      <p:cxnSp>
        <p:nvCxnSpPr>
          <p:cNvPr id="333" name="直接连接符 332"/>
          <p:cNvCxnSpPr/>
          <p:nvPr>
            <p:custDataLst>
              <p:tags r:id="rId5"/>
            </p:custDataLst>
          </p:nvPr>
        </p:nvCxnSpPr>
        <p:spPr>
          <a:xfrm>
            <a:off x="2547000" y="2395810"/>
            <a:ext cx="10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0" name="直接连接符 589"/>
          <p:cNvCxnSpPr/>
          <p:nvPr>
            <p:custDataLst>
              <p:tags r:id="rId6"/>
            </p:custDataLst>
          </p:nvPr>
        </p:nvCxnSpPr>
        <p:spPr>
          <a:xfrm>
            <a:off x="5517000" y="2395810"/>
            <a:ext cx="10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说明文分析">
    <p:spTree>
      <p:nvGrpSpPr>
        <p:cNvPr id="1" name=""/>
        <p:cNvGrpSpPr/>
        <p:nvPr/>
      </p:nvGrpSpPr>
      <p:grpSpPr>
        <a:xfrm>
          <a:off x="0" y="0"/>
          <a:ext cx="0" cy="0"/>
          <a:chOff x="0" y="0"/>
          <a:chExt cx="0" cy="0"/>
        </a:xfrm>
      </p:grpSpPr>
      <p:sp>
        <p:nvSpPr>
          <p:cNvPr id="3" name="图形 2"/>
          <p:cNvSpPr/>
          <p:nvPr userDrawn="1">
            <p:custDataLst>
              <p:tags r:id="rId2"/>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5" name="文本占位符 8"/>
          <p:cNvSpPr>
            <a:spLocks noGrp="1"/>
          </p:cNvSpPr>
          <p:nvPr>
            <p:ph type="body" sz="quarter" idx="34" hasCustomPrompt="1"/>
            <p:custDataLst>
              <p:tags r:id="rId3"/>
            </p:custDataLst>
          </p:nvPr>
        </p:nvSpPr>
        <p:spPr>
          <a:xfrm>
            <a:off x="822960" y="251368"/>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endParaRPr lang="zh-CN" altLang="en-US"/>
          </a:p>
        </p:txBody>
      </p:sp>
      <p:pic>
        <p:nvPicPr>
          <p:cNvPr id="7" name="图片 6" descr="黑色的伞&#10;&#10;低可信度描述已自动生成"/>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216866" y="251368"/>
            <a:ext cx="514653" cy="486223"/>
          </a:xfrm>
          <a:prstGeom prst="rect">
            <a:avLst/>
          </a:prstGeom>
        </p:spPr>
      </p:pic>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28650" y="6356350"/>
            <a:ext cx="2057400" cy="365125"/>
          </a:xfrm>
        </p:spPr>
        <p:txBody>
          <a:bodyPr/>
          <a:lstStyle/>
          <a:p>
            <a:fld id="{CED5C3AC-9582-40C9-B0E8-7574576F7236}"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28950" y="6356350"/>
            <a:ext cx="3086100" cy="365125"/>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6457950" y="6356350"/>
            <a:ext cx="2057400" cy="365125"/>
          </a:xfrm>
        </p:spPr>
        <p:txBody>
          <a:bodyPr/>
          <a:lstStyle/>
          <a:p>
            <a:fld id="{C82ADCC7-1F9E-4CCA-BBBC-13DF648A0506}" type="slidenum">
              <a:rPr lang="zh-CN" altLang="en-US" smtClean="0"/>
            </a:fld>
            <a:endParaRPr lang="zh-CN" alt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矩形 7"/>
          <p:cNvSpPr/>
          <p:nvPr userDrawn="1"/>
        </p:nvSpPr>
        <p:spPr>
          <a:xfrm>
            <a:off x="0" y="0"/>
            <a:ext cx="9144000" cy="6858001"/>
          </a:xfrm>
          <a:prstGeom prst="rect">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Title 1"/>
          <p:cNvSpPr>
            <a:spLocks noGrp="1"/>
          </p:cNvSpPr>
          <p:nvPr>
            <p:ph type="ctrTitle"/>
          </p:nvPr>
        </p:nvSpPr>
        <p:spPr>
          <a:xfrm>
            <a:off x="519101" y="774909"/>
            <a:ext cx="8105798" cy="1865448"/>
          </a:xfrm>
        </p:spPr>
        <p:txBody>
          <a:bodyPr anchor="ctr">
            <a:normAutofit/>
          </a:bodyPr>
          <a:lstStyle>
            <a:lvl1pPr algn="ctr">
              <a:lnSpc>
                <a:spcPct val="150000"/>
              </a:lnSpc>
              <a:defRPr sz="3600" b="1" i="0">
                <a:solidFill>
                  <a:schemeClr val="tx1"/>
                </a:solidFill>
              </a:defRPr>
            </a:lvl1pPr>
          </a:lstStyle>
          <a:p>
            <a:r>
              <a:rPr lang="zh-CN" altLang="en-US"/>
              <a:t>单击此处编辑母版标题样式</a:t>
            </a:r>
            <a:endParaRPr lang="en-US"/>
          </a:p>
        </p:txBody>
      </p:sp>
      <p:sp>
        <p:nvSpPr>
          <p:cNvPr id="99" name="Date Placeholder 3"/>
          <p:cNvSpPr>
            <a:spLocks noGrp="1"/>
          </p:cNvSpPr>
          <p:nvPr>
            <p:ph type="dt" sz="half" idx="10"/>
          </p:nvPr>
        </p:nvSpPr>
        <p:spPr/>
        <p:txBody>
          <a:bodyPr/>
          <a:lstStyle>
            <a:lvl1pPr>
              <a:defRPr/>
            </a:lvl1pPr>
          </a:lstStyle>
          <a:p>
            <a:pPr>
              <a:defRPr/>
            </a:pPr>
            <a:fld id="{CB1227B1-864B-47CB-B8FD-7D024961E14C}" type="datetimeFigureOut">
              <a:rPr lang="zh-CN" altLang="en-US"/>
            </a:fld>
            <a:endParaRPr lang="zh-CN" altLang="en-US"/>
          </a:p>
        </p:txBody>
      </p:sp>
      <p:sp>
        <p:nvSpPr>
          <p:cNvPr id="100" name="Footer Placeholder 4"/>
          <p:cNvSpPr>
            <a:spLocks noGrp="1"/>
          </p:cNvSpPr>
          <p:nvPr>
            <p:ph type="ftr" sz="quarter" idx="11"/>
          </p:nvPr>
        </p:nvSpPr>
        <p:spPr/>
        <p:txBody>
          <a:bodyPr/>
          <a:lstStyle>
            <a:lvl1pPr>
              <a:defRPr/>
            </a:lvl1pPr>
          </a:lstStyle>
          <a:p>
            <a:pPr>
              <a:defRPr/>
            </a:pPr>
            <a:endParaRPr lang="zh-CN" altLang="en-US"/>
          </a:p>
        </p:txBody>
      </p:sp>
      <p:sp>
        <p:nvSpPr>
          <p:cNvPr id="101" name="Slide Number Placeholder 5"/>
          <p:cNvSpPr>
            <a:spLocks noGrp="1"/>
          </p:cNvSpPr>
          <p:nvPr>
            <p:ph type="sldNum" sz="quarter" idx="12"/>
          </p:nvPr>
        </p:nvSpPr>
        <p:spPr/>
        <p:txBody>
          <a:bodyPr/>
          <a:lstStyle>
            <a:lvl1pPr>
              <a:defRPr/>
            </a:lvl1pPr>
          </a:lstStyle>
          <a:p>
            <a:pPr>
              <a:defRPr/>
            </a:pPr>
            <a:fld id="{83E7EE4C-9BF1-4250-B807-668456CE46A3}" type="slidenum">
              <a:rPr lang="zh-CN" altLang="en-US"/>
            </a:fld>
            <a:endParaRPr lang="zh-CN" altLang="en-US"/>
          </a:p>
        </p:txBody>
      </p:sp>
      <p:sp>
        <p:nvSpPr>
          <p:cNvPr id="3" name="Subtitle 2"/>
          <p:cNvSpPr>
            <a:spLocks noGrp="1"/>
          </p:cNvSpPr>
          <p:nvPr userDrawn="1">
            <p:ph type="subTitle" idx="1"/>
          </p:nvPr>
        </p:nvSpPr>
        <p:spPr>
          <a:xfrm>
            <a:off x="1236112" y="3013482"/>
            <a:ext cx="6671777" cy="877696"/>
          </a:xfrm>
        </p:spPr>
        <p:txBody>
          <a:bodyPr anchor="ctr">
            <a:noAutofit/>
          </a:bodyPr>
          <a:lstStyle>
            <a:lvl1pPr marL="0" indent="0" algn="ctr">
              <a:lnSpc>
                <a:spcPct val="150000"/>
              </a:lnSpc>
              <a:buNone/>
              <a:defRPr sz="21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p:txBody>
      </p:sp>
      <p:sp>
        <p:nvSpPr>
          <p:cNvPr id="4" name="Date Placeholder 3"/>
          <p:cNvSpPr>
            <a:spLocks noGrp="1"/>
          </p:cNvSpPr>
          <p:nvPr>
            <p:ph type="dt" sz="half" idx="10"/>
          </p:nvPr>
        </p:nvSpPr>
        <p:spPr/>
        <p:txBody>
          <a:bodyPr/>
          <a:lstStyle>
            <a:lvl1pPr>
              <a:defRPr/>
            </a:lvl1pPr>
          </a:lstStyle>
          <a:p>
            <a:pPr>
              <a:defRPr/>
            </a:pPr>
            <a:fld id="{71B29D4B-2CA7-47A8-86E5-FE890B1AEF36}" type="datetimeFigureOut">
              <a:rPr lang="zh-CN" altLang="en-US"/>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AA2127CC-6915-48A9-B008-AF3C75820C2D}" type="slidenum">
              <a:rPr lang="zh-CN" altLang="en-US"/>
            </a:fld>
            <a:endParaRPr lang="zh-CN" alt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8" name="矩形 7"/>
          <p:cNvSpPr/>
          <p:nvPr userDrawn="1"/>
        </p:nvSpPr>
        <p:spPr>
          <a:xfrm>
            <a:off x="0" y="0"/>
            <a:ext cx="9144000" cy="6858001"/>
          </a:xfrm>
          <a:prstGeom prst="rect">
            <a:avLst/>
          </a:prstGeom>
          <a:blipFill dpi="0" rotWithShape="1">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Title 1"/>
          <p:cNvSpPr>
            <a:spLocks noGrp="1"/>
          </p:cNvSpPr>
          <p:nvPr>
            <p:ph type="title"/>
          </p:nvPr>
        </p:nvSpPr>
        <p:spPr>
          <a:xfrm>
            <a:off x="251942" y="877734"/>
            <a:ext cx="8640117" cy="1579716"/>
          </a:xfrm>
        </p:spPr>
        <p:txBody>
          <a:bodyPr anchor="ctr"/>
          <a:lstStyle>
            <a:lvl1pPr algn="ctr">
              <a:lnSpc>
                <a:spcPct val="150000"/>
              </a:lnSpc>
              <a:defRPr sz="4050">
                <a:solidFill>
                  <a:schemeClr val="accent1"/>
                </a:solidFill>
              </a:defRPr>
            </a:lvl1pPr>
          </a:lstStyle>
          <a:p>
            <a:r>
              <a:rPr lang="zh-CN" altLang="en-US"/>
              <a:t>单击此处编辑母版标题样式</a:t>
            </a:r>
            <a:endParaRPr lang="en-US"/>
          </a:p>
        </p:txBody>
      </p:sp>
      <p:sp>
        <p:nvSpPr>
          <p:cNvPr id="3" name="Text Placeholder 2"/>
          <p:cNvSpPr>
            <a:spLocks noGrp="1"/>
          </p:cNvSpPr>
          <p:nvPr>
            <p:ph type="body" idx="1"/>
          </p:nvPr>
        </p:nvSpPr>
        <p:spPr>
          <a:xfrm>
            <a:off x="989438" y="2908226"/>
            <a:ext cx="7165124" cy="855891"/>
          </a:xfrm>
        </p:spPr>
        <p:txBody>
          <a:bodyPr anchor="ctr"/>
          <a:lstStyle>
            <a:lvl1pPr marL="0" indent="0" algn="ctr">
              <a:lnSpc>
                <a:spcPct val="15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11" name="Date Placeholder 3"/>
          <p:cNvSpPr>
            <a:spLocks noGrp="1"/>
          </p:cNvSpPr>
          <p:nvPr>
            <p:ph type="dt" sz="half" idx="10"/>
          </p:nvPr>
        </p:nvSpPr>
        <p:spPr/>
        <p:txBody>
          <a:bodyPr/>
          <a:lstStyle>
            <a:lvl1pPr>
              <a:defRPr/>
            </a:lvl1pPr>
          </a:lstStyle>
          <a:p>
            <a:pPr>
              <a:defRPr/>
            </a:pPr>
            <a:fld id="{5F91990E-E653-4FD8-923B-A2D860A8A90E}" type="datetimeFigureOut">
              <a:rPr lang="zh-CN" altLang="en-US"/>
            </a:fld>
            <a:endParaRPr lang="zh-CN" altLang="en-US"/>
          </a:p>
        </p:txBody>
      </p:sp>
      <p:sp>
        <p:nvSpPr>
          <p:cNvPr id="12" name="Footer Placeholder 4"/>
          <p:cNvSpPr>
            <a:spLocks noGrp="1"/>
          </p:cNvSpPr>
          <p:nvPr>
            <p:ph type="ftr" sz="quarter" idx="11"/>
          </p:nvPr>
        </p:nvSpPr>
        <p:spPr/>
        <p:txBody>
          <a:bodyPr/>
          <a:lstStyle>
            <a:lvl1pPr>
              <a:defRPr/>
            </a:lvl1pPr>
          </a:lstStyle>
          <a:p>
            <a:pPr>
              <a:defRPr/>
            </a:pPr>
            <a:endParaRPr lang="zh-CN" altLang="en-US"/>
          </a:p>
        </p:txBody>
      </p:sp>
      <p:sp>
        <p:nvSpPr>
          <p:cNvPr id="13" name="Slide Number Placeholder 5"/>
          <p:cNvSpPr>
            <a:spLocks noGrp="1"/>
          </p:cNvSpPr>
          <p:nvPr>
            <p:ph type="sldNum" sz="quarter" idx="12"/>
          </p:nvPr>
        </p:nvSpPr>
        <p:spPr/>
        <p:txBody>
          <a:bodyPr/>
          <a:lstStyle>
            <a:lvl1pPr>
              <a:defRPr/>
            </a:lvl1pPr>
          </a:lstStyle>
          <a:p>
            <a:pPr>
              <a:defRPr/>
            </a:pPr>
            <a:fld id="{C66B55DE-A138-432A-8102-1E3083C6FACE}" type="slidenum">
              <a:rPr lang="zh-CN" altLang="en-US"/>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custDataLst>
              <p:tags r:id="rId3"/>
            </p:custDataLst>
          </p:nvPr>
        </p:nvSpPr>
        <p:spPr>
          <a:xfrm>
            <a:off x="6286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custDataLst>
              <p:tags r:id="rId4"/>
            </p:custDataLst>
          </p:nvPr>
        </p:nvSpPr>
        <p:spPr>
          <a:xfrm>
            <a:off x="46291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91159F4F-D056-4B6F-A3D2-A59478B4629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Date Placeholder 3"/>
          <p:cNvSpPr>
            <a:spLocks noGrp="1"/>
          </p:cNvSpPr>
          <p:nvPr>
            <p:ph type="dt" sz="half" idx="10"/>
          </p:nvPr>
        </p:nvSpPr>
        <p:spPr/>
        <p:txBody>
          <a:bodyPr/>
          <a:lstStyle>
            <a:lvl1pPr>
              <a:defRPr/>
            </a:lvl1pPr>
          </a:lstStyle>
          <a:p>
            <a:pPr>
              <a:defRPr/>
            </a:pPr>
            <a:fld id="{4F503295-1E4B-43CB-ACE7-ED4E99C07012}" type="datetimeFigureOut">
              <a:rPr lang="zh-CN" altLang="en-US"/>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8C0F0ABD-4112-4B46-AE5F-F7B3FCC15149}" type="slidenum">
              <a:rPr lang="zh-CN" altLang="en-US"/>
            </a:fld>
            <a:endParaRPr lang="zh-CN" alt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zh-CN" altLang="en-US"/>
              <a:t>单击此处编辑母版标题样式</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1"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7" name="Date Placeholder 3"/>
          <p:cNvSpPr>
            <a:spLocks noGrp="1"/>
          </p:cNvSpPr>
          <p:nvPr>
            <p:ph type="dt" sz="half" idx="10"/>
          </p:nvPr>
        </p:nvSpPr>
        <p:spPr/>
        <p:txBody>
          <a:bodyPr/>
          <a:lstStyle>
            <a:lvl1pPr>
              <a:defRPr/>
            </a:lvl1pPr>
          </a:lstStyle>
          <a:p>
            <a:pPr>
              <a:defRPr/>
            </a:pPr>
            <a:fld id="{741170D5-879E-4918-AA43-1581FF74425B}" type="datetimeFigureOut">
              <a:rPr lang="zh-CN" altLang="en-US"/>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14CF617F-1FAF-4B1F-8DA8-C199C45268F9}" type="slidenum">
              <a:rPr lang="zh-CN" altLang="en-US"/>
            </a:fld>
            <a:endParaRPr lang="zh-CN" alt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Date Placeholder 3"/>
          <p:cNvSpPr>
            <a:spLocks noGrp="1"/>
          </p:cNvSpPr>
          <p:nvPr>
            <p:ph type="dt" sz="half" idx="10"/>
          </p:nvPr>
        </p:nvSpPr>
        <p:spPr/>
        <p:txBody>
          <a:bodyPr/>
          <a:lstStyle>
            <a:lvl1pPr>
              <a:defRPr/>
            </a:lvl1pPr>
          </a:lstStyle>
          <a:p>
            <a:pPr>
              <a:defRPr/>
            </a:pPr>
            <a:fld id="{1A7857CE-0B02-4E23-8C71-0AC50F027A2D}" type="datetimeFigureOut">
              <a:rPr lang="zh-CN" altLang="en-US"/>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61637C59-ACF1-46EC-AA2B-C1494FFFC09F}" type="slidenum">
              <a:rPr lang="zh-CN" altLang="en-US"/>
            </a:fld>
            <a:endParaRPr lang="zh-CN" alt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lvl1pPr>
              <a:defRPr/>
            </a:lvl1pPr>
          </a:lstStyle>
          <a:p>
            <a:pPr>
              <a:defRPr/>
            </a:pPr>
            <a:fld id="{9BEC2F33-1B8F-49A4-B81C-5C1A866997DB}" type="datetimeFigureOut">
              <a:rPr lang="zh-CN" altLang="en-US"/>
            </a:fld>
            <a:endParaRPr lang="zh-CN" altLang="en-US"/>
          </a:p>
        </p:txBody>
      </p:sp>
      <p:sp>
        <p:nvSpPr>
          <p:cNvPr id="4" name="Footer Placeholder 2"/>
          <p:cNvSpPr>
            <a:spLocks noGrp="1"/>
          </p:cNvSpPr>
          <p:nvPr>
            <p:ph type="ftr" sz="quarter" idx="11"/>
          </p:nvPr>
        </p:nvSpPr>
        <p:spPr/>
        <p:txBody>
          <a:bodyPr/>
          <a:lstStyle>
            <a:lvl1pPr>
              <a:defRPr/>
            </a:lvl1pPr>
          </a:lstStyle>
          <a:p>
            <a:pPr>
              <a:defRPr/>
            </a:pPr>
            <a:endParaRPr lang="zh-CN" altLang="en-US"/>
          </a:p>
        </p:txBody>
      </p:sp>
      <p:sp>
        <p:nvSpPr>
          <p:cNvPr id="5" name="Slide Number Placeholder 3"/>
          <p:cNvSpPr>
            <a:spLocks noGrp="1"/>
          </p:cNvSpPr>
          <p:nvPr>
            <p:ph type="sldNum" sz="quarter" idx="12"/>
          </p:nvPr>
        </p:nvSpPr>
        <p:spPr/>
        <p:txBody>
          <a:bodyPr/>
          <a:lstStyle>
            <a:lvl1pPr>
              <a:defRPr/>
            </a:lvl1pPr>
          </a:lstStyle>
          <a:p>
            <a:pPr>
              <a:defRPr/>
            </a:pPr>
            <a:fld id="{B5047A2D-2746-4C2C-8659-5794A5D30568}" type="slidenum">
              <a:rPr lang="zh-CN" altLang="en-US"/>
            </a:fld>
            <a:endParaRPr lang="zh-CN" altLang="en-US"/>
          </a:p>
        </p:txBody>
      </p:sp>
      <p:sp>
        <p:nvSpPr>
          <p:cNvPr id="7" name="矩形 6"/>
          <p:cNvSpPr/>
          <p:nvPr userDrawn="1"/>
        </p:nvSpPr>
        <p:spPr>
          <a:xfrm>
            <a:off x="0" y="0"/>
            <a:ext cx="9144002" cy="6858001"/>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a:endParaRPr lang="zh-CN" altLang="en-US" sz="1800"/>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lstStyle>
            <a:lvl1pPr>
              <a:defRPr sz="2400"/>
            </a:lvl1pPr>
          </a:lstStyle>
          <a:p>
            <a:r>
              <a:rPr lang="zh-CN" altLang="en-US"/>
              <a:t>单击此处编辑母版标题样式</a:t>
            </a:r>
            <a:endParaRPr lang="en-US"/>
          </a:p>
        </p:txBody>
      </p:sp>
      <p:sp>
        <p:nvSpPr>
          <p:cNvPr id="3" name="Content Placeholder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fld id="{518EF24E-7ACB-4130-A95E-31B492E4DC89}" type="datetimeFigureOut">
              <a:rPr lang="zh-CN" altLang="en-US"/>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D47E9992-9A03-4D74-B6F7-FDB10D1C5093}" type="slidenum">
              <a:rPr lang="zh-CN" altLang="en-US"/>
            </a:fld>
            <a:endParaRPr lang="zh-CN" alt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lstStyle>
            <a:lvl1pPr>
              <a:defRPr sz="2400"/>
            </a:lvl1pPr>
          </a:lstStyle>
          <a:p>
            <a:r>
              <a:rPr lang="zh-CN" altLang="en-US"/>
              <a:t>单击此处编辑母版标题样式</a:t>
            </a:r>
            <a:endParaRPr lang="en-US"/>
          </a:p>
        </p:txBody>
      </p:sp>
      <p:sp>
        <p:nvSpPr>
          <p:cNvPr id="3" name="Picture Placeholder 2"/>
          <p:cNvSpPr>
            <a:spLocks noGrp="1" noChangeAspect="1"/>
          </p:cNvSpPr>
          <p:nvPr>
            <p:ph type="pic" idx="1"/>
          </p:nvPr>
        </p:nvSpPr>
        <p:spPr>
          <a:xfrm>
            <a:off x="3887391" y="987427"/>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fld id="{1EF34395-4959-4A0C-96FB-5F242B3DEB06}" type="datetimeFigureOut">
              <a:rPr lang="zh-CN" altLang="en-US"/>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238EBC8F-9660-4E80-9F8E-C4E5D79BDABB}" type="slidenum">
              <a:rPr lang="zh-CN" altLang="en-US"/>
            </a:fld>
            <a:endParaRPr lang="zh-CN" alt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10"/>
          </p:nvPr>
        </p:nvSpPr>
        <p:spPr/>
        <p:txBody>
          <a:bodyPr/>
          <a:lstStyle>
            <a:lvl1pPr>
              <a:defRPr/>
            </a:lvl1pPr>
          </a:lstStyle>
          <a:p>
            <a:pPr>
              <a:defRPr/>
            </a:pPr>
            <a:fld id="{3D0CAE8C-B19C-4977-8BCA-B32C13833C88}" type="datetimeFigureOut">
              <a:rPr lang="zh-CN" altLang="en-US"/>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82A551E-31EC-4F7A-A252-B2FCA315F68C}" type="slidenum">
              <a:rPr lang="zh-CN" altLang="en-US"/>
            </a:fld>
            <a:endParaRPr lang="zh-CN" alt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4" name="Date Placeholder 3"/>
          <p:cNvSpPr>
            <a:spLocks noGrp="1"/>
          </p:cNvSpPr>
          <p:nvPr>
            <p:ph type="dt" sz="half" idx="10"/>
          </p:nvPr>
        </p:nvSpPr>
        <p:spPr/>
        <p:txBody>
          <a:bodyPr/>
          <a:lstStyle>
            <a:lvl1pPr>
              <a:defRPr/>
            </a:lvl1pPr>
          </a:lstStyle>
          <a:p>
            <a:pPr>
              <a:defRPr/>
            </a:pPr>
            <a:fld id="{EB0D3A26-0640-4C70-A709-B1491CCE26F4}" type="datetimeFigureOut">
              <a:rPr lang="zh-CN" altLang="en-US"/>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CE231408-E647-409A-B508-321AFC4E7C0E}" type="slidenum">
              <a:rPr lang="zh-CN" altLang="en-US"/>
            </a:fld>
            <a:endParaRPr lang="zh-CN" alt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2381" y="0"/>
            <a:ext cx="914161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动作按钮: 后退或前一项 2">
            <a:hlinkClick r:id="" action="ppaction://hlinkshowjump?jump=previousslide"/>
          </p:cNvPr>
          <p:cNvSpPr/>
          <p:nvPr userDrawn="1"/>
        </p:nvSpPr>
        <p:spPr>
          <a:xfrm>
            <a:off x="8252460" y="6427788"/>
            <a:ext cx="201454" cy="268605"/>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动作按钮: 前进或下一项 3">
            <a:hlinkClick r:id="" action="ppaction://hlinkshowjump?jump=nextslide"/>
          </p:cNvPr>
          <p:cNvSpPr/>
          <p:nvPr userDrawn="1"/>
        </p:nvSpPr>
        <p:spPr>
          <a:xfrm>
            <a:off x="8537258" y="6427788"/>
            <a:ext cx="201454" cy="26860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5" name="动作按钮: 结束 4">
            <a:hlinkClick r:id="" action="ppaction://hlinkshowjump?jump=endshow"/>
          </p:cNvPr>
          <p:cNvSpPr/>
          <p:nvPr userDrawn="1"/>
        </p:nvSpPr>
        <p:spPr>
          <a:xfrm>
            <a:off x="8822055" y="6423660"/>
            <a:ext cx="207645" cy="276860"/>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6" name="圆角矩形 5">
            <a:hlinkClick r:id="" action="ppaction://noaction"/>
          </p:cNvPr>
          <p:cNvSpPr/>
          <p:nvPr userDrawn="1"/>
        </p:nvSpPr>
        <p:spPr>
          <a:xfrm>
            <a:off x="7639526" y="6447155"/>
            <a:ext cx="563404" cy="229870"/>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200" b="1">
                <a:solidFill>
                  <a:schemeClr val="tx1">
                    <a:lumMod val="65000"/>
                    <a:lumOff val="35000"/>
                  </a:schemeClr>
                </a:solidFill>
                <a:latin typeface="微软雅黑" panose="020B0503020204020204" charset="-122"/>
                <a:ea typeface="微软雅黑" panose="020B0503020204020204" charset="-122"/>
              </a:rPr>
              <a:t>目录</a:t>
            </a:r>
            <a:endParaRPr lang="zh-CN" altLang="zh-CN" sz="1200" b="1">
              <a:solidFill>
                <a:schemeClr val="tx1">
                  <a:lumMod val="65000"/>
                  <a:lumOff val="35000"/>
                </a:schemeClr>
              </a:solidFill>
              <a:latin typeface="微软雅黑" panose="020B0503020204020204" charset="-122"/>
              <a:ea typeface="微软雅黑" panose="020B0503020204020204" charset="-122"/>
            </a:endParaRP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7"/>
            <a:ext cx="6858000" cy="1655763"/>
          </a:xfrm>
          <a:prstGeom prst="rect">
            <a:avLst/>
          </a:prstGeo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28650" y="6356350"/>
            <a:ext cx="2057400" cy="366713"/>
          </a:xfrm>
        </p:spPr>
        <p:txBody>
          <a:bodyPr/>
          <a:lstStyle>
            <a:lvl1pPr>
              <a:defRPr/>
            </a:lvl1pPr>
          </a:lstStyle>
          <a:p>
            <a:pPr>
              <a:defRPr/>
            </a:pPr>
            <a:fld id="{45A9A8A7-C6F0-477E-BBD0-243ED63038AE}" type="datetimeFigureOut">
              <a:rPr lang="zh-CN" altLang="en-US"/>
            </a:fld>
            <a:endParaRPr lang="zh-CN" altLang="en-US"/>
          </a:p>
        </p:txBody>
      </p:sp>
      <p:sp>
        <p:nvSpPr>
          <p:cNvPr id="5" name="页脚占位符 4"/>
          <p:cNvSpPr>
            <a:spLocks noGrp="1"/>
          </p:cNvSpPr>
          <p:nvPr>
            <p:ph type="ftr" sz="quarter" idx="11"/>
          </p:nvPr>
        </p:nvSpPr>
        <p:spPr>
          <a:xfrm>
            <a:off x="3028950" y="6356350"/>
            <a:ext cx="3086100" cy="366713"/>
          </a:xfrm>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a:xfrm>
            <a:off x="6457950" y="6356350"/>
            <a:ext cx="2057400" cy="366713"/>
          </a:xfrm>
        </p:spPr>
        <p:txBody>
          <a:bodyPr lIns="68580" tIns="34290" rIns="68580" bIns="34290" anchor="t"/>
          <a:lstStyle>
            <a:lvl1pPr>
              <a:defRPr/>
            </a:lvl1pPr>
          </a:lstStyle>
          <a:p>
            <a:pPr>
              <a:defRPr/>
            </a:pPr>
            <a:fld id="{747DF694-5B7B-45F3-95F5-9EAABB528627}" type="slidenum">
              <a:rPr lang="zh-CN" altLang="en-US"/>
            </a:fld>
            <a:endParaRPr lang="zh-CN" altLang="en-US"/>
          </a:p>
        </p:txBody>
      </p:sp>
    </p:spTree>
  </p:cSld>
  <p:clrMapOvr>
    <a:masterClrMapping/>
  </p:clrMapOvr>
  <p:transition spd="slow" advClick="0" advTm="2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custDataLst>
              <p:tags r:id="rId4"/>
            </p:custDataLst>
          </p:nvPr>
        </p:nvSpPr>
        <p:spPr>
          <a:xfrm>
            <a:off x="629841" y="2505075"/>
            <a:ext cx="3868340"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custDataLst>
              <p:tags r:id="rId6"/>
            </p:custDataLst>
          </p:nvPr>
        </p:nvSpPr>
        <p:spPr>
          <a:xfrm>
            <a:off x="4629150" y="2505075"/>
            <a:ext cx="3887391"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91159F4F-D056-4B6F-A3D2-A59478B46298}"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lvl1pPr>
              <a:defRPr kumimoji="1"/>
            </a:lvl1pPr>
          </a:lstStyle>
          <a:p>
            <a:pPr>
              <a:defRPr/>
            </a:pPr>
            <a:fld id="{7153436A-E03F-467B-A79E-A58FFA1F9F68}"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a:lvl1pPr>
          </a:lstStyle>
          <a:p>
            <a:pPr>
              <a:defRPr/>
            </a:pPr>
            <a:endParaRPr lang="zh-CN" altLang="en-US"/>
          </a:p>
        </p:txBody>
      </p:sp>
      <p:sp>
        <p:nvSpPr>
          <p:cNvPr id="6" name="幻灯片编号占位符 5"/>
          <p:cNvSpPr>
            <a:spLocks noGrp="1"/>
          </p:cNvSpPr>
          <p:nvPr>
            <p:ph type="sldNum" sz="quarter" idx="12"/>
          </p:nvPr>
        </p:nvSpPr>
        <p:spPr/>
        <p:txBody>
          <a:bodyPr/>
          <a:lstStyle>
            <a:lvl1pPr>
              <a:defRPr kumimoji="1"/>
            </a:lvl1pPr>
          </a:lstStyle>
          <a:p>
            <a:pPr>
              <a:defRPr/>
            </a:pPr>
            <a:fld id="{9875339E-C45C-4D22-822E-5686F4FBA00D}" type="slidenum">
              <a:rPr lang="zh-CN" altLang="en-US"/>
            </a:fld>
            <a:endParaRPr lang="zh-CN" alt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Rectangle 9"/>
          <p:cNvSpPr/>
          <p:nvPr userDrawn="1"/>
        </p:nvSpPr>
        <p:spPr>
          <a:xfrm>
            <a:off x="8501063" y="322263"/>
            <a:ext cx="365522" cy="2873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19" tIns="45708" rIns="91419" bIns="45708" anchor="ctr"/>
          <a:lstStyle/>
          <a:p>
            <a:pPr algn="ctr" defTabSz="913765" fontAlgn="auto">
              <a:spcBef>
                <a:spcPct val="0"/>
              </a:spcBef>
              <a:spcAft>
                <a:spcPct val="0"/>
              </a:spcAft>
              <a:defRPr/>
            </a:pPr>
            <a:endParaRPr lang="en-US" sz="1800"/>
          </a:p>
        </p:txBody>
      </p:sp>
      <p:sp>
        <p:nvSpPr>
          <p:cNvPr id="3" name="Isosceles Triangle 10"/>
          <p:cNvSpPr/>
          <p:nvPr userDrawn="1"/>
        </p:nvSpPr>
        <p:spPr>
          <a:xfrm rot="10610802">
            <a:off x="8504635" y="420688"/>
            <a:ext cx="366713" cy="263525"/>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1419" tIns="45708" rIns="91419" bIns="45708" anchor="ctr"/>
          <a:lstStyle/>
          <a:p>
            <a:pPr algn="ctr" defTabSz="913765" fontAlgn="auto">
              <a:spcBef>
                <a:spcPct val="0"/>
              </a:spcBef>
              <a:spcAft>
                <a:spcPct val="0"/>
              </a:spcAft>
              <a:defRPr/>
            </a:pPr>
            <a:endParaRPr lang="en-US" sz="1800"/>
          </a:p>
        </p:txBody>
      </p:sp>
      <p:sp>
        <p:nvSpPr>
          <p:cNvPr id="4" name="Slide Number Placeholder 5"/>
          <p:cNvSpPr txBox="1"/>
          <p:nvPr userDrawn="1"/>
        </p:nvSpPr>
        <p:spPr>
          <a:xfrm>
            <a:off x="8520113" y="273050"/>
            <a:ext cx="336947" cy="468313"/>
          </a:xfrm>
          <a:prstGeom prst="rect">
            <a:avLst/>
          </a:prstGeom>
        </p:spPr>
        <p:txBody>
          <a:bodyPr lIns="0" tIns="0" rIns="0" bIns="45708"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ct val="0"/>
              </a:spcBef>
              <a:spcAft>
                <a:spcPct val="0"/>
              </a:spcAft>
              <a:defRPr/>
            </a:pPr>
            <a:fld id="{1BEC06CC-4449-46AE-B01C-D6BF399F7F13}" type="slidenum">
              <a:rPr lang="en-US" sz="1000" smtClean="0"/>
            </a:fld>
            <a:endParaRPr lang="en-US" sz="1000"/>
          </a:p>
        </p:txBody>
      </p:sp>
      <p:grpSp>
        <p:nvGrpSpPr>
          <p:cNvPr id="5" name="Group 5"/>
          <p:cNvGrpSpPr/>
          <p:nvPr userDrawn="1"/>
        </p:nvGrpSpPr>
        <p:grpSpPr>
          <a:xfrm>
            <a:off x="347663" y="6310313"/>
            <a:ext cx="223838" cy="293687"/>
            <a:chOff x="4328868" y="5502988"/>
            <a:chExt cx="500307" cy="493774"/>
          </a:xfrm>
        </p:grpSpPr>
        <p:sp>
          <p:nvSpPr>
            <p:cNvPr id="6" name="Freeform 7">
              <a:hlinkClick r:id="" action="ppaction://hlinkshowjump?jump=previousslide"/>
            </p:cNvPr>
            <p:cNvSpPr/>
            <p:nvPr userDrawn="1"/>
          </p:nvSpPr>
          <p:spPr bwMode="auto">
            <a:xfrm>
              <a:off x="4520475" y="5649785"/>
              <a:ext cx="117093" cy="200180"/>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defTabSz="913765" fontAlgn="auto">
                <a:spcBef>
                  <a:spcPct val="0"/>
                </a:spcBef>
                <a:spcAft>
                  <a:spcPct val="0"/>
                </a:spcAft>
                <a:defRPr/>
              </a:pPr>
              <a:endParaRPr lang="id-ID" sz="1800">
                <a:latin typeface="+mn-lt"/>
                <a:ea typeface="+mn-ea"/>
              </a:endParaRPr>
            </a:p>
          </p:txBody>
        </p:sp>
        <p:sp>
          <p:nvSpPr>
            <p:cNvPr id="7"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defTabSz="913765" fontAlgn="auto">
                <a:spcBef>
                  <a:spcPct val="0"/>
                </a:spcBef>
                <a:spcAft>
                  <a:spcPct val="0"/>
                </a:spcAft>
                <a:defRPr/>
              </a:pPr>
              <a:endParaRPr lang="id-ID" sz="1800">
                <a:latin typeface="+mn-lt"/>
                <a:ea typeface="+mn-ea"/>
              </a:endParaRPr>
            </a:p>
          </p:txBody>
        </p:sp>
      </p:grpSp>
      <p:grpSp>
        <p:nvGrpSpPr>
          <p:cNvPr id="8" name="Group 9"/>
          <p:cNvGrpSpPr/>
          <p:nvPr userDrawn="1"/>
        </p:nvGrpSpPr>
        <p:grpSpPr>
          <a:xfrm flipH="1">
            <a:off x="933450" y="6310313"/>
            <a:ext cx="223838" cy="293687"/>
            <a:chOff x="4328868" y="5502988"/>
            <a:chExt cx="500307" cy="493774"/>
          </a:xfrm>
        </p:grpSpPr>
        <p:sp>
          <p:nvSpPr>
            <p:cNvPr id="9" name="Freeform 10">
              <a:hlinkClick r:id="" action="ppaction://hlinkshowjump?jump=nextslide"/>
            </p:cNvPr>
            <p:cNvSpPr/>
            <p:nvPr userDrawn="1"/>
          </p:nvSpPr>
          <p:spPr bwMode="auto">
            <a:xfrm>
              <a:off x="4520475" y="5649785"/>
              <a:ext cx="117093" cy="200180"/>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a:lstStyle/>
            <a:p>
              <a:pPr defTabSz="913765" fontAlgn="auto">
                <a:spcBef>
                  <a:spcPct val="0"/>
                </a:spcBef>
                <a:spcAft>
                  <a:spcPct val="0"/>
                </a:spcAft>
                <a:defRPr/>
              </a:pPr>
              <a:endParaRPr lang="id-ID" sz="1800">
                <a:latin typeface="+mn-lt"/>
                <a:ea typeface="+mn-ea"/>
              </a:endParaRPr>
            </a:p>
          </p:txBody>
        </p:sp>
        <p:sp>
          <p:nvSpPr>
            <p:cNvPr id="10"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a:lstStyle/>
            <a:p>
              <a:pPr defTabSz="913765" fontAlgn="auto">
                <a:spcBef>
                  <a:spcPct val="0"/>
                </a:spcBef>
                <a:spcAft>
                  <a:spcPct val="0"/>
                </a:spcAft>
                <a:defRPr/>
              </a:pPr>
              <a:endParaRPr lang="id-ID" sz="1800">
                <a:latin typeface="+mn-lt"/>
                <a:ea typeface="+mn-ea"/>
              </a:endParaRPr>
            </a:p>
          </p:txBody>
        </p:sp>
      </p:grpSp>
      <p:cxnSp>
        <p:nvCxnSpPr>
          <p:cNvPr id="11" name="Straight Connector 3"/>
          <p:cNvCxnSpPr/>
          <p:nvPr userDrawn="1"/>
        </p:nvCxnSpPr>
        <p:spPr>
          <a:xfrm>
            <a:off x="552450" y="6459538"/>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Picture 3" descr="C:\Users\Administrator\Desktop\微立体创业计划\005.png"/>
          <p:cNvPicPr>
            <a:picLocks noChangeAspect="1" noChangeArrowheads="1"/>
          </p:cNvPicPr>
          <p:nvPr userDrawn="1"/>
        </p:nvPicPr>
        <p:blipFill>
          <a:blip r:embed="rId2">
            <a:duotone>
              <a:schemeClr val="accent1">
                <a:shade val="45000"/>
                <a:satMod val="135000"/>
              </a:schemeClr>
              <a:prstClr val="white"/>
            </a:duotone>
          </a:blip>
          <a:stretch>
            <a:fillRect/>
          </a:stretch>
        </p:blipFill>
        <p:spPr bwMode="auto">
          <a:xfrm>
            <a:off x="395536" y="280459"/>
            <a:ext cx="609601" cy="812801"/>
          </a:xfrm>
          <a:prstGeom prst="rect">
            <a:avLst/>
          </a:prstGeom>
          <a:noFill/>
          <a:effectLst>
            <a:outerShdw blurRad="127000" dist="63500" dir="3000000" sx="104000" sy="104000" algn="tl" rotWithShape="0">
              <a:prstClr val="black">
                <a:alpha val="34000"/>
              </a:prstClr>
            </a:outerShdw>
          </a:effectLst>
        </p:spPr>
      </p:pic>
      <p:pic>
        <p:nvPicPr>
          <p:cNvPr id="13" name="Picture 4" descr="C:\Users\Administrator\Desktop\微立体创业计划\004.png"/>
          <p:cNvPicPr>
            <a:picLocks noChangeAspect="1" noChangeArrowheads="1"/>
          </p:cNvPicPr>
          <p:nvPr userDrawn="1"/>
        </p:nvPicPr>
        <p:blipFill>
          <a:blip r:embed="rId3"/>
          <a:stretch>
            <a:fillRect/>
          </a:stretch>
        </p:blipFill>
        <p:spPr bwMode="auto">
          <a:xfrm>
            <a:off x="547688" y="292100"/>
            <a:ext cx="609600" cy="812800"/>
          </a:xfrm>
          <a:prstGeom prst="rect">
            <a:avLst/>
          </a:prstGeom>
          <a:noFill/>
          <a:effectLst>
            <a:outerShdw blurRad="127000" dist="63500" dir="3000000" sx="104000" sy="104000" algn="tl" rotWithShape="0">
              <a:prstClr val="black">
                <a:alpha val="34000"/>
              </a:prstClr>
            </a:outerShdw>
          </a:effectLst>
        </p:spPr>
      </p:pic>
      <p:sp>
        <p:nvSpPr>
          <p:cNvPr id="14" name="矩形 3"/>
          <p:cNvSpPr>
            <a:spLocks noChangeArrowheads="1"/>
          </p:cNvSpPr>
          <p:nvPr userDrawn="1"/>
        </p:nvSpPr>
        <p:spPr bwMode="auto">
          <a:xfrm>
            <a:off x="1187054" y="722313"/>
            <a:ext cx="2559050" cy="229870"/>
          </a:xfrm>
          <a:prstGeom prst="rect">
            <a:avLst/>
          </a:prstGeom>
          <a:noFill/>
          <a:ln>
            <a:noFill/>
          </a:ln>
        </p:spPr>
        <p:txBody>
          <a:bodyPr wrap="none" lIns="68581" tIns="34291" rIns="68581" bIns="34291">
            <a:spAutoFit/>
          </a:bodyPr>
          <a:lstStyle/>
          <a:p>
            <a:pPr defTabSz="913765" fontAlgn="auto">
              <a:spcBef>
                <a:spcPct val="0"/>
              </a:spcBef>
              <a:spcAft>
                <a:spcPct val="0"/>
              </a:spcAft>
              <a:defRPr/>
            </a:pPr>
            <a:r>
              <a:rPr lang="en-US" altLang="zh-CN" sz="1050">
                <a:solidFill>
                  <a:schemeClr val="bg1">
                    <a:lumMod val="50000"/>
                  </a:schemeClr>
                </a:solidFill>
                <a:latin typeface="微软雅黑" panose="020B0503020204020204" charset="-122"/>
                <a:ea typeface="微软雅黑" panose="020B0503020204020204" charset="-122"/>
                <a:sym typeface="Arial" panose="020B0604020202020204" pitchFamily="34" charset="0"/>
              </a:rPr>
              <a:t>Click here to add the title text content</a:t>
            </a:r>
            <a:endParaRPr lang="zh-CN" altLang="en-US" sz="1050">
              <a:solidFill>
                <a:schemeClr val="bg1">
                  <a:lumMod val="50000"/>
                </a:schemeClr>
              </a:solidFill>
              <a:latin typeface="微软雅黑" panose="020B0503020204020204" charset="-122"/>
              <a:ea typeface="微软雅黑" panose="020B0503020204020204" charset="-122"/>
              <a:sym typeface="Arial" panose="020B0604020202020204" pitchFamily="34" charset="0"/>
            </a:endParaRPr>
          </a:p>
        </p:txBody>
      </p:sp>
      <p:sp>
        <p:nvSpPr>
          <p:cNvPr id="15" name="TextBox 18"/>
          <p:cNvSpPr txBox="1"/>
          <p:nvPr userDrawn="1"/>
        </p:nvSpPr>
        <p:spPr>
          <a:xfrm>
            <a:off x="1187053" y="357188"/>
            <a:ext cx="4712494" cy="368300"/>
          </a:xfrm>
          <a:prstGeom prst="rect">
            <a:avLst/>
          </a:prstGeom>
          <a:noFill/>
        </p:spPr>
        <p:txBody>
          <a:bodyPr>
            <a:spAutoFit/>
          </a:bodyPr>
          <a:lstStyle/>
          <a:p>
            <a:pPr defTabSz="913765" fontAlgn="auto">
              <a:spcBef>
                <a:spcPct val="0"/>
              </a:spcBef>
              <a:spcAft>
                <a:spcPct val="0"/>
              </a:spcAft>
              <a:defRPr/>
            </a:pPr>
            <a:r>
              <a:rPr lang="zh-CN" altLang="en-US" sz="1800">
                <a:solidFill>
                  <a:schemeClr val="bg1">
                    <a:lumMod val="50000"/>
                  </a:schemeClr>
                </a:solidFill>
                <a:latin typeface="微软雅黑" panose="020B0503020204020204" charset="-122"/>
                <a:ea typeface="微软雅黑" panose="020B0503020204020204" charset="-122"/>
              </a:rPr>
              <a:t>输入您的标题</a:t>
            </a:r>
            <a:endParaRPr lang="zh-CN" altLang="en-US" sz="1800">
              <a:solidFill>
                <a:schemeClr val="bg1">
                  <a:lumMod val="50000"/>
                </a:schemeClr>
              </a:solidFill>
              <a:latin typeface="微软雅黑" panose="020B0503020204020204" charset="-122"/>
              <a:ea typeface="微软雅黑" panose="020B0503020204020204" charset="-122"/>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00" fill="hold"/>
                                        <p:tgtEl>
                                          <p:spTgt spid="12"/>
                                        </p:tgtEl>
                                        <p:attrNameLst>
                                          <p:attrName>ppt_x</p:attrName>
                                        </p:attrNameLst>
                                      </p:cBhvr>
                                      <p:tavLst>
                                        <p:tav tm="0">
                                          <p:val>
                                            <p:strVal val="0-#ppt_w/2"/>
                                          </p:val>
                                        </p:tav>
                                        <p:tav tm="100000">
                                          <p:val>
                                            <p:strVal val="#ppt_x"/>
                                          </p:val>
                                        </p:tav>
                                      </p:tavLst>
                                    </p:anim>
                                    <p:anim calcmode="lin" valueType="num">
                                      <p:cBhvr additive="base">
                                        <p:cTn id="8" dur="12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200" fill="hold"/>
                                        <p:tgtEl>
                                          <p:spTgt spid="13"/>
                                        </p:tgtEl>
                                        <p:attrNameLst>
                                          <p:attrName>ppt_x</p:attrName>
                                        </p:attrNameLst>
                                      </p:cBhvr>
                                      <p:tavLst>
                                        <p:tav tm="0">
                                          <p:val>
                                            <p:strVal val="#ppt_x"/>
                                          </p:val>
                                        </p:tav>
                                        <p:tav tm="100000">
                                          <p:val>
                                            <p:strVal val="#ppt_x"/>
                                          </p:val>
                                        </p:tav>
                                      </p:tavLst>
                                    </p:anim>
                                    <p:anim calcmode="lin" valueType="num">
                                      <p:cBhvr additive="base">
                                        <p:cTn id="12" dur="12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5"/>
                                        </p:tgtEl>
                                        <p:attrNameLst>
                                          <p:attrName>ppt_y</p:attrName>
                                        </p:attrNameLst>
                                      </p:cBhvr>
                                      <p:tavLst>
                                        <p:tav tm="0">
                                          <p:val>
                                            <p:strVal val="#ppt_y"/>
                                          </p:val>
                                        </p:tav>
                                        <p:tav tm="100000">
                                          <p:val>
                                            <p:strVal val="#ppt_y"/>
                                          </p:val>
                                        </p:tav>
                                      </p:tavLst>
                                    </p:anim>
                                    <p:anim calcmode="lin" valueType="num">
                                      <p:cBhvr>
                                        <p:cTn id="2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A38616E1-296C-4D03-BF71-CA430223DDB2}" type="slidenum">
              <a:rPr lang="en-US" altLang="zh-CN"/>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91159F4F-D056-4B6F-A3D2-A59478B46298}"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91159F4F-D056-4B6F-A3D2-A59478B46298}"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custDataLst>
              <p:tags r:id="rId4"/>
            </p:custDataLst>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91159F4F-D056-4B6F-A3D2-A59478B4629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custDataLst>
              <p:tags r:id="rId4"/>
            </p:custDataLst>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91159F4F-D056-4B6F-A3D2-A59478B4629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91159F4F-D056-4B6F-A3D2-A59478B4629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628650" y="365125"/>
            <a:ext cx="5800725"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91159F4F-D056-4B6F-A3D2-A59478B4629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6_自定义版式">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1650" y="442913"/>
            <a:ext cx="8140700" cy="442912"/>
          </a:xfrm>
        </p:spPr>
        <p:txBody>
          <a:bodyPr/>
          <a:lstStyle/>
          <a:p>
            <a:pPr fontAlgn="auto"/>
            <a:r>
              <a:rPr kumimoji="0" lang="zh-CN" altLang="en-US" sz="1800" b="1" i="0" u="none" strike="noStrike" kern="1200" cap="none" spc="200" normalizeH="0" baseline="0" noProof="1">
                <a:uLnTx/>
                <a:uFillTx/>
              </a:rPr>
              <a:t>单击此处编辑母版标题样式</a:t>
            </a:r>
            <a:endParaRPr kumimoji="0" lang="zh-CN" altLang="en-US" sz="1800" b="1" i="0" u="none" strike="noStrike" kern="1200" cap="none" spc="200" normalizeH="0" baseline="0" noProof="1">
              <a:uLnTx/>
              <a:uFillTx/>
            </a:endParaRPr>
          </a:p>
        </p:txBody>
      </p:sp>
      <p:sp>
        <p:nvSpPr>
          <p:cNvPr id="34819" name="灯片编号占位符 5"/>
          <p:cNvSpPr>
            <a:spLocks noGrp="1"/>
          </p:cNvSpPr>
          <p:nvPr>
            <p:ph type="sldNum" sz="quarter" idx="4"/>
            <p:custDataLst>
              <p:tags r:id="rId3"/>
            </p:custDataLst>
          </p:nvPr>
        </p:nvSpPr>
        <p:spPr>
          <a:xfrm>
            <a:off x="6457950" y="6350000"/>
            <a:ext cx="2025650" cy="317500"/>
          </a:xfrm>
          <a:prstGeom prst="rect">
            <a:avLst/>
          </a:prstGeom>
          <a:noFill/>
          <a:ln w="9525">
            <a:noFill/>
          </a:ln>
        </p:spPr>
        <p:txBody>
          <a:bodyPr lIns="91440" tIns="45720" rIns="91440" bIns="45720" anchor="ctr" anchorCtr="0"/>
          <a:lstStyle/>
          <a:p>
            <a:pPr algn="r" defTabSz="685800"/>
            <a:fld id="{9A0DB2DC-4C9A-4742-B13C-FB6460FD3503}" type="slidenum">
              <a:rPr lang="zh-CN" altLang="en-US">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34822" name="日期占位符 3"/>
          <p:cNvSpPr>
            <a:spLocks noGrp="1"/>
          </p:cNvSpPr>
          <p:nvPr>
            <p:ph type="dt" sz="half" idx="2"/>
            <p:custDataLst>
              <p:tags r:id="rId4"/>
            </p:custDataLst>
          </p:nvPr>
        </p:nvSpPr>
        <p:spPr>
          <a:xfrm>
            <a:off x="660400" y="6350000"/>
            <a:ext cx="2025650" cy="317500"/>
          </a:xfrm>
          <a:prstGeom prst="rect">
            <a:avLst/>
          </a:prstGeom>
          <a:noFill/>
          <a:ln w="9525">
            <a:noFill/>
          </a:ln>
        </p:spPr>
        <p:txBody>
          <a:bodyPr lIns="91440" tIns="45720" rIns="91440" bIns="45720" anchor="ctr" anchorCtr="0"/>
          <a:lstStyle/>
          <a:p>
            <a:pPr defTabSz="685800"/>
            <a:fld id="{BB962C8B-B14F-4D97-AF65-F5344CB8AC3E}" type="datetime1">
              <a:rPr lang="zh-CN" altLang="en-US">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34823" name="页脚占位符 4"/>
          <p:cNvSpPr>
            <a:spLocks noGrp="1"/>
          </p:cNvSpPr>
          <p:nvPr>
            <p:ph type="ftr" sz="quarter" idx="3"/>
            <p:custDataLst>
              <p:tags r:id="rId5"/>
            </p:custDataLst>
          </p:nvPr>
        </p:nvSpPr>
        <p:spPr>
          <a:xfrm>
            <a:off x="3087688" y="6350000"/>
            <a:ext cx="2970212" cy="317500"/>
          </a:xfrm>
          <a:prstGeom prst="rect">
            <a:avLst/>
          </a:prstGeom>
          <a:noFill/>
          <a:ln w="9525">
            <a:noFill/>
          </a:ln>
        </p:spPr>
        <p:txBody>
          <a:bodyPr lIns="91440" tIns="45720" rIns="91440" bIns="45720" anchor="ctr" anchorCtr="0"/>
          <a:lstStyle/>
          <a:p>
            <a:pPr algn="ctr" defTabSz="685800"/>
            <a:endParaRPr lang="zh-CN" altLang="en-US">
              <a:latin typeface="微软雅黑" panose="020B0503020204020204" charset="-122"/>
              <a:ea typeface="微软雅黑" panose="020B0503020204020204" charset="-122"/>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5_自定义版式">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01650" y="442913"/>
            <a:ext cx="8140700" cy="442912"/>
          </a:xfrm>
        </p:spPr>
        <p:txBody>
          <a:bodyPr/>
          <a:lstStyle/>
          <a:p>
            <a:pPr fontAlgn="auto"/>
            <a:r>
              <a:rPr kumimoji="0" lang="zh-CN" altLang="en-US" sz="1800" b="1" i="0" u="none" strike="noStrike" kern="1200" cap="none" spc="200" normalizeH="0" baseline="0" noProof="1">
                <a:uLnTx/>
                <a:uFillTx/>
              </a:rPr>
              <a:t>单击此处编辑母版标题样式</a:t>
            </a:r>
            <a:endParaRPr kumimoji="0" lang="zh-CN" altLang="en-US" sz="1800" b="1" i="0" u="none" strike="noStrike" kern="1200" cap="none" spc="200" normalizeH="0" baseline="0" noProof="1">
              <a:uLnTx/>
              <a:uFillTx/>
            </a:endParaRPr>
          </a:p>
        </p:txBody>
      </p:sp>
      <p:sp>
        <p:nvSpPr>
          <p:cNvPr id="33795" name="灯片编号占位符 5"/>
          <p:cNvSpPr>
            <a:spLocks noGrp="1"/>
          </p:cNvSpPr>
          <p:nvPr>
            <p:ph type="sldNum" sz="quarter" idx="4"/>
            <p:custDataLst>
              <p:tags r:id="rId3"/>
            </p:custDataLst>
          </p:nvPr>
        </p:nvSpPr>
        <p:spPr>
          <a:xfrm>
            <a:off x="6457950" y="6350000"/>
            <a:ext cx="2025650" cy="317500"/>
          </a:xfrm>
          <a:prstGeom prst="rect">
            <a:avLst/>
          </a:prstGeom>
          <a:noFill/>
          <a:ln w="9525">
            <a:noFill/>
          </a:ln>
        </p:spPr>
        <p:txBody>
          <a:bodyPr lIns="91440" tIns="45720" rIns="91440" bIns="45720" anchor="ctr" anchorCtr="0"/>
          <a:lstStyle/>
          <a:p>
            <a:pPr algn="r" defTabSz="685800"/>
            <a:fld id="{9A0DB2DC-4C9A-4742-B13C-FB6460FD3503}" type="slidenum">
              <a:rPr lang="zh-CN" altLang="en-US">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33798" name="日期占位符 3"/>
          <p:cNvSpPr>
            <a:spLocks noGrp="1"/>
          </p:cNvSpPr>
          <p:nvPr>
            <p:ph type="dt" sz="half" idx="2"/>
            <p:custDataLst>
              <p:tags r:id="rId4"/>
            </p:custDataLst>
          </p:nvPr>
        </p:nvSpPr>
        <p:spPr>
          <a:xfrm>
            <a:off x="660400" y="6350000"/>
            <a:ext cx="2025650" cy="317500"/>
          </a:xfrm>
          <a:prstGeom prst="rect">
            <a:avLst/>
          </a:prstGeom>
          <a:noFill/>
          <a:ln w="9525">
            <a:noFill/>
          </a:ln>
        </p:spPr>
        <p:txBody>
          <a:bodyPr lIns="91440" tIns="45720" rIns="91440" bIns="45720" anchor="ctr" anchorCtr="0"/>
          <a:lstStyle/>
          <a:p>
            <a:pPr defTabSz="685800"/>
            <a:fld id="{BB962C8B-B14F-4D97-AF65-F5344CB8AC3E}" type="datetime1">
              <a:rPr lang="zh-CN" altLang="en-US">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33799" name="页脚占位符 4"/>
          <p:cNvSpPr>
            <a:spLocks noGrp="1"/>
          </p:cNvSpPr>
          <p:nvPr>
            <p:ph type="ftr" sz="quarter" idx="3"/>
            <p:custDataLst>
              <p:tags r:id="rId5"/>
            </p:custDataLst>
          </p:nvPr>
        </p:nvSpPr>
        <p:spPr>
          <a:xfrm>
            <a:off x="3087688" y="6350000"/>
            <a:ext cx="2970212" cy="317500"/>
          </a:xfrm>
          <a:prstGeom prst="rect">
            <a:avLst/>
          </a:prstGeom>
          <a:noFill/>
          <a:ln w="9525">
            <a:noFill/>
          </a:ln>
        </p:spPr>
        <p:txBody>
          <a:bodyPr lIns="91440" tIns="45720" rIns="91440" bIns="45720" anchor="ctr" anchorCtr="0"/>
          <a:lstStyle/>
          <a:p>
            <a:pPr algn="ctr" defTabSz="685800"/>
            <a:endParaRPr lang="zh-CN" altLang="en-US">
              <a:latin typeface="微软雅黑" panose="020B0503020204020204" charset="-122"/>
              <a:ea typeface="微软雅黑" panose="020B0503020204020204" charset="-122"/>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游戏起始页">
    <p:spTree>
      <p:nvGrpSpPr>
        <p:cNvPr id="1" name=""/>
        <p:cNvGrpSpPr/>
        <p:nvPr/>
      </p:nvGrpSpPr>
      <p:grpSpPr>
        <a:xfrm>
          <a:off x="0" y="0"/>
          <a:ext cx="0" cy="0"/>
          <a:chOff x="0" y="0"/>
          <a:chExt cx="0" cy="0"/>
        </a:xfrm>
      </p:grpSpPr>
      <p:pic>
        <p:nvPicPr>
          <p:cNvPr id="3" name="图片 2" descr="图片包含 桌子, 行, 椅子, 夹&#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b="7848"/>
          <a:stretch>
            <a:fillRect/>
          </a:stretch>
        </p:blipFill>
        <p:spPr>
          <a:xfrm>
            <a:off x="0" y="0"/>
            <a:ext cx="9144000" cy="6858000"/>
          </a:xfrm>
          <a:prstGeom prst="rect">
            <a:avLst/>
          </a:prstGeom>
        </p:spPr>
      </p:pic>
      <p:sp>
        <p:nvSpPr>
          <p:cNvPr id="10" name="矩形 9"/>
          <p:cNvSpPr/>
          <p:nvPr userDrawn="1">
            <p:custDataLst>
              <p:tags r:id="rId4"/>
            </p:custDataLst>
          </p:nvPr>
        </p:nvSpPr>
        <p:spPr>
          <a:xfrm>
            <a:off x="0" y="0"/>
            <a:ext cx="9144000" cy="6858000"/>
          </a:xfrm>
          <a:prstGeom prst="rect">
            <a:avLst/>
          </a:prstGeom>
          <a:solidFill>
            <a:srgbClr val="0D0D0D">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30" name="图片 29" descr="手机屏幕截图&#10;&#10;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71621" y="663457"/>
            <a:ext cx="7194735" cy="2540948"/>
          </a:xfrm>
          <a:prstGeom prst="rect">
            <a:avLst/>
          </a:prstGeom>
        </p:spPr>
      </p:pic>
      <p:pic>
        <p:nvPicPr>
          <p:cNvPr id="28" name="图片 27" descr="卡通人物&#10;&#10;低可信度描述已自动生成"/>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875639" y="1522866"/>
            <a:ext cx="5386700" cy="1443658"/>
          </a:xfrm>
          <a:prstGeom prst="rect">
            <a:avLst/>
          </a:prstGeom>
        </p:spPr>
      </p:pic>
      <p:pic>
        <p:nvPicPr>
          <p:cNvPr id="6" name="武侠笛子">
            <a:hlinkClick r:id="" action="ppaction://media"/>
          </p:cNvPr>
          <p:cNvPicPr>
            <a:picLocks noChangeAspect="1"/>
          </p:cNvPicPr>
          <p:nvPr userDrawn="1">
            <a:audioFile r:link="rId9"/>
            <p:extLst>
              <p:ext uri="{DAA4B4D4-6D71-4841-9C94-3DE7FCFB9230}">
                <p14:media xmlns:p14="http://schemas.microsoft.com/office/powerpoint/2010/main" r:embed="rId10"/>
              </p:ext>
            </p:extLst>
            <p:custDataLst>
              <p:tags r:id="rId11"/>
            </p:custDataLst>
          </p:nvPr>
        </p:nvPicPr>
        <p:blipFill>
          <a:blip r:embed="rId12"/>
          <a:stretch>
            <a:fillRect/>
          </a:stretch>
        </p:blipFill>
        <p:spPr>
          <a:xfrm>
            <a:off x="54055"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3" presetClass="entr" presetSubtype="16" decel="10000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273" fill="hold"/>
                                        <p:tgtEl>
                                          <p:spTgt spid="28"/>
                                        </p:tgtEl>
                                        <p:attrNameLst>
                                          <p:attrName>ppt_w</p:attrName>
                                        </p:attrNameLst>
                                      </p:cBhvr>
                                      <p:tavLst>
                                        <p:tav tm="0">
                                          <p:val>
                                            <p:fltVal val="0"/>
                                          </p:val>
                                        </p:tav>
                                        <p:tav tm="100000">
                                          <p:val>
                                            <p:strVal val="#ppt_w"/>
                                          </p:val>
                                        </p:tav>
                                      </p:tavLst>
                                    </p:anim>
                                    <p:anim calcmode="lin" valueType="num">
                                      <p:cBhvr>
                                        <p:cTn id="12" dur="273" fill="hold"/>
                                        <p:tgtEl>
                                          <p:spTgt spid="28"/>
                                        </p:tgtEl>
                                        <p:attrNameLst>
                                          <p:attrName>ppt_h</p:attrName>
                                        </p:attrNameLst>
                                      </p:cBhvr>
                                      <p:tavLst>
                                        <p:tav tm="0">
                                          <p:val>
                                            <p:fltVal val="0"/>
                                          </p:val>
                                        </p:tav>
                                        <p:tav tm="100000">
                                          <p:val>
                                            <p:strVal val="#ppt_h"/>
                                          </p:val>
                                        </p:tav>
                                      </p:tavLst>
                                    </p:anim>
                                    <p:animScale>
                                      <p:cBhvr>
                                        <p:cTn id="13" dur="182" autoRev="1" fill="hold">
                                          <p:stCondLst>
                                            <p:cond delay="273"/>
                                          </p:stCondLst>
                                        </p:cTn>
                                        <p:tgtEl>
                                          <p:spTgt spid="28"/>
                                        </p:tgtEl>
                                      </p:cBhvr>
                                      <p:by x="110000" y="110000"/>
                                      <p:from x="100000" y="100000"/>
                                      <p:to x="110000" y="110000"/>
                                    </p:animScale>
                                    <p:animScale>
                                      <p:cBhvr>
                                        <p:cTn id="14" dur="182" autoRev="1" fill="hold">
                                          <p:stCondLst>
                                            <p:cond delay="636"/>
                                          </p:stCondLst>
                                        </p:cTn>
                                        <p:tgtEl>
                                          <p:spTgt spid="28"/>
                                        </p:tgtEl>
                                      </p:cBhvr>
                                      <p:by x="95000" y="95000"/>
                                      <p:from x="100000" y="100000"/>
                                      <p:to x="95000" y="95000"/>
                                    </p:animScale>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6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pic>
        <p:nvPicPr>
          <p:cNvPr id="7" name="图片 6" descr="图示&#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图片 14" descr="卡通人物&#10;&#10;中度可信度描述已自动生成"/>
          <p:cNvPicPr>
            <a:picLocks noChangeAspect="1"/>
          </p:cNvPicPr>
          <p:nvPr userDrawn="1">
            <p:custDataLst>
              <p:tags r:id="rId4"/>
            </p:custDataLst>
          </p:nvPr>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3227072" y="4130045"/>
            <a:ext cx="1714499" cy="2285998"/>
          </a:xfrm>
          <a:prstGeom prst="rect">
            <a:avLst/>
          </a:prstGeom>
        </p:spPr>
      </p:pic>
      <p:pic>
        <p:nvPicPr>
          <p:cNvPr id="16" name="图片 15" descr="形状&#10;&#10;低可信度描述已自动生成"/>
          <p:cNvPicPr>
            <a:picLocks noChangeAspect="1"/>
          </p:cNvPicPr>
          <p:nvPr userDrawn="1">
            <p:custDataLst>
              <p:tags r:id="rId7"/>
            </p:custDataLst>
          </p:nvPr>
        </p:nvPicPr>
        <p:blipFill>
          <a:blip r:embed="rId8"/>
          <a:stretch>
            <a:fillRect/>
          </a:stretch>
        </p:blipFill>
        <p:spPr>
          <a:xfrm flipH="1">
            <a:off x="-1950721" y="3703320"/>
            <a:ext cx="1714499" cy="2285998"/>
          </a:xfrm>
          <a:custGeom>
            <a:avLst/>
            <a:gdLst>
              <a:gd name="connsiteX0" fmla="*/ 0 w 6858000"/>
              <a:gd name="connsiteY0" fmla="*/ 0 h 6858000"/>
              <a:gd name="connsiteX1" fmla="*/ 1681385 w 6858000"/>
              <a:gd name="connsiteY1" fmla="*/ 0 h 6858000"/>
              <a:gd name="connsiteX2" fmla="*/ 1592327 w 6858000"/>
              <a:gd name="connsiteY2" fmla="*/ 107503 h 6858000"/>
              <a:gd name="connsiteX3" fmla="*/ 1371600 w 6858000"/>
              <a:gd name="connsiteY3" fmla="*/ 746760 h 6858000"/>
              <a:gd name="connsiteX4" fmla="*/ 3200400 w 6858000"/>
              <a:gd name="connsiteY4" fmla="*/ 2087880 h 6858000"/>
              <a:gd name="connsiteX5" fmla="*/ 5029200 w 6858000"/>
              <a:gd name="connsiteY5" fmla="*/ 746760 h 6858000"/>
              <a:gd name="connsiteX6" fmla="*/ 4808474 w 6858000"/>
              <a:gd name="connsiteY6" fmla="*/ 107503 h 6858000"/>
              <a:gd name="connsiteX7" fmla="*/ 4719415 w 6858000"/>
              <a:gd name="connsiteY7" fmla="*/ 0 h 6858000"/>
              <a:gd name="connsiteX8" fmla="*/ 6858000 w 6858000"/>
              <a:gd name="connsiteY8" fmla="*/ 0 h 6858000"/>
              <a:gd name="connsiteX9" fmla="*/ 6858000 w 6858000"/>
              <a:gd name="connsiteY9" fmla="*/ 6858000 h 6858000"/>
              <a:gd name="connsiteX10" fmla="*/ 0 w 6858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00" h="6858000">
                <a:moveTo>
                  <a:pt x="0" y="0"/>
                </a:moveTo>
                <a:lnTo>
                  <a:pt x="1681385" y="0"/>
                </a:lnTo>
                <a:lnTo>
                  <a:pt x="1592327" y="107503"/>
                </a:lnTo>
                <a:cubicBezTo>
                  <a:pt x="1451559" y="297530"/>
                  <a:pt x="1371600" y="515298"/>
                  <a:pt x="1371600" y="746760"/>
                </a:cubicBezTo>
                <a:cubicBezTo>
                  <a:pt x="1371600" y="1487440"/>
                  <a:pt x="2190382" y="2087880"/>
                  <a:pt x="3200400" y="2087880"/>
                </a:cubicBezTo>
                <a:cubicBezTo>
                  <a:pt x="4210418" y="2087880"/>
                  <a:pt x="5029200" y="1487440"/>
                  <a:pt x="5029200" y="746760"/>
                </a:cubicBezTo>
                <a:cubicBezTo>
                  <a:pt x="5029200" y="515298"/>
                  <a:pt x="4949241" y="297530"/>
                  <a:pt x="4808474" y="107503"/>
                </a:cubicBezTo>
                <a:lnTo>
                  <a:pt x="4719415" y="0"/>
                </a:lnTo>
                <a:lnTo>
                  <a:pt x="6858000" y="0"/>
                </a:lnTo>
                <a:lnTo>
                  <a:pt x="6858000" y="6858000"/>
                </a:lnTo>
                <a:lnTo>
                  <a:pt x="0" y="6858000"/>
                </a:lnTo>
                <a:close/>
              </a:path>
            </a:pathLst>
          </a:custGeom>
        </p:spPr>
      </p:pic>
      <p:pic>
        <p:nvPicPr>
          <p:cNvPr id="17" name="图片 16" descr="人的脸被修图的娃娃&#10;&#10;中度可信度描述已自动生成"/>
          <p:cNvPicPr>
            <a:picLocks noChangeAspect="1"/>
          </p:cNvPicPr>
          <p:nvPr userDrawn="1">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1421130" y="807720"/>
            <a:ext cx="1447800" cy="2895600"/>
          </a:xfrm>
          <a:prstGeom prst="rect">
            <a:avLst/>
          </a:prstGeom>
        </p:spPr>
      </p:pic>
      <p:sp>
        <p:nvSpPr>
          <p:cNvPr id="8" name="矩形 7"/>
          <p:cNvSpPr/>
          <p:nvPr userDrawn="1">
            <p:custDataLst>
              <p:tags r:id="rId11"/>
            </p:custDataLst>
          </p:nvPr>
        </p:nvSpPr>
        <p:spPr>
          <a:xfrm>
            <a:off x="7498080" y="280417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2</a:t>
            </a:r>
            <a:endParaRPr lang="zh-CN" altLang="en-US" sz="1800" b="1" cap="all" baseline="0">
              <a:solidFill>
                <a:schemeClr val="bg2">
                  <a:lumMod val="50000"/>
                </a:schemeClr>
              </a:solidFill>
              <a:effectLst/>
            </a:endParaRPr>
          </a:p>
        </p:txBody>
      </p:sp>
      <p:pic>
        <p:nvPicPr>
          <p:cNvPr id="10" name="图片 9" descr="图示&#10;&#10;描述已自动生成"/>
          <p:cNvPicPr>
            <a:picLocks noChangeAspect="1"/>
          </p:cNvPicPr>
          <p:nvPr userDrawn="1">
            <p:custDataLst>
              <p:tags r:id="rId12"/>
            </p:custDataLst>
          </p:nvPr>
        </p:nvPicPr>
        <p:blipFill>
          <a:blip r:embed="rId3">
            <a:clrChange>
              <a:clrFrom>
                <a:srgbClr val="92D7E7"/>
              </a:clrFrom>
              <a:clrTo>
                <a:srgbClr val="92D7E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73750" b="58667"/>
          <a:stretch>
            <a:fillRect/>
          </a:stretch>
        </p:blipFill>
        <p:spPr>
          <a:xfrm>
            <a:off x="6743700" y="0"/>
            <a:ext cx="2400300" cy="2834640"/>
          </a:xfrm>
          <a:custGeom>
            <a:avLst/>
            <a:gdLst>
              <a:gd name="connsiteX0" fmla="*/ 914402 w 3200400"/>
              <a:gd name="connsiteY0" fmla="*/ 0 h 2834640"/>
              <a:gd name="connsiteX1" fmla="*/ 1428496 w 3200400"/>
              <a:gd name="connsiteY1" fmla="*/ 0 h 2834640"/>
              <a:gd name="connsiteX2" fmla="*/ 2011680 w 3200400"/>
              <a:gd name="connsiteY2" fmla="*/ 213360 h 2834640"/>
              <a:gd name="connsiteX3" fmla="*/ 2346960 w 3200400"/>
              <a:gd name="connsiteY3" fmla="*/ 807720 h 2834640"/>
              <a:gd name="connsiteX4" fmla="*/ 2712720 w 3200400"/>
              <a:gd name="connsiteY4" fmla="*/ 1097280 h 2834640"/>
              <a:gd name="connsiteX5" fmla="*/ 3200400 w 3200400"/>
              <a:gd name="connsiteY5" fmla="*/ 1363287 h 2834640"/>
              <a:gd name="connsiteX6" fmla="*/ 3200400 w 3200400"/>
              <a:gd name="connsiteY6" fmla="*/ 1451611 h 2834640"/>
              <a:gd name="connsiteX7" fmla="*/ 3154680 w 3200400"/>
              <a:gd name="connsiteY7" fmla="*/ 1691640 h 2834640"/>
              <a:gd name="connsiteX8" fmla="*/ 3093720 w 3200400"/>
              <a:gd name="connsiteY8" fmla="*/ 2057400 h 2834640"/>
              <a:gd name="connsiteX9" fmla="*/ 2453640 w 3200400"/>
              <a:gd name="connsiteY9" fmla="*/ 2651760 h 2834640"/>
              <a:gd name="connsiteX10" fmla="*/ 1554480 w 3200400"/>
              <a:gd name="connsiteY10" fmla="*/ 2834640 h 2834640"/>
              <a:gd name="connsiteX11" fmla="*/ 701040 w 3200400"/>
              <a:gd name="connsiteY11" fmla="*/ 2148840 h 2834640"/>
              <a:gd name="connsiteX12" fmla="*/ 289560 w 3200400"/>
              <a:gd name="connsiteY12" fmla="*/ 1645920 h 2834640"/>
              <a:gd name="connsiteX13" fmla="*/ 0 w 3200400"/>
              <a:gd name="connsiteY13" fmla="*/ 838200 h 2834640"/>
              <a:gd name="connsiteX14" fmla="*/ 441960 w 3200400"/>
              <a:gd name="connsiteY14" fmla="*/ 152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2834640">
                <a:moveTo>
                  <a:pt x="914402" y="0"/>
                </a:moveTo>
                <a:lnTo>
                  <a:pt x="1428496" y="0"/>
                </a:lnTo>
                <a:lnTo>
                  <a:pt x="2011680" y="213360"/>
                </a:lnTo>
                <a:lnTo>
                  <a:pt x="2346960" y="807720"/>
                </a:lnTo>
                <a:lnTo>
                  <a:pt x="2712720" y="1097280"/>
                </a:lnTo>
                <a:lnTo>
                  <a:pt x="3200400" y="1363287"/>
                </a:lnTo>
                <a:lnTo>
                  <a:pt x="3200400" y="1451611"/>
                </a:lnTo>
                <a:lnTo>
                  <a:pt x="3154680" y="1691640"/>
                </a:lnTo>
                <a:lnTo>
                  <a:pt x="3093720" y="2057400"/>
                </a:lnTo>
                <a:lnTo>
                  <a:pt x="2453640" y="2651760"/>
                </a:lnTo>
                <a:lnTo>
                  <a:pt x="1554480" y="2834640"/>
                </a:lnTo>
                <a:lnTo>
                  <a:pt x="701040" y="2148840"/>
                </a:lnTo>
                <a:lnTo>
                  <a:pt x="289560" y="1645920"/>
                </a:lnTo>
                <a:lnTo>
                  <a:pt x="0" y="838200"/>
                </a:lnTo>
                <a:lnTo>
                  <a:pt x="441960" y="15240"/>
                </a:lnTo>
                <a:close/>
              </a:path>
            </a:pathLst>
          </a:custGeom>
        </p:spPr>
      </p:pic>
      <p:grpSp>
        <p:nvGrpSpPr>
          <p:cNvPr id="5" name="组合 4"/>
          <p:cNvGrpSpPr/>
          <p:nvPr userDrawn="1">
            <p:custDataLst>
              <p:tags r:id="rId13"/>
            </p:custDataLst>
          </p:nvPr>
        </p:nvGrpSpPr>
        <p:grpSpPr>
          <a:xfrm>
            <a:off x="3863341" y="1940560"/>
            <a:ext cx="2606039" cy="2540005"/>
            <a:chOff x="5151121" y="1940560"/>
            <a:chExt cx="3474719" cy="2540005"/>
          </a:xfrm>
        </p:grpSpPr>
        <p:sp>
          <p:nvSpPr>
            <p:cNvPr id="2" name="矩形 1"/>
            <p:cNvSpPr/>
            <p:nvPr userDrawn="1">
              <p:custDataLst>
                <p:tags r:id="rId14"/>
              </p:custDataLst>
            </p:nvPr>
          </p:nvSpPr>
          <p:spPr>
            <a:xfrm>
              <a:off x="5897880" y="4114810"/>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1</a:t>
              </a:r>
              <a:endParaRPr lang="zh-CN" altLang="en-US" sz="1800" b="1" cap="all" baseline="0">
                <a:solidFill>
                  <a:schemeClr val="bg2">
                    <a:lumMod val="50000"/>
                  </a:schemeClr>
                </a:solidFill>
                <a:effectLst/>
              </a:endParaRPr>
            </a:p>
          </p:txBody>
        </p:sp>
        <p:pic>
          <p:nvPicPr>
            <p:cNvPr id="13" name="图片 12" descr="图示&#10;&#10;描述已自动生成"/>
            <p:cNvPicPr>
              <a:picLocks noChangeAspect="1"/>
            </p:cNvPicPr>
            <p:nvPr userDrawn="1">
              <p:custDataLst>
                <p:tags r:id="rId15"/>
              </p:custDataLst>
            </p:nvPr>
          </p:nvPicPr>
          <p:blipFill>
            <a:blip r:embed="rId16">
              <a:clrChange>
                <a:clrFrom>
                  <a:srgbClr val="B3E3EF"/>
                </a:clrFrom>
                <a:clrTo>
                  <a:srgbClr val="B3E3E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3250" t="28887" r="30625" b="35778"/>
            <a:stretch>
              <a:fillRect/>
            </a:stretch>
          </p:blipFill>
          <p:spPr>
            <a:xfrm>
              <a:off x="5151121" y="1940560"/>
              <a:ext cx="3474719" cy="2540005"/>
            </a:xfrm>
            <a:custGeom>
              <a:avLst/>
              <a:gdLst>
                <a:gd name="connsiteX0" fmla="*/ 1017806 w 3185160"/>
                <a:gd name="connsiteY0" fmla="*/ 31 h 2423321"/>
                <a:gd name="connsiteX1" fmla="*/ 1158240 w 3185160"/>
                <a:gd name="connsiteY1" fmla="*/ 45881 h 2423321"/>
                <a:gd name="connsiteX2" fmla="*/ 1356360 w 3185160"/>
                <a:gd name="connsiteY2" fmla="*/ 137321 h 2423321"/>
                <a:gd name="connsiteX3" fmla="*/ 1752600 w 3185160"/>
                <a:gd name="connsiteY3" fmla="*/ 320201 h 2423321"/>
                <a:gd name="connsiteX4" fmla="*/ 2087880 w 3185160"/>
                <a:gd name="connsiteY4" fmla="*/ 518321 h 2423321"/>
                <a:gd name="connsiteX5" fmla="*/ 2788920 w 3185160"/>
                <a:gd name="connsiteY5" fmla="*/ 518321 h 2423321"/>
                <a:gd name="connsiteX6" fmla="*/ 3185160 w 3185160"/>
                <a:gd name="connsiteY6" fmla="*/ 990761 h 2423321"/>
                <a:gd name="connsiteX7" fmla="*/ 2453640 w 3185160"/>
                <a:gd name="connsiteY7" fmla="*/ 1752761 h 2423321"/>
                <a:gd name="connsiteX8" fmla="*/ 1584960 w 3185160"/>
                <a:gd name="connsiteY8" fmla="*/ 2423321 h 2423321"/>
                <a:gd name="connsiteX9" fmla="*/ 1493520 w 3185160"/>
                <a:gd name="connsiteY9" fmla="*/ 2270921 h 2423321"/>
                <a:gd name="connsiteX10" fmla="*/ 670560 w 3185160"/>
                <a:gd name="connsiteY10" fmla="*/ 1722281 h 2423321"/>
                <a:gd name="connsiteX11" fmla="*/ 0 w 3185160"/>
                <a:gd name="connsiteY11" fmla="*/ 1265081 h 2423321"/>
                <a:gd name="connsiteX12" fmla="*/ 0 w 3185160"/>
                <a:gd name="connsiteY12" fmla="*/ 746921 h 2423321"/>
                <a:gd name="connsiteX13" fmla="*/ 579121 w 3185160"/>
                <a:gd name="connsiteY13" fmla="*/ 213521 h 2423321"/>
                <a:gd name="connsiteX14" fmla="*/ 533400 w 3185160"/>
                <a:gd name="connsiteY14" fmla="*/ 167801 h 2423321"/>
                <a:gd name="connsiteX15" fmla="*/ 563880 w 3185160"/>
                <a:gd name="connsiteY15" fmla="*/ 15401 h 2423321"/>
                <a:gd name="connsiteX16" fmla="*/ 990600 w 3185160"/>
                <a:gd name="connsiteY16" fmla="*/ 161 h 2423321"/>
                <a:gd name="connsiteX17" fmla="*/ 1017806 w 3185160"/>
                <a:gd name="connsiteY17" fmla="*/ 31 h 242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5160" h="2423321">
                  <a:moveTo>
                    <a:pt x="1017806" y="31"/>
                  </a:moveTo>
                  <a:cubicBezTo>
                    <a:pt x="1068335" y="-295"/>
                    <a:pt x="1039074" y="1194"/>
                    <a:pt x="1158240" y="45881"/>
                  </a:cubicBezTo>
                  <a:lnTo>
                    <a:pt x="1356360" y="137321"/>
                  </a:lnTo>
                  <a:lnTo>
                    <a:pt x="1752600" y="320201"/>
                  </a:lnTo>
                  <a:lnTo>
                    <a:pt x="2087880" y="518321"/>
                  </a:lnTo>
                  <a:lnTo>
                    <a:pt x="2788920" y="518321"/>
                  </a:lnTo>
                  <a:lnTo>
                    <a:pt x="3185160" y="990761"/>
                  </a:lnTo>
                  <a:lnTo>
                    <a:pt x="2453640" y="1752761"/>
                  </a:lnTo>
                  <a:lnTo>
                    <a:pt x="1584960" y="2423321"/>
                  </a:lnTo>
                  <a:lnTo>
                    <a:pt x="1493520" y="2270921"/>
                  </a:lnTo>
                  <a:lnTo>
                    <a:pt x="670560" y="1722281"/>
                  </a:lnTo>
                  <a:lnTo>
                    <a:pt x="0" y="1265081"/>
                  </a:lnTo>
                  <a:lnTo>
                    <a:pt x="0" y="746921"/>
                  </a:lnTo>
                  <a:lnTo>
                    <a:pt x="579121" y="213521"/>
                  </a:lnTo>
                  <a:lnTo>
                    <a:pt x="533400" y="167801"/>
                  </a:lnTo>
                  <a:lnTo>
                    <a:pt x="563880" y="15401"/>
                  </a:lnTo>
                  <a:lnTo>
                    <a:pt x="990600" y="161"/>
                  </a:lnTo>
                  <a:cubicBezTo>
                    <a:pt x="1001741" y="161"/>
                    <a:pt x="1010588" y="78"/>
                    <a:pt x="1017806" y="31"/>
                  </a:cubicBezTo>
                  <a:close/>
                </a:path>
              </a:pathLst>
            </a:cu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25E-06 -2.96296E-06 L 0.34323 -0.3" pathEditMode="relative" rAng="0" ptsTypes="AA">
                                      <p:cBhvr>
                                        <p:cTn id="6" dur="1000" fill="hold"/>
                                        <p:tgtEl>
                                          <p:spTgt spid="16"/>
                                        </p:tgtEl>
                                        <p:attrNameLst>
                                          <p:attrName>ppt_x</p:attrName>
                                          <p:attrName>ppt_y</p:attrName>
                                        </p:attrNameLst>
                                      </p:cBhvr>
                                      <p:rCtr x="17161" y="-15000"/>
                                    </p:animMotion>
                                  </p:childTnLst>
                                </p:cTn>
                              </p:par>
                              <p:par>
                                <p:cTn id="7" presetID="6" presetClass="emph" presetSubtype="0" fill="hold" nodeType="withEffect">
                                  <p:stCondLst>
                                    <p:cond delay="0"/>
                                  </p:stCondLst>
                                  <p:childTnLst>
                                    <p:animScale>
                                      <p:cBhvr>
                                        <p:cTn id="8" dur="1000" fill="hold"/>
                                        <p:tgtEl>
                                          <p:spTgt spid="16"/>
                                        </p:tgtEl>
                                      </p:cBhvr>
                                      <p:by x="50000" y="50000"/>
                                    </p:animScale>
                                  </p:childTnLst>
                                </p:cTn>
                              </p:par>
                            </p:childTnLst>
                          </p:cTn>
                        </p:par>
                        <p:par>
                          <p:cTn id="9" fill="hold">
                            <p:stCondLst>
                              <p:cond delay="1000"/>
                            </p:stCondLst>
                            <p:childTnLst>
                              <p:par>
                                <p:cTn id="10" presetID="42" presetClass="path" presetSubtype="0" accel="50000" decel="50000" fill="hold" nodeType="afterEffect">
                                  <p:stCondLst>
                                    <p:cond delay="0"/>
                                  </p:stCondLst>
                                  <p:childTnLst>
                                    <p:animMotion origin="layout" path="M 4.58333E-06 -1.48148E-06 L 0.38164 -0.40231" pathEditMode="relative" rAng="0" ptsTypes="AA">
                                      <p:cBhvr>
                                        <p:cTn id="11" dur="1000" fill="hold"/>
                                        <p:tgtEl>
                                          <p:spTgt spid="15"/>
                                        </p:tgtEl>
                                        <p:attrNameLst>
                                          <p:attrName>ppt_x</p:attrName>
                                          <p:attrName>ppt_y</p:attrName>
                                        </p:attrNameLst>
                                      </p:cBhvr>
                                      <p:rCtr x="19089" y="-20116"/>
                                    </p:animMotion>
                                  </p:childTnLst>
                                </p:cTn>
                              </p:par>
                              <p:par>
                                <p:cTn id="12" presetID="6" presetClass="emph" presetSubtype="0" fill="hold" nodeType="withEffect">
                                  <p:stCondLst>
                                    <p:cond delay="0"/>
                                  </p:stCondLst>
                                  <p:childTnLst>
                                    <p:animScale>
                                      <p:cBhvr>
                                        <p:cTn id="13" dur="1000" fill="hold"/>
                                        <p:tgtEl>
                                          <p:spTgt spid="15"/>
                                        </p:tgtEl>
                                      </p:cBhvr>
                                      <p:by x="50000" y="50000"/>
                                    </p:animScale>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过渡页">
    <p:bg>
      <p:bgPr>
        <a:solidFill>
          <a:srgbClr val="A9D18E"/>
        </a:solidFill>
        <a:effectLst/>
      </p:bgPr>
    </p:bg>
    <p:spTree>
      <p:nvGrpSpPr>
        <p:cNvPr id="1" name=""/>
        <p:cNvGrpSpPr/>
        <p:nvPr/>
      </p:nvGrpSpPr>
      <p:grpSpPr>
        <a:xfrm>
          <a:off x="0" y="0"/>
          <a:ext cx="0" cy="0"/>
          <a:chOff x="0" y="0"/>
          <a:chExt cx="0" cy="0"/>
        </a:xfrm>
      </p:grpSpPr>
      <p:sp>
        <p:nvSpPr>
          <p:cNvPr id="48" name="矩形: 圆角 47"/>
          <p:cNvSpPr/>
          <p:nvPr>
            <p:custDataLst>
              <p:tags r:id="rId2"/>
            </p:custDataLst>
          </p:nvPr>
        </p:nvSpPr>
        <p:spPr>
          <a:xfrm>
            <a:off x="1591220" y="1648733"/>
            <a:ext cx="5961560" cy="3293155"/>
          </a:xfrm>
          <a:prstGeom prst="roundRect">
            <a:avLst>
              <a:gd name="adj" fmla="val 3768"/>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329" name="文本占位符 290"/>
          <p:cNvSpPr>
            <a:spLocks noGrp="1"/>
          </p:cNvSpPr>
          <p:nvPr>
            <p:ph type="body" sz="quarter" idx="11" hasCustomPrompt="1"/>
            <p:custDataLst>
              <p:tags r:id="rId3"/>
            </p:custDataLst>
          </p:nvPr>
        </p:nvSpPr>
        <p:spPr>
          <a:xfrm>
            <a:off x="2547000" y="2889075"/>
            <a:ext cx="4050000" cy="1295400"/>
          </a:xfrm>
          <a:prstGeom prst="rect">
            <a:avLst/>
          </a:prstGeom>
          <a:ln w="12700">
            <a:noFill/>
            <a:prstDash val="solid"/>
          </a:ln>
        </p:spPr>
        <p:txBody>
          <a:bodyPr lIns="0" tIns="0" rIns="0" bIns="0" anchor="ctr" anchorCtr="0"/>
          <a:lstStyle>
            <a:lvl1pPr marL="0" indent="0" algn="ctr" defTabSz="914400" rtl="0" eaLnBrk="1" latinLnBrk="0" hangingPunct="1">
              <a:lnSpc>
                <a:spcPct val="100000"/>
              </a:lnSpc>
              <a:spcBef>
                <a:spcPct val="0"/>
              </a:spcBef>
              <a:buNone/>
              <a:defRPr lang="zh-CN" altLang="en-US" sz="7200" b="1" cap="none" spc="0" baseline="0">
                <a:solidFill>
                  <a:schemeClr val="tx1"/>
                </a:solidFill>
                <a:latin typeface="微软雅黑" panose="020B0503020204020204" charset="-122"/>
                <a:ea typeface="微软雅黑" panose="020B0503020204020204" charset="-122"/>
              </a:defRPr>
            </a:lvl1pPr>
          </a:lstStyle>
          <a:p>
            <a:pPr lvl="0"/>
            <a:r>
              <a:rPr lang="zh-CN" altLang="en-US"/>
              <a:t>主题</a:t>
            </a:r>
            <a:endParaRPr lang="zh-CN" altLang="en-US"/>
          </a:p>
        </p:txBody>
      </p:sp>
      <p:sp>
        <p:nvSpPr>
          <p:cNvPr id="330" name="文本占位符 290"/>
          <p:cNvSpPr>
            <a:spLocks noGrp="1"/>
          </p:cNvSpPr>
          <p:nvPr>
            <p:ph type="body" sz="quarter" idx="15" hasCustomPrompt="1"/>
            <p:custDataLst>
              <p:tags r:id="rId4"/>
            </p:custDataLst>
          </p:nvPr>
        </p:nvSpPr>
        <p:spPr>
          <a:xfrm>
            <a:off x="2547000" y="2215810"/>
            <a:ext cx="4050000" cy="360000"/>
          </a:xfrm>
          <a:prstGeom prst="rect">
            <a:avLst/>
          </a:prstGeom>
          <a:ln w="12700">
            <a:noFill/>
            <a:prstDash val="solid"/>
          </a:ln>
        </p:spPr>
        <p:txBody>
          <a:bodyPr lIns="0" tIns="0" rIns="0" bIns="0" anchor="ctr" anchorCtr="0"/>
          <a:lstStyle>
            <a:lvl1pPr marL="0" indent="0" algn="ctr" defTabSz="914400" rtl="0" eaLnBrk="1" latinLnBrk="0" hangingPunct="1">
              <a:lnSpc>
                <a:spcPct val="100000"/>
              </a:lnSpc>
              <a:spcBef>
                <a:spcPct val="0"/>
              </a:spcBef>
              <a:buNone/>
              <a:defRPr lang="zh-CN" altLang="en-US" sz="2100" cap="all" spc="600" baseline="0">
                <a:solidFill>
                  <a:schemeClr val="tx1"/>
                </a:solidFill>
                <a:latin typeface="微软雅黑" panose="020B0503020204020204" charset="-122"/>
                <a:ea typeface="微软雅黑" panose="020B0503020204020204" charset="-122"/>
              </a:defRPr>
            </a:lvl1pPr>
          </a:lstStyle>
          <a:p>
            <a:pPr lvl="0"/>
            <a:r>
              <a:rPr lang="en-US" altLang="zh-CN"/>
              <a:t>Part</a:t>
            </a:r>
            <a:endParaRPr lang="zh-CN" altLang="en-US"/>
          </a:p>
        </p:txBody>
      </p:sp>
      <p:cxnSp>
        <p:nvCxnSpPr>
          <p:cNvPr id="333" name="直接连接符 332"/>
          <p:cNvCxnSpPr/>
          <p:nvPr>
            <p:custDataLst>
              <p:tags r:id="rId5"/>
            </p:custDataLst>
          </p:nvPr>
        </p:nvCxnSpPr>
        <p:spPr>
          <a:xfrm>
            <a:off x="2547000" y="2395810"/>
            <a:ext cx="10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0" name="直接连接符 589"/>
          <p:cNvCxnSpPr/>
          <p:nvPr>
            <p:custDataLst>
              <p:tags r:id="rId6"/>
            </p:custDataLst>
          </p:nvPr>
        </p:nvCxnSpPr>
        <p:spPr>
          <a:xfrm>
            <a:off x="5517000" y="2395810"/>
            <a:ext cx="1080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课标解读">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914164" y="361773"/>
            <a:ext cx="7406876" cy="522273"/>
          </a:xfrm>
          <a:prstGeom prst="rect">
            <a:avLst/>
          </a:prstGeom>
          <a:ln>
            <a:noFill/>
          </a:ln>
        </p:spPr>
        <p:txBody>
          <a:bodyPr wrap="square" lIns="0" tIns="0" rIns="0" bIns="0" anchor="ctr" anchorCtr="0"/>
          <a:lstStyle/>
          <a:p>
            <a:pPr lvl="0" indent="0" defTabSz="619125">
              <a:lnSpc>
                <a:spcPct val="100000"/>
              </a:lnSpc>
              <a:spcBef>
                <a:spcPct val="0"/>
              </a:spcBef>
              <a:spcAft>
                <a:spcPct val="0"/>
              </a:spcAft>
              <a:buFont typeface="Arial" panose="020B0604020202020204" pitchFamily="34" charset="0"/>
              <a:buNone/>
            </a:pPr>
            <a:r>
              <a:rPr lang="zh-CN" altLang="en-US" sz="2100" b="1">
                <a:solidFill>
                  <a:schemeClr val="tx1"/>
                </a:solidFill>
                <a:latin typeface="Arial" panose="020B0604020202020204" pitchFamily="34" charset="0"/>
                <a:ea typeface="微软雅黑" panose="020B0503020204020204" charset="-122"/>
                <a:cs typeface="Arial" panose="020B0604020202020204" pitchFamily="34" charset="0"/>
              </a:rPr>
              <a:t>课标解读</a:t>
            </a:r>
            <a:endParaRPr lang="zh-CN" altLang="en-US" sz="2100" b="1">
              <a:solidFill>
                <a:schemeClr val="tx1"/>
              </a:solidFill>
              <a:latin typeface="Arial" panose="020B0604020202020204" pitchFamily="34" charset="0"/>
              <a:ea typeface="微软雅黑" panose="020B0503020204020204" charset="-122"/>
              <a:cs typeface="Arial" panose="020B0604020202020204" pitchFamily="34" charset="0"/>
            </a:endParaRPr>
          </a:p>
        </p:txBody>
      </p:sp>
      <p:pic>
        <p:nvPicPr>
          <p:cNvPr id="491" name="图片 490" descr="在黑暗中&#10;&#10;中度可信度描述已自动生成"/>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30586" y="257134"/>
            <a:ext cx="652992" cy="713538"/>
          </a:xfrm>
          <a:prstGeom prst="rect">
            <a:avLst/>
          </a:prstGeom>
        </p:spPr>
      </p:pic>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历年数据">
    <p:spTree>
      <p:nvGrpSpPr>
        <p:cNvPr id="1" name=""/>
        <p:cNvGrpSpPr/>
        <p:nvPr/>
      </p:nvGrpSpPr>
      <p:grpSpPr>
        <a:xfrm>
          <a:off x="0" y="0"/>
          <a:ext cx="0" cy="0"/>
          <a:chOff x="0" y="0"/>
          <a:chExt cx="0" cy="0"/>
        </a:xfrm>
      </p:grpSpPr>
      <p:sp>
        <p:nvSpPr>
          <p:cNvPr id="3" name="图形 2"/>
          <p:cNvSpPr/>
          <p:nvPr userDrawn="1">
            <p:custDataLst>
              <p:tags r:id="rId2"/>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6" name="文本占位符 8"/>
          <p:cNvSpPr>
            <a:spLocks noGrp="1"/>
          </p:cNvSpPr>
          <p:nvPr>
            <p:ph type="body" sz="quarter" idx="34" hasCustomPrompt="1"/>
            <p:custDataLst>
              <p:tags r:id="rId3"/>
            </p:custDataLst>
          </p:nvPr>
        </p:nvSpPr>
        <p:spPr>
          <a:xfrm>
            <a:off x="822960" y="251368"/>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endParaRPr lang="zh-CN" altLang="en-US"/>
          </a:p>
        </p:txBody>
      </p:sp>
      <p:pic>
        <p:nvPicPr>
          <p:cNvPr id="8" name="图片 7" descr="黑色的伞&#10;&#10;低可信度描述已自动生成"/>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216866" y="251368"/>
            <a:ext cx="514653" cy="486223"/>
          </a:xfrm>
          <a:prstGeom prst="rect">
            <a:avLst/>
          </a:prstGeom>
        </p:spPr>
      </p:pic>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对话背景">
    <p:spTree>
      <p:nvGrpSpPr>
        <p:cNvPr id="1" name=""/>
        <p:cNvGrpSpPr/>
        <p:nvPr/>
      </p:nvGrpSpPr>
      <p:grpSpPr>
        <a:xfrm>
          <a:off x="0" y="0"/>
          <a:ext cx="0" cy="0"/>
          <a:chOff x="0" y="0"/>
          <a:chExt cx="0" cy="0"/>
        </a:xfrm>
      </p:grpSpPr>
      <p:pic>
        <p:nvPicPr>
          <p:cNvPr id="3" name="图片 2" descr="卡通人物&#10;&#10;低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
        <p:nvSpPr>
          <p:cNvPr id="4" name="矩形 3"/>
          <p:cNvSpPr/>
          <p:nvPr userDrawn="1">
            <p:custDataLst>
              <p:tags r:id="rId4"/>
            </p:custDataLst>
          </p:nvPr>
        </p:nvSpPr>
        <p:spPr>
          <a:xfrm>
            <a:off x="-27380" y="0"/>
            <a:ext cx="9234528" cy="6858000"/>
          </a:xfrm>
          <a:prstGeom prst="rect">
            <a:avLst/>
          </a:prstGeom>
          <a:solidFill>
            <a:srgbClr val="000000">
              <a:alpha val="6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小环节目录">
    <p:spTree>
      <p:nvGrpSpPr>
        <p:cNvPr id="1" name=""/>
        <p:cNvGrpSpPr/>
        <p:nvPr/>
      </p:nvGrpSpPr>
      <p:grpSpPr>
        <a:xfrm>
          <a:off x="0" y="0"/>
          <a:ext cx="0" cy="0"/>
          <a:chOff x="0" y="0"/>
          <a:chExt cx="0" cy="0"/>
        </a:xfrm>
      </p:grpSpPr>
      <p:pic>
        <p:nvPicPr>
          <p:cNvPr id="4" name="图片 3" descr="棕榈树下&#10;&#10;中度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4652010" cy="6858000"/>
          </a:xfrm>
          <a:prstGeom prst="rect">
            <a:avLst/>
          </a:prstGeom>
        </p:spPr>
      </p:pic>
      <p:pic>
        <p:nvPicPr>
          <p:cNvPr id="5" name="图片 4" descr="棕榈树下&#10;&#10;中度可信度描述已自动生成"/>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flipH="1">
            <a:off x="4652010" y="0"/>
            <a:ext cx="4491990" cy="6858000"/>
          </a:xfrm>
          <a:prstGeom prst="rect">
            <a:avLst/>
          </a:prstGeom>
        </p:spPr>
      </p:pic>
      <p:sp>
        <p:nvSpPr>
          <p:cNvPr id="6" name="矩形 5"/>
          <p:cNvSpPr/>
          <p:nvPr userDrawn="1">
            <p:custDataLst>
              <p:tags r:id="rId6"/>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小环节目录背景">
    <p:spTree>
      <p:nvGrpSpPr>
        <p:cNvPr id="1" name=""/>
        <p:cNvGrpSpPr/>
        <p:nvPr/>
      </p:nvGrpSpPr>
      <p:grpSpPr>
        <a:xfrm>
          <a:off x="0" y="0"/>
          <a:ext cx="0" cy="0"/>
          <a:chOff x="0" y="0"/>
          <a:chExt cx="0" cy="0"/>
        </a:xfrm>
      </p:grpSpPr>
      <p:pic>
        <p:nvPicPr>
          <p:cNvPr id="4" name="图片 3" descr="棕榈树下&#10;&#10;中度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4652010" cy="6858000"/>
          </a:xfrm>
          <a:prstGeom prst="rect">
            <a:avLst/>
          </a:prstGeom>
        </p:spPr>
      </p:pic>
      <p:pic>
        <p:nvPicPr>
          <p:cNvPr id="5" name="图片 4" descr="棕榈树下&#10;&#10;中度可信度描述已自动生成"/>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flipH="1">
            <a:off x="4652010" y="0"/>
            <a:ext cx="4491990" cy="6858000"/>
          </a:xfrm>
          <a:prstGeom prst="rect">
            <a:avLst/>
          </a:prstGeom>
        </p:spPr>
      </p:pic>
      <p:sp>
        <p:nvSpPr>
          <p:cNvPr id="6" name="矩形 5"/>
          <p:cNvSpPr/>
          <p:nvPr userDrawn="1">
            <p:custDataLst>
              <p:tags r:id="rId6"/>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竹林背景">
    <p:spTree>
      <p:nvGrpSpPr>
        <p:cNvPr id="1" name=""/>
        <p:cNvGrpSpPr/>
        <p:nvPr/>
      </p:nvGrpSpPr>
      <p:grpSpPr>
        <a:xfrm>
          <a:off x="0" y="0"/>
          <a:ext cx="0" cy="0"/>
          <a:chOff x="0" y="0"/>
          <a:chExt cx="0" cy="0"/>
        </a:xfrm>
      </p:grpSpPr>
      <p:pic>
        <p:nvPicPr>
          <p:cNvPr id="7" name="图片 6" descr="卡通人物&#10;&#10;低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
        <p:nvSpPr>
          <p:cNvPr id="9" name="任意多边形: 形状 8"/>
          <p:cNvSpPr/>
          <p:nvPr userDrawn="1">
            <p:custDataLst>
              <p:tags r:id="rId4"/>
            </p:custDataLst>
          </p:nvPr>
        </p:nvSpPr>
        <p:spPr>
          <a:xfrm>
            <a:off x="-27380" y="-16570"/>
            <a:ext cx="9234528" cy="6874570"/>
          </a:xfrm>
          <a:custGeom>
            <a:avLst/>
            <a:gdLst>
              <a:gd name="connsiteX0" fmla="*/ 0 w 12312704"/>
              <a:gd name="connsiteY0" fmla="*/ 0 h 6874570"/>
              <a:gd name="connsiteX1" fmla="*/ 12312704 w 12312704"/>
              <a:gd name="connsiteY1" fmla="*/ 0 h 6874570"/>
              <a:gd name="connsiteX2" fmla="*/ 12312704 w 12312704"/>
              <a:gd name="connsiteY2" fmla="*/ 6874570 h 6874570"/>
              <a:gd name="connsiteX3" fmla="*/ 0 w 12312704"/>
              <a:gd name="connsiteY3" fmla="*/ 6874570 h 6874570"/>
            </a:gdLst>
            <a:ahLst/>
            <a:cxnLst>
              <a:cxn ang="0">
                <a:pos x="connsiteX0" y="connsiteY0"/>
              </a:cxn>
              <a:cxn ang="0">
                <a:pos x="connsiteX1" y="connsiteY1"/>
              </a:cxn>
              <a:cxn ang="0">
                <a:pos x="connsiteX2" y="connsiteY2"/>
              </a:cxn>
              <a:cxn ang="0">
                <a:pos x="connsiteX3" y="connsiteY3"/>
              </a:cxn>
            </a:cxnLst>
            <a:rect l="l" t="t" r="r" b="b"/>
            <a:pathLst>
              <a:path w="12312704" h="6874570">
                <a:moveTo>
                  <a:pt x="0" y="0"/>
                </a:moveTo>
                <a:lnTo>
                  <a:pt x="12312704" y="0"/>
                </a:lnTo>
                <a:lnTo>
                  <a:pt x="12312704" y="6874570"/>
                </a:lnTo>
                <a:lnTo>
                  <a:pt x="0" y="6874570"/>
                </a:lnTo>
                <a:close/>
              </a:path>
            </a:pathLst>
          </a:custGeom>
          <a:solidFill>
            <a:srgbClr val="000000">
              <a:alpha val="6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3" name="图片 2" descr="手机屏幕截图&#10;&#10;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74199" y="-67864"/>
            <a:ext cx="2453749" cy="1179325"/>
          </a:xfrm>
          <a:prstGeom prst="rect">
            <a:avLst/>
          </a:prstGeom>
        </p:spPr>
      </p:pic>
      <p:sp>
        <p:nvSpPr>
          <p:cNvPr id="6" name="文本占位符 5"/>
          <p:cNvSpPr>
            <a:spLocks noGrp="1"/>
          </p:cNvSpPr>
          <p:nvPr>
            <p:ph type="body" sz="quarter" idx="10" hasCustomPrompt="1"/>
            <p:custDataLst>
              <p:tags r:id="rId7"/>
            </p:custDataLst>
          </p:nvPr>
        </p:nvSpPr>
        <p:spPr>
          <a:xfrm>
            <a:off x="595615" y="376542"/>
            <a:ext cx="1610915" cy="392112"/>
          </a:xfrm>
          <a:prstGeom prst="rect">
            <a:avLst/>
          </a:prstGeom>
        </p:spPr>
        <p:txBody>
          <a:bodyPr/>
          <a:lstStyle>
            <a:lvl1pPr marL="0" indent="0" algn="ctr" defTabSz="914400" rtl="0" eaLnBrk="1" latinLnBrk="0" hangingPunct="1">
              <a:buNone/>
              <a:defRPr lang="zh-CN" altLang="en-US" sz="2400" kern="1200">
                <a:solidFill>
                  <a:schemeClr val="tx2"/>
                </a:solidFill>
                <a:latin typeface="庞门正道粗书体" panose="02010600030101010101" pitchFamily="2" charset="-122"/>
                <a:ea typeface="庞门正道粗书体" panose="02010600030101010101" pitchFamily="2" charset="-122"/>
                <a:cs typeface="+mn-cs"/>
              </a:defRPr>
            </a:lvl1pPr>
          </a:lstStyle>
          <a:p>
            <a:pPr lvl="0"/>
            <a:r>
              <a:rPr lang="zh-CN" altLang="en-US"/>
              <a:t>标题</a:t>
            </a:r>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文字3">
    <p:spTree>
      <p:nvGrpSpPr>
        <p:cNvPr id="1" name=""/>
        <p:cNvGrpSpPr/>
        <p:nvPr/>
      </p:nvGrpSpPr>
      <p:grpSpPr>
        <a:xfrm>
          <a:off x="0" y="0"/>
          <a:ext cx="0" cy="0"/>
          <a:chOff x="0" y="0"/>
          <a:chExt cx="0" cy="0"/>
        </a:xfrm>
      </p:grpSpPr>
      <p:sp>
        <p:nvSpPr>
          <p:cNvPr id="3" name="图形 2"/>
          <p:cNvSpPr/>
          <p:nvPr userDrawn="1">
            <p:custDataLst>
              <p:tags r:id="rId2"/>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4" name="文本占位符 3"/>
          <p:cNvSpPr>
            <a:spLocks noGrp="1"/>
          </p:cNvSpPr>
          <p:nvPr>
            <p:ph type="body" sz="quarter" idx="10" hasCustomPrompt="1"/>
            <p:custDataLst>
              <p:tags r:id="rId3"/>
            </p:custDataLst>
          </p:nvPr>
        </p:nvSpPr>
        <p:spPr>
          <a:xfrm>
            <a:off x="298208" y="1007575"/>
            <a:ext cx="8008461" cy="5253595"/>
          </a:xfrm>
          <a:prstGeom prst="rect">
            <a:avLst/>
          </a:prstGeom>
        </p:spPr>
        <p:txBody>
          <a:bodyPr/>
          <a:lstStyle>
            <a:lvl1pPr>
              <a:lnSpc>
                <a:spcPct val="130000"/>
              </a:lnSpc>
              <a:defRPr sz="2100">
                <a:latin typeface="Arial" panose="020B0604020202020204" pitchFamily="34" charset="0"/>
                <a:ea typeface="微软雅黑" panose="020B0503020204020204" charset="-122"/>
                <a:cs typeface="Arial" panose="020B0604020202020204" pitchFamily="34" charset="0"/>
              </a:defRPr>
            </a:lvl1pPr>
          </a:lstStyle>
          <a:p>
            <a:pPr lvl="0"/>
            <a:r>
              <a:rPr lang="zh-CN" altLang="en-US"/>
              <a:t>文本</a:t>
            </a:r>
            <a:endParaRPr lang="zh-CN" altLang="en-US"/>
          </a:p>
        </p:txBody>
      </p:sp>
      <p:sp>
        <p:nvSpPr>
          <p:cNvPr id="6" name="文本占位符 8"/>
          <p:cNvSpPr>
            <a:spLocks noGrp="1"/>
          </p:cNvSpPr>
          <p:nvPr>
            <p:ph type="body" sz="quarter" idx="34" hasCustomPrompt="1"/>
            <p:custDataLst>
              <p:tags r:id="rId4"/>
            </p:custDataLst>
          </p:nvPr>
        </p:nvSpPr>
        <p:spPr>
          <a:xfrm>
            <a:off x="822960" y="251368"/>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endParaRPr lang="zh-CN" altLang="en-US"/>
          </a:p>
        </p:txBody>
      </p:sp>
      <p:pic>
        <p:nvPicPr>
          <p:cNvPr id="8" name="图片 7" descr="黑色的伞&#10;&#10;低可信度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16866" y="251368"/>
            <a:ext cx="514653" cy="486223"/>
          </a:xfrm>
          <a:prstGeom prst="rect">
            <a:avLst/>
          </a:prstGeom>
        </p:spPr>
      </p:pic>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文字6">
    <p:spTree>
      <p:nvGrpSpPr>
        <p:cNvPr id="1" name=""/>
        <p:cNvGrpSpPr/>
        <p:nvPr/>
      </p:nvGrpSpPr>
      <p:grpSpPr>
        <a:xfrm>
          <a:off x="0" y="0"/>
          <a:ext cx="0" cy="0"/>
          <a:chOff x="0" y="0"/>
          <a:chExt cx="0" cy="0"/>
        </a:xfrm>
      </p:grpSpPr>
      <p:sp>
        <p:nvSpPr>
          <p:cNvPr id="3" name="图形 2"/>
          <p:cNvSpPr/>
          <p:nvPr userDrawn="1">
            <p:custDataLst>
              <p:tags r:id="rId2"/>
            </p:custDataLst>
          </p:nvPr>
        </p:nvSpPr>
        <p:spPr>
          <a:xfrm>
            <a:off x="-334" y="2193"/>
            <a:ext cx="9144669" cy="6853615"/>
          </a:xfrm>
          <a:custGeom>
            <a:avLst/>
            <a:gdLst>
              <a:gd name="connsiteX0" fmla="*/ 12192892 w 12192892"/>
              <a:gd name="connsiteY0" fmla="*/ 8770 h 6853615"/>
              <a:gd name="connsiteX1" fmla="*/ 12183967 w 12192892"/>
              <a:gd name="connsiteY1" fmla="*/ 8770 h 6853615"/>
              <a:gd name="connsiteX2" fmla="*/ 12183967 w 12192892"/>
              <a:gd name="connsiteY2" fmla="*/ 0 h 6853615"/>
              <a:gd name="connsiteX3" fmla="*/ 8925 w 12192892"/>
              <a:gd name="connsiteY3" fmla="*/ 0 h 6853615"/>
              <a:gd name="connsiteX4" fmla="*/ 8925 w 12192892"/>
              <a:gd name="connsiteY4" fmla="*/ 8770 h 6853615"/>
              <a:gd name="connsiteX5" fmla="*/ 0 w 12192892"/>
              <a:gd name="connsiteY5" fmla="*/ 8770 h 6853615"/>
              <a:gd name="connsiteX6" fmla="*/ 0 w 12192892"/>
              <a:gd name="connsiteY6" fmla="*/ 6844846 h 6853615"/>
              <a:gd name="connsiteX7" fmla="*/ 8925 w 12192892"/>
              <a:gd name="connsiteY7" fmla="*/ 6844846 h 6853615"/>
              <a:gd name="connsiteX8" fmla="*/ 8925 w 12192892"/>
              <a:gd name="connsiteY8" fmla="*/ 6853615 h 6853615"/>
              <a:gd name="connsiteX9" fmla="*/ 12183967 w 12192892"/>
              <a:gd name="connsiteY9" fmla="*/ 6853615 h 6853615"/>
              <a:gd name="connsiteX10" fmla="*/ 12183967 w 12192892"/>
              <a:gd name="connsiteY10" fmla="*/ 6844846 h 6853615"/>
              <a:gd name="connsiteX11" fmla="*/ 12192892 w 12192892"/>
              <a:gd name="connsiteY11" fmla="*/ 6844846 h 6853615"/>
              <a:gd name="connsiteX12" fmla="*/ 12192892 w 12192892"/>
              <a:gd name="connsiteY12" fmla="*/ 8770 h 6853615"/>
              <a:gd name="connsiteX13" fmla="*/ 8261642 w 12192892"/>
              <a:gd name="connsiteY13" fmla="*/ 3417950 h 6853615"/>
              <a:gd name="connsiteX14" fmla="*/ 7844651 w 12192892"/>
              <a:gd name="connsiteY14" fmla="*/ 3417950 h 6853615"/>
              <a:gd name="connsiteX15" fmla="*/ 7844651 w 12192892"/>
              <a:gd name="connsiteY15" fmla="*/ 3008224 h 6853615"/>
              <a:gd name="connsiteX16" fmla="*/ 8261642 w 12192892"/>
              <a:gd name="connsiteY16" fmla="*/ 3008224 h 6853615"/>
              <a:gd name="connsiteX17" fmla="*/ 8261642 w 12192892"/>
              <a:gd name="connsiteY17" fmla="*/ 3417950 h 6853615"/>
              <a:gd name="connsiteX18" fmla="*/ 8279493 w 12192892"/>
              <a:gd name="connsiteY18" fmla="*/ 3008224 h 6853615"/>
              <a:gd name="connsiteX19" fmla="*/ 8696663 w 12192892"/>
              <a:gd name="connsiteY19" fmla="*/ 3008224 h 6853615"/>
              <a:gd name="connsiteX20" fmla="*/ 8696663 w 12192892"/>
              <a:gd name="connsiteY20" fmla="*/ 3417950 h 6853615"/>
              <a:gd name="connsiteX21" fmla="*/ 8279493 w 12192892"/>
              <a:gd name="connsiteY21" fmla="*/ 3417950 h 6853615"/>
              <a:gd name="connsiteX22" fmla="*/ 8279493 w 12192892"/>
              <a:gd name="connsiteY22" fmla="*/ 3008224 h 6853615"/>
              <a:gd name="connsiteX23" fmla="*/ 7826800 w 12192892"/>
              <a:gd name="connsiteY23" fmla="*/ 3417950 h 6853615"/>
              <a:gd name="connsiteX24" fmla="*/ 7409809 w 12192892"/>
              <a:gd name="connsiteY24" fmla="*/ 3417950 h 6853615"/>
              <a:gd name="connsiteX25" fmla="*/ 7409809 w 12192892"/>
              <a:gd name="connsiteY25" fmla="*/ 3008224 h 6853615"/>
              <a:gd name="connsiteX26" fmla="*/ 7826979 w 12192892"/>
              <a:gd name="connsiteY26" fmla="*/ 3008224 h 6853615"/>
              <a:gd name="connsiteX27" fmla="*/ 7826979 w 12192892"/>
              <a:gd name="connsiteY27" fmla="*/ 3417950 h 6853615"/>
              <a:gd name="connsiteX28" fmla="*/ 7391958 w 12192892"/>
              <a:gd name="connsiteY28" fmla="*/ 3417950 h 6853615"/>
              <a:gd name="connsiteX29" fmla="*/ 6974967 w 12192892"/>
              <a:gd name="connsiteY29" fmla="*/ 3417950 h 6853615"/>
              <a:gd name="connsiteX30" fmla="*/ 6974967 w 12192892"/>
              <a:gd name="connsiteY30" fmla="*/ 3008224 h 6853615"/>
              <a:gd name="connsiteX31" fmla="*/ 7391958 w 12192892"/>
              <a:gd name="connsiteY31" fmla="*/ 3008224 h 6853615"/>
              <a:gd name="connsiteX32" fmla="*/ 7391958 w 12192892"/>
              <a:gd name="connsiteY32" fmla="*/ 3417950 h 6853615"/>
              <a:gd name="connsiteX33" fmla="*/ 6957295 w 12192892"/>
              <a:gd name="connsiteY33" fmla="*/ 3417950 h 6853615"/>
              <a:gd name="connsiteX34" fmla="*/ 6540303 w 12192892"/>
              <a:gd name="connsiteY34" fmla="*/ 3417950 h 6853615"/>
              <a:gd name="connsiteX35" fmla="*/ 6540303 w 12192892"/>
              <a:gd name="connsiteY35" fmla="*/ 3008224 h 6853615"/>
              <a:gd name="connsiteX36" fmla="*/ 6957295 w 12192892"/>
              <a:gd name="connsiteY36" fmla="*/ 3008224 h 6853615"/>
              <a:gd name="connsiteX37" fmla="*/ 6957295 w 12192892"/>
              <a:gd name="connsiteY37" fmla="*/ 3417950 h 6853615"/>
              <a:gd name="connsiteX38" fmla="*/ 6522453 w 12192892"/>
              <a:gd name="connsiteY38" fmla="*/ 3417950 h 6853615"/>
              <a:gd name="connsiteX39" fmla="*/ 6105282 w 12192892"/>
              <a:gd name="connsiteY39" fmla="*/ 3417950 h 6853615"/>
              <a:gd name="connsiteX40" fmla="*/ 6105282 w 12192892"/>
              <a:gd name="connsiteY40" fmla="*/ 3008224 h 6853615"/>
              <a:gd name="connsiteX41" fmla="*/ 6522453 w 12192892"/>
              <a:gd name="connsiteY41" fmla="*/ 3008224 h 6853615"/>
              <a:gd name="connsiteX42" fmla="*/ 6522453 w 12192892"/>
              <a:gd name="connsiteY42" fmla="*/ 3417950 h 6853615"/>
              <a:gd name="connsiteX43" fmla="*/ 6087610 w 12192892"/>
              <a:gd name="connsiteY43" fmla="*/ 3417950 h 6853615"/>
              <a:gd name="connsiteX44" fmla="*/ 5670619 w 12192892"/>
              <a:gd name="connsiteY44" fmla="*/ 3417950 h 6853615"/>
              <a:gd name="connsiteX45" fmla="*/ 5670619 w 12192892"/>
              <a:gd name="connsiteY45" fmla="*/ 3008224 h 6853615"/>
              <a:gd name="connsiteX46" fmla="*/ 6087610 w 12192892"/>
              <a:gd name="connsiteY46" fmla="*/ 3008224 h 6853615"/>
              <a:gd name="connsiteX47" fmla="*/ 6087610 w 12192892"/>
              <a:gd name="connsiteY47" fmla="*/ 3417950 h 6853615"/>
              <a:gd name="connsiteX48" fmla="*/ 5652769 w 12192892"/>
              <a:gd name="connsiteY48" fmla="*/ 3417950 h 6853615"/>
              <a:gd name="connsiteX49" fmla="*/ 5235598 w 12192892"/>
              <a:gd name="connsiteY49" fmla="*/ 3417950 h 6853615"/>
              <a:gd name="connsiteX50" fmla="*/ 5235598 w 12192892"/>
              <a:gd name="connsiteY50" fmla="*/ 3008224 h 6853615"/>
              <a:gd name="connsiteX51" fmla="*/ 5652769 w 12192892"/>
              <a:gd name="connsiteY51" fmla="*/ 3008224 h 6853615"/>
              <a:gd name="connsiteX52" fmla="*/ 5652769 w 12192892"/>
              <a:gd name="connsiteY52" fmla="*/ 3417950 h 6853615"/>
              <a:gd name="connsiteX53" fmla="*/ 5217926 w 12192892"/>
              <a:gd name="connsiteY53" fmla="*/ 3417950 h 6853615"/>
              <a:gd name="connsiteX54" fmla="*/ 4800935 w 12192892"/>
              <a:gd name="connsiteY54" fmla="*/ 3417950 h 6853615"/>
              <a:gd name="connsiteX55" fmla="*/ 4800935 w 12192892"/>
              <a:gd name="connsiteY55" fmla="*/ 3008224 h 6853615"/>
              <a:gd name="connsiteX56" fmla="*/ 5217926 w 12192892"/>
              <a:gd name="connsiteY56" fmla="*/ 3008224 h 6853615"/>
              <a:gd name="connsiteX57" fmla="*/ 5217926 w 12192892"/>
              <a:gd name="connsiteY57" fmla="*/ 3417950 h 6853615"/>
              <a:gd name="connsiteX58" fmla="*/ 4783085 w 12192892"/>
              <a:gd name="connsiteY58" fmla="*/ 3417950 h 6853615"/>
              <a:gd name="connsiteX59" fmla="*/ 4366093 w 12192892"/>
              <a:gd name="connsiteY59" fmla="*/ 3417950 h 6853615"/>
              <a:gd name="connsiteX60" fmla="*/ 4366093 w 12192892"/>
              <a:gd name="connsiteY60" fmla="*/ 3008224 h 6853615"/>
              <a:gd name="connsiteX61" fmla="*/ 4783085 w 12192892"/>
              <a:gd name="connsiteY61" fmla="*/ 3008224 h 6853615"/>
              <a:gd name="connsiteX62" fmla="*/ 4783085 w 12192892"/>
              <a:gd name="connsiteY62" fmla="*/ 3417950 h 6853615"/>
              <a:gd name="connsiteX63" fmla="*/ 4348242 w 12192892"/>
              <a:gd name="connsiteY63" fmla="*/ 3417950 h 6853615"/>
              <a:gd name="connsiteX64" fmla="*/ 3931072 w 12192892"/>
              <a:gd name="connsiteY64" fmla="*/ 3417950 h 6853615"/>
              <a:gd name="connsiteX65" fmla="*/ 3931072 w 12192892"/>
              <a:gd name="connsiteY65" fmla="*/ 3008224 h 6853615"/>
              <a:gd name="connsiteX66" fmla="*/ 4348242 w 12192892"/>
              <a:gd name="connsiteY66" fmla="*/ 3008224 h 6853615"/>
              <a:gd name="connsiteX67" fmla="*/ 4348242 w 12192892"/>
              <a:gd name="connsiteY67" fmla="*/ 3417950 h 6853615"/>
              <a:gd name="connsiteX68" fmla="*/ 3913400 w 12192892"/>
              <a:gd name="connsiteY68" fmla="*/ 3417950 h 6853615"/>
              <a:gd name="connsiteX69" fmla="*/ 3496409 w 12192892"/>
              <a:gd name="connsiteY69" fmla="*/ 3417950 h 6853615"/>
              <a:gd name="connsiteX70" fmla="*/ 3496409 w 12192892"/>
              <a:gd name="connsiteY70" fmla="*/ 3008224 h 6853615"/>
              <a:gd name="connsiteX71" fmla="*/ 3913400 w 12192892"/>
              <a:gd name="connsiteY71" fmla="*/ 3008224 h 6853615"/>
              <a:gd name="connsiteX72" fmla="*/ 3913400 w 12192892"/>
              <a:gd name="connsiteY72" fmla="*/ 3417950 h 6853615"/>
              <a:gd name="connsiteX73" fmla="*/ 3478558 w 12192892"/>
              <a:gd name="connsiteY73" fmla="*/ 3417950 h 6853615"/>
              <a:gd name="connsiteX74" fmla="*/ 3061388 w 12192892"/>
              <a:gd name="connsiteY74" fmla="*/ 3417950 h 6853615"/>
              <a:gd name="connsiteX75" fmla="*/ 3061388 w 12192892"/>
              <a:gd name="connsiteY75" fmla="*/ 3008224 h 6853615"/>
              <a:gd name="connsiteX76" fmla="*/ 3478558 w 12192892"/>
              <a:gd name="connsiteY76" fmla="*/ 3008224 h 6853615"/>
              <a:gd name="connsiteX77" fmla="*/ 3478558 w 12192892"/>
              <a:gd name="connsiteY77" fmla="*/ 3417950 h 6853615"/>
              <a:gd name="connsiteX78" fmla="*/ 3478558 w 12192892"/>
              <a:gd name="connsiteY78" fmla="*/ 3435490 h 6853615"/>
              <a:gd name="connsiteX79" fmla="*/ 3478558 w 12192892"/>
              <a:gd name="connsiteY79" fmla="*/ 3845216 h 6853615"/>
              <a:gd name="connsiteX80" fmla="*/ 3061388 w 12192892"/>
              <a:gd name="connsiteY80" fmla="*/ 3845216 h 6853615"/>
              <a:gd name="connsiteX81" fmla="*/ 3061388 w 12192892"/>
              <a:gd name="connsiteY81" fmla="*/ 3435490 h 6853615"/>
              <a:gd name="connsiteX82" fmla="*/ 3478558 w 12192892"/>
              <a:gd name="connsiteY82" fmla="*/ 3435490 h 6853615"/>
              <a:gd name="connsiteX83" fmla="*/ 3496409 w 12192892"/>
              <a:gd name="connsiteY83" fmla="*/ 3435490 h 6853615"/>
              <a:gd name="connsiteX84" fmla="*/ 3913400 w 12192892"/>
              <a:gd name="connsiteY84" fmla="*/ 3435490 h 6853615"/>
              <a:gd name="connsiteX85" fmla="*/ 3913400 w 12192892"/>
              <a:gd name="connsiteY85" fmla="*/ 3845216 h 6853615"/>
              <a:gd name="connsiteX86" fmla="*/ 3496409 w 12192892"/>
              <a:gd name="connsiteY86" fmla="*/ 3845216 h 6853615"/>
              <a:gd name="connsiteX87" fmla="*/ 3496409 w 12192892"/>
              <a:gd name="connsiteY87" fmla="*/ 3435490 h 6853615"/>
              <a:gd name="connsiteX88" fmla="*/ 3931251 w 12192892"/>
              <a:gd name="connsiteY88" fmla="*/ 3435490 h 6853615"/>
              <a:gd name="connsiteX89" fmla="*/ 4348421 w 12192892"/>
              <a:gd name="connsiteY89" fmla="*/ 3435490 h 6853615"/>
              <a:gd name="connsiteX90" fmla="*/ 4348421 w 12192892"/>
              <a:gd name="connsiteY90" fmla="*/ 3845216 h 6853615"/>
              <a:gd name="connsiteX91" fmla="*/ 3931251 w 12192892"/>
              <a:gd name="connsiteY91" fmla="*/ 3845216 h 6853615"/>
              <a:gd name="connsiteX92" fmla="*/ 3931251 w 12192892"/>
              <a:gd name="connsiteY92" fmla="*/ 3435490 h 6853615"/>
              <a:gd name="connsiteX93" fmla="*/ 4366093 w 12192892"/>
              <a:gd name="connsiteY93" fmla="*/ 3435490 h 6853615"/>
              <a:gd name="connsiteX94" fmla="*/ 4783085 w 12192892"/>
              <a:gd name="connsiteY94" fmla="*/ 3435490 h 6853615"/>
              <a:gd name="connsiteX95" fmla="*/ 4783085 w 12192892"/>
              <a:gd name="connsiteY95" fmla="*/ 3845216 h 6853615"/>
              <a:gd name="connsiteX96" fmla="*/ 4366093 w 12192892"/>
              <a:gd name="connsiteY96" fmla="*/ 3845216 h 6853615"/>
              <a:gd name="connsiteX97" fmla="*/ 4366093 w 12192892"/>
              <a:gd name="connsiteY97" fmla="*/ 3435490 h 6853615"/>
              <a:gd name="connsiteX98" fmla="*/ 4800756 w 12192892"/>
              <a:gd name="connsiteY98" fmla="*/ 3435490 h 6853615"/>
              <a:gd name="connsiteX99" fmla="*/ 5217748 w 12192892"/>
              <a:gd name="connsiteY99" fmla="*/ 3435490 h 6853615"/>
              <a:gd name="connsiteX100" fmla="*/ 5217748 w 12192892"/>
              <a:gd name="connsiteY100" fmla="*/ 3845216 h 6853615"/>
              <a:gd name="connsiteX101" fmla="*/ 4800756 w 12192892"/>
              <a:gd name="connsiteY101" fmla="*/ 3845216 h 6853615"/>
              <a:gd name="connsiteX102" fmla="*/ 4800756 w 12192892"/>
              <a:gd name="connsiteY102" fmla="*/ 3435490 h 6853615"/>
              <a:gd name="connsiteX103" fmla="*/ 5235598 w 12192892"/>
              <a:gd name="connsiteY103" fmla="*/ 3435490 h 6853615"/>
              <a:gd name="connsiteX104" fmla="*/ 5652769 w 12192892"/>
              <a:gd name="connsiteY104" fmla="*/ 3435490 h 6853615"/>
              <a:gd name="connsiteX105" fmla="*/ 5652769 w 12192892"/>
              <a:gd name="connsiteY105" fmla="*/ 3845216 h 6853615"/>
              <a:gd name="connsiteX106" fmla="*/ 5235598 w 12192892"/>
              <a:gd name="connsiteY106" fmla="*/ 3845216 h 6853615"/>
              <a:gd name="connsiteX107" fmla="*/ 5235598 w 12192892"/>
              <a:gd name="connsiteY107" fmla="*/ 3435490 h 6853615"/>
              <a:gd name="connsiteX108" fmla="*/ 5670441 w 12192892"/>
              <a:gd name="connsiteY108" fmla="*/ 3435490 h 6853615"/>
              <a:gd name="connsiteX109" fmla="*/ 6087432 w 12192892"/>
              <a:gd name="connsiteY109" fmla="*/ 3435490 h 6853615"/>
              <a:gd name="connsiteX110" fmla="*/ 6087432 w 12192892"/>
              <a:gd name="connsiteY110" fmla="*/ 3845216 h 6853615"/>
              <a:gd name="connsiteX111" fmla="*/ 5670441 w 12192892"/>
              <a:gd name="connsiteY111" fmla="*/ 3845216 h 6853615"/>
              <a:gd name="connsiteX112" fmla="*/ 5670441 w 12192892"/>
              <a:gd name="connsiteY112" fmla="*/ 3435490 h 6853615"/>
              <a:gd name="connsiteX113" fmla="*/ 6105282 w 12192892"/>
              <a:gd name="connsiteY113" fmla="*/ 3435490 h 6853615"/>
              <a:gd name="connsiteX114" fmla="*/ 6522453 w 12192892"/>
              <a:gd name="connsiteY114" fmla="*/ 3435490 h 6853615"/>
              <a:gd name="connsiteX115" fmla="*/ 6522453 w 12192892"/>
              <a:gd name="connsiteY115" fmla="*/ 3845216 h 6853615"/>
              <a:gd name="connsiteX116" fmla="*/ 6105282 w 12192892"/>
              <a:gd name="connsiteY116" fmla="*/ 3845216 h 6853615"/>
              <a:gd name="connsiteX117" fmla="*/ 6105282 w 12192892"/>
              <a:gd name="connsiteY117" fmla="*/ 3435490 h 6853615"/>
              <a:gd name="connsiteX118" fmla="*/ 6540125 w 12192892"/>
              <a:gd name="connsiteY118" fmla="*/ 3435490 h 6853615"/>
              <a:gd name="connsiteX119" fmla="*/ 6957116 w 12192892"/>
              <a:gd name="connsiteY119" fmla="*/ 3435490 h 6853615"/>
              <a:gd name="connsiteX120" fmla="*/ 6957116 w 12192892"/>
              <a:gd name="connsiteY120" fmla="*/ 3845216 h 6853615"/>
              <a:gd name="connsiteX121" fmla="*/ 6540125 w 12192892"/>
              <a:gd name="connsiteY121" fmla="*/ 3845216 h 6853615"/>
              <a:gd name="connsiteX122" fmla="*/ 6540125 w 12192892"/>
              <a:gd name="connsiteY122" fmla="*/ 3435490 h 6853615"/>
              <a:gd name="connsiteX123" fmla="*/ 6974967 w 12192892"/>
              <a:gd name="connsiteY123" fmla="*/ 3435490 h 6853615"/>
              <a:gd name="connsiteX124" fmla="*/ 7391958 w 12192892"/>
              <a:gd name="connsiteY124" fmla="*/ 3435490 h 6853615"/>
              <a:gd name="connsiteX125" fmla="*/ 7391958 w 12192892"/>
              <a:gd name="connsiteY125" fmla="*/ 3845216 h 6853615"/>
              <a:gd name="connsiteX126" fmla="*/ 6974967 w 12192892"/>
              <a:gd name="connsiteY126" fmla="*/ 3845216 h 6853615"/>
              <a:gd name="connsiteX127" fmla="*/ 6974967 w 12192892"/>
              <a:gd name="connsiteY127" fmla="*/ 3435490 h 6853615"/>
              <a:gd name="connsiteX128" fmla="*/ 7409809 w 12192892"/>
              <a:gd name="connsiteY128" fmla="*/ 3435490 h 6853615"/>
              <a:gd name="connsiteX129" fmla="*/ 7826979 w 12192892"/>
              <a:gd name="connsiteY129" fmla="*/ 3435490 h 6853615"/>
              <a:gd name="connsiteX130" fmla="*/ 7826979 w 12192892"/>
              <a:gd name="connsiteY130" fmla="*/ 3845216 h 6853615"/>
              <a:gd name="connsiteX131" fmla="*/ 7409809 w 12192892"/>
              <a:gd name="connsiteY131" fmla="*/ 3845216 h 6853615"/>
              <a:gd name="connsiteX132" fmla="*/ 7409809 w 12192892"/>
              <a:gd name="connsiteY132" fmla="*/ 3435490 h 6853615"/>
              <a:gd name="connsiteX133" fmla="*/ 7844651 w 12192892"/>
              <a:gd name="connsiteY133" fmla="*/ 3435490 h 6853615"/>
              <a:gd name="connsiteX134" fmla="*/ 8261642 w 12192892"/>
              <a:gd name="connsiteY134" fmla="*/ 3435490 h 6853615"/>
              <a:gd name="connsiteX135" fmla="*/ 8261642 w 12192892"/>
              <a:gd name="connsiteY135" fmla="*/ 3845216 h 6853615"/>
              <a:gd name="connsiteX136" fmla="*/ 7844651 w 12192892"/>
              <a:gd name="connsiteY136" fmla="*/ 3845216 h 6853615"/>
              <a:gd name="connsiteX137" fmla="*/ 7844651 w 12192892"/>
              <a:gd name="connsiteY137" fmla="*/ 3435490 h 6853615"/>
              <a:gd name="connsiteX138" fmla="*/ 8279493 w 12192892"/>
              <a:gd name="connsiteY138" fmla="*/ 3435490 h 6853615"/>
              <a:gd name="connsiteX139" fmla="*/ 8696663 w 12192892"/>
              <a:gd name="connsiteY139" fmla="*/ 3435490 h 6853615"/>
              <a:gd name="connsiteX140" fmla="*/ 8696663 w 12192892"/>
              <a:gd name="connsiteY140" fmla="*/ 3845216 h 6853615"/>
              <a:gd name="connsiteX141" fmla="*/ 8279493 w 12192892"/>
              <a:gd name="connsiteY141" fmla="*/ 3845216 h 6853615"/>
              <a:gd name="connsiteX142" fmla="*/ 8279493 w 12192892"/>
              <a:gd name="connsiteY142" fmla="*/ 3435490 h 6853615"/>
              <a:gd name="connsiteX143" fmla="*/ 8714335 w 12192892"/>
              <a:gd name="connsiteY143" fmla="*/ 3435490 h 6853615"/>
              <a:gd name="connsiteX144" fmla="*/ 9131326 w 12192892"/>
              <a:gd name="connsiteY144" fmla="*/ 3435490 h 6853615"/>
              <a:gd name="connsiteX145" fmla="*/ 9131326 w 12192892"/>
              <a:gd name="connsiteY145" fmla="*/ 3845216 h 6853615"/>
              <a:gd name="connsiteX146" fmla="*/ 8714335 w 12192892"/>
              <a:gd name="connsiteY146" fmla="*/ 3845216 h 6853615"/>
              <a:gd name="connsiteX147" fmla="*/ 8714335 w 12192892"/>
              <a:gd name="connsiteY147" fmla="*/ 3435490 h 6853615"/>
              <a:gd name="connsiteX148" fmla="*/ 8714335 w 12192892"/>
              <a:gd name="connsiteY148" fmla="*/ 3417950 h 6853615"/>
              <a:gd name="connsiteX149" fmla="*/ 8714335 w 12192892"/>
              <a:gd name="connsiteY149" fmla="*/ 3008224 h 6853615"/>
              <a:gd name="connsiteX150" fmla="*/ 9131326 w 12192892"/>
              <a:gd name="connsiteY150" fmla="*/ 3008224 h 6853615"/>
              <a:gd name="connsiteX151" fmla="*/ 9131326 w 12192892"/>
              <a:gd name="connsiteY151" fmla="*/ 3417950 h 6853615"/>
              <a:gd name="connsiteX152" fmla="*/ 8714335 w 12192892"/>
              <a:gd name="connsiteY152" fmla="*/ 3417950 h 6853615"/>
              <a:gd name="connsiteX153" fmla="*/ 8714335 w 12192892"/>
              <a:gd name="connsiteY153" fmla="*/ 2990684 h 6853615"/>
              <a:gd name="connsiteX154" fmla="*/ 8714335 w 12192892"/>
              <a:gd name="connsiteY154" fmla="*/ 2580958 h 6853615"/>
              <a:gd name="connsiteX155" fmla="*/ 9131326 w 12192892"/>
              <a:gd name="connsiteY155" fmla="*/ 2580958 h 6853615"/>
              <a:gd name="connsiteX156" fmla="*/ 9131326 w 12192892"/>
              <a:gd name="connsiteY156" fmla="*/ 2990684 h 6853615"/>
              <a:gd name="connsiteX157" fmla="*/ 8714335 w 12192892"/>
              <a:gd name="connsiteY157" fmla="*/ 2990684 h 6853615"/>
              <a:gd name="connsiteX158" fmla="*/ 8696484 w 12192892"/>
              <a:gd name="connsiteY158" fmla="*/ 2990684 h 6853615"/>
              <a:gd name="connsiteX159" fmla="*/ 8279314 w 12192892"/>
              <a:gd name="connsiteY159" fmla="*/ 2990684 h 6853615"/>
              <a:gd name="connsiteX160" fmla="*/ 8279314 w 12192892"/>
              <a:gd name="connsiteY160" fmla="*/ 2580958 h 6853615"/>
              <a:gd name="connsiteX161" fmla="*/ 8696484 w 12192892"/>
              <a:gd name="connsiteY161" fmla="*/ 2580958 h 6853615"/>
              <a:gd name="connsiteX162" fmla="*/ 8696484 w 12192892"/>
              <a:gd name="connsiteY162" fmla="*/ 2990684 h 6853615"/>
              <a:gd name="connsiteX163" fmla="*/ 8261642 w 12192892"/>
              <a:gd name="connsiteY163" fmla="*/ 2990684 h 6853615"/>
              <a:gd name="connsiteX164" fmla="*/ 7844651 w 12192892"/>
              <a:gd name="connsiteY164" fmla="*/ 2990684 h 6853615"/>
              <a:gd name="connsiteX165" fmla="*/ 7844651 w 12192892"/>
              <a:gd name="connsiteY165" fmla="*/ 2580958 h 6853615"/>
              <a:gd name="connsiteX166" fmla="*/ 8261642 w 12192892"/>
              <a:gd name="connsiteY166" fmla="*/ 2580958 h 6853615"/>
              <a:gd name="connsiteX167" fmla="*/ 8261642 w 12192892"/>
              <a:gd name="connsiteY167" fmla="*/ 2990684 h 6853615"/>
              <a:gd name="connsiteX168" fmla="*/ 7826800 w 12192892"/>
              <a:gd name="connsiteY168" fmla="*/ 2990684 h 6853615"/>
              <a:gd name="connsiteX169" fmla="*/ 7409809 w 12192892"/>
              <a:gd name="connsiteY169" fmla="*/ 2990684 h 6853615"/>
              <a:gd name="connsiteX170" fmla="*/ 7409809 w 12192892"/>
              <a:gd name="connsiteY170" fmla="*/ 2580958 h 6853615"/>
              <a:gd name="connsiteX171" fmla="*/ 7826979 w 12192892"/>
              <a:gd name="connsiteY171" fmla="*/ 2580958 h 6853615"/>
              <a:gd name="connsiteX172" fmla="*/ 7826979 w 12192892"/>
              <a:gd name="connsiteY172" fmla="*/ 2990684 h 6853615"/>
              <a:gd name="connsiteX173" fmla="*/ 7391958 w 12192892"/>
              <a:gd name="connsiteY173" fmla="*/ 2990684 h 6853615"/>
              <a:gd name="connsiteX174" fmla="*/ 6974967 w 12192892"/>
              <a:gd name="connsiteY174" fmla="*/ 2990684 h 6853615"/>
              <a:gd name="connsiteX175" fmla="*/ 6974967 w 12192892"/>
              <a:gd name="connsiteY175" fmla="*/ 2580958 h 6853615"/>
              <a:gd name="connsiteX176" fmla="*/ 7391958 w 12192892"/>
              <a:gd name="connsiteY176" fmla="*/ 2580958 h 6853615"/>
              <a:gd name="connsiteX177" fmla="*/ 7391958 w 12192892"/>
              <a:gd name="connsiteY177" fmla="*/ 2990684 h 6853615"/>
              <a:gd name="connsiteX178" fmla="*/ 6957295 w 12192892"/>
              <a:gd name="connsiteY178" fmla="*/ 2990684 h 6853615"/>
              <a:gd name="connsiteX179" fmla="*/ 6540303 w 12192892"/>
              <a:gd name="connsiteY179" fmla="*/ 2990684 h 6853615"/>
              <a:gd name="connsiteX180" fmla="*/ 6540303 w 12192892"/>
              <a:gd name="connsiteY180" fmla="*/ 2580958 h 6853615"/>
              <a:gd name="connsiteX181" fmla="*/ 6957295 w 12192892"/>
              <a:gd name="connsiteY181" fmla="*/ 2580958 h 6853615"/>
              <a:gd name="connsiteX182" fmla="*/ 6957295 w 12192892"/>
              <a:gd name="connsiteY182" fmla="*/ 2990684 h 6853615"/>
              <a:gd name="connsiteX183" fmla="*/ 6522453 w 12192892"/>
              <a:gd name="connsiteY183" fmla="*/ 2990684 h 6853615"/>
              <a:gd name="connsiteX184" fmla="*/ 6105282 w 12192892"/>
              <a:gd name="connsiteY184" fmla="*/ 2990684 h 6853615"/>
              <a:gd name="connsiteX185" fmla="*/ 6105282 w 12192892"/>
              <a:gd name="connsiteY185" fmla="*/ 2580958 h 6853615"/>
              <a:gd name="connsiteX186" fmla="*/ 6522453 w 12192892"/>
              <a:gd name="connsiteY186" fmla="*/ 2580958 h 6853615"/>
              <a:gd name="connsiteX187" fmla="*/ 6522453 w 12192892"/>
              <a:gd name="connsiteY187" fmla="*/ 2990684 h 6853615"/>
              <a:gd name="connsiteX188" fmla="*/ 6087610 w 12192892"/>
              <a:gd name="connsiteY188" fmla="*/ 2990684 h 6853615"/>
              <a:gd name="connsiteX189" fmla="*/ 5670619 w 12192892"/>
              <a:gd name="connsiteY189" fmla="*/ 2990684 h 6853615"/>
              <a:gd name="connsiteX190" fmla="*/ 5670619 w 12192892"/>
              <a:gd name="connsiteY190" fmla="*/ 2580958 h 6853615"/>
              <a:gd name="connsiteX191" fmla="*/ 6087610 w 12192892"/>
              <a:gd name="connsiteY191" fmla="*/ 2580958 h 6853615"/>
              <a:gd name="connsiteX192" fmla="*/ 6087610 w 12192892"/>
              <a:gd name="connsiteY192" fmla="*/ 2990684 h 6853615"/>
              <a:gd name="connsiteX193" fmla="*/ 5652769 w 12192892"/>
              <a:gd name="connsiteY193" fmla="*/ 2990684 h 6853615"/>
              <a:gd name="connsiteX194" fmla="*/ 5235598 w 12192892"/>
              <a:gd name="connsiteY194" fmla="*/ 2990684 h 6853615"/>
              <a:gd name="connsiteX195" fmla="*/ 5235598 w 12192892"/>
              <a:gd name="connsiteY195" fmla="*/ 2580958 h 6853615"/>
              <a:gd name="connsiteX196" fmla="*/ 5652769 w 12192892"/>
              <a:gd name="connsiteY196" fmla="*/ 2580958 h 6853615"/>
              <a:gd name="connsiteX197" fmla="*/ 5652769 w 12192892"/>
              <a:gd name="connsiteY197" fmla="*/ 2990684 h 6853615"/>
              <a:gd name="connsiteX198" fmla="*/ 5217926 w 12192892"/>
              <a:gd name="connsiteY198" fmla="*/ 2990684 h 6853615"/>
              <a:gd name="connsiteX199" fmla="*/ 4800935 w 12192892"/>
              <a:gd name="connsiteY199" fmla="*/ 2990684 h 6853615"/>
              <a:gd name="connsiteX200" fmla="*/ 4800935 w 12192892"/>
              <a:gd name="connsiteY200" fmla="*/ 2580958 h 6853615"/>
              <a:gd name="connsiteX201" fmla="*/ 5217926 w 12192892"/>
              <a:gd name="connsiteY201" fmla="*/ 2580958 h 6853615"/>
              <a:gd name="connsiteX202" fmla="*/ 5217926 w 12192892"/>
              <a:gd name="connsiteY202" fmla="*/ 2990684 h 6853615"/>
              <a:gd name="connsiteX203" fmla="*/ 4783085 w 12192892"/>
              <a:gd name="connsiteY203" fmla="*/ 2990684 h 6853615"/>
              <a:gd name="connsiteX204" fmla="*/ 4366093 w 12192892"/>
              <a:gd name="connsiteY204" fmla="*/ 2990684 h 6853615"/>
              <a:gd name="connsiteX205" fmla="*/ 4366093 w 12192892"/>
              <a:gd name="connsiteY205" fmla="*/ 2580958 h 6853615"/>
              <a:gd name="connsiteX206" fmla="*/ 4783085 w 12192892"/>
              <a:gd name="connsiteY206" fmla="*/ 2580958 h 6853615"/>
              <a:gd name="connsiteX207" fmla="*/ 4783085 w 12192892"/>
              <a:gd name="connsiteY207" fmla="*/ 2990684 h 6853615"/>
              <a:gd name="connsiteX208" fmla="*/ 4348242 w 12192892"/>
              <a:gd name="connsiteY208" fmla="*/ 2990684 h 6853615"/>
              <a:gd name="connsiteX209" fmla="*/ 3931072 w 12192892"/>
              <a:gd name="connsiteY209" fmla="*/ 2990684 h 6853615"/>
              <a:gd name="connsiteX210" fmla="*/ 3931072 w 12192892"/>
              <a:gd name="connsiteY210" fmla="*/ 2580958 h 6853615"/>
              <a:gd name="connsiteX211" fmla="*/ 4348242 w 12192892"/>
              <a:gd name="connsiteY211" fmla="*/ 2580958 h 6853615"/>
              <a:gd name="connsiteX212" fmla="*/ 4348242 w 12192892"/>
              <a:gd name="connsiteY212" fmla="*/ 2990684 h 6853615"/>
              <a:gd name="connsiteX213" fmla="*/ 3913400 w 12192892"/>
              <a:gd name="connsiteY213" fmla="*/ 2990684 h 6853615"/>
              <a:gd name="connsiteX214" fmla="*/ 3496409 w 12192892"/>
              <a:gd name="connsiteY214" fmla="*/ 2990684 h 6853615"/>
              <a:gd name="connsiteX215" fmla="*/ 3496409 w 12192892"/>
              <a:gd name="connsiteY215" fmla="*/ 2580958 h 6853615"/>
              <a:gd name="connsiteX216" fmla="*/ 3913400 w 12192892"/>
              <a:gd name="connsiteY216" fmla="*/ 2580958 h 6853615"/>
              <a:gd name="connsiteX217" fmla="*/ 3913400 w 12192892"/>
              <a:gd name="connsiteY217" fmla="*/ 2990684 h 6853615"/>
              <a:gd name="connsiteX218" fmla="*/ 3478558 w 12192892"/>
              <a:gd name="connsiteY218" fmla="*/ 2990684 h 6853615"/>
              <a:gd name="connsiteX219" fmla="*/ 3061388 w 12192892"/>
              <a:gd name="connsiteY219" fmla="*/ 2990684 h 6853615"/>
              <a:gd name="connsiteX220" fmla="*/ 3061388 w 12192892"/>
              <a:gd name="connsiteY220" fmla="*/ 2580958 h 6853615"/>
              <a:gd name="connsiteX221" fmla="*/ 3478558 w 12192892"/>
              <a:gd name="connsiteY221" fmla="*/ 2580958 h 6853615"/>
              <a:gd name="connsiteX222" fmla="*/ 3478558 w 12192892"/>
              <a:gd name="connsiteY222" fmla="*/ 2990684 h 6853615"/>
              <a:gd name="connsiteX223" fmla="*/ 3043716 w 12192892"/>
              <a:gd name="connsiteY223" fmla="*/ 2990684 h 6853615"/>
              <a:gd name="connsiteX224" fmla="*/ 2626724 w 12192892"/>
              <a:gd name="connsiteY224" fmla="*/ 2990684 h 6853615"/>
              <a:gd name="connsiteX225" fmla="*/ 2626724 w 12192892"/>
              <a:gd name="connsiteY225" fmla="*/ 2580958 h 6853615"/>
              <a:gd name="connsiteX226" fmla="*/ 3043716 w 12192892"/>
              <a:gd name="connsiteY226" fmla="*/ 2580958 h 6853615"/>
              <a:gd name="connsiteX227" fmla="*/ 3043716 w 12192892"/>
              <a:gd name="connsiteY227" fmla="*/ 2990684 h 6853615"/>
              <a:gd name="connsiteX228" fmla="*/ 3043716 w 12192892"/>
              <a:gd name="connsiteY228" fmla="*/ 3008224 h 6853615"/>
              <a:gd name="connsiteX229" fmla="*/ 3043716 w 12192892"/>
              <a:gd name="connsiteY229" fmla="*/ 3417950 h 6853615"/>
              <a:gd name="connsiteX230" fmla="*/ 2626724 w 12192892"/>
              <a:gd name="connsiteY230" fmla="*/ 3417950 h 6853615"/>
              <a:gd name="connsiteX231" fmla="*/ 2626724 w 12192892"/>
              <a:gd name="connsiteY231" fmla="*/ 3008224 h 6853615"/>
              <a:gd name="connsiteX232" fmla="*/ 3043716 w 12192892"/>
              <a:gd name="connsiteY232" fmla="*/ 3008224 h 6853615"/>
              <a:gd name="connsiteX233" fmla="*/ 3043716 w 12192892"/>
              <a:gd name="connsiteY233" fmla="*/ 3435490 h 6853615"/>
              <a:gd name="connsiteX234" fmla="*/ 3043716 w 12192892"/>
              <a:gd name="connsiteY234" fmla="*/ 3845216 h 6853615"/>
              <a:gd name="connsiteX235" fmla="*/ 2626724 w 12192892"/>
              <a:gd name="connsiteY235" fmla="*/ 3845216 h 6853615"/>
              <a:gd name="connsiteX236" fmla="*/ 2626724 w 12192892"/>
              <a:gd name="connsiteY236" fmla="*/ 3435490 h 6853615"/>
              <a:gd name="connsiteX237" fmla="*/ 3043716 w 12192892"/>
              <a:gd name="connsiteY237" fmla="*/ 3435490 h 6853615"/>
              <a:gd name="connsiteX238" fmla="*/ 3043716 w 12192892"/>
              <a:gd name="connsiteY238" fmla="*/ 3862755 h 6853615"/>
              <a:gd name="connsiteX239" fmla="*/ 3043716 w 12192892"/>
              <a:gd name="connsiteY239" fmla="*/ 4272482 h 6853615"/>
              <a:gd name="connsiteX240" fmla="*/ 2626724 w 12192892"/>
              <a:gd name="connsiteY240" fmla="*/ 4272482 h 6853615"/>
              <a:gd name="connsiteX241" fmla="*/ 2626724 w 12192892"/>
              <a:gd name="connsiteY241" fmla="*/ 3862755 h 6853615"/>
              <a:gd name="connsiteX242" fmla="*/ 3043716 w 12192892"/>
              <a:gd name="connsiteY242" fmla="*/ 3862755 h 6853615"/>
              <a:gd name="connsiteX243" fmla="*/ 3061567 w 12192892"/>
              <a:gd name="connsiteY243" fmla="*/ 3862755 h 6853615"/>
              <a:gd name="connsiteX244" fmla="*/ 3478737 w 12192892"/>
              <a:gd name="connsiteY244" fmla="*/ 3862755 h 6853615"/>
              <a:gd name="connsiteX245" fmla="*/ 3478737 w 12192892"/>
              <a:gd name="connsiteY245" fmla="*/ 4272482 h 6853615"/>
              <a:gd name="connsiteX246" fmla="*/ 3061567 w 12192892"/>
              <a:gd name="connsiteY246" fmla="*/ 4272482 h 6853615"/>
              <a:gd name="connsiteX247" fmla="*/ 3061567 w 12192892"/>
              <a:gd name="connsiteY247" fmla="*/ 3862755 h 6853615"/>
              <a:gd name="connsiteX248" fmla="*/ 3496409 w 12192892"/>
              <a:gd name="connsiteY248" fmla="*/ 3862755 h 6853615"/>
              <a:gd name="connsiteX249" fmla="*/ 3913400 w 12192892"/>
              <a:gd name="connsiteY249" fmla="*/ 3862755 h 6853615"/>
              <a:gd name="connsiteX250" fmla="*/ 3913400 w 12192892"/>
              <a:gd name="connsiteY250" fmla="*/ 4272482 h 6853615"/>
              <a:gd name="connsiteX251" fmla="*/ 3496409 w 12192892"/>
              <a:gd name="connsiteY251" fmla="*/ 4272482 h 6853615"/>
              <a:gd name="connsiteX252" fmla="*/ 3496409 w 12192892"/>
              <a:gd name="connsiteY252" fmla="*/ 3862755 h 6853615"/>
              <a:gd name="connsiteX253" fmla="*/ 3931251 w 12192892"/>
              <a:gd name="connsiteY253" fmla="*/ 3862755 h 6853615"/>
              <a:gd name="connsiteX254" fmla="*/ 4348421 w 12192892"/>
              <a:gd name="connsiteY254" fmla="*/ 3862755 h 6853615"/>
              <a:gd name="connsiteX255" fmla="*/ 4348421 w 12192892"/>
              <a:gd name="connsiteY255" fmla="*/ 4272482 h 6853615"/>
              <a:gd name="connsiteX256" fmla="*/ 3931251 w 12192892"/>
              <a:gd name="connsiteY256" fmla="*/ 4272482 h 6853615"/>
              <a:gd name="connsiteX257" fmla="*/ 3931251 w 12192892"/>
              <a:gd name="connsiteY257" fmla="*/ 3862755 h 6853615"/>
              <a:gd name="connsiteX258" fmla="*/ 4366093 w 12192892"/>
              <a:gd name="connsiteY258" fmla="*/ 3862755 h 6853615"/>
              <a:gd name="connsiteX259" fmla="*/ 4783085 w 12192892"/>
              <a:gd name="connsiteY259" fmla="*/ 3862755 h 6853615"/>
              <a:gd name="connsiteX260" fmla="*/ 4783085 w 12192892"/>
              <a:gd name="connsiteY260" fmla="*/ 4272482 h 6853615"/>
              <a:gd name="connsiteX261" fmla="*/ 4366093 w 12192892"/>
              <a:gd name="connsiteY261" fmla="*/ 4272482 h 6853615"/>
              <a:gd name="connsiteX262" fmla="*/ 4366093 w 12192892"/>
              <a:gd name="connsiteY262" fmla="*/ 3862755 h 6853615"/>
              <a:gd name="connsiteX263" fmla="*/ 4800756 w 12192892"/>
              <a:gd name="connsiteY263" fmla="*/ 3862755 h 6853615"/>
              <a:gd name="connsiteX264" fmla="*/ 5217748 w 12192892"/>
              <a:gd name="connsiteY264" fmla="*/ 3862755 h 6853615"/>
              <a:gd name="connsiteX265" fmla="*/ 5217748 w 12192892"/>
              <a:gd name="connsiteY265" fmla="*/ 4272482 h 6853615"/>
              <a:gd name="connsiteX266" fmla="*/ 4800756 w 12192892"/>
              <a:gd name="connsiteY266" fmla="*/ 4272482 h 6853615"/>
              <a:gd name="connsiteX267" fmla="*/ 4800756 w 12192892"/>
              <a:gd name="connsiteY267" fmla="*/ 3862755 h 6853615"/>
              <a:gd name="connsiteX268" fmla="*/ 5235598 w 12192892"/>
              <a:gd name="connsiteY268" fmla="*/ 3862755 h 6853615"/>
              <a:gd name="connsiteX269" fmla="*/ 5652769 w 12192892"/>
              <a:gd name="connsiteY269" fmla="*/ 3862755 h 6853615"/>
              <a:gd name="connsiteX270" fmla="*/ 5652769 w 12192892"/>
              <a:gd name="connsiteY270" fmla="*/ 4272482 h 6853615"/>
              <a:gd name="connsiteX271" fmla="*/ 5235598 w 12192892"/>
              <a:gd name="connsiteY271" fmla="*/ 4272482 h 6853615"/>
              <a:gd name="connsiteX272" fmla="*/ 5235598 w 12192892"/>
              <a:gd name="connsiteY272" fmla="*/ 3862755 h 6853615"/>
              <a:gd name="connsiteX273" fmla="*/ 5670441 w 12192892"/>
              <a:gd name="connsiteY273" fmla="*/ 3862755 h 6853615"/>
              <a:gd name="connsiteX274" fmla="*/ 6087432 w 12192892"/>
              <a:gd name="connsiteY274" fmla="*/ 3862755 h 6853615"/>
              <a:gd name="connsiteX275" fmla="*/ 6087432 w 12192892"/>
              <a:gd name="connsiteY275" fmla="*/ 4272482 h 6853615"/>
              <a:gd name="connsiteX276" fmla="*/ 5670441 w 12192892"/>
              <a:gd name="connsiteY276" fmla="*/ 4272482 h 6853615"/>
              <a:gd name="connsiteX277" fmla="*/ 5670441 w 12192892"/>
              <a:gd name="connsiteY277" fmla="*/ 3862755 h 6853615"/>
              <a:gd name="connsiteX278" fmla="*/ 6105282 w 12192892"/>
              <a:gd name="connsiteY278" fmla="*/ 3862755 h 6853615"/>
              <a:gd name="connsiteX279" fmla="*/ 6522453 w 12192892"/>
              <a:gd name="connsiteY279" fmla="*/ 3862755 h 6853615"/>
              <a:gd name="connsiteX280" fmla="*/ 6522453 w 12192892"/>
              <a:gd name="connsiteY280" fmla="*/ 4272482 h 6853615"/>
              <a:gd name="connsiteX281" fmla="*/ 6105282 w 12192892"/>
              <a:gd name="connsiteY281" fmla="*/ 4272482 h 6853615"/>
              <a:gd name="connsiteX282" fmla="*/ 6105282 w 12192892"/>
              <a:gd name="connsiteY282" fmla="*/ 3862755 h 6853615"/>
              <a:gd name="connsiteX283" fmla="*/ 6540125 w 12192892"/>
              <a:gd name="connsiteY283" fmla="*/ 3862755 h 6853615"/>
              <a:gd name="connsiteX284" fmla="*/ 6957116 w 12192892"/>
              <a:gd name="connsiteY284" fmla="*/ 3862755 h 6853615"/>
              <a:gd name="connsiteX285" fmla="*/ 6957116 w 12192892"/>
              <a:gd name="connsiteY285" fmla="*/ 4272482 h 6853615"/>
              <a:gd name="connsiteX286" fmla="*/ 6540125 w 12192892"/>
              <a:gd name="connsiteY286" fmla="*/ 4272482 h 6853615"/>
              <a:gd name="connsiteX287" fmla="*/ 6540125 w 12192892"/>
              <a:gd name="connsiteY287" fmla="*/ 3862755 h 6853615"/>
              <a:gd name="connsiteX288" fmla="*/ 6974967 w 12192892"/>
              <a:gd name="connsiteY288" fmla="*/ 3862755 h 6853615"/>
              <a:gd name="connsiteX289" fmla="*/ 7391958 w 12192892"/>
              <a:gd name="connsiteY289" fmla="*/ 3862755 h 6853615"/>
              <a:gd name="connsiteX290" fmla="*/ 7391958 w 12192892"/>
              <a:gd name="connsiteY290" fmla="*/ 4272482 h 6853615"/>
              <a:gd name="connsiteX291" fmla="*/ 6974967 w 12192892"/>
              <a:gd name="connsiteY291" fmla="*/ 4272482 h 6853615"/>
              <a:gd name="connsiteX292" fmla="*/ 6974967 w 12192892"/>
              <a:gd name="connsiteY292" fmla="*/ 3862755 h 6853615"/>
              <a:gd name="connsiteX293" fmla="*/ 7409809 w 12192892"/>
              <a:gd name="connsiteY293" fmla="*/ 3862755 h 6853615"/>
              <a:gd name="connsiteX294" fmla="*/ 7826979 w 12192892"/>
              <a:gd name="connsiteY294" fmla="*/ 3862755 h 6853615"/>
              <a:gd name="connsiteX295" fmla="*/ 7826979 w 12192892"/>
              <a:gd name="connsiteY295" fmla="*/ 4272482 h 6853615"/>
              <a:gd name="connsiteX296" fmla="*/ 7409809 w 12192892"/>
              <a:gd name="connsiteY296" fmla="*/ 4272482 h 6853615"/>
              <a:gd name="connsiteX297" fmla="*/ 7409809 w 12192892"/>
              <a:gd name="connsiteY297" fmla="*/ 3862755 h 6853615"/>
              <a:gd name="connsiteX298" fmla="*/ 7844651 w 12192892"/>
              <a:gd name="connsiteY298" fmla="*/ 3862755 h 6853615"/>
              <a:gd name="connsiteX299" fmla="*/ 8261642 w 12192892"/>
              <a:gd name="connsiteY299" fmla="*/ 3862755 h 6853615"/>
              <a:gd name="connsiteX300" fmla="*/ 8261642 w 12192892"/>
              <a:gd name="connsiteY300" fmla="*/ 4272482 h 6853615"/>
              <a:gd name="connsiteX301" fmla="*/ 7844651 w 12192892"/>
              <a:gd name="connsiteY301" fmla="*/ 4272482 h 6853615"/>
              <a:gd name="connsiteX302" fmla="*/ 7844651 w 12192892"/>
              <a:gd name="connsiteY302" fmla="*/ 3862755 h 6853615"/>
              <a:gd name="connsiteX303" fmla="*/ 8279493 w 12192892"/>
              <a:gd name="connsiteY303" fmla="*/ 3862755 h 6853615"/>
              <a:gd name="connsiteX304" fmla="*/ 8696663 w 12192892"/>
              <a:gd name="connsiteY304" fmla="*/ 3862755 h 6853615"/>
              <a:gd name="connsiteX305" fmla="*/ 8696663 w 12192892"/>
              <a:gd name="connsiteY305" fmla="*/ 4272482 h 6853615"/>
              <a:gd name="connsiteX306" fmla="*/ 8279493 w 12192892"/>
              <a:gd name="connsiteY306" fmla="*/ 4272482 h 6853615"/>
              <a:gd name="connsiteX307" fmla="*/ 8279493 w 12192892"/>
              <a:gd name="connsiteY307" fmla="*/ 3862755 h 6853615"/>
              <a:gd name="connsiteX308" fmla="*/ 8714335 w 12192892"/>
              <a:gd name="connsiteY308" fmla="*/ 3862755 h 6853615"/>
              <a:gd name="connsiteX309" fmla="*/ 9131326 w 12192892"/>
              <a:gd name="connsiteY309" fmla="*/ 3862755 h 6853615"/>
              <a:gd name="connsiteX310" fmla="*/ 9131326 w 12192892"/>
              <a:gd name="connsiteY310" fmla="*/ 4272482 h 6853615"/>
              <a:gd name="connsiteX311" fmla="*/ 8714335 w 12192892"/>
              <a:gd name="connsiteY311" fmla="*/ 4272482 h 6853615"/>
              <a:gd name="connsiteX312" fmla="*/ 8714335 w 12192892"/>
              <a:gd name="connsiteY312" fmla="*/ 3862755 h 6853615"/>
              <a:gd name="connsiteX313" fmla="*/ 9148999 w 12192892"/>
              <a:gd name="connsiteY313" fmla="*/ 3862755 h 6853615"/>
              <a:gd name="connsiteX314" fmla="*/ 9565990 w 12192892"/>
              <a:gd name="connsiteY314" fmla="*/ 3862755 h 6853615"/>
              <a:gd name="connsiteX315" fmla="*/ 9565990 w 12192892"/>
              <a:gd name="connsiteY315" fmla="*/ 4272482 h 6853615"/>
              <a:gd name="connsiteX316" fmla="*/ 9148999 w 12192892"/>
              <a:gd name="connsiteY316" fmla="*/ 4272482 h 6853615"/>
              <a:gd name="connsiteX317" fmla="*/ 9148999 w 12192892"/>
              <a:gd name="connsiteY317" fmla="*/ 3862755 h 6853615"/>
              <a:gd name="connsiteX318" fmla="*/ 9148999 w 12192892"/>
              <a:gd name="connsiteY318" fmla="*/ 3845216 h 6853615"/>
              <a:gd name="connsiteX319" fmla="*/ 9148999 w 12192892"/>
              <a:gd name="connsiteY319" fmla="*/ 3435490 h 6853615"/>
              <a:gd name="connsiteX320" fmla="*/ 9565990 w 12192892"/>
              <a:gd name="connsiteY320" fmla="*/ 3435490 h 6853615"/>
              <a:gd name="connsiteX321" fmla="*/ 9565990 w 12192892"/>
              <a:gd name="connsiteY321" fmla="*/ 3845216 h 6853615"/>
              <a:gd name="connsiteX322" fmla="*/ 9148999 w 12192892"/>
              <a:gd name="connsiteY322" fmla="*/ 3845216 h 6853615"/>
              <a:gd name="connsiteX323" fmla="*/ 9148999 w 12192892"/>
              <a:gd name="connsiteY323" fmla="*/ 3417950 h 6853615"/>
              <a:gd name="connsiteX324" fmla="*/ 9148999 w 12192892"/>
              <a:gd name="connsiteY324" fmla="*/ 3008224 h 6853615"/>
              <a:gd name="connsiteX325" fmla="*/ 9565990 w 12192892"/>
              <a:gd name="connsiteY325" fmla="*/ 3008224 h 6853615"/>
              <a:gd name="connsiteX326" fmla="*/ 9565990 w 12192892"/>
              <a:gd name="connsiteY326" fmla="*/ 3417950 h 6853615"/>
              <a:gd name="connsiteX327" fmla="*/ 9148999 w 12192892"/>
              <a:gd name="connsiteY327" fmla="*/ 3417950 h 6853615"/>
              <a:gd name="connsiteX328" fmla="*/ 9148999 w 12192892"/>
              <a:gd name="connsiteY328" fmla="*/ 2990684 h 6853615"/>
              <a:gd name="connsiteX329" fmla="*/ 9148999 w 12192892"/>
              <a:gd name="connsiteY329" fmla="*/ 2580958 h 6853615"/>
              <a:gd name="connsiteX330" fmla="*/ 9565990 w 12192892"/>
              <a:gd name="connsiteY330" fmla="*/ 2580958 h 6853615"/>
              <a:gd name="connsiteX331" fmla="*/ 9565990 w 12192892"/>
              <a:gd name="connsiteY331" fmla="*/ 2990684 h 6853615"/>
              <a:gd name="connsiteX332" fmla="*/ 9148999 w 12192892"/>
              <a:gd name="connsiteY332" fmla="*/ 2990684 h 6853615"/>
              <a:gd name="connsiteX333" fmla="*/ 9148999 w 12192892"/>
              <a:gd name="connsiteY333" fmla="*/ 2563419 h 6853615"/>
              <a:gd name="connsiteX334" fmla="*/ 9148999 w 12192892"/>
              <a:gd name="connsiteY334" fmla="*/ 2153868 h 6853615"/>
              <a:gd name="connsiteX335" fmla="*/ 9565990 w 12192892"/>
              <a:gd name="connsiteY335" fmla="*/ 2153868 h 6853615"/>
              <a:gd name="connsiteX336" fmla="*/ 9565990 w 12192892"/>
              <a:gd name="connsiteY336" fmla="*/ 2563594 h 6853615"/>
              <a:gd name="connsiteX337" fmla="*/ 9148999 w 12192892"/>
              <a:gd name="connsiteY337" fmla="*/ 2563594 h 6853615"/>
              <a:gd name="connsiteX338" fmla="*/ 9131326 w 12192892"/>
              <a:gd name="connsiteY338" fmla="*/ 2563419 h 6853615"/>
              <a:gd name="connsiteX339" fmla="*/ 8714335 w 12192892"/>
              <a:gd name="connsiteY339" fmla="*/ 2563419 h 6853615"/>
              <a:gd name="connsiteX340" fmla="*/ 8714335 w 12192892"/>
              <a:gd name="connsiteY340" fmla="*/ 2153868 h 6853615"/>
              <a:gd name="connsiteX341" fmla="*/ 9131326 w 12192892"/>
              <a:gd name="connsiteY341" fmla="*/ 2153868 h 6853615"/>
              <a:gd name="connsiteX342" fmla="*/ 9131326 w 12192892"/>
              <a:gd name="connsiteY342" fmla="*/ 2563419 h 6853615"/>
              <a:gd name="connsiteX343" fmla="*/ 8696484 w 12192892"/>
              <a:gd name="connsiteY343" fmla="*/ 2563419 h 6853615"/>
              <a:gd name="connsiteX344" fmla="*/ 8279314 w 12192892"/>
              <a:gd name="connsiteY344" fmla="*/ 2563419 h 6853615"/>
              <a:gd name="connsiteX345" fmla="*/ 8279314 w 12192892"/>
              <a:gd name="connsiteY345" fmla="*/ 2153868 h 6853615"/>
              <a:gd name="connsiteX346" fmla="*/ 8696484 w 12192892"/>
              <a:gd name="connsiteY346" fmla="*/ 2153868 h 6853615"/>
              <a:gd name="connsiteX347" fmla="*/ 8696484 w 12192892"/>
              <a:gd name="connsiteY347" fmla="*/ 2563419 h 6853615"/>
              <a:gd name="connsiteX348" fmla="*/ 8261642 w 12192892"/>
              <a:gd name="connsiteY348" fmla="*/ 2563419 h 6853615"/>
              <a:gd name="connsiteX349" fmla="*/ 7844651 w 12192892"/>
              <a:gd name="connsiteY349" fmla="*/ 2563419 h 6853615"/>
              <a:gd name="connsiteX350" fmla="*/ 7844651 w 12192892"/>
              <a:gd name="connsiteY350" fmla="*/ 2153868 h 6853615"/>
              <a:gd name="connsiteX351" fmla="*/ 8261642 w 12192892"/>
              <a:gd name="connsiteY351" fmla="*/ 2153868 h 6853615"/>
              <a:gd name="connsiteX352" fmla="*/ 8261642 w 12192892"/>
              <a:gd name="connsiteY352" fmla="*/ 2563419 h 6853615"/>
              <a:gd name="connsiteX353" fmla="*/ 7826800 w 12192892"/>
              <a:gd name="connsiteY353" fmla="*/ 2563419 h 6853615"/>
              <a:gd name="connsiteX354" fmla="*/ 7409809 w 12192892"/>
              <a:gd name="connsiteY354" fmla="*/ 2563419 h 6853615"/>
              <a:gd name="connsiteX355" fmla="*/ 7409809 w 12192892"/>
              <a:gd name="connsiteY355" fmla="*/ 2153868 h 6853615"/>
              <a:gd name="connsiteX356" fmla="*/ 7826979 w 12192892"/>
              <a:gd name="connsiteY356" fmla="*/ 2153868 h 6853615"/>
              <a:gd name="connsiteX357" fmla="*/ 7826979 w 12192892"/>
              <a:gd name="connsiteY357" fmla="*/ 2563419 h 6853615"/>
              <a:gd name="connsiteX358" fmla="*/ 7391958 w 12192892"/>
              <a:gd name="connsiteY358" fmla="*/ 2563419 h 6853615"/>
              <a:gd name="connsiteX359" fmla="*/ 6974967 w 12192892"/>
              <a:gd name="connsiteY359" fmla="*/ 2563419 h 6853615"/>
              <a:gd name="connsiteX360" fmla="*/ 6974967 w 12192892"/>
              <a:gd name="connsiteY360" fmla="*/ 2153868 h 6853615"/>
              <a:gd name="connsiteX361" fmla="*/ 7391958 w 12192892"/>
              <a:gd name="connsiteY361" fmla="*/ 2153868 h 6853615"/>
              <a:gd name="connsiteX362" fmla="*/ 7391958 w 12192892"/>
              <a:gd name="connsiteY362" fmla="*/ 2563419 h 6853615"/>
              <a:gd name="connsiteX363" fmla="*/ 6957295 w 12192892"/>
              <a:gd name="connsiteY363" fmla="*/ 2563419 h 6853615"/>
              <a:gd name="connsiteX364" fmla="*/ 6540303 w 12192892"/>
              <a:gd name="connsiteY364" fmla="*/ 2563419 h 6853615"/>
              <a:gd name="connsiteX365" fmla="*/ 6540303 w 12192892"/>
              <a:gd name="connsiteY365" fmla="*/ 2153868 h 6853615"/>
              <a:gd name="connsiteX366" fmla="*/ 6957295 w 12192892"/>
              <a:gd name="connsiteY366" fmla="*/ 2153868 h 6853615"/>
              <a:gd name="connsiteX367" fmla="*/ 6957295 w 12192892"/>
              <a:gd name="connsiteY367" fmla="*/ 2563419 h 6853615"/>
              <a:gd name="connsiteX368" fmla="*/ 6522453 w 12192892"/>
              <a:gd name="connsiteY368" fmla="*/ 2563419 h 6853615"/>
              <a:gd name="connsiteX369" fmla="*/ 6105282 w 12192892"/>
              <a:gd name="connsiteY369" fmla="*/ 2563419 h 6853615"/>
              <a:gd name="connsiteX370" fmla="*/ 6105282 w 12192892"/>
              <a:gd name="connsiteY370" fmla="*/ 2153868 h 6853615"/>
              <a:gd name="connsiteX371" fmla="*/ 6522453 w 12192892"/>
              <a:gd name="connsiteY371" fmla="*/ 2153868 h 6853615"/>
              <a:gd name="connsiteX372" fmla="*/ 6522453 w 12192892"/>
              <a:gd name="connsiteY372" fmla="*/ 2563419 h 6853615"/>
              <a:gd name="connsiteX373" fmla="*/ 6087610 w 12192892"/>
              <a:gd name="connsiteY373" fmla="*/ 2563419 h 6853615"/>
              <a:gd name="connsiteX374" fmla="*/ 5670619 w 12192892"/>
              <a:gd name="connsiteY374" fmla="*/ 2563419 h 6853615"/>
              <a:gd name="connsiteX375" fmla="*/ 5670619 w 12192892"/>
              <a:gd name="connsiteY375" fmla="*/ 2153868 h 6853615"/>
              <a:gd name="connsiteX376" fmla="*/ 6087610 w 12192892"/>
              <a:gd name="connsiteY376" fmla="*/ 2153868 h 6853615"/>
              <a:gd name="connsiteX377" fmla="*/ 6087610 w 12192892"/>
              <a:gd name="connsiteY377" fmla="*/ 2563419 h 6853615"/>
              <a:gd name="connsiteX378" fmla="*/ 5652769 w 12192892"/>
              <a:gd name="connsiteY378" fmla="*/ 2563419 h 6853615"/>
              <a:gd name="connsiteX379" fmla="*/ 5235598 w 12192892"/>
              <a:gd name="connsiteY379" fmla="*/ 2563419 h 6853615"/>
              <a:gd name="connsiteX380" fmla="*/ 5235598 w 12192892"/>
              <a:gd name="connsiteY380" fmla="*/ 2153868 h 6853615"/>
              <a:gd name="connsiteX381" fmla="*/ 5652769 w 12192892"/>
              <a:gd name="connsiteY381" fmla="*/ 2153868 h 6853615"/>
              <a:gd name="connsiteX382" fmla="*/ 5652769 w 12192892"/>
              <a:gd name="connsiteY382" fmla="*/ 2563419 h 6853615"/>
              <a:gd name="connsiteX383" fmla="*/ 5217926 w 12192892"/>
              <a:gd name="connsiteY383" fmla="*/ 2563419 h 6853615"/>
              <a:gd name="connsiteX384" fmla="*/ 4800935 w 12192892"/>
              <a:gd name="connsiteY384" fmla="*/ 2563419 h 6853615"/>
              <a:gd name="connsiteX385" fmla="*/ 4800935 w 12192892"/>
              <a:gd name="connsiteY385" fmla="*/ 2153868 h 6853615"/>
              <a:gd name="connsiteX386" fmla="*/ 5217926 w 12192892"/>
              <a:gd name="connsiteY386" fmla="*/ 2153868 h 6853615"/>
              <a:gd name="connsiteX387" fmla="*/ 5217926 w 12192892"/>
              <a:gd name="connsiteY387" fmla="*/ 2563419 h 6853615"/>
              <a:gd name="connsiteX388" fmla="*/ 4783085 w 12192892"/>
              <a:gd name="connsiteY388" fmla="*/ 2563419 h 6853615"/>
              <a:gd name="connsiteX389" fmla="*/ 4366093 w 12192892"/>
              <a:gd name="connsiteY389" fmla="*/ 2563419 h 6853615"/>
              <a:gd name="connsiteX390" fmla="*/ 4366093 w 12192892"/>
              <a:gd name="connsiteY390" fmla="*/ 2153868 h 6853615"/>
              <a:gd name="connsiteX391" fmla="*/ 4783085 w 12192892"/>
              <a:gd name="connsiteY391" fmla="*/ 2153868 h 6853615"/>
              <a:gd name="connsiteX392" fmla="*/ 4783085 w 12192892"/>
              <a:gd name="connsiteY392" fmla="*/ 2563419 h 6853615"/>
              <a:gd name="connsiteX393" fmla="*/ 4348242 w 12192892"/>
              <a:gd name="connsiteY393" fmla="*/ 2563419 h 6853615"/>
              <a:gd name="connsiteX394" fmla="*/ 3931072 w 12192892"/>
              <a:gd name="connsiteY394" fmla="*/ 2563419 h 6853615"/>
              <a:gd name="connsiteX395" fmla="*/ 3931072 w 12192892"/>
              <a:gd name="connsiteY395" fmla="*/ 2153868 h 6853615"/>
              <a:gd name="connsiteX396" fmla="*/ 4348242 w 12192892"/>
              <a:gd name="connsiteY396" fmla="*/ 2153868 h 6853615"/>
              <a:gd name="connsiteX397" fmla="*/ 4348242 w 12192892"/>
              <a:gd name="connsiteY397" fmla="*/ 2563419 h 6853615"/>
              <a:gd name="connsiteX398" fmla="*/ 3913400 w 12192892"/>
              <a:gd name="connsiteY398" fmla="*/ 2563419 h 6853615"/>
              <a:gd name="connsiteX399" fmla="*/ 3496409 w 12192892"/>
              <a:gd name="connsiteY399" fmla="*/ 2563419 h 6853615"/>
              <a:gd name="connsiteX400" fmla="*/ 3496409 w 12192892"/>
              <a:gd name="connsiteY400" fmla="*/ 2153868 h 6853615"/>
              <a:gd name="connsiteX401" fmla="*/ 3913400 w 12192892"/>
              <a:gd name="connsiteY401" fmla="*/ 2153868 h 6853615"/>
              <a:gd name="connsiteX402" fmla="*/ 3913400 w 12192892"/>
              <a:gd name="connsiteY402" fmla="*/ 2563419 h 6853615"/>
              <a:gd name="connsiteX403" fmla="*/ 3478558 w 12192892"/>
              <a:gd name="connsiteY403" fmla="*/ 2563419 h 6853615"/>
              <a:gd name="connsiteX404" fmla="*/ 3061388 w 12192892"/>
              <a:gd name="connsiteY404" fmla="*/ 2563419 h 6853615"/>
              <a:gd name="connsiteX405" fmla="*/ 3061388 w 12192892"/>
              <a:gd name="connsiteY405" fmla="*/ 2153868 h 6853615"/>
              <a:gd name="connsiteX406" fmla="*/ 3478558 w 12192892"/>
              <a:gd name="connsiteY406" fmla="*/ 2153868 h 6853615"/>
              <a:gd name="connsiteX407" fmla="*/ 3478558 w 12192892"/>
              <a:gd name="connsiteY407" fmla="*/ 2563419 h 6853615"/>
              <a:gd name="connsiteX408" fmla="*/ 3043716 w 12192892"/>
              <a:gd name="connsiteY408" fmla="*/ 2563419 h 6853615"/>
              <a:gd name="connsiteX409" fmla="*/ 2626724 w 12192892"/>
              <a:gd name="connsiteY409" fmla="*/ 2563419 h 6853615"/>
              <a:gd name="connsiteX410" fmla="*/ 2626724 w 12192892"/>
              <a:gd name="connsiteY410" fmla="*/ 2153868 h 6853615"/>
              <a:gd name="connsiteX411" fmla="*/ 3043716 w 12192892"/>
              <a:gd name="connsiteY411" fmla="*/ 2153868 h 6853615"/>
              <a:gd name="connsiteX412" fmla="*/ 3043716 w 12192892"/>
              <a:gd name="connsiteY412" fmla="*/ 2563419 h 6853615"/>
              <a:gd name="connsiteX413" fmla="*/ 2608874 w 12192892"/>
              <a:gd name="connsiteY413" fmla="*/ 2563419 h 6853615"/>
              <a:gd name="connsiteX414" fmla="*/ 2191883 w 12192892"/>
              <a:gd name="connsiteY414" fmla="*/ 2563419 h 6853615"/>
              <a:gd name="connsiteX415" fmla="*/ 2191883 w 12192892"/>
              <a:gd name="connsiteY415" fmla="*/ 2153868 h 6853615"/>
              <a:gd name="connsiteX416" fmla="*/ 2608874 w 12192892"/>
              <a:gd name="connsiteY416" fmla="*/ 2153868 h 6853615"/>
              <a:gd name="connsiteX417" fmla="*/ 2608874 w 12192892"/>
              <a:gd name="connsiteY417" fmla="*/ 2563419 h 6853615"/>
              <a:gd name="connsiteX418" fmla="*/ 2608874 w 12192892"/>
              <a:gd name="connsiteY418" fmla="*/ 2580958 h 6853615"/>
              <a:gd name="connsiteX419" fmla="*/ 2608874 w 12192892"/>
              <a:gd name="connsiteY419" fmla="*/ 2990684 h 6853615"/>
              <a:gd name="connsiteX420" fmla="*/ 2191883 w 12192892"/>
              <a:gd name="connsiteY420" fmla="*/ 2990684 h 6853615"/>
              <a:gd name="connsiteX421" fmla="*/ 2191883 w 12192892"/>
              <a:gd name="connsiteY421" fmla="*/ 2580958 h 6853615"/>
              <a:gd name="connsiteX422" fmla="*/ 2608874 w 12192892"/>
              <a:gd name="connsiteY422" fmla="*/ 2580958 h 6853615"/>
              <a:gd name="connsiteX423" fmla="*/ 2608874 w 12192892"/>
              <a:gd name="connsiteY423" fmla="*/ 3008224 h 6853615"/>
              <a:gd name="connsiteX424" fmla="*/ 2608874 w 12192892"/>
              <a:gd name="connsiteY424" fmla="*/ 3417950 h 6853615"/>
              <a:gd name="connsiteX425" fmla="*/ 2191883 w 12192892"/>
              <a:gd name="connsiteY425" fmla="*/ 3417950 h 6853615"/>
              <a:gd name="connsiteX426" fmla="*/ 2191883 w 12192892"/>
              <a:gd name="connsiteY426" fmla="*/ 3008224 h 6853615"/>
              <a:gd name="connsiteX427" fmla="*/ 2608874 w 12192892"/>
              <a:gd name="connsiteY427" fmla="*/ 3008224 h 6853615"/>
              <a:gd name="connsiteX428" fmla="*/ 2608874 w 12192892"/>
              <a:gd name="connsiteY428" fmla="*/ 3435490 h 6853615"/>
              <a:gd name="connsiteX429" fmla="*/ 2608874 w 12192892"/>
              <a:gd name="connsiteY429" fmla="*/ 3845216 h 6853615"/>
              <a:gd name="connsiteX430" fmla="*/ 2191883 w 12192892"/>
              <a:gd name="connsiteY430" fmla="*/ 3845216 h 6853615"/>
              <a:gd name="connsiteX431" fmla="*/ 2191883 w 12192892"/>
              <a:gd name="connsiteY431" fmla="*/ 3435490 h 6853615"/>
              <a:gd name="connsiteX432" fmla="*/ 2608874 w 12192892"/>
              <a:gd name="connsiteY432" fmla="*/ 3435490 h 6853615"/>
              <a:gd name="connsiteX433" fmla="*/ 2608874 w 12192892"/>
              <a:gd name="connsiteY433" fmla="*/ 3862755 h 6853615"/>
              <a:gd name="connsiteX434" fmla="*/ 2608874 w 12192892"/>
              <a:gd name="connsiteY434" fmla="*/ 4272482 h 6853615"/>
              <a:gd name="connsiteX435" fmla="*/ 2191883 w 12192892"/>
              <a:gd name="connsiteY435" fmla="*/ 4272482 h 6853615"/>
              <a:gd name="connsiteX436" fmla="*/ 2191883 w 12192892"/>
              <a:gd name="connsiteY436" fmla="*/ 3862755 h 6853615"/>
              <a:gd name="connsiteX437" fmla="*/ 2608874 w 12192892"/>
              <a:gd name="connsiteY437" fmla="*/ 3862755 h 6853615"/>
              <a:gd name="connsiteX438" fmla="*/ 2608874 w 12192892"/>
              <a:gd name="connsiteY438" fmla="*/ 4290021 h 6853615"/>
              <a:gd name="connsiteX439" fmla="*/ 2608874 w 12192892"/>
              <a:gd name="connsiteY439" fmla="*/ 4699748 h 6853615"/>
              <a:gd name="connsiteX440" fmla="*/ 2191883 w 12192892"/>
              <a:gd name="connsiteY440" fmla="*/ 4699748 h 6853615"/>
              <a:gd name="connsiteX441" fmla="*/ 2191883 w 12192892"/>
              <a:gd name="connsiteY441" fmla="*/ 4290021 h 6853615"/>
              <a:gd name="connsiteX442" fmla="*/ 2608874 w 12192892"/>
              <a:gd name="connsiteY442" fmla="*/ 4290021 h 6853615"/>
              <a:gd name="connsiteX443" fmla="*/ 2626724 w 12192892"/>
              <a:gd name="connsiteY443" fmla="*/ 4290021 h 6853615"/>
              <a:gd name="connsiteX444" fmla="*/ 3043716 w 12192892"/>
              <a:gd name="connsiteY444" fmla="*/ 4290021 h 6853615"/>
              <a:gd name="connsiteX445" fmla="*/ 3043716 w 12192892"/>
              <a:gd name="connsiteY445" fmla="*/ 4699748 h 6853615"/>
              <a:gd name="connsiteX446" fmla="*/ 2626724 w 12192892"/>
              <a:gd name="connsiteY446" fmla="*/ 4699748 h 6853615"/>
              <a:gd name="connsiteX447" fmla="*/ 2626724 w 12192892"/>
              <a:gd name="connsiteY447" fmla="*/ 4290021 h 6853615"/>
              <a:gd name="connsiteX448" fmla="*/ 3061567 w 12192892"/>
              <a:gd name="connsiteY448" fmla="*/ 4290021 h 6853615"/>
              <a:gd name="connsiteX449" fmla="*/ 3478737 w 12192892"/>
              <a:gd name="connsiteY449" fmla="*/ 4290021 h 6853615"/>
              <a:gd name="connsiteX450" fmla="*/ 3478737 w 12192892"/>
              <a:gd name="connsiteY450" fmla="*/ 4699748 h 6853615"/>
              <a:gd name="connsiteX451" fmla="*/ 3061567 w 12192892"/>
              <a:gd name="connsiteY451" fmla="*/ 4699748 h 6853615"/>
              <a:gd name="connsiteX452" fmla="*/ 3061567 w 12192892"/>
              <a:gd name="connsiteY452" fmla="*/ 4290021 h 6853615"/>
              <a:gd name="connsiteX453" fmla="*/ 3496409 w 12192892"/>
              <a:gd name="connsiteY453" fmla="*/ 4290021 h 6853615"/>
              <a:gd name="connsiteX454" fmla="*/ 3913400 w 12192892"/>
              <a:gd name="connsiteY454" fmla="*/ 4290021 h 6853615"/>
              <a:gd name="connsiteX455" fmla="*/ 3913400 w 12192892"/>
              <a:gd name="connsiteY455" fmla="*/ 4699748 h 6853615"/>
              <a:gd name="connsiteX456" fmla="*/ 3496409 w 12192892"/>
              <a:gd name="connsiteY456" fmla="*/ 4699748 h 6853615"/>
              <a:gd name="connsiteX457" fmla="*/ 3496409 w 12192892"/>
              <a:gd name="connsiteY457" fmla="*/ 4290021 h 6853615"/>
              <a:gd name="connsiteX458" fmla="*/ 3931251 w 12192892"/>
              <a:gd name="connsiteY458" fmla="*/ 4290021 h 6853615"/>
              <a:gd name="connsiteX459" fmla="*/ 4348421 w 12192892"/>
              <a:gd name="connsiteY459" fmla="*/ 4290021 h 6853615"/>
              <a:gd name="connsiteX460" fmla="*/ 4348421 w 12192892"/>
              <a:gd name="connsiteY460" fmla="*/ 4699748 h 6853615"/>
              <a:gd name="connsiteX461" fmla="*/ 3931251 w 12192892"/>
              <a:gd name="connsiteY461" fmla="*/ 4699748 h 6853615"/>
              <a:gd name="connsiteX462" fmla="*/ 3931251 w 12192892"/>
              <a:gd name="connsiteY462" fmla="*/ 4290021 h 6853615"/>
              <a:gd name="connsiteX463" fmla="*/ 4366093 w 12192892"/>
              <a:gd name="connsiteY463" fmla="*/ 4290021 h 6853615"/>
              <a:gd name="connsiteX464" fmla="*/ 4783085 w 12192892"/>
              <a:gd name="connsiteY464" fmla="*/ 4290021 h 6853615"/>
              <a:gd name="connsiteX465" fmla="*/ 4783085 w 12192892"/>
              <a:gd name="connsiteY465" fmla="*/ 4699748 h 6853615"/>
              <a:gd name="connsiteX466" fmla="*/ 4366093 w 12192892"/>
              <a:gd name="connsiteY466" fmla="*/ 4699748 h 6853615"/>
              <a:gd name="connsiteX467" fmla="*/ 4366093 w 12192892"/>
              <a:gd name="connsiteY467" fmla="*/ 4290021 h 6853615"/>
              <a:gd name="connsiteX468" fmla="*/ 4800756 w 12192892"/>
              <a:gd name="connsiteY468" fmla="*/ 4290021 h 6853615"/>
              <a:gd name="connsiteX469" fmla="*/ 5217748 w 12192892"/>
              <a:gd name="connsiteY469" fmla="*/ 4290021 h 6853615"/>
              <a:gd name="connsiteX470" fmla="*/ 5217748 w 12192892"/>
              <a:gd name="connsiteY470" fmla="*/ 4699748 h 6853615"/>
              <a:gd name="connsiteX471" fmla="*/ 4800756 w 12192892"/>
              <a:gd name="connsiteY471" fmla="*/ 4699748 h 6853615"/>
              <a:gd name="connsiteX472" fmla="*/ 4800756 w 12192892"/>
              <a:gd name="connsiteY472" fmla="*/ 4290021 h 6853615"/>
              <a:gd name="connsiteX473" fmla="*/ 5235598 w 12192892"/>
              <a:gd name="connsiteY473" fmla="*/ 4290021 h 6853615"/>
              <a:gd name="connsiteX474" fmla="*/ 5652769 w 12192892"/>
              <a:gd name="connsiteY474" fmla="*/ 4290021 h 6853615"/>
              <a:gd name="connsiteX475" fmla="*/ 5652769 w 12192892"/>
              <a:gd name="connsiteY475" fmla="*/ 4699748 h 6853615"/>
              <a:gd name="connsiteX476" fmla="*/ 5235598 w 12192892"/>
              <a:gd name="connsiteY476" fmla="*/ 4699748 h 6853615"/>
              <a:gd name="connsiteX477" fmla="*/ 5235598 w 12192892"/>
              <a:gd name="connsiteY477" fmla="*/ 4290021 h 6853615"/>
              <a:gd name="connsiteX478" fmla="*/ 5670441 w 12192892"/>
              <a:gd name="connsiteY478" fmla="*/ 4290021 h 6853615"/>
              <a:gd name="connsiteX479" fmla="*/ 6087432 w 12192892"/>
              <a:gd name="connsiteY479" fmla="*/ 4290021 h 6853615"/>
              <a:gd name="connsiteX480" fmla="*/ 6087432 w 12192892"/>
              <a:gd name="connsiteY480" fmla="*/ 4699748 h 6853615"/>
              <a:gd name="connsiteX481" fmla="*/ 5670441 w 12192892"/>
              <a:gd name="connsiteY481" fmla="*/ 4699748 h 6853615"/>
              <a:gd name="connsiteX482" fmla="*/ 5670441 w 12192892"/>
              <a:gd name="connsiteY482" fmla="*/ 4290021 h 6853615"/>
              <a:gd name="connsiteX483" fmla="*/ 6105282 w 12192892"/>
              <a:gd name="connsiteY483" fmla="*/ 4290021 h 6853615"/>
              <a:gd name="connsiteX484" fmla="*/ 6522453 w 12192892"/>
              <a:gd name="connsiteY484" fmla="*/ 4290021 h 6853615"/>
              <a:gd name="connsiteX485" fmla="*/ 6522453 w 12192892"/>
              <a:gd name="connsiteY485" fmla="*/ 4699748 h 6853615"/>
              <a:gd name="connsiteX486" fmla="*/ 6105282 w 12192892"/>
              <a:gd name="connsiteY486" fmla="*/ 4699748 h 6853615"/>
              <a:gd name="connsiteX487" fmla="*/ 6105282 w 12192892"/>
              <a:gd name="connsiteY487" fmla="*/ 4290021 h 6853615"/>
              <a:gd name="connsiteX488" fmla="*/ 6540125 w 12192892"/>
              <a:gd name="connsiteY488" fmla="*/ 4290021 h 6853615"/>
              <a:gd name="connsiteX489" fmla="*/ 6957116 w 12192892"/>
              <a:gd name="connsiteY489" fmla="*/ 4290021 h 6853615"/>
              <a:gd name="connsiteX490" fmla="*/ 6957116 w 12192892"/>
              <a:gd name="connsiteY490" fmla="*/ 4699748 h 6853615"/>
              <a:gd name="connsiteX491" fmla="*/ 6540125 w 12192892"/>
              <a:gd name="connsiteY491" fmla="*/ 4699748 h 6853615"/>
              <a:gd name="connsiteX492" fmla="*/ 6540125 w 12192892"/>
              <a:gd name="connsiteY492" fmla="*/ 4290021 h 6853615"/>
              <a:gd name="connsiteX493" fmla="*/ 6974967 w 12192892"/>
              <a:gd name="connsiteY493" fmla="*/ 4290021 h 6853615"/>
              <a:gd name="connsiteX494" fmla="*/ 7391958 w 12192892"/>
              <a:gd name="connsiteY494" fmla="*/ 4290021 h 6853615"/>
              <a:gd name="connsiteX495" fmla="*/ 7391958 w 12192892"/>
              <a:gd name="connsiteY495" fmla="*/ 4699748 h 6853615"/>
              <a:gd name="connsiteX496" fmla="*/ 6974967 w 12192892"/>
              <a:gd name="connsiteY496" fmla="*/ 4699748 h 6853615"/>
              <a:gd name="connsiteX497" fmla="*/ 6974967 w 12192892"/>
              <a:gd name="connsiteY497" fmla="*/ 4290021 h 6853615"/>
              <a:gd name="connsiteX498" fmla="*/ 7409809 w 12192892"/>
              <a:gd name="connsiteY498" fmla="*/ 4290021 h 6853615"/>
              <a:gd name="connsiteX499" fmla="*/ 7826979 w 12192892"/>
              <a:gd name="connsiteY499" fmla="*/ 4290021 h 6853615"/>
              <a:gd name="connsiteX500" fmla="*/ 7826979 w 12192892"/>
              <a:gd name="connsiteY500" fmla="*/ 4699748 h 6853615"/>
              <a:gd name="connsiteX501" fmla="*/ 7409809 w 12192892"/>
              <a:gd name="connsiteY501" fmla="*/ 4699748 h 6853615"/>
              <a:gd name="connsiteX502" fmla="*/ 7409809 w 12192892"/>
              <a:gd name="connsiteY502" fmla="*/ 4290021 h 6853615"/>
              <a:gd name="connsiteX503" fmla="*/ 7844651 w 12192892"/>
              <a:gd name="connsiteY503" fmla="*/ 4290021 h 6853615"/>
              <a:gd name="connsiteX504" fmla="*/ 8261642 w 12192892"/>
              <a:gd name="connsiteY504" fmla="*/ 4290021 h 6853615"/>
              <a:gd name="connsiteX505" fmla="*/ 8261642 w 12192892"/>
              <a:gd name="connsiteY505" fmla="*/ 4699748 h 6853615"/>
              <a:gd name="connsiteX506" fmla="*/ 7844651 w 12192892"/>
              <a:gd name="connsiteY506" fmla="*/ 4699748 h 6853615"/>
              <a:gd name="connsiteX507" fmla="*/ 7844651 w 12192892"/>
              <a:gd name="connsiteY507" fmla="*/ 4290021 h 6853615"/>
              <a:gd name="connsiteX508" fmla="*/ 8279493 w 12192892"/>
              <a:gd name="connsiteY508" fmla="*/ 4290021 h 6853615"/>
              <a:gd name="connsiteX509" fmla="*/ 8696663 w 12192892"/>
              <a:gd name="connsiteY509" fmla="*/ 4290021 h 6853615"/>
              <a:gd name="connsiteX510" fmla="*/ 8696663 w 12192892"/>
              <a:gd name="connsiteY510" fmla="*/ 4699748 h 6853615"/>
              <a:gd name="connsiteX511" fmla="*/ 8279493 w 12192892"/>
              <a:gd name="connsiteY511" fmla="*/ 4699748 h 6853615"/>
              <a:gd name="connsiteX512" fmla="*/ 8279493 w 12192892"/>
              <a:gd name="connsiteY512" fmla="*/ 4290021 h 6853615"/>
              <a:gd name="connsiteX513" fmla="*/ 8714335 w 12192892"/>
              <a:gd name="connsiteY513" fmla="*/ 4290021 h 6853615"/>
              <a:gd name="connsiteX514" fmla="*/ 9131326 w 12192892"/>
              <a:gd name="connsiteY514" fmla="*/ 4290021 h 6853615"/>
              <a:gd name="connsiteX515" fmla="*/ 9131326 w 12192892"/>
              <a:gd name="connsiteY515" fmla="*/ 4699748 h 6853615"/>
              <a:gd name="connsiteX516" fmla="*/ 8714335 w 12192892"/>
              <a:gd name="connsiteY516" fmla="*/ 4699748 h 6853615"/>
              <a:gd name="connsiteX517" fmla="*/ 8714335 w 12192892"/>
              <a:gd name="connsiteY517" fmla="*/ 4290021 h 6853615"/>
              <a:gd name="connsiteX518" fmla="*/ 9148999 w 12192892"/>
              <a:gd name="connsiteY518" fmla="*/ 4290021 h 6853615"/>
              <a:gd name="connsiteX519" fmla="*/ 9565990 w 12192892"/>
              <a:gd name="connsiteY519" fmla="*/ 4290021 h 6853615"/>
              <a:gd name="connsiteX520" fmla="*/ 9565990 w 12192892"/>
              <a:gd name="connsiteY520" fmla="*/ 4699748 h 6853615"/>
              <a:gd name="connsiteX521" fmla="*/ 9148999 w 12192892"/>
              <a:gd name="connsiteY521" fmla="*/ 4699748 h 6853615"/>
              <a:gd name="connsiteX522" fmla="*/ 9148999 w 12192892"/>
              <a:gd name="connsiteY522" fmla="*/ 4290021 h 6853615"/>
              <a:gd name="connsiteX523" fmla="*/ 9583840 w 12192892"/>
              <a:gd name="connsiteY523" fmla="*/ 4290021 h 6853615"/>
              <a:gd name="connsiteX524" fmla="*/ 10001010 w 12192892"/>
              <a:gd name="connsiteY524" fmla="*/ 4290021 h 6853615"/>
              <a:gd name="connsiteX525" fmla="*/ 10001010 w 12192892"/>
              <a:gd name="connsiteY525" fmla="*/ 4699748 h 6853615"/>
              <a:gd name="connsiteX526" fmla="*/ 9583840 w 12192892"/>
              <a:gd name="connsiteY526" fmla="*/ 4699748 h 6853615"/>
              <a:gd name="connsiteX527" fmla="*/ 9583840 w 12192892"/>
              <a:gd name="connsiteY527" fmla="*/ 4290021 h 6853615"/>
              <a:gd name="connsiteX528" fmla="*/ 9583840 w 12192892"/>
              <a:gd name="connsiteY528" fmla="*/ 4272482 h 6853615"/>
              <a:gd name="connsiteX529" fmla="*/ 9583840 w 12192892"/>
              <a:gd name="connsiteY529" fmla="*/ 3862755 h 6853615"/>
              <a:gd name="connsiteX530" fmla="*/ 10001010 w 12192892"/>
              <a:gd name="connsiteY530" fmla="*/ 3862755 h 6853615"/>
              <a:gd name="connsiteX531" fmla="*/ 10001010 w 12192892"/>
              <a:gd name="connsiteY531" fmla="*/ 4272482 h 6853615"/>
              <a:gd name="connsiteX532" fmla="*/ 9583840 w 12192892"/>
              <a:gd name="connsiteY532" fmla="*/ 4272482 h 6853615"/>
              <a:gd name="connsiteX533" fmla="*/ 9583840 w 12192892"/>
              <a:gd name="connsiteY533" fmla="*/ 3845216 h 6853615"/>
              <a:gd name="connsiteX534" fmla="*/ 9583840 w 12192892"/>
              <a:gd name="connsiteY534" fmla="*/ 3435490 h 6853615"/>
              <a:gd name="connsiteX535" fmla="*/ 10001010 w 12192892"/>
              <a:gd name="connsiteY535" fmla="*/ 3435490 h 6853615"/>
              <a:gd name="connsiteX536" fmla="*/ 10001010 w 12192892"/>
              <a:gd name="connsiteY536" fmla="*/ 3845216 h 6853615"/>
              <a:gd name="connsiteX537" fmla="*/ 9583840 w 12192892"/>
              <a:gd name="connsiteY537" fmla="*/ 3845216 h 6853615"/>
              <a:gd name="connsiteX538" fmla="*/ 9583840 w 12192892"/>
              <a:gd name="connsiteY538" fmla="*/ 3417950 h 6853615"/>
              <a:gd name="connsiteX539" fmla="*/ 9583840 w 12192892"/>
              <a:gd name="connsiteY539" fmla="*/ 3008224 h 6853615"/>
              <a:gd name="connsiteX540" fmla="*/ 10001010 w 12192892"/>
              <a:gd name="connsiteY540" fmla="*/ 3008224 h 6853615"/>
              <a:gd name="connsiteX541" fmla="*/ 10001010 w 12192892"/>
              <a:gd name="connsiteY541" fmla="*/ 3417950 h 6853615"/>
              <a:gd name="connsiteX542" fmla="*/ 9583840 w 12192892"/>
              <a:gd name="connsiteY542" fmla="*/ 3417950 h 6853615"/>
              <a:gd name="connsiteX543" fmla="*/ 9583840 w 12192892"/>
              <a:gd name="connsiteY543" fmla="*/ 2990684 h 6853615"/>
              <a:gd name="connsiteX544" fmla="*/ 9583840 w 12192892"/>
              <a:gd name="connsiteY544" fmla="*/ 2580958 h 6853615"/>
              <a:gd name="connsiteX545" fmla="*/ 10001010 w 12192892"/>
              <a:gd name="connsiteY545" fmla="*/ 2580958 h 6853615"/>
              <a:gd name="connsiteX546" fmla="*/ 10001010 w 12192892"/>
              <a:gd name="connsiteY546" fmla="*/ 2990684 h 6853615"/>
              <a:gd name="connsiteX547" fmla="*/ 9583840 w 12192892"/>
              <a:gd name="connsiteY547" fmla="*/ 2990684 h 6853615"/>
              <a:gd name="connsiteX548" fmla="*/ 9583840 w 12192892"/>
              <a:gd name="connsiteY548" fmla="*/ 2563419 h 6853615"/>
              <a:gd name="connsiteX549" fmla="*/ 9583840 w 12192892"/>
              <a:gd name="connsiteY549" fmla="*/ 2153868 h 6853615"/>
              <a:gd name="connsiteX550" fmla="*/ 10001010 w 12192892"/>
              <a:gd name="connsiteY550" fmla="*/ 2153868 h 6853615"/>
              <a:gd name="connsiteX551" fmla="*/ 10001010 w 12192892"/>
              <a:gd name="connsiteY551" fmla="*/ 2563594 h 6853615"/>
              <a:gd name="connsiteX552" fmla="*/ 9583840 w 12192892"/>
              <a:gd name="connsiteY552" fmla="*/ 2563594 h 6853615"/>
              <a:gd name="connsiteX553" fmla="*/ 9583840 w 12192892"/>
              <a:gd name="connsiteY553" fmla="*/ 2136329 h 6853615"/>
              <a:gd name="connsiteX554" fmla="*/ 9583840 w 12192892"/>
              <a:gd name="connsiteY554" fmla="*/ 1726602 h 6853615"/>
              <a:gd name="connsiteX555" fmla="*/ 10001010 w 12192892"/>
              <a:gd name="connsiteY555" fmla="*/ 1726602 h 6853615"/>
              <a:gd name="connsiteX556" fmla="*/ 10001010 w 12192892"/>
              <a:gd name="connsiteY556" fmla="*/ 2136329 h 6853615"/>
              <a:gd name="connsiteX557" fmla="*/ 9583840 w 12192892"/>
              <a:gd name="connsiteY557" fmla="*/ 2136329 h 6853615"/>
              <a:gd name="connsiteX558" fmla="*/ 9566169 w 12192892"/>
              <a:gd name="connsiteY558" fmla="*/ 2136329 h 6853615"/>
              <a:gd name="connsiteX559" fmla="*/ 9149176 w 12192892"/>
              <a:gd name="connsiteY559" fmla="*/ 2136329 h 6853615"/>
              <a:gd name="connsiteX560" fmla="*/ 9149176 w 12192892"/>
              <a:gd name="connsiteY560" fmla="*/ 1726602 h 6853615"/>
              <a:gd name="connsiteX561" fmla="*/ 9566169 w 12192892"/>
              <a:gd name="connsiteY561" fmla="*/ 1726602 h 6853615"/>
              <a:gd name="connsiteX562" fmla="*/ 9566169 w 12192892"/>
              <a:gd name="connsiteY562" fmla="*/ 2136329 h 6853615"/>
              <a:gd name="connsiteX563" fmla="*/ 9131326 w 12192892"/>
              <a:gd name="connsiteY563" fmla="*/ 2136329 h 6853615"/>
              <a:gd name="connsiteX564" fmla="*/ 8714335 w 12192892"/>
              <a:gd name="connsiteY564" fmla="*/ 2136329 h 6853615"/>
              <a:gd name="connsiteX565" fmla="*/ 8714335 w 12192892"/>
              <a:gd name="connsiteY565" fmla="*/ 1726602 h 6853615"/>
              <a:gd name="connsiteX566" fmla="*/ 9131326 w 12192892"/>
              <a:gd name="connsiteY566" fmla="*/ 1726602 h 6853615"/>
              <a:gd name="connsiteX567" fmla="*/ 9131326 w 12192892"/>
              <a:gd name="connsiteY567" fmla="*/ 2136329 h 6853615"/>
              <a:gd name="connsiteX568" fmla="*/ 8696484 w 12192892"/>
              <a:gd name="connsiteY568" fmla="*/ 2136329 h 6853615"/>
              <a:gd name="connsiteX569" fmla="*/ 8279314 w 12192892"/>
              <a:gd name="connsiteY569" fmla="*/ 2136329 h 6853615"/>
              <a:gd name="connsiteX570" fmla="*/ 8279314 w 12192892"/>
              <a:gd name="connsiteY570" fmla="*/ 1726602 h 6853615"/>
              <a:gd name="connsiteX571" fmla="*/ 8696484 w 12192892"/>
              <a:gd name="connsiteY571" fmla="*/ 1726602 h 6853615"/>
              <a:gd name="connsiteX572" fmla="*/ 8696484 w 12192892"/>
              <a:gd name="connsiteY572" fmla="*/ 2136329 h 6853615"/>
              <a:gd name="connsiteX573" fmla="*/ 8261642 w 12192892"/>
              <a:gd name="connsiteY573" fmla="*/ 2136329 h 6853615"/>
              <a:gd name="connsiteX574" fmla="*/ 7844651 w 12192892"/>
              <a:gd name="connsiteY574" fmla="*/ 2136329 h 6853615"/>
              <a:gd name="connsiteX575" fmla="*/ 7844651 w 12192892"/>
              <a:gd name="connsiteY575" fmla="*/ 1726602 h 6853615"/>
              <a:gd name="connsiteX576" fmla="*/ 8261642 w 12192892"/>
              <a:gd name="connsiteY576" fmla="*/ 1726602 h 6853615"/>
              <a:gd name="connsiteX577" fmla="*/ 8261642 w 12192892"/>
              <a:gd name="connsiteY577" fmla="*/ 2136329 h 6853615"/>
              <a:gd name="connsiteX578" fmla="*/ 7826800 w 12192892"/>
              <a:gd name="connsiteY578" fmla="*/ 2136329 h 6853615"/>
              <a:gd name="connsiteX579" fmla="*/ 7409809 w 12192892"/>
              <a:gd name="connsiteY579" fmla="*/ 2136329 h 6853615"/>
              <a:gd name="connsiteX580" fmla="*/ 7409809 w 12192892"/>
              <a:gd name="connsiteY580" fmla="*/ 1726602 h 6853615"/>
              <a:gd name="connsiteX581" fmla="*/ 7826979 w 12192892"/>
              <a:gd name="connsiteY581" fmla="*/ 1726602 h 6853615"/>
              <a:gd name="connsiteX582" fmla="*/ 7826979 w 12192892"/>
              <a:gd name="connsiteY582" fmla="*/ 2136329 h 6853615"/>
              <a:gd name="connsiteX583" fmla="*/ 7391958 w 12192892"/>
              <a:gd name="connsiteY583" fmla="*/ 2136329 h 6853615"/>
              <a:gd name="connsiteX584" fmla="*/ 6974967 w 12192892"/>
              <a:gd name="connsiteY584" fmla="*/ 2136329 h 6853615"/>
              <a:gd name="connsiteX585" fmla="*/ 6974967 w 12192892"/>
              <a:gd name="connsiteY585" fmla="*/ 1726602 h 6853615"/>
              <a:gd name="connsiteX586" fmla="*/ 7391958 w 12192892"/>
              <a:gd name="connsiteY586" fmla="*/ 1726602 h 6853615"/>
              <a:gd name="connsiteX587" fmla="*/ 7391958 w 12192892"/>
              <a:gd name="connsiteY587" fmla="*/ 2136329 h 6853615"/>
              <a:gd name="connsiteX588" fmla="*/ 6957295 w 12192892"/>
              <a:gd name="connsiteY588" fmla="*/ 2136329 h 6853615"/>
              <a:gd name="connsiteX589" fmla="*/ 6540303 w 12192892"/>
              <a:gd name="connsiteY589" fmla="*/ 2136329 h 6853615"/>
              <a:gd name="connsiteX590" fmla="*/ 6540303 w 12192892"/>
              <a:gd name="connsiteY590" fmla="*/ 1726602 h 6853615"/>
              <a:gd name="connsiteX591" fmla="*/ 6957295 w 12192892"/>
              <a:gd name="connsiteY591" fmla="*/ 1726602 h 6853615"/>
              <a:gd name="connsiteX592" fmla="*/ 6957295 w 12192892"/>
              <a:gd name="connsiteY592" fmla="*/ 2136329 h 6853615"/>
              <a:gd name="connsiteX593" fmla="*/ 6522453 w 12192892"/>
              <a:gd name="connsiteY593" fmla="*/ 2136329 h 6853615"/>
              <a:gd name="connsiteX594" fmla="*/ 6105282 w 12192892"/>
              <a:gd name="connsiteY594" fmla="*/ 2136329 h 6853615"/>
              <a:gd name="connsiteX595" fmla="*/ 6105282 w 12192892"/>
              <a:gd name="connsiteY595" fmla="*/ 1726602 h 6853615"/>
              <a:gd name="connsiteX596" fmla="*/ 6522453 w 12192892"/>
              <a:gd name="connsiteY596" fmla="*/ 1726602 h 6853615"/>
              <a:gd name="connsiteX597" fmla="*/ 6522453 w 12192892"/>
              <a:gd name="connsiteY597" fmla="*/ 2136329 h 6853615"/>
              <a:gd name="connsiteX598" fmla="*/ 6087610 w 12192892"/>
              <a:gd name="connsiteY598" fmla="*/ 2136329 h 6853615"/>
              <a:gd name="connsiteX599" fmla="*/ 5670619 w 12192892"/>
              <a:gd name="connsiteY599" fmla="*/ 2136329 h 6853615"/>
              <a:gd name="connsiteX600" fmla="*/ 5670619 w 12192892"/>
              <a:gd name="connsiteY600" fmla="*/ 1726602 h 6853615"/>
              <a:gd name="connsiteX601" fmla="*/ 6087610 w 12192892"/>
              <a:gd name="connsiteY601" fmla="*/ 1726602 h 6853615"/>
              <a:gd name="connsiteX602" fmla="*/ 6087610 w 12192892"/>
              <a:gd name="connsiteY602" fmla="*/ 2136329 h 6853615"/>
              <a:gd name="connsiteX603" fmla="*/ 5652769 w 12192892"/>
              <a:gd name="connsiteY603" fmla="*/ 2136329 h 6853615"/>
              <a:gd name="connsiteX604" fmla="*/ 5235598 w 12192892"/>
              <a:gd name="connsiteY604" fmla="*/ 2136329 h 6853615"/>
              <a:gd name="connsiteX605" fmla="*/ 5235598 w 12192892"/>
              <a:gd name="connsiteY605" fmla="*/ 1726602 h 6853615"/>
              <a:gd name="connsiteX606" fmla="*/ 5652769 w 12192892"/>
              <a:gd name="connsiteY606" fmla="*/ 1726602 h 6853615"/>
              <a:gd name="connsiteX607" fmla="*/ 5652769 w 12192892"/>
              <a:gd name="connsiteY607" fmla="*/ 2136329 h 6853615"/>
              <a:gd name="connsiteX608" fmla="*/ 5217926 w 12192892"/>
              <a:gd name="connsiteY608" fmla="*/ 2136329 h 6853615"/>
              <a:gd name="connsiteX609" fmla="*/ 4800935 w 12192892"/>
              <a:gd name="connsiteY609" fmla="*/ 2136329 h 6853615"/>
              <a:gd name="connsiteX610" fmla="*/ 4800935 w 12192892"/>
              <a:gd name="connsiteY610" fmla="*/ 1726602 h 6853615"/>
              <a:gd name="connsiteX611" fmla="*/ 5217926 w 12192892"/>
              <a:gd name="connsiteY611" fmla="*/ 1726602 h 6853615"/>
              <a:gd name="connsiteX612" fmla="*/ 5217926 w 12192892"/>
              <a:gd name="connsiteY612" fmla="*/ 2136329 h 6853615"/>
              <a:gd name="connsiteX613" fmla="*/ 4783085 w 12192892"/>
              <a:gd name="connsiteY613" fmla="*/ 2136329 h 6853615"/>
              <a:gd name="connsiteX614" fmla="*/ 4366093 w 12192892"/>
              <a:gd name="connsiteY614" fmla="*/ 2136329 h 6853615"/>
              <a:gd name="connsiteX615" fmla="*/ 4366093 w 12192892"/>
              <a:gd name="connsiteY615" fmla="*/ 1726602 h 6853615"/>
              <a:gd name="connsiteX616" fmla="*/ 4783085 w 12192892"/>
              <a:gd name="connsiteY616" fmla="*/ 1726602 h 6853615"/>
              <a:gd name="connsiteX617" fmla="*/ 4783085 w 12192892"/>
              <a:gd name="connsiteY617" fmla="*/ 2136329 h 6853615"/>
              <a:gd name="connsiteX618" fmla="*/ 4348242 w 12192892"/>
              <a:gd name="connsiteY618" fmla="*/ 2136329 h 6853615"/>
              <a:gd name="connsiteX619" fmla="*/ 3931072 w 12192892"/>
              <a:gd name="connsiteY619" fmla="*/ 2136329 h 6853615"/>
              <a:gd name="connsiteX620" fmla="*/ 3931072 w 12192892"/>
              <a:gd name="connsiteY620" fmla="*/ 1726602 h 6853615"/>
              <a:gd name="connsiteX621" fmla="*/ 4348242 w 12192892"/>
              <a:gd name="connsiteY621" fmla="*/ 1726602 h 6853615"/>
              <a:gd name="connsiteX622" fmla="*/ 4348242 w 12192892"/>
              <a:gd name="connsiteY622" fmla="*/ 2136329 h 6853615"/>
              <a:gd name="connsiteX623" fmla="*/ 3913400 w 12192892"/>
              <a:gd name="connsiteY623" fmla="*/ 2136329 h 6853615"/>
              <a:gd name="connsiteX624" fmla="*/ 3496409 w 12192892"/>
              <a:gd name="connsiteY624" fmla="*/ 2136329 h 6853615"/>
              <a:gd name="connsiteX625" fmla="*/ 3496409 w 12192892"/>
              <a:gd name="connsiteY625" fmla="*/ 1726602 h 6853615"/>
              <a:gd name="connsiteX626" fmla="*/ 3913400 w 12192892"/>
              <a:gd name="connsiteY626" fmla="*/ 1726602 h 6853615"/>
              <a:gd name="connsiteX627" fmla="*/ 3913400 w 12192892"/>
              <a:gd name="connsiteY627" fmla="*/ 2136329 h 6853615"/>
              <a:gd name="connsiteX628" fmla="*/ 3478558 w 12192892"/>
              <a:gd name="connsiteY628" fmla="*/ 2136329 h 6853615"/>
              <a:gd name="connsiteX629" fmla="*/ 3061388 w 12192892"/>
              <a:gd name="connsiteY629" fmla="*/ 2136329 h 6853615"/>
              <a:gd name="connsiteX630" fmla="*/ 3061388 w 12192892"/>
              <a:gd name="connsiteY630" fmla="*/ 1726602 h 6853615"/>
              <a:gd name="connsiteX631" fmla="*/ 3478558 w 12192892"/>
              <a:gd name="connsiteY631" fmla="*/ 1726602 h 6853615"/>
              <a:gd name="connsiteX632" fmla="*/ 3478558 w 12192892"/>
              <a:gd name="connsiteY632" fmla="*/ 2136329 h 6853615"/>
              <a:gd name="connsiteX633" fmla="*/ 3043716 w 12192892"/>
              <a:gd name="connsiteY633" fmla="*/ 2136329 h 6853615"/>
              <a:gd name="connsiteX634" fmla="*/ 2626724 w 12192892"/>
              <a:gd name="connsiteY634" fmla="*/ 2136329 h 6853615"/>
              <a:gd name="connsiteX635" fmla="*/ 2626724 w 12192892"/>
              <a:gd name="connsiteY635" fmla="*/ 1726602 h 6853615"/>
              <a:gd name="connsiteX636" fmla="*/ 3043716 w 12192892"/>
              <a:gd name="connsiteY636" fmla="*/ 1726602 h 6853615"/>
              <a:gd name="connsiteX637" fmla="*/ 3043716 w 12192892"/>
              <a:gd name="connsiteY637" fmla="*/ 2136329 h 6853615"/>
              <a:gd name="connsiteX638" fmla="*/ 2608874 w 12192892"/>
              <a:gd name="connsiteY638" fmla="*/ 2136329 h 6853615"/>
              <a:gd name="connsiteX639" fmla="*/ 2191883 w 12192892"/>
              <a:gd name="connsiteY639" fmla="*/ 2136329 h 6853615"/>
              <a:gd name="connsiteX640" fmla="*/ 2191883 w 12192892"/>
              <a:gd name="connsiteY640" fmla="*/ 1726602 h 6853615"/>
              <a:gd name="connsiteX641" fmla="*/ 2608874 w 12192892"/>
              <a:gd name="connsiteY641" fmla="*/ 1726602 h 6853615"/>
              <a:gd name="connsiteX642" fmla="*/ 2608874 w 12192892"/>
              <a:gd name="connsiteY642" fmla="*/ 2136329 h 6853615"/>
              <a:gd name="connsiteX643" fmla="*/ 2174210 w 12192892"/>
              <a:gd name="connsiteY643" fmla="*/ 2136329 h 6853615"/>
              <a:gd name="connsiteX644" fmla="*/ 1757040 w 12192892"/>
              <a:gd name="connsiteY644" fmla="*/ 2136329 h 6853615"/>
              <a:gd name="connsiteX645" fmla="*/ 1757040 w 12192892"/>
              <a:gd name="connsiteY645" fmla="*/ 1726602 h 6853615"/>
              <a:gd name="connsiteX646" fmla="*/ 2174210 w 12192892"/>
              <a:gd name="connsiteY646" fmla="*/ 1726602 h 6853615"/>
              <a:gd name="connsiteX647" fmla="*/ 2174210 w 12192892"/>
              <a:gd name="connsiteY647" fmla="*/ 2136329 h 6853615"/>
              <a:gd name="connsiteX648" fmla="*/ 2174210 w 12192892"/>
              <a:gd name="connsiteY648" fmla="*/ 2153868 h 6853615"/>
              <a:gd name="connsiteX649" fmla="*/ 2174210 w 12192892"/>
              <a:gd name="connsiteY649" fmla="*/ 2563594 h 6853615"/>
              <a:gd name="connsiteX650" fmla="*/ 1757040 w 12192892"/>
              <a:gd name="connsiteY650" fmla="*/ 2563594 h 6853615"/>
              <a:gd name="connsiteX651" fmla="*/ 1757040 w 12192892"/>
              <a:gd name="connsiteY651" fmla="*/ 2153868 h 6853615"/>
              <a:gd name="connsiteX652" fmla="*/ 2174210 w 12192892"/>
              <a:gd name="connsiteY652" fmla="*/ 2153868 h 6853615"/>
              <a:gd name="connsiteX653" fmla="*/ 2174210 w 12192892"/>
              <a:gd name="connsiteY653" fmla="*/ 2580958 h 6853615"/>
              <a:gd name="connsiteX654" fmla="*/ 2174210 w 12192892"/>
              <a:gd name="connsiteY654" fmla="*/ 2990684 h 6853615"/>
              <a:gd name="connsiteX655" fmla="*/ 1757040 w 12192892"/>
              <a:gd name="connsiteY655" fmla="*/ 2990684 h 6853615"/>
              <a:gd name="connsiteX656" fmla="*/ 1757040 w 12192892"/>
              <a:gd name="connsiteY656" fmla="*/ 2580958 h 6853615"/>
              <a:gd name="connsiteX657" fmla="*/ 2174210 w 12192892"/>
              <a:gd name="connsiteY657" fmla="*/ 2580958 h 6853615"/>
              <a:gd name="connsiteX658" fmla="*/ 2174210 w 12192892"/>
              <a:gd name="connsiteY658" fmla="*/ 3008224 h 6853615"/>
              <a:gd name="connsiteX659" fmla="*/ 2174210 w 12192892"/>
              <a:gd name="connsiteY659" fmla="*/ 3417950 h 6853615"/>
              <a:gd name="connsiteX660" fmla="*/ 1757040 w 12192892"/>
              <a:gd name="connsiteY660" fmla="*/ 3417950 h 6853615"/>
              <a:gd name="connsiteX661" fmla="*/ 1757040 w 12192892"/>
              <a:gd name="connsiteY661" fmla="*/ 3008224 h 6853615"/>
              <a:gd name="connsiteX662" fmla="*/ 2174210 w 12192892"/>
              <a:gd name="connsiteY662" fmla="*/ 3008224 h 6853615"/>
              <a:gd name="connsiteX663" fmla="*/ 2174210 w 12192892"/>
              <a:gd name="connsiteY663" fmla="*/ 3435490 h 6853615"/>
              <a:gd name="connsiteX664" fmla="*/ 2174210 w 12192892"/>
              <a:gd name="connsiteY664" fmla="*/ 3845216 h 6853615"/>
              <a:gd name="connsiteX665" fmla="*/ 1757040 w 12192892"/>
              <a:gd name="connsiteY665" fmla="*/ 3845216 h 6853615"/>
              <a:gd name="connsiteX666" fmla="*/ 1757040 w 12192892"/>
              <a:gd name="connsiteY666" fmla="*/ 3435490 h 6853615"/>
              <a:gd name="connsiteX667" fmla="*/ 2174210 w 12192892"/>
              <a:gd name="connsiteY667" fmla="*/ 3435490 h 6853615"/>
              <a:gd name="connsiteX668" fmla="*/ 2174210 w 12192892"/>
              <a:gd name="connsiteY668" fmla="*/ 3862755 h 6853615"/>
              <a:gd name="connsiteX669" fmla="*/ 2174210 w 12192892"/>
              <a:gd name="connsiteY669" fmla="*/ 4272482 h 6853615"/>
              <a:gd name="connsiteX670" fmla="*/ 1757040 w 12192892"/>
              <a:gd name="connsiteY670" fmla="*/ 4272482 h 6853615"/>
              <a:gd name="connsiteX671" fmla="*/ 1757040 w 12192892"/>
              <a:gd name="connsiteY671" fmla="*/ 3862755 h 6853615"/>
              <a:gd name="connsiteX672" fmla="*/ 2174210 w 12192892"/>
              <a:gd name="connsiteY672" fmla="*/ 3862755 h 6853615"/>
              <a:gd name="connsiteX673" fmla="*/ 2174210 w 12192892"/>
              <a:gd name="connsiteY673" fmla="*/ 4290021 h 6853615"/>
              <a:gd name="connsiteX674" fmla="*/ 2174210 w 12192892"/>
              <a:gd name="connsiteY674" fmla="*/ 4699748 h 6853615"/>
              <a:gd name="connsiteX675" fmla="*/ 1757040 w 12192892"/>
              <a:gd name="connsiteY675" fmla="*/ 4699748 h 6853615"/>
              <a:gd name="connsiteX676" fmla="*/ 1757040 w 12192892"/>
              <a:gd name="connsiteY676" fmla="*/ 4290021 h 6853615"/>
              <a:gd name="connsiteX677" fmla="*/ 2174210 w 12192892"/>
              <a:gd name="connsiteY677" fmla="*/ 4290021 h 6853615"/>
              <a:gd name="connsiteX678" fmla="*/ 2174210 w 12192892"/>
              <a:gd name="connsiteY678" fmla="*/ 4717287 h 6853615"/>
              <a:gd name="connsiteX679" fmla="*/ 2174210 w 12192892"/>
              <a:gd name="connsiteY679" fmla="*/ 5127013 h 6853615"/>
              <a:gd name="connsiteX680" fmla="*/ 1757040 w 12192892"/>
              <a:gd name="connsiteY680" fmla="*/ 5127013 h 6853615"/>
              <a:gd name="connsiteX681" fmla="*/ 1757040 w 12192892"/>
              <a:gd name="connsiteY681" fmla="*/ 4717287 h 6853615"/>
              <a:gd name="connsiteX682" fmla="*/ 2174210 w 12192892"/>
              <a:gd name="connsiteY682" fmla="*/ 4717287 h 6853615"/>
              <a:gd name="connsiteX683" fmla="*/ 2191883 w 12192892"/>
              <a:gd name="connsiteY683" fmla="*/ 4717287 h 6853615"/>
              <a:gd name="connsiteX684" fmla="*/ 2608874 w 12192892"/>
              <a:gd name="connsiteY684" fmla="*/ 4717287 h 6853615"/>
              <a:gd name="connsiteX685" fmla="*/ 2608874 w 12192892"/>
              <a:gd name="connsiteY685" fmla="*/ 5127013 h 6853615"/>
              <a:gd name="connsiteX686" fmla="*/ 2191883 w 12192892"/>
              <a:gd name="connsiteY686" fmla="*/ 5127013 h 6853615"/>
              <a:gd name="connsiteX687" fmla="*/ 2191883 w 12192892"/>
              <a:gd name="connsiteY687" fmla="*/ 4717287 h 6853615"/>
              <a:gd name="connsiteX688" fmla="*/ 2626724 w 12192892"/>
              <a:gd name="connsiteY688" fmla="*/ 4717287 h 6853615"/>
              <a:gd name="connsiteX689" fmla="*/ 3043716 w 12192892"/>
              <a:gd name="connsiteY689" fmla="*/ 4717287 h 6853615"/>
              <a:gd name="connsiteX690" fmla="*/ 3043716 w 12192892"/>
              <a:gd name="connsiteY690" fmla="*/ 5127013 h 6853615"/>
              <a:gd name="connsiteX691" fmla="*/ 2626724 w 12192892"/>
              <a:gd name="connsiteY691" fmla="*/ 5127013 h 6853615"/>
              <a:gd name="connsiteX692" fmla="*/ 2626724 w 12192892"/>
              <a:gd name="connsiteY692" fmla="*/ 4717287 h 6853615"/>
              <a:gd name="connsiteX693" fmla="*/ 3061567 w 12192892"/>
              <a:gd name="connsiteY693" fmla="*/ 4717287 h 6853615"/>
              <a:gd name="connsiteX694" fmla="*/ 3478737 w 12192892"/>
              <a:gd name="connsiteY694" fmla="*/ 4717287 h 6853615"/>
              <a:gd name="connsiteX695" fmla="*/ 3478737 w 12192892"/>
              <a:gd name="connsiteY695" fmla="*/ 5127013 h 6853615"/>
              <a:gd name="connsiteX696" fmla="*/ 3061567 w 12192892"/>
              <a:gd name="connsiteY696" fmla="*/ 5127013 h 6853615"/>
              <a:gd name="connsiteX697" fmla="*/ 3061567 w 12192892"/>
              <a:gd name="connsiteY697" fmla="*/ 4717287 h 6853615"/>
              <a:gd name="connsiteX698" fmla="*/ 3496409 w 12192892"/>
              <a:gd name="connsiteY698" fmla="*/ 4717287 h 6853615"/>
              <a:gd name="connsiteX699" fmla="*/ 3913400 w 12192892"/>
              <a:gd name="connsiteY699" fmla="*/ 4717287 h 6853615"/>
              <a:gd name="connsiteX700" fmla="*/ 3913400 w 12192892"/>
              <a:gd name="connsiteY700" fmla="*/ 5127013 h 6853615"/>
              <a:gd name="connsiteX701" fmla="*/ 3496409 w 12192892"/>
              <a:gd name="connsiteY701" fmla="*/ 5127013 h 6853615"/>
              <a:gd name="connsiteX702" fmla="*/ 3496409 w 12192892"/>
              <a:gd name="connsiteY702" fmla="*/ 4717287 h 6853615"/>
              <a:gd name="connsiteX703" fmla="*/ 3931251 w 12192892"/>
              <a:gd name="connsiteY703" fmla="*/ 4717287 h 6853615"/>
              <a:gd name="connsiteX704" fmla="*/ 4348421 w 12192892"/>
              <a:gd name="connsiteY704" fmla="*/ 4717287 h 6853615"/>
              <a:gd name="connsiteX705" fmla="*/ 4348421 w 12192892"/>
              <a:gd name="connsiteY705" fmla="*/ 5127013 h 6853615"/>
              <a:gd name="connsiteX706" fmla="*/ 3931251 w 12192892"/>
              <a:gd name="connsiteY706" fmla="*/ 5127013 h 6853615"/>
              <a:gd name="connsiteX707" fmla="*/ 3931251 w 12192892"/>
              <a:gd name="connsiteY707" fmla="*/ 4717287 h 6853615"/>
              <a:gd name="connsiteX708" fmla="*/ 4366093 w 12192892"/>
              <a:gd name="connsiteY708" fmla="*/ 4717287 h 6853615"/>
              <a:gd name="connsiteX709" fmla="*/ 4783085 w 12192892"/>
              <a:gd name="connsiteY709" fmla="*/ 4717287 h 6853615"/>
              <a:gd name="connsiteX710" fmla="*/ 4783085 w 12192892"/>
              <a:gd name="connsiteY710" fmla="*/ 5127013 h 6853615"/>
              <a:gd name="connsiteX711" fmla="*/ 4366093 w 12192892"/>
              <a:gd name="connsiteY711" fmla="*/ 5127013 h 6853615"/>
              <a:gd name="connsiteX712" fmla="*/ 4366093 w 12192892"/>
              <a:gd name="connsiteY712" fmla="*/ 4717287 h 6853615"/>
              <a:gd name="connsiteX713" fmla="*/ 4800756 w 12192892"/>
              <a:gd name="connsiteY713" fmla="*/ 4717287 h 6853615"/>
              <a:gd name="connsiteX714" fmla="*/ 5217748 w 12192892"/>
              <a:gd name="connsiteY714" fmla="*/ 4717287 h 6853615"/>
              <a:gd name="connsiteX715" fmla="*/ 5217748 w 12192892"/>
              <a:gd name="connsiteY715" fmla="*/ 5127013 h 6853615"/>
              <a:gd name="connsiteX716" fmla="*/ 4800756 w 12192892"/>
              <a:gd name="connsiteY716" fmla="*/ 5127013 h 6853615"/>
              <a:gd name="connsiteX717" fmla="*/ 4800756 w 12192892"/>
              <a:gd name="connsiteY717" fmla="*/ 4717287 h 6853615"/>
              <a:gd name="connsiteX718" fmla="*/ 5235598 w 12192892"/>
              <a:gd name="connsiteY718" fmla="*/ 4717287 h 6853615"/>
              <a:gd name="connsiteX719" fmla="*/ 5652769 w 12192892"/>
              <a:gd name="connsiteY719" fmla="*/ 4717287 h 6853615"/>
              <a:gd name="connsiteX720" fmla="*/ 5652769 w 12192892"/>
              <a:gd name="connsiteY720" fmla="*/ 5127013 h 6853615"/>
              <a:gd name="connsiteX721" fmla="*/ 5235598 w 12192892"/>
              <a:gd name="connsiteY721" fmla="*/ 5127013 h 6853615"/>
              <a:gd name="connsiteX722" fmla="*/ 5235598 w 12192892"/>
              <a:gd name="connsiteY722" fmla="*/ 4717287 h 6853615"/>
              <a:gd name="connsiteX723" fmla="*/ 5670441 w 12192892"/>
              <a:gd name="connsiteY723" fmla="*/ 4717287 h 6853615"/>
              <a:gd name="connsiteX724" fmla="*/ 6087432 w 12192892"/>
              <a:gd name="connsiteY724" fmla="*/ 4717287 h 6853615"/>
              <a:gd name="connsiteX725" fmla="*/ 6087432 w 12192892"/>
              <a:gd name="connsiteY725" fmla="*/ 5127013 h 6853615"/>
              <a:gd name="connsiteX726" fmla="*/ 5670441 w 12192892"/>
              <a:gd name="connsiteY726" fmla="*/ 5127013 h 6853615"/>
              <a:gd name="connsiteX727" fmla="*/ 5670441 w 12192892"/>
              <a:gd name="connsiteY727" fmla="*/ 4717287 h 6853615"/>
              <a:gd name="connsiteX728" fmla="*/ 6105282 w 12192892"/>
              <a:gd name="connsiteY728" fmla="*/ 4717287 h 6853615"/>
              <a:gd name="connsiteX729" fmla="*/ 6522453 w 12192892"/>
              <a:gd name="connsiteY729" fmla="*/ 4717287 h 6853615"/>
              <a:gd name="connsiteX730" fmla="*/ 6522453 w 12192892"/>
              <a:gd name="connsiteY730" fmla="*/ 5127013 h 6853615"/>
              <a:gd name="connsiteX731" fmla="*/ 6105282 w 12192892"/>
              <a:gd name="connsiteY731" fmla="*/ 5127013 h 6853615"/>
              <a:gd name="connsiteX732" fmla="*/ 6105282 w 12192892"/>
              <a:gd name="connsiteY732" fmla="*/ 4717287 h 6853615"/>
              <a:gd name="connsiteX733" fmla="*/ 6540125 w 12192892"/>
              <a:gd name="connsiteY733" fmla="*/ 4717287 h 6853615"/>
              <a:gd name="connsiteX734" fmla="*/ 6957116 w 12192892"/>
              <a:gd name="connsiteY734" fmla="*/ 4717287 h 6853615"/>
              <a:gd name="connsiteX735" fmla="*/ 6957116 w 12192892"/>
              <a:gd name="connsiteY735" fmla="*/ 5127013 h 6853615"/>
              <a:gd name="connsiteX736" fmla="*/ 6540125 w 12192892"/>
              <a:gd name="connsiteY736" fmla="*/ 5127013 h 6853615"/>
              <a:gd name="connsiteX737" fmla="*/ 6540125 w 12192892"/>
              <a:gd name="connsiteY737" fmla="*/ 4717287 h 6853615"/>
              <a:gd name="connsiteX738" fmla="*/ 6974967 w 12192892"/>
              <a:gd name="connsiteY738" fmla="*/ 4717287 h 6853615"/>
              <a:gd name="connsiteX739" fmla="*/ 7391958 w 12192892"/>
              <a:gd name="connsiteY739" fmla="*/ 4717287 h 6853615"/>
              <a:gd name="connsiteX740" fmla="*/ 7391958 w 12192892"/>
              <a:gd name="connsiteY740" fmla="*/ 5127013 h 6853615"/>
              <a:gd name="connsiteX741" fmla="*/ 6974967 w 12192892"/>
              <a:gd name="connsiteY741" fmla="*/ 5127013 h 6853615"/>
              <a:gd name="connsiteX742" fmla="*/ 6974967 w 12192892"/>
              <a:gd name="connsiteY742" fmla="*/ 4717287 h 6853615"/>
              <a:gd name="connsiteX743" fmla="*/ 7409809 w 12192892"/>
              <a:gd name="connsiteY743" fmla="*/ 4717287 h 6853615"/>
              <a:gd name="connsiteX744" fmla="*/ 7826979 w 12192892"/>
              <a:gd name="connsiteY744" fmla="*/ 4717287 h 6853615"/>
              <a:gd name="connsiteX745" fmla="*/ 7826979 w 12192892"/>
              <a:gd name="connsiteY745" fmla="*/ 5127013 h 6853615"/>
              <a:gd name="connsiteX746" fmla="*/ 7409809 w 12192892"/>
              <a:gd name="connsiteY746" fmla="*/ 5127013 h 6853615"/>
              <a:gd name="connsiteX747" fmla="*/ 7409809 w 12192892"/>
              <a:gd name="connsiteY747" fmla="*/ 4717287 h 6853615"/>
              <a:gd name="connsiteX748" fmla="*/ 7844651 w 12192892"/>
              <a:gd name="connsiteY748" fmla="*/ 4717287 h 6853615"/>
              <a:gd name="connsiteX749" fmla="*/ 8261642 w 12192892"/>
              <a:gd name="connsiteY749" fmla="*/ 4717287 h 6853615"/>
              <a:gd name="connsiteX750" fmla="*/ 8261642 w 12192892"/>
              <a:gd name="connsiteY750" fmla="*/ 5127013 h 6853615"/>
              <a:gd name="connsiteX751" fmla="*/ 7844651 w 12192892"/>
              <a:gd name="connsiteY751" fmla="*/ 5127013 h 6853615"/>
              <a:gd name="connsiteX752" fmla="*/ 7844651 w 12192892"/>
              <a:gd name="connsiteY752" fmla="*/ 4717287 h 6853615"/>
              <a:gd name="connsiteX753" fmla="*/ 8279493 w 12192892"/>
              <a:gd name="connsiteY753" fmla="*/ 4717287 h 6853615"/>
              <a:gd name="connsiteX754" fmla="*/ 8696663 w 12192892"/>
              <a:gd name="connsiteY754" fmla="*/ 4717287 h 6853615"/>
              <a:gd name="connsiteX755" fmla="*/ 8696663 w 12192892"/>
              <a:gd name="connsiteY755" fmla="*/ 5127013 h 6853615"/>
              <a:gd name="connsiteX756" fmla="*/ 8279493 w 12192892"/>
              <a:gd name="connsiteY756" fmla="*/ 5127013 h 6853615"/>
              <a:gd name="connsiteX757" fmla="*/ 8279493 w 12192892"/>
              <a:gd name="connsiteY757" fmla="*/ 4717287 h 6853615"/>
              <a:gd name="connsiteX758" fmla="*/ 8714335 w 12192892"/>
              <a:gd name="connsiteY758" fmla="*/ 4717287 h 6853615"/>
              <a:gd name="connsiteX759" fmla="*/ 9131326 w 12192892"/>
              <a:gd name="connsiteY759" fmla="*/ 4717287 h 6853615"/>
              <a:gd name="connsiteX760" fmla="*/ 9131326 w 12192892"/>
              <a:gd name="connsiteY760" fmla="*/ 5127013 h 6853615"/>
              <a:gd name="connsiteX761" fmla="*/ 8714335 w 12192892"/>
              <a:gd name="connsiteY761" fmla="*/ 5127013 h 6853615"/>
              <a:gd name="connsiteX762" fmla="*/ 8714335 w 12192892"/>
              <a:gd name="connsiteY762" fmla="*/ 4717287 h 6853615"/>
              <a:gd name="connsiteX763" fmla="*/ 9148999 w 12192892"/>
              <a:gd name="connsiteY763" fmla="*/ 4717287 h 6853615"/>
              <a:gd name="connsiteX764" fmla="*/ 9565990 w 12192892"/>
              <a:gd name="connsiteY764" fmla="*/ 4717287 h 6853615"/>
              <a:gd name="connsiteX765" fmla="*/ 9565990 w 12192892"/>
              <a:gd name="connsiteY765" fmla="*/ 5127013 h 6853615"/>
              <a:gd name="connsiteX766" fmla="*/ 9148999 w 12192892"/>
              <a:gd name="connsiteY766" fmla="*/ 5127013 h 6853615"/>
              <a:gd name="connsiteX767" fmla="*/ 9148999 w 12192892"/>
              <a:gd name="connsiteY767" fmla="*/ 4717287 h 6853615"/>
              <a:gd name="connsiteX768" fmla="*/ 9583840 w 12192892"/>
              <a:gd name="connsiteY768" fmla="*/ 4717287 h 6853615"/>
              <a:gd name="connsiteX769" fmla="*/ 10001010 w 12192892"/>
              <a:gd name="connsiteY769" fmla="*/ 4717287 h 6853615"/>
              <a:gd name="connsiteX770" fmla="*/ 10001010 w 12192892"/>
              <a:gd name="connsiteY770" fmla="*/ 5127013 h 6853615"/>
              <a:gd name="connsiteX771" fmla="*/ 9583840 w 12192892"/>
              <a:gd name="connsiteY771" fmla="*/ 5127013 h 6853615"/>
              <a:gd name="connsiteX772" fmla="*/ 9583840 w 12192892"/>
              <a:gd name="connsiteY772" fmla="*/ 4717287 h 6853615"/>
              <a:gd name="connsiteX773" fmla="*/ 10018682 w 12192892"/>
              <a:gd name="connsiteY773" fmla="*/ 4717287 h 6853615"/>
              <a:gd name="connsiteX774" fmla="*/ 10435673 w 12192892"/>
              <a:gd name="connsiteY774" fmla="*/ 4717287 h 6853615"/>
              <a:gd name="connsiteX775" fmla="*/ 10435673 w 12192892"/>
              <a:gd name="connsiteY775" fmla="*/ 5127013 h 6853615"/>
              <a:gd name="connsiteX776" fmla="*/ 10018682 w 12192892"/>
              <a:gd name="connsiteY776" fmla="*/ 5127013 h 6853615"/>
              <a:gd name="connsiteX777" fmla="*/ 10018682 w 12192892"/>
              <a:gd name="connsiteY777" fmla="*/ 4717287 h 6853615"/>
              <a:gd name="connsiteX778" fmla="*/ 10018682 w 12192892"/>
              <a:gd name="connsiteY778" fmla="*/ 4699748 h 6853615"/>
              <a:gd name="connsiteX779" fmla="*/ 10018682 w 12192892"/>
              <a:gd name="connsiteY779" fmla="*/ 4290021 h 6853615"/>
              <a:gd name="connsiteX780" fmla="*/ 10435673 w 12192892"/>
              <a:gd name="connsiteY780" fmla="*/ 4290021 h 6853615"/>
              <a:gd name="connsiteX781" fmla="*/ 10435673 w 12192892"/>
              <a:gd name="connsiteY781" fmla="*/ 4699748 h 6853615"/>
              <a:gd name="connsiteX782" fmla="*/ 10018682 w 12192892"/>
              <a:gd name="connsiteY782" fmla="*/ 4699748 h 6853615"/>
              <a:gd name="connsiteX783" fmla="*/ 10018682 w 12192892"/>
              <a:gd name="connsiteY783" fmla="*/ 4272482 h 6853615"/>
              <a:gd name="connsiteX784" fmla="*/ 10018682 w 12192892"/>
              <a:gd name="connsiteY784" fmla="*/ 3862755 h 6853615"/>
              <a:gd name="connsiteX785" fmla="*/ 10435673 w 12192892"/>
              <a:gd name="connsiteY785" fmla="*/ 3862755 h 6853615"/>
              <a:gd name="connsiteX786" fmla="*/ 10435673 w 12192892"/>
              <a:gd name="connsiteY786" fmla="*/ 4272482 h 6853615"/>
              <a:gd name="connsiteX787" fmla="*/ 10018682 w 12192892"/>
              <a:gd name="connsiteY787" fmla="*/ 4272482 h 6853615"/>
              <a:gd name="connsiteX788" fmla="*/ 10018682 w 12192892"/>
              <a:gd name="connsiteY788" fmla="*/ 3845216 h 6853615"/>
              <a:gd name="connsiteX789" fmla="*/ 10018682 w 12192892"/>
              <a:gd name="connsiteY789" fmla="*/ 3435490 h 6853615"/>
              <a:gd name="connsiteX790" fmla="*/ 10435673 w 12192892"/>
              <a:gd name="connsiteY790" fmla="*/ 3435490 h 6853615"/>
              <a:gd name="connsiteX791" fmla="*/ 10435673 w 12192892"/>
              <a:gd name="connsiteY791" fmla="*/ 3845216 h 6853615"/>
              <a:gd name="connsiteX792" fmla="*/ 10018682 w 12192892"/>
              <a:gd name="connsiteY792" fmla="*/ 3845216 h 6853615"/>
              <a:gd name="connsiteX793" fmla="*/ 10018682 w 12192892"/>
              <a:gd name="connsiteY793" fmla="*/ 3417950 h 6853615"/>
              <a:gd name="connsiteX794" fmla="*/ 10018682 w 12192892"/>
              <a:gd name="connsiteY794" fmla="*/ 3008224 h 6853615"/>
              <a:gd name="connsiteX795" fmla="*/ 10435673 w 12192892"/>
              <a:gd name="connsiteY795" fmla="*/ 3008224 h 6853615"/>
              <a:gd name="connsiteX796" fmla="*/ 10435673 w 12192892"/>
              <a:gd name="connsiteY796" fmla="*/ 3417950 h 6853615"/>
              <a:gd name="connsiteX797" fmla="*/ 10018682 w 12192892"/>
              <a:gd name="connsiteY797" fmla="*/ 3417950 h 6853615"/>
              <a:gd name="connsiteX798" fmla="*/ 10018682 w 12192892"/>
              <a:gd name="connsiteY798" fmla="*/ 2990684 h 6853615"/>
              <a:gd name="connsiteX799" fmla="*/ 10018682 w 12192892"/>
              <a:gd name="connsiteY799" fmla="*/ 2580958 h 6853615"/>
              <a:gd name="connsiteX800" fmla="*/ 10435673 w 12192892"/>
              <a:gd name="connsiteY800" fmla="*/ 2580958 h 6853615"/>
              <a:gd name="connsiteX801" fmla="*/ 10435673 w 12192892"/>
              <a:gd name="connsiteY801" fmla="*/ 2990684 h 6853615"/>
              <a:gd name="connsiteX802" fmla="*/ 10018682 w 12192892"/>
              <a:gd name="connsiteY802" fmla="*/ 2990684 h 6853615"/>
              <a:gd name="connsiteX803" fmla="*/ 10018682 w 12192892"/>
              <a:gd name="connsiteY803" fmla="*/ 2563419 h 6853615"/>
              <a:gd name="connsiteX804" fmla="*/ 10018682 w 12192892"/>
              <a:gd name="connsiteY804" fmla="*/ 2153868 h 6853615"/>
              <a:gd name="connsiteX805" fmla="*/ 10435673 w 12192892"/>
              <a:gd name="connsiteY805" fmla="*/ 2153868 h 6853615"/>
              <a:gd name="connsiteX806" fmla="*/ 10435673 w 12192892"/>
              <a:gd name="connsiteY806" fmla="*/ 2563594 h 6853615"/>
              <a:gd name="connsiteX807" fmla="*/ 10018682 w 12192892"/>
              <a:gd name="connsiteY807" fmla="*/ 2563594 h 6853615"/>
              <a:gd name="connsiteX808" fmla="*/ 10018682 w 12192892"/>
              <a:gd name="connsiteY808" fmla="*/ 2136329 h 6853615"/>
              <a:gd name="connsiteX809" fmla="*/ 10018682 w 12192892"/>
              <a:gd name="connsiteY809" fmla="*/ 1726602 h 6853615"/>
              <a:gd name="connsiteX810" fmla="*/ 10435673 w 12192892"/>
              <a:gd name="connsiteY810" fmla="*/ 1726602 h 6853615"/>
              <a:gd name="connsiteX811" fmla="*/ 10435673 w 12192892"/>
              <a:gd name="connsiteY811" fmla="*/ 2136329 h 6853615"/>
              <a:gd name="connsiteX812" fmla="*/ 10018682 w 12192892"/>
              <a:gd name="connsiteY812" fmla="*/ 2136329 h 6853615"/>
              <a:gd name="connsiteX813" fmla="*/ 10018682 w 12192892"/>
              <a:gd name="connsiteY813" fmla="*/ 1709063 h 6853615"/>
              <a:gd name="connsiteX814" fmla="*/ 10018682 w 12192892"/>
              <a:gd name="connsiteY814" fmla="*/ 1299337 h 6853615"/>
              <a:gd name="connsiteX815" fmla="*/ 10435673 w 12192892"/>
              <a:gd name="connsiteY815" fmla="*/ 1299337 h 6853615"/>
              <a:gd name="connsiteX816" fmla="*/ 10435673 w 12192892"/>
              <a:gd name="connsiteY816" fmla="*/ 1709063 h 6853615"/>
              <a:gd name="connsiteX817" fmla="*/ 10018682 w 12192892"/>
              <a:gd name="connsiteY817" fmla="*/ 1709063 h 6853615"/>
              <a:gd name="connsiteX818" fmla="*/ 10001010 w 12192892"/>
              <a:gd name="connsiteY818" fmla="*/ 1709063 h 6853615"/>
              <a:gd name="connsiteX819" fmla="*/ 9583840 w 12192892"/>
              <a:gd name="connsiteY819" fmla="*/ 1709063 h 6853615"/>
              <a:gd name="connsiteX820" fmla="*/ 9583840 w 12192892"/>
              <a:gd name="connsiteY820" fmla="*/ 1299337 h 6853615"/>
              <a:gd name="connsiteX821" fmla="*/ 10001010 w 12192892"/>
              <a:gd name="connsiteY821" fmla="*/ 1299337 h 6853615"/>
              <a:gd name="connsiteX822" fmla="*/ 10001010 w 12192892"/>
              <a:gd name="connsiteY822" fmla="*/ 1709063 h 6853615"/>
              <a:gd name="connsiteX823" fmla="*/ 9566169 w 12192892"/>
              <a:gd name="connsiteY823" fmla="*/ 1709063 h 6853615"/>
              <a:gd name="connsiteX824" fmla="*/ 9149176 w 12192892"/>
              <a:gd name="connsiteY824" fmla="*/ 1709063 h 6853615"/>
              <a:gd name="connsiteX825" fmla="*/ 9149176 w 12192892"/>
              <a:gd name="connsiteY825" fmla="*/ 1299337 h 6853615"/>
              <a:gd name="connsiteX826" fmla="*/ 9566169 w 12192892"/>
              <a:gd name="connsiteY826" fmla="*/ 1299337 h 6853615"/>
              <a:gd name="connsiteX827" fmla="*/ 9566169 w 12192892"/>
              <a:gd name="connsiteY827" fmla="*/ 1709063 h 6853615"/>
              <a:gd name="connsiteX828" fmla="*/ 9131326 w 12192892"/>
              <a:gd name="connsiteY828" fmla="*/ 1709063 h 6853615"/>
              <a:gd name="connsiteX829" fmla="*/ 8714335 w 12192892"/>
              <a:gd name="connsiteY829" fmla="*/ 1709063 h 6853615"/>
              <a:gd name="connsiteX830" fmla="*/ 8714335 w 12192892"/>
              <a:gd name="connsiteY830" fmla="*/ 1299337 h 6853615"/>
              <a:gd name="connsiteX831" fmla="*/ 9131326 w 12192892"/>
              <a:gd name="connsiteY831" fmla="*/ 1299337 h 6853615"/>
              <a:gd name="connsiteX832" fmla="*/ 9131326 w 12192892"/>
              <a:gd name="connsiteY832" fmla="*/ 1709063 h 6853615"/>
              <a:gd name="connsiteX833" fmla="*/ 8696484 w 12192892"/>
              <a:gd name="connsiteY833" fmla="*/ 1709063 h 6853615"/>
              <a:gd name="connsiteX834" fmla="*/ 8279314 w 12192892"/>
              <a:gd name="connsiteY834" fmla="*/ 1709063 h 6853615"/>
              <a:gd name="connsiteX835" fmla="*/ 8279314 w 12192892"/>
              <a:gd name="connsiteY835" fmla="*/ 1299337 h 6853615"/>
              <a:gd name="connsiteX836" fmla="*/ 8696484 w 12192892"/>
              <a:gd name="connsiteY836" fmla="*/ 1299337 h 6853615"/>
              <a:gd name="connsiteX837" fmla="*/ 8696484 w 12192892"/>
              <a:gd name="connsiteY837" fmla="*/ 1709063 h 6853615"/>
              <a:gd name="connsiteX838" fmla="*/ 8261642 w 12192892"/>
              <a:gd name="connsiteY838" fmla="*/ 1709063 h 6853615"/>
              <a:gd name="connsiteX839" fmla="*/ 7844651 w 12192892"/>
              <a:gd name="connsiteY839" fmla="*/ 1709063 h 6853615"/>
              <a:gd name="connsiteX840" fmla="*/ 7844651 w 12192892"/>
              <a:gd name="connsiteY840" fmla="*/ 1299337 h 6853615"/>
              <a:gd name="connsiteX841" fmla="*/ 8261642 w 12192892"/>
              <a:gd name="connsiteY841" fmla="*/ 1299337 h 6853615"/>
              <a:gd name="connsiteX842" fmla="*/ 8261642 w 12192892"/>
              <a:gd name="connsiteY842" fmla="*/ 1709063 h 6853615"/>
              <a:gd name="connsiteX843" fmla="*/ 7826800 w 12192892"/>
              <a:gd name="connsiteY843" fmla="*/ 1709063 h 6853615"/>
              <a:gd name="connsiteX844" fmla="*/ 7409809 w 12192892"/>
              <a:gd name="connsiteY844" fmla="*/ 1709063 h 6853615"/>
              <a:gd name="connsiteX845" fmla="*/ 7409809 w 12192892"/>
              <a:gd name="connsiteY845" fmla="*/ 1299337 h 6853615"/>
              <a:gd name="connsiteX846" fmla="*/ 7826979 w 12192892"/>
              <a:gd name="connsiteY846" fmla="*/ 1299337 h 6853615"/>
              <a:gd name="connsiteX847" fmla="*/ 7826979 w 12192892"/>
              <a:gd name="connsiteY847" fmla="*/ 1709063 h 6853615"/>
              <a:gd name="connsiteX848" fmla="*/ 7391958 w 12192892"/>
              <a:gd name="connsiteY848" fmla="*/ 1709063 h 6853615"/>
              <a:gd name="connsiteX849" fmla="*/ 6974967 w 12192892"/>
              <a:gd name="connsiteY849" fmla="*/ 1709063 h 6853615"/>
              <a:gd name="connsiteX850" fmla="*/ 6974967 w 12192892"/>
              <a:gd name="connsiteY850" fmla="*/ 1299337 h 6853615"/>
              <a:gd name="connsiteX851" fmla="*/ 7391958 w 12192892"/>
              <a:gd name="connsiteY851" fmla="*/ 1299337 h 6853615"/>
              <a:gd name="connsiteX852" fmla="*/ 7391958 w 12192892"/>
              <a:gd name="connsiteY852" fmla="*/ 1709063 h 6853615"/>
              <a:gd name="connsiteX853" fmla="*/ 6957295 w 12192892"/>
              <a:gd name="connsiteY853" fmla="*/ 1709063 h 6853615"/>
              <a:gd name="connsiteX854" fmla="*/ 6540303 w 12192892"/>
              <a:gd name="connsiteY854" fmla="*/ 1709063 h 6853615"/>
              <a:gd name="connsiteX855" fmla="*/ 6540303 w 12192892"/>
              <a:gd name="connsiteY855" fmla="*/ 1299337 h 6853615"/>
              <a:gd name="connsiteX856" fmla="*/ 6957295 w 12192892"/>
              <a:gd name="connsiteY856" fmla="*/ 1299337 h 6853615"/>
              <a:gd name="connsiteX857" fmla="*/ 6957295 w 12192892"/>
              <a:gd name="connsiteY857" fmla="*/ 1709063 h 6853615"/>
              <a:gd name="connsiteX858" fmla="*/ 6522453 w 12192892"/>
              <a:gd name="connsiteY858" fmla="*/ 1709063 h 6853615"/>
              <a:gd name="connsiteX859" fmla="*/ 6105282 w 12192892"/>
              <a:gd name="connsiteY859" fmla="*/ 1709063 h 6853615"/>
              <a:gd name="connsiteX860" fmla="*/ 6105282 w 12192892"/>
              <a:gd name="connsiteY860" fmla="*/ 1299337 h 6853615"/>
              <a:gd name="connsiteX861" fmla="*/ 6522453 w 12192892"/>
              <a:gd name="connsiteY861" fmla="*/ 1299337 h 6853615"/>
              <a:gd name="connsiteX862" fmla="*/ 6522453 w 12192892"/>
              <a:gd name="connsiteY862" fmla="*/ 1709063 h 6853615"/>
              <a:gd name="connsiteX863" fmla="*/ 6087610 w 12192892"/>
              <a:gd name="connsiteY863" fmla="*/ 1709063 h 6853615"/>
              <a:gd name="connsiteX864" fmla="*/ 5670619 w 12192892"/>
              <a:gd name="connsiteY864" fmla="*/ 1709063 h 6853615"/>
              <a:gd name="connsiteX865" fmla="*/ 5670619 w 12192892"/>
              <a:gd name="connsiteY865" fmla="*/ 1299337 h 6853615"/>
              <a:gd name="connsiteX866" fmla="*/ 6087610 w 12192892"/>
              <a:gd name="connsiteY866" fmla="*/ 1299337 h 6853615"/>
              <a:gd name="connsiteX867" fmla="*/ 6087610 w 12192892"/>
              <a:gd name="connsiteY867" fmla="*/ 1709063 h 6853615"/>
              <a:gd name="connsiteX868" fmla="*/ 5652769 w 12192892"/>
              <a:gd name="connsiteY868" fmla="*/ 1709063 h 6853615"/>
              <a:gd name="connsiteX869" fmla="*/ 5235598 w 12192892"/>
              <a:gd name="connsiteY869" fmla="*/ 1709063 h 6853615"/>
              <a:gd name="connsiteX870" fmla="*/ 5235598 w 12192892"/>
              <a:gd name="connsiteY870" fmla="*/ 1299337 h 6853615"/>
              <a:gd name="connsiteX871" fmla="*/ 5652769 w 12192892"/>
              <a:gd name="connsiteY871" fmla="*/ 1299337 h 6853615"/>
              <a:gd name="connsiteX872" fmla="*/ 5652769 w 12192892"/>
              <a:gd name="connsiteY872" fmla="*/ 1709063 h 6853615"/>
              <a:gd name="connsiteX873" fmla="*/ 5217926 w 12192892"/>
              <a:gd name="connsiteY873" fmla="*/ 1709063 h 6853615"/>
              <a:gd name="connsiteX874" fmla="*/ 4800935 w 12192892"/>
              <a:gd name="connsiteY874" fmla="*/ 1709063 h 6853615"/>
              <a:gd name="connsiteX875" fmla="*/ 4800935 w 12192892"/>
              <a:gd name="connsiteY875" fmla="*/ 1299337 h 6853615"/>
              <a:gd name="connsiteX876" fmla="*/ 5217926 w 12192892"/>
              <a:gd name="connsiteY876" fmla="*/ 1299337 h 6853615"/>
              <a:gd name="connsiteX877" fmla="*/ 5217926 w 12192892"/>
              <a:gd name="connsiteY877" fmla="*/ 1709063 h 6853615"/>
              <a:gd name="connsiteX878" fmla="*/ 4783085 w 12192892"/>
              <a:gd name="connsiteY878" fmla="*/ 1709063 h 6853615"/>
              <a:gd name="connsiteX879" fmla="*/ 4366093 w 12192892"/>
              <a:gd name="connsiteY879" fmla="*/ 1709063 h 6853615"/>
              <a:gd name="connsiteX880" fmla="*/ 4366093 w 12192892"/>
              <a:gd name="connsiteY880" fmla="*/ 1299337 h 6853615"/>
              <a:gd name="connsiteX881" fmla="*/ 4783085 w 12192892"/>
              <a:gd name="connsiteY881" fmla="*/ 1299337 h 6853615"/>
              <a:gd name="connsiteX882" fmla="*/ 4783085 w 12192892"/>
              <a:gd name="connsiteY882" fmla="*/ 1709063 h 6853615"/>
              <a:gd name="connsiteX883" fmla="*/ 4348242 w 12192892"/>
              <a:gd name="connsiteY883" fmla="*/ 1709063 h 6853615"/>
              <a:gd name="connsiteX884" fmla="*/ 3931072 w 12192892"/>
              <a:gd name="connsiteY884" fmla="*/ 1709063 h 6853615"/>
              <a:gd name="connsiteX885" fmla="*/ 3931072 w 12192892"/>
              <a:gd name="connsiteY885" fmla="*/ 1299337 h 6853615"/>
              <a:gd name="connsiteX886" fmla="*/ 4348242 w 12192892"/>
              <a:gd name="connsiteY886" fmla="*/ 1299337 h 6853615"/>
              <a:gd name="connsiteX887" fmla="*/ 4348242 w 12192892"/>
              <a:gd name="connsiteY887" fmla="*/ 1709063 h 6853615"/>
              <a:gd name="connsiteX888" fmla="*/ 3913400 w 12192892"/>
              <a:gd name="connsiteY888" fmla="*/ 1709063 h 6853615"/>
              <a:gd name="connsiteX889" fmla="*/ 3496409 w 12192892"/>
              <a:gd name="connsiteY889" fmla="*/ 1709063 h 6853615"/>
              <a:gd name="connsiteX890" fmla="*/ 3496409 w 12192892"/>
              <a:gd name="connsiteY890" fmla="*/ 1299337 h 6853615"/>
              <a:gd name="connsiteX891" fmla="*/ 3913400 w 12192892"/>
              <a:gd name="connsiteY891" fmla="*/ 1299337 h 6853615"/>
              <a:gd name="connsiteX892" fmla="*/ 3913400 w 12192892"/>
              <a:gd name="connsiteY892" fmla="*/ 1709063 h 6853615"/>
              <a:gd name="connsiteX893" fmla="*/ 3478558 w 12192892"/>
              <a:gd name="connsiteY893" fmla="*/ 1709063 h 6853615"/>
              <a:gd name="connsiteX894" fmla="*/ 3061388 w 12192892"/>
              <a:gd name="connsiteY894" fmla="*/ 1709063 h 6853615"/>
              <a:gd name="connsiteX895" fmla="*/ 3061388 w 12192892"/>
              <a:gd name="connsiteY895" fmla="*/ 1299337 h 6853615"/>
              <a:gd name="connsiteX896" fmla="*/ 3478558 w 12192892"/>
              <a:gd name="connsiteY896" fmla="*/ 1299337 h 6853615"/>
              <a:gd name="connsiteX897" fmla="*/ 3478558 w 12192892"/>
              <a:gd name="connsiteY897" fmla="*/ 1709063 h 6853615"/>
              <a:gd name="connsiteX898" fmla="*/ 3043716 w 12192892"/>
              <a:gd name="connsiteY898" fmla="*/ 1709063 h 6853615"/>
              <a:gd name="connsiteX899" fmla="*/ 2626724 w 12192892"/>
              <a:gd name="connsiteY899" fmla="*/ 1709063 h 6853615"/>
              <a:gd name="connsiteX900" fmla="*/ 2626724 w 12192892"/>
              <a:gd name="connsiteY900" fmla="*/ 1299337 h 6853615"/>
              <a:gd name="connsiteX901" fmla="*/ 3043716 w 12192892"/>
              <a:gd name="connsiteY901" fmla="*/ 1299337 h 6853615"/>
              <a:gd name="connsiteX902" fmla="*/ 3043716 w 12192892"/>
              <a:gd name="connsiteY902" fmla="*/ 1709063 h 6853615"/>
              <a:gd name="connsiteX903" fmla="*/ 2608874 w 12192892"/>
              <a:gd name="connsiteY903" fmla="*/ 1709063 h 6853615"/>
              <a:gd name="connsiteX904" fmla="*/ 2191883 w 12192892"/>
              <a:gd name="connsiteY904" fmla="*/ 1709063 h 6853615"/>
              <a:gd name="connsiteX905" fmla="*/ 2191883 w 12192892"/>
              <a:gd name="connsiteY905" fmla="*/ 1299337 h 6853615"/>
              <a:gd name="connsiteX906" fmla="*/ 2608874 w 12192892"/>
              <a:gd name="connsiteY906" fmla="*/ 1299337 h 6853615"/>
              <a:gd name="connsiteX907" fmla="*/ 2608874 w 12192892"/>
              <a:gd name="connsiteY907" fmla="*/ 1709063 h 6853615"/>
              <a:gd name="connsiteX908" fmla="*/ 2174210 w 12192892"/>
              <a:gd name="connsiteY908" fmla="*/ 1709063 h 6853615"/>
              <a:gd name="connsiteX909" fmla="*/ 1757040 w 12192892"/>
              <a:gd name="connsiteY909" fmla="*/ 1709063 h 6853615"/>
              <a:gd name="connsiteX910" fmla="*/ 1757040 w 12192892"/>
              <a:gd name="connsiteY910" fmla="*/ 1299337 h 6853615"/>
              <a:gd name="connsiteX911" fmla="*/ 2174210 w 12192892"/>
              <a:gd name="connsiteY911" fmla="*/ 1299337 h 6853615"/>
              <a:gd name="connsiteX912" fmla="*/ 2174210 w 12192892"/>
              <a:gd name="connsiteY912" fmla="*/ 1709063 h 6853615"/>
              <a:gd name="connsiteX913" fmla="*/ 1739368 w 12192892"/>
              <a:gd name="connsiteY913" fmla="*/ 1709063 h 6853615"/>
              <a:gd name="connsiteX914" fmla="*/ 1322198 w 12192892"/>
              <a:gd name="connsiteY914" fmla="*/ 1709063 h 6853615"/>
              <a:gd name="connsiteX915" fmla="*/ 1322198 w 12192892"/>
              <a:gd name="connsiteY915" fmla="*/ 1299337 h 6853615"/>
              <a:gd name="connsiteX916" fmla="*/ 1739190 w 12192892"/>
              <a:gd name="connsiteY916" fmla="*/ 1299337 h 6853615"/>
              <a:gd name="connsiteX917" fmla="*/ 1739190 w 12192892"/>
              <a:gd name="connsiteY917" fmla="*/ 1709063 h 6853615"/>
              <a:gd name="connsiteX918" fmla="*/ 1739368 w 12192892"/>
              <a:gd name="connsiteY918" fmla="*/ 1726602 h 6853615"/>
              <a:gd name="connsiteX919" fmla="*/ 1739368 w 12192892"/>
              <a:gd name="connsiteY919" fmla="*/ 2136329 h 6853615"/>
              <a:gd name="connsiteX920" fmla="*/ 1322198 w 12192892"/>
              <a:gd name="connsiteY920" fmla="*/ 2136329 h 6853615"/>
              <a:gd name="connsiteX921" fmla="*/ 1322198 w 12192892"/>
              <a:gd name="connsiteY921" fmla="*/ 1726602 h 6853615"/>
              <a:gd name="connsiteX922" fmla="*/ 1739368 w 12192892"/>
              <a:gd name="connsiteY922" fmla="*/ 1726602 h 6853615"/>
              <a:gd name="connsiteX923" fmla="*/ 1739368 w 12192892"/>
              <a:gd name="connsiteY923" fmla="*/ 2153868 h 6853615"/>
              <a:gd name="connsiteX924" fmla="*/ 1739368 w 12192892"/>
              <a:gd name="connsiteY924" fmla="*/ 2563594 h 6853615"/>
              <a:gd name="connsiteX925" fmla="*/ 1322198 w 12192892"/>
              <a:gd name="connsiteY925" fmla="*/ 2563594 h 6853615"/>
              <a:gd name="connsiteX926" fmla="*/ 1322198 w 12192892"/>
              <a:gd name="connsiteY926" fmla="*/ 2153868 h 6853615"/>
              <a:gd name="connsiteX927" fmla="*/ 1739368 w 12192892"/>
              <a:gd name="connsiteY927" fmla="*/ 2153868 h 6853615"/>
              <a:gd name="connsiteX928" fmla="*/ 1739368 w 12192892"/>
              <a:gd name="connsiteY928" fmla="*/ 2580958 h 6853615"/>
              <a:gd name="connsiteX929" fmla="*/ 1739368 w 12192892"/>
              <a:gd name="connsiteY929" fmla="*/ 2990684 h 6853615"/>
              <a:gd name="connsiteX930" fmla="*/ 1322198 w 12192892"/>
              <a:gd name="connsiteY930" fmla="*/ 2990684 h 6853615"/>
              <a:gd name="connsiteX931" fmla="*/ 1322198 w 12192892"/>
              <a:gd name="connsiteY931" fmla="*/ 2580958 h 6853615"/>
              <a:gd name="connsiteX932" fmla="*/ 1739368 w 12192892"/>
              <a:gd name="connsiteY932" fmla="*/ 2580958 h 6853615"/>
              <a:gd name="connsiteX933" fmla="*/ 1739368 w 12192892"/>
              <a:gd name="connsiteY933" fmla="*/ 3008224 h 6853615"/>
              <a:gd name="connsiteX934" fmla="*/ 1739368 w 12192892"/>
              <a:gd name="connsiteY934" fmla="*/ 3417950 h 6853615"/>
              <a:gd name="connsiteX935" fmla="*/ 1322198 w 12192892"/>
              <a:gd name="connsiteY935" fmla="*/ 3417950 h 6853615"/>
              <a:gd name="connsiteX936" fmla="*/ 1322198 w 12192892"/>
              <a:gd name="connsiteY936" fmla="*/ 3008224 h 6853615"/>
              <a:gd name="connsiteX937" fmla="*/ 1739368 w 12192892"/>
              <a:gd name="connsiteY937" fmla="*/ 3008224 h 6853615"/>
              <a:gd name="connsiteX938" fmla="*/ 1739368 w 12192892"/>
              <a:gd name="connsiteY938" fmla="*/ 3435490 h 6853615"/>
              <a:gd name="connsiteX939" fmla="*/ 1739368 w 12192892"/>
              <a:gd name="connsiteY939" fmla="*/ 3845216 h 6853615"/>
              <a:gd name="connsiteX940" fmla="*/ 1322198 w 12192892"/>
              <a:gd name="connsiteY940" fmla="*/ 3845216 h 6853615"/>
              <a:gd name="connsiteX941" fmla="*/ 1322198 w 12192892"/>
              <a:gd name="connsiteY941" fmla="*/ 3435490 h 6853615"/>
              <a:gd name="connsiteX942" fmla="*/ 1739368 w 12192892"/>
              <a:gd name="connsiteY942" fmla="*/ 3435490 h 6853615"/>
              <a:gd name="connsiteX943" fmla="*/ 1739368 w 12192892"/>
              <a:gd name="connsiteY943" fmla="*/ 3862755 h 6853615"/>
              <a:gd name="connsiteX944" fmla="*/ 1739368 w 12192892"/>
              <a:gd name="connsiteY944" fmla="*/ 4272482 h 6853615"/>
              <a:gd name="connsiteX945" fmla="*/ 1322198 w 12192892"/>
              <a:gd name="connsiteY945" fmla="*/ 4272482 h 6853615"/>
              <a:gd name="connsiteX946" fmla="*/ 1322198 w 12192892"/>
              <a:gd name="connsiteY946" fmla="*/ 3862755 h 6853615"/>
              <a:gd name="connsiteX947" fmla="*/ 1739368 w 12192892"/>
              <a:gd name="connsiteY947" fmla="*/ 3862755 h 6853615"/>
              <a:gd name="connsiteX948" fmla="*/ 1739368 w 12192892"/>
              <a:gd name="connsiteY948" fmla="*/ 4290021 h 6853615"/>
              <a:gd name="connsiteX949" fmla="*/ 1739368 w 12192892"/>
              <a:gd name="connsiteY949" fmla="*/ 4699748 h 6853615"/>
              <a:gd name="connsiteX950" fmla="*/ 1322198 w 12192892"/>
              <a:gd name="connsiteY950" fmla="*/ 4699748 h 6853615"/>
              <a:gd name="connsiteX951" fmla="*/ 1322198 w 12192892"/>
              <a:gd name="connsiteY951" fmla="*/ 4290021 h 6853615"/>
              <a:gd name="connsiteX952" fmla="*/ 1739368 w 12192892"/>
              <a:gd name="connsiteY952" fmla="*/ 4290021 h 6853615"/>
              <a:gd name="connsiteX953" fmla="*/ 1739368 w 12192892"/>
              <a:gd name="connsiteY953" fmla="*/ 4717287 h 6853615"/>
              <a:gd name="connsiteX954" fmla="*/ 1739368 w 12192892"/>
              <a:gd name="connsiteY954" fmla="*/ 5127013 h 6853615"/>
              <a:gd name="connsiteX955" fmla="*/ 1322198 w 12192892"/>
              <a:gd name="connsiteY955" fmla="*/ 5127013 h 6853615"/>
              <a:gd name="connsiteX956" fmla="*/ 1322198 w 12192892"/>
              <a:gd name="connsiteY956" fmla="*/ 4717287 h 6853615"/>
              <a:gd name="connsiteX957" fmla="*/ 1739368 w 12192892"/>
              <a:gd name="connsiteY957" fmla="*/ 4717287 h 6853615"/>
              <a:gd name="connsiteX958" fmla="*/ 1739368 w 12192892"/>
              <a:gd name="connsiteY958" fmla="*/ 5144553 h 6853615"/>
              <a:gd name="connsiteX959" fmla="*/ 1739368 w 12192892"/>
              <a:gd name="connsiteY959" fmla="*/ 5554279 h 6853615"/>
              <a:gd name="connsiteX960" fmla="*/ 1322198 w 12192892"/>
              <a:gd name="connsiteY960" fmla="*/ 5554279 h 6853615"/>
              <a:gd name="connsiteX961" fmla="*/ 1322198 w 12192892"/>
              <a:gd name="connsiteY961" fmla="*/ 5144553 h 6853615"/>
              <a:gd name="connsiteX962" fmla="*/ 1739368 w 12192892"/>
              <a:gd name="connsiteY962" fmla="*/ 5144553 h 6853615"/>
              <a:gd name="connsiteX963" fmla="*/ 1757040 w 12192892"/>
              <a:gd name="connsiteY963" fmla="*/ 5144553 h 6853615"/>
              <a:gd name="connsiteX964" fmla="*/ 2174210 w 12192892"/>
              <a:gd name="connsiteY964" fmla="*/ 5144553 h 6853615"/>
              <a:gd name="connsiteX965" fmla="*/ 2174210 w 12192892"/>
              <a:gd name="connsiteY965" fmla="*/ 5554279 h 6853615"/>
              <a:gd name="connsiteX966" fmla="*/ 1757040 w 12192892"/>
              <a:gd name="connsiteY966" fmla="*/ 5554279 h 6853615"/>
              <a:gd name="connsiteX967" fmla="*/ 1757040 w 12192892"/>
              <a:gd name="connsiteY967" fmla="*/ 5144553 h 6853615"/>
              <a:gd name="connsiteX968" fmla="*/ 2191883 w 12192892"/>
              <a:gd name="connsiteY968" fmla="*/ 5144553 h 6853615"/>
              <a:gd name="connsiteX969" fmla="*/ 2608874 w 12192892"/>
              <a:gd name="connsiteY969" fmla="*/ 5144553 h 6853615"/>
              <a:gd name="connsiteX970" fmla="*/ 2608874 w 12192892"/>
              <a:gd name="connsiteY970" fmla="*/ 5554279 h 6853615"/>
              <a:gd name="connsiteX971" fmla="*/ 2191883 w 12192892"/>
              <a:gd name="connsiteY971" fmla="*/ 5554279 h 6853615"/>
              <a:gd name="connsiteX972" fmla="*/ 2191883 w 12192892"/>
              <a:gd name="connsiteY972" fmla="*/ 5144553 h 6853615"/>
              <a:gd name="connsiteX973" fmla="*/ 2626724 w 12192892"/>
              <a:gd name="connsiteY973" fmla="*/ 5144553 h 6853615"/>
              <a:gd name="connsiteX974" fmla="*/ 3043716 w 12192892"/>
              <a:gd name="connsiteY974" fmla="*/ 5144553 h 6853615"/>
              <a:gd name="connsiteX975" fmla="*/ 3043716 w 12192892"/>
              <a:gd name="connsiteY975" fmla="*/ 5554279 h 6853615"/>
              <a:gd name="connsiteX976" fmla="*/ 2626724 w 12192892"/>
              <a:gd name="connsiteY976" fmla="*/ 5554279 h 6853615"/>
              <a:gd name="connsiteX977" fmla="*/ 2626724 w 12192892"/>
              <a:gd name="connsiteY977" fmla="*/ 5144553 h 6853615"/>
              <a:gd name="connsiteX978" fmla="*/ 3061567 w 12192892"/>
              <a:gd name="connsiteY978" fmla="*/ 5144553 h 6853615"/>
              <a:gd name="connsiteX979" fmla="*/ 3478737 w 12192892"/>
              <a:gd name="connsiteY979" fmla="*/ 5144553 h 6853615"/>
              <a:gd name="connsiteX980" fmla="*/ 3478737 w 12192892"/>
              <a:gd name="connsiteY980" fmla="*/ 5554279 h 6853615"/>
              <a:gd name="connsiteX981" fmla="*/ 3061567 w 12192892"/>
              <a:gd name="connsiteY981" fmla="*/ 5554279 h 6853615"/>
              <a:gd name="connsiteX982" fmla="*/ 3061567 w 12192892"/>
              <a:gd name="connsiteY982" fmla="*/ 5144553 h 6853615"/>
              <a:gd name="connsiteX983" fmla="*/ 3496409 w 12192892"/>
              <a:gd name="connsiteY983" fmla="*/ 5144553 h 6853615"/>
              <a:gd name="connsiteX984" fmla="*/ 3913400 w 12192892"/>
              <a:gd name="connsiteY984" fmla="*/ 5144553 h 6853615"/>
              <a:gd name="connsiteX985" fmla="*/ 3913400 w 12192892"/>
              <a:gd name="connsiteY985" fmla="*/ 5554279 h 6853615"/>
              <a:gd name="connsiteX986" fmla="*/ 3496409 w 12192892"/>
              <a:gd name="connsiteY986" fmla="*/ 5554279 h 6853615"/>
              <a:gd name="connsiteX987" fmla="*/ 3496409 w 12192892"/>
              <a:gd name="connsiteY987" fmla="*/ 5144553 h 6853615"/>
              <a:gd name="connsiteX988" fmla="*/ 3931251 w 12192892"/>
              <a:gd name="connsiteY988" fmla="*/ 5144553 h 6853615"/>
              <a:gd name="connsiteX989" fmla="*/ 4348421 w 12192892"/>
              <a:gd name="connsiteY989" fmla="*/ 5144553 h 6853615"/>
              <a:gd name="connsiteX990" fmla="*/ 4348421 w 12192892"/>
              <a:gd name="connsiteY990" fmla="*/ 5554279 h 6853615"/>
              <a:gd name="connsiteX991" fmla="*/ 3931251 w 12192892"/>
              <a:gd name="connsiteY991" fmla="*/ 5554279 h 6853615"/>
              <a:gd name="connsiteX992" fmla="*/ 3931251 w 12192892"/>
              <a:gd name="connsiteY992" fmla="*/ 5144553 h 6853615"/>
              <a:gd name="connsiteX993" fmla="*/ 4366093 w 12192892"/>
              <a:gd name="connsiteY993" fmla="*/ 5144553 h 6853615"/>
              <a:gd name="connsiteX994" fmla="*/ 4783085 w 12192892"/>
              <a:gd name="connsiteY994" fmla="*/ 5144553 h 6853615"/>
              <a:gd name="connsiteX995" fmla="*/ 4783085 w 12192892"/>
              <a:gd name="connsiteY995" fmla="*/ 5554279 h 6853615"/>
              <a:gd name="connsiteX996" fmla="*/ 4366093 w 12192892"/>
              <a:gd name="connsiteY996" fmla="*/ 5554279 h 6853615"/>
              <a:gd name="connsiteX997" fmla="*/ 4366093 w 12192892"/>
              <a:gd name="connsiteY997" fmla="*/ 5144553 h 6853615"/>
              <a:gd name="connsiteX998" fmla="*/ 4800756 w 12192892"/>
              <a:gd name="connsiteY998" fmla="*/ 5144553 h 6853615"/>
              <a:gd name="connsiteX999" fmla="*/ 5217748 w 12192892"/>
              <a:gd name="connsiteY999" fmla="*/ 5144553 h 6853615"/>
              <a:gd name="connsiteX1000" fmla="*/ 5217748 w 12192892"/>
              <a:gd name="connsiteY1000" fmla="*/ 5554279 h 6853615"/>
              <a:gd name="connsiteX1001" fmla="*/ 4800756 w 12192892"/>
              <a:gd name="connsiteY1001" fmla="*/ 5554279 h 6853615"/>
              <a:gd name="connsiteX1002" fmla="*/ 4800756 w 12192892"/>
              <a:gd name="connsiteY1002" fmla="*/ 5144553 h 6853615"/>
              <a:gd name="connsiteX1003" fmla="*/ 5235598 w 12192892"/>
              <a:gd name="connsiteY1003" fmla="*/ 5144553 h 6853615"/>
              <a:gd name="connsiteX1004" fmla="*/ 5652769 w 12192892"/>
              <a:gd name="connsiteY1004" fmla="*/ 5144553 h 6853615"/>
              <a:gd name="connsiteX1005" fmla="*/ 5652769 w 12192892"/>
              <a:gd name="connsiteY1005" fmla="*/ 5554279 h 6853615"/>
              <a:gd name="connsiteX1006" fmla="*/ 5235598 w 12192892"/>
              <a:gd name="connsiteY1006" fmla="*/ 5554279 h 6853615"/>
              <a:gd name="connsiteX1007" fmla="*/ 5235598 w 12192892"/>
              <a:gd name="connsiteY1007" fmla="*/ 5144553 h 6853615"/>
              <a:gd name="connsiteX1008" fmla="*/ 5670441 w 12192892"/>
              <a:gd name="connsiteY1008" fmla="*/ 5144553 h 6853615"/>
              <a:gd name="connsiteX1009" fmla="*/ 6087432 w 12192892"/>
              <a:gd name="connsiteY1009" fmla="*/ 5144553 h 6853615"/>
              <a:gd name="connsiteX1010" fmla="*/ 6087432 w 12192892"/>
              <a:gd name="connsiteY1010" fmla="*/ 5554279 h 6853615"/>
              <a:gd name="connsiteX1011" fmla="*/ 5670441 w 12192892"/>
              <a:gd name="connsiteY1011" fmla="*/ 5554279 h 6853615"/>
              <a:gd name="connsiteX1012" fmla="*/ 5670441 w 12192892"/>
              <a:gd name="connsiteY1012" fmla="*/ 5144553 h 6853615"/>
              <a:gd name="connsiteX1013" fmla="*/ 6105282 w 12192892"/>
              <a:gd name="connsiteY1013" fmla="*/ 5144553 h 6853615"/>
              <a:gd name="connsiteX1014" fmla="*/ 6522453 w 12192892"/>
              <a:gd name="connsiteY1014" fmla="*/ 5144553 h 6853615"/>
              <a:gd name="connsiteX1015" fmla="*/ 6522453 w 12192892"/>
              <a:gd name="connsiteY1015" fmla="*/ 5554279 h 6853615"/>
              <a:gd name="connsiteX1016" fmla="*/ 6105282 w 12192892"/>
              <a:gd name="connsiteY1016" fmla="*/ 5554279 h 6853615"/>
              <a:gd name="connsiteX1017" fmla="*/ 6105282 w 12192892"/>
              <a:gd name="connsiteY1017" fmla="*/ 5144553 h 6853615"/>
              <a:gd name="connsiteX1018" fmla="*/ 6540125 w 12192892"/>
              <a:gd name="connsiteY1018" fmla="*/ 5144553 h 6853615"/>
              <a:gd name="connsiteX1019" fmla="*/ 6957116 w 12192892"/>
              <a:gd name="connsiteY1019" fmla="*/ 5144553 h 6853615"/>
              <a:gd name="connsiteX1020" fmla="*/ 6957116 w 12192892"/>
              <a:gd name="connsiteY1020" fmla="*/ 5554279 h 6853615"/>
              <a:gd name="connsiteX1021" fmla="*/ 6540125 w 12192892"/>
              <a:gd name="connsiteY1021" fmla="*/ 5554279 h 6853615"/>
              <a:gd name="connsiteX1022" fmla="*/ 6540125 w 12192892"/>
              <a:gd name="connsiteY1022" fmla="*/ 5144553 h 6853615"/>
              <a:gd name="connsiteX1023" fmla="*/ 6974967 w 12192892"/>
              <a:gd name="connsiteY1023" fmla="*/ 5144553 h 6853615"/>
              <a:gd name="connsiteX1024" fmla="*/ 7391958 w 12192892"/>
              <a:gd name="connsiteY1024" fmla="*/ 5144553 h 6853615"/>
              <a:gd name="connsiteX1025" fmla="*/ 7391958 w 12192892"/>
              <a:gd name="connsiteY1025" fmla="*/ 5554279 h 6853615"/>
              <a:gd name="connsiteX1026" fmla="*/ 6974967 w 12192892"/>
              <a:gd name="connsiteY1026" fmla="*/ 5554279 h 6853615"/>
              <a:gd name="connsiteX1027" fmla="*/ 6974967 w 12192892"/>
              <a:gd name="connsiteY1027" fmla="*/ 5144553 h 6853615"/>
              <a:gd name="connsiteX1028" fmla="*/ 7409809 w 12192892"/>
              <a:gd name="connsiteY1028" fmla="*/ 5144553 h 6853615"/>
              <a:gd name="connsiteX1029" fmla="*/ 7826979 w 12192892"/>
              <a:gd name="connsiteY1029" fmla="*/ 5144553 h 6853615"/>
              <a:gd name="connsiteX1030" fmla="*/ 7826979 w 12192892"/>
              <a:gd name="connsiteY1030" fmla="*/ 5554279 h 6853615"/>
              <a:gd name="connsiteX1031" fmla="*/ 7409809 w 12192892"/>
              <a:gd name="connsiteY1031" fmla="*/ 5554279 h 6853615"/>
              <a:gd name="connsiteX1032" fmla="*/ 7409809 w 12192892"/>
              <a:gd name="connsiteY1032" fmla="*/ 5144553 h 6853615"/>
              <a:gd name="connsiteX1033" fmla="*/ 7844651 w 12192892"/>
              <a:gd name="connsiteY1033" fmla="*/ 5144553 h 6853615"/>
              <a:gd name="connsiteX1034" fmla="*/ 8261642 w 12192892"/>
              <a:gd name="connsiteY1034" fmla="*/ 5144553 h 6853615"/>
              <a:gd name="connsiteX1035" fmla="*/ 8261642 w 12192892"/>
              <a:gd name="connsiteY1035" fmla="*/ 5554279 h 6853615"/>
              <a:gd name="connsiteX1036" fmla="*/ 7844651 w 12192892"/>
              <a:gd name="connsiteY1036" fmla="*/ 5554279 h 6853615"/>
              <a:gd name="connsiteX1037" fmla="*/ 7844651 w 12192892"/>
              <a:gd name="connsiteY1037" fmla="*/ 5144553 h 6853615"/>
              <a:gd name="connsiteX1038" fmla="*/ 8279493 w 12192892"/>
              <a:gd name="connsiteY1038" fmla="*/ 5144553 h 6853615"/>
              <a:gd name="connsiteX1039" fmla="*/ 8696663 w 12192892"/>
              <a:gd name="connsiteY1039" fmla="*/ 5144553 h 6853615"/>
              <a:gd name="connsiteX1040" fmla="*/ 8696663 w 12192892"/>
              <a:gd name="connsiteY1040" fmla="*/ 5554279 h 6853615"/>
              <a:gd name="connsiteX1041" fmla="*/ 8279493 w 12192892"/>
              <a:gd name="connsiteY1041" fmla="*/ 5554279 h 6853615"/>
              <a:gd name="connsiteX1042" fmla="*/ 8279493 w 12192892"/>
              <a:gd name="connsiteY1042" fmla="*/ 5144553 h 6853615"/>
              <a:gd name="connsiteX1043" fmla="*/ 8714335 w 12192892"/>
              <a:gd name="connsiteY1043" fmla="*/ 5144553 h 6853615"/>
              <a:gd name="connsiteX1044" fmla="*/ 9131326 w 12192892"/>
              <a:gd name="connsiteY1044" fmla="*/ 5144553 h 6853615"/>
              <a:gd name="connsiteX1045" fmla="*/ 9131326 w 12192892"/>
              <a:gd name="connsiteY1045" fmla="*/ 5554279 h 6853615"/>
              <a:gd name="connsiteX1046" fmla="*/ 8714335 w 12192892"/>
              <a:gd name="connsiteY1046" fmla="*/ 5554279 h 6853615"/>
              <a:gd name="connsiteX1047" fmla="*/ 8714335 w 12192892"/>
              <a:gd name="connsiteY1047" fmla="*/ 5144553 h 6853615"/>
              <a:gd name="connsiteX1048" fmla="*/ 9148999 w 12192892"/>
              <a:gd name="connsiteY1048" fmla="*/ 5144553 h 6853615"/>
              <a:gd name="connsiteX1049" fmla="*/ 9565990 w 12192892"/>
              <a:gd name="connsiteY1049" fmla="*/ 5144553 h 6853615"/>
              <a:gd name="connsiteX1050" fmla="*/ 9565990 w 12192892"/>
              <a:gd name="connsiteY1050" fmla="*/ 5554279 h 6853615"/>
              <a:gd name="connsiteX1051" fmla="*/ 9148999 w 12192892"/>
              <a:gd name="connsiteY1051" fmla="*/ 5554279 h 6853615"/>
              <a:gd name="connsiteX1052" fmla="*/ 9148999 w 12192892"/>
              <a:gd name="connsiteY1052" fmla="*/ 5144553 h 6853615"/>
              <a:gd name="connsiteX1053" fmla="*/ 9583840 w 12192892"/>
              <a:gd name="connsiteY1053" fmla="*/ 5144553 h 6853615"/>
              <a:gd name="connsiteX1054" fmla="*/ 10001010 w 12192892"/>
              <a:gd name="connsiteY1054" fmla="*/ 5144553 h 6853615"/>
              <a:gd name="connsiteX1055" fmla="*/ 10001010 w 12192892"/>
              <a:gd name="connsiteY1055" fmla="*/ 5554279 h 6853615"/>
              <a:gd name="connsiteX1056" fmla="*/ 9583840 w 12192892"/>
              <a:gd name="connsiteY1056" fmla="*/ 5554279 h 6853615"/>
              <a:gd name="connsiteX1057" fmla="*/ 9583840 w 12192892"/>
              <a:gd name="connsiteY1057" fmla="*/ 5144553 h 6853615"/>
              <a:gd name="connsiteX1058" fmla="*/ 10018682 w 12192892"/>
              <a:gd name="connsiteY1058" fmla="*/ 5144553 h 6853615"/>
              <a:gd name="connsiteX1059" fmla="*/ 10435673 w 12192892"/>
              <a:gd name="connsiteY1059" fmla="*/ 5144553 h 6853615"/>
              <a:gd name="connsiteX1060" fmla="*/ 10435673 w 12192892"/>
              <a:gd name="connsiteY1060" fmla="*/ 5554279 h 6853615"/>
              <a:gd name="connsiteX1061" fmla="*/ 10018682 w 12192892"/>
              <a:gd name="connsiteY1061" fmla="*/ 5554279 h 6853615"/>
              <a:gd name="connsiteX1062" fmla="*/ 10018682 w 12192892"/>
              <a:gd name="connsiteY1062" fmla="*/ 5144553 h 6853615"/>
              <a:gd name="connsiteX1063" fmla="*/ 10453524 w 12192892"/>
              <a:gd name="connsiteY1063" fmla="*/ 5144553 h 6853615"/>
              <a:gd name="connsiteX1064" fmla="*/ 10870694 w 12192892"/>
              <a:gd name="connsiteY1064" fmla="*/ 5144553 h 6853615"/>
              <a:gd name="connsiteX1065" fmla="*/ 10870694 w 12192892"/>
              <a:gd name="connsiteY1065" fmla="*/ 5554279 h 6853615"/>
              <a:gd name="connsiteX1066" fmla="*/ 10453524 w 12192892"/>
              <a:gd name="connsiteY1066" fmla="*/ 5554279 h 6853615"/>
              <a:gd name="connsiteX1067" fmla="*/ 10453524 w 12192892"/>
              <a:gd name="connsiteY1067" fmla="*/ 5144553 h 6853615"/>
              <a:gd name="connsiteX1068" fmla="*/ 10453524 w 12192892"/>
              <a:gd name="connsiteY1068" fmla="*/ 5127013 h 6853615"/>
              <a:gd name="connsiteX1069" fmla="*/ 10453524 w 12192892"/>
              <a:gd name="connsiteY1069" fmla="*/ 4717287 h 6853615"/>
              <a:gd name="connsiteX1070" fmla="*/ 10870694 w 12192892"/>
              <a:gd name="connsiteY1070" fmla="*/ 4717287 h 6853615"/>
              <a:gd name="connsiteX1071" fmla="*/ 10870694 w 12192892"/>
              <a:gd name="connsiteY1071" fmla="*/ 5127013 h 6853615"/>
              <a:gd name="connsiteX1072" fmla="*/ 10453524 w 12192892"/>
              <a:gd name="connsiteY1072" fmla="*/ 5127013 h 6853615"/>
              <a:gd name="connsiteX1073" fmla="*/ 10453524 w 12192892"/>
              <a:gd name="connsiteY1073" fmla="*/ 4699748 h 6853615"/>
              <a:gd name="connsiteX1074" fmla="*/ 10453524 w 12192892"/>
              <a:gd name="connsiteY1074" fmla="*/ 4290021 h 6853615"/>
              <a:gd name="connsiteX1075" fmla="*/ 10870694 w 12192892"/>
              <a:gd name="connsiteY1075" fmla="*/ 4290021 h 6853615"/>
              <a:gd name="connsiteX1076" fmla="*/ 10870694 w 12192892"/>
              <a:gd name="connsiteY1076" fmla="*/ 4699748 h 6853615"/>
              <a:gd name="connsiteX1077" fmla="*/ 10453524 w 12192892"/>
              <a:gd name="connsiteY1077" fmla="*/ 4699748 h 6853615"/>
              <a:gd name="connsiteX1078" fmla="*/ 10453524 w 12192892"/>
              <a:gd name="connsiteY1078" fmla="*/ 4272482 h 6853615"/>
              <a:gd name="connsiteX1079" fmla="*/ 10453524 w 12192892"/>
              <a:gd name="connsiteY1079" fmla="*/ 3862755 h 6853615"/>
              <a:gd name="connsiteX1080" fmla="*/ 10870694 w 12192892"/>
              <a:gd name="connsiteY1080" fmla="*/ 3862755 h 6853615"/>
              <a:gd name="connsiteX1081" fmla="*/ 10870694 w 12192892"/>
              <a:gd name="connsiteY1081" fmla="*/ 4272482 h 6853615"/>
              <a:gd name="connsiteX1082" fmla="*/ 10453524 w 12192892"/>
              <a:gd name="connsiteY1082" fmla="*/ 4272482 h 6853615"/>
              <a:gd name="connsiteX1083" fmla="*/ 10453524 w 12192892"/>
              <a:gd name="connsiteY1083" fmla="*/ 3845216 h 6853615"/>
              <a:gd name="connsiteX1084" fmla="*/ 10453524 w 12192892"/>
              <a:gd name="connsiteY1084" fmla="*/ 3435490 h 6853615"/>
              <a:gd name="connsiteX1085" fmla="*/ 10870694 w 12192892"/>
              <a:gd name="connsiteY1085" fmla="*/ 3435490 h 6853615"/>
              <a:gd name="connsiteX1086" fmla="*/ 10870694 w 12192892"/>
              <a:gd name="connsiteY1086" fmla="*/ 3845216 h 6853615"/>
              <a:gd name="connsiteX1087" fmla="*/ 10453524 w 12192892"/>
              <a:gd name="connsiteY1087" fmla="*/ 3845216 h 6853615"/>
              <a:gd name="connsiteX1088" fmla="*/ 10453524 w 12192892"/>
              <a:gd name="connsiteY1088" fmla="*/ 3417950 h 6853615"/>
              <a:gd name="connsiteX1089" fmla="*/ 10453524 w 12192892"/>
              <a:gd name="connsiteY1089" fmla="*/ 3008224 h 6853615"/>
              <a:gd name="connsiteX1090" fmla="*/ 10870694 w 12192892"/>
              <a:gd name="connsiteY1090" fmla="*/ 3008224 h 6853615"/>
              <a:gd name="connsiteX1091" fmla="*/ 10870694 w 12192892"/>
              <a:gd name="connsiteY1091" fmla="*/ 3417950 h 6853615"/>
              <a:gd name="connsiteX1092" fmla="*/ 10453524 w 12192892"/>
              <a:gd name="connsiteY1092" fmla="*/ 3417950 h 6853615"/>
              <a:gd name="connsiteX1093" fmla="*/ 10453524 w 12192892"/>
              <a:gd name="connsiteY1093" fmla="*/ 2990684 h 6853615"/>
              <a:gd name="connsiteX1094" fmla="*/ 10453524 w 12192892"/>
              <a:gd name="connsiteY1094" fmla="*/ 2580958 h 6853615"/>
              <a:gd name="connsiteX1095" fmla="*/ 10870694 w 12192892"/>
              <a:gd name="connsiteY1095" fmla="*/ 2580958 h 6853615"/>
              <a:gd name="connsiteX1096" fmla="*/ 10870694 w 12192892"/>
              <a:gd name="connsiteY1096" fmla="*/ 2990684 h 6853615"/>
              <a:gd name="connsiteX1097" fmla="*/ 10453524 w 12192892"/>
              <a:gd name="connsiteY1097" fmla="*/ 2990684 h 6853615"/>
              <a:gd name="connsiteX1098" fmla="*/ 10453524 w 12192892"/>
              <a:gd name="connsiteY1098" fmla="*/ 2563419 h 6853615"/>
              <a:gd name="connsiteX1099" fmla="*/ 10453524 w 12192892"/>
              <a:gd name="connsiteY1099" fmla="*/ 2153868 h 6853615"/>
              <a:gd name="connsiteX1100" fmla="*/ 10870694 w 12192892"/>
              <a:gd name="connsiteY1100" fmla="*/ 2153868 h 6853615"/>
              <a:gd name="connsiteX1101" fmla="*/ 10870694 w 12192892"/>
              <a:gd name="connsiteY1101" fmla="*/ 2563594 h 6853615"/>
              <a:gd name="connsiteX1102" fmla="*/ 10453524 w 12192892"/>
              <a:gd name="connsiteY1102" fmla="*/ 2563594 h 6853615"/>
              <a:gd name="connsiteX1103" fmla="*/ 10453524 w 12192892"/>
              <a:gd name="connsiteY1103" fmla="*/ 2136329 h 6853615"/>
              <a:gd name="connsiteX1104" fmla="*/ 10453524 w 12192892"/>
              <a:gd name="connsiteY1104" fmla="*/ 1726602 h 6853615"/>
              <a:gd name="connsiteX1105" fmla="*/ 10870694 w 12192892"/>
              <a:gd name="connsiteY1105" fmla="*/ 1726602 h 6853615"/>
              <a:gd name="connsiteX1106" fmla="*/ 10870694 w 12192892"/>
              <a:gd name="connsiteY1106" fmla="*/ 2136329 h 6853615"/>
              <a:gd name="connsiteX1107" fmla="*/ 10453524 w 12192892"/>
              <a:gd name="connsiteY1107" fmla="*/ 2136329 h 6853615"/>
              <a:gd name="connsiteX1108" fmla="*/ 10453524 w 12192892"/>
              <a:gd name="connsiteY1108" fmla="*/ 1709063 h 6853615"/>
              <a:gd name="connsiteX1109" fmla="*/ 10453524 w 12192892"/>
              <a:gd name="connsiteY1109" fmla="*/ 1299337 h 6853615"/>
              <a:gd name="connsiteX1110" fmla="*/ 10870694 w 12192892"/>
              <a:gd name="connsiteY1110" fmla="*/ 1299337 h 6853615"/>
              <a:gd name="connsiteX1111" fmla="*/ 10870694 w 12192892"/>
              <a:gd name="connsiteY1111" fmla="*/ 1709063 h 6853615"/>
              <a:gd name="connsiteX1112" fmla="*/ 10453524 w 12192892"/>
              <a:gd name="connsiteY1112" fmla="*/ 1709063 h 6853615"/>
              <a:gd name="connsiteX1113" fmla="*/ 10453524 w 12192892"/>
              <a:gd name="connsiteY1113" fmla="*/ 1281797 h 6853615"/>
              <a:gd name="connsiteX1114" fmla="*/ 10453524 w 12192892"/>
              <a:gd name="connsiteY1114" fmla="*/ 872071 h 6853615"/>
              <a:gd name="connsiteX1115" fmla="*/ 10870694 w 12192892"/>
              <a:gd name="connsiteY1115" fmla="*/ 872071 h 6853615"/>
              <a:gd name="connsiteX1116" fmla="*/ 10870694 w 12192892"/>
              <a:gd name="connsiteY1116" fmla="*/ 1281797 h 6853615"/>
              <a:gd name="connsiteX1117" fmla="*/ 10453524 w 12192892"/>
              <a:gd name="connsiteY1117" fmla="*/ 1281797 h 6853615"/>
              <a:gd name="connsiteX1118" fmla="*/ 10435852 w 12192892"/>
              <a:gd name="connsiteY1118" fmla="*/ 1281797 h 6853615"/>
              <a:gd name="connsiteX1119" fmla="*/ 10018861 w 12192892"/>
              <a:gd name="connsiteY1119" fmla="*/ 1281797 h 6853615"/>
              <a:gd name="connsiteX1120" fmla="*/ 10018861 w 12192892"/>
              <a:gd name="connsiteY1120" fmla="*/ 872071 h 6853615"/>
              <a:gd name="connsiteX1121" fmla="*/ 10435852 w 12192892"/>
              <a:gd name="connsiteY1121" fmla="*/ 872071 h 6853615"/>
              <a:gd name="connsiteX1122" fmla="*/ 10435852 w 12192892"/>
              <a:gd name="connsiteY1122" fmla="*/ 1281797 h 6853615"/>
              <a:gd name="connsiteX1123" fmla="*/ 10001010 w 12192892"/>
              <a:gd name="connsiteY1123" fmla="*/ 1281797 h 6853615"/>
              <a:gd name="connsiteX1124" fmla="*/ 9583840 w 12192892"/>
              <a:gd name="connsiteY1124" fmla="*/ 1281797 h 6853615"/>
              <a:gd name="connsiteX1125" fmla="*/ 9583840 w 12192892"/>
              <a:gd name="connsiteY1125" fmla="*/ 872071 h 6853615"/>
              <a:gd name="connsiteX1126" fmla="*/ 10001010 w 12192892"/>
              <a:gd name="connsiteY1126" fmla="*/ 872071 h 6853615"/>
              <a:gd name="connsiteX1127" fmla="*/ 10001010 w 12192892"/>
              <a:gd name="connsiteY1127" fmla="*/ 1281797 h 6853615"/>
              <a:gd name="connsiteX1128" fmla="*/ 9566169 w 12192892"/>
              <a:gd name="connsiteY1128" fmla="*/ 1281797 h 6853615"/>
              <a:gd name="connsiteX1129" fmla="*/ 9149176 w 12192892"/>
              <a:gd name="connsiteY1129" fmla="*/ 1281797 h 6853615"/>
              <a:gd name="connsiteX1130" fmla="*/ 9149176 w 12192892"/>
              <a:gd name="connsiteY1130" fmla="*/ 872071 h 6853615"/>
              <a:gd name="connsiteX1131" fmla="*/ 9566169 w 12192892"/>
              <a:gd name="connsiteY1131" fmla="*/ 872071 h 6853615"/>
              <a:gd name="connsiteX1132" fmla="*/ 9566169 w 12192892"/>
              <a:gd name="connsiteY1132" fmla="*/ 1281797 h 6853615"/>
              <a:gd name="connsiteX1133" fmla="*/ 9131326 w 12192892"/>
              <a:gd name="connsiteY1133" fmla="*/ 1281797 h 6853615"/>
              <a:gd name="connsiteX1134" fmla="*/ 8714335 w 12192892"/>
              <a:gd name="connsiteY1134" fmla="*/ 1281797 h 6853615"/>
              <a:gd name="connsiteX1135" fmla="*/ 8714335 w 12192892"/>
              <a:gd name="connsiteY1135" fmla="*/ 872071 h 6853615"/>
              <a:gd name="connsiteX1136" fmla="*/ 9131326 w 12192892"/>
              <a:gd name="connsiteY1136" fmla="*/ 872071 h 6853615"/>
              <a:gd name="connsiteX1137" fmla="*/ 9131326 w 12192892"/>
              <a:gd name="connsiteY1137" fmla="*/ 1281797 h 6853615"/>
              <a:gd name="connsiteX1138" fmla="*/ 8696484 w 12192892"/>
              <a:gd name="connsiteY1138" fmla="*/ 1281797 h 6853615"/>
              <a:gd name="connsiteX1139" fmla="*/ 8279314 w 12192892"/>
              <a:gd name="connsiteY1139" fmla="*/ 1281797 h 6853615"/>
              <a:gd name="connsiteX1140" fmla="*/ 8279314 w 12192892"/>
              <a:gd name="connsiteY1140" fmla="*/ 872071 h 6853615"/>
              <a:gd name="connsiteX1141" fmla="*/ 8696484 w 12192892"/>
              <a:gd name="connsiteY1141" fmla="*/ 872071 h 6853615"/>
              <a:gd name="connsiteX1142" fmla="*/ 8696484 w 12192892"/>
              <a:gd name="connsiteY1142" fmla="*/ 1281797 h 6853615"/>
              <a:gd name="connsiteX1143" fmla="*/ 8261642 w 12192892"/>
              <a:gd name="connsiteY1143" fmla="*/ 1281797 h 6853615"/>
              <a:gd name="connsiteX1144" fmla="*/ 7844651 w 12192892"/>
              <a:gd name="connsiteY1144" fmla="*/ 1281797 h 6853615"/>
              <a:gd name="connsiteX1145" fmla="*/ 7844651 w 12192892"/>
              <a:gd name="connsiteY1145" fmla="*/ 872071 h 6853615"/>
              <a:gd name="connsiteX1146" fmla="*/ 8261642 w 12192892"/>
              <a:gd name="connsiteY1146" fmla="*/ 872071 h 6853615"/>
              <a:gd name="connsiteX1147" fmla="*/ 8261642 w 12192892"/>
              <a:gd name="connsiteY1147" fmla="*/ 1281797 h 6853615"/>
              <a:gd name="connsiteX1148" fmla="*/ 7826800 w 12192892"/>
              <a:gd name="connsiteY1148" fmla="*/ 1281797 h 6853615"/>
              <a:gd name="connsiteX1149" fmla="*/ 7409809 w 12192892"/>
              <a:gd name="connsiteY1149" fmla="*/ 1281797 h 6853615"/>
              <a:gd name="connsiteX1150" fmla="*/ 7409809 w 12192892"/>
              <a:gd name="connsiteY1150" fmla="*/ 872071 h 6853615"/>
              <a:gd name="connsiteX1151" fmla="*/ 7826979 w 12192892"/>
              <a:gd name="connsiteY1151" fmla="*/ 872071 h 6853615"/>
              <a:gd name="connsiteX1152" fmla="*/ 7826979 w 12192892"/>
              <a:gd name="connsiteY1152" fmla="*/ 1281797 h 6853615"/>
              <a:gd name="connsiteX1153" fmla="*/ 7391958 w 12192892"/>
              <a:gd name="connsiteY1153" fmla="*/ 1281797 h 6853615"/>
              <a:gd name="connsiteX1154" fmla="*/ 6974967 w 12192892"/>
              <a:gd name="connsiteY1154" fmla="*/ 1281797 h 6853615"/>
              <a:gd name="connsiteX1155" fmla="*/ 6974967 w 12192892"/>
              <a:gd name="connsiteY1155" fmla="*/ 872071 h 6853615"/>
              <a:gd name="connsiteX1156" fmla="*/ 7391958 w 12192892"/>
              <a:gd name="connsiteY1156" fmla="*/ 872071 h 6853615"/>
              <a:gd name="connsiteX1157" fmla="*/ 7391958 w 12192892"/>
              <a:gd name="connsiteY1157" fmla="*/ 1281797 h 6853615"/>
              <a:gd name="connsiteX1158" fmla="*/ 6957295 w 12192892"/>
              <a:gd name="connsiteY1158" fmla="*/ 1281797 h 6853615"/>
              <a:gd name="connsiteX1159" fmla="*/ 6540303 w 12192892"/>
              <a:gd name="connsiteY1159" fmla="*/ 1281797 h 6853615"/>
              <a:gd name="connsiteX1160" fmla="*/ 6540303 w 12192892"/>
              <a:gd name="connsiteY1160" fmla="*/ 872071 h 6853615"/>
              <a:gd name="connsiteX1161" fmla="*/ 6957295 w 12192892"/>
              <a:gd name="connsiteY1161" fmla="*/ 872071 h 6853615"/>
              <a:gd name="connsiteX1162" fmla="*/ 6957295 w 12192892"/>
              <a:gd name="connsiteY1162" fmla="*/ 1281797 h 6853615"/>
              <a:gd name="connsiteX1163" fmla="*/ 6522453 w 12192892"/>
              <a:gd name="connsiteY1163" fmla="*/ 1281797 h 6853615"/>
              <a:gd name="connsiteX1164" fmla="*/ 6105282 w 12192892"/>
              <a:gd name="connsiteY1164" fmla="*/ 1281797 h 6853615"/>
              <a:gd name="connsiteX1165" fmla="*/ 6105282 w 12192892"/>
              <a:gd name="connsiteY1165" fmla="*/ 872071 h 6853615"/>
              <a:gd name="connsiteX1166" fmla="*/ 6522453 w 12192892"/>
              <a:gd name="connsiteY1166" fmla="*/ 872071 h 6853615"/>
              <a:gd name="connsiteX1167" fmla="*/ 6522453 w 12192892"/>
              <a:gd name="connsiteY1167" fmla="*/ 1281797 h 6853615"/>
              <a:gd name="connsiteX1168" fmla="*/ 6087610 w 12192892"/>
              <a:gd name="connsiteY1168" fmla="*/ 1281797 h 6853615"/>
              <a:gd name="connsiteX1169" fmla="*/ 5670619 w 12192892"/>
              <a:gd name="connsiteY1169" fmla="*/ 1281797 h 6853615"/>
              <a:gd name="connsiteX1170" fmla="*/ 5670619 w 12192892"/>
              <a:gd name="connsiteY1170" fmla="*/ 872071 h 6853615"/>
              <a:gd name="connsiteX1171" fmla="*/ 6087610 w 12192892"/>
              <a:gd name="connsiteY1171" fmla="*/ 872071 h 6853615"/>
              <a:gd name="connsiteX1172" fmla="*/ 6087610 w 12192892"/>
              <a:gd name="connsiteY1172" fmla="*/ 1281797 h 6853615"/>
              <a:gd name="connsiteX1173" fmla="*/ 5652769 w 12192892"/>
              <a:gd name="connsiteY1173" fmla="*/ 1281797 h 6853615"/>
              <a:gd name="connsiteX1174" fmla="*/ 5235598 w 12192892"/>
              <a:gd name="connsiteY1174" fmla="*/ 1281797 h 6853615"/>
              <a:gd name="connsiteX1175" fmla="*/ 5235598 w 12192892"/>
              <a:gd name="connsiteY1175" fmla="*/ 872071 h 6853615"/>
              <a:gd name="connsiteX1176" fmla="*/ 5652769 w 12192892"/>
              <a:gd name="connsiteY1176" fmla="*/ 872071 h 6853615"/>
              <a:gd name="connsiteX1177" fmla="*/ 5652769 w 12192892"/>
              <a:gd name="connsiteY1177" fmla="*/ 1281797 h 6853615"/>
              <a:gd name="connsiteX1178" fmla="*/ 5217926 w 12192892"/>
              <a:gd name="connsiteY1178" fmla="*/ 1281797 h 6853615"/>
              <a:gd name="connsiteX1179" fmla="*/ 4800935 w 12192892"/>
              <a:gd name="connsiteY1179" fmla="*/ 1281797 h 6853615"/>
              <a:gd name="connsiteX1180" fmla="*/ 4800935 w 12192892"/>
              <a:gd name="connsiteY1180" fmla="*/ 872071 h 6853615"/>
              <a:gd name="connsiteX1181" fmla="*/ 5217926 w 12192892"/>
              <a:gd name="connsiteY1181" fmla="*/ 872071 h 6853615"/>
              <a:gd name="connsiteX1182" fmla="*/ 5217926 w 12192892"/>
              <a:gd name="connsiteY1182" fmla="*/ 1281797 h 6853615"/>
              <a:gd name="connsiteX1183" fmla="*/ 4783085 w 12192892"/>
              <a:gd name="connsiteY1183" fmla="*/ 1281797 h 6853615"/>
              <a:gd name="connsiteX1184" fmla="*/ 4366093 w 12192892"/>
              <a:gd name="connsiteY1184" fmla="*/ 1281797 h 6853615"/>
              <a:gd name="connsiteX1185" fmla="*/ 4366093 w 12192892"/>
              <a:gd name="connsiteY1185" fmla="*/ 872071 h 6853615"/>
              <a:gd name="connsiteX1186" fmla="*/ 4783085 w 12192892"/>
              <a:gd name="connsiteY1186" fmla="*/ 872071 h 6853615"/>
              <a:gd name="connsiteX1187" fmla="*/ 4783085 w 12192892"/>
              <a:gd name="connsiteY1187" fmla="*/ 1281797 h 6853615"/>
              <a:gd name="connsiteX1188" fmla="*/ 4348242 w 12192892"/>
              <a:gd name="connsiteY1188" fmla="*/ 1281797 h 6853615"/>
              <a:gd name="connsiteX1189" fmla="*/ 3931072 w 12192892"/>
              <a:gd name="connsiteY1189" fmla="*/ 1281797 h 6853615"/>
              <a:gd name="connsiteX1190" fmla="*/ 3931072 w 12192892"/>
              <a:gd name="connsiteY1190" fmla="*/ 872071 h 6853615"/>
              <a:gd name="connsiteX1191" fmla="*/ 4348242 w 12192892"/>
              <a:gd name="connsiteY1191" fmla="*/ 872071 h 6853615"/>
              <a:gd name="connsiteX1192" fmla="*/ 4348242 w 12192892"/>
              <a:gd name="connsiteY1192" fmla="*/ 1281797 h 6853615"/>
              <a:gd name="connsiteX1193" fmla="*/ 3913400 w 12192892"/>
              <a:gd name="connsiteY1193" fmla="*/ 1281797 h 6853615"/>
              <a:gd name="connsiteX1194" fmla="*/ 3496409 w 12192892"/>
              <a:gd name="connsiteY1194" fmla="*/ 1281797 h 6853615"/>
              <a:gd name="connsiteX1195" fmla="*/ 3496409 w 12192892"/>
              <a:gd name="connsiteY1195" fmla="*/ 872071 h 6853615"/>
              <a:gd name="connsiteX1196" fmla="*/ 3913400 w 12192892"/>
              <a:gd name="connsiteY1196" fmla="*/ 872071 h 6853615"/>
              <a:gd name="connsiteX1197" fmla="*/ 3913400 w 12192892"/>
              <a:gd name="connsiteY1197" fmla="*/ 1281797 h 6853615"/>
              <a:gd name="connsiteX1198" fmla="*/ 3478558 w 12192892"/>
              <a:gd name="connsiteY1198" fmla="*/ 1281797 h 6853615"/>
              <a:gd name="connsiteX1199" fmla="*/ 3061388 w 12192892"/>
              <a:gd name="connsiteY1199" fmla="*/ 1281797 h 6853615"/>
              <a:gd name="connsiteX1200" fmla="*/ 3061388 w 12192892"/>
              <a:gd name="connsiteY1200" fmla="*/ 872071 h 6853615"/>
              <a:gd name="connsiteX1201" fmla="*/ 3478558 w 12192892"/>
              <a:gd name="connsiteY1201" fmla="*/ 872071 h 6853615"/>
              <a:gd name="connsiteX1202" fmla="*/ 3478558 w 12192892"/>
              <a:gd name="connsiteY1202" fmla="*/ 1281797 h 6853615"/>
              <a:gd name="connsiteX1203" fmla="*/ 3043716 w 12192892"/>
              <a:gd name="connsiteY1203" fmla="*/ 1281797 h 6853615"/>
              <a:gd name="connsiteX1204" fmla="*/ 2626724 w 12192892"/>
              <a:gd name="connsiteY1204" fmla="*/ 1281797 h 6853615"/>
              <a:gd name="connsiteX1205" fmla="*/ 2626724 w 12192892"/>
              <a:gd name="connsiteY1205" fmla="*/ 872071 h 6853615"/>
              <a:gd name="connsiteX1206" fmla="*/ 3043716 w 12192892"/>
              <a:gd name="connsiteY1206" fmla="*/ 872071 h 6853615"/>
              <a:gd name="connsiteX1207" fmla="*/ 3043716 w 12192892"/>
              <a:gd name="connsiteY1207" fmla="*/ 1281797 h 6853615"/>
              <a:gd name="connsiteX1208" fmla="*/ 2608874 w 12192892"/>
              <a:gd name="connsiteY1208" fmla="*/ 1281797 h 6853615"/>
              <a:gd name="connsiteX1209" fmla="*/ 2191883 w 12192892"/>
              <a:gd name="connsiteY1209" fmla="*/ 1281797 h 6853615"/>
              <a:gd name="connsiteX1210" fmla="*/ 2191883 w 12192892"/>
              <a:gd name="connsiteY1210" fmla="*/ 872071 h 6853615"/>
              <a:gd name="connsiteX1211" fmla="*/ 2608874 w 12192892"/>
              <a:gd name="connsiteY1211" fmla="*/ 872071 h 6853615"/>
              <a:gd name="connsiteX1212" fmla="*/ 2608874 w 12192892"/>
              <a:gd name="connsiteY1212" fmla="*/ 1281797 h 6853615"/>
              <a:gd name="connsiteX1213" fmla="*/ 2174210 w 12192892"/>
              <a:gd name="connsiteY1213" fmla="*/ 1281797 h 6853615"/>
              <a:gd name="connsiteX1214" fmla="*/ 1757040 w 12192892"/>
              <a:gd name="connsiteY1214" fmla="*/ 1281797 h 6853615"/>
              <a:gd name="connsiteX1215" fmla="*/ 1757040 w 12192892"/>
              <a:gd name="connsiteY1215" fmla="*/ 872071 h 6853615"/>
              <a:gd name="connsiteX1216" fmla="*/ 2174210 w 12192892"/>
              <a:gd name="connsiteY1216" fmla="*/ 872071 h 6853615"/>
              <a:gd name="connsiteX1217" fmla="*/ 2174210 w 12192892"/>
              <a:gd name="connsiteY1217" fmla="*/ 1281797 h 6853615"/>
              <a:gd name="connsiteX1218" fmla="*/ 1739368 w 12192892"/>
              <a:gd name="connsiteY1218" fmla="*/ 1281797 h 6853615"/>
              <a:gd name="connsiteX1219" fmla="*/ 1322198 w 12192892"/>
              <a:gd name="connsiteY1219" fmla="*/ 1281797 h 6853615"/>
              <a:gd name="connsiteX1220" fmla="*/ 1322198 w 12192892"/>
              <a:gd name="connsiteY1220" fmla="*/ 872071 h 6853615"/>
              <a:gd name="connsiteX1221" fmla="*/ 1739190 w 12192892"/>
              <a:gd name="connsiteY1221" fmla="*/ 872071 h 6853615"/>
              <a:gd name="connsiteX1222" fmla="*/ 1739190 w 12192892"/>
              <a:gd name="connsiteY1222" fmla="*/ 1281797 h 6853615"/>
              <a:gd name="connsiteX1223" fmla="*/ 1304526 w 12192892"/>
              <a:gd name="connsiteY1223" fmla="*/ 1281797 h 6853615"/>
              <a:gd name="connsiteX1224" fmla="*/ 887356 w 12192892"/>
              <a:gd name="connsiteY1224" fmla="*/ 1281797 h 6853615"/>
              <a:gd name="connsiteX1225" fmla="*/ 887356 w 12192892"/>
              <a:gd name="connsiteY1225" fmla="*/ 872071 h 6853615"/>
              <a:gd name="connsiteX1226" fmla="*/ 1304526 w 12192892"/>
              <a:gd name="connsiteY1226" fmla="*/ 872071 h 6853615"/>
              <a:gd name="connsiteX1227" fmla="*/ 1304526 w 12192892"/>
              <a:gd name="connsiteY1227" fmla="*/ 1281797 h 6853615"/>
              <a:gd name="connsiteX1228" fmla="*/ 1304526 w 12192892"/>
              <a:gd name="connsiteY1228" fmla="*/ 1299337 h 6853615"/>
              <a:gd name="connsiteX1229" fmla="*/ 1304526 w 12192892"/>
              <a:gd name="connsiteY1229" fmla="*/ 1709063 h 6853615"/>
              <a:gd name="connsiteX1230" fmla="*/ 887356 w 12192892"/>
              <a:gd name="connsiteY1230" fmla="*/ 1709063 h 6853615"/>
              <a:gd name="connsiteX1231" fmla="*/ 887356 w 12192892"/>
              <a:gd name="connsiteY1231" fmla="*/ 1299337 h 6853615"/>
              <a:gd name="connsiteX1232" fmla="*/ 1304526 w 12192892"/>
              <a:gd name="connsiteY1232" fmla="*/ 1299337 h 6853615"/>
              <a:gd name="connsiteX1233" fmla="*/ 1304526 w 12192892"/>
              <a:gd name="connsiteY1233" fmla="*/ 1726602 h 6853615"/>
              <a:gd name="connsiteX1234" fmla="*/ 1304526 w 12192892"/>
              <a:gd name="connsiteY1234" fmla="*/ 2136329 h 6853615"/>
              <a:gd name="connsiteX1235" fmla="*/ 887356 w 12192892"/>
              <a:gd name="connsiteY1235" fmla="*/ 2136329 h 6853615"/>
              <a:gd name="connsiteX1236" fmla="*/ 887356 w 12192892"/>
              <a:gd name="connsiteY1236" fmla="*/ 1726602 h 6853615"/>
              <a:gd name="connsiteX1237" fmla="*/ 1304526 w 12192892"/>
              <a:gd name="connsiteY1237" fmla="*/ 1726602 h 6853615"/>
              <a:gd name="connsiteX1238" fmla="*/ 1304526 w 12192892"/>
              <a:gd name="connsiteY1238" fmla="*/ 2153868 h 6853615"/>
              <a:gd name="connsiteX1239" fmla="*/ 1304526 w 12192892"/>
              <a:gd name="connsiteY1239" fmla="*/ 2563594 h 6853615"/>
              <a:gd name="connsiteX1240" fmla="*/ 887356 w 12192892"/>
              <a:gd name="connsiteY1240" fmla="*/ 2563594 h 6853615"/>
              <a:gd name="connsiteX1241" fmla="*/ 887356 w 12192892"/>
              <a:gd name="connsiteY1241" fmla="*/ 2153868 h 6853615"/>
              <a:gd name="connsiteX1242" fmla="*/ 1304526 w 12192892"/>
              <a:gd name="connsiteY1242" fmla="*/ 2153868 h 6853615"/>
              <a:gd name="connsiteX1243" fmla="*/ 1304526 w 12192892"/>
              <a:gd name="connsiteY1243" fmla="*/ 2580958 h 6853615"/>
              <a:gd name="connsiteX1244" fmla="*/ 1304526 w 12192892"/>
              <a:gd name="connsiteY1244" fmla="*/ 2990684 h 6853615"/>
              <a:gd name="connsiteX1245" fmla="*/ 887356 w 12192892"/>
              <a:gd name="connsiteY1245" fmla="*/ 2990684 h 6853615"/>
              <a:gd name="connsiteX1246" fmla="*/ 887356 w 12192892"/>
              <a:gd name="connsiteY1246" fmla="*/ 2580958 h 6853615"/>
              <a:gd name="connsiteX1247" fmla="*/ 1304526 w 12192892"/>
              <a:gd name="connsiteY1247" fmla="*/ 2580958 h 6853615"/>
              <a:gd name="connsiteX1248" fmla="*/ 1304526 w 12192892"/>
              <a:gd name="connsiteY1248" fmla="*/ 3008224 h 6853615"/>
              <a:gd name="connsiteX1249" fmla="*/ 1304526 w 12192892"/>
              <a:gd name="connsiteY1249" fmla="*/ 3417950 h 6853615"/>
              <a:gd name="connsiteX1250" fmla="*/ 887356 w 12192892"/>
              <a:gd name="connsiteY1250" fmla="*/ 3417950 h 6853615"/>
              <a:gd name="connsiteX1251" fmla="*/ 887356 w 12192892"/>
              <a:gd name="connsiteY1251" fmla="*/ 3008224 h 6853615"/>
              <a:gd name="connsiteX1252" fmla="*/ 1304526 w 12192892"/>
              <a:gd name="connsiteY1252" fmla="*/ 3008224 h 6853615"/>
              <a:gd name="connsiteX1253" fmla="*/ 1304526 w 12192892"/>
              <a:gd name="connsiteY1253" fmla="*/ 3435490 h 6853615"/>
              <a:gd name="connsiteX1254" fmla="*/ 1304526 w 12192892"/>
              <a:gd name="connsiteY1254" fmla="*/ 3845216 h 6853615"/>
              <a:gd name="connsiteX1255" fmla="*/ 887356 w 12192892"/>
              <a:gd name="connsiteY1255" fmla="*/ 3845216 h 6853615"/>
              <a:gd name="connsiteX1256" fmla="*/ 887356 w 12192892"/>
              <a:gd name="connsiteY1256" fmla="*/ 3435490 h 6853615"/>
              <a:gd name="connsiteX1257" fmla="*/ 1304526 w 12192892"/>
              <a:gd name="connsiteY1257" fmla="*/ 3435490 h 6853615"/>
              <a:gd name="connsiteX1258" fmla="*/ 1304526 w 12192892"/>
              <a:gd name="connsiteY1258" fmla="*/ 3862755 h 6853615"/>
              <a:gd name="connsiteX1259" fmla="*/ 1304526 w 12192892"/>
              <a:gd name="connsiteY1259" fmla="*/ 4272482 h 6853615"/>
              <a:gd name="connsiteX1260" fmla="*/ 887356 w 12192892"/>
              <a:gd name="connsiteY1260" fmla="*/ 4272482 h 6853615"/>
              <a:gd name="connsiteX1261" fmla="*/ 887356 w 12192892"/>
              <a:gd name="connsiteY1261" fmla="*/ 3862755 h 6853615"/>
              <a:gd name="connsiteX1262" fmla="*/ 1304526 w 12192892"/>
              <a:gd name="connsiteY1262" fmla="*/ 3862755 h 6853615"/>
              <a:gd name="connsiteX1263" fmla="*/ 1304526 w 12192892"/>
              <a:gd name="connsiteY1263" fmla="*/ 4290021 h 6853615"/>
              <a:gd name="connsiteX1264" fmla="*/ 1304526 w 12192892"/>
              <a:gd name="connsiteY1264" fmla="*/ 4699748 h 6853615"/>
              <a:gd name="connsiteX1265" fmla="*/ 887356 w 12192892"/>
              <a:gd name="connsiteY1265" fmla="*/ 4699748 h 6853615"/>
              <a:gd name="connsiteX1266" fmla="*/ 887356 w 12192892"/>
              <a:gd name="connsiteY1266" fmla="*/ 4290021 h 6853615"/>
              <a:gd name="connsiteX1267" fmla="*/ 1304526 w 12192892"/>
              <a:gd name="connsiteY1267" fmla="*/ 4290021 h 6853615"/>
              <a:gd name="connsiteX1268" fmla="*/ 1304526 w 12192892"/>
              <a:gd name="connsiteY1268" fmla="*/ 4717287 h 6853615"/>
              <a:gd name="connsiteX1269" fmla="*/ 1304526 w 12192892"/>
              <a:gd name="connsiteY1269" fmla="*/ 5127013 h 6853615"/>
              <a:gd name="connsiteX1270" fmla="*/ 887356 w 12192892"/>
              <a:gd name="connsiteY1270" fmla="*/ 5127013 h 6853615"/>
              <a:gd name="connsiteX1271" fmla="*/ 887356 w 12192892"/>
              <a:gd name="connsiteY1271" fmla="*/ 4717287 h 6853615"/>
              <a:gd name="connsiteX1272" fmla="*/ 1304526 w 12192892"/>
              <a:gd name="connsiteY1272" fmla="*/ 4717287 h 6853615"/>
              <a:gd name="connsiteX1273" fmla="*/ 1304526 w 12192892"/>
              <a:gd name="connsiteY1273" fmla="*/ 5144553 h 6853615"/>
              <a:gd name="connsiteX1274" fmla="*/ 1304526 w 12192892"/>
              <a:gd name="connsiteY1274" fmla="*/ 5554279 h 6853615"/>
              <a:gd name="connsiteX1275" fmla="*/ 887356 w 12192892"/>
              <a:gd name="connsiteY1275" fmla="*/ 5554279 h 6853615"/>
              <a:gd name="connsiteX1276" fmla="*/ 887356 w 12192892"/>
              <a:gd name="connsiteY1276" fmla="*/ 5144553 h 6853615"/>
              <a:gd name="connsiteX1277" fmla="*/ 1304526 w 12192892"/>
              <a:gd name="connsiteY1277" fmla="*/ 5144553 h 6853615"/>
              <a:gd name="connsiteX1278" fmla="*/ 1304526 w 12192892"/>
              <a:gd name="connsiteY1278" fmla="*/ 5571819 h 6853615"/>
              <a:gd name="connsiteX1279" fmla="*/ 1304526 w 12192892"/>
              <a:gd name="connsiteY1279" fmla="*/ 5981544 h 6853615"/>
              <a:gd name="connsiteX1280" fmla="*/ 887356 w 12192892"/>
              <a:gd name="connsiteY1280" fmla="*/ 5981544 h 6853615"/>
              <a:gd name="connsiteX1281" fmla="*/ 887356 w 12192892"/>
              <a:gd name="connsiteY1281" fmla="*/ 5571819 h 6853615"/>
              <a:gd name="connsiteX1282" fmla="*/ 1304526 w 12192892"/>
              <a:gd name="connsiteY1282" fmla="*/ 5571819 h 6853615"/>
              <a:gd name="connsiteX1283" fmla="*/ 1322198 w 12192892"/>
              <a:gd name="connsiteY1283" fmla="*/ 5571819 h 6853615"/>
              <a:gd name="connsiteX1284" fmla="*/ 1739190 w 12192892"/>
              <a:gd name="connsiteY1284" fmla="*/ 5571819 h 6853615"/>
              <a:gd name="connsiteX1285" fmla="*/ 1739190 w 12192892"/>
              <a:gd name="connsiteY1285" fmla="*/ 5981544 h 6853615"/>
              <a:gd name="connsiteX1286" fmla="*/ 1322198 w 12192892"/>
              <a:gd name="connsiteY1286" fmla="*/ 5981544 h 6853615"/>
              <a:gd name="connsiteX1287" fmla="*/ 1322198 w 12192892"/>
              <a:gd name="connsiteY1287" fmla="*/ 5571819 h 6853615"/>
              <a:gd name="connsiteX1288" fmla="*/ 1757040 w 12192892"/>
              <a:gd name="connsiteY1288" fmla="*/ 5571819 h 6853615"/>
              <a:gd name="connsiteX1289" fmla="*/ 2174210 w 12192892"/>
              <a:gd name="connsiteY1289" fmla="*/ 5571819 h 6853615"/>
              <a:gd name="connsiteX1290" fmla="*/ 2174210 w 12192892"/>
              <a:gd name="connsiteY1290" fmla="*/ 5981544 h 6853615"/>
              <a:gd name="connsiteX1291" fmla="*/ 1757040 w 12192892"/>
              <a:gd name="connsiteY1291" fmla="*/ 5981544 h 6853615"/>
              <a:gd name="connsiteX1292" fmla="*/ 1757040 w 12192892"/>
              <a:gd name="connsiteY1292" fmla="*/ 5571819 h 6853615"/>
              <a:gd name="connsiteX1293" fmla="*/ 2191883 w 12192892"/>
              <a:gd name="connsiteY1293" fmla="*/ 5571819 h 6853615"/>
              <a:gd name="connsiteX1294" fmla="*/ 2608874 w 12192892"/>
              <a:gd name="connsiteY1294" fmla="*/ 5571819 h 6853615"/>
              <a:gd name="connsiteX1295" fmla="*/ 2608874 w 12192892"/>
              <a:gd name="connsiteY1295" fmla="*/ 5981544 h 6853615"/>
              <a:gd name="connsiteX1296" fmla="*/ 2191883 w 12192892"/>
              <a:gd name="connsiteY1296" fmla="*/ 5981544 h 6853615"/>
              <a:gd name="connsiteX1297" fmla="*/ 2191883 w 12192892"/>
              <a:gd name="connsiteY1297" fmla="*/ 5571819 h 6853615"/>
              <a:gd name="connsiteX1298" fmla="*/ 2626724 w 12192892"/>
              <a:gd name="connsiteY1298" fmla="*/ 5571819 h 6853615"/>
              <a:gd name="connsiteX1299" fmla="*/ 3043716 w 12192892"/>
              <a:gd name="connsiteY1299" fmla="*/ 5571819 h 6853615"/>
              <a:gd name="connsiteX1300" fmla="*/ 3043716 w 12192892"/>
              <a:gd name="connsiteY1300" fmla="*/ 5981544 h 6853615"/>
              <a:gd name="connsiteX1301" fmla="*/ 2626724 w 12192892"/>
              <a:gd name="connsiteY1301" fmla="*/ 5981544 h 6853615"/>
              <a:gd name="connsiteX1302" fmla="*/ 2626724 w 12192892"/>
              <a:gd name="connsiteY1302" fmla="*/ 5571819 h 6853615"/>
              <a:gd name="connsiteX1303" fmla="*/ 3061567 w 12192892"/>
              <a:gd name="connsiteY1303" fmla="*/ 5571819 h 6853615"/>
              <a:gd name="connsiteX1304" fmla="*/ 3478737 w 12192892"/>
              <a:gd name="connsiteY1304" fmla="*/ 5571819 h 6853615"/>
              <a:gd name="connsiteX1305" fmla="*/ 3478737 w 12192892"/>
              <a:gd name="connsiteY1305" fmla="*/ 5981544 h 6853615"/>
              <a:gd name="connsiteX1306" fmla="*/ 3061567 w 12192892"/>
              <a:gd name="connsiteY1306" fmla="*/ 5981544 h 6853615"/>
              <a:gd name="connsiteX1307" fmla="*/ 3061567 w 12192892"/>
              <a:gd name="connsiteY1307" fmla="*/ 5571819 h 6853615"/>
              <a:gd name="connsiteX1308" fmla="*/ 3496409 w 12192892"/>
              <a:gd name="connsiteY1308" fmla="*/ 5571819 h 6853615"/>
              <a:gd name="connsiteX1309" fmla="*/ 3913400 w 12192892"/>
              <a:gd name="connsiteY1309" fmla="*/ 5571819 h 6853615"/>
              <a:gd name="connsiteX1310" fmla="*/ 3913400 w 12192892"/>
              <a:gd name="connsiteY1310" fmla="*/ 5981544 h 6853615"/>
              <a:gd name="connsiteX1311" fmla="*/ 3496409 w 12192892"/>
              <a:gd name="connsiteY1311" fmla="*/ 5981544 h 6853615"/>
              <a:gd name="connsiteX1312" fmla="*/ 3496409 w 12192892"/>
              <a:gd name="connsiteY1312" fmla="*/ 5571819 h 6853615"/>
              <a:gd name="connsiteX1313" fmla="*/ 3931251 w 12192892"/>
              <a:gd name="connsiteY1313" fmla="*/ 5571819 h 6853615"/>
              <a:gd name="connsiteX1314" fmla="*/ 4348421 w 12192892"/>
              <a:gd name="connsiteY1314" fmla="*/ 5571819 h 6853615"/>
              <a:gd name="connsiteX1315" fmla="*/ 4348421 w 12192892"/>
              <a:gd name="connsiteY1315" fmla="*/ 5981544 h 6853615"/>
              <a:gd name="connsiteX1316" fmla="*/ 3931251 w 12192892"/>
              <a:gd name="connsiteY1316" fmla="*/ 5981544 h 6853615"/>
              <a:gd name="connsiteX1317" fmla="*/ 3931251 w 12192892"/>
              <a:gd name="connsiteY1317" fmla="*/ 5571819 h 6853615"/>
              <a:gd name="connsiteX1318" fmla="*/ 4366093 w 12192892"/>
              <a:gd name="connsiteY1318" fmla="*/ 5571819 h 6853615"/>
              <a:gd name="connsiteX1319" fmla="*/ 4783085 w 12192892"/>
              <a:gd name="connsiteY1319" fmla="*/ 5571819 h 6853615"/>
              <a:gd name="connsiteX1320" fmla="*/ 4783085 w 12192892"/>
              <a:gd name="connsiteY1320" fmla="*/ 5981544 h 6853615"/>
              <a:gd name="connsiteX1321" fmla="*/ 4366093 w 12192892"/>
              <a:gd name="connsiteY1321" fmla="*/ 5981544 h 6853615"/>
              <a:gd name="connsiteX1322" fmla="*/ 4366093 w 12192892"/>
              <a:gd name="connsiteY1322" fmla="*/ 5571819 h 6853615"/>
              <a:gd name="connsiteX1323" fmla="*/ 4800756 w 12192892"/>
              <a:gd name="connsiteY1323" fmla="*/ 5571819 h 6853615"/>
              <a:gd name="connsiteX1324" fmla="*/ 5217748 w 12192892"/>
              <a:gd name="connsiteY1324" fmla="*/ 5571819 h 6853615"/>
              <a:gd name="connsiteX1325" fmla="*/ 5217748 w 12192892"/>
              <a:gd name="connsiteY1325" fmla="*/ 5981544 h 6853615"/>
              <a:gd name="connsiteX1326" fmla="*/ 4800756 w 12192892"/>
              <a:gd name="connsiteY1326" fmla="*/ 5981544 h 6853615"/>
              <a:gd name="connsiteX1327" fmla="*/ 4800756 w 12192892"/>
              <a:gd name="connsiteY1327" fmla="*/ 5571819 h 6853615"/>
              <a:gd name="connsiteX1328" fmla="*/ 5235598 w 12192892"/>
              <a:gd name="connsiteY1328" fmla="*/ 5571819 h 6853615"/>
              <a:gd name="connsiteX1329" fmla="*/ 5652769 w 12192892"/>
              <a:gd name="connsiteY1329" fmla="*/ 5571819 h 6853615"/>
              <a:gd name="connsiteX1330" fmla="*/ 5652769 w 12192892"/>
              <a:gd name="connsiteY1330" fmla="*/ 5981544 h 6853615"/>
              <a:gd name="connsiteX1331" fmla="*/ 5235598 w 12192892"/>
              <a:gd name="connsiteY1331" fmla="*/ 5981544 h 6853615"/>
              <a:gd name="connsiteX1332" fmla="*/ 5235598 w 12192892"/>
              <a:gd name="connsiteY1332" fmla="*/ 5571819 h 6853615"/>
              <a:gd name="connsiteX1333" fmla="*/ 5670441 w 12192892"/>
              <a:gd name="connsiteY1333" fmla="*/ 5571819 h 6853615"/>
              <a:gd name="connsiteX1334" fmla="*/ 6087432 w 12192892"/>
              <a:gd name="connsiteY1334" fmla="*/ 5571819 h 6853615"/>
              <a:gd name="connsiteX1335" fmla="*/ 6087432 w 12192892"/>
              <a:gd name="connsiteY1335" fmla="*/ 5981544 h 6853615"/>
              <a:gd name="connsiteX1336" fmla="*/ 5670441 w 12192892"/>
              <a:gd name="connsiteY1336" fmla="*/ 5981544 h 6853615"/>
              <a:gd name="connsiteX1337" fmla="*/ 5670441 w 12192892"/>
              <a:gd name="connsiteY1337" fmla="*/ 5571819 h 6853615"/>
              <a:gd name="connsiteX1338" fmla="*/ 6105282 w 12192892"/>
              <a:gd name="connsiteY1338" fmla="*/ 5571819 h 6853615"/>
              <a:gd name="connsiteX1339" fmla="*/ 6522453 w 12192892"/>
              <a:gd name="connsiteY1339" fmla="*/ 5571819 h 6853615"/>
              <a:gd name="connsiteX1340" fmla="*/ 6522453 w 12192892"/>
              <a:gd name="connsiteY1340" fmla="*/ 5981544 h 6853615"/>
              <a:gd name="connsiteX1341" fmla="*/ 6105282 w 12192892"/>
              <a:gd name="connsiteY1341" fmla="*/ 5981544 h 6853615"/>
              <a:gd name="connsiteX1342" fmla="*/ 6105282 w 12192892"/>
              <a:gd name="connsiteY1342" fmla="*/ 5571819 h 6853615"/>
              <a:gd name="connsiteX1343" fmla="*/ 6540125 w 12192892"/>
              <a:gd name="connsiteY1343" fmla="*/ 5571819 h 6853615"/>
              <a:gd name="connsiteX1344" fmla="*/ 6957116 w 12192892"/>
              <a:gd name="connsiteY1344" fmla="*/ 5571819 h 6853615"/>
              <a:gd name="connsiteX1345" fmla="*/ 6957116 w 12192892"/>
              <a:gd name="connsiteY1345" fmla="*/ 5981544 h 6853615"/>
              <a:gd name="connsiteX1346" fmla="*/ 6540125 w 12192892"/>
              <a:gd name="connsiteY1346" fmla="*/ 5981544 h 6853615"/>
              <a:gd name="connsiteX1347" fmla="*/ 6540125 w 12192892"/>
              <a:gd name="connsiteY1347" fmla="*/ 5571819 h 6853615"/>
              <a:gd name="connsiteX1348" fmla="*/ 6974967 w 12192892"/>
              <a:gd name="connsiteY1348" fmla="*/ 5571819 h 6853615"/>
              <a:gd name="connsiteX1349" fmla="*/ 7391958 w 12192892"/>
              <a:gd name="connsiteY1349" fmla="*/ 5571819 h 6853615"/>
              <a:gd name="connsiteX1350" fmla="*/ 7391958 w 12192892"/>
              <a:gd name="connsiteY1350" fmla="*/ 5981544 h 6853615"/>
              <a:gd name="connsiteX1351" fmla="*/ 6974967 w 12192892"/>
              <a:gd name="connsiteY1351" fmla="*/ 5981544 h 6853615"/>
              <a:gd name="connsiteX1352" fmla="*/ 6974967 w 12192892"/>
              <a:gd name="connsiteY1352" fmla="*/ 5571819 h 6853615"/>
              <a:gd name="connsiteX1353" fmla="*/ 7409809 w 12192892"/>
              <a:gd name="connsiteY1353" fmla="*/ 5571819 h 6853615"/>
              <a:gd name="connsiteX1354" fmla="*/ 7826979 w 12192892"/>
              <a:gd name="connsiteY1354" fmla="*/ 5571819 h 6853615"/>
              <a:gd name="connsiteX1355" fmla="*/ 7826979 w 12192892"/>
              <a:gd name="connsiteY1355" fmla="*/ 5981544 h 6853615"/>
              <a:gd name="connsiteX1356" fmla="*/ 7409809 w 12192892"/>
              <a:gd name="connsiteY1356" fmla="*/ 5981544 h 6853615"/>
              <a:gd name="connsiteX1357" fmla="*/ 7409809 w 12192892"/>
              <a:gd name="connsiteY1357" fmla="*/ 5571819 h 6853615"/>
              <a:gd name="connsiteX1358" fmla="*/ 7844651 w 12192892"/>
              <a:gd name="connsiteY1358" fmla="*/ 5571819 h 6853615"/>
              <a:gd name="connsiteX1359" fmla="*/ 8261642 w 12192892"/>
              <a:gd name="connsiteY1359" fmla="*/ 5571819 h 6853615"/>
              <a:gd name="connsiteX1360" fmla="*/ 8261642 w 12192892"/>
              <a:gd name="connsiteY1360" fmla="*/ 5981544 h 6853615"/>
              <a:gd name="connsiteX1361" fmla="*/ 7844651 w 12192892"/>
              <a:gd name="connsiteY1361" fmla="*/ 5981544 h 6853615"/>
              <a:gd name="connsiteX1362" fmla="*/ 7844651 w 12192892"/>
              <a:gd name="connsiteY1362" fmla="*/ 5571819 h 6853615"/>
              <a:gd name="connsiteX1363" fmla="*/ 8279493 w 12192892"/>
              <a:gd name="connsiteY1363" fmla="*/ 5571819 h 6853615"/>
              <a:gd name="connsiteX1364" fmla="*/ 8696663 w 12192892"/>
              <a:gd name="connsiteY1364" fmla="*/ 5571819 h 6853615"/>
              <a:gd name="connsiteX1365" fmla="*/ 8696663 w 12192892"/>
              <a:gd name="connsiteY1365" fmla="*/ 5981544 h 6853615"/>
              <a:gd name="connsiteX1366" fmla="*/ 8279493 w 12192892"/>
              <a:gd name="connsiteY1366" fmla="*/ 5981544 h 6853615"/>
              <a:gd name="connsiteX1367" fmla="*/ 8279493 w 12192892"/>
              <a:gd name="connsiteY1367" fmla="*/ 5571819 h 6853615"/>
              <a:gd name="connsiteX1368" fmla="*/ 8714335 w 12192892"/>
              <a:gd name="connsiteY1368" fmla="*/ 5571819 h 6853615"/>
              <a:gd name="connsiteX1369" fmla="*/ 9131326 w 12192892"/>
              <a:gd name="connsiteY1369" fmla="*/ 5571819 h 6853615"/>
              <a:gd name="connsiteX1370" fmla="*/ 9131326 w 12192892"/>
              <a:gd name="connsiteY1370" fmla="*/ 5981544 h 6853615"/>
              <a:gd name="connsiteX1371" fmla="*/ 8714335 w 12192892"/>
              <a:gd name="connsiteY1371" fmla="*/ 5981544 h 6853615"/>
              <a:gd name="connsiteX1372" fmla="*/ 8714335 w 12192892"/>
              <a:gd name="connsiteY1372" fmla="*/ 5571819 h 6853615"/>
              <a:gd name="connsiteX1373" fmla="*/ 9148999 w 12192892"/>
              <a:gd name="connsiteY1373" fmla="*/ 5571819 h 6853615"/>
              <a:gd name="connsiteX1374" fmla="*/ 9565990 w 12192892"/>
              <a:gd name="connsiteY1374" fmla="*/ 5571819 h 6853615"/>
              <a:gd name="connsiteX1375" fmla="*/ 9565990 w 12192892"/>
              <a:gd name="connsiteY1375" fmla="*/ 5981544 h 6853615"/>
              <a:gd name="connsiteX1376" fmla="*/ 9148999 w 12192892"/>
              <a:gd name="connsiteY1376" fmla="*/ 5981544 h 6853615"/>
              <a:gd name="connsiteX1377" fmla="*/ 9148999 w 12192892"/>
              <a:gd name="connsiteY1377" fmla="*/ 5571819 h 6853615"/>
              <a:gd name="connsiteX1378" fmla="*/ 9583840 w 12192892"/>
              <a:gd name="connsiteY1378" fmla="*/ 5571819 h 6853615"/>
              <a:gd name="connsiteX1379" fmla="*/ 10001010 w 12192892"/>
              <a:gd name="connsiteY1379" fmla="*/ 5571819 h 6853615"/>
              <a:gd name="connsiteX1380" fmla="*/ 10001010 w 12192892"/>
              <a:gd name="connsiteY1380" fmla="*/ 5981544 h 6853615"/>
              <a:gd name="connsiteX1381" fmla="*/ 9583840 w 12192892"/>
              <a:gd name="connsiteY1381" fmla="*/ 5981544 h 6853615"/>
              <a:gd name="connsiteX1382" fmla="*/ 9583840 w 12192892"/>
              <a:gd name="connsiteY1382" fmla="*/ 5571819 h 6853615"/>
              <a:gd name="connsiteX1383" fmla="*/ 10018682 w 12192892"/>
              <a:gd name="connsiteY1383" fmla="*/ 5571819 h 6853615"/>
              <a:gd name="connsiteX1384" fmla="*/ 10435673 w 12192892"/>
              <a:gd name="connsiteY1384" fmla="*/ 5571819 h 6853615"/>
              <a:gd name="connsiteX1385" fmla="*/ 10435673 w 12192892"/>
              <a:gd name="connsiteY1385" fmla="*/ 5981544 h 6853615"/>
              <a:gd name="connsiteX1386" fmla="*/ 10018682 w 12192892"/>
              <a:gd name="connsiteY1386" fmla="*/ 5981544 h 6853615"/>
              <a:gd name="connsiteX1387" fmla="*/ 10018682 w 12192892"/>
              <a:gd name="connsiteY1387" fmla="*/ 5571819 h 6853615"/>
              <a:gd name="connsiteX1388" fmla="*/ 10453524 w 12192892"/>
              <a:gd name="connsiteY1388" fmla="*/ 5571819 h 6853615"/>
              <a:gd name="connsiteX1389" fmla="*/ 10870694 w 12192892"/>
              <a:gd name="connsiteY1389" fmla="*/ 5571819 h 6853615"/>
              <a:gd name="connsiteX1390" fmla="*/ 10870694 w 12192892"/>
              <a:gd name="connsiteY1390" fmla="*/ 5981544 h 6853615"/>
              <a:gd name="connsiteX1391" fmla="*/ 10453524 w 12192892"/>
              <a:gd name="connsiteY1391" fmla="*/ 5981544 h 6853615"/>
              <a:gd name="connsiteX1392" fmla="*/ 10453524 w 12192892"/>
              <a:gd name="connsiteY1392" fmla="*/ 5571819 h 6853615"/>
              <a:gd name="connsiteX1393" fmla="*/ 10888366 w 12192892"/>
              <a:gd name="connsiteY1393" fmla="*/ 5571819 h 6853615"/>
              <a:gd name="connsiteX1394" fmla="*/ 11305358 w 12192892"/>
              <a:gd name="connsiteY1394" fmla="*/ 5571819 h 6853615"/>
              <a:gd name="connsiteX1395" fmla="*/ 11305358 w 12192892"/>
              <a:gd name="connsiteY1395" fmla="*/ 5981544 h 6853615"/>
              <a:gd name="connsiteX1396" fmla="*/ 10888366 w 12192892"/>
              <a:gd name="connsiteY1396" fmla="*/ 5981544 h 6853615"/>
              <a:gd name="connsiteX1397" fmla="*/ 10888366 w 12192892"/>
              <a:gd name="connsiteY1397" fmla="*/ 5571819 h 6853615"/>
              <a:gd name="connsiteX1398" fmla="*/ 10888366 w 12192892"/>
              <a:gd name="connsiteY1398" fmla="*/ 5554279 h 6853615"/>
              <a:gd name="connsiteX1399" fmla="*/ 10888366 w 12192892"/>
              <a:gd name="connsiteY1399" fmla="*/ 5144553 h 6853615"/>
              <a:gd name="connsiteX1400" fmla="*/ 11305358 w 12192892"/>
              <a:gd name="connsiteY1400" fmla="*/ 5144553 h 6853615"/>
              <a:gd name="connsiteX1401" fmla="*/ 11305358 w 12192892"/>
              <a:gd name="connsiteY1401" fmla="*/ 5554279 h 6853615"/>
              <a:gd name="connsiteX1402" fmla="*/ 10888366 w 12192892"/>
              <a:gd name="connsiteY1402" fmla="*/ 5554279 h 6853615"/>
              <a:gd name="connsiteX1403" fmla="*/ 10888366 w 12192892"/>
              <a:gd name="connsiteY1403" fmla="*/ 5127013 h 6853615"/>
              <a:gd name="connsiteX1404" fmla="*/ 10888366 w 12192892"/>
              <a:gd name="connsiteY1404" fmla="*/ 4717287 h 6853615"/>
              <a:gd name="connsiteX1405" fmla="*/ 11305358 w 12192892"/>
              <a:gd name="connsiteY1405" fmla="*/ 4717287 h 6853615"/>
              <a:gd name="connsiteX1406" fmla="*/ 11305358 w 12192892"/>
              <a:gd name="connsiteY1406" fmla="*/ 5127013 h 6853615"/>
              <a:gd name="connsiteX1407" fmla="*/ 10888366 w 12192892"/>
              <a:gd name="connsiteY1407" fmla="*/ 5127013 h 6853615"/>
              <a:gd name="connsiteX1408" fmla="*/ 10888366 w 12192892"/>
              <a:gd name="connsiteY1408" fmla="*/ 4699748 h 6853615"/>
              <a:gd name="connsiteX1409" fmla="*/ 10888366 w 12192892"/>
              <a:gd name="connsiteY1409" fmla="*/ 4290021 h 6853615"/>
              <a:gd name="connsiteX1410" fmla="*/ 11305358 w 12192892"/>
              <a:gd name="connsiteY1410" fmla="*/ 4290021 h 6853615"/>
              <a:gd name="connsiteX1411" fmla="*/ 11305358 w 12192892"/>
              <a:gd name="connsiteY1411" fmla="*/ 4699748 h 6853615"/>
              <a:gd name="connsiteX1412" fmla="*/ 10888366 w 12192892"/>
              <a:gd name="connsiteY1412" fmla="*/ 4699748 h 6853615"/>
              <a:gd name="connsiteX1413" fmla="*/ 10888366 w 12192892"/>
              <a:gd name="connsiteY1413" fmla="*/ 4272482 h 6853615"/>
              <a:gd name="connsiteX1414" fmla="*/ 10888366 w 12192892"/>
              <a:gd name="connsiteY1414" fmla="*/ 3862755 h 6853615"/>
              <a:gd name="connsiteX1415" fmla="*/ 11305358 w 12192892"/>
              <a:gd name="connsiteY1415" fmla="*/ 3862755 h 6853615"/>
              <a:gd name="connsiteX1416" fmla="*/ 11305358 w 12192892"/>
              <a:gd name="connsiteY1416" fmla="*/ 4272482 h 6853615"/>
              <a:gd name="connsiteX1417" fmla="*/ 10888366 w 12192892"/>
              <a:gd name="connsiteY1417" fmla="*/ 4272482 h 6853615"/>
              <a:gd name="connsiteX1418" fmla="*/ 10888366 w 12192892"/>
              <a:gd name="connsiteY1418" fmla="*/ 3845216 h 6853615"/>
              <a:gd name="connsiteX1419" fmla="*/ 10888366 w 12192892"/>
              <a:gd name="connsiteY1419" fmla="*/ 3435490 h 6853615"/>
              <a:gd name="connsiteX1420" fmla="*/ 11305358 w 12192892"/>
              <a:gd name="connsiteY1420" fmla="*/ 3435490 h 6853615"/>
              <a:gd name="connsiteX1421" fmla="*/ 11305358 w 12192892"/>
              <a:gd name="connsiteY1421" fmla="*/ 3845216 h 6853615"/>
              <a:gd name="connsiteX1422" fmla="*/ 10888366 w 12192892"/>
              <a:gd name="connsiteY1422" fmla="*/ 3845216 h 6853615"/>
              <a:gd name="connsiteX1423" fmla="*/ 10888366 w 12192892"/>
              <a:gd name="connsiteY1423" fmla="*/ 3417950 h 6853615"/>
              <a:gd name="connsiteX1424" fmla="*/ 10888366 w 12192892"/>
              <a:gd name="connsiteY1424" fmla="*/ 3008224 h 6853615"/>
              <a:gd name="connsiteX1425" fmla="*/ 11305358 w 12192892"/>
              <a:gd name="connsiteY1425" fmla="*/ 3008224 h 6853615"/>
              <a:gd name="connsiteX1426" fmla="*/ 11305358 w 12192892"/>
              <a:gd name="connsiteY1426" fmla="*/ 3417950 h 6853615"/>
              <a:gd name="connsiteX1427" fmla="*/ 10888366 w 12192892"/>
              <a:gd name="connsiteY1427" fmla="*/ 3417950 h 6853615"/>
              <a:gd name="connsiteX1428" fmla="*/ 10888366 w 12192892"/>
              <a:gd name="connsiteY1428" fmla="*/ 2990684 h 6853615"/>
              <a:gd name="connsiteX1429" fmla="*/ 10888366 w 12192892"/>
              <a:gd name="connsiteY1429" fmla="*/ 2580958 h 6853615"/>
              <a:gd name="connsiteX1430" fmla="*/ 11305358 w 12192892"/>
              <a:gd name="connsiteY1430" fmla="*/ 2580958 h 6853615"/>
              <a:gd name="connsiteX1431" fmla="*/ 11305358 w 12192892"/>
              <a:gd name="connsiteY1431" fmla="*/ 2990684 h 6853615"/>
              <a:gd name="connsiteX1432" fmla="*/ 10888366 w 12192892"/>
              <a:gd name="connsiteY1432" fmla="*/ 2990684 h 6853615"/>
              <a:gd name="connsiteX1433" fmla="*/ 10888366 w 12192892"/>
              <a:gd name="connsiteY1433" fmla="*/ 2563419 h 6853615"/>
              <a:gd name="connsiteX1434" fmla="*/ 10888366 w 12192892"/>
              <a:gd name="connsiteY1434" fmla="*/ 2153868 h 6853615"/>
              <a:gd name="connsiteX1435" fmla="*/ 11305358 w 12192892"/>
              <a:gd name="connsiteY1435" fmla="*/ 2153868 h 6853615"/>
              <a:gd name="connsiteX1436" fmla="*/ 11305358 w 12192892"/>
              <a:gd name="connsiteY1436" fmla="*/ 2563594 h 6853615"/>
              <a:gd name="connsiteX1437" fmla="*/ 10888366 w 12192892"/>
              <a:gd name="connsiteY1437" fmla="*/ 2563594 h 6853615"/>
              <a:gd name="connsiteX1438" fmla="*/ 10888366 w 12192892"/>
              <a:gd name="connsiteY1438" fmla="*/ 2136329 h 6853615"/>
              <a:gd name="connsiteX1439" fmla="*/ 10888366 w 12192892"/>
              <a:gd name="connsiteY1439" fmla="*/ 1726602 h 6853615"/>
              <a:gd name="connsiteX1440" fmla="*/ 11305358 w 12192892"/>
              <a:gd name="connsiteY1440" fmla="*/ 1726602 h 6853615"/>
              <a:gd name="connsiteX1441" fmla="*/ 11305358 w 12192892"/>
              <a:gd name="connsiteY1441" fmla="*/ 2136329 h 6853615"/>
              <a:gd name="connsiteX1442" fmla="*/ 10888366 w 12192892"/>
              <a:gd name="connsiteY1442" fmla="*/ 2136329 h 6853615"/>
              <a:gd name="connsiteX1443" fmla="*/ 10888366 w 12192892"/>
              <a:gd name="connsiteY1443" fmla="*/ 1709063 h 6853615"/>
              <a:gd name="connsiteX1444" fmla="*/ 10888366 w 12192892"/>
              <a:gd name="connsiteY1444" fmla="*/ 1299337 h 6853615"/>
              <a:gd name="connsiteX1445" fmla="*/ 11305358 w 12192892"/>
              <a:gd name="connsiteY1445" fmla="*/ 1299337 h 6853615"/>
              <a:gd name="connsiteX1446" fmla="*/ 11305358 w 12192892"/>
              <a:gd name="connsiteY1446" fmla="*/ 1709063 h 6853615"/>
              <a:gd name="connsiteX1447" fmla="*/ 10888366 w 12192892"/>
              <a:gd name="connsiteY1447" fmla="*/ 1709063 h 6853615"/>
              <a:gd name="connsiteX1448" fmla="*/ 10888366 w 12192892"/>
              <a:gd name="connsiteY1448" fmla="*/ 1281797 h 6853615"/>
              <a:gd name="connsiteX1449" fmla="*/ 10888366 w 12192892"/>
              <a:gd name="connsiteY1449" fmla="*/ 872071 h 6853615"/>
              <a:gd name="connsiteX1450" fmla="*/ 11305358 w 12192892"/>
              <a:gd name="connsiteY1450" fmla="*/ 872071 h 6853615"/>
              <a:gd name="connsiteX1451" fmla="*/ 11305358 w 12192892"/>
              <a:gd name="connsiteY1451" fmla="*/ 1281797 h 6853615"/>
              <a:gd name="connsiteX1452" fmla="*/ 10888366 w 12192892"/>
              <a:gd name="connsiteY1452" fmla="*/ 1281797 h 6853615"/>
              <a:gd name="connsiteX1453" fmla="*/ 10888366 w 12192892"/>
              <a:gd name="connsiteY1453" fmla="*/ 854531 h 6853615"/>
              <a:gd name="connsiteX1454" fmla="*/ 10888366 w 12192892"/>
              <a:gd name="connsiteY1454" fmla="*/ 444805 h 6853615"/>
              <a:gd name="connsiteX1455" fmla="*/ 11305358 w 12192892"/>
              <a:gd name="connsiteY1455" fmla="*/ 444805 h 6853615"/>
              <a:gd name="connsiteX1456" fmla="*/ 11305358 w 12192892"/>
              <a:gd name="connsiteY1456" fmla="*/ 854531 h 6853615"/>
              <a:gd name="connsiteX1457" fmla="*/ 10888366 w 12192892"/>
              <a:gd name="connsiteY1457" fmla="*/ 854531 h 6853615"/>
              <a:gd name="connsiteX1458" fmla="*/ 10870694 w 12192892"/>
              <a:gd name="connsiteY1458" fmla="*/ 854531 h 6853615"/>
              <a:gd name="connsiteX1459" fmla="*/ 10453524 w 12192892"/>
              <a:gd name="connsiteY1459" fmla="*/ 854531 h 6853615"/>
              <a:gd name="connsiteX1460" fmla="*/ 10453524 w 12192892"/>
              <a:gd name="connsiteY1460" fmla="*/ 444805 h 6853615"/>
              <a:gd name="connsiteX1461" fmla="*/ 10870694 w 12192892"/>
              <a:gd name="connsiteY1461" fmla="*/ 444805 h 6853615"/>
              <a:gd name="connsiteX1462" fmla="*/ 10870694 w 12192892"/>
              <a:gd name="connsiteY1462" fmla="*/ 854531 h 6853615"/>
              <a:gd name="connsiteX1463" fmla="*/ 10435852 w 12192892"/>
              <a:gd name="connsiteY1463" fmla="*/ 854531 h 6853615"/>
              <a:gd name="connsiteX1464" fmla="*/ 10018861 w 12192892"/>
              <a:gd name="connsiteY1464" fmla="*/ 854531 h 6853615"/>
              <a:gd name="connsiteX1465" fmla="*/ 10018861 w 12192892"/>
              <a:gd name="connsiteY1465" fmla="*/ 444805 h 6853615"/>
              <a:gd name="connsiteX1466" fmla="*/ 10435852 w 12192892"/>
              <a:gd name="connsiteY1466" fmla="*/ 444805 h 6853615"/>
              <a:gd name="connsiteX1467" fmla="*/ 10435852 w 12192892"/>
              <a:gd name="connsiteY1467" fmla="*/ 854531 h 6853615"/>
              <a:gd name="connsiteX1468" fmla="*/ 10001010 w 12192892"/>
              <a:gd name="connsiteY1468" fmla="*/ 854531 h 6853615"/>
              <a:gd name="connsiteX1469" fmla="*/ 9583840 w 12192892"/>
              <a:gd name="connsiteY1469" fmla="*/ 854531 h 6853615"/>
              <a:gd name="connsiteX1470" fmla="*/ 9583840 w 12192892"/>
              <a:gd name="connsiteY1470" fmla="*/ 444805 h 6853615"/>
              <a:gd name="connsiteX1471" fmla="*/ 10001010 w 12192892"/>
              <a:gd name="connsiteY1471" fmla="*/ 444805 h 6853615"/>
              <a:gd name="connsiteX1472" fmla="*/ 10001010 w 12192892"/>
              <a:gd name="connsiteY1472" fmla="*/ 854531 h 6853615"/>
              <a:gd name="connsiteX1473" fmla="*/ 9566169 w 12192892"/>
              <a:gd name="connsiteY1473" fmla="*/ 854531 h 6853615"/>
              <a:gd name="connsiteX1474" fmla="*/ 9149176 w 12192892"/>
              <a:gd name="connsiteY1474" fmla="*/ 854531 h 6853615"/>
              <a:gd name="connsiteX1475" fmla="*/ 9149176 w 12192892"/>
              <a:gd name="connsiteY1475" fmla="*/ 444805 h 6853615"/>
              <a:gd name="connsiteX1476" fmla="*/ 9566169 w 12192892"/>
              <a:gd name="connsiteY1476" fmla="*/ 444805 h 6853615"/>
              <a:gd name="connsiteX1477" fmla="*/ 9566169 w 12192892"/>
              <a:gd name="connsiteY1477" fmla="*/ 854531 h 6853615"/>
              <a:gd name="connsiteX1478" fmla="*/ 9131326 w 12192892"/>
              <a:gd name="connsiteY1478" fmla="*/ 854531 h 6853615"/>
              <a:gd name="connsiteX1479" fmla="*/ 8714335 w 12192892"/>
              <a:gd name="connsiteY1479" fmla="*/ 854531 h 6853615"/>
              <a:gd name="connsiteX1480" fmla="*/ 8714335 w 12192892"/>
              <a:gd name="connsiteY1480" fmla="*/ 444805 h 6853615"/>
              <a:gd name="connsiteX1481" fmla="*/ 9131326 w 12192892"/>
              <a:gd name="connsiteY1481" fmla="*/ 444805 h 6853615"/>
              <a:gd name="connsiteX1482" fmla="*/ 9131326 w 12192892"/>
              <a:gd name="connsiteY1482" fmla="*/ 854531 h 6853615"/>
              <a:gd name="connsiteX1483" fmla="*/ 8696484 w 12192892"/>
              <a:gd name="connsiteY1483" fmla="*/ 854531 h 6853615"/>
              <a:gd name="connsiteX1484" fmla="*/ 8279314 w 12192892"/>
              <a:gd name="connsiteY1484" fmla="*/ 854531 h 6853615"/>
              <a:gd name="connsiteX1485" fmla="*/ 8279314 w 12192892"/>
              <a:gd name="connsiteY1485" fmla="*/ 444805 h 6853615"/>
              <a:gd name="connsiteX1486" fmla="*/ 8696484 w 12192892"/>
              <a:gd name="connsiteY1486" fmla="*/ 444805 h 6853615"/>
              <a:gd name="connsiteX1487" fmla="*/ 8696484 w 12192892"/>
              <a:gd name="connsiteY1487" fmla="*/ 854531 h 6853615"/>
              <a:gd name="connsiteX1488" fmla="*/ 8261642 w 12192892"/>
              <a:gd name="connsiteY1488" fmla="*/ 854531 h 6853615"/>
              <a:gd name="connsiteX1489" fmla="*/ 7844651 w 12192892"/>
              <a:gd name="connsiteY1489" fmla="*/ 854531 h 6853615"/>
              <a:gd name="connsiteX1490" fmla="*/ 7844651 w 12192892"/>
              <a:gd name="connsiteY1490" fmla="*/ 444805 h 6853615"/>
              <a:gd name="connsiteX1491" fmla="*/ 8261642 w 12192892"/>
              <a:gd name="connsiteY1491" fmla="*/ 444805 h 6853615"/>
              <a:gd name="connsiteX1492" fmla="*/ 8261642 w 12192892"/>
              <a:gd name="connsiteY1492" fmla="*/ 854531 h 6853615"/>
              <a:gd name="connsiteX1493" fmla="*/ 7826800 w 12192892"/>
              <a:gd name="connsiteY1493" fmla="*/ 854531 h 6853615"/>
              <a:gd name="connsiteX1494" fmla="*/ 7409809 w 12192892"/>
              <a:gd name="connsiteY1494" fmla="*/ 854531 h 6853615"/>
              <a:gd name="connsiteX1495" fmla="*/ 7409809 w 12192892"/>
              <a:gd name="connsiteY1495" fmla="*/ 444805 h 6853615"/>
              <a:gd name="connsiteX1496" fmla="*/ 7826979 w 12192892"/>
              <a:gd name="connsiteY1496" fmla="*/ 444805 h 6853615"/>
              <a:gd name="connsiteX1497" fmla="*/ 7826979 w 12192892"/>
              <a:gd name="connsiteY1497" fmla="*/ 854531 h 6853615"/>
              <a:gd name="connsiteX1498" fmla="*/ 7391958 w 12192892"/>
              <a:gd name="connsiteY1498" fmla="*/ 854531 h 6853615"/>
              <a:gd name="connsiteX1499" fmla="*/ 6974967 w 12192892"/>
              <a:gd name="connsiteY1499" fmla="*/ 854531 h 6853615"/>
              <a:gd name="connsiteX1500" fmla="*/ 6974967 w 12192892"/>
              <a:gd name="connsiteY1500" fmla="*/ 444805 h 6853615"/>
              <a:gd name="connsiteX1501" fmla="*/ 7391958 w 12192892"/>
              <a:gd name="connsiteY1501" fmla="*/ 444805 h 6853615"/>
              <a:gd name="connsiteX1502" fmla="*/ 7391958 w 12192892"/>
              <a:gd name="connsiteY1502" fmla="*/ 854531 h 6853615"/>
              <a:gd name="connsiteX1503" fmla="*/ 6957295 w 12192892"/>
              <a:gd name="connsiteY1503" fmla="*/ 854531 h 6853615"/>
              <a:gd name="connsiteX1504" fmla="*/ 6540303 w 12192892"/>
              <a:gd name="connsiteY1504" fmla="*/ 854531 h 6853615"/>
              <a:gd name="connsiteX1505" fmla="*/ 6540303 w 12192892"/>
              <a:gd name="connsiteY1505" fmla="*/ 444805 h 6853615"/>
              <a:gd name="connsiteX1506" fmla="*/ 6957295 w 12192892"/>
              <a:gd name="connsiteY1506" fmla="*/ 444805 h 6853615"/>
              <a:gd name="connsiteX1507" fmla="*/ 6957295 w 12192892"/>
              <a:gd name="connsiteY1507" fmla="*/ 854531 h 6853615"/>
              <a:gd name="connsiteX1508" fmla="*/ 6522453 w 12192892"/>
              <a:gd name="connsiteY1508" fmla="*/ 854531 h 6853615"/>
              <a:gd name="connsiteX1509" fmla="*/ 6105282 w 12192892"/>
              <a:gd name="connsiteY1509" fmla="*/ 854531 h 6853615"/>
              <a:gd name="connsiteX1510" fmla="*/ 6105282 w 12192892"/>
              <a:gd name="connsiteY1510" fmla="*/ 444805 h 6853615"/>
              <a:gd name="connsiteX1511" fmla="*/ 6522453 w 12192892"/>
              <a:gd name="connsiteY1511" fmla="*/ 444805 h 6853615"/>
              <a:gd name="connsiteX1512" fmla="*/ 6522453 w 12192892"/>
              <a:gd name="connsiteY1512" fmla="*/ 854531 h 6853615"/>
              <a:gd name="connsiteX1513" fmla="*/ 6087610 w 12192892"/>
              <a:gd name="connsiteY1513" fmla="*/ 854531 h 6853615"/>
              <a:gd name="connsiteX1514" fmla="*/ 5670619 w 12192892"/>
              <a:gd name="connsiteY1514" fmla="*/ 854531 h 6853615"/>
              <a:gd name="connsiteX1515" fmla="*/ 5670619 w 12192892"/>
              <a:gd name="connsiteY1515" fmla="*/ 444805 h 6853615"/>
              <a:gd name="connsiteX1516" fmla="*/ 6087610 w 12192892"/>
              <a:gd name="connsiteY1516" fmla="*/ 444805 h 6853615"/>
              <a:gd name="connsiteX1517" fmla="*/ 6087610 w 12192892"/>
              <a:gd name="connsiteY1517" fmla="*/ 854531 h 6853615"/>
              <a:gd name="connsiteX1518" fmla="*/ 5652769 w 12192892"/>
              <a:gd name="connsiteY1518" fmla="*/ 854531 h 6853615"/>
              <a:gd name="connsiteX1519" fmla="*/ 5235598 w 12192892"/>
              <a:gd name="connsiteY1519" fmla="*/ 854531 h 6853615"/>
              <a:gd name="connsiteX1520" fmla="*/ 5235598 w 12192892"/>
              <a:gd name="connsiteY1520" fmla="*/ 444805 h 6853615"/>
              <a:gd name="connsiteX1521" fmla="*/ 5652769 w 12192892"/>
              <a:gd name="connsiteY1521" fmla="*/ 444805 h 6853615"/>
              <a:gd name="connsiteX1522" fmla="*/ 5652769 w 12192892"/>
              <a:gd name="connsiteY1522" fmla="*/ 854531 h 6853615"/>
              <a:gd name="connsiteX1523" fmla="*/ 5217926 w 12192892"/>
              <a:gd name="connsiteY1523" fmla="*/ 854531 h 6853615"/>
              <a:gd name="connsiteX1524" fmla="*/ 4800935 w 12192892"/>
              <a:gd name="connsiteY1524" fmla="*/ 854531 h 6853615"/>
              <a:gd name="connsiteX1525" fmla="*/ 4800935 w 12192892"/>
              <a:gd name="connsiteY1525" fmla="*/ 444805 h 6853615"/>
              <a:gd name="connsiteX1526" fmla="*/ 5217926 w 12192892"/>
              <a:gd name="connsiteY1526" fmla="*/ 444805 h 6853615"/>
              <a:gd name="connsiteX1527" fmla="*/ 5217926 w 12192892"/>
              <a:gd name="connsiteY1527" fmla="*/ 854531 h 6853615"/>
              <a:gd name="connsiteX1528" fmla="*/ 4783085 w 12192892"/>
              <a:gd name="connsiteY1528" fmla="*/ 854531 h 6853615"/>
              <a:gd name="connsiteX1529" fmla="*/ 4366093 w 12192892"/>
              <a:gd name="connsiteY1529" fmla="*/ 854531 h 6853615"/>
              <a:gd name="connsiteX1530" fmla="*/ 4366093 w 12192892"/>
              <a:gd name="connsiteY1530" fmla="*/ 444805 h 6853615"/>
              <a:gd name="connsiteX1531" fmla="*/ 4783085 w 12192892"/>
              <a:gd name="connsiteY1531" fmla="*/ 444805 h 6853615"/>
              <a:gd name="connsiteX1532" fmla="*/ 4783085 w 12192892"/>
              <a:gd name="connsiteY1532" fmla="*/ 854531 h 6853615"/>
              <a:gd name="connsiteX1533" fmla="*/ 4348242 w 12192892"/>
              <a:gd name="connsiteY1533" fmla="*/ 854531 h 6853615"/>
              <a:gd name="connsiteX1534" fmla="*/ 3931072 w 12192892"/>
              <a:gd name="connsiteY1534" fmla="*/ 854531 h 6853615"/>
              <a:gd name="connsiteX1535" fmla="*/ 3931072 w 12192892"/>
              <a:gd name="connsiteY1535" fmla="*/ 444805 h 6853615"/>
              <a:gd name="connsiteX1536" fmla="*/ 4348242 w 12192892"/>
              <a:gd name="connsiteY1536" fmla="*/ 444805 h 6853615"/>
              <a:gd name="connsiteX1537" fmla="*/ 4348242 w 12192892"/>
              <a:gd name="connsiteY1537" fmla="*/ 854531 h 6853615"/>
              <a:gd name="connsiteX1538" fmla="*/ 3913400 w 12192892"/>
              <a:gd name="connsiteY1538" fmla="*/ 854531 h 6853615"/>
              <a:gd name="connsiteX1539" fmla="*/ 3496409 w 12192892"/>
              <a:gd name="connsiteY1539" fmla="*/ 854531 h 6853615"/>
              <a:gd name="connsiteX1540" fmla="*/ 3496409 w 12192892"/>
              <a:gd name="connsiteY1540" fmla="*/ 444805 h 6853615"/>
              <a:gd name="connsiteX1541" fmla="*/ 3913400 w 12192892"/>
              <a:gd name="connsiteY1541" fmla="*/ 444805 h 6853615"/>
              <a:gd name="connsiteX1542" fmla="*/ 3913400 w 12192892"/>
              <a:gd name="connsiteY1542" fmla="*/ 854531 h 6853615"/>
              <a:gd name="connsiteX1543" fmla="*/ 3478558 w 12192892"/>
              <a:gd name="connsiteY1543" fmla="*/ 854531 h 6853615"/>
              <a:gd name="connsiteX1544" fmla="*/ 3061388 w 12192892"/>
              <a:gd name="connsiteY1544" fmla="*/ 854531 h 6853615"/>
              <a:gd name="connsiteX1545" fmla="*/ 3061388 w 12192892"/>
              <a:gd name="connsiteY1545" fmla="*/ 444805 h 6853615"/>
              <a:gd name="connsiteX1546" fmla="*/ 3478558 w 12192892"/>
              <a:gd name="connsiteY1546" fmla="*/ 444805 h 6853615"/>
              <a:gd name="connsiteX1547" fmla="*/ 3478558 w 12192892"/>
              <a:gd name="connsiteY1547" fmla="*/ 854531 h 6853615"/>
              <a:gd name="connsiteX1548" fmla="*/ 3043716 w 12192892"/>
              <a:gd name="connsiteY1548" fmla="*/ 854531 h 6853615"/>
              <a:gd name="connsiteX1549" fmla="*/ 2626724 w 12192892"/>
              <a:gd name="connsiteY1549" fmla="*/ 854531 h 6853615"/>
              <a:gd name="connsiteX1550" fmla="*/ 2626724 w 12192892"/>
              <a:gd name="connsiteY1550" fmla="*/ 444805 h 6853615"/>
              <a:gd name="connsiteX1551" fmla="*/ 3043716 w 12192892"/>
              <a:gd name="connsiteY1551" fmla="*/ 444805 h 6853615"/>
              <a:gd name="connsiteX1552" fmla="*/ 3043716 w 12192892"/>
              <a:gd name="connsiteY1552" fmla="*/ 854531 h 6853615"/>
              <a:gd name="connsiteX1553" fmla="*/ 2608874 w 12192892"/>
              <a:gd name="connsiteY1553" fmla="*/ 854531 h 6853615"/>
              <a:gd name="connsiteX1554" fmla="*/ 2191883 w 12192892"/>
              <a:gd name="connsiteY1554" fmla="*/ 854531 h 6853615"/>
              <a:gd name="connsiteX1555" fmla="*/ 2191883 w 12192892"/>
              <a:gd name="connsiteY1555" fmla="*/ 444805 h 6853615"/>
              <a:gd name="connsiteX1556" fmla="*/ 2608874 w 12192892"/>
              <a:gd name="connsiteY1556" fmla="*/ 444805 h 6853615"/>
              <a:gd name="connsiteX1557" fmla="*/ 2608874 w 12192892"/>
              <a:gd name="connsiteY1557" fmla="*/ 854531 h 6853615"/>
              <a:gd name="connsiteX1558" fmla="*/ 2174210 w 12192892"/>
              <a:gd name="connsiteY1558" fmla="*/ 854531 h 6853615"/>
              <a:gd name="connsiteX1559" fmla="*/ 1757040 w 12192892"/>
              <a:gd name="connsiteY1559" fmla="*/ 854531 h 6853615"/>
              <a:gd name="connsiteX1560" fmla="*/ 1757040 w 12192892"/>
              <a:gd name="connsiteY1560" fmla="*/ 444805 h 6853615"/>
              <a:gd name="connsiteX1561" fmla="*/ 2174210 w 12192892"/>
              <a:gd name="connsiteY1561" fmla="*/ 444805 h 6853615"/>
              <a:gd name="connsiteX1562" fmla="*/ 2174210 w 12192892"/>
              <a:gd name="connsiteY1562" fmla="*/ 854531 h 6853615"/>
              <a:gd name="connsiteX1563" fmla="*/ 1739368 w 12192892"/>
              <a:gd name="connsiteY1563" fmla="*/ 854531 h 6853615"/>
              <a:gd name="connsiteX1564" fmla="*/ 1322198 w 12192892"/>
              <a:gd name="connsiteY1564" fmla="*/ 854531 h 6853615"/>
              <a:gd name="connsiteX1565" fmla="*/ 1322198 w 12192892"/>
              <a:gd name="connsiteY1565" fmla="*/ 444805 h 6853615"/>
              <a:gd name="connsiteX1566" fmla="*/ 1739190 w 12192892"/>
              <a:gd name="connsiteY1566" fmla="*/ 444805 h 6853615"/>
              <a:gd name="connsiteX1567" fmla="*/ 1739190 w 12192892"/>
              <a:gd name="connsiteY1567" fmla="*/ 854531 h 6853615"/>
              <a:gd name="connsiteX1568" fmla="*/ 1304526 w 12192892"/>
              <a:gd name="connsiteY1568" fmla="*/ 854531 h 6853615"/>
              <a:gd name="connsiteX1569" fmla="*/ 887356 w 12192892"/>
              <a:gd name="connsiteY1569" fmla="*/ 854531 h 6853615"/>
              <a:gd name="connsiteX1570" fmla="*/ 887356 w 12192892"/>
              <a:gd name="connsiteY1570" fmla="*/ 444805 h 6853615"/>
              <a:gd name="connsiteX1571" fmla="*/ 1304526 w 12192892"/>
              <a:gd name="connsiteY1571" fmla="*/ 444805 h 6853615"/>
              <a:gd name="connsiteX1572" fmla="*/ 1304526 w 12192892"/>
              <a:gd name="connsiteY1572" fmla="*/ 854531 h 6853615"/>
              <a:gd name="connsiteX1573" fmla="*/ 869684 w 12192892"/>
              <a:gd name="connsiteY1573" fmla="*/ 854531 h 6853615"/>
              <a:gd name="connsiteX1574" fmla="*/ 452514 w 12192892"/>
              <a:gd name="connsiteY1574" fmla="*/ 854531 h 6853615"/>
              <a:gd name="connsiteX1575" fmla="*/ 452514 w 12192892"/>
              <a:gd name="connsiteY1575" fmla="*/ 444805 h 6853615"/>
              <a:gd name="connsiteX1576" fmla="*/ 869506 w 12192892"/>
              <a:gd name="connsiteY1576" fmla="*/ 444805 h 6853615"/>
              <a:gd name="connsiteX1577" fmla="*/ 869506 w 12192892"/>
              <a:gd name="connsiteY1577" fmla="*/ 854531 h 6853615"/>
              <a:gd name="connsiteX1578" fmla="*/ 869684 w 12192892"/>
              <a:gd name="connsiteY1578" fmla="*/ 872071 h 6853615"/>
              <a:gd name="connsiteX1579" fmla="*/ 869684 w 12192892"/>
              <a:gd name="connsiteY1579" fmla="*/ 1281797 h 6853615"/>
              <a:gd name="connsiteX1580" fmla="*/ 452514 w 12192892"/>
              <a:gd name="connsiteY1580" fmla="*/ 1281797 h 6853615"/>
              <a:gd name="connsiteX1581" fmla="*/ 452514 w 12192892"/>
              <a:gd name="connsiteY1581" fmla="*/ 872071 h 6853615"/>
              <a:gd name="connsiteX1582" fmla="*/ 869684 w 12192892"/>
              <a:gd name="connsiteY1582" fmla="*/ 872071 h 6853615"/>
              <a:gd name="connsiteX1583" fmla="*/ 869684 w 12192892"/>
              <a:gd name="connsiteY1583" fmla="*/ 1299337 h 6853615"/>
              <a:gd name="connsiteX1584" fmla="*/ 869684 w 12192892"/>
              <a:gd name="connsiteY1584" fmla="*/ 1709063 h 6853615"/>
              <a:gd name="connsiteX1585" fmla="*/ 452514 w 12192892"/>
              <a:gd name="connsiteY1585" fmla="*/ 1709063 h 6853615"/>
              <a:gd name="connsiteX1586" fmla="*/ 452514 w 12192892"/>
              <a:gd name="connsiteY1586" fmla="*/ 1299337 h 6853615"/>
              <a:gd name="connsiteX1587" fmla="*/ 869684 w 12192892"/>
              <a:gd name="connsiteY1587" fmla="*/ 1299337 h 6853615"/>
              <a:gd name="connsiteX1588" fmla="*/ 869684 w 12192892"/>
              <a:gd name="connsiteY1588" fmla="*/ 1726602 h 6853615"/>
              <a:gd name="connsiteX1589" fmla="*/ 869684 w 12192892"/>
              <a:gd name="connsiteY1589" fmla="*/ 2136329 h 6853615"/>
              <a:gd name="connsiteX1590" fmla="*/ 452514 w 12192892"/>
              <a:gd name="connsiteY1590" fmla="*/ 2136329 h 6853615"/>
              <a:gd name="connsiteX1591" fmla="*/ 452514 w 12192892"/>
              <a:gd name="connsiteY1591" fmla="*/ 1726602 h 6853615"/>
              <a:gd name="connsiteX1592" fmla="*/ 869684 w 12192892"/>
              <a:gd name="connsiteY1592" fmla="*/ 1726602 h 6853615"/>
              <a:gd name="connsiteX1593" fmla="*/ 869684 w 12192892"/>
              <a:gd name="connsiteY1593" fmla="*/ 2153868 h 6853615"/>
              <a:gd name="connsiteX1594" fmla="*/ 869684 w 12192892"/>
              <a:gd name="connsiteY1594" fmla="*/ 2563594 h 6853615"/>
              <a:gd name="connsiteX1595" fmla="*/ 452514 w 12192892"/>
              <a:gd name="connsiteY1595" fmla="*/ 2563594 h 6853615"/>
              <a:gd name="connsiteX1596" fmla="*/ 452514 w 12192892"/>
              <a:gd name="connsiteY1596" fmla="*/ 2153868 h 6853615"/>
              <a:gd name="connsiteX1597" fmla="*/ 869684 w 12192892"/>
              <a:gd name="connsiteY1597" fmla="*/ 2153868 h 6853615"/>
              <a:gd name="connsiteX1598" fmla="*/ 869684 w 12192892"/>
              <a:gd name="connsiteY1598" fmla="*/ 2580958 h 6853615"/>
              <a:gd name="connsiteX1599" fmla="*/ 869684 w 12192892"/>
              <a:gd name="connsiteY1599" fmla="*/ 2990684 h 6853615"/>
              <a:gd name="connsiteX1600" fmla="*/ 452514 w 12192892"/>
              <a:gd name="connsiteY1600" fmla="*/ 2990684 h 6853615"/>
              <a:gd name="connsiteX1601" fmla="*/ 452514 w 12192892"/>
              <a:gd name="connsiteY1601" fmla="*/ 2580958 h 6853615"/>
              <a:gd name="connsiteX1602" fmla="*/ 869684 w 12192892"/>
              <a:gd name="connsiteY1602" fmla="*/ 2580958 h 6853615"/>
              <a:gd name="connsiteX1603" fmla="*/ 869684 w 12192892"/>
              <a:gd name="connsiteY1603" fmla="*/ 3008224 h 6853615"/>
              <a:gd name="connsiteX1604" fmla="*/ 869684 w 12192892"/>
              <a:gd name="connsiteY1604" fmla="*/ 3417950 h 6853615"/>
              <a:gd name="connsiteX1605" fmla="*/ 452514 w 12192892"/>
              <a:gd name="connsiteY1605" fmla="*/ 3417950 h 6853615"/>
              <a:gd name="connsiteX1606" fmla="*/ 452514 w 12192892"/>
              <a:gd name="connsiteY1606" fmla="*/ 3008224 h 6853615"/>
              <a:gd name="connsiteX1607" fmla="*/ 869684 w 12192892"/>
              <a:gd name="connsiteY1607" fmla="*/ 3008224 h 6853615"/>
              <a:gd name="connsiteX1608" fmla="*/ 869684 w 12192892"/>
              <a:gd name="connsiteY1608" fmla="*/ 3435490 h 6853615"/>
              <a:gd name="connsiteX1609" fmla="*/ 869684 w 12192892"/>
              <a:gd name="connsiteY1609" fmla="*/ 3845216 h 6853615"/>
              <a:gd name="connsiteX1610" fmla="*/ 452514 w 12192892"/>
              <a:gd name="connsiteY1610" fmla="*/ 3845216 h 6853615"/>
              <a:gd name="connsiteX1611" fmla="*/ 452514 w 12192892"/>
              <a:gd name="connsiteY1611" fmla="*/ 3435490 h 6853615"/>
              <a:gd name="connsiteX1612" fmla="*/ 869684 w 12192892"/>
              <a:gd name="connsiteY1612" fmla="*/ 3435490 h 6853615"/>
              <a:gd name="connsiteX1613" fmla="*/ 869684 w 12192892"/>
              <a:gd name="connsiteY1613" fmla="*/ 3862755 h 6853615"/>
              <a:gd name="connsiteX1614" fmla="*/ 869684 w 12192892"/>
              <a:gd name="connsiteY1614" fmla="*/ 4272482 h 6853615"/>
              <a:gd name="connsiteX1615" fmla="*/ 452514 w 12192892"/>
              <a:gd name="connsiteY1615" fmla="*/ 4272482 h 6853615"/>
              <a:gd name="connsiteX1616" fmla="*/ 452514 w 12192892"/>
              <a:gd name="connsiteY1616" fmla="*/ 3862755 h 6853615"/>
              <a:gd name="connsiteX1617" fmla="*/ 869684 w 12192892"/>
              <a:gd name="connsiteY1617" fmla="*/ 3862755 h 6853615"/>
              <a:gd name="connsiteX1618" fmla="*/ 869684 w 12192892"/>
              <a:gd name="connsiteY1618" fmla="*/ 4290021 h 6853615"/>
              <a:gd name="connsiteX1619" fmla="*/ 869684 w 12192892"/>
              <a:gd name="connsiteY1619" fmla="*/ 4699748 h 6853615"/>
              <a:gd name="connsiteX1620" fmla="*/ 452514 w 12192892"/>
              <a:gd name="connsiteY1620" fmla="*/ 4699748 h 6853615"/>
              <a:gd name="connsiteX1621" fmla="*/ 452514 w 12192892"/>
              <a:gd name="connsiteY1621" fmla="*/ 4290021 h 6853615"/>
              <a:gd name="connsiteX1622" fmla="*/ 869684 w 12192892"/>
              <a:gd name="connsiteY1622" fmla="*/ 4290021 h 6853615"/>
              <a:gd name="connsiteX1623" fmla="*/ 869684 w 12192892"/>
              <a:gd name="connsiteY1623" fmla="*/ 4717287 h 6853615"/>
              <a:gd name="connsiteX1624" fmla="*/ 869684 w 12192892"/>
              <a:gd name="connsiteY1624" fmla="*/ 5127013 h 6853615"/>
              <a:gd name="connsiteX1625" fmla="*/ 452514 w 12192892"/>
              <a:gd name="connsiteY1625" fmla="*/ 5127013 h 6853615"/>
              <a:gd name="connsiteX1626" fmla="*/ 452514 w 12192892"/>
              <a:gd name="connsiteY1626" fmla="*/ 4717287 h 6853615"/>
              <a:gd name="connsiteX1627" fmla="*/ 869684 w 12192892"/>
              <a:gd name="connsiteY1627" fmla="*/ 4717287 h 6853615"/>
              <a:gd name="connsiteX1628" fmla="*/ 869684 w 12192892"/>
              <a:gd name="connsiteY1628" fmla="*/ 5144553 h 6853615"/>
              <a:gd name="connsiteX1629" fmla="*/ 869684 w 12192892"/>
              <a:gd name="connsiteY1629" fmla="*/ 5554279 h 6853615"/>
              <a:gd name="connsiteX1630" fmla="*/ 452514 w 12192892"/>
              <a:gd name="connsiteY1630" fmla="*/ 5554279 h 6853615"/>
              <a:gd name="connsiteX1631" fmla="*/ 452514 w 12192892"/>
              <a:gd name="connsiteY1631" fmla="*/ 5144553 h 6853615"/>
              <a:gd name="connsiteX1632" fmla="*/ 869684 w 12192892"/>
              <a:gd name="connsiteY1632" fmla="*/ 5144553 h 6853615"/>
              <a:gd name="connsiteX1633" fmla="*/ 869684 w 12192892"/>
              <a:gd name="connsiteY1633" fmla="*/ 5571819 h 6853615"/>
              <a:gd name="connsiteX1634" fmla="*/ 869684 w 12192892"/>
              <a:gd name="connsiteY1634" fmla="*/ 5981544 h 6853615"/>
              <a:gd name="connsiteX1635" fmla="*/ 452514 w 12192892"/>
              <a:gd name="connsiteY1635" fmla="*/ 5981544 h 6853615"/>
              <a:gd name="connsiteX1636" fmla="*/ 452514 w 12192892"/>
              <a:gd name="connsiteY1636" fmla="*/ 5571819 h 6853615"/>
              <a:gd name="connsiteX1637" fmla="*/ 869684 w 12192892"/>
              <a:gd name="connsiteY1637" fmla="*/ 5571819 h 6853615"/>
              <a:gd name="connsiteX1638" fmla="*/ 869684 w 12192892"/>
              <a:gd name="connsiteY1638" fmla="*/ 5999084 h 6853615"/>
              <a:gd name="connsiteX1639" fmla="*/ 869684 w 12192892"/>
              <a:gd name="connsiteY1639" fmla="*/ 6408810 h 6853615"/>
              <a:gd name="connsiteX1640" fmla="*/ 452514 w 12192892"/>
              <a:gd name="connsiteY1640" fmla="*/ 6408810 h 6853615"/>
              <a:gd name="connsiteX1641" fmla="*/ 452514 w 12192892"/>
              <a:gd name="connsiteY1641" fmla="*/ 5999084 h 6853615"/>
              <a:gd name="connsiteX1642" fmla="*/ 869684 w 12192892"/>
              <a:gd name="connsiteY1642" fmla="*/ 5999084 h 6853615"/>
              <a:gd name="connsiteX1643" fmla="*/ 887356 w 12192892"/>
              <a:gd name="connsiteY1643" fmla="*/ 5999084 h 6853615"/>
              <a:gd name="connsiteX1644" fmla="*/ 1304526 w 12192892"/>
              <a:gd name="connsiteY1644" fmla="*/ 5999084 h 6853615"/>
              <a:gd name="connsiteX1645" fmla="*/ 1304526 w 12192892"/>
              <a:gd name="connsiteY1645" fmla="*/ 6408810 h 6853615"/>
              <a:gd name="connsiteX1646" fmla="*/ 887356 w 12192892"/>
              <a:gd name="connsiteY1646" fmla="*/ 6408810 h 6853615"/>
              <a:gd name="connsiteX1647" fmla="*/ 887356 w 12192892"/>
              <a:gd name="connsiteY1647" fmla="*/ 5999084 h 6853615"/>
              <a:gd name="connsiteX1648" fmla="*/ 1322198 w 12192892"/>
              <a:gd name="connsiteY1648" fmla="*/ 5999084 h 6853615"/>
              <a:gd name="connsiteX1649" fmla="*/ 1739190 w 12192892"/>
              <a:gd name="connsiteY1649" fmla="*/ 5999084 h 6853615"/>
              <a:gd name="connsiteX1650" fmla="*/ 1739190 w 12192892"/>
              <a:gd name="connsiteY1650" fmla="*/ 6408810 h 6853615"/>
              <a:gd name="connsiteX1651" fmla="*/ 1322198 w 12192892"/>
              <a:gd name="connsiteY1651" fmla="*/ 6408810 h 6853615"/>
              <a:gd name="connsiteX1652" fmla="*/ 1322198 w 12192892"/>
              <a:gd name="connsiteY1652" fmla="*/ 5999084 h 6853615"/>
              <a:gd name="connsiteX1653" fmla="*/ 1757040 w 12192892"/>
              <a:gd name="connsiteY1653" fmla="*/ 5999084 h 6853615"/>
              <a:gd name="connsiteX1654" fmla="*/ 2174210 w 12192892"/>
              <a:gd name="connsiteY1654" fmla="*/ 5999084 h 6853615"/>
              <a:gd name="connsiteX1655" fmla="*/ 2174210 w 12192892"/>
              <a:gd name="connsiteY1655" fmla="*/ 6408810 h 6853615"/>
              <a:gd name="connsiteX1656" fmla="*/ 1757040 w 12192892"/>
              <a:gd name="connsiteY1656" fmla="*/ 6408810 h 6853615"/>
              <a:gd name="connsiteX1657" fmla="*/ 1757040 w 12192892"/>
              <a:gd name="connsiteY1657" fmla="*/ 5999084 h 6853615"/>
              <a:gd name="connsiteX1658" fmla="*/ 2191883 w 12192892"/>
              <a:gd name="connsiteY1658" fmla="*/ 5999084 h 6853615"/>
              <a:gd name="connsiteX1659" fmla="*/ 2608874 w 12192892"/>
              <a:gd name="connsiteY1659" fmla="*/ 5999084 h 6853615"/>
              <a:gd name="connsiteX1660" fmla="*/ 2608874 w 12192892"/>
              <a:gd name="connsiteY1660" fmla="*/ 6408810 h 6853615"/>
              <a:gd name="connsiteX1661" fmla="*/ 2191883 w 12192892"/>
              <a:gd name="connsiteY1661" fmla="*/ 6408810 h 6853615"/>
              <a:gd name="connsiteX1662" fmla="*/ 2191883 w 12192892"/>
              <a:gd name="connsiteY1662" fmla="*/ 5999084 h 6853615"/>
              <a:gd name="connsiteX1663" fmla="*/ 2626724 w 12192892"/>
              <a:gd name="connsiteY1663" fmla="*/ 5999084 h 6853615"/>
              <a:gd name="connsiteX1664" fmla="*/ 3043716 w 12192892"/>
              <a:gd name="connsiteY1664" fmla="*/ 5999084 h 6853615"/>
              <a:gd name="connsiteX1665" fmla="*/ 3043716 w 12192892"/>
              <a:gd name="connsiteY1665" fmla="*/ 6408810 h 6853615"/>
              <a:gd name="connsiteX1666" fmla="*/ 2626724 w 12192892"/>
              <a:gd name="connsiteY1666" fmla="*/ 6408810 h 6853615"/>
              <a:gd name="connsiteX1667" fmla="*/ 2626724 w 12192892"/>
              <a:gd name="connsiteY1667" fmla="*/ 5999084 h 6853615"/>
              <a:gd name="connsiteX1668" fmla="*/ 3061567 w 12192892"/>
              <a:gd name="connsiteY1668" fmla="*/ 5999084 h 6853615"/>
              <a:gd name="connsiteX1669" fmla="*/ 3478737 w 12192892"/>
              <a:gd name="connsiteY1669" fmla="*/ 5999084 h 6853615"/>
              <a:gd name="connsiteX1670" fmla="*/ 3478737 w 12192892"/>
              <a:gd name="connsiteY1670" fmla="*/ 6408810 h 6853615"/>
              <a:gd name="connsiteX1671" fmla="*/ 3061567 w 12192892"/>
              <a:gd name="connsiteY1671" fmla="*/ 6408810 h 6853615"/>
              <a:gd name="connsiteX1672" fmla="*/ 3061567 w 12192892"/>
              <a:gd name="connsiteY1672" fmla="*/ 5999084 h 6853615"/>
              <a:gd name="connsiteX1673" fmla="*/ 3496409 w 12192892"/>
              <a:gd name="connsiteY1673" fmla="*/ 5999084 h 6853615"/>
              <a:gd name="connsiteX1674" fmla="*/ 3913400 w 12192892"/>
              <a:gd name="connsiteY1674" fmla="*/ 5999084 h 6853615"/>
              <a:gd name="connsiteX1675" fmla="*/ 3913400 w 12192892"/>
              <a:gd name="connsiteY1675" fmla="*/ 6408810 h 6853615"/>
              <a:gd name="connsiteX1676" fmla="*/ 3496409 w 12192892"/>
              <a:gd name="connsiteY1676" fmla="*/ 6408810 h 6853615"/>
              <a:gd name="connsiteX1677" fmla="*/ 3496409 w 12192892"/>
              <a:gd name="connsiteY1677" fmla="*/ 5999084 h 6853615"/>
              <a:gd name="connsiteX1678" fmla="*/ 3931251 w 12192892"/>
              <a:gd name="connsiteY1678" fmla="*/ 5999084 h 6853615"/>
              <a:gd name="connsiteX1679" fmla="*/ 4348421 w 12192892"/>
              <a:gd name="connsiteY1679" fmla="*/ 5999084 h 6853615"/>
              <a:gd name="connsiteX1680" fmla="*/ 4348421 w 12192892"/>
              <a:gd name="connsiteY1680" fmla="*/ 6408810 h 6853615"/>
              <a:gd name="connsiteX1681" fmla="*/ 3931251 w 12192892"/>
              <a:gd name="connsiteY1681" fmla="*/ 6408810 h 6853615"/>
              <a:gd name="connsiteX1682" fmla="*/ 3931251 w 12192892"/>
              <a:gd name="connsiteY1682" fmla="*/ 5999084 h 6853615"/>
              <a:gd name="connsiteX1683" fmla="*/ 4366093 w 12192892"/>
              <a:gd name="connsiteY1683" fmla="*/ 5999084 h 6853615"/>
              <a:gd name="connsiteX1684" fmla="*/ 4783085 w 12192892"/>
              <a:gd name="connsiteY1684" fmla="*/ 5999084 h 6853615"/>
              <a:gd name="connsiteX1685" fmla="*/ 4783085 w 12192892"/>
              <a:gd name="connsiteY1685" fmla="*/ 6408810 h 6853615"/>
              <a:gd name="connsiteX1686" fmla="*/ 4366093 w 12192892"/>
              <a:gd name="connsiteY1686" fmla="*/ 6408810 h 6853615"/>
              <a:gd name="connsiteX1687" fmla="*/ 4366093 w 12192892"/>
              <a:gd name="connsiteY1687" fmla="*/ 5999084 h 6853615"/>
              <a:gd name="connsiteX1688" fmla="*/ 4800756 w 12192892"/>
              <a:gd name="connsiteY1688" fmla="*/ 5999084 h 6853615"/>
              <a:gd name="connsiteX1689" fmla="*/ 5217748 w 12192892"/>
              <a:gd name="connsiteY1689" fmla="*/ 5999084 h 6853615"/>
              <a:gd name="connsiteX1690" fmla="*/ 5217748 w 12192892"/>
              <a:gd name="connsiteY1690" fmla="*/ 6408810 h 6853615"/>
              <a:gd name="connsiteX1691" fmla="*/ 4800756 w 12192892"/>
              <a:gd name="connsiteY1691" fmla="*/ 6408810 h 6853615"/>
              <a:gd name="connsiteX1692" fmla="*/ 4800756 w 12192892"/>
              <a:gd name="connsiteY1692" fmla="*/ 5999084 h 6853615"/>
              <a:gd name="connsiteX1693" fmla="*/ 5235598 w 12192892"/>
              <a:gd name="connsiteY1693" fmla="*/ 5999084 h 6853615"/>
              <a:gd name="connsiteX1694" fmla="*/ 5652769 w 12192892"/>
              <a:gd name="connsiteY1694" fmla="*/ 5999084 h 6853615"/>
              <a:gd name="connsiteX1695" fmla="*/ 5652769 w 12192892"/>
              <a:gd name="connsiteY1695" fmla="*/ 6408810 h 6853615"/>
              <a:gd name="connsiteX1696" fmla="*/ 5235598 w 12192892"/>
              <a:gd name="connsiteY1696" fmla="*/ 6408810 h 6853615"/>
              <a:gd name="connsiteX1697" fmla="*/ 5235598 w 12192892"/>
              <a:gd name="connsiteY1697" fmla="*/ 5999084 h 6853615"/>
              <a:gd name="connsiteX1698" fmla="*/ 5670441 w 12192892"/>
              <a:gd name="connsiteY1698" fmla="*/ 5999084 h 6853615"/>
              <a:gd name="connsiteX1699" fmla="*/ 6087432 w 12192892"/>
              <a:gd name="connsiteY1699" fmla="*/ 5999084 h 6853615"/>
              <a:gd name="connsiteX1700" fmla="*/ 6087432 w 12192892"/>
              <a:gd name="connsiteY1700" fmla="*/ 6408810 h 6853615"/>
              <a:gd name="connsiteX1701" fmla="*/ 5670441 w 12192892"/>
              <a:gd name="connsiteY1701" fmla="*/ 6408810 h 6853615"/>
              <a:gd name="connsiteX1702" fmla="*/ 5670441 w 12192892"/>
              <a:gd name="connsiteY1702" fmla="*/ 5999084 h 6853615"/>
              <a:gd name="connsiteX1703" fmla="*/ 6105282 w 12192892"/>
              <a:gd name="connsiteY1703" fmla="*/ 5999084 h 6853615"/>
              <a:gd name="connsiteX1704" fmla="*/ 6522453 w 12192892"/>
              <a:gd name="connsiteY1704" fmla="*/ 5999084 h 6853615"/>
              <a:gd name="connsiteX1705" fmla="*/ 6522453 w 12192892"/>
              <a:gd name="connsiteY1705" fmla="*/ 6408810 h 6853615"/>
              <a:gd name="connsiteX1706" fmla="*/ 6105282 w 12192892"/>
              <a:gd name="connsiteY1706" fmla="*/ 6408810 h 6853615"/>
              <a:gd name="connsiteX1707" fmla="*/ 6105282 w 12192892"/>
              <a:gd name="connsiteY1707" fmla="*/ 5999084 h 6853615"/>
              <a:gd name="connsiteX1708" fmla="*/ 6540125 w 12192892"/>
              <a:gd name="connsiteY1708" fmla="*/ 5999084 h 6853615"/>
              <a:gd name="connsiteX1709" fmla="*/ 6957116 w 12192892"/>
              <a:gd name="connsiteY1709" fmla="*/ 5999084 h 6853615"/>
              <a:gd name="connsiteX1710" fmla="*/ 6957116 w 12192892"/>
              <a:gd name="connsiteY1710" fmla="*/ 6408810 h 6853615"/>
              <a:gd name="connsiteX1711" fmla="*/ 6540125 w 12192892"/>
              <a:gd name="connsiteY1711" fmla="*/ 6408810 h 6853615"/>
              <a:gd name="connsiteX1712" fmla="*/ 6540125 w 12192892"/>
              <a:gd name="connsiteY1712" fmla="*/ 5999084 h 6853615"/>
              <a:gd name="connsiteX1713" fmla="*/ 6974967 w 12192892"/>
              <a:gd name="connsiteY1713" fmla="*/ 5999084 h 6853615"/>
              <a:gd name="connsiteX1714" fmla="*/ 7391958 w 12192892"/>
              <a:gd name="connsiteY1714" fmla="*/ 5999084 h 6853615"/>
              <a:gd name="connsiteX1715" fmla="*/ 7391958 w 12192892"/>
              <a:gd name="connsiteY1715" fmla="*/ 6408810 h 6853615"/>
              <a:gd name="connsiteX1716" fmla="*/ 6974967 w 12192892"/>
              <a:gd name="connsiteY1716" fmla="*/ 6408810 h 6853615"/>
              <a:gd name="connsiteX1717" fmla="*/ 6974967 w 12192892"/>
              <a:gd name="connsiteY1717" fmla="*/ 5999084 h 6853615"/>
              <a:gd name="connsiteX1718" fmla="*/ 7409809 w 12192892"/>
              <a:gd name="connsiteY1718" fmla="*/ 5999084 h 6853615"/>
              <a:gd name="connsiteX1719" fmla="*/ 7826979 w 12192892"/>
              <a:gd name="connsiteY1719" fmla="*/ 5999084 h 6853615"/>
              <a:gd name="connsiteX1720" fmla="*/ 7826979 w 12192892"/>
              <a:gd name="connsiteY1720" fmla="*/ 6408810 h 6853615"/>
              <a:gd name="connsiteX1721" fmla="*/ 7409809 w 12192892"/>
              <a:gd name="connsiteY1721" fmla="*/ 6408810 h 6853615"/>
              <a:gd name="connsiteX1722" fmla="*/ 7409809 w 12192892"/>
              <a:gd name="connsiteY1722" fmla="*/ 5999084 h 6853615"/>
              <a:gd name="connsiteX1723" fmla="*/ 7844651 w 12192892"/>
              <a:gd name="connsiteY1723" fmla="*/ 5999084 h 6853615"/>
              <a:gd name="connsiteX1724" fmla="*/ 8261642 w 12192892"/>
              <a:gd name="connsiteY1724" fmla="*/ 5999084 h 6853615"/>
              <a:gd name="connsiteX1725" fmla="*/ 8261642 w 12192892"/>
              <a:gd name="connsiteY1725" fmla="*/ 6408810 h 6853615"/>
              <a:gd name="connsiteX1726" fmla="*/ 7844651 w 12192892"/>
              <a:gd name="connsiteY1726" fmla="*/ 6408810 h 6853615"/>
              <a:gd name="connsiteX1727" fmla="*/ 7844651 w 12192892"/>
              <a:gd name="connsiteY1727" fmla="*/ 5999084 h 6853615"/>
              <a:gd name="connsiteX1728" fmla="*/ 8279493 w 12192892"/>
              <a:gd name="connsiteY1728" fmla="*/ 5999084 h 6853615"/>
              <a:gd name="connsiteX1729" fmla="*/ 8696663 w 12192892"/>
              <a:gd name="connsiteY1729" fmla="*/ 5999084 h 6853615"/>
              <a:gd name="connsiteX1730" fmla="*/ 8696663 w 12192892"/>
              <a:gd name="connsiteY1730" fmla="*/ 6408810 h 6853615"/>
              <a:gd name="connsiteX1731" fmla="*/ 8279493 w 12192892"/>
              <a:gd name="connsiteY1731" fmla="*/ 6408810 h 6853615"/>
              <a:gd name="connsiteX1732" fmla="*/ 8279493 w 12192892"/>
              <a:gd name="connsiteY1732" fmla="*/ 5999084 h 6853615"/>
              <a:gd name="connsiteX1733" fmla="*/ 8714335 w 12192892"/>
              <a:gd name="connsiteY1733" fmla="*/ 5999084 h 6853615"/>
              <a:gd name="connsiteX1734" fmla="*/ 9131326 w 12192892"/>
              <a:gd name="connsiteY1734" fmla="*/ 5999084 h 6853615"/>
              <a:gd name="connsiteX1735" fmla="*/ 9131326 w 12192892"/>
              <a:gd name="connsiteY1735" fmla="*/ 6408810 h 6853615"/>
              <a:gd name="connsiteX1736" fmla="*/ 8714335 w 12192892"/>
              <a:gd name="connsiteY1736" fmla="*/ 6408810 h 6853615"/>
              <a:gd name="connsiteX1737" fmla="*/ 8714335 w 12192892"/>
              <a:gd name="connsiteY1737" fmla="*/ 5999084 h 6853615"/>
              <a:gd name="connsiteX1738" fmla="*/ 9148999 w 12192892"/>
              <a:gd name="connsiteY1738" fmla="*/ 5999084 h 6853615"/>
              <a:gd name="connsiteX1739" fmla="*/ 9565990 w 12192892"/>
              <a:gd name="connsiteY1739" fmla="*/ 5999084 h 6853615"/>
              <a:gd name="connsiteX1740" fmla="*/ 9565990 w 12192892"/>
              <a:gd name="connsiteY1740" fmla="*/ 6408810 h 6853615"/>
              <a:gd name="connsiteX1741" fmla="*/ 9148999 w 12192892"/>
              <a:gd name="connsiteY1741" fmla="*/ 6408810 h 6853615"/>
              <a:gd name="connsiteX1742" fmla="*/ 9148999 w 12192892"/>
              <a:gd name="connsiteY1742" fmla="*/ 5999084 h 6853615"/>
              <a:gd name="connsiteX1743" fmla="*/ 9583840 w 12192892"/>
              <a:gd name="connsiteY1743" fmla="*/ 5999084 h 6853615"/>
              <a:gd name="connsiteX1744" fmla="*/ 10001010 w 12192892"/>
              <a:gd name="connsiteY1744" fmla="*/ 5999084 h 6853615"/>
              <a:gd name="connsiteX1745" fmla="*/ 10001010 w 12192892"/>
              <a:gd name="connsiteY1745" fmla="*/ 6408810 h 6853615"/>
              <a:gd name="connsiteX1746" fmla="*/ 9583840 w 12192892"/>
              <a:gd name="connsiteY1746" fmla="*/ 6408810 h 6853615"/>
              <a:gd name="connsiteX1747" fmla="*/ 9583840 w 12192892"/>
              <a:gd name="connsiteY1747" fmla="*/ 5999084 h 6853615"/>
              <a:gd name="connsiteX1748" fmla="*/ 10018682 w 12192892"/>
              <a:gd name="connsiteY1748" fmla="*/ 5999084 h 6853615"/>
              <a:gd name="connsiteX1749" fmla="*/ 10435673 w 12192892"/>
              <a:gd name="connsiteY1749" fmla="*/ 5999084 h 6853615"/>
              <a:gd name="connsiteX1750" fmla="*/ 10435673 w 12192892"/>
              <a:gd name="connsiteY1750" fmla="*/ 6408810 h 6853615"/>
              <a:gd name="connsiteX1751" fmla="*/ 10018682 w 12192892"/>
              <a:gd name="connsiteY1751" fmla="*/ 6408810 h 6853615"/>
              <a:gd name="connsiteX1752" fmla="*/ 10018682 w 12192892"/>
              <a:gd name="connsiteY1752" fmla="*/ 5999084 h 6853615"/>
              <a:gd name="connsiteX1753" fmla="*/ 10453524 w 12192892"/>
              <a:gd name="connsiteY1753" fmla="*/ 5999084 h 6853615"/>
              <a:gd name="connsiteX1754" fmla="*/ 10870694 w 12192892"/>
              <a:gd name="connsiteY1754" fmla="*/ 5999084 h 6853615"/>
              <a:gd name="connsiteX1755" fmla="*/ 10870694 w 12192892"/>
              <a:gd name="connsiteY1755" fmla="*/ 6408810 h 6853615"/>
              <a:gd name="connsiteX1756" fmla="*/ 10453524 w 12192892"/>
              <a:gd name="connsiteY1756" fmla="*/ 6408810 h 6853615"/>
              <a:gd name="connsiteX1757" fmla="*/ 10453524 w 12192892"/>
              <a:gd name="connsiteY1757" fmla="*/ 5999084 h 6853615"/>
              <a:gd name="connsiteX1758" fmla="*/ 10888366 w 12192892"/>
              <a:gd name="connsiteY1758" fmla="*/ 5999084 h 6853615"/>
              <a:gd name="connsiteX1759" fmla="*/ 11305358 w 12192892"/>
              <a:gd name="connsiteY1759" fmla="*/ 5999084 h 6853615"/>
              <a:gd name="connsiteX1760" fmla="*/ 11305358 w 12192892"/>
              <a:gd name="connsiteY1760" fmla="*/ 6408810 h 6853615"/>
              <a:gd name="connsiteX1761" fmla="*/ 10888366 w 12192892"/>
              <a:gd name="connsiteY1761" fmla="*/ 6408810 h 6853615"/>
              <a:gd name="connsiteX1762" fmla="*/ 10888366 w 12192892"/>
              <a:gd name="connsiteY1762" fmla="*/ 5999084 h 6853615"/>
              <a:gd name="connsiteX1763" fmla="*/ 11323209 w 12192892"/>
              <a:gd name="connsiteY1763" fmla="*/ 5999084 h 6853615"/>
              <a:gd name="connsiteX1764" fmla="*/ 11740200 w 12192892"/>
              <a:gd name="connsiteY1764" fmla="*/ 5999084 h 6853615"/>
              <a:gd name="connsiteX1765" fmla="*/ 11740200 w 12192892"/>
              <a:gd name="connsiteY1765" fmla="*/ 6408810 h 6853615"/>
              <a:gd name="connsiteX1766" fmla="*/ 11323209 w 12192892"/>
              <a:gd name="connsiteY1766" fmla="*/ 6408810 h 6853615"/>
              <a:gd name="connsiteX1767" fmla="*/ 11323209 w 12192892"/>
              <a:gd name="connsiteY1767" fmla="*/ 5999084 h 6853615"/>
              <a:gd name="connsiteX1768" fmla="*/ 11323209 w 12192892"/>
              <a:gd name="connsiteY1768" fmla="*/ 5981544 h 6853615"/>
              <a:gd name="connsiteX1769" fmla="*/ 11323209 w 12192892"/>
              <a:gd name="connsiteY1769" fmla="*/ 5571819 h 6853615"/>
              <a:gd name="connsiteX1770" fmla="*/ 11740200 w 12192892"/>
              <a:gd name="connsiteY1770" fmla="*/ 5571819 h 6853615"/>
              <a:gd name="connsiteX1771" fmla="*/ 11740200 w 12192892"/>
              <a:gd name="connsiteY1771" fmla="*/ 5981544 h 6853615"/>
              <a:gd name="connsiteX1772" fmla="*/ 11323209 w 12192892"/>
              <a:gd name="connsiteY1772" fmla="*/ 5981544 h 6853615"/>
              <a:gd name="connsiteX1773" fmla="*/ 11323209 w 12192892"/>
              <a:gd name="connsiteY1773" fmla="*/ 5554279 h 6853615"/>
              <a:gd name="connsiteX1774" fmla="*/ 11323209 w 12192892"/>
              <a:gd name="connsiteY1774" fmla="*/ 5144553 h 6853615"/>
              <a:gd name="connsiteX1775" fmla="*/ 11740200 w 12192892"/>
              <a:gd name="connsiteY1775" fmla="*/ 5144553 h 6853615"/>
              <a:gd name="connsiteX1776" fmla="*/ 11740200 w 12192892"/>
              <a:gd name="connsiteY1776" fmla="*/ 5554279 h 6853615"/>
              <a:gd name="connsiteX1777" fmla="*/ 11323209 w 12192892"/>
              <a:gd name="connsiteY1777" fmla="*/ 5554279 h 6853615"/>
              <a:gd name="connsiteX1778" fmla="*/ 11323209 w 12192892"/>
              <a:gd name="connsiteY1778" fmla="*/ 5127013 h 6853615"/>
              <a:gd name="connsiteX1779" fmla="*/ 11323209 w 12192892"/>
              <a:gd name="connsiteY1779" fmla="*/ 4717287 h 6853615"/>
              <a:gd name="connsiteX1780" fmla="*/ 11740200 w 12192892"/>
              <a:gd name="connsiteY1780" fmla="*/ 4717287 h 6853615"/>
              <a:gd name="connsiteX1781" fmla="*/ 11740200 w 12192892"/>
              <a:gd name="connsiteY1781" fmla="*/ 5127013 h 6853615"/>
              <a:gd name="connsiteX1782" fmla="*/ 11323209 w 12192892"/>
              <a:gd name="connsiteY1782" fmla="*/ 5127013 h 6853615"/>
              <a:gd name="connsiteX1783" fmla="*/ 11323209 w 12192892"/>
              <a:gd name="connsiteY1783" fmla="*/ 4699748 h 6853615"/>
              <a:gd name="connsiteX1784" fmla="*/ 11323209 w 12192892"/>
              <a:gd name="connsiteY1784" fmla="*/ 4290021 h 6853615"/>
              <a:gd name="connsiteX1785" fmla="*/ 11740200 w 12192892"/>
              <a:gd name="connsiteY1785" fmla="*/ 4290021 h 6853615"/>
              <a:gd name="connsiteX1786" fmla="*/ 11740200 w 12192892"/>
              <a:gd name="connsiteY1786" fmla="*/ 4699748 h 6853615"/>
              <a:gd name="connsiteX1787" fmla="*/ 11323209 w 12192892"/>
              <a:gd name="connsiteY1787" fmla="*/ 4699748 h 6853615"/>
              <a:gd name="connsiteX1788" fmla="*/ 11323209 w 12192892"/>
              <a:gd name="connsiteY1788" fmla="*/ 4272482 h 6853615"/>
              <a:gd name="connsiteX1789" fmla="*/ 11323209 w 12192892"/>
              <a:gd name="connsiteY1789" fmla="*/ 3862755 h 6853615"/>
              <a:gd name="connsiteX1790" fmla="*/ 11740200 w 12192892"/>
              <a:gd name="connsiteY1790" fmla="*/ 3862755 h 6853615"/>
              <a:gd name="connsiteX1791" fmla="*/ 11740200 w 12192892"/>
              <a:gd name="connsiteY1791" fmla="*/ 4272482 h 6853615"/>
              <a:gd name="connsiteX1792" fmla="*/ 11323209 w 12192892"/>
              <a:gd name="connsiteY1792" fmla="*/ 4272482 h 6853615"/>
              <a:gd name="connsiteX1793" fmla="*/ 11323209 w 12192892"/>
              <a:gd name="connsiteY1793" fmla="*/ 3845216 h 6853615"/>
              <a:gd name="connsiteX1794" fmla="*/ 11323209 w 12192892"/>
              <a:gd name="connsiteY1794" fmla="*/ 3435490 h 6853615"/>
              <a:gd name="connsiteX1795" fmla="*/ 11740200 w 12192892"/>
              <a:gd name="connsiteY1795" fmla="*/ 3435490 h 6853615"/>
              <a:gd name="connsiteX1796" fmla="*/ 11740200 w 12192892"/>
              <a:gd name="connsiteY1796" fmla="*/ 3845216 h 6853615"/>
              <a:gd name="connsiteX1797" fmla="*/ 11323209 w 12192892"/>
              <a:gd name="connsiteY1797" fmla="*/ 3845216 h 6853615"/>
              <a:gd name="connsiteX1798" fmla="*/ 11323209 w 12192892"/>
              <a:gd name="connsiteY1798" fmla="*/ 3417950 h 6853615"/>
              <a:gd name="connsiteX1799" fmla="*/ 11323209 w 12192892"/>
              <a:gd name="connsiteY1799" fmla="*/ 3008224 h 6853615"/>
              <a:gd name="connsiteX1800" fmla="*/ 11740200 w 12192892"/>
              <a:gd name="connsiteY1800" fmla="*/ 3008224 h 6853615"/>
              <a:gd name="connsiteX1801" fmla="*/ 11740200 w 12192892"/>
              <a:gd name="connsiteY1801" fmla="*/ 3417950 h 6853615"/>
              <a:gd name="connsiteX1802" fmla="*/ 11323209 w 12192892"/>
              <a:gd name="connsiteY1802" fmla="*/ 3417950 h 6853615"/>
              <a:gd name="connsiteX1803" fmla="*/ 11323209 w 12192892"/>
              <a:gd name="connsiteY1803" fmla="*/ 2990684 h 6853615"/>
              <a:gd name="connsiteX1804" fmla="*/ 11323209 w 12192892"/>
              <a:gd name="connsiteY1804" fmla="*/ 2580958 h 6853615"/>
              <a:gd name="connsiteX1805" fmla="*/ 11740200 w 12192892"/>
              <a:gd name="connsiteY1805" fmla="*/ 2580958 h 6853615"/>
              <a:gd name="connsiteX1806" fmla="*/ 11740200 w 12192892"/>
              <a:gd name="connsiteY1806" fmla="*/ 2990684 h 6853615"/>
              <a:gd name="connsiteX1807" fmla="*/ 11323209 w 12192892"/>
              <a:gd name="connsiteY1807" fmla="*/ 2990684 h 6853615"/>
              <a:gd name="connsiteX1808" fmla="*/ 11323209 w 12192892"/>
              <a:gd name="connsiteY1808" fmla="*/ 2563419 h 6853615"/>
              <a:gd name="connsiteX1809" fmla="*/ 11323209 w 12192892"/>
              <a:gd name="connsiteY1809" fmla="*/ 2153868 h 6853615"/>
              <a:gd name="connsiteX1810" fmla="*/ 11740200 w 12192892"/>
              <a:gd name="connsiteY1810" fmla="*/ 2153868 h 6853615"/>
              <a:gd name="connsiteX1811" fmla="*/ 11740200 w 12192892"/>
              <a:gd name="connsiteY1811" fmla="*/ 2563594 h 6853615"/>
              <a:gd name="connsiteX1812" fmla="*/ 11323209 w 12192892"/>
              <a:gd name="connsiteY1812" fmla="*/ 2563594 h 6853615"/>
              <a:gd name="connsiteX1813" fmla="*/ 11323209 w 12192892"/>
              <a:gd name="connsiteY1813" fmla="*/ 2136329 h 6853615"/>
              <a:gd name="connsiteX1814" fmla="*/ 11323209 w 12192892"/>
              <a:gd name="connsiteY1814" fmla="*/ 1726602 h 6853615"/>
              <a:gd name="connsiteX1815" fmla="*/ 11740200 w 12192892"/>
              <a:gd name="connsiteY1815" fmla="*/ 1726602 h 6853615"/>
              <a:gd name="connsiteX1816" fmla="*/ 11740200 w 12192892"/>
              <a:gd name="connsiteY1816" fmla="*/ 2136329 h 6853615"/>
              <a:gd name="connsiteX1817" fmla="*/ 11323209 w 12192892"/>
              <a:gd name="connsiteY1817" fmla="*/ 2136329 h 6853615"/>
              <a:gd name="connsiteX1818" fmla="*/ 11323209 w 12192892"/>
              <a:gd name="connsiteY1818" fmla="*/ 1709063 h 6853615"/>
              <a:gd name="connsiteX1819" fmla="*/ 11323209 w 12192892"/>
              <a:gd name="connsiteY1819" fmla="*/ 1299337 h 6853615"/>
              <a:gd name="connsiteX1820" fmla="*/ 11740200 w 12192892"/>
              <a:gd name="connsiteY1820" fmla="*/ 1299337 h 6853615"/>
              <a:gd name="connsiteX1821" fmla="*/ 11740200 w 12192892"/>
              <a:gd name="connsiteY1821" fmla="*/ 1709063 h 6853615"/>
              <a:gd name="connsiteX1822" fmla="*/ 11323209 w 12192892"/>
              <a:gd name="connsiteY1822" fmla="*/ 1709063 h 6853615"/>
              <a:gd name="connsiteX1823" fmla="*/ 11323209 w 12192892"/>
              <a:gd name="connsiteY1823" fmla="*/ 1281797 h 6853615"/>
              <a:gd name="connsiteX1824" fmla="*/ 11323209 w 12192892"/>
              <a:gd name="connsiteY1824" fmla="*/ 872071 h 6853615"/>
              <a:gd name="connsiteX1825" fmla="*/ 11740200 w 12192892"/>
              <a:gd name="connsiteY1825" fmla="*/ 872071 h 6853615"/>
              <a:gd name="connsiteX1826" fmla="*/ 11740200 w 12192892"/>
              <a:gd name="connsiteY1826" fmla="*/ 1281797 h 6853615"/>
              <a:gd name="connsiteX1827" fmla="*/ 11323209 w 12192892"/>
              <a:gd name="connsiteY1827" fmla="*/ 1281797 h 6853615"/>
              <a:gd name="connsiteX1828" fmla="*/ 11323209 w 12192892"/>
              <a:gd name="connsiteY1828" fmla="*/ 854531 h 6853615"/>
              <a:gd name="connsiteX1829" fmla="*/ 11323209 w 12192892"/>
              <a:gd name="connsiteY1829" fmla="*/ 444805 h 6853615"/>
              <a:gd name="connsiteX1830" fmla="*/ 11740200 w 12192892"/>
              <a:gd name="connsiteY1830" fmla="*/ 444805 h 6853615"/>
              <a:gd name="connsiteX1831" fmla="*/ 11740200 w 12192892"/>
              <a:gd name="connsiteY1831" fmla="*/ 854531 h 6853615"/>
              <a:gd name="connsiteX1832" fmla="*/ 11323209 w 12192892"/>
              <a:gd name="connsiteY1832" fmla="*/ 854531 h 6853615"/>
              <a:gd name="connsiteX1833" fmla="*/ 11323209 w 12192892"/>
              <a:gd name="connsiteY1833" fmla="*/ 427266 h 6853615"/>
              <a:gd name="connsiteX1834" fmla="*/ 11323209 w 12192892"/>
              <a:gd name="connsiteY1834" fmla="*/ 17540 h 6853615"/>
              <a:gd name="connsiteX1835" fmla="*/ 11740200 w 12192892"/>
              <a:gd name="connsiteY1835" fmla="*/ 17540 h 6853615"/>
              <a:gd name="connsiteX1836" fmla="*/ 11740200 w 12192892"/>
              <a:gd name="connsiteY1836" fmla="*/ 427266 h 6853615"/>
              <a:gd name="connsiteX1837" fmla="*/ 11323209 w 12192892"/>
              <a:gd name="connsiteY1837" fmla="*/ 427266 h 6853615"/>
              <a:gd name="connsiteX1838" fmla="*/ 11305537 w 12192892"/>
              <a:gd name="connsiteY1838" fmla="*/ 427266 h 6853615"/>
              <a:gd name="connsiteX1839" fmla="*/ 10888545 w 12192892"/>
              <a:gd name="connsiteY1839" fmla="*/ 427266 h 6853615"/>
              <a:gd name="connsiteX1840" fmla="*/ 10888545 w 12192892"/>
              <a:gd name="connsiteY1840" fmla="*/ 17540 h 6853615"/>
              <a:gd name="connsiteX1841" fmla="*/ 11305537 w 12192892"/>
              <a:gd name="connsiteY1841" fmla="*/ 17540 h 6853615"/>
              <a:gd name="connsiteX1842" fmla="*/ 11305537 w 12192892"/>
              <a:gd name="connsiteY1842" fmla="*/ 427266 h 6853615"/>
              <a:gd name="connsiteX1843" fmla="*/ 10870694 w 12192892"/>
              <a:gd name="connsiteY1843" fmla="*/ 427266 h 6853615"/>
              <a:gd name="connsiteX1844" fmla="*/ 10453524 w 12192892"/>
              <a:gd name="connsiteY1844" fmla="*/ 427266 h 6853615"/>
              <a:gd name="connsiteX1845" fmla="*/ 10453524 w 12192892"/>
              <a:gd name="connsiteY1845" fmla="*/ 17540 h 6853615"/>
              <a:gd name="connsiteX1846" fmla="*/ 10870694 w 12192892"/>
              <a:gd name="connsiteY1846" fmla="*/ 17540 h 6853615"/>
              <a:gd name="connsiteX1847" fmla="*/ 10870694 w 12192892"/>
              <a:gd name="connsiteY1847" fmla="*/ 427266 h 6853615"/>
              <a:gd name="connsiteX1848" fmla="*/ 10435852 w 12192892"/>
              <a:gd name="connsiteY1848" fmla="*/ 427266 h 6853615"/>
              <a:gd name="connsiteX1849" fmla="*/ 10018861 w 12192892"/>
              <a:gd name="connsiteY1849" fmla="*/ 427266 h 6853615"/>
              <a:gd name="connsiteX1850" fmla="*/ 10018861 w 12192892"/>
              <a:gd name="connsiteY1850" fmla="*/ 17540 h 6853615"/>
              <a:gd name="connsiteX1851" fmla="*/ 10435852 w 12192892"/>
              <a:gd name="connsiteY1851" fmla="*/ 17540 h 6853615"/>
              <a:gd name="connsiteX1852" fmla="*/ 10435852 w 12192892"/>
              <a:gd name="connsiteY1852" fmla="*/ 427266 h 6853615"/>
              <a:gd name="connsiteX1853" fmla="*/ 10001010 w 12192892"/>
              <a:gd name="connsiteY1853" fmla="*/ 427266 h 6853615"/>
              <a:gd name="connsiteX1854" fmla="*/ 9583840 w 12192892"/>
              <a:gd name="connsiteY1854" fmla="*/ 427266 h 6853615"/>
              <a:gd name="connsiteX1855" fmla="*/ 9583840 w 12192892"/>
              <a:gd name="connsiteY1855" fmla="*/ 17540 h 6853615"/>
              <a:gd name="connsiteX1856" fmla="*/ 10001010 w 12192892"/>
              <a:gd name="connsiteY1856" fmla="*/ 17540 h 6853615"/>
              <a:gd name="connsiteX1857" fmla="*/ 10001010 w 12192892"/>
              <a:gd name="connsiteY1857" fmla="*/ 427266 h 6853615"/>
              <a:gd name="connsiteX1858" fmla="*/ 9566169 w 12192892"/>
              <a:gd name="connsiteY1858" fmla="*/ 427266 h 6853615"/>
              <a:gd name="connsiteX1859" fmla="*/ 9149176 w 12192892"/>
              <a:gd name="connsiteY1859" fmla="*/ 427266 h 6853615"/>
              <a:gd name="connsiteX1860" fmla="*/ 9149176 w 12192892"/>
              <a:gd name="connsiteY1860" fmla="*/ 17540 h 6853615"/>
              <a:gd name="connsiteX1861" fmla="*/ 9566169 w 12192892"/>
              <a:gd name="connsiteY1861" fmla="*/ 17540 h 6853615"/>
              <a:gd name="connsiteX1862" fmla="*/ 9566169 w 12192892"/>
              <a:gd name="connsiteY1862" fmla="*/ 427266 h 6853615"/>
              <a:gd name="connsiteX1863" fmla="*/ 9131326 w 12192892"/>
              <a:gd name="connsiteY1863" fmla="*/ 427266 h 6853615"/>
              <a:gd name="connsiteX1864" fmla="*/ 8714335 w 12192892"/>
              <a:gd name="connsiteY1864" fmla="*/ 427266 h 6853615"/>
              <a:gd name="connsiteX1865" fmla="*/ 8714335 w 12192892"/>
              <a:gd name="connsiteY1865" fmla="*/ 17540 h 6853615"/>
              <a:gd name="connsiteX1866" fmla="*/ 9131326 w 12192892"/>
              <a:gd name="connsiteY1866" fmla="*/ 17540 h 6853615"/>
              <a:gd name="connsiteX1867" fmla="*/ 9131326 w 12192892"/>
              <a:gd name="connsiteY1867" fmla="*/ 427266 h 6853615"/>
              <a:gd name="connsiteX1868" fmla="*/ 8696484 w 12192892"/>
              <a:gd name="connsiteY1868" fmla="*/ 427266 h 6853615"/>
              <a:gd name="connsiteX1869" fmla="*/ 8279314 w 12192892"/>
              <a:gd name="connsiteY1869" fmla="*/ 427266 h 6853615"/>
              <a:gd name="connsiteX1870" fmla="*/ 8279314 w 12192892"/>
              <a:gd name="connsiteY1870" fmla="*/ 17540 h 6853615"/>
              <a:gd name="connsiteX1871" fmla="*/ 8696484 w 12192892"/>
              <a:gd name="connsiteY1871" fmla="*/ 17540 h 6853615"/>
              <a:gd name="connsiteX1872" fmla="*/ 8696484 w 12192892"/>
              <a:gd name="connsiteY1872" fmla="*/ 427266 h 6853615"/>
              <a:gd name="connsiteX1873" fmla="*/ 8261642 w 12192892"/>
              <a:gd name="connsiteY1873" fmla="*/ 427266 h 6853615"/>
              <a:gd name="connsiteX1874" fmla="*/ 7844651 w 12192892"/>
              <a:gd name="connsiteY1874" fmla="*/ 427266 h 6853615"/>
              <a:gd name="connsiteX1875" fmla="*/ 7844651 w 12192892"/>
              <a:gd name="connsiteY1875" fmla="*/ 17540 h 6853615"/>
              <a:gd name="connsiteX1876" fmla="*/ 8261642 w 12192892"/>
              <a:gd name="connsiteY1876" fmla="*/ 17540 h 6853615"/>
              <a:gd name="connsiteX1877" fmla="*/ 8261642 w 12192892"/>
              <a:gd name="connsiteY1877" fmla="*/ 427266 h 6853615"/>
              <a:gd name="connsiteX1878" fmla="*/ 7826800 w 12192892"/>
              <a:gd name="connsiteY1878" fmla="*/ 427266 h 6853615"/>
              <a:gd name="connsiteX1879" fmla="*/ 7409809 w 12192892"/>
              <a:gd name="connsiteY1879" fmla="*/ 427266 h 6853615"/>
              <a:gd name="connsiteX1880" fmla="*/ 7409809 w 12192892"/>
              <a:gd name="connsiteY1880" fmla="*/ 17540 h 6853615"/>
              <a:gd name="connsiteX1881" fmla="*/ 7826979 w 12192892"/>
              <a:gd name="connsiteY1881" fmla="*/ 17540 h 6853615"/>
              <a:gd name="connsiteX1882" fmla="*/ 7826979 w 12192892"/>
              <a:gd name="connsiteY1882" fmla="*/ 427266 h 6853615"/>
              <a:gd name="connsiteX1883" fmla="*/ 7391958 w 12192892"/>
              <a:gd name="connsiteY1883" fmla="*/ 427266 h 6853615"/>
              <a:gd name="connsiteX1884" fmla="*/ 6974967 w 12192892"/>
              <a:gd name="connsiteY1884" fmla="*/ 427266 h 6853615"/>
              <a:gd name="connsiteX1885" fmla="*/ 6974967 w 12192892"/>
              <a:gd name="connsiteY1885" fmla="*/ 17540 h 6853615"/>
              <a:gd name="connsiteX1886" fmla="*/ 7391958 w 12192892"/>
              <a:gd name="connsiteY1886" fmla="*/ 17540 h 6853615"/>
              <a:gd name="connsiteX1887" fmla="*/ 7391958 w 12192892"/>
              <a:gd name="connsiteY1887" fmla="*/ 427266 h 6853615"/>
              <a:gd name="connsiteX1888" fmla="*/ 6957295 w 12192892"/>
              <a:gd name="connsiteY1888" fmla="*/ 427266 h 6853615"/>
              <a:gd name="connsiteX1889" fmla="*/ 6540303 w 12192892"/>
              <a:gd name="connsiteY1889" fmla="*/ 427266 h 6853615"/>
              <a:gd name="connsiteX1890" fmla="*/ 6540303 w 12192892"/>
              <a:gd name="connsiteY1890" fmla="*/ 17540 h 6853615"/>
              <a:gd name="connsiteX1891" fmla="*/ 6957295 w 12192892"/>
              <a:gd name="connsiteY1891" fmla="*/ 17540 h 6853615"/>
              <a:gd name="connsiteX1892" fmla="*/ 6957295 w 12192892"/>
              <a:gd name="connsiteY1892" fmla="*/ 427266 h 6853615"/>
              <a:gd name="connsiteX1893" fmla="*/ 6522453 w 12192892"/>
              <a:gd name="connsiteY1893" fmla="*/ 427266 h 6853615"/>
              <a:gd name="connsiteX1894" fmla="*/ 6105282 w 12192892"/>
              <a:gd name="connsiteY1894" fmla="*/ 427266 h 6853615"/>
              <a:gd name="connsiteX1895" fmla="*/ 6105282 w 12192892"/>
              <a:gd name="connsiteY1895" fmla="*/ 17540 h 6853615"/>
              <a:gd name="connsiteX1896" fmla="*/ 6522453 w 12192892"/>
              <a:gd name="connsiteY1896" fmla="*/ 17540 h 6853615"/>
              <a:gd name="connsiteX1897" fmla="*/ 6522453 w 12192892"/>
              <a:gd name="connsiteY1897" fmla="*/ 427266 h 6853615"/>
              <a:gd name="connsiteX1898" fmla="*/ 6087610 w 12192892"/>
              <a:gd name="connsiteY1898" fmla="*/ 427266 h 6853615"/>
              <a:gd name="connsiteX1899" fmla="*/ 5670619 w 12192892"/>
              <a:gd name="connsiteY1899" fmla="*/ 427266 h 6853615"/>
              <a:gd name="connsiteX1900" fmla="*/ 5670619 w 12192892"/>
              <a:gd name="connsiteY1900" fmla="*/ 17540 h 6853615"/>
              <a:gd name="connsiteX1901" fmla="*/ 6087610 w 12192892"/>
              <a:gd name="connsiteY1901" fmla="*/ 17540 h 6853615"/>
              <a:gd name="connsiteX1902" fmla="*/ 6087610 w 12192892"/>
              <a:gd name="connsiteY1902" fmla="*/ 427266 h 6853615"/>
              <a:gd name="connsiteX1903" fmla="*/ 5652769 w 12192892"/>
              <a:gd name="connsiteY1903" fmla="*/ 427266 h 6853615"/>
              <a:gd name="connsiteX1904" fmla="*/ 5235598 w 12192892"/>
              <a:gd name="connsiteY1904" fmla="*/ 427266 h 6853615"/>
              <a:gd name="connsiteX1905" fmla="*/ 5235598 w 12192892"/>
              <a:gd name="connsiteY1905" fmla="*/ 17540 h 6853615"/>
              <a:gd name="connsiteX1906" fmla="*/ 5652769 w 12192892"/>
              <a:gd name="connsiteY1906" fmla="*/ 17540 h 6853615"/>
              <a:gd name="connsiteX1907" fmla="*/ 5652769 w 12192892"/>
              <a:gd name="connsiteY1907" fmla="*/ 427266 h 6853615"/>
              <a:gd name="connsiteX1908" fmla="*/ 5217926 w 12192892"/>
              <a:gd name="connsiteY1908" fmla="*/ 427266 h 6853615"/>
              <a:gd name="connsiteX1909" fmla="*/ 4800935 w 12192892"/>
              <a:gd name="connsiteY1909" fmla="*/ 427266 h 6853615"/>
              <a:gd name="connsiteX1910" fmla="*/ 4800935 w 12192892"/>
              <a:gd name="connsiteY1910" fmla="*/ 17540 h 6853615"/>
              <a:gd name="connsiteX1911" fmla="*/ 5217926 w 12192892"/>
              <a:gd name="connsiteY1911" fmla="*/ 17540 h 6853615"/>
              <a:gd name="connsiteX1912" fmla="*/ 5217926 w 12192892"/>
              <a:gd name="connsiteY1912" fmla="*/ 427266 h 6853615"/>
              <a:gd name="connsiteX1913" fmla="*/ 4783085 w 12192892"/>
              <a:gd name="connsiteY1913" fmla="*/ 427266 h 6853615"/>
              <a:gd name="connsiteX1914" fmla="*/ 4366093 w 12192892"/>
              <a:gd name="connsiteY1914" fmla="*/ 427266 h 6853615"/>
              <a:gd name="connsiteX1915" fmla="*/ 4366093 w 12192892"/>
              <a:gd name="connsiteY1915" fmla="*/ 17540 h 6853615"/>
              <a:gd name="connsiteX1916" fmla="*/ 4783085 w 12192892"/>
              <a:gd name="connsiteY1916" fmla="*/ 17540 h 6853615"/>
              <a:gd name="connsiteX1917" fmla="*/ 4783085 w 12192892"/>
              <a:gd name="connsiteY1917" fmla="*/ 427266 h 6853615"/>
              <a:gd name="connsiteX1918" fmla="*/ 4348242 w 12192892"/>
              <a:gd name="connsiteY1918" fmla="*/ 427266 h 6853615"/>
              <a:gd name="connsiteX1919" fmla="*/ 3931072 w 12192892"/>
              <a:gd name="connsiteY1919" fmla="*/ 427266 h 6853615"/>
              <a:gd name="connsiteX1920" fmla="*/ 3931072 w 12192892"/>
              <a:gd name="connsiteY1920" fmla="*/ 17540 h 6853615"/>
              <a:gd name="connsiteX1921" fmla="*/ 4348242 w 12192892"/>
              <a:gd name="connsiteY1921" fmla="*/ 17540 h 6853615"/>
              <a:gd name="connsiteX1922" fmla="*/ 4348242 w 12192892"/>
              <a:gd name="connsiteY1922" fmla="*/ 427266 h 6853615"/>
              <a:gd name="connsiteX1923" fmla="*/ 3913400 w 12192892"/>
              <a:gd name="connsiteY1923" fmla="*/ 427266 h 6853615"/>
              <a:gd name="connsiteX1924" fmla="*/ 3496409 w 12192892"/>
              <a:gd name="connsiteY1924" fmla="*/ 427266 h 6853615"/>
              <a:gd name="connsiteX1925" fmla="*/ 3496409 w 12192892"/>
              <a:gd name="connsiteY1925" fmla="*/ 17540 h 6853615"/>
              <a:gd name="connsiteX1926" fmla="*/ 3913400 w 12192892"/>
              <a:gd name="connsiteY1926" fmla="*/ 17540 h 6853615"/>
              <a:gd name="connsiteX1927" fmla="*/ 3913400 w 12192892"/>
              <a:gd name="connsiteY1927" fmla="*/ 427266 h 6853615"/>
              <a:gd name="connsiteX1928" fmla="*/ 3478558 w 12192892"/>
              <a:gd name="connsiteY1928" fmla="*/ 427266 h 6853615"/>
              <a:gd name="connsiteX1929" fmla="*/ 3061388 w 12192892"/>
              <a:gd name="connsiteY1929" fmla="*/ 427266 h 6853615"/>
              <a:gd name="connsiteX1930" fmla="*/ 3061388 w 12192892"/>
              <a:gd name="connsiteY1930" fmla="*/ 17540 h 6853615"/>
              <a:gd name="connsiteX1931" fmla="*/ 3478558 w 12192892"/>
              <a:gd name="connsiteY1931" fmla="*/ 17540 h 6853615"/>
              <a:gd name="connsiteX1932" fmla="*/ 3478558 w 12192892"/>
              <a:gd name="connsiteY1932" fmla="*/ 427266 h 6853615"/>
              <a:gd name="connsiteX1933" fmla="*/ 3043716 w 12192892"/>
              <a:gd name="connsiteY1933" fmla="*/ 427266 h 6853615"/>
              <a:gd name="connsiteX1934" fmla="*/ 2626724 w 12192892"/>
              <a:gd name="connsiteY1934" fmla="*/ 427266 h 6853615"/>
              <a:gd name="connsiteX1935" fmla="*/ 2626724 w 12192892"/>
              <a:gd name="connsiteY1935" fmla="*/ 17540 h 6853615"/>
              <a:gd name="connsiteX1936" fmla="*/ 3043716 w 12192892"/>
              <a:gd name="connsiteY1936" fmla="*/ 17540 h 6853615"/>
              <a:gd name="connsiteX1937" fmla="*/ 3043716 w 12192892"/>
              <a:gd name="connsiteY1937" fmla="*/ 427266 h 6853615"/>
              <a:gd name="connsiteX1938" fmla="*/ 2608874 w 12192892"/>
              <a:gd name="connsiteY1938" fmla="*/ 427266 h 6853615"/>
              <a:gd name="connsiteX1939" fmla="*/ 2191883 w 12192892"/>
              <a:gd name="connsiteY1939" fmla="*/ 427266 h 6853615"/>
              <a:gd name="connsiteX1940" fmla="*/ 2191883 w 12192892"/>
              <a:gd name="connsiteY1940" fmla="*/ 17540 h 6853615"/>
              <a:gd name="connsiteX1941" fmla="*/ 2608874 w 12192892"/>
              <a:gd name="connsiteY1941" fmla="*/ 17540 h 6853615"/>
              <a:gd name="connsiteX1942" fmla="*/ 2608874 w 12192892"/>
              <a:gd name="connsiteY1942" fmla="*/ 427266 h 6853615"/>
              <a:gd name="connsiteX1943" fmla="*/ 2174210 w 12192892"/>
              <a:gd name="connsiteY1943" fmla="*/ 427266 h 6853615"/>
              <a:gd name="connsiteX1944" fmla="*/ 1757040 w 12192892"/>
              <a:gd name="connsiteY1944" fmla="*/ 427266 h 6853615"/>
              <a:gd name="connsiteX1945" fmla="*/ 1757040 w 12192892"/>
              <a:gd name="connsiteY1945" fmla="*/ 17540 h 6853615"/>
              <a:gd name="connsiteX1946" fmla="*/ 2174210 w 12192892"/>
              <a:gd name="connsiteY1946" fmla="*/ 17540 h 6853615"/>
              <a:gd name="connsiteX1947" fmla="*/ 2174210 w 12192892"/>
              <a:gd name="connsiteY1947" fmla="*/ 427266 h 6853615"/>
              <a:gd name="connsiteX1948" fmla="*/ 1739368 w 12192892"/>
              <a:gd name="connsiteY1948" fmla="*/ 427266 h 6853615"/>
              <a:gd name="connsiteX1949" fmla="*/ 1322198 w 12192892"/>
              <a:gd name="connsiteY1949" fmla="*/ 427266 h 6853615"/>
              <a:gd name="connsiteX1950" fmla="*/ 1322198 w 12192892"/>
              <a:gd name="connsiteY1950" fmla="*/ 17540 h 6853615"/>
              <a:gd name="connsiteX1951" fmla="*/ 1739190 w 12192892"/>
              <a:gd name="connsiteY1951" fmla="*/ 17540 h 6853615"/>
              <a:gd name="connsiteX1952" fmla="*/ 1739190 w 12192892"/>
              <a:gd name="connsiteY1952" fmla="*/ 427266 h 6853615"/>
              <a:gd name="connsiteX1953" fmla="*/ 1304526 w 12192892"/>
              <a:gd name="connsiteY1953" fmla="*/ 427266 h 6853615"/>
              <a:gd name="connsiteX1954" fmla="*/ 887356 w 12192892"/>
              <a:gd name="connsiteY1954" fmla="*/ 427266 h 6853615"/>
              <a:gd name="connsiteX1955" fmla="*/ 887356 w 12192892"/>
              <a:gd name="connsiteY1955" fmla="*/ 17540 h 6853615"/>
              <a:gd name="connsiteX1956" fmla="*/ 1304526 w 12192892"/>
              <a:gd name="connsiteY1956" fmla="*/ 17540 h 6853615"/>
              <a:gd name="connsiteX1957" fmla="*/ 1304526 w 12192892"/>
              <a:gd name="connsiteY1957" fmla="*/ 427266 h 6853615"/>
              <a:gd name="connsiteX1958" fmla="*/ 869684 w 12192892"/>
              <a:gd name="connsiteY1958" fmla="*/ 427266 h 6853615"/>
              <a:gd name="connsiteX1959" fmla="*/ 452514 w 12192892"/>
              <a:gd name="connsiteY1959" fmla="*/ 427266 h 6853615"/>
              <a:gd name="connsiteX1960" fmla="*/ 452514 w 12192892"/>
              <a:gd name="connsiteY1960" fmla="*/ 17540 h 6853615"/>
              <a:gd name="connsiteX1961" fmla="*/ 869506 w 12192892"/>
              <a:gd name="connsiteY1961" fmla="*/ 17540 h 6853615"/>
              <a:gd name="connsiteX1962" fmla="*/ 869506 w 12192892"/>
              <a:gd name="connsiteY1962" fmla="*/ 427266 h 6853615"/>
              <a:gd name="connsiteX1963" fmla="*/ 434842 w 12192892"/>
              <a:gd name="connsiteY1963" fmla="*/ 427266 h 6853615"/>
              <a:gd name="connsiteX1964" fmla="*/ 17672 w 12192892"/>
              <a:gd name="connsiteY1964" fmla="*/ 427266 h 6853615"/>
              <a:gd name="connsiteX1965" fmla="*/ 17672 w 12192892"/>
              <a:gd name="connsiteY1965" fmla="*/ 17540 h 6853615"/>
              <a:gd name="connsiteX1966" fmla="*/ 434664 w 12192892"/>
              <a:gd name="connsiteY1966" fmla="*/ 17540 h 6853615"/>
              <a:gd name="connsiteX1967" fmla="*/ 434664 w 12192892"/>
              <a:gd name="connsiteY1967" fmla="*/ 427266 h 6853615"/>
              <a:gd name="connsiteX1968" fmla="*/ 434842 w 12192892"/>
              <a:gd name="connsiteY1968" fmla="*/ 444805 h 6853615"/>
              <a:gd name="connsiteX1969" fmla="*/ 434842 w 12192892"/>
              <a:gd name="connsiteY1969" fmla="*/ 854531 h 6853615"/>
              <a:gd name="connsiteX1970" fmla="*/ 17672 w 12192892"/>
              <a:gd name="connsiteY1970" fmla="*/ 854531 h 6853615"/>
              <a:gd name="connsiteX1971" fmla="*/ 17672 w 12192892"/>
              <a:gd name="connsiteY1971" fmla="*/ 444805 h 6853615"/>
              <a:gd name="connsiteX1972" fmla="*/ 434842 w 12192892"/>
              <a:gd name="connsiteY1972" fmla="*/ 444805 h 6853615"/>
              <a:gd name="connsiteX1973" fmla="*/ 434842 w 12192892"/>
              <a:gd name="connsiteY1973" fmla="*/ 872071 h 6853615"/>
              <a:gd name="connsiteX1974" fmla="*/ 434842 w 12192892"/>
              <a:gd name="connsiteY1974" fmla="*/ 1281797 h 6853615"/>
              <a:gd name="connsiteX1975" fmla="*/ 17672 w 12192892"/>
              <a:gd name="connsiteY1975" fmla="*/ 1281797 h 6853615"/>
              <a:gd name="connsiteX1976" fmla="*/ 17672 w 12192892"/>
              <a:gd name="connsiteY1976" fmla="*/ 872071 h 6853615"/>
              <a:gd name="connsiteX1977" fmla="*/ 434842 w 12192892"/>
              <a:gd name="connsiteY1977" fmla="*/ 872071 h 6853615"/>
              <a:gd name="connsiteX1978" fmla="*/ 434842 w 12192892"/>
              <a:gd name="connsiteY1978" fmla="*/ 1299337 h 6853615"/>
              <a:gd name="connsiteX1979" fmla="*/ 434842 w 12192892"/>
              <a:gd name="connsiteY1979" fmla="*/ 1709063 h 6853615"/>
              <a:gd name="connsiteX1980" fmla="*/ 17672 w 12192892"/>
              <a:gd name="connsiteY1980" fmla="*/ 1709063 h 6853615"/>
              <a:gd name="connsiteX1981" fmla="*/ 17672 w 12192892"/>
              <a:gd name="connsiteY1981" fmla="*/ 1299337 h 6853615"/>
              <a:gd name="connsiteX1982" fmla="*/ 434842 w 12192892"/>
              <a:gd name="connsiteY1982" fmla="*/ 1299337 h 6853615"/>
              <a:gd name="connsiteX1983" fmla="*/ 434842 w 12192892"/>
              <a:gd name="connsiteY1983" fmla="*/ 1726602 h 6853615"/>
              <a:gd name="connsiteX1984" fmla="*/ 434842 w 12192892"/>
              <a:gd name="connsiteY1984" fmla="*/ 2136329 h 6853615"/>
              <a:gd name="connsiteX1985" fmla="*/ 17672 w 12192892"/>
              <a:gd name="connsiteY1985" fmla="*/ 2136329 h 6853615"/>
              <a:gd name="connsiteX1986" fmla="*/ 17672 w 12192892"/>
              <a:gd name="connsiteY1986" fmla="*/ 1726602 h 6853615"/>
              <a:gd name="connsiteX1987" fmla="*/ 434842 w 12192892"/>
              <a:gd name="connsiteY1987" fmla="*/ 1726602 h 6853615"/>
              <a:gd name="connsiteX1988" fmla="*/ 434842 w 12192892"/>
              <a:gd name="connsiteY1988" fmla="*/ 2153868 h 6853615"/>
              <a:gd name="connsiteX1989" fmla="*/ 434842 w 12192892"/>
              <a:gd name="connsiteY1989" fmla="*/ 2563594 h 6853615"/>
              <a:gd name="connsiteX1990" fmla="*/ 17672 w 12192892"/>
              <a:gd name="connsiteY1990" fmla="*/ 2563594 h 6853615"/>
              <a:gd name="connsiteX1991" fmla="*/ 17672 w 12192892"/>
              <a:gd name="connsiteY1991" fmla="*/ 2153868 h 6853615"/>
              <a:gd name="connsiteX1992" fmla="*/ 434842 w 12192892"/>
              <a:gd name="connsiteY1992" fmla="*/ 2153868 h 6853615"/>
              <a:gd name="connsiteX1993" fmla="*/ 434842 w 12192892"/>
              <a:gd name="connsiteY1993" fmla="*/ 2580958 h 6853615"/>
              <a:gd name="connsiteX1994" fmla="*/ 434842 w 12192892"/>
              <a:gd name="connsiteY1994" fmla="*/ 2990684 h 6853615"/>
              <a:gd name="connsiteX1995" fmla="*/ 17672 w 12192892"/>
              <a:gd name="connsiteY1995" fmla="*/ 2990684 h 6853615"/>
              <a:gd name="connsiteX1996" fmla="*/ 17672 w 12192892"/>
              <a:gd name="connsiteY1996" fmla="*/ 2580958 h 6853615"/>
              <a:gd name="connsiteX1997" fmla="*/ 434842 w 12192892"/>
              <a:gd name="connsiteY1997" fmla="*/ 2580958 h 6853615"/>
              <a:gd name="connsiteX1998" fmla="*/ 434842 w 12192892"/>
              <a:gd name="connsiteY1998" fmla="*/ 3008224 h 6853615"/>
              <a:gd name="connsiteX1999" fmla="*/ 434842 w 12192892"/>
              <a:gd name="connsiteY1999" fmla="*/ 3417950 h 6853615"/>
              <a:gd name="connsiteX2000" fmla="*/ 17672 w 12192892"/>
              <a:gd name="connsiteY2000" fmla="*/ 3417950 h 6853615"/>
              <a:gd name="connsiteX2001" fmla="*/ 17672 w 12192892"/>
              <a:gd name="connsiteY2001" fmla="*/ 3008224 h 6853615"/>
              <a:gd name="connsiteX2002" fmla="*/ 434842 w 12192892"/>
              <a:gd name="connsiteY2002" fmla="*/ 3008224 h 6853615"/>
              <a:gd name="connsiteX2003" fmla="*/ 434842 w 12192892"/>
              <a:gd name="connsiteY2003" fmla="*/ 3435490 h 6853615"/>
              <a:gd name="connsiteX2004" fmla="*/ 434842 w 12192892"/>
              <a:gd name="connsiteY2004" fmla="*/ 3845216 h 6853615"/>
              <a:gd name="connsiteX2005" fmla="*/ 17672 w 12192892"/>
              <a:gd name="connsiteY2005" fmla="*/ 3845216 h 6853615"/>
              <a:gd name="connsiteX2006" fmla="*/ 17672 w 12192892"/>
              <a:gd name="connsiteY2006" fmla="*/ 3435490 h 6853615"/>
              <a:gd name="connsiteX2007" fmla="*/ 434842 w 12192892"/>
              <a:gd name="connsiteY2007" fmla="*/ 3435490 h 6853615"/>
              <a:gd name="connsiteX2008" fmla="*/ 434842 w 12192892"/>
              <a:gd name="connsiteY2008" fmla="*/ 3862755 h 6853615"/>
              <a:gd name="connsiteX2009" fmla="*/ 434842 w 12192892"/>
              <a:gd name="connsiteY2009" fmla="*/ 4272482 h 6853615"/>
              <a:gd name="connsiteX2010" fmla="*/ 17672 w 12192892"/>
              <a:gd name="connsiteY2010" fmla="*/ 4272482 h 6853615"/>
              <a:gd name="connsiteX2011" fmla="*/ 17672 w 12192892"/>
              <a:gd name="connsiteY2011" fmla="*/ 3862755 h 6853615"/>
              <a:gd name="connsiteX2012" fmla="*/ 434842 w 12192892"/>
              <a:gd name="connsiteY2012" fmla="*/ 3862755 h 6853615"/>
              <a:gd name="connsiteX2013" fmla="*/ 434842 w 12192892"/>
              <a:gd name="connsiteY2013" fmla="*/ 4290021 h 6853615"/>
              <a:gd name="connsiteX2014" fmla="*/ 434842 w 12192892"/>
              <a:gd name="connsiteY2014" fmla="*/ 4699748 h 6853615"/>
              <a:gd name="connsiteX2015" fmla="*/ 17672 w 12192892"/>
              <a:gd name="connsiteY2015" fmla="*/ 4699748 h 6853615"/>
              <a:gd name="connsiteX2016" fmla="*/ 17672 w 12192892"/>
              <a:gd name="connsiteY2016" fmla="*/ 4290021 h 6853615"/>
              <a:gd name="connsiteX2017" fmla="*/ 434842 w 12192892"/>
              <a:gd name="connsiteY2017" fmla="*/ 4290021 h 6853615"/>
              <a:gd name="connsiteX2018" fmla="*/ 434842 w 12192892"/>
              <a:gd name="connsiteY2018" fmla="*/ 4717287 h 6853615"/>
              <a:gd name="connsiteX2019" fmla="*/ 434842 w 12192892"/>
              <a:gd name="connsiteY2019" fmla="*/ 5127013 h 6853615"/>
              <a:gd name="connsiteX2020" fmla="*/ 17672 w 12192892"/>
              <a:gd name="connsiteY2020" fmla="*/ 5127013 h 6853615"/>
              <a:gd name="connsiteX2021" fmla="*/ 17672 w 12192892"/>
              <a:gd name="connsiteY2021" fmla="*/ 4717287 h 6853615"/>
              <a:gd name="connsiteX2022" fmla="*/ 434842 w 12192892"/>
              <a:gd name="connsiteY2022" fmla="*/ 4717287 h 6853615"/>
              <a:gd name="connsiteX2023" fmla="*/ 434842 w 12192892"/>
              <a:gd name="connsiteY2023" fmla="*/ 5144553 h 6853615"/>
              <a:gd name="connsiteX2024" fmla="*/ 434842 w 12192892"/>
              <a:gd name="connsiteY2024" fmla="*/ 5554279 h 6853615"/>
              <a:gd name="connsiteX2025" fmla="*/ 17672 w 12192892"/>
              <a:gd name="connsiteY2025" fmla="*/ 5554279 h 6853615"/>
              <a:gd name="connsiteX2026" fmla="*/ 17672 w 12192892"/>
              <a:gd name="connsiteY2026" fmla="*/ 5144553 h 6853615"/>
              <a:gd name="connsiteX2027" fmla="*/ 434842 w 12192892"/>
              <a:gd name="connsiteY2027" fmla="*/ 5144553 h 6853615"/>
              <a:gd name="connsiteX2028" fmla="*/ 434842 w 12192892"/>
              <a:gd name="connsiteY2028" fmla="*/ 5571819 h 6853615"/>
              <a:gd name="connsiteX2029" fmla="*/ 434842 w 12192892"/>
              <a:gd name="connsiteY2029" fmla="*/ 5981544 h 6853615"/>
              <a:gd name="connsiteX2030" fmla="*/ 17672 w 12192892"/>
              <a:gd name="connsiteY2030" fmla="*/ 5981544 h 6853615"/>
              <a:gd name="connsiteX2031" fmla="*/ 17672 w 12192892"/>
              <a:gd name="connsiteY2031" fmla="*/ 5571819 h 6853615"/>
              <a:gd name="connsiteX2032" fmla="*/ 434842 w 12192892"/>
              <a:gd name="connsiteY2032" fmla="*/ 5571819 h 6853615"/>
              <a:gd name="connsiteX2033" fmla="*/ 434842 w 12192892"/>
              <a:gd name="connsiteY2033" fmla="*/ 5999084 h 6853615"/>
              <a:gd name="connsiteX2034" fmla="*/ 434842 w 12192892"/>
              <a:gd name="connsiteY2034" fmla="*/ 6408810 h 6853615"/>
              <a:gd name="connsiteX2035" fmla="*/ 17672 w 12192892"/>
              <a:gd name="connsiteY2035" fmla="*/ 6408810 h 6853615"/>
              <a:gd name="connsiteX2036" fmla="*/ 17672 w 12192892"/>
              <a:gd name="connsiteY2036" fmla="*/ 5999084 h 6853615"/>
              <a:gd name="connsiteX2037" fmla="*/ 434842 w 12192892"/>
              <a:gd name="connsiteY2037" fmla="*/ 5999084 h 6853615"/>
              <a:gd name="connsiteX2038" fmla="*/ 434842 w 12192892"/>
              <a:gd name="connsiteY2038" fmla="*/ 6426350 h 6853615"/>
              <a:gd name="connsiteX2039" fmla="*/ 434842 w 12192892"/>
              <a:gd name="connsiteY2039" fmla="*/ 6836076 h 6853615"/>
              <a:gd name="connsiteX2040" fmla="*/ 17672 w 12192892"/>
              <a:gd name="connsiteY2040" fmla="*/ 6836076 h 6853615"/>
              <a:gd name="connsiteX2041" fmla="*/ 17672 w 12192892"/>
              <a:gd name="connsiteY2041" fmla="*/ 6426350 h 6853615"/>
              <a:gd name="connsiteX2042" fmla="*/ 434842 w 12192892"/>
              <a:gd name="connsiteY2042" fmla="*/ 6426350 h 6853615"/>
              <a:gd name="connsiteX2043" fmla="*/ 452514 w 12192892"/>
              <a:gd name="connsiteY2043" fmla="*/ 6426350 h 6853615"/>
              <a:gd name="connsiteX2044" fmla="*/ 869506 w 12192892"/>
              <a:gd name="connsiteY2044" fmla="*/ 6426350 h 6853615"/>
              <a:gd name="connsiteX2045" fmla="*/ 869506 w 12192892"/>
              <a:gd name="connsiteY2045" fmla="*/ 6836076 h 6853615"/>
              <a:gd name="connsiteX2046" fmla="*/ 452514 w 12192892"/>
              <a:gd name="connsiteY2046" fmla="*/ 6836076 h 6853615"/>
              <a:gd name="connsiteX2047" fmla="*/ 452514 w 12192892"/>
              <a:gd name="connsiteY2047" fmla="*/ 6426350 h 6853615"/>
              <a:gd name="connsiteX2048" fmla="*/ 887356 w 12192892"/>
              <a:gd name="connsiteY2048" fmla="*/ 6426350 h 6853615"/>
              <a:gd name="connsiteX2049" fmla="*/ 1304526 w 12192892"/>
              <a:gd name="connsiteY2049" fmla="*/ 6426350 h 6853615"/>
              <a:gd name="connsiteX2050" fmla="*/ 1304526 w 12192892"/>
              <a:gd name="connsiteY2050" fmla="*/ 6836076 h 6853615"/>
              <a:gd name="connsiteX2051" fmla="*/ 887356 w 12192892"/>
              <a:gd name="connsiteY2051" fmla="*/ 6836076 h 6853615"/>
              <a:gd name="connsiteX2052" fmla="*/ 887356 w 12192892"/>
              <a:gd name="connsiteY2052" fmla="*/ 6426350 h 6853615"/>
              <a:gd name="connsiteX2053" fmla="*/ 1322198 w 12192892"/>
              <a:gd name="connsiteY2053" fmla="*/ 6426350 h 6853615"/>
              <a:gd name="connsiteX2054" fmla="*/ 1739190 w 12192892"/>
              <a:gd name="connsiteY2054" fmla="*/ 6426350 h 6853615"/>
              <a:gd name="connsiteX2055" fmla="*/ 1739190 w 12192892"/>
              <a:gd name="connsiteY2055" fmla="*/ 6836076 h 6853615"/>
              <a:gd name="connsiteX2056" fmla="*/ 1322198 w 12192892"/>
              <a:gd name="connsiteY2056" fmla="*/ 6836076 h 6853615"/>
              <a:gd name="connsiteX2057" fmla="*/ 1322198 w 12192892"/>
              <a:gd name="connsiteY2057" fmla="*/ 6426350 h 6853615"/>
              <a:gd name="connsiteX2058" fmla="*/ 1757040 w 12192892"/>
              <a:gd name="connsiteY2058" fmla="*/ 6426350 h 6853615"/>
              <a:gd name="connsiteX2059" fmla="*/ 2174210 w 12192892"/>
              <a:gd name="connsiteY2059" fmla="*/ 6426350 h 6853615"/>
              <a:gd name="connsiteX2060" fmla="*/ 2174210 w 12192892"/>
              <a:gd name="connsiteY2060" fmla="*/ 6836076 h 6853615"/>
              <a:gd name="connsiteX2061" fmla="*/ 1757040 w 12192892"/>
              <a:gd name="connsiteY2061" fmla="*/ 6836076 h 6853615"/>
              <a:gd name="connsiteX2062" fmla="*/ 1757040 w 12192892"/>
              <a:gd name="connsiteY2062" fmla="*/ 6426350 h 6853615"/>
              <a:gd name="connsiteX2063" fmla="*/ 2191883 w 12192892"/>
              <a:gd name="connsiteY2063" fmla="*/ 6426350 h 6853615"/>
              <a:gd name="connsiteX2064" fmla="*/ 2608874 w 12192892"/>
              <a:gd name="connsiteY2064" fmla="*/ 6426350 h 6853615"/>
              <a:gd name="connsiteX2065" fmla="*/ 2608874 w 12192892"/>
              <a:gd name="connsiteY2065" fmla="*/ 6836076 h 6853615"/>
              <a:gd name="connsiteX2066" fmla="*/ 2191883 w 12192892"/>
              <a:gd name="connsiteY2066" fmla="*/ 6836076 h 6853615"/>
              <a:gd name="connsiteX2067" fmla="*/ 2191883 w 12192892"/>
              <a:gd name="connsiteY2067" fmla="*/ 6426350 h 6853615"/>
              <a:gd name="connsiteX2068" fmla="*/ 2626724 w 12192892"/>
              <a:gd name="connsiteY2068" fmla="*/ 6426350 h 6853615"/>
              <a:gd name="connsiteX2069" fmla="*/ 3043716 w 12192892"/>
              <a:gd name="connsiteY2069" fmla="*/ 6426350 h 6853615"/>
              <a:gd name="connsiteX2070" fmla="*/ 3043716 w 12192892"/>
              <a:gd name="connsiteY2070" fmla="*/ 6836076 h 6853615"/>
              <a:gd name="connsiteX2071" fmla="*/ 2626724 w 12192892"/>
              <a:gd name="connsiteY2071" fmla="*/ 6836076 h 6853615"/>
              <a:gd name="connsiteX2072" fmla="*/ 2626724 w 12192892"/>
              <a:gd name="connsiteY2072" fmla="*/ 6426350 h 6853615"/>
              <a:gd name="connsiteX2073" fmla="*/ 3061567 w 12192892"/>
              <a:gd name="connsiteY2073" fmla="*/ 6426350 h 6853615"/>
              <a:gd name="connsiteX2074" fmla="*/ 3478737 w 12192892"/>
              <a:gd name="connsiteY2074" fmla="*/ 6426350 h 6853615"/>
              <a:gd name="connsiteX2075" fmla="*/ 3478737 w 12192892"/>
              <a:gd name="connsiteY2075" fmla="*/ 6836076 h 6853615"/>
              <a:gd name="connsiteX2076" fmla="*/ 3061567 w 12192892"/>
              <a:gd name="connsiteY2076" fmla="*/ 6836076 h 6853615"/>
              <a:gd name="connsiteX2077" fmla="*/ 3061567 w 12192892"/>
              <a:gd name="connsiteY2077" fmla="*/ 6426350 h 6853615"/>
              <a:gd name="connsiteX2078" fmla="*/ 3496409 w 12192892"/>
              <a:gd name="connsiteY2078" fmla="*/ 6426350 h 6853615"/>
              <a:gd name="connsiteX2079" fmla="*/ 3913400 w 12192892"/>
              <a:gd name="connsiteY2079" fmla="*/ 6426350 h 6853615"/>
              <a:gd name="connsiteX2080" fmla="*/ 3913400 w 12192892"/>
              <a:gd name="connsiteY2080" fmla="*/ 6836076 h 6853615"/>
              <a:gd name="connsiteX2081" fmla="*/ 3496409 w 12192892"/>
              <a:gd name="connsiteY2081" fmla="*/ 6836076 h 6853615"/>
              <a:gd name="connsiteX2082" fmla="*/ 3496409 w 12192892"/>
              <a:gd name="connsiteY2082" fmla="*/ 6426350 h 6853615"/>
              <a:gd name="connsiteX2083" fmla="*/ 3931251 w 12192892"/>
              <a:gd name="connsiteY2083" fmla="*/ 6426350 h 6853615"/>
              <a:gd name="connsiteX2084" fmla="*/ 4348421 w 12192892"/>
              <a:gd name="connsiteY2084" fmla="*/ 6426350 h 6853615"/>
              <a:gd name="connsiteX2085" fmla="*/ 4348421 w 12192892"/>
              <a:gd name="connsiteY2085" fmla="*/ 6836076 h 6853615"/>
              <a:gd name="connsiteX2086" fmla="*/ 3931251 w 12192892"/>
              <a:gd name="connsiteY2086" fmla="*/ 6836076 h 6853615"/>
              <a:gd name="connsiteX2087" fmla="*/ 3931251 w 12192892"/>
              <a:gd name="connsiteY2087" fmla="*/ 6426350 h 6853615"/>
              <a:gd name="connsiteX2088" fmla="*/ 4366093 w 12192892"/>
              <a:gd name="connsiteY2088" fmla="*/ 6426350 h 6853615"/>
              <a:gd name="connsiteX2089" fmla="*/ 4783085 w 12192892"/>
              <a:gd name="connsiteY2089" fmla="*/ 6426350 h 6853615"/>
              <a:gd name="connsiteX2090" fmla="*/ 4783085 w 12192892"/>
              <a:gd name="connsiteY2090" fmla="*/ 6836076 h 6853615"/>
              <a:gd name="connsiteX2091" fmla="*/ 4366093 w 12192892"/>
              <a:gd name="connsiteY2091" fmla="*/ 6836076 h 6853615"/>
              <a:gd name="connsiteX2092" fmla="*/ 4366093 w 12192892"/>
              <a:gd name="connsiteY2092" fmla="*/ 6426350 h 6853615"/>
              <a:gd name="connsiteX2093" fmla="*/ 4800756 w 12192892"/>
              <a:gd name="connsiteY2093" fmla="*/ 6426350 h 6853615"/>
              <a:gd name="connsiteX2094" fmla="*/ 5217748 w 12192892"/>
              <a:gd name="connsiteY2094" fmla="*/ 6426350 h 6853615"/>
              <a:gd name="connsiteX2095" fmla="*/ 5217748 w 12192892"/>
              <a:gd name="connsiteY2095" fmla="*/ 6836076 h 6853615"/>
              <a:gd name="connsiteX2096" fmla="*/ 4800756 w 12192892"/>
              <a:gd name="connsiteY2096" fmla="*/ 6836076 h 6853615"/>
              <a:gd name="connsiteX2097" fmla="*/ 4800756 w 12192892"/>
              <a:gd name="connsiteY2097" fmla="*/ 6426350 h 6853615"/>
              <a:gd name="connsiteX2098" fmla="*/ 5235598 w 12192892"/>
              <a:gd name="connsiteY2098" fmla="*/ 6426350 h 6853615"/>
              <a:gd name="connsiteX2099" fmla="*/ 5652769 w 12192892"/>
              <a:gd name="connsiteY2099" fmla="*/ 6426350 h 6853615"/>
              <a:gd name="connsiteX2100" fmla="*/ 5652769 w 12192892"/>
              <a:gd name="connsiteY2100" fmla="*/ 6836076 h 6853615"/>
              <a:gd name="connsiteX2101" fmla="*/ 5235598 w 12192892"/>
              <a:gd name="connsiteY2101" fmla="*/ 6836076 h 6853615"/>
              <a:gd name="connsiteX2102" fmla="*/ 5235598 w 12192892"/>
              <a:gd name="connsiteY2102" fmla="*/ 6426350 h 6853615"/>
              <a:gd name="connsiteX2103" fmla="*/ 5670441 w 12192892"/>
              <a:gd name="connsiteY2103" fmla="*/ 6426350 h 6853615"/>
              <a:gd name="connsiteX2104" fmla="*/ 6087432 w 12192892"/>
              <a:gd name="connsiteY2104" fmla="*/ 6426350 h 6853615"/>
              <a:gd name="connsiteX2105" fmla="*/ 6087432 w 12192892"/>
              <a:gd name="connsiteY2105" fmla="*/ 6836076 h 6853615"/>
              <a:gd name="connsiteX2106" fmla="*/ 5670441 w 12192892"/>
              <a:gd name="connsiteY2106" fmla="*/ 6836076 h 6853615"/>
              <a:gd name="connsiteX2107" fmla="*/ 5670441 w 12192892"/>
              <a:gd name="connsiteY2107" fmla="*/ 6426350 h 6853615"/>
              <a:gd name="connsiteX2108" fmla="*/ 6105282 w 12192892"/>
              <a:gd name="connsiteY2108" fmla="*/ 6426350 h 6853615"/>
              <a:gd name="connsiteX2109" fmla="*/ 6522453 w 12192892"/>
              <a:gd name="connsiteY2109" fmla="*/ 6426350 h 6853615"/>
              <a:gd name="connsiteX2110" fmla="*/ 6522453 w 12192892"/>
              <a:gd name="connsiteY2110" fmla="*/ 6836076 h 6853615"/>
              <a:gd name="connsiteX2111" fmla="*/ 6105282 w 12192892"/>
              <a:gd name="connsiteY2111" fmla="*/ 6836076 h 6853615"/>
              <a:gd name="connsiteX2112" fmla="*/ 6105282 w 12192892"/>
              <a:gd name="connsiteY2112" fmla="*/ 6426350 h 6853615"/>
              <a:gd name="connsiteX2113" fmla="*/ 6540125 w 12192892"/>
              <a:gd name="connsiteY2113" fmla="*/ 6426350 h 6853615"/>
              <a:gd name="connsiteX2114" fmla="*/ 6957116 w 12192892"/>
              <a:gd name="connsiteY2114" fmla="*/ 6426350 h 6853615"/>
              <a:gd name="connsiteX2115" fmla="*/ 6957116 w 12192892"/>
              <a:gd name="connsiteY2115" fmla="*/ 6836076 h 6853615"/>
              <a:gd name="connsiteX2116" fmla="*/ 6540125 w 12192892"/>
              <a:gd name="connsiteY2116" fmla="*/ 6836076 h 6853615"/>
              <a:gd name="connsiteX2117" fmla="*/ 6540125 w 12192892"/>
              <a:gd name="connsiteY2117" fmla="*/ 6426350 h 6853615"/>
              <a:gd name="connsiteX2118" fmla="*/ 6974967 w 12192892"/>
              <a:gd name="connsiteY2118" fmla="*/ 6426350 h 6853615"/>
              <a:gd name="connsiteX2119" fmla="*/ 7391958 w 12192892"/>
              <a:gd name="connsiteY2119" fmla="*/ 6426350 h 6853615"/>
              <a:gd name="connsiteX2120" fmla="*/ 7391958 w 12192892"/>
              <a:gd name="connsiteY2120" fmla="*/ 6836076 h 6853615"/>
              <a:gd name="connsiteX2121" fmla="*/ 6974967 w 12192892"/>
              <a:gd name="connsiteY2121" fmla="*/ 6836076 h 6853615"/>
              <a:gd name="connsiteX2122" fmla="*/ 6974967 w 12192892"/>
              <a:gd name="connsiteY2122" fmla="*/ 6426350 h 6853615"/>
              <a:gd name="connsiteX2123" fmla="*/ 7409809 w 12192892"/>
              <a:gd name="connsiteY2123" fmla="*/ 6426350 h 6853615"/>
              <a:gd name="connsiteX2124" fmla="*/ 7826979 w 12192892"/>
              <a:gd name="connsiteY2124" fmla="*/ 6426350 h 6853615"/>
              <a:gd name="connsiteX2125" fmla="*/ 7826979 w 12192892"/>
              <a:gd name="connsiteY2125" fmla="*/ 6836076 h 6853615"/>
              <a:gd name="connsiteX2126" fmla="*/ 7409809 w 12192892"/>
              <a:gd name="connsiteY2126" fmla="*/ 6836076 h 6853615"/>
              <a:gd name="connsiteX2127" fmla="*/ 7409809 w 12192892"/>
              <a:gd name="connsiteY2127" fmla="*/ 6426350 h 6853615"/>
              <a:gd name="connsiteX2128" fmla="*/ 7844651 w 12192892"/>
              <a:gd name="connsiteY2128" fmla="*/ 6426350 h 6853615"/>
              <a:gd name="connsiteX2129" fmla="*/ 8261642 w 12192892"/>
              <a:gd name="connsiteY2129" fmla="*/ 6426350 h 6853615"/>
              <a:gd name="connsiteX2130" fmla="*/ 8261642 w 12192892"/>
              <a:gd name="connsiteY2130" fmla="*/ 6836076 h 6853615"/>
              <a:gd name="connsiteX2131" fmla="*/ 7844651 w 12192892"/>
              <a:gd name="connsiteY2131" fmla="*/ 6836076 h 6853615"/>
              <a:gd name="connsiteX2132" fmla="*/ 7844651 w 12192892"/>
              <a:gd name="connsiteY2132" fmla="*/ 6426350 h 6853615"/>
              <a:gd name="connsiteX2133" fmla="*/ 8279493 w 12192892"/>
              <a:gd name="connsiteY2133" fmla="*/ 6426350 h 6853615"/>
              <a:gd name="connsiteX2134" fmla="*/ 8696663 w 12192892"/>
              <a:gd name="connsiteY2134" fmla="*/ 6426350 h 6853615"/>
              <a:gd name="connsiteX2135" fmla="*/ 8696663 w 12192892"/>
              <a:gd name="connsiteY2135" fmla="*/ 6836076 h 6853615"/>
              <a:gd name="connsiteX2136" fmla="*/ 8279493 w 12192892"/>
              <a:gd name="connsiteY2136" fmla="*/ 6836076 h 6853615"/>
              <a:gd name="connsiteX2137" fmla="*/ 8279493 w 12192892"/>
              <a:gd name="connsiteY2137" fmla="*/ 6426350 h 6853615"/>
              <a:gd name="connsiteX2138" fmla="*/ 8714335 w 12192892"/>
              <a:gd name="connsiteY2138" fmla="*/ 6426350 h 6853615"/>
              <a:gd name="connsiteX2139" fmla="*/ 9131326 w 12192892"/>
              <a:gd name="connsiteY2139" fmla="*/ 6426350 h 6853615"/>
              <a:gd name="connsiteX2140" fmla="*/ 9131326 w 12192892"/>
              <a:gd name="connsiteY2140" fmla="*/ 6836076 h 6853615"/>
              <a:gd name="connsiteX2141" fmla="*/ 8714335 w 12192892"/>
              <a:gd name="connsiteY2141" fmla="*/ 6836076 h 6853615"/>
              <a:gd name="connsiteX2142" fmla="*/ 8714335 w 12192892"/>
              <a:gd name="connsiteY2142" fmla="*/ 6426350 h 6853615"/>
              <a:gd name="connsiteX2143" fmla="*/ 9148999 w 12192892"/>
              <a:gd name="connsiteY2143" fmla="*/ 6426350 h 6853615"/>
              <a:gd name="connsiteX2144" fmla="*/ 9565990 w 12192892"/>
              <a:gd name="connsiteY2144" fmla="*/ 6426350 h 6853615"/>
              <a:gd name="connsiteX2145" fmla="*/ 9565990 w 12192892"/>
              <a:gd name="connsiteY2145" fmla="*/ 6836076 h 6853615"/>
              <a:gd name="connsiteX2146" fmla="*/ 9148999 w 12192892"/>
              <a:gd name="connsiteY2146" fmla="*/ 6836076 h 6853615"/>
              <a:gd name="connsiteX2147" fmla="*/ 9148999 w 12192892"/>
              <a:gd name="connsiteY2147" fmla="*/ 6426350 h 6853615"/>
              <a:gd name="connsiteX2148" fmla="*/ 9583840 w 12192892"/>
              <a:gd name="connsiteY2148" fmla="*/ 6426350 h 6853615"/>
              <a:gd name="connsiteX2149" fmla="*/ 10001010 w 12192892"/>
              <a:gd name="connsiteY2149" fmla="*/ 6426350 h 6853615"/>
              <a:gd name="connsiteX2150" fmla="*/ 10001010 w 12192892"/>
              <a:gd name="connsiteY2150" fmla="*/ 6836076 h 6853615"/>
              <a:gd name="connsiteX2151" fmla="*/ 9583840 w 12192892"/>
              <a:gd name="connsiteY2151" fmla="*/ 6836076 h 6853615"/>
              <a:gd name="connsiteX2152" fmla="*/ 9583840 w 12192892"/>
              <a:gd name="connsiteY2152" fmla="*/ 6426350 h 6853615"/>
              <a:gd name="connsiteX2153" fmla="*/ 10018682 w 12192892"/>
              <a:gd name="connsiteY2153" fmla="*/ 6426350 h 6853615"/>
              <a:gd name="connsiteX2154" fmla="*/ 10435673 w 12192892"/>
              <a:gd name="connsiteY2154" fmla="*/ 6426350 h 6853615"/>
              <a:gd name="connsiteX2155" fmla="*/ 10435673 w 12192892"/>
              <a:gd name="connsiteY2155" fmla="*/ 6836076 h 6853615"/>
              <a:gd name="connsiteX2156" fmla="*/ 10018682 w 12192892"/>
              <a:gd name="connsiteY2156" fmla="*/ 6836076 h 6853615"/>
              <a:gd name="connsiteX2157" fmla="*/ 10018682 w 12192892"/>
              <a:gd name="connsiteY2157" fmla="*/ 6426350 h 6853615"/>
              <a:gd name="connsiteX2158" fmla="*/ 10453524 w 12192892"/>
              <a:gd name="connsiteY2158" fmla="*/ 6426350 h 6853615"/>
              <a:gd name="connsiteX2159" fmla="*/ 10870694 w 12192892"/>
              <a:gd name="connsiteY2159" fmla="*/ 6426350 h 6853615"/>
              <a:gd name="connsiteX2160" fmla="*/ 10870694 w 12192892"/>
              <a:gd name="connsiteY2160" fmla="*/ 6836076 h 6853615"/>
              <a:gd name="connsiteX2161" fmla="*/ 10453524 w 12192892"/>
              <a:gd name="connsiteY2161" fmla="*/ 6836076 h 6853615"/>
              <a:gd name="connsiteX2162" fmla="*/ 10453524 w 12192892"/>
              <a:gd name="connsiteY2162" fmla="*/ 6426350 h 6853615"/>
              <a:gd name="connsiteX2163" fmla="*/ 10888366 w 12192892"/>
              <a:gd name="connsiteY2163" fmla="*/ 6426350 h 6853615"/>
              <a:gd name="connsiteX2164" fmla="*/ 11305358 w 12192892"/>
              <a:gd name="connsiteY2164" fmla="*/ 6426350 h 6853615"/>
              <a:gd name="connsiteX2165" fmla="*/ 11305358 w 12192892"/>
              <a:gd name="connsiteY2165" fmla="*/ 6836076 h 6853615"/>
              <a:gd name="connsiteX2166" fmla="*/ 10888366 w 12192892"/>
              <a:gd name="connsiteY2166" fmla="*/ 6836076 h 6853615"/>
              <a:gd name="connsiteX2167" fmla="*/ 10888366 w 12192892"/>
              <a:gd name="connsiteY2167" fmla="*/ 6426350 h 6853615"/>
              <a:gd name="connsiteX2168" fmla="*/ 11323209 w 12192892"/>
              <a:gd name="connsiteY2168" fmla="*/ 6426350 h 6853615"/>
              <a:gd name="connsiteX2169" fmla="*/ 11740200 w 12192892"/>
              <a:gd name="connsiteY2169" fmla="*/ 6426350 h 6853615"/>
              <a:gd name="connsiteX2170" fmla="*/ 11740200 w 12192892"/>
              <a:gd name="connsiteY2170" fmla="*/ 6836076 h 6853615"/>
              <a:gd name="connsiteX2171" fmla="*/ 11323209 w 12192892"/>
              <a:gd name="connsiteY2171" fmla="*/ 6836076 h 6853615"/>
              <a:gd name="connsiteX2172" fmla="*/ 11323209 w 12192892"/>
              <a:gd name="connsiteY2172" fmla="*/ 6426350 h 6853615"/>
              <a:gd name="connsiteX2173" fmla="*/ 11758051 w 12192892"/>
              <a:gd name="connsiteY2173" fmla="*/ 6426350 h 6853615"/>
              <a:gd name="connsiteX2174" fmla="*/ 12175220 w 12192892"/>
              <a:gd name="connsiteY2174" fmla="*/ 6426350 h 6853615"/>
              <a:gd name="connsiteX2175" fmla="*/ 12175220 w 12192892"/>
              <a:gd name="connsiteY2175" fmla="*/ 6836076 h 6853615"/>
              <a:gd name="connsiteX2176" fmla="*/ 11758051 w 12192892"/>
              <a:gd name="connsiteY2176" fmla="*/ 6836076 h 6853615"/>
              <a:gd name="connsiteX2177" fmla="*/ 11758051 w 12192892"/>
              <a:gd name="connsiteY2177" fmla="*/ 6426350 h 6853615"/>
              <a:gd name="connsiteX2178" fmla="*/ 11758051 w 12192892"/>
              <a:gd name="connsiteY2178" fmla="*/ 6408810 h 6853615"/>
              <a:gd name="connsiteX2179" fmla="*/ 11758051 w 12192892"/>
              <a:gd name="connsiteY2179" fmla="*/ 5999084 h 6853615"/>
              <a:gd name="connsiteX2180" fmla="*/ 12175220 w 12192892"/>
              <a:gd name="connsiteY2180" fmla="*/ 5999084 h 6853615"/>
              <a:gd name="connsiteX2181" fmla="*/ 12175220 w 12192892"/>
              <a:gd name="connsiteY2181" fmla="*/ 6408810 h 6853615"/>
              <a:gd name="connsiteX2182" fmla="*/ 11758051 w 12192892"/>
              <a:gd name="connsiteY2182" fmla="*/ 6408810 h 6853615"/>
              <a:gd name="connsiteX2183" fmla="*/ 11758051 w 12192892"/>
              <a:gd name="connsiteY2183" fmla="*/ 5981544 h 6853615"/>
              <a:gd name="connsiteX2184" fmla="*/ 11758051 w 12192892"/>
              <a:gd name="connsiteY2184" fmla="*/ 5571819 h 6853615"/>
              <a:gd name="connsiteX2185" fmla="*/ 12175220 w 12192892"/>
              <a:gd name="connsiteY2185" fmla="*/ 5571819 h 6853615"/>
              <a:gd name="connsiteX2186" fmla="*/ 12175220 w 12192892"/>
              <a:gd name="connsiteY2186" fmla="*/ 5981544 h 6853615"/>
              <a:gd name="connsiteX2187" fmla="*/ 11758051 w 12192892"/>
              <a:gd name="connsiteY2187" fmla="*/ 5981544 h 6853615"/>
              <a:gd name="connsiteX2188" fmla="*/ 11758051 w 12192892"/>
              <a:gd name="connsiteY2188" fmla="*/ 5554279 h 6853615"/>
              <a:gd name="connsiteX2189" fmla="*/ 11758051 w 12192892"/>
              <a:gd name="connsiteY2189" fmla="*/ 5144553 h 6853615"/>
              <a:gd name="connsiteX2190" fmla="*/ 12175220 w 12192892"/>
              <a:gd name="connsiteY2190" fmla="*/ 5144553 h 6853615"/>
              <a:gd name="connsiteX2191" fmla="*/ 12175220 w 12192892"/>
              <a:gd name="connsiteY2191" fmla="*/ 5554279 h 6853615"/>
              <a:gd name="connsiteX2192" fmla="*/ 11758051 w 12192892"/>
              <a:gd name="connsiteY2192" fmla="*/ 5554279 h 6853615"/>
              <a:gd name="connsiteX2193" fmla="*/ 11758051 w 12192892"/>
              <a:gd name="connsiteY2193" fmla="*/ 5127013 h 6853615"/>
              <a:gd name="connsiteX2194" fmla="*/ 11758051 w 12192892"/>
              <a:gd name="connsiteY2194" fmla="*/ 4717287 h 6853615"/>
              <a:gd name="connsiteX2195" fmla="*/ 12175220 w 12192892"/>
              <a:gd name="connsiteY2195" fmla="*/ 4717287 h 6853615"/>
              <a:gd name="connsiteX2196" fmla="*/ 12175220 w 12192892"/>
              <a:gd name="connsiteY2196" fmla="*/ 5127013 h 6853615"/>
              <a:gd name="connsiteX2197" fmla="*/ 11758051 w 12192892"/>
              <a:gd name="connsiteY2197" fmla="*/ 5127013 h 6853615"/>
              <a:gd name="connsiteX2198" fmla="*/ 11758051 w 12192892"/>
              <a:gd name="connsiteY2198" fmla="*/ 4699748 h 6853615"/>
              <a:gd name="connsiteX2199" fmla="*/ 11758051 w 12192892"/>
              <a:gd name="connsiteY2199" fmla="*/ 4290021 h 6853615"/>
              <a:gd name="connsiteX2200" fmla="*/ 12175220 w 12192892"/>
              <a:gd name="connsiteY2200" fmla="*/ 4290021 h 6853615"/>
              <a:gd name="connsiteX2201" fmla="*/ 12175220 w 12192892"/>
              <a:gd name="connsiteY2201" fmla="*/ 4699748 h 6853615"/>
              <a:gd name="connsiteX2202" fmla="*/ 11758051 w 12192892"/>
              <a:gd name="connsiteY2202" fmla="*/ 4699748 h 6853615"/>
              <a:gd name="connsiteX2203" fmla="*/ 11758051 w 12192892"/>
              <a:gd name="connsiteY2203" fmla="*/ 4272482 h 6853615"/>
              <a:gd name="connsiteX2204" fmla="*/ 11758051 w 12192892"/>
              <a:gd name="connsiteY2204" fmla="*/ 3862755 h 6853615"/>
              <a:gd name="connsiteX2205" fmla="*/ 12175220 w 12192892"/>
              <a:gd name="connsiteY2205" fmla="*/ 3862755 h 6853615"/>
              <a:gd name="connsiteX2206" fmla="*/ 12175220 w 12192892"/>
              <a:gd name="connsiteY2206" fmla="*/ 4272482 h 6853615"/>
              <a:gd name="connsiteX2207" fmla="*/ 11758051 w 12192892"/>
              <a:gd name="connsiteY2207" fmla="*/ 4272482 h 6853615"/>
              <a:gd name="connsiteX2208" fmla="*/ 11758051 w 12192892"/>
              <a:gd name="connsiteY2208" fmla="*/ 3845216 h 6853615"/>
              <a:gd name="connsiteX2209" fmla="*/ 11758051 w 12192892"/>
              <a:gd name="connsiteY2209" fmla="*/ 3435490 h 6853615"/>
              <a:gd name="connsiteX2210" fmla="*/ 12175220 w 12192892"/>
              <a:gd name="connsiteY2210" fmla="*/ 3435490 h 6853615"/>
              <a:gd name="connsiteX2211" fmla="*/ 12175220 w 12192892"/>
              <a:gd name="connsiteY2211" fmla="*/ 3845216 h 6853615"/>
              <a:gd name="connsiteX2212" fmla="*/ 11758051 w 12192892"/>
              <a:gd name="connsiteY2212" fmla="*/ 3845216 h 6853615"/>
              <a:gd name="connsiteX2213" fmla="*/ 11758051 w 12192892"/>
              <a:gd name="connsiteY2213" fmla="*/ 3417950 h 6853615"/>
              <a:gd name="connsiteX2214" fmla="*/ 11758051 w 12192892"/>
              <a:gd name="connsiteY2214" fmla="*/ 3008224 h 6853615"/>
              <a:gd name="connsiteX2215" fmla="*/ 12175220 w 12192892"/>
              <a:gd name="connsiteY2215" fmla="*/ 3008224 h 6853615"/>
              <a:gd name="connsiteX2216" fmla="*/ 12175220 w 12192892"/>
              <a:gd name="connsiteY2216" fmla="*/ 3417950 h 6853615"/>
              <a:gd name="connsiteX2217" fmla="*/ 11758051 w 12192892"/>
              <a:gd name="connsiteY2217" fmla="*/ 3417950 h 6853615"/>
              <a:gd name="connsiteX2218" fmla="*/ 11758051 w 12192892"/>
              <a:gd name="connsiteY2218" fmla="*/ 2990684 h 6853615"/>
              <a:gd name="connsiteX2219" fmla="*/ 11758051 w 12192892"/>
              <a:gd name="connsiteY2219" fmla="*/ 2580958 h 6853615"/>
              <a:gd name="connsiteX2220" fmla="*/ 12175220 w 12192892"/>
              <a:gd name="connsiteY2220" fmla="*/ 2580958 h 6853615"/>
              <a:gd name="connsiteX2221" fmla="*/ 12175220 w 12192892"/>
              <a:gd name="connsiteY2221" fmla="*/ 2990684 h 6853615"/>
              <a:gd name="connsiteX2222" fmla="*/ 11758051 w 12192892"/>
              <a:gd name="connsiteY2222" fmla="*/ 2990684 h 6853615"/>
              <a:gd name="connsiteX2223" fmla="*/ 11758051 w 12192892"/>
              <a:gd name="connsiteY2223" fmla="*/ 2563419 h 6853615"/>
              <a:gd name="connsiteX2224" fmla="*/ 11758051 w 12192892"/>
              <a:gd name="connsiteY2224" fmla="*/ 2153868 h 6853615"/>
              <a:gd name="connsiteX2225" fmla="*/ 12175220 w 12192892"/>
              <a:gd name="connsiteY2225" fmla="*/ 2153868 h 6853615"/>
              <a:gd name="connsiteX2226" fmla="*/ 12175220 w 12192892"/>
              <a:gd name="connsiteY2226" fmla="*/ 2563594 h 6853615"/>
              <a:gd name="connsiteX2227" fmla="*/ 11758051 w 12192892"/>
              <a:gd name="connsiteY2227" fmla="*/ 2563594 h 6853615"/>
              <a:gd name="connsiteX2228" fmla="*/ 11758051 w 12192892"/>
              <a:gd name="connsiteY2228" fmla="*/ 2136329 h 6853615"/>
              <a:gd name="connsiteX2229" fmla="*/ 11758051 w 12192892"/>
              <a:gd name="connsiteY2229" fmla="*/ 1726602 h 6853615"/>
              <a:gd name="connsiteX2230" fmla="*/ 12175220 w 12192892"/>
              <a:gd name="connsiteY2230" fmla="*/ 1726602 h 6853615"/>
              <a:gd name="connsiteX2231" fmla="*/ 12175220 w 12192892"/>
              <a:gd name="connsiteY2231" fmla="*/ 2136329 h 6853615"/>
              <a:gd name="connsiteX2232" fmla="*/ 11758051 w 12192892"/>
              <a:gd name="connsiteY2232" fmla="*/ 2136329 h 6853615"/>
              <a:gd name="connsiteX2233" fmla="*/ 11758051 w 12192892"/>
              <a:gd name="connsiteY2233" fmla="*/ 1709063 h 6853615"/>
              <a:gd name="connsiteX2234" fmla="*/ 11758051 w 12192892"/>
              <a:gd name="connsiteY2234" fmla="*/ 1299337 h 6853615"/>
              <a:gd name="connsiteX2235" fmla="*/ 12175220 w 12192892"/>
              <a:gd name="connsiteY2235" fmla="*/ 1299337 h 6853615"/>
              <a:gd name="connsiteX2236" fmla="*/ 12175220 w 12192892"/>
              <a:gd name="connsiteY2236" fmla="*/ 1709063 h 6853615"/>
              <a:gd name="connsiteX2237" fmla="*/ 11758051 w 12192892"/>
              <a:gd name="connsiteY2237" fmla="*/ 1709063 h 6853615"/>
              <a:gd name="connsiteX2238" fmla="*/ 11758051 w 12192892"/>
              <a:gd name="connsiteY2238" fmla="*/ 1281797 h 6853615"/>
              <a:gd name="connsiteX2239" fmla="*/ 11758051 w 12192892"/>
              <a:gd name="connsiteY2239" fmla="*/ 872071 h 6853615"/>
              <a:gd name="connsiteX2240" fmla="*/ 12175220 w 12192892"/>
              <a:gd name="connsiteY2240" fmla="*/ 872071 h 6853615"/>
              <a:gd name="connsiteX2241" fmla="*/ 12175220 w 12192892"/>
              <a:gd name="connsiteY2241" fmla="*/ 1281797 h 6853615"/>
              <a:gd name="connsiteX2242" fmla="*/ 11758051 w 12192892"/>
              <a:gd name="connsiteY2242" fmla="*/ 1281797 h 6853615"/>
              <a:gd name="connsiteX2243" fmla="*/ 11758051 w 12192892"/>
              <a:gd name="connsiteY2243" fmla="*/ 854531 h 6853615"/>
              <a:gd name="connsiteX2244" fmla="*/ 11758051 w 12192892"/>
              <a:gd name="connsiteY2244" fmla="*/ 444805 h 6853615"/>
              <a:gd name="connsiteX2245" fmla="*/ 12175220 w 12192892"/>
              <a:gd name="connsiteY2245" fmla="*/ 444805 h 6853615"/>
              <a:gd name="connsiteX2246" fmla="*/ 12175220 w 12192892"/>
              <a:gd name="connsiteY2246" fmla="*/ 854531 h 6853615"/>
              <a:gd name="connsiteX2247" fmla="*/ 11758051 w 12192892"/>
              <a:gd name="connsiteY2247" fmla="*/ 854531 h 6853615"/>
              <a:gd name="connsiteX2248" fmla="*/ 11758051 w 12192892"/>
              <a:gd name="connsiteY2248" fmla="*/ 427266 h 6853615"/>
              <a:gd name="connsiteX2249" fmla="*/ 11758051 w 12192892"/>
              <a:gd name="connsiteY2249" fmla="*/ 17540 h 6853615"/>
              <a:gd name="connsiteX2250" fmla="*/ 12175220 w 12192892"/>
              <a:gd name="connsiteY2250" fmla="*/ 17540 h 6853615"/>
              <a:gd name="connsiteX2251" fmla="*/ 12175220 w 12192892"/>
              <a:gd name="connsiteY2251" fmla="*/ 427266 h 6853615"/>
              <a:gd name="connsiteX2252" fmla="*/ 11758051 w 12192892"/>
              <a:gd name="connsiteY2252" fmla="*/ 427266 h 685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Lst>
            <a:rect l="l" t="t" r="r" b="b"/>
            <a:pathLst>
              <a:path w="12192892" h="6853615">
                <a:moveTo>
                  <a:pt x="12192892" y="8770"/>
                </a:moveTo>
                <a:lnTo>
                  <a:pt x="12183967" y="8770"/>
                </a:lnTo>
                <a:lnTo>
                  <a:pt x="12183967" y="0"/>
                </a:lnTo>
                <a:lnTo>
                  <a:pt x="8925" y="0"/>
                </a:lnTo>
                <a:lnTo>
                  <a:pt x="8925" y="8770"/>
                </a:lnTo>
                <a:lnTo>
                  <a:pt x="0" y="8770"/>
                </a:lnTo>
                <a:lnTo>
                  <a:pt x="0" y="6844846"/>
                </a:lnTo>
                <a:lnTo>
                  <a:pt x="8925" y="6844846"/>
                </a:lnTo>
                <a:lnTo>
                  <a:pt x="8925" y="6853615"/>
                </a:lnTo>
                <a:lnTo>
                  <a:pt x="12183967" y="6853615"/>
                </a:lnTo>
                <a:lnTo>
                  <a:pt x="12183967" y="6844846"/>
                </a:lnTo>
                <a:lnTo>
                  <a:pt x="12192892" y="6844846"/>
                </a:lnTo>
                <a:lnTo>
                  <a:pt x="12192892" y="8770"/>
                </a:lnTo>
                <a:close/>
                <a:moveTo>
                  <a:pt x="8261642" y="3417950"/>
                </a:moveTo>
                <a:lnTo>
                  <a:pt x="7844651" y="3417950"/>
                </a:lnTo>
                <a:lnTo>
                  <a:pt x="7844651" y="3008224"/>
                </a:lnTo>
                <a:lnTo>
                  <a:pt x="8261642" y="3008224"/>
                </a:lnTo>
                <a:lnTo>
                  <a:pt x="8261642" y="3417950"/>
                </a:lnTo>
                <a:close/>
                <a:moveTo>
                  <a:pt x="8279493" y="3008224"/>
                </a:moveTo>
                <a:lnTo>
                  <a:pt x="8696663" y="3008224"/>
                </a:lnTo>
                <a:lnTo>
                  <a:pt x="8696663" y="3417950"/>
                </a:lnTo>
                <a:lnTo>
                  <a:pt x="8279493" y="3417950"/>
                </a:lnTo>
                <a:lnTo>
                  <a:pt x="8279493" y="3008224"/>
                </a:lnTo>
                <a:close/>
                <a:moveTo>
                  <a:pt x="7826800" y="3417950"/>
                </a:moveTo>
                <a:lnTo>
                  <a:pt x="7409809" y="3417950"/>
                </a:lnTo>
                <a:lnTo>
                  <a:pt x="7409809" y="3008224"/>
                </a:lnTo>
                <a:lnTo>
                  <a:pt x="7826979" y="3008224"/>
                </a:lnTo>
                <a:lnTo>
                  <a:pt x="7826979" y="3417950"/>
                </a:lnTo>
                <a:close/>
                <a:moveTo>
                  <a:pt x="7391958" y="3417950"/>
                </a:moveTo>
                <a:lnTo>
                  <a:pt x="6974967" y="3417950"/>
                </a:lnTo>
                <a:lnTo>
                  <a:pt x="6974967" y="3008224"/>
                </a:lnTo>
                <a:lnTo>
                  <a:pt x="7391958" y="3008224"/>
                </a:lnTo>
                <a:lnTo>
                  <a:pt x="7391958" y="3417950"/>
                </a:lnTo>
                <a:close/>
                <a:moveTo>
                  <a:pt x="6957295" y="3417950"/>
                </a:moveTo>
                <a:lnTo>
                  <a:pt x="6540303" y="3417950"/>
                </a:lnTo>
                <a:lnTo>
                  <a:pt x="6540303" y="3008224"/>
                </a:lnTo>
                <a:lnTo>
                  <a:pt x="6957295" y="3008224"/>
                </a:lnTo>
                <a:lnTo>
                  <a:pt x="6957295" y="3417950"/>
                </a:lnTo>
                <a:close/>
                <a:moveTo>
                  <a:pt x="6522453" y="3417950"/>
                </a:moveTo>
                <a:lnTo>
                  <a:pt x="6105282" y="3417950"/>
                </a:lnTo>
                <a:lnTo>
                  <a:pt x="6105282" y="3008224"/>
                </a:lnTo>
                <a:lnTo>
                  <a:pt x="6522453" y="3008224"/>
                </a:lnTo>
                <a:lnTo>
                  <a:pt x="6522453" y="3417950"/>
                </a:lnTo>
                <a:close/>
                <a:moveTo>
                  <a:pt x="6087610" y="3417950"/>
                </a:moveTo>
                <a:lnTo>
                  <a:pt x="5670619" y="3417950"/>
                </a:lnTo>
                <a:lnTo>
                  <a:pt x="5670619" y="3008224"/>
                </a:lnTo>
                <a:lnTo>
                  <a:pt x="6087610" y="3008224"/>
                </a:lnTo>
                <a:lnTo>
                  <a:pt x="6087610" y="3417950"/>
                </a:lnTo>
                <a:close/>
                <a:moveTo>
                  <a:pt x="5652769" y="3417950"/>
                </a:moveTo>
                <a:lnTo>
                  <a:pt x="5235598" y="3417950"/>
                </a:lnTo>
                <a:lnTo>
                  <a:pt x="5235598" y="3008224"/>
                </a:lnTo>
                <a:lnTo>
                  <a:pt x="5652769" y="3008224"/>
                </a:lnTo>
                <a:lnTo>
                  <a:pt x="5652769" y="3417950"/>
                </a:lnTo>
                <a:close/>
                <a:moveTo>
                  <a:pt x="5217926" y="3417950"/>
                </a:moveTo>
                <a:lnTo>
                  <a:pt x="4800935" y="3417950"/>
                </a:lnTo>
                <a:lnTo>
                  <a:pt x="4800935" y="3008224"/>
                </a:lnTo>
                <a:lnTo>
                  <a:pt x="5217926" y="3008224"/>
                </a:lnTo>
                <a:lnTo>
                  <a:pt x="5217926" y="3417950"/>
                </a:lnTo>
                <a:close/>
                <a:moveTo>
                  <a:pt x="4783085" y="3417950"/>
                </a:moveTo>
                <a:lnTo>
                  <a:pt x="4366093" y="3417950"/>
                </a:lnTo>
                <a:lnTo>
                  <a:pt x="4366093" y="3008224"/>
                </a:lnTo>
                <a:lnTo>
                  <a:pt x="4783085" y="3008224"/>
                </a:lnTo>
                <a:lnTo>
                  <a:pt x="4783085" y="3417950"/>
                </a:lnTo>
                <a:close/>
                <a:moveTo>
                  <a:pt x="4348242" y="3417950"/>
                </a:moveTo>
                <a:lnTo>
                  <a:pt x="3931072" y="3417950"/>
                </a:lnTo>
                <a:lnTo>
                  <a:pt x="3931072" y="3008224"/>
                </a:lnTo>
                <a:lnTo>
                  <a:pt x="4348242" y="3008224"/>
                </a:lnTo>
                <a:lnTo>
                  <a:pt x="4348242" y="3417950"/>
                </a:lnTo>
                <a:close/>
                <a:moveTo>
                  <a:pt x="3913400" y="3417950"/>
                </a:moveTo>
                <a:lnTo>
                  <a:pt x="3496409" y="3417950"/>
                </a:lnTo>
                <a:lnTo>
                  <a:pt x="3496409" y="3008224"/>
                </a:lnTo>
                <a:lnTo>
                  <a:pt x="3913400" y="3008224"/>
                </a:lnTo>
                <a:lnTo>
                  <a:pt x="3913400" y="3417950"/>
                </a:lnTo>
                <a:close/>
                <a:moveTo>
                  <a:pt x="3478558" y="3417950"/>
                </a:moveTo>
                <a:lnTo>
                  <a:pt x="3061388" y="3417950"/>
                </a:lnTo>
                <a:lnTo>
                  <a:pt x="3061388" y="3008224"/>
                </a:lnTo>
                <a:lnTo>
                  <a:pt x="3478558" y="3008224"/>
                </a:lnTo>
                <a:lnTo>
                  <a:pt x="3478558" y="3417950"/>
                </a:lnTo>
                <a:close/>
                <a:moveTo>
                  <a:pt x="3478558" y="3435490"/>
                </a:moveTo>
                <a:lnTo>
                  <a:pt x="3478558" y="3845216"/>
                </a:lnTo>
                <a:lnTo>
                  <a:pt x="3061388" y="3845216"/>
                </a:lnTo>
                <a:lnTo>
                  <a:pt x="3061388" y="3435490"/>
                </a:lnTo>
                <a:lnTo>
                  <a:pt x="3478558" y="3435490"/>
                </a:lnTo>
                <a:close/>
                <a:moveTo>
                  <a:pt x="3496409" y="3435490"/>
                </a:moveTo>
                <a:lnTo>
                  <a:pt x="3913400" y="3435490"/>
                </a:lnTo>
                <a:lnTo>
                  <a:pt x="3913400" y="3845216"/>
                </a:lnTo>
                <a:lnTo>
                  <a:pt x="3496409" y="3845216"/>
                </a:lnTo>
                <a:lnTo>
                  <a:pt x="3496409" y="3435490"/>
                </a:lnTo>
                <a:close/>
                <a:moveTo>
                  <a:pt x="3931251" y="3435490"/>
                </a:moveTo>
                <a:lnTo>
                  <a:pt x="4348421" y="3435490"/>
                </a:lnTo>
                <a:lnTo>
                  <a:pt x="4348421" y="3845216"/>
                </a:lnTo>
                <a:lnTo>
                  <a:pt x="3931251" y="3845216"/>
                </a:lnTo>
                <a:lnTo>
                  <a:pt x="3931251" y="3435490"/>
                </a:lnTo>
                <a:close/>
                <a:moveTo>
                  <a:pt x="4366093" y="3435490"/>
                </a:moveTo>
                <a:lnTo>
                  <a:pt x="4783085" y="3435490"/>
                </a:lnTo>
                <a:lnTo>
                  <a:pt x="4783085" y="3845216"/>
                </a:lnTo>
                <a:lnTo>
                  <a:pt x="4366093" y="3845216"/>
                </a:lnTo>
                <a:lnTo>
                  <a:pt x="4366093" y="3435490"/>
                </a:lnTo>
                <a:close/>
                <a:moveTo>
                  <a:pt x="4800756" y="3435490"/>
                </a:moveTo>
                <a:lnTo>
                  <a:pt x="5217748" y="3435490"/>
                </a:lnTo>
                <a:lnTo>
                  <a:pt x="5217748" y="3845216"/>
                </a:lnTo>
                <a:lnTo>
                  <a:pt x="4800756" y="3845216"/>
                </a:lnTo>
                <a:lnTo>
                  <a:pt x="4800756" y="3435490"/>
                </a:lnTo>
                <a:close/>
                <a:moveTo>
                  <a:pt x="5235598" y="3435490"/>
                </a:moveTo>
                <a:lnTo>
                  <a:pt x="5652769" y="3435490"/>
                </a:lnTo>
                <a:lnTo>
                  <a:pt x="5652769" y="3845216"/>
                </a:lnTo>
                <a:lnTo>
                  <a:pt x="5235598" y="3845216"/>
                </a:lnTo>
                <a:lnTo>
                  <a:pt x="5235598" y="3435490"/>
                </a:lnTo>
                <a:close/>
                <a:moveTo>
                  <a:pt x="5670441" y="3435490"/>
                </a:moveTo>
                <a:lnTo>
                  <a:pt x="6087432" y="3435490"/>
                </a:lnTo>
                <a:lnTo>
                  <a:pt x="6087432" y="3845216"/>
                </a:lnTo>
                <a:lnTo>
                  <a:pt x="5670441" y="3845216"/>
                </a:lnTo>
                <a:lnTo>
                  <a:pt x="5670441" y="3435490"/>
                </a:lnTo>
                <a:close/>
                <a:moveTo>
                  <a:pt x="6105282" y="3435490"/>
                </a:moveTo>
                <a:lnTo>
                  <a:pt x="6522453" y="3435490"/>
                </a:lnTo>
                <a:lnTo>
                  <a:pt x="6522453" y="3845216"/>
                </a:lnTo>
                <a:lnTo>
                  <a:pt x="6105282" y="3845216"/>
                </a:lnTo>
                <a:lnTo>
                  <a:pt x="6105282" y="3435490"/>
                </a:lnTo>
                <a:close/>
                <a:moveTo>
                  <a:pt x="6540125" y="3435490"/>
                </a:moveTo>
                <a:lnTo>
                  <a:pt x="6957116" y="3435490"/>
                </a:lnTo>
                <a:lnTo>
                  <a:pt x="6957116" y="3845216"/>
                </a:lnTo>
                <a:lnTo>
                  <a:pt x="6540125" y="3845216"/>
                </a:lnTo>
                <a:lnTo>
                  <a:pt x="6540125" y="3435490"/>
                </a:lnTo>
                <a:close/>
                <a:moveTo>
                  <a:pt x="6974967" y="3435490"/>
                </a:moveTo>
                <a:lnTo>
                  <a:pt x="7391958" y="3435490"/>
                </a:lnTo>
                <a:lnTo>
                  <a:pt x="7391958" y="3845216"/>
                </a:lnTo>
                <a:lnTo>
                  <a:pt x="6974967" y="3845216"/>
                </a:lnTo>
                <a:lnTo>
                  <a:pt x="6974967" y="3435490"/>
                </a:lnTo>
                <a:close/>
                <a:moveTo>
                  <a:pt x="7409809" y="3435490"/>
                </a:moveTo>
                <a:lnTo>
                  <a:pt x="7826979" y="3435490"/>
                </a:lnTo>
                <a:lnTo>
                  <a:pt x="7826979" y="3845216"/>
                </a:lnTo>
                <a:lnTo>
                  <a:pt x="7409809" y="3845216"/>
                </a:lnTo>
                <a:lnTo>
                  <a:pt x="7409809" y="3435490"/>
                </a:lnTo>
                <a:close/>
                <a:moveTo>
                  <a:pt x="7844651" y="3435490"/>
                </a:moveTo>
                <a:lnTo>
                  <a:pt x="8261642" y="3435490"/>
                </a:lnTo>
                <a:lnTo>
                  <a:pt x="8261642" y="3845216"/>
                </a:lnTo>
                <a:lnTo>
                  <a:pt x="7844651" y="3845216"/>
                </a:lnTo>
                <a:lnTo>
                  <a:pt x="7844651" y="3435490"/>
                </a:lnTo>
                <a:close/>
                <a:moveTo>
                  <a:pt x="8279493" y="3435490"/>
                </a:moveTo>
                <a:lnTo>
                  <a:pt x="8696663" y="3435490"/>
                </a:lnTo>
                <a:lnTo>
                  <a:pt x="8696663" y="3845216"/>
                </a:lnTo>
                <a:lnTo>
                  <a:pt x="8279493" y="3845216"/>
                </a:lnTo>
                <a:lnTo>
                  <a:pt x="8279493" y="3435490"/>
                </a:lnTo>
                <a:close/>
                <a:moveTo>
                  <a:pt x="8714335" y="3435490"/>
                </a:moveTo>
                <a:lnTo>
                  <a:pt x="9131326" y="3435490"/>
                </a:lnTo>
                <a:lnTo>
                  <a:pt x="9131326" y="3845216"/>
                </a:lnTo>
                <a:lnTo>
                  <a:pt x="8714335" y="3845216"/>
                </a:lnTo>
                <a:lnTo>
                  <a:pt x="8714335" y="3435490"/>
                </a:lnTo>
                <a:close/>
                <a:moveTo>
                  <a:pt x="8714335" y="3417950"/>
                </a:moveTo>
                <a:lnTo>
                  <a:pt x="8714335" y="3008224"/>
                </a:lnTo>
                <a:lnTo>
                  <a:pt x="9131326" y="3008224"/>
                </a:lnTo>
                <a:lnTo>
                  <a:pt x="9131326" y="3417950"/>
                </a:lnTo>
                <a:lnTo>
                  <a:pt x="8714335" y="3417950"/>
                </a:lnTo>
                <a:close/>
                <a:moveTo>
                  <a:pt x="8714335" y="2990684"/>
                </a:moveTo>
                <a:lnTo>
                  <a:pt x="8714335" y="2580958"/>
                </a:lnTo>
                <a:lnTo>
                  <a:pt x="9131326" y="2580958"/>
                </a:lnTo>
                <a:lnTo>
                  <a:pt x="9131326" y="2990684"/>
                </a:lnTo>
                <a:lnTo>
                  <a:pt x="8714335" y="2990684"/>
                </a:lnTo>
                <a:close/>
                <a:moveTo>
                  <a:pt x="8696484" y="2990684"/>
                </a:moveTo>
                <a:lnTo>
                  <a:pt x="8279314" y="2990684"/>
                </a:lnTo>
                <a:lnTo>
                  <a:pt x="8279314" y="2580958"/>
                </a:lnTo>
                <a:lnTo>
                  <a:pt x="8696484" y="2580958"/>
                </a:lnTo>
                <a:lnTo>
                  <a:pt x="8696484" y="2990684"/>
                </a:lnTo>
                <a:close/>
                <a:moveTo>
                  <a:pt x="8261642" y="2990684"/>
                </a:moveTo>
                <a:lnTo>
                  <a:pt x="7844651" y="2990684"/>
                </a:lnTo>
                <a:lnTo>
                  <a:pt x="7844651" y="2580958"/>
                </a:lnTo>
                <a:lnTo>
                  <a:pt x="8261642" y="2580958"/>
                </a:lnTo>
                <a:lnTo>
                  <a:pt x="8261642" y="2990684"/>
                </a:lnTo>
                <a:close/>
                <a:moveTo>
                  <a:pt x="7826800" y="2990684"/>
                </a:moveTo>
                <a:lnTo>
                  <a:pt x="7409809" y="2990684"/>
                </a:lnTo>
                <a:lnTo>
                  <a:pt x="7409809" y="2580958"/>
                </a:lnTo>
                <a:lnTo>
                  <a:pt x="7826979" y="2580958"/>
                </a:lnTo>
                <a:lnTo>
                  <a:pt x="7826979" y="2990684"/>
                </a:lnTo>
                <a:close/>
                <a:moveTo>
                  <a:pt x="7391958" y="2990684"/>
                </a:moveTo>
                <a:lnTo>
                  <a:pt x="6974967" y="2990684"/>
                </a:lnTo>
                <a:lnTo>
                  <a:pt x="6974967" y="2580958"/>
                </a:lnTo>
                <a:lnTo>
                  <a:pt x="7391958" y="2580958"/>
                </a:lnTo>
                <a:lnTo>
                  <a:pt x="7391958" y="2990684"/>
                </a:lnTo>
                <a:close/>
                <a:moveTo>
                  <a:pt x="6957295" y="2990684"/>
                </a:moveTo>
                <a:lnTo>
                  <a:pt x="6540303" y="2990684"/>
                </a:lnTo>
                <a:lnTo>
                  <a:pt x="6540303" y="2580958"/>
                </a:lnTo>
                <a:lnTo>
                  <a:pt x="6957295" y="2580958"/>
                </a:lnTo>
                <a:lnTo>
                  <a:pt x="6957295" y="2990684"/>
                </a:lnTo>
                <a:close/>
                <a:moveTo>
                  <a:pt x="6522453" y="2990684"/>
                </a:moveTo>
                <a:lnTo>
                  <a:pt x="6105282" y="2990684"/>
                </a:lnTo>
                <a:lnTo>
                  <a:pt x="6105282" y="2580958"/>
                </a:lnTo>
                <a:lnTo>
                  <a:pt x="6522453" y="2580958"/>
                </a:lnTo>
                <a:lnTo>
                  <a:pt x="6522453" y="2990684"/>
                </a:lnTo>
                <a:close/>
                <a:moveTo>
                  <a:pt x="6087610" y="2990684"/>
                </a:moveTo>
                <a:lnTo>
                  <a:pt x="5670619" y="2990684"/>
                </a:lnTo>
                <a:lnTo>
                  <a:pt x="5670619" y="2580958"/>
                </a:lnTo>
                <a:lnTo>
                  <a:pt x="6087610" y="2580958"/>
                </a:lnTo>
                <a:lnTo>
                  <a:pt x="6087610" y="2990684"/>
                </a:lnTo>
                <a:close/>
                <a:moveTo>
                  <a:pt x="5652769" y="2990684"/>
                </a:moveTo>
                <a:lnTo>
                  <a:pt x="5235598" y="2990684"/>
                </a:lnTo>
                <a:lnTo>
                  <a:pt x="5235598" y="2580958"/>
                </a:lnTo>
                <a:lnTo>
                  <a:pt x="5652769" y="2580958"/>
                </a:lnTo>
                <a:lnTo>
                  <a:pt x="5652769" y="2990684"/>
                </a:lnTo>
                <a:close/>
                <a:moveTo>
                  <a:pt x="5217926" y="2990684"/>
                </a:moveTo>
                <a:lnTo>
                  <a:pt x="4800935" y="2990684"/>
                </a:lnTo>
                <a:lnTo>
                  <a:pt x="4800935" y="2580958"/>
                </a:lnTo>
                <a:lnTo>
                  <a:pt x="5217926" y="2580958"/>
                </a:lnTo>
                <a:lnTo>
                  <a:pt x="5217926" y="2990684"/>
                </a:lnTo>
                <a:close/>
                <a:moveTo>
                  <a:pt x="4783085" y="2990684"/>
                </a:moveTo>
                <a:lnTo>
                  <a:pt x="4366093" y="2990684"/>
                </a:lnTo>
                <a:lnTo>
                  <a:pt x="4366093" y="2580958"/>
                </a:lnTo>
                <a:lnTo>
                  <a:pt x="4783085" y="2580958"/>
                </a:lnTo>
                <a:lnTo>
                  <a:pt x="4783085" y="2990684"/>
                </a:lnTo>
                <a:close/>
                <a:moveTo>
                  <a:pt x="4348242" y="2990684"/>
                </a:moveTo>
                <a:lnTo>
                  <a:pt x="3931072" y="2990684"/>
                </a:lnTo>
                <a:lnTo>
                  <a:pt x="3931072" y="2580958"/>
                </a:lnTo>
                <a:lnTo>
                  <a:pt x="4348242" y="2580958"/>
                </a:lnTo>
                <a:lnTo>
                  <a:pt x="4348242" y="2990684"/>
                </a:lnTo>
                <a:close/>
                <a:moveTo>
                  <a:pt x="3913400" y="2990684"/>
                </a:moveTo>
                <a:lnTo>
                  <a:pt x="3496409" y="2990684"/>
                </a:lnTo>
                <a:lnTo>
                  <a:pt x="3496409" y="2580958"/>
                </a:lnTo>
                <a:lnTo>
                  <a:pt x="3913400" y="2580958"/>
                </a:lnTo>
                <a:lnTo>
                  <a:pt x="3913400" y="2990684"/>
                </a:lnTo>
                <a:close/>
                <a:moveTo>
                  <a:pt x="3478558" y="2990684"/>
                </a:moveTo>
                <a:lnTo>
                  <a:pt x="3061388" y="2990684"/>
                </a:lnTo>
                <a:lnTo>
                  <a:pt x="3061388" y="2580958"/>
                </a:lnTo>
                <a:lnTo>
                  <a:pt x="3478558" y="2580958"/>
                </a:lnTo>
                <a:lnTo>
                  <a:pt x="3478558" y="2990684"/>
                </a:lnTo>
                <a:close/>
                <a:moveTo>
                  <a:pt x="3043716" y="2990684"/>
                </a:moveTo>
                <a:lnTo>
                  <a:pt x="2626724" y="2990684"/>
                </a:lnTo>
                <a:lnTo>
                  <a:pt x="2626724" y="2580958"/>
                </a:lnTo>
                <a:lnTo>
                  <a:pt x="3043716" y="2580958"/>
                </a:lnTo>
                <a:lnTo>
                  <a:pt x="3043716" y="2990684"/>
                </a:lnTo>
                <a:close/>
                <a:moveTo>
                  <a:pt x="3043716" y="3008224"/>
                </a:moveTo>
                <a:lnTo>
                  <a:pt x="3043716" y="3417950"/>
                </a:lnTo>
                <a:lnTo>
                  <a:pt x="2626724" y="3417950"/>
                </a:lnTo>
                <a:lnTo>
                  <a:pt x="2626724" y="3008224"/>
                </a:lnTo>
                <a:lnTo>
                  <a:pt x="3043716" y="3008224"/>
                </a:lnTo>
                <a:close/>
                <a:moveTo>
                  <a:pt x="3043716" y="3435490"/>
                </a:moveTo>
                <a:lnTo>
                  <a:pt x="3043716" y="3845216"/>
                </a:lnTo>
                <a:lnTo>
                  <a:pt x="2626724" y="3845216"/>
                </a:lnTo>
                <a:lnTo>
                  <a:pt x="2626724" y="3435490"/>
                </a:lnTo>
                <a:lnTo>
                  <a:pt x="3043716" y="3435490"/>
                </a:lnTo>
                <a:close/>
                <a:moveTo>
                  <a:pt x="3043716" y="3862755"/>
                </a:moveTo>
                <a:lnTo>
                  <a:pt x="3043716" y="4272482"/>
                </a:lnTo>
                <a:lnTo>
                  <a:pt x="2626724" y="4272482"/>
                </a:lnTo>
                <a:lnTo>
                  <a:pt x="2626724" y="3862755"/>
                </a:lnTo>
                <a:lnTo>
                  <a:pt x="3043716" y="3862755"/>
                </a:lnTo>
                <a:close/>
                <a:moveTo>
                  <a:pt x="3061567" y="3862755"/>
                </a:moveTo>
                <a:lnTo>
                  <a:pt x="3478737" y="3862755"/>
                </a:lnTo>
                <a:lnTo>
                  <a:pt x="3478737" y="4272482"/>
                </a:lnTo>
                <a:lnTo>
                  <a:pt x="3061567" y="4272482"/>
                </a:lnTo>
                <a:lnTo>
                  <a:pt x="3061567" y="3862755"/>
                </a:lnTo>
                <a:close/>
                <a:moveTo>
                  <a:pt x="3496409" y="3862755"/>
                </a:moveTo>
                <a:lnTo>
                  <a:pt x="3913400" y="3862755"/>
                </a:lnTo>
                <a:lnTo>
                  <a:pt x="3913400" y="4272482"/>
                </a:lnTo>
                <a:lnTo>
                  <a:pt x="3496409" y="4272482"/>
                </a:lnTo>
                <a:lnTo>
                  <a:pt x="3496409" y="3862755"/>
                </a:lnTo>
                <a:close/>
                <a:moveTo>
                  <a:pt x="3931251" y="3862755"/>
                </a:moveTo>
                <a:lnTo>
                  <a:pt x="4348421" y="3862755"/>
                </a:lnTo>
                <a:lnTo>
                  <a:pt x="4348421" y="4272482"/>
                </a:lnTo>
                <a:lnTo>
                  <a:pt x="3931251" y="4272482"/>
                </a:lnTo>
                <a:lnTo>
                  <a:pt x="3931251" y="3862755"/>
                </a:lnTo>
                <a:close/>
                <a:moveTo>
                  <a:pt x="4366093" y="3862755"/>
                </a:moveTo>
                <a:lnTo>
                  <a:pt x="4783085" y="3862755"/>
                </a:lnTo>
                <a:lnTo>
                  <a:pt x="4783085" y="4272482"/>
                </a:lnTo>
                <a:lnTo>
                  <a:pt x="4366093" y="4272482"/>
                </a:lnTo>
                <a:lnTo>
                  <a:pt x="4366093" y="3862755"/>
                </a:lnTo>
                <a:close/>
                <a:moveTo>
                  <a:pt x="4800756" y="3862755"/>
                </a:moveTo>
                <a:lnTo>
                  <a:pt x="5217748" y="3862755"/>
                </a:lnTo>
                <a:lnTo>
                  <a:pt x="5217748" y="4272482"/>
                </a:lnTo>
                <a:lnTo>
                  <a:pt x="4800756" y="4272482"/>
                </a:lnTo>
                <a:lnTo>
                  <a:pt x="4800756" y="3862755"/>
                </a:lnTo>
                <a:close/>
                <a:moveTo>
                  <a:pt x="5235598" y="3862755"/>
                </a:moveTo>
                <a:lnTo>
                  <a:pt x="5652769" y="3862755"/>
                </a:lnTo>
                <a:lnTo>
                  <a:pt x="5652769" y="4272482"/>
                </a:lnTo>
                <a:lnTo>
                  <a:pt x="5235598" y="4272482"/>
                </a:lnTo>
                <a:lnTo>
                  <a:pt x="5235598" y="3862755"/>
                </a:lnTo>
                <a:close/>
                <a:moveTo>
                  <a:pt x="5670441" y="3862755"/>
                </a:moveTo>
                <a:lnTo>
                  <a:pt x="6087432" y="3862755"/>
                </a:lnTo>
                <a:lnTo>
                  <a:pt x="6087432" y="4272482"/>
                </a:lnTo>
                <a:lnTo>
                  <a:pt x="5670441" y="4272482"/>
                </a:lnTo>
                <a:lnTo>
                  <a:pt x="5670441" y="3862755"/>
                </a:lnTo>
                <a:close/>
                <a:moveTo>
                  <a:pt x="6105282" y="3862755"/>
                </a:moveTo>
                <a:lnTo>
                  <a:pt x="6522453" y="3862755"/>
                </a:lnTo>
                <a:lnTo>
                  <a:pt x="6522453" y="4272482"/>
                </a:lnTo>
                <a:lnTo>
                  <a:pt x="6105282" y="4272482"/>
                </a:lnTo>
                <a:lnTo>
                  <a:pt x="6105282" y="3862755"/>
                </a:lnTo>
                <a:close/>
                <a:moveTo>
                  <a:pt x="6540125" y="3862755"/>
                </a:moveTo>
                <a:lnTo>
                  <a:pt x="6957116" y="3862755"/>
                </a:lnTo>
                <a:lnTo>
                  <a:pt x="6957116" y="4272482"/>
                </a:lnTo>
                <a:lnTo>
                  <a:pt x="6540125" y="4272482"/>
                </a:lnTo>
                <a:lnTo>
                  <a:pt x="6540125" y="3862755"/>
                </a:lnTo>
                <a:close/>
                <a:moveTo>
                  <a:pt x="6974967" y="3862755"/>
                </a:moveTo>
                <a:lnTo>
                  <a:pt x="7391958" y="3862755"/>
                </a:lnTo>
                <a:lnTo>
                  <a:pt x="7391958" y="4272482"/>
                </a:lnTo>
                <a:lnTo>
                  <a:pt x="6974967" y="4272482"/>
                </a:lnTo>
                <a:lnTo>
                  <a:pt x="6974967" y="3862755"/>
                </a:lnTo>
                <a:close/>
                <a:moveTo>
                  <a:pt x="7409809" y="3862755"/>
                </a:moveTo>
                <a:lnTo>
                  <a:pt x="7826979" y="3862755"/>
                </a:lnTo>
                <a:lnTo>
                  <a:pt x="7826979" y="4272482"/>
                </a:lnTo>
                <a:lnTo>
                  <a:pt x="7409809" y="4272482"/>
                </a:lnTo>
                <a:lnTo>
                  <a:pt x="7409809" y="3862755"/>
                </a:lnTo>
                <a:close/>
                <a:moveTo>
                  <a:pt x="7844651" y="3862755"/>
                </a:moveTo>
                <a:lnTo>
                  <a:pt x="8261642" y="3862755"/>
                </a:lnTo>
                <a:lnTo>
                  <a:pt x="8261642" y="4272482"/>
                </a:lnTo>
                <a:lnTo>
                  <a:pt x="7844651" y="4272482"/>
                </a:lnTo>
                <a:lnTo>
                  <a:pt x="7844651" y="3862755"/>
                </a:lnTo>
                <a:close/>
                <a:moveTo>
                  <a:pt x="8279493" y="3862755"/>
                </a:moveTo>
                <a:lnTo>
                  <a:pt x="8696663" y="3862755"/>
                </a:lnTo>
                <a:lnTo>
                  <a:pt x="8696663" y="4272482"/>
                </a:lnTo>
                <a:lnTo>
                  <a:pt x="8279493" y="4272482"/>
                </a:lnTo>
                <a:lnTo>
                  <a:pt x="8279493" y="3862755"/>
                </a:lnTo>
                <a:close/>
                <a:moveTo>
                  <a:pt x="8714335" y="3862755"/>
                </a:moveTo>
                <a:lnTo>
                  <a:pt x="9131326" y="3862755"/>
                </a:lnTo>
                <a:lnTo>
                  <a:pt x="9131326" y="4272482"/>
                </a:lnTo>
                <a:lnTo>
                  <a:pt x="8714335" y="4272482"/>
                </a:lnTo>
                <a:lnTo>
                  <a:pt x="8714335" y="3862755"/>
                </a:lnTo>
                <a:close/>
                <a:moveTo>
                  <a:pt x="9148999" y="3862755"/>
                </a:moveTo>
                <a:lnTo>
                  <a:pt x="9565990" y="3862755"/>
                </a:lnTo>
                <a:lnTo>
                  <a:pt x="9565990" y="4272482"/>
                </a:lnTo>
                <a:lnTo>
                  <a:pt x="9148999" y="4272482"/>
                </a:lnTo>
                <a:lnTo>
                  <a:pt x="9148999" y="3862755"/>
                </a:lnTo>
                <a:close/>
                <a:moveTo>
                  <a:pt x="9148999" y="3845216"/>
                </a:moveTo>
                <a:lnTo>
                  <a:pt x="9148999" y="3435490"/>
                </a:lnTo>
                <a:lnTo>
                  <a:pt x="9565990" y="3435490"/>
                </a:lnTo>
                <a:lnTo>
                  <a:pt x="9565990" y="3845216"/>
                </a:lnTo>
                <a:lnTo>
                  <a:pt x="9148999" y="3845216"/>
                </a:lnTo>
                <a:close/>
                <a:moveTo>
                  <a:pt x="9148999" y="3417950"/>
                </a:moveTo>
                <a:lnTo>
                  <a:pt x="9148999" y="3008224"/>
                </a:lnTo>
                <a:lnTo>
                  <a:pt x="9565990" y="3008224"/>
                </a:lnTo>
                <a:lnTo>
                  <a:pt x="9565990" y="3417950"/>
                </a:lnTo>
                <a:lnTo>
                  <a:pt x="9148999" y="3417950"/>
                </a:lnTo>
                <a:close/>
                <a:moveTo>
                  <a:pt x="9148999" y="2990684"/>
                </a:moveTo>
                <a:lnTo>
                  <a:pt x="9148999" y="2580958"/>
                </a:lnTo>
                <a:lnTo>
                  <a:pt x="9565990" y="2580958"/>
                </a:lnTo>
                <a:lnTo>
                  <a:pt x="9565990" y="2990684"/>
                </a:lnTo>
                <a:lnTo>
                  <a:pt x="9148999" y="2990684"/>
                </a:lnTo>
                <a:close/>
                <a:moveTo>
                  <a:pt x="9148999" y="2563419"/>
                </a:moveTo>
                <a:lnTo>
                  <a:pt x="9148999" y="2153868"/>
                </a:lnTo>
                <a:lnTo>
                  <a:pt x="9565990" y="2153868"/>
                </a:lnTo>
                <a:lnTo>
                  <a:pt x="9565990" y="2563594"/>
                </a:lnTo>
                <a:lnTo>
                  <a:pt x="9148999" y="2563594"/>
                </a:lnTo>
                <a:close/>
                <a:moveTo>
                  <a:pt x="9131326" y="2563419"/>
                </a:moveTo>
                <a:lnTo>
                  <a:pt x="8714335" y="2563419"/>
                </a:lnTo>
                <a:lnTo>
                  <a:pt x="8714335" y="2153868"/>
                </a:lnTo>
                <a:lnTo>
                  <a:pt x="9131326" y="2153868"/>
                </a:lnTo>
                <a:lnTo>
                  <a:pt x="9131326" y="2563419"/>
                </a:lnTo>
                <a:close/>
                <a:moveTo>
                  <a:pt x="8696484" y="2563419"/>
                </a:moveTo>
                <a:lnTo>
                  <a:pt x="8279314" y="2563419"/>
                </a:lnTo>
                <a:lnTo>
                  <a:pt x="8279314" y="2153868"/>
                </a:lnTo>
                <a:lnTo>
                  <a:pt x="8696484" y="2153868"/>
                </a:lnTo>
                <a:lnTo>
                  <a:pt x="8696484" y="2563419"/>
                </a:lnTo>
                <a:close/>
                <a:moveTo>
                  <a:pt x="8261642" y="2563419"/>
                </a:moveTo>
                <a:lnTo>
                  <a:pt x="7844651" y="2563419"/>
                </a:lnTo>
                <a:lnTo>
                  <a:pt x="7844651" y="2153868"/>
                </a:lnTo>
                <a:lnTo>
                  <a:pt x="8261642" y="2153868"/>
                </a:lnTo>
                <a:lnTo>
                  <a:pt x="8261642" y="2563419"/>
                </a:lnTo>
                <a:close/>
                <a:moveTo>
                  <a:pt x="7826800" y="2563419"/>
                </a:moveTo>
                <a:lnTo>
                  <a:pt x="7409809" y="2563419"/>
                </a:lnTo>
                <a:lnTo>
                  <a:pt x="7409809" y="2153868"/>
                </a:lnTo>
                <a:lnTo>
                  <a:pt x="7826979" y="2153868"/>
                </a:lnTo>
                <a:lnTo>
                  <a:pt x="7826979" y="2563419"/>
                </a:lnTo>
                <a:close/>
                <a:moveTo>
                  <a:pt x="7391958" y="2563419"/>
                </a:moveTo>
                <a:lnTo>
                  <a:pt x="6974967" y="2563419"/>
                </a:lnTo>
                <a:lnTo>
                  <a:pt x="6974967" y="2153868"/>
                </a:lnTo>
                <a:lnTo>
                  <a:pt x="7391958" y="2153868"/>
                </a:lnTo>
                <a:lnTo>
                  <a:pt x="7391958" y="2563419"/>
                </a:lnTo>
                <a:close/>
                <a:moveTo>
                  <a:pt x="6957295" y="2563419"/>
                </a:moveTo>
                <a:lnTo>
                  <a:pt x="6540303" y="2563419"/>
                </a:lnTo>
                <a:lnTo>
                  <a:pt x="6540303" y="2153868"/>
                </a:lnTo>
                <a:lnTo>
                  <a:pt x="6957295" y="2153868"/>
                </a:lnTo>
                <a:lnTo>
                  <a:pt x="6957295" y="2563419"/>
                </a:lnTo>
                <a:close/>
                <a:moveTo>
                  <a:pt x="6522453" y="2563419"/>
                </a:moveTo>
                <a:lnTo>
                  <a:pt x="6105282" y="2563419"/>
                </a:lnTo>
                <a:lnTo>
                  <a:pt x="6105282" y="2153868"/>
                </a:lnTo>
                <a:lnTo>
                  <a:pt x="6522453" y="2153868"/>
                </a:lnTo>
                <a:lnTo>
                  <a:pt x="6522453" y="2563419"/>
                </a:lnTo>
                <a:close/>
                <a:moveTo>
                  <a:pt x="6087610" y="2563419"/>
                </a:moveTo>
                <a:lnTo>
                  <a:pt x="5670619" y="2563419"/>
                </a:lnTo>
                <a:lnTo>
                  <a:pt x="5670619" y="2153868"/>
                </a:lnTo>
                <a:lnTo>
                  <a:pt x="6087610" y="2153868"/>
                </a:lnTo>
                <a:lnTo>
                  <a:pt x="6087610" y="2563419"/>
                </a:lnTo>
                <a:close/>
                <a:moveTo>
                  <a:pt x="5652769" y="2563419"/>
                </a:moveTo>
                <a:lnTo>
                  <a:pt x="5235598" y="2563419"/>
                </a:lnTo>
                <a:lnTo>
                  <a:pt x="5235598" y="2153868"/>
                </a:lnTo>
                <a:lnTo>
                  <a:pt x="5652769" y="2153868"/>
                </a:lnTo>
                <a:lnTo>
                  <a:pt x="5652769" y="2563419"/>
                </a:lnTo>
                <a:close/>
                <a:moveTo>
                  <a:pt x="5217926" y="2563419"/>
                </a:moveTo>
                <a:lnTo>
                  <a:pt x="4800935" y="2563419"/>
                </a:lnTo>
                <a:lnTo>
                  <a:pt x="4800935" y="2153868"/>
                </a:lnTo>
                <a:lnTo>
                  <a:pt x="5217926" y="2153868"/>
                </a:lnTo>
                <a:lnTo>
                  <a:pt x="5217926" y="2563419"/>
                </a:lnTo>
                <a:close/>
                <a:moveTo>
                  <a:pt x="4783085" y="2563419"/>
                </a:moveTo>
                <a:lnTo>
                  <a:pt x="4366093" y="2563419"/>
                </a:lnTo>
                <a:lnTo>
                  <a:pt x="4366093" y="2153868"/>
                </a:lnTo>
                <a:lnTo>
                  <a:pt x="4783085" y="2153868"/>
                </a:lnTo>
                <a:lnTo>
                  <a:pt x="4783085" y="2563419"/>
                </a:lnTo>
                <a:close/>
                <a:moveTo>
                  <a:pt x="4348242" y="2563419"/>
                </a:moveTo>
                <a:lnTo>
                  <a:pt x="3931072" y="2563419"/>
                </a:lnTo>
                <a:lnTo>
                  <a:pt x="3931072" y="2153868"/>
                </a:lnTo>
                <a:lnTo>
                  <a:pt x="4348242" y="2153868"/>
                </a:lnTo>
                <a:lnTo>
                  <a:pt x="4348242" y="2563419"/>
                </a:lnTo>
                <a:close/>
                <a:moveTo>
                  <a:pt x="3913400" y="2563419"/>
                </a:moveTo>
                <a:lnTo>
                  <a:pt x="3496409" y="2563419"/>
                </a:lnTo>
                <a:lnTo>
                  <a:pt x="3496409" y="2153868"/>
                </a:lnTo>
                <a:lnTo>
                  <a:pt x="3913400" y="2153868"/>
                </a:lnTo>
                <a:lnTo>
                  <a:pt x="3913400" y="2563419"/>
                </a:lnTo>
                <a:close/>
                <a:moveTo>
                  <a:pt x="3478558" y="2563419"/>
                </a:moveTo>
                <a:lnTo>
                  <a:pt x="3061388" y="2563419"/>
                </a:lnTo>
                <a:lnTo>
                  <a:pt x="3061388" y="2153868"/>
                </a:lnTo>
                <a:lnTo>
                  <a:pt x="3478558" y="2153868"/>
                </a:lnTo>
                <a:lnTo>
                  <a:pt x="3478558" y="2563419"/>
                </a:lnTo>
                <a:close/>
                <a:moveTo>
                  <a:pt x="3043716" y="2563419"/>
                </a:moveTo>
                <a:lnTo>
                  <a:pt x="2626724" y="2563419"/>
                </a:lnTo>
                <a:lnTo>
                  <a:pt x="2626724" y="2153868"/>
                </a:lnTo>
                <a:lnTo>
                  <a:pt x="3043716" y="2153868"/>
                </a:lnTo>
                <a:lnTo>
                  <a:pt x="3043716" y="2563419"/>
                </a:lnTo>
                <a:close/>
                <a:moveTo>
                  <a:pt x="2608874" y="2563419"/>
                </a:moveTo>
                <a:lnTo>
                  <a:pt x="2191883" y="2563419"/>
                </a:lnTo>
                <a:lnTo>
                  <a:pt x="2191883" y="2153868"/>
                </a:lnTo>
                <a:lnTo>
                  <a:pt x="2608874" y="2153868"/>
                </a:lnTo>
                <a:lnTo>
                  <a:pt x="2608874" y="2563419"/>
                </a:lnTo>
                <a:close/>
                <a:moveTo>
                  <a:pt x="2608874" y="2580958"/>
                </a:moveTo>
                <a:lnTo>
                  <a:pt x="2608874" y="2990684"/>
                </a:lnTo>
                <a:lnTo>
                  <a:pt x="2191883" y="2990684"/>
                </a:lnTo>
                <a:lnTo>
                  <a:pt x="2191883" y="2580958"/>
                </a:lnTo>
                <a:lnTo>
                  <a:pt x="2608874" y="2580958"/>
                </a:lnTo>
                <a:close/>
                <a:moveTo>
                  <a:pt x="2608874" y="3008224"/>
                </a:moveTo>
                <a:lnTo>
                  <a:pt x="2608874" y="3417950"/>
                </a:lnTo>
                <a:lnTo>
                  <a:pt x="2191883" y="3417950"/>
                </a:lnTo>
                <a:lnTo>
                  <a:pt x="2191883" y="3008224"/>
                </a:lnTo>
                <a:lnTo>
                  <a:pt x="2608874" y="3008224"/>
                </a:lnTo>
                <a:close/>
                <a:moveTo>
                  <a:pt x="2608874" y="3435490"/>
                </a:moveTo>
                <a:lnTo>
                  <a:pt x="2608874" y="3845216"/>
                </a:lnTo>
                <a:lnTo>
                  <a:pt x="2191883" y="3845216"/>
                </a:lnTo>
                <a:lnTo>
                  <a:pt x="2191883" y="3435490"/>
                </a:lnTo>
                <a:lnTo>
                  <a:pt x="2608874" y="3435490"/>
                </a:lnTo>
                <a:close/>
                <a:moveTo>
                  <a:pt x="2608874" y="3862755"/>
                </a:moveTo>
                <a:lnTo>
                  <a:pt x="2608874" y="4272482"/>
                </a:lnTo>
                <a:lnTo>
                  <a:pt x="2191883" y="4272482"/>
                </a:lnTo>
                <a:lnTo>
                  <a:pt x="2191883" y="3862755"/>
                </a:lnTo>
                <a:lnTo>
                  <a:pt x="2608874" y="3862755"/>
                </a:lnTo>
                <a:close/>
                <a:moveTo>
                  <a:pt x="2608874" y="4290021"/>
                </a:moveTo>
                <a:lnTo>
                  <a:pt x="2608874" y="4699748"/>
                </a:lnTo>
                <a:lnTo>
                  <a:pt x="2191883" y="4699748"/>
                </a:lnTo>
                <a:lnTo>
                  <a:pt x="2191883" y="4290021"/>
                </a:lnTo>
                <a:lnTo>
                  <a:pt x="2608874" y="4290021"/>
                </a:lnTo>
                <a:close/>
                <a:moveTo>
                  <a:pt x="2626724" y="4290021"/>
                </a:moveTo>
                <a:lnTo>
                  <a:pt x="3043716" y="4290021"/>
                </a:lnTo>
                <a:lnTo>
                  <a:pt x="3043716" y="4699748"/>
                </a:lnTo>
                <a:lnTo>
                  <a:pt x="2626724" y="4699748"/>
                </a:lnTo>
                <a:lnTo>
                  <a:pt x="2626724" y="4290021"/>
                </a:lnTo>
                <a:close/>
                <a:moveTo>
                  <a:pt x="3061567" y="4290021"/>
                </a:moveTo>
                <a:lnTo>
                  <a:pt x="3478737" y="4290021"/>
                </a:lnTo>
                <a:lnTo>
                  <a:pt x="3478737" y="4699748"/>
                </a:lnTo>
                <a:lnTo>
                  <a:pt x="3061567" y="4699748"/>
                </a:lnTo>
                <a:lnTo>
                  <a:pt x="3061567" y="4290021"/>
                </a:lnTo>
                <a:close/>
                <a:moveTo>
                  <a:pt x="3496409" y="4290021"/>
                </a:moveTo>
                <a:lnTo>
                  <a:pt x="3913400" y="4290021"/>
                </a:lnTo>
                <a:lnTo>
                  <a:pt x="3913400" y="4699748"/>
                </a:lnTo>
                <a:lnTo>
                  <a:pt x="3496409" y="4699748"/>
                </a:lnTo>
                <a:lnTo>
                  <a:pt x="3496409" y="4290021"/>
                </a:lnTo>
                <a:close/>
                <a:moveTo>
                  <a:pt x="3931251" y="4290021"/>
                </a:moveTo>
                <a:lnTo>
                  <a:pt x="4348421" y="4290021"/>
                </a:lnTo>
                <a:lnTo>
                  <a:pt x="4348421" y="4699748"/>
                </a:lnTo>
                <a:lnTo>
                  <a:pt x="3931251" y="4699748"/>
                </a:lnTo>
                <a:lnTo>
                  <a:pt x="3931251" y="4290021"/>
                </a:lnTo>
                <a:close/>
                <a:moveTo>
                  <a:pt x="4366093" y="4290021"/>
                </a:moveTo>
                <a:lnTo>
                  <a:pt x="4783085" y="4290021"/>
                </a:lnTo>
                <a:lnTo>
                  <a:pt x="4783085" y="4699748"/>
                </a:lnTo>
                <a:lnTo>
                  <a:pt x="4366093" y="4699748"/>
                </a:lnTo>
                <a:lnTo>
                  <a:pt x="4366093" y="4290021"/>
                </a:lnTo>
                <a:close/>
                <a:moveTo>
                  <a:pt x="4800756" y="4290021"/>
                </a:moveTo>
                <a:lnTo>
                  <a:pt x="5217748" y="4290021"/>
                </a:lnTo>
                <a:lnTo>
                  <a:pt x="5217748" y="4699748"/>
                </a:lnTo>
                <a:lnTo>
                  <a:pt x="4800756" y="4699748"/>
                </a:lnTo>
                <a:lnTo>
                  <a:pt x="4800756" y="4290021"/>
                </a:lnTo>
                <a:close/>
                <a:moveTo>
                  <a:pt x="5235598" y="4290021"/>
                </a:moveTo>
                <a:lnTo>
                  <a:pt x="5652769" y="4290021"/>
                </a:lnTo>
                <a:lnTo>
                  <a:pt x="5652769" y="4699748"/>
                </a:lnTo>
                <a:lnTo>
                  <a:pt x="5235598" y="4699748"/>
                </a:lnTo>
                <a:lnTo>
                  <a:pt x="5235598" y="4290021"/>
                </a:lnTo>
                <a:close/>
                <a:moveTo>
                  <a:pt x="5670441" y="4290021"/>
                </a:moveTo>
                <a:lnTo>
                  <a:pt x="6087432" y="4290021"/>
                </a:lnTo>
                <a:lnTo>
                  <a:pt x="6087432" y="4699748"/>
                </a:lnTo>
                <a:lnTo>
                  <a:pt x="5670441" y="4699748"/>
                </a:lnTo>
                <a:lnTo>
                  <a:pt x="5670441" y="4290021"/>
                </a:lnTo>
                <a:close/>
                <a:moveTo>
                  <a:pt x="6105282" y="4290021"/>
                </a:moveTo>
                <a:lnTo>
                  <a:pt x="6522453" y="4290021"/>
                </a:lnTo>
                <a:lnTo>
                  <a:pt x="6522453" y="4699748"/>
                </a:lnTo>
                <a:lnTo>
                  <a:pt x="6105282" y="4699748"/>
                </a:lnTo>
                <a:lnTo>
                  <a:pt x="6105282" y="4290021"/>
                </a:lnTo>
                <a:close/>
                <a:moveTo>
                  <a:pt x="6540125" y="4290021"/>
                </a:moveTo>
                <a:lnTo>
                  <a:pt x="6957116" y="4290021"/>
                </a:lnTo>
                <a:lnTo>
                  <a:pt x="6957116" y="4699748"/>
                </a:lnTo>
                <a:lnTo>
                  <a:pt x="6540125" y="4699748"/>
                </a:lnTo>
                <a:lnTo>
                  <a:pt x="6540125" y="4290021"/>
                </a:lnTo>
                <a:close/>
                <a:moveTo>
                  <a:pt x="6974967" y="4290021"/>
                </a:moveTo>
                <a:lnTo>
                  <a:pt x="7391958" y="4290021"/>
                </a:lnTo>
                <a:lnTo>
                  <a:pt x="7391958" y="4699748"/>
                </a:lnTo>
                <a:lnTo>
                  <a:pt x="6974967" y="4699748"/>
                </a:lnTo>
                <a:lnTo>
                  <a:pt x="6974967" y="4290021"/>
                </a:lnTo>
                <a:close/>
                <a:moveTo>
                  <a:pt x="7409809" y="4290021"/>
                </a:moveTo>
                <a:lnTo>
                  <a:pt x="7826979" y="4290021"/>
                </a:lnTo>
                <a:lnTo>
                  <a:pt x="7826979" y="4699748"/>
                </a:lnTo>
                <a:lnTo>
                  <a:pt x="7409809" y="4699748"/>
                </a:lnTo>
                <a:lnTo>
                  <a:pt x="7409809" y="4290021"/>
                </a:lnTo>
                <a:close/>
                <a:moveTo>
                  <a:pt x="7844651" y="4290021"/>
                </a:moveTo>
                <a:lnTo>
                  <a:pt x="8261642" y="4290021"/>
                </a:lnTo>
                <a:lnTo>
                  <a:pt x="8261642" y="4699748"/>
                </a:lnTo>
                <a:lnTo>
                  <a:pt x="7844651" y="4699748"/>
                </a:lnTo>
                <a:lnTo>
                  <a:pt x="7844651" y="4290021"/>
                </a:lnTo>
                <a:close/>
                <a:moveTo>
                  <a:pt x="8279493" y="4290021"/>
                </a:moveTo>
                <a:lnTo>
                  <a:pt x="8696663" y="4290021"/>
                </a:lnTo>
                <a:lnTo>
                  <a:pt x="8696663" y="4699748"/>
                </a:lnTo>
                <a:lnTo>
                  <a:pt x="8279493" y="4699748"/>
                </a:lnTo>
                <a:lnTo>
                  <a:pt x="8279493" y="4290021"/>
                </a:lnTo>
                <a:close/>
                <a:moveTo>
                  <a:pt x="8714335" y="4290021"/>
                </a:moveTo>
                <a:lnTo>
                  <a:pt x="9131326" y="4290021"/>
                </a:lnTo>
                <a:lnTo>
                  <a:pt x="9131326" y="4699748"/>
                </a:lnTo>
                <a:lnTo>
                  <a:pt x="8714335" y="4699748"/>
                </a:lnTo>
                <a:lnTo>
                  <a:pt x="8714335" y="4290021"/>
                </a:lnTo>
                <a:close/>
                <a:moveTo>
                  <a:pt x="9148999" y="4290021"/>
                </a:moveTo>
                <a:lnTo>
                  <a:pt x="9565990" y="4290021"/>
                </a:lnTo>
                <a:lnTo>
                  <a:pt x="9565990" y="4699748"/>
                </a:lnTo>
                <a:lnTo>
                  <a:pt x="9148999" y="4699748"/>
                </a:lnTo>
                <a:lnTo>
                  <a:pt x="9148999" y="4290021"/>
                </a:lnTo>
                <a:close/>
                <a:moveTo>
                  <a:pt x="9583840" y="4290021"/>
                </a:moveTo>
                <a:lnTo>
                  <a:pt x="10001010" y="4290021"/>
                </a:lnTo>
                <a:lnTo>
                  <a:pt x="10001010" y="4699748"/>
                </a:lnTo>
                <a:lnTo>
                  <a:pt x="9583840" y="4699748"/>
                </a:lnTo>
                <a:lnTo>
                  <a:pt x="9583840" y="4290021"/>
                </a:lnTo>
                <a:close/>
                <a:moveTo>
                  <a:pt x="9583840" y="4272482"/>
                </a:moveTo>
                <a:lnTo>
                  <a:pt x="9583840" y="3862755"/>
                </a:lnTo>
                <a:lnTo>
                  <a:pt x="10001010" y="3862755"/>
                </a:lnTo>
                <a:lnTo>
                  <a:pt x="10001010" y="4272482"/>
                </a:lnTo>
                <a:lnTo>
                  <a:pt x="9583840" y="4272482"/>
                </a:lnTo>
                <a:close/>
                <a:moveTo>
                  <a:pt x="9583840" y="3845216"/>
                </a:moveTo>
                <a:lnTo>
                  <a:pt x="9583840" y="3435490"/>
                </a:lnTo>
                <a:lnTo>
                  <a:pt x="10001010" y="3435490"/>
                </a:lnTo>
                <a:lnTo>
                  <a:pt x="10001010" y="3845216"/>
                </a:lnTo>
                <a:lnTo>
                  <a:pt x="9583840" y="3845216"/>
                </a:lnTo>
                <a:close/>
                <a:moveTo>
                  <a:pt x="9583840" y="3417950"/>
                </a:moveTo>
                <a:lnTo>
                  <a:pt x="9583840" y="3008224"/>
                </a:lnTo>
                <a:lnTo>
                  <a:pt x="10001010" y="3008224"/>
                </a:lnTo>
                <a:lnTo>
                  <a:pt x="10001010" y="3417950"/>
                </a:lnTo>
                <a:lnTo>
                  <a:pt x="9583840" y="3417950"/>
                </a:lnTo>
                <a:close/>
                <a:moveTo>
                  <a:pt x="9583840" y="2990684"/>
                </a:moveTo>
                <a:lnTo>
                  <a:pt x="9583840" y="2580958"/>
                </a:lnTo>
                <a:lnTo>
                  <a:pt x="10001010" y="2580958"/>
                </a:lnTo>
                <a:lnTo>
                  <a:pt x="10001010" y="2990684"/>
                </a:lnTo>
                <a:lnTo>
                  <a:pt x="9583840" y="2990684"/>
                </a:lnTo>
                <a:close/>
                <a:moveTo>
                  <a:pt x="9583840" y="2563419"/>
                </a:moveTo>
                <a:lnTo>
                  <a:pt x="9583840" y="2153868"/>
                </a:lnTo>
                <a:lnTo>
                  <a:pt x="10001010" y="2153868"/>
                </a:lnTo>
                <a:lnTo>
                  <a:pt x="10001010" y="2563594"/>
                </a:lnTo>
                <a:lnTo>
                  <a:pt x="9583840" y="2563594"/>
                </a:lnTo>
                <a:close/>
                <a:moveTo>
                  <a:pt x="9583840" y="2136329"/>
                </a:moveTo>
                <a:lnTo>
                  <a:pt x="9583840" y="1726602"/>
                </a:lnTo>
                <a:lnTo>
                  <a:pt x="10001010" y="1726602"/>
                </a:lnTo>
                <a:lnTo>
                  <a:pt x="10001010" y="2136329"/>
                </a:lnTo>
                <a:lnTo>
                  <a:pt x="9583840" y="2136329"/>
                </a:lnTo>
                <a:close/>
                <a:moveTo>
                  <a:pt x="9566169" y="2136329"/>
                </a:moveTo>
                <a:lnTo>
                  <a:pt x="9149176" y="2136329"/>
                </a:lnTo>
                <a:lnTo>
                  <a:pt x="9149176" y="1726602"/>
                </a:lnTo>
                <a:lnTo>
                  <a:pt x="9566169" y="1726602"/>
                </a:lnTo>
                <a:lnTo>
                  <a:pt x="9566169" y="2136329"/>
                </a:lnTo>
                <a:close/>
                <a:moveTo>
                  <a:pt x="9131326" y="2136329"/>
                </a:moveTo>
                <a:lnTo>
                  <a:pt x="8714335" y="2136329"/>
                </a:lnTo>
                <a:lnTo>
                  <a:pt x="8714335" y="1726602"/>
                </a:lnTo>
                <a:lnTo>
                  <a:pt x="9131326" y="1726602"/>
                </a:lnTo>
                <a:lnTo>
                  <a:pt x="9131326" y="2136329"/>
                </a:lnTo>
                <a:close/>
                <a:moveTo>
                  <a:pt x="8696484" y="2136329"/>
                </a:moveTo>
                <a:lnTo>
                  <a:pt x="8279314" y="2136329"/>
                </a:lnTo>
                <a:lnTo>
                  <a:pt x="8279314" y="1726602"/>
                </a:lnTo>
                <a:lnTo>
                  <a:pt x="8696484" y="1726602"/>
                </a:lnTo>
                <a:lnTo>
                  <a:pt x="8696484" y="2136329"/>
                </a:lnTo>
                <a:close/>
                <a:moveTo>
                  <a:pt x="8261642" y="2136329"/>
                </a:moveTo>
                <a:lnTo>
                  <a:pt x="7844651" y="2136329"/>
                </a:lnTo>
                <a:lnTo>
                  <a:pt x="7844651" y="1726602"/>
                </a:lnTo>
                <a:lnTo>
                  <a:pt x="8261642" y="1726602"/>
                </a:lnTo>
                <a:lnTo>
                  <a:pt x="8261642" y="2136329"/>
                </a:lnTo>
                <a:close/>
                <a:moveTo>
                  <a:pt x="7826800" y="2136329"/>
                </a:moveTo>
                <a:lnTo>
                  <a:pt x="7409809" y="2136329"/>
                </a:lnTo>
                <a:lnTo>
                  <a:pt x="7409809" y="1726602"/>
                </a:lnTo>
                <a:lnTo>
                  <a:pt x="7826979" y="1726602"/>
                </a:lnTo>
                <a:lnTo>
                  <a:pt x="7826979" y="2136329"/>
                </a:lnTo>
                <a:close/>
                <a:moveTo>
                  <a:pt x="7391958" y="2136329"/>
                </a:moveTo>
                <a:lnTo>
                  <a:pt x="6974967" y="2136329"/>
                </a:lnTo>
                <a:lnTo>
                  <a:pt x="6974967" y="1726602"/>
                </a:lnTo>
                <a:lnTo>
                  <a:pt x="7391958" y="1726602"/>
                </a:lnTo>
                <a:lnTo>
                  <a:pt x="7391958" y="2136329"/>
                </a:lnTo>
                <a:close/>
                <a:moveTo>
                  <a:pt x="6957295" y="2136329"/>
                </a:moveTo>
                <a:lnTo>
                  <a:pt x="6540303" y="2136329"/>
                </a:lnTo>
                <a:lnTo>
                  <a:pt x="6540303" y="1726602"/>
                </a:lnTo>
                <a:lnTo>
                  <a:pt x="6957295" y="1726602"/>
                </a:lnTo>
                <a:lnTo>
                  <a:pt x="6957295" y="2136329"/>
                </a:lnTo>
                <a:close/>
                <a:moveTo>
                  <a:pt x="6522453" y="2136329"/>
                </a:moveTo>
                <a:lnTo>
                  <a:pt x="6105282" y="2136329"/>
                </a:lnTo>
                <a:lnTo>
                  <a:pt x="6105282" y="1726602"/>
                </a:lnTo>
                <a:lnTo>
                  <a:pt x="6522453" y="1726602"/>
                </a:lnTo>
                <a:lnTo>
                  <a:pt x="6522453" y="2136329"/>
                </a:lnTo>
                <a:close/>
                <a:moveTo>
                  <a:pt x="6087610" y="2136329"/>
                </a:moveTo>
                <a:lnTo>
                  <a:pt x="5670619" y="2136329"/>
                </a:lnTo>
                <a:lnTo>
                  <a:pt x="5670619" y="1726602"/>
                </a:lnTo>
                <a:lnTo>
                  <a:pt x="6087610" y="1726602"/>
                </a:lnTo>
                <a:lnTo>
                  <a:pt x="6087610" y="2136329"/>
                </a:lnTo>
                <a:close/>
                <a:moveTo>
                  <a:pt x="5652769" y="2136329"/>
                </a:moveTo>
                <a:lnTo>
                  <a:pt x="5235598" y="2136329"/>
                </a:lnTo>
                <a:lnTo>
                  <a:pt x="5235598" y="1726602"/>
                </a:lnTo>
                <a:lnTo>
                  <a:pt x="5652769" y="1726602"/>
                </a:lnTo>
                <a:lnTo>
                  <a:pt x="5652769" y="2136329"/>
                </a:lnTo>
                <a:close/>
                <a:moveTo>
                  <a:pt x="5217926" y="2136329"/>
                </a:moveTo>
                <a:lnTo>
                  <a:pt x="4800935" y="2136329"/>
                </a:lnTo>
                <a:lnTo>
                  <a:pt x="4800935" y="1726602"/>
                </a:lnTo>
                <a:lnTo>
                  <a:pt x="5217926" y="1726602"/>
                </a:lnTo>
                <a:lnTo>
                  <a:pt x="5217926" y="2136329"/>
                </a:lnTo>
                <a:close/>
                <a:moveTo>
                  <a:pt x="4783085" y="2136329"/>
                </a:moveTo>
                <a:lnTo>
                  <a:pt x="4366093" y="2136329"/>
                </a:lnTo>
                <a:lnTo>
                  <a:pt x="4366093" y="1726602"/>
                </a:lnTo>
                <a:lnTo>
                  <a:pt x="4783085" y="1726602"/>
                </a:lnTo>
                <a:lnTo>
                  <a:pt x="4783085" y="2136329"/>
                </a:lnTo>
                <a:close/>
                <a:moveTo>
                  <a:pt x="4348242" y="2136329"/>
                </a:moveTo>
                <a:lnTo>
                  <a:pt x="3931072" y="2136329"/>
                </a:lnTo>
                <a:lnTo>
                  <a:pt x="3931072" y="1726602"/>
                </a:lnTo>
                <a:lnTo>
                  <a:pt x="4348242" y="1726602"/>
                </a:lnTo>
                <a:lnTo>
                  <a:pt x="4348242" y="2136329"/>
                </a:lnTo>
                <a:close/>
                <a:moveTo>
                  <a:pt x="3913400" y="2136329"/>
                </a:moveTo>
                <a:lnTo>
                  <a:pt x="3496409" y="2136329"/>
                </a:lnTo>
                <a:lnTo>
                  <a:pt x="3496409" y="1726602"/>
                </a:lnTo>
                <a:lnTo>
                  <a:pt x="3913400" y="1726602"/>
                </a:lnTo>
                <a:lnTo>
                  <a:pt x="3913400" y="2136329"/>
                </a:lnTo>
                <a:close/>
                <a:moveTo>
                  <a:pt x="3478558" y="2136329"/>
                </a:moveTo>
                <a:lnTo>
                  <a:pt x="3061388" y="2136329"/>
                </a:lnTo>
                <a:lnTo>
                  <a:pt x="3061388" y="1726602"/>
                </a:lnTo>
                <a:lnTo>
                  <a:pt x="3478558" y="1726602"/>
                </a:lnTo>
                <a:lnTo>
                  <a:pt x="3478558" y="2136329"/>
                </a:lnTo>
                <a:close/>
                <a:moveTo>
                  <a:pt x="3043716" y="2136329"/>
                </a:moveTo>
                <a:lnTo>
                  <a:pt x="2626724" y="2136329"/>
                </a:lnTo>
                <a:lnTo>
                  <a:pt x="2626724" y="1726602"/>
                </a:lnTo>
                <a:lnTo>
                  <a:pt x="3043716" y="1726602"/>
                </a:lnTo>
                <a:lnTo>
                  <a:pt x="3043716" y="2136329"/>
                </a:lnTo>
                <a:close/>
                <a:moveTo>
                  <a:pt x="2608874" y="2136329"/>
                </a:moveTo>
                <a:lnTo>
                  <a:pt x="2191883" y="2136329"/>
                </a:lnTo>
                <a:lnTo>
                  <a:pt x="2191883" y="1726602"/>
                </a:lnTo>
                <a:lnTo>
                  <a:pt x="2608874" y="1726602"/>
                </a:lnTo>
                <a:lnTo>
                  <a:pt x="2608874" y="2136329"/>
                </a:lnTo>
                <a:close/>
                <a:moveTo>
                  <a:pt x="2174210" y="2136329"/>
                </a:moveTo>
                <a:lnTo>
                  <a:pt x="1757040" y="2136329"/>
                </a:lnTo>
                <a:lnTo>
                  <a:pt x="1757040" y="1726602"/>
                </a:lnTo>
                <a:lnTo>
                  <a:pt x="2174210" y="1726602"/>
                </a:lnTo>
                <a:lnTo>
                  <a:pt x="2174210" y="2136329"/>
                </a:lnTo>
                <a:close/>
                <a:moveTo>
                  <a:pt x="2174210" y="2153868"/>
                </a:moveTo>
                <a:lnTo>
                  <a:pt x="2174210" y="2563594"/>
                </a:lnTo>
                <a:lnTo>
                  <a:pt x="1757040" y="2563594"/>
                </a:lnTo>
                <a:lnTo>
                  <a:pt x="1757040" y="2153868"/>
                </a:lnTo>
                <a:lnTo>
                  <a:pt x="2174210" y="2153868"/>
                </a:lnTo>
                <a:close/>
                <a:moveTo>
                  <a:pt x="2174210" y="2580958"/>
                </a:moveTo>
                <a:lnTo>
                  <a:pt x="2174210" y="2990684"/>
                </a:lnTo>
                <a:lnTo>
                  <a:pt x="1757040" y="2990684"/>
                </a:lnTo>
                <a:lnTo>
                  <a:pt x="1757040" y="2580958"/>
                </a:lnTo>
                <a:lnTo>
                  <a:pt x="2174210" y="2580958"/>
                </a:lnTo>
                <a:close/>
                <a:moveTo>
                  <a:pt x="2174210" y="3008224"/>
                </a:moveTo>
                <a:lnTo>
                  <a:pt x="2174210" y="3417950"/>
                </a:lnTo>
                <a:lnTo>
                  <a:pt x="1757040" y="3417950"/>
                </a:lnTo>
                <a:lnTo>
                  <a:pt x="1757040" y="3008224"/>
                </a:lnTo>
                <a:lnTo>
                  <a:pt x="2174210" y="3008224"/>
                </a:lnTo>
                <a:close/>
                <a:moveTo>
                  <a:pt x="2174210" y="3435490"/>
                </a:moveTo>
                <a:lnTo>
                  <a:pt x="2174210" y="3845216"/>
                </a:lnTo>
                <a:lnTo>
                  <a:pt x="1757040" y="3845216"/>
                </a:lnTo>
                <a:lnTo>
                  <a:pt x="1757040" y="3435490"/>
                </a:lnTo>
                <a:lnTo>
                  <a:pt x="2174210" y="3435490"/>
                </a:lnTo>
                <a:close/>
                <a:moveTo>
                  <a:pt x="2174210" y="3862755"/>
                </a:moveTo>
                <a:lnTo>
                  <a:pt x="2174210" y="4272482"/>
                </a:lnTo>
                <a:lnTo>
                  <a:pt x="1757040" y="4272482"/>
                </a:lnTo>
                <a:lnTo>
                  <a:pt x="1757040" y="3862755"/>
                </a:lnTo>
                <a:lnTo>
                  <a:pt x="2174210" y="3862755"/>
                </a:lnTo>
                <a:close/>
                <a:moveTo>
                  <a:pt x="2174210" y="4290021"/>
                </a:moveTo>
                <a:lnTo>
                  <a:pt x="2174210" y="4699748"/>
                </a:lnTo>
                <a:lnTo>
                  <a:pt x="1757040" y="4699748"/>
                </a:lnTo>
                <a:lnTo>
                  <a:pt x="1757040" y="4290021"/>
                </a:lnTo>
                <a:lnTo>
                  <a:pt x="2174210" y="4290021"/>
                </a:lnTo>
                <a:close/>
                <a:moveTo>
                  <a:pt x="2174210" y="4717287"/>
                </a:moveTo>
                <a:lnTo>
                  <a:pt x="2174210" y="5127013"/>
                </a:lnTo>
                <a:lnTo>
                  <a:pt x="1757040" y="5127013"/>
                </a:lnTo>
                <a:lnTo>
                  <a:pt x="1757040" y="4717287"/>
                </a:lnTo>
                <a:lnTo>
                  <a:pt x="2174210" y="4717287"/>
                </a:lnTo>
                <a:close/>
                <a:moveTo>
                  <a:pt x="2191883" y="4717287"/>
                </a:moveTo>
                <a:lnTo>
                  <a:pt x="2608874" y="4717287"/>
                </a:lnTo>
                <a:lnTo>
                  <a:pt x="2608874" y="5127013"/>
                </a:lnTo>
                <a:lnTo>
                  <a:pt x="2191883" y="5127013"/>
                </a:lnTo>
                <a:lnTo>
                  <a:pt x="2191883" y="4717287"/>
                </a:lnTo>
                <a:close/>
                <a:moveTo>
                  <a:pt x="2626724" y="4717287"/>
                </a:moveTo>
                <a:lnTo>
                  <a:pt x="3043716" y="4717287"/>
                </a:lnTo>
                <a:lnTo>
                  <a:pt x="3043716" y="5127013"/>
                </a:lnTo>
                <a:lnTo>
                  <a:pt x="2626724" y="5127013"/>
                </a:lnTo>
                <a:lnTo>
                  <a:pt x="2626724" y="4717287"/>
                </a:lnTo>
                <a:close/>
                <a:moveTo>
                  <a:pt x="3061567" y="4717287"/>
                </a:moveTo>
                <a:lnTo>
                  <a:pt x="3478737" y="4717287"/>
                </a:lnTo>
                <a:lnTo>
                  <a:pt x="3478737" y="5127013"/>
                </a:lnTo>
                <a:lnTo>
                  <a:pt x="3061567" y="5127013"/>
                </a:lnTo>
                <a:lnTo>
                  <a:pt x="3061567" y="4717287"/>
                </a:lnTo>
                <a:close/>
                <a:moveTo>
                  <a:pt x="3496409" y="4717287"/>
                </a:moveTo>
                <a:lnTo>
                  <a:pt x="3913400" y="4717287"/>
                </a:lnTo>
                <a:lnTo>
                  <a:pt x="3913400" y="5127013"/>
                </a:lnTo>
                <a:lnTo>
                  <a:pt x="3496409" y="5127013"/>
                </a:lnTo>
                <a:lnTo>
                  <a:pt x="3496409" y="4717287"/>
                </a:lnTo>
                <a:close/>
                <a:moveTo>
                  <a:pt x="3931251" y="4717287"/>
                </a:moveTo>
                <a:lnTo>
                  <a:pt x="4348421" y="4717287"/>
                </a:lnTo>
                <a:lnTo>
                  <a:pt x="4348421" y="5127013"/>
                </a:lnTo>
                <a:lnTo>
                  <a:pt x="3931251" y="5127013"/>
                </a:lnTo>
                <a:lnTo>
                  <a:pt x="3931251" y="4717287"/>
                </a:lnTo>
                <a:close/>
                <a:moveTo>
                  <a:pt x="4366093" y="4717287"/>
                </a:moveTo>
                <a:lnTo>
                  <a:pt x="4783085" y="4717287"/>
                </a:lnTo>
                <a:lnTo>
                  <a:pt x="4783085" y="5127013"/>
                </a:lnTo>
                <a:lnTo>
                  <a:pt x="4366093" y="5127013"/>
                </a:lnTo>
                <a:lnTo>
                  <a:pt x="4366093" y="4717287"/>
                </a:lnTo>
                <a:close/>
                <a:moveTo>
                  <a:pt x="4800756" y="4717287"/>
                </a:moveTo>
                <a:lnTo>
                  <a:pt x="5217748" y="4717287"/>
                </a:lnTo>
                <a:lnTo>
                  <a:pt x="5217748" y="5127013"/>
                </a:lnTo>
                <a:lnTo>
                  <a:pt x="4800756" y="5127013"/>
                </a:lnTo>
                <a:lnTo>
                  <a:pt x="4800756" y="4717287"/>
                </a:lnTo>
                <a:close/>
                <a:moveTo>
                  <a:pt x="5235598" y="4717287"/>
                </a:moveTo>
                <a:lnTo>
                  <a:pt x="5652769" y="4717287"/>
                </a:lnTo>
                <a:lnTo>
                  <a:pt x="5652769" y="5127013"/>
                </a:lnTo>
                <a:lnTo>
                  <a:pt x="5235598" y="5127013"/>
                </a:lnTo>
                <a:lnTo>
                  <a:pt x="5235598" y="4717287"/>
                </a:lnTo>
                <a:close/>
                <a:moveTo>
                  <a:pt x="5670441" y="4717287"/>
                </a:moveTo>
                <a:lnTo>
                  <a:pt x="6087432" y="4717287"/>
                </a:lnTo>
                <a:lnTo>
                  <a:pt x="6087432" y="5127013"/>
                </a:lnTo>
                <a:lnTo>
                  <a:pt x="5670441" y="5127013"/>
                </a:lnTo>
                <a:lnTo>
                  <a:pt x="5670441" y="4717287"/>
                </a:lnTo>
                <a:close/>
                <a:moveTo>
                  <a:pt x="6105282" y="4717287"/>
                </a:moveTo>
                <a:lnTo>
                  <a:pt x="6522453" y="4717287"/>
                </a:lnTo>
                <a:lnTo>
                  <a:pt x="6522453" y="5127013"/>
                </a:lnTo>
                <a:lnTo>
                  <a:pt x="6105282" y="5127013"/>
                </a:lnTo>
                <a:lnTo>
                  <a:pt x="6105282" y="4717287"/>
                </a:lnTo>
                <a:close/>
                <a:moveTo>
                  <a:pt x="6540125" y="4717287"/>
                </a:moveTo>
                <a:lnTo>
                  <a:pt x="6957116" y="4717287"/>
                </a:lnTo>
                <a:lnTo>
                  <a:pt x="6957116" y="5127013"/>
                </a:lnTo>
                <a:lnTo>
                  <a:pt x="6540125" y="5127013"/>
                </a:lnTo>
                <a:lnTo>
                  <a:pt x="6540125" y="4717287"/>
                </a:lnTo>
                <a:close/>
                <a:moveTo>
                  <a:pt x="6974967" y="4717287"/>
                </a:moveTo>
                <a:lnTo>
                  <a:pt x="7391958" y="4717287"/>
                </a:lnTo>
                <a:lnTo>
                  <a:pt x="7391958" y="5127013"/>
                </a:lnTo>
                <a:lnTo>
                  <a:pt x="6974967" y="5127013"/>
                </a:lnTo>
                <a:lnTo>
                  <a:pt x="6974967" y="4717287"/>
                </a:lnTo>
                <a:close/>
                <a:moveTo>
                  <a:pt x="7409809" y="4717287"/>
                </a:moveTo>
                <a:lnTo>
                  <a:pt x="7826979" y="4717287"/>
                </a:lnTo>
                <a:lnTo>
                  <a:pt x="7826979" y="5127013"/>
                </a:lnTo>
                <a:lnTo>
                  <a:pt x="7409809" y="5127013"/>
                </a:lnTo>
                <a:lnTo>
                  <a:pt x="7409809" y="4717287"/>
                </a:lnTo>
                <a:close/>
                <a:moveTo>
                  <a:pt x="7844651" y="4717287"/>
                </a:moveTo>
                <a:lnTo>
                  <a:pt x="8261642" y="4717287"/>
                </a:lnTo>
                <a:lnTo>
                  <a:pt x="8261642" y="5127013"/>
                </a:lnTo>
                <a:lnTo>
                  <a:pt x="7844651" y="5127013"/>
                </a:lnTo>
                <a:lnTo>
                  <a:pt x="7844651" y="4717287"/>
                </a:lnTo>
                <a:close/>
                <a:moveTo>
                  <a:pt x="8279493" y="4717287"/>
                </a:moveTo>
                <a:lnTo>
                  <a:pt x="8696663" y="4717287"/>
                </a:lnTo>
                <a:lnTo>
                  <a:pt x="8696663" y="5127013"/>
                </a:lnTo>
                <a:lnTo>
                  <a:pt x="8279493" y="5127013"/>
                </a:lnTo>
                <a:lnTo>
                  <a:pt x="8279493" y="4717287"/>
                </a:lnTo>
                <a:close/>
                <a:moveTo>
                  <a:pt x="8714335" y="4717287"/>
                </a:moveTo>
                <a:lnTo>
                  <a:pt x="9131326" y="4717287"/>
                </a:lnTo>
                <a:lnTo>
                  <a:pt x="9131326" y="5127013"/>
                </a:lnTo>
                <a:lnTo>
                  <a:pt x="8714335" y="5127013"/>
                </a:lnTo>
                <a:lnTo>
                  <a:pt x="8714335" y="4717287"/>
                </a:lnTo>
                <a:close/>
                <a:moveTo>
                  <a:pt x="9148999" y="4717287"/>
                </a:moveTo>
                <a:lnTo>
                  <a:pt x="9565990" y="4717287"/>
                </a:lnTo>
                <a:lnTo>
                  <a:pt x="9565990" y="5127013"/>
                </a:lnTo>
                <a:lnTo>
                  <a:pt x="9148999" y="5127013"/>
                </a:lnTo>
                <a:lnTo>
                  <a:pt x="9148999" y="4717287"/>
                </a:lnTo>
                <a:close/>
                <a:moveTo>
                  <a:pt x="9583840" y="4717287"/>
                </a:moveTo>
                <a:lnTo>
                  <a:pt x="10001010" y="4717287"/>
                </a:lnTo>
                <a:lnTo>
                  <a:pt x="10001010" y="5127013"/>
                </a:lnTo>
                <a:lnTo>
                  <a:pt x="9583840" y="5127013"/>
                </a:lnTo>
                <a:lnTo>
                  <a:pt x="9583840" y="4717287"/>
                </a:lnTo>
                <a:close/>
                <a:moveTo>
                  <a:pt x="10018682" y="4717287"/>
                </a:moveTo>
                <a:lnTo>
                  <a:pt x="10435673" y="4717287"/>
                </a:lnTo>
                <a:lnTo>
                  <a:pt x="10435673" y="5127013"/>
                </a:lnTo>
                <a:lnTo>
                  <a:pt x="10018682" y="5127013"/>
                </a:lnTo>
                <a:lnTo>
                  <a:pt x="10018682" y="4717287"/>
                </a:lnTo>
                <a:close/>
                <a:moveTo>
                  <a:pt x="10018682" y="4699748"/>
                </a:moveTo>
                <a:lnTo>
                  <a:pt x="10018682" y="4290021"/>
                </a:lnTo>
                <a:lnTo>
                  <a:pt x="10435673" y="4290021"/>
                </a:lnTo>
                <a:lnTo>
                  <a:pt x="10435673" y="4699748"/>
                </a:lnTo>
                <a:lnTo>
                  <a:pt x="10018682" y="4699748"/>
                </a:lnTo>
                <a:close/>
                <a:moveTo>
                  <a:pt x="10018682" y="4272482"/>
                </a:moveTo>
                <a:lnTo>
                  <a:pt x="10018682" y="3862755"/>
                </a:lnTo>
                <a:lnTo>
                  <a:pt x="10435673" y="3862755"/>
                </a:lnTo>
                <a:lnTo>
                  <a:pt x="10435673" y="4272482"/>
                </a:lnTo>
                <a:lnTo>
                  <a:pt x="10018682" y="4272482"/>
                </a:lnTo>
                <a:close/>
                <a:moveTo>
                  <a:pt x="10018682" y="3845216"/>
                </a:moveTo>
                <a:lnTo>
                  <a:pt x="10018682" y="3435490"/>
                </a:lnTo>
                <a:lnTo>
                  <a:pt x="10435673" y="3435490"/>
                </a:lnTo>
                <a:lnTo>
                  <a:pt x="10435673" y="3845216"/>
                </a:lnTo>
                <a:lnTo>
                  <a:pt x="10018682" y="3845216"/>
                </a:lnTo>
                <a:close/>
                <a:moveTo>
                  <a:pt x="10018682" y="3417950"/>
                </a:moveTo>
                <a:lnTo>
                  <a:pt x="10018682" y="3008224"/>
                </a:lnTo>
                <a:lnTo>
                  <a:pt x="10435673" y="3008224"/>
                </a:lnTo>
                <a:lnTo>
                  <a:pt x="10435673" y="3417950"/>
                </a:lnTo>
                <a:lnTo>
                  <a:pt x="10018682" y="3417950"/>
                </a:lnTo>
                <a:close/>
                <a:moveTo>
                  <a:pt x="10018682" y="2990684"/>
                </a:moveTo>
                <a:lnTo>
                  <a:pt x="10018682" y="2580958"/>
                </a:lnTo>
                <a:lnTo>
                  <a:pt x="10435673" y="2580958"/>
                </a:lnTo>
                <a:lnTo>
                  <a:pt x="10435673" y="2990684"/>
                </a:lnTo>
                <a:lnTo>
                  <a:pt x="10018682" y="2990684"/>
                </a:lnTo>
                <a:close/>
                <a:moveTo>
                  <a:pt x="10018682" y="2563419"/>
                </a:moveTo>
                <a:lnTo>
                  <a:pt x="10018682" y="2153868"/>
                </a:lnTo>
                <a:lnTo>
                  <a:pt x="10435673" y="2153868"/>
                </a:lnTo>
                <a:lnTo>
                  <a:pt x="10435673" y="2563594"/>
                </a:lnTo>
                <a:lnTo>
                  <a:pt x="10018682" y="2563594"/>
                </a:lnTo>
                <a:close/>
                <a:moveTo>
                  <a:pt x="10018682" y="2136329"/>
                </a:moveTo>
                <a:lnTo>
                  <a:pt x="10018682" y="1726602"/>
                </a:lnTo>
                <a:lnTo>
                  <a:pt x="10435673" y="1726602"/>
                </a:lnTo>
                <a:lnTo>
                  <a:pt x="10435673" y="2136329"/>
                </a:lnTo>
                <a:lnTo>
                  <a:pt x="10018682" y="2136329"/>
                </a:lnTo>
                <a:close/>
                <a:moveTo>
                  <a:pt x="10018682" y="1709063"/>
                </a:moveTo>
                <a:lnTo>
                  <a:pt x="10018682" y="1299337"/>
                </a:lnTo>
                <a:lnTo>
                  <a:pt x="10435673" y="1299337"/>
                </a:lnTo>
                <a:lnTo>
                  <a:pt x="10435673" y="1709063"/>
                </a:lnTo>
                <a:lnTo>
                  <a:pt x="10018682" y="1709063"/>
                </a:lnTo>
                <a:close/>
                <a:moveTo>
                  <a:pt x="10001010" y="1709063"/>
                </a:moveTo>
                <a:lnTo>
                  <a:pt x="9583840" y="1709063"/>
                </a:lnTo>
                <a:lnTo>
                  <a:pt x="9583840" y="1299337"/>
                </a:lnTo>
                <a:lnTo>
                  <a:pt x="10001010" y="1299337"/>
                </a:lnTo>
                <a:lnTo>
                  <a:pt x="10001010" y="1709063"/>
                </a:lnTo>
                <a:close/>
                <a:moveTo>
                  <a:pt x="9566169" y="1709063"/>
                </a:moveTo>
                <a:lnTo>
                  <a:pt x="9149176" y="1709063"/>
                </a:lnTo>
                <a:lnTo>
                  <a:pt x="9149176" y="1299337"/>
                </a:lnTo>
                <a:lnTo>
                  <a:pt x="9566169" y="1299337"/>
                </a:lnTo>
                <a:lnTo>
                  <a:pt x="9566169" y="1709063"/>
                </a:lnTo>
                <a:close/>
                <a:moveTo>
                  <a:pt x="9131326" y="1709063"/>
                </a:moveTo>
                <a:lnTo>
                  <a:pt x="8714335" y="1709063"/>
                </a:lnTo>
                <a:lnTo>
                  <a:pt x="8714335" y="1299337"/>
                </a:lnTo>
                <a:lnTo>
                  <a:pt x="9131326" y="1299337"/>
                </a:lnTo>
                <a:lnTo>
                  <a:pt x="9131326" y="1709063"/>
                </a:lnTo>
                <a:close/>
                <a:moveTo>
                  <a:pt x="8696484" y="1709063"/>
                </a:moveTo>
                <a:lnTo>
                  <a:pt x="8279314" y="1709063"/>
                </a:lnTo>
                <a:lnTo>
                  <a:pt x="8279314" y="1299337"/>
                </a:lnTo>
                <a:lnTo>
                  <a:pt x="8696484" y="1299337"/>
                </a:lnTo>
                <a:lnTo>
                  <a:pt x="8696484" y="1709063"/>
                </a:lnTo>
                <a:close/>
                <a:moveTo>
                  <a:pt x="8261642" y="1709063"/>
                </a:moveTo>
                <a:lnTo>
                  <a:pt x="7844651" y="1709063"/>
                </a:lnTo>
                <a:lnTo>
                  <a:pt x="7844651" y="1299337"/>
                </a:lnTo>
                <a:lnTo>
                  <a:pt x="8261642" y="1299337"/>
                </a:lnTo>
                <a:lnTo>
                  <a:pt x="8261642" y="1709063"/>
                </a:lnTo>
                <a:close/>
                <a:moveTo>
                  <a:pt x="7826800" y="1709063"/>
                </a:moveTo>
                <a:lnTo>
                  <a:pt x="7409809" y="1709063"/>
                </a:lnTo>
                <a:lnTo>
                  <a:pt x="7409809" y="1299337"/>
                </a:lnTo>
                <a:lnTo>
                  <a:pt x="7826979" y="1299337"/>
                </a:lnTo>
                <a:lnTo>
                  <a:pt x="7826979" y="1709063"/>
                </a:lnTo>
                <a:close/>
                <a:moveTo>
                  <a:pt x="7391958" y="1709063"/>
                </a:moveTo>
                <a:lnTo>
                  <a:pt x="6974967" y="1709063"/>
                </a:lnTo>
                <a:lnTo>
                  <a:pt x="6974967" y="1299337"/>
                </a:lnTo>
                <a:lnTo>
                  <a:pt x="7391958" y="1299337"/>
                </a:lnTo>
                <a:lnTo>
                  <a:pt x="7391958" y="1709063"/>
                </a:lnTo>
                <a:close/>
                <a:moveTo>
                  <a:pt x="6957295" y="1709063"/>
                </a:moveTo>
                <a:lnTo>
                  <a:pt x="6540303" y="1709063"/>
                </a:lnTo>
                <a:lnTo>
                  <a:pt x="6540303" y="1299337"/>
                </a:lnTo>
                <a:lnTo>
                  <a:pt x="6957295" y="1299337"/>
                </a:lnTo>
                <a:lnTo>
                  <a:pt x="6957295" y="1709063"/>
                </a:lnTo>
                <a:close/>
                <a:moveTo>
                  <a:pt x="6522453" y="1709063"/>
                </a:moveTo>
                <a:lnTo>
                  <a:pt x="6105282" y="1709063"/>
                </a:lnTo>
                <a:lnTo>
                  <a:pt x="6105282" y="1299337"/>
                </a:lnTo>
                <a:lnTo>
                  <a:pt x="6522453" y="1299337"/>
                </a:lnTo>
                <a:lnTo>
                  <a:pt x="6522453" y="1709063"/>
                </a:lnTo>
                <a:close/>
                <a:moveTo>
                  <a:pt x="6087610" y="1709063"/>
                </a:moveTo>
                <a:lnTo>
                  <a:pt x="5670619" y="1709063"/>
                </a:lnTo>
                <a:lnTo>
                  <a:pt x="5670619" y="1299337"/>
                </a:lnTo>
                <a:lnTo>
                  <a:pt x="6087610" y="1299337"/>
                </a:lnTo>
                <a:lnTo>
                  <a:pt x="6087610" y="1709063"/>
                </a:lnTo>
                <a:close/>
                <a:moveTo>
                  <a:pt x="5652769" y="1709063"/>
                </a:moveTo>
                <a:lnTo>
                  <a:pt x="5235598" y="1709063"/>
                </a:lnTo>
                <a:lnTo>
                  <a:pt x="5235598" y="1299337"/>
                </a:lnTo>
                <a:lnTo>
                  <a:pt x="5652769" y="1299337"/>
                </a:lnTo>
                <a:lnTo>
                  <a:pt x="5652769" y="1709063"/>
                </a:lnTo>
                <a:close/>
                <a:moveTo>
                  <a:pt x="5217926" y="1709063"/>
                </a:moveTo>
                <a:lnTo>
                  <a:pt x="4800935" y="1709063"/>
                </a:lnTo>
                <a:lnTo>
                  <a:pt x="4800935" y="1299337"/>
                </a:lnTo>
                <a:lnTo>
                  <a:pt x="5217926" y="1299337"/>
                </a:lnTo>
                <a:lnTo>
                  <a:pt x="5217926" y="1709063"/>
                </a:lnTo>
                <a:close/>
                <a:moveTo>
                  <a:pt x="4783085" y="1709063"/>
                </a:moveTo>
                <a:lnTo>
                  <a:pt x="4366093" y="1709063"/>
                </a:lnTo>
                <a:lnTo>
                  <a:pt x="4366093" y="1299337"/>
                </a:lnTo>
                <a:lnTo>
                  <a:pt x="4783085" y="1299337"/>
                </a:lnTo>
                <a:lnTo>
                  <a:pt x="4783085" y="1709063"/>
                </a:lnTo>
                <a:close/>
                <a:moveTo>
                  <a:pt x="4348242" y="1709063"/>
                </a:moveTo>
                <a:lnTo>
                  <a:pt x="3931072" y="1709063"/>
                </a:lnTo>
                <a:lnTo>
                  <a:pt x="3931072" y="1299337"/>
                </a:lnTo>
                <a:lnTo>
                  <a:pt x="4348242" y="1299337"/>
                </a:lnTo>
                <a:lnTo>
                  <a:pt x="4348242" y="1709063"/>
                </a:lnTo>
                <a:close/>
                <a:moveTo>
                  <a:pt x="3913400" y="1709063"/>
                </a:moveTo>
                <a:lnTo>
                  <a:pt x="3496409" y="1709063"/>
                </a:lnTo>
                <a:lnTo>
                  <a:pt x="3496409" y="1299337"/>
                </a:lnTo>
                <a:lnTo>
                  <a:pt x="3913400" y="1299337"/>
                </a:lnTo>
                <a:lnTo>
                  <a:pt x="3913400" y="1709063"/>
                </a:lnTo>
                <a:close/>
                <a:moveTo>
                  <a:pt x="3478558" y="1709063"/>
                </a:moveTo>
                <a:lnTo>
                  <a:pt x="3061388" y="1709063"/>
                </a:lnTo>
                <a:lnTo>
                  <a:pt x="3061388" y="1299337"/>
                </a:lnTo>
                <a:lnTo>
                  <a:pt x="3478558" y="1299337"/>
                </a:lnTo>
                <a:lnTo>
                  <a:pt x="3478558" y="1709063"/>
                </a:lnTo>
                <a:close/>
                <a:moveTo>
                  <a:pt x="3043716" y="1709063"/>
                </a:moveTo>
                <a:lnTo>
                  <a:pt x="2626724" y="1709063"/>
                </a:lnTo>
                <a:lnTo>
                  <a:pt x="2626724" y="1299337"/>
                </a:lnTo>
                <a:lnTo>
                  <a:pt x="3043716" y="1299337"/>
                </a:lnTo>
                <a:lnTo>
                  <a:pt x="3043716" y="1709063"/>
                </a:lnTo>
                <a:close/>
                <a:moveTo>
                  <a:pt x="2608874" y="1709063"/>
                </a:moveTo>
                <a:lnTo>
                  <a:pt x="2191883" y="1709063"/>
                </a:lnTo>
                <a:lnTo>
                  <a:pt x="2191883" y="1299337"/>
                </a:lnTo>
                <a:lnTo>
                  <a:pt x="2608874" y="1299337"/>
                </a:lnTo>
                <a:lnTo>
                  <a:pt x="2608874" y="1709063"/>
                </a:lnTo>
                <a:close/>
                <a:moveTo>
                  <a:pt x="2174210" y="1709063"/>
                </a:moveTo>
                <a:lnTo>
                  <a:pt x="1757040" y="1709063"/>
                </a:lnTo>
                <a:lnTo>
                  <a:pt x="1757040" y="1299337"/>
                </a:lnTo>
                <a:lnTo>
                  <a:pt x="2174210" y="1299337"/>
                </a:lnTo>
                <a:lnTo>
                  <a:pt x="2174210" y="1709063"/>
                </a:lnTo>
                <a:close/>
                <a:moveTo>
                  <a:pt x="1739368" y="1709063"/>
                </a:moveTo>
                <a:lnTo>
                  <a:pt x="1322198" y="1709063"/>
                </a:lnTo>
                <a:lnTo>
                  <a:pt x="1322198" y="1299337"/>
                </a:lnTo>
                <a:lnTo>
                  <a:pt x="1739190" y="1299337"/>
                </a:lnTo>
                <a:lnTo>
                  <a:pt x="1739190" y="1709063"/>
                </a:lnTo>
                <a:close/>
                <a:moveTo>
                  <a:pt x="1739368" y="1726602"/>
                </a:moveTo>
                <a:lnTo>
                  <a:pt x="1739368" y="2136329"/>
                </a:lnTo>
                <a:lnTo>
                  <a:pt x="1322198" y="2136329"/>
                </a:lnTo>
                <a:lnTo>
                  <a:pt x="1322198" y="1726602"/>
                </a:lnTo>
                <a:lnTo>
                  <a:pt x="1739368" y="1726602"/>
                </a:lnTo>
                <a:close/>
                <a:moveTo>
                  <a:pt x="1739368" y="2153868"/>
                </a:moveTo>
                <a:lnTo>
                  <a:pt x="1739368" y="2563594"/>
                </a:lnTo>
                <a:lnTo>
                  <a:pt x="1322198" y="2563594"/>
                </a:lnTo>
                <a:lnTo>
                  <a:pt x="1322198" y="2153868"/>
                </a:lnTo>
                <a:lnTo>
                  <a:pt x="1739368" y="2153868"/>
                </a:lnTo>
                <a:close/>
                <a:moveTo>
                  <a:pt x="1739368" y="2580958"/>
                </a:moveTo>
                <a:lnTo>
                  <a:pt x="1739368" y="2990684"/>
                </a:lnTo>
                <a:lnTo>
                  <a:pt x="1322198" y="2990684"/>
                </a:lnTo>
                <a:lnTo>
                  <a:pt x="1322198" y="2580958"/>
                </a:lnTo>
                <a:lnTo>
                  <a:pt x="1739368" y="2580958"/>
                </a:lnTo>
                <a:close/>
                <a:moveTo>
                  <a:pt x="1739368" y="3008224"/>
                </a:moveTo>
                <a:lnTo>
                  <a:pt x="1739368" y="3417950"/>
                </a:lnTo>
                <a:lnTo>
                  <a:pt x="1322198" y="3417950"/>
                </a:lnTo>
                <a:lnTo>
                  <a:pt x="1322198" y="3008224"/>
                </a:lnTo>
                <a:lnTo>
                  <a:pt x="1739368" y="3008224"/>
                </a:lnTo>
                <a:close/>
                <a:moveTo>
                  <a:pt x="1739368" y="3435490"/>
                </a:moveTo>
                <a:lnTo>
                  <a:pt x="1739368" y="3845216"/>
                </a:lnTo>
                <a:lnTo>
                  <a:pt x="1322198" y="3845216"/>
                </a:lnTo>
                <a:lnTo>
                  <a:pt x="1322198" y="3435490"/>
                </a:lnTo>
                <a:lnTo>
                  <a:pt x="1739368" y="3435490"/>
                </a:lnTo>
                <a:close/>
                <a:moveTo>
                  <a:pt x="1739368" y="3862755"/>
                </a:moveTo>
                <a:lnTo>
                  <a:pt x="1739368" y="4272482"/>
                </a:lnTo>
                <a:lnTo>
                  <a:pt x="1322198" y="4272482"/>
                </a:lnTo>
                <a:lnTo>
                  <a:pt x="1322198" y="3862755"/>
                </a:lnTo>
                <a:lnTo>
                  <a:pt x="1739368" y="3862755"/>
                </a:lnTo>
                <a:close/>
                <a:moveTo>
                  <a:pt x="1739368" y="4290021"/>
                </a:moveTo>
                <a:lnTo>
                  <a:pt x="1739368" y="4699748"/>
                </a:lnTo>
                <a:lnTo>
                  <a:pt x="1322198" y="4699748"/>
                </a:lnTo>
                <a:lnTo>
                  <a:pt x="1322198" y="4290021"/>
                </a:lnTo>
                <a:lnTo>
                  <a:pt x="1739368" y="4290021"/>
                </a:lnTo>
                <a:close/>
                <a:moveTo>
                  <a:pt x="1739368" y="4717287"/>
                </a:moveTo>
                <a:lnTo>
                  <a:pt x="1739368" y="5127013"/>
                </a:lnTo>
                <a:lnTo>
                  <a:pt x="1322198" y="5127013"/>
                </a:lnTo>
                <a:lnTo>
                  <a:pt x="1322198" y="4717287"/>
                </a:lnTo>
                <a:lnTo>
                  <a:pt x="1739368" y="4717287"/>
                </a:lnTo>
                <a:close/>
                <a:moveTo>
                  <a:pt x="1739368" y="5144553"/>
                </a:moveTo>
                <a:lnTo>
                  <a:pt x="1739368" y="5554279"/>
                </a:lnTo>
                <a:lnTo>
                  <a:pt x="1322198" y="5554279"/>
                </a:lnTo>
                <a:lnTo>
                  <a:pt x="1322198" y="5144553"/>
                </a:lnTo>
                <a:lnTo>
                  <a:pt x="1739368" y="5144553"/>
                </a:lnTo>
                <a:close/>
                <a:moveTo>
                  <a:pt x="1757040" y="5144553"/>
                </a:moveTo>
                <a:lnTo>
                  <a:pt x="2174210" y="5144553"/>
                </a:lnTo>
                <a:lnTo>
                  <a:pt x="2174210" y="5554279"/>
                </a:lnTo>
                <a:lnTo>
                  <a:pt x="1757040" y="5554279"/>
                </a:lnTo>
                <a:lnTo>
                  <a:pt x="1757040" y="5144553"/>
                </a:lnTo>
                <a:close/>
                <a:moveTo>
                  <a:pt x="2191883" y="5144553"/>
                </a:moveTo>
                <a:lnTo>
                  <a:pt x="2608874" y="5144553"/>
                </a:lnTo>
                <a:lnTo>
                  <a:pt x="2608874" y="5554279"/>
                </a:lnTo>
                <a:lnTo>
                  <a:pt x="2191883" y="5554279"/>
                </a:lnTo>
                <a:lnTo>
                  <a:pt x="2191883" y="5144553"/>
                </a:lnTo>
                <a:close/>
                <a:moveTo>
                  <a:pt x="2626724" y="5144553"/>
                </a:moveTo>
                <a:lnTo>
                  <a:pt x="3043716" y="5144553"/>
                </a:lnTo>
                <a:lnTo>
                  <a:pt x="3043716" y="5554279"/>
                </a:lnTo>
                <a:lnTo>
                  <a:pt x="2626724" y="5554279"/>
                </a:lnTo>
                <a:lnTo>
                  <a:pt x="2626724" y="5144553"/>
                </a:lnTo>
                <a:close/>
                <a:moveTo>
                  <a:pt x="3061567" y="5144553"/>
                </a:moveTo>
                <a:lnTo>
                  <a:pt x="3478737" y="5144553"/>
                </a:lnTo>
                <a:lnTo>
                  <a:pt x="3478737" y="5554279"/>
                </a:lnTo>
                <a:lnTo>
                  <a:pt x="3061567" y="5554279"/>
                </a:lnTo>
                <a:lnTo>
                  <a:pt x="3061567" y="5144553"/>
                </a:lnTo>
                <a:close/>
                <a:moveTo>
                  <a:pt x="3496409" y="5144553"/>
                </a:moveTo>
                <a:lnTo>
                  <a:pt x="3913400" y="5144553"/>
                </a:lnTo>
                <a:lnTo>
                  <a:pt x="3913400" y="5554279"/>
                </a:lnTo>
                <a:lnTo>
                  <a:pt x="3496409" y="5554279"/>
                </a:lnTo>
                <a:lnTo>
                  <a:pt x="3496409" y="5144553"/>
                </a:lnTo>
                <a:close/>
                <a:moveTo>
                  <a:pt x="3931251" y="5144553"/>
                </a:moveTo>
                <a:lnTo>
                  <a:pt x="4348421" y="5144553"/>
                </a:lnTo>
                <a:lnTo>
                  <a:pt x="4348421" y="5554279"/>
                </a:lnTo>
                <a:lnTo>
                  <a:pt x="3931251" y="5554279"/>
                </a:lnTo>
                <a:lnTo>
                  <a:pt x="3931251" y="5144553"/>
                </a:lnTo>
                <a:close/>
                <a:moveTo>
                  <a:pt x="4366093" y="5144553"/>
                </a:moveTo>
                <a:lnTo>
                  <a:pt x="4783085" y="5144553"/>
                </a:lnTo>
                <a:lnTo>
                  <a:pt x="4783085" y="5554279"/>
                </a:lnTo>
                <a:lnTo>
                  <a:pt x="4366093" y="5554279"/>
                </a:lnTo>
                <a:lnTo>
                  <a:pt x="4366093" y="5144553"/>
                </a:lnTo>
                <a:close/>
                <a:moveTo>
                  <a:pt x="4800756" y="5144553"/>
                </a:moveTo>
                <a:lnTo>
                  <a:pt x="5217748" y="5144553"/>
                </a:lnTo>
                <a:lnTo>
                  <a:pt x="5217748" y="5554279"/>
                </a:lnTo>
                <a:lnTo>
                  <a:pt x="4800756" y="5554279"/>
                </a:lnTo>
                <a:lnTo>
                  <a:pt x="4800756" y="5144553"/>
                </a:lnTo>
                <a:close/>
                <a:moveTo>
                  <a:pt x="5235598" y="5144553"/>
                </a:moveTo>
                <a:lnTo>
                  <a:pt x="5652769" y="5144553"/>
                </a:lnTo>
                <a:lnTo>
                  <a:pt x="5652769" y="5554279"/>
                </a:lnTo>
                <a:lnTo>
                  <a:pt x="5235598" y="5554279"/>
                </a:lnTo>
                <a:lnTo>
                  <a:pt x="5235598" y="5144553"/>
                </a:lnTo>
                <a:close/>
                <a:moveTo>
                  <a:pt x="5670441" y="5144553"/>
                </a:moveTo>
                <a:lnTo>
                  <a:pt x="6087432" y="5144553"/>
                </a:lnTo>
                <a:lnTo>
                  <a:pt x="6087432" y="5554279"/>
                </a:lnTo>
                <a:lnTo>
                  <a:pt x="5670441" y="5554279"/>
                </a:lnTo>
                <a:lnTo>
                  <a:pt x="5670441" y="5144553"/>
                </a:lnTo>
                <a:close/>
                <a:moveTo>
                  <a:pt x="6105282" y="5144553"/>
                </a:moveTo>
                <a:lnTo>
                  <a:pt x="6522453" y="5144553"/>
                </a:lnTo>
                <a:lnTo>
                  <a:pt x="6522453" y="5554279"/>
                </a:lnTo>
                <a:lnTo>
                  <a:pt x="6105282" y="5554279"/>
                </a:lnTo>
                <a:lnTo>
                  <a:pt x="6105282" y="5144553"/>
                </a:lnTo>
                <a:close/>
                <a:moveTo>
                  <a:pt x="6540125" y="5144553"/>
                </a:moveTo>
                <a:lnTo>
                  <a:pt x="6957116" y="5144553"/>
                </a:lnTo>
                <a:lnTo>
                  <a:pt x="6957116" y="5554279"/>
                </a:lnTo>
                <a:lnTo>
                  <a:pt x="6540125" y="5554279"/>
                </a:lnTo>
                <a:lnTo>
                  <a:pt x="6540125" y="5144553"/>
                </a:lnTo>
                <a:close/>
                <a:moveTo>
                  <a:pt x="6974967" y="5144553"/>
                </a:moveTo>
                <a:lnTo>
                  <a:pt x="7391958" y="5144553"/>
                </a:lnTo>
                <a:lnTo>
                  <a:pt x="7391958" y="5554279"/>
                </a:lnTo>
                <a:lnTo>
                  <a:pt x="6974967" y="5554279"/>
                </a:lnTo>
                <a:lnTo>
                  <a:pt x="6974967" y="5144553"/>
                </a:lnTo>
                <a:close/>
                <a:moveTo>
                  <a:pt x="7409809" y="5144553"/>
                </a:moveTo>
                <a:lnTo>
                  <a:pt x="7826979" y="5144553"/>
                </a:lnTo>
                <a:lnTo>
                  <a:pt x="7826979" y="5554279"/>
                </a:lnTo>
                <a:lnTo>
                  <a:pt x="7409809" y="5554279"/>
                </a:lnTo>
                <a:lnTo>
                  <a:pt x="7409809" y="5144553"/>
                </a:lnTo>
                <a:close/>
                <a:moveTo>
                  <a:pt x="7844651" y="5144553"/>
                </a:moveTo>
                <a:lnTo>
                  <a:pt x="8261642" y="5144553"/>
                </a:lnTo>
                <a:lnTo>
                  <a:pt x="8261642" y="5554279"/>
                </a:lnTo>
                <a:lnTo>
                  <a:pt x="7844651" y="5554279"/>
                </a:lnTo>
                <a:lnTo>
                  <a:pt x="7844651" y="5144553"/>
                </a:lnTo>
                <a:close/>
                <a:moveTo>
                  <a:pt x="8279493" y="5144553"/>
                </a:moveTo>
                <a:lnTo>
                  <a:pt x="8696663" y="5144553"/>
                </a:lnTo>
                <a:lnTo>
                  <a:pt x="8696663" y="5554279"/>
                </a:lnTo>
                <a:lnTo>
                  <a:pt x="8279493" y="5554279"/>
                </a:lnTo>
                <a:lnTo>
                  <a:pt x="8279493" y="5144553"/>
                </a:lnTo>
                <a:close/>
                <a:moveTo>
                  <a:pt x="8714335" y="5144553"/>
                </a:moveTo>
                <a:lnTo>
                  <a:pt x="9131326" y="5144553"/>
                </a:lnTo>
                <a:lnTo>
                  <a:pt x="9131326" y="5554279"/>
                </a:lnTo>
                <a:lnTo>
                  <a:pt x="8714335" y="5554279"/>
                </a:lnTo>
                <a:lnTo>
                  <a:pt x="8714335" y="5144553"/>
                </a:lnTo>
                <a:close/>
                <a:moveTo>
                  <a:pt x="9148999" y="5144553"/>
                </a:moveTo>
                <a:lnTo>
                  <a:pt x="9565990" y="5144553"/>
                </a:lnTo>
                <a:lnTo>
                  <a:pt x="9565990" y="5554279"/>
                </a:lnTo>
                <a:lnTo>
                  <a:pt x="9148999" y="5554279"/>
                </a:lnTo>
                <a:lnTo>
                  <a:pt x="9148999" y="5144553"/>
                </a:lnTo>
                <a:close/>
                <a:moveTo>
                  <a:pt x="9583840" y="5144553"/>
                </a:moveTo>
                <a:lnTo>
                  <a:pt x="10001010" y="5144553"/>
                </a:lnTo>
                <a:lnTo>
                  <a:pt x="10001010" y="5554279"/>
                </a:lnTo>
                <a:lnTo>
                  <a:pt x="9583840" y="5554279"/>
                </a:lnTo>
                <a:lnTo>
                  <a:pt x="9583840" y="5144553"/>
                </a:lnTo>
                <a:close/>
                <a:moveTo>
                  <a:pt x="10018682" y="5144553"/>
                </a:moveTo>
                <a:lnTo>
                  <a:pt x="10435673" y="5144553"/>
                </a:lnTo>
                <a:lnTo>
                  <a:pt x="10435673" y="5554279"/>
                </a:lnTo>
                <a:lnTo>
                  <a:pt x="10018682" y="5554279"/>
                </a:lnTo>
                <a:lnTo>
                  <a:pt x="10018682" y="5144553"/>
                </a:lnTo>
                <a:close/>
                <a:moveTo>
                  <a:pt x="10453524" y="5144553"/>
                </a:moveTo>
                <a:lnTo>
                  <a:pt x="10870694" y="5144553"/>
                </a:lnTo>
                <a:lnTo>
                  <a:pt x="10870694" y="5554279"/>
                </a:lnTo>
                <a:lnTo>
                  <a:pt x="10453524" y="5554279"/>
                </a:lnTo>
                <a:lnTo>
                  <a:pt x="10453524" y="5144553"/>
                </a:lnTo>
                <a:close/>
                <a:moveTo>
                  <a:pt x="10453524" y="5127013"/>
                </a:moveTo>
                <a:lnTo>
                  <a:pt x="10453524" y="4717287"/>
                </a:lnTo>
                <a:lnTo>
                  <a:pt x="10870694" y="4717287"/>
                </a:lnTo>
                <a:lnTo>
                  <a:pt x="10870694" y="5127013"/>
                </a:lnTo>
                <a:lnTo>
                  <a:pt x="10453524" y="5127013"/>
                </a:lnTo>
                <a:close/>
                <a:moveTo>
                  <a:pt x="10453524" y="4699748"/>
                </a:moveTo>
                <a:lnTo>
                  <a:pt x="10453524" y="4290021"/>
                </a:lnTo>
                <a:lnTo>
                  <a:pt x="10870694" y="4290021"/>
                </a:lnTo>
                <a:lnTo>
                  <a:pt x="10870694" y="4699748"/>
                </a:lnTo>
                <a:lnTo>
                  <a:pt x="10453524" y="4699748"/>
                </a:lnTo>
                <a:close/>
                <a:moveTo>
                  <a:pt x="10453524" y="4272482"/>
                </a:moveTo>
                <a:lnTo>
                  <a:pt x="10453524" y="3862755"/>
                </a:lnTo>
                <a:lnTo>
                  <a:pt x="10870694" y="3862755"/>
                </a:lnTo>
                <a:lnTo>
                  <a:pt x="10870694" y="4272482"/>
                </a:lnTo>
                <a:lnTo>
                  <a:pt x="10453524" y="4272482"/>
                </a:lnTo>
                <a:close/>
                <a:moveTo>
                  <a:pt x="10453524" y="3845216"/>
                </a:moveTo>
                <a:lnTo>
                  <a:pt x="10453524" y="3435490"/>
                </a:lnTo>
                <a:lnTo>
                  <a:pt x="10870694" y="3435490"/>
                </a:lnTo>
                <a:lnTo>
                  <a:pt x="10870694" y="3845216"/>
                </a:lnTo>
                <a:lnTo>
                  <a:pt x="10453524" y="3845216"/>
                </a:lnTo>
                <a:close/>
                <a:moveTo>
                  <a:pt x="10453524" y="3417950"/>
                </a:moveTo>
                <a:lnTo>
                  <a:pt x="10453524" y="3008224"/>
                </a:lnTo>
                <a:lnTo>
                  <a:pt x="10870694" y="3008224"/>
                </a:lnTo>
                <a:lnTo>
                  <a:pt x="10870694" y="3417950"/>
                </a:lnTo>
                <a:lnTo>
                  <a:pt x="10453524" y="3417950"/>
                </a:lnTo>
                <a:close/>
                <a:moveTo>
                  <a:pt x="10453524" y="2990684"/>
                </a:moveTo>
                <a:lnTo>
                  <a:pt x="10453524" y="2580958"/>
                </a:lnTo>
                <a:lnTo>
                  <a:pt x="10870694" y="2580958"/>
                </a:lnTo>
                <a:lnTo>
                  <a:pt x="10870694" y="2990684"/>
                </a:lnTo>
                <a:lnTo>
                  <a:pt x="10453524" y="2990684"/>
                </a:lnTo>
                <a:close/>
                <a:moveTo>
                  <a:pt x="10453524" y="2563419"/>
                </a:moveTo>
                <a:lnTo>
                  <a:pt x="10453524" y="2153868"/>
                </a:lnTo>
                <a:lnTo>
                  <a:pt x="10870694" y="2153868"/>
                </a:lnTo>
                <a:lnTo>
                  <a:pt x="10870694" y="2563594"/>
                </a:lnTo>
                <a:lnTo>
                  <a:pt x="10453524" y="2563594"/>
                </a:lnTo>
                <a:close/>
                <a:moveTo>
                  <a:pt x="10453524" y="2136329"/>
                </a:moveTo>
                <a:lnTo>
                  <a:pt x="10453524" y="1726602"/>
                </a:lnTo>
                <a:lnTo>
                  <a:pt x="10870694" y="1726602"/>
                </a:lnTo>
                <a:lnTo>
                  <a:pt x="10870694" y="2136329"/>
                </a:lnTo>
                <a:lnTo>
                  <a:pt x="10453524" y="2136329"/>
                </a:lnTo>
                <a:close/>
                <a:moveTo>
                  <a:pt x="10453524" y="1709063"/>
                </a:moveTo>
                <a:lnTo>
                  <a:pt x="10453524" y="1299337"/>
                </a:lnTo>
                <a:lnTo>
                  <a:pt x="10870694" y="1299337"/>
                </a:lnTo>
                <a:lnTo>
                  <a:pt x="10870694" y="1709063"/>
                </a:lnTo>
                <a:lnTo>
                  <a:pt x="10453524" y="1709063"/>
                </a:lnTo>
                <a:close/>
                <a:moveTo>
                  <a:pt x="10453524" y="1281797"/>
                </a:moveTo>
                <a:lnTo>
                  <a:pt x="10453524" y="872071"/>
                </a:lnTo>
                <a:lnTo>
                  <a:pt x="10870694" y="872071"/>
                </a:lnTo>
                <a:lnTo>
                  <a:pt x="10870694" y="1281797"/>
                </a:lnTo>
                <a:lnTo>
                  <a:pt x="10453524" y="1281797"/>
                </a:lnTo>
                <a:close/>
                <a:moveTo>
                  <a:pt x="10435852" y="1281797"/>
                </a:moveTo>
                <a:lnTo>
                  <a:pt x="10018861" y="1281797"/>
                </a:lnTo>
                <a:lnTo>
                  <a:pt x="10018861" y="872071"/>
                </a:lnTo>
                <a:lnTo>
                  <a:pt x="10435852" y="872071"/>
                </a:lnTo>
                <a:lnTo>
                  <a:pt x="10435852" y="1281797"/>
                </a:lnTo>
                <a:close/>
                <a:moveTo>
                  <a:pt x="10001010" y="1281797"/>
                </a:moveTo>
                <a:lnTo>
                  <a:pt x="9583840" y="1281797"/>
                </a:lnTo>
                <a:lnTo>
                  <a:pt x="9583840" y="872071"/>
                </a:lnTo>
                <a:lnTo>
                  <a:pt x="10001010" y="872071"/>
                </a:lnTo>
                <a:lnTo>
                  <a:pt x="10001010" y="1281797"/>
                </a:lnTo>
                <a:close/>
                <a:moveTo>
                  <a:pt x="9566169" y="1281797"/>
                </a:moveTo>
                <a:lnTo>
                  <a:pt x="9149176" y="1281797"/>
                </a:lnTo>
                <a:lnTo>
                  <a:pt x="9149176" y="872071"/>
                </a:lnTo>
                <a:lnTo>
                  <a:pt x="9566169" y="872071"/>
                </a:lnTo>
                <a:lnTo>
                  <a:pt x="9566169" y="1281797"/>
                </a:lnTo>
                <a:close/>
                <a:moveTo>
                  <a:pt x="9131326" y="1281797"/>
                </a:moveTo>
                <a:lnTo>
                  <a:pt x="8714335" y="1281797"/>
                </a:lnTo>
                <a:lnTo>
                  <a:pt x="8714335" y="872071"/>
                </a:lnTo>
                <a:lnTo>
                  <a:pt x="9131326" y="872071"/>
                </a:lnTo>
                <a:lnTo>
                  <a:pt x="9131326" y="1281797"/>
                </a:lnTo>
                <a:close/>
                <a:moveTo>
                  <a:pt x="8696484" y="1281797"/>
                </a:moveTo>
                <a:lnTo>
                  <a:pt x="8279314" y="1281797"/>
                </a:lnTo>
                <a:lnTo>
                  <a:pt x="8279314" y="872071"/>
                </a:lnTo>
                <a:lnTo>
                  <a:pt x="8696484" y="872071"/>
                </a:lnTo>
                <a:lnTo>
                  <a:pt x="8696484" y="1281797"/>
                </a:lnTo>
                <a:close/>
                <a:moveTo>
                  <a:pt x="8261642" y="1281797"/>
                </a:moveTo>
                <a:lnTo>
                  <a:pt x="7844651" y="1281797"/>
                </a:lnTo>
                <a:lnTo>
                  <a:pt x="7844651" y="872071"/>
                </a:lnTo>
                <a:lnTo>
                  <a:pt x="8261642" y="872071"/>
                </a:lnTo>
                <a:lnTo>
                  <a:pt x="8261642" y="1281797"/>
                </a:lnTo>
                <a:close/>
                <a:moveTo>
                  <a:pt x="7826800" y="1281797"/>
                </a:moveTo>
                <a:lnTo>
                  <a:pt x="7409809" y="1281797"/>
                </a:lnTo>
                <a:lnTo>
                  <a:pt x="7409809" y="872071"/>
                </a:lnTo>
                <a:lnTo>
                  <a:pt x="7826979" y="872071"/>
                </a:lnTo>
                <a:lnTo>
                  <a:pt x="7826979" y="1281797"/>
                </a:lnTo>
                <a:close/>
                <a:moveTo>
                  <a:pt x="7391958" y="1281797"/>
                </a:moveTo>
                <a:lnTo>
                  <a:pt x="6974967" y="1281797"/>
                </a:lnTo>
                <a:lnTo>
                  <a:pt x="6974967" y="872071"/>
                </a:lnTo>
                <a:lnTo>
                  <a:pt x="7391958" y="872071"/>
                </a:lnTo>
                <a:lnTo>
                  <a:pt x="7391958" y="1281797"/>
                </a:lnTo>
                <a:close/>
                <a:moveTo>
                  <a:pt x="6957295" y="1281797"/>
                </a:moveTo>
                <a:lnTo>
                  <a:pt x="6540303" y="1281797"/>
                </a:lnTo>
                <a:lnTo>
                  <a:pt x="6540303" y="872071"/>
                </a:lnTo>
                <a:lnTo>
                  <a:pt x="6957295" y="872071"/>
                </a:lnTo>
                <a:lnTo>
                  <a:pt x="6957295" y="1281797"/>
                </a:lnTo>
                <a:close/>
                <a:moveTo>
                  <a:pt x="6522453" y="1281797"/>
                </a:moveTo>
                <a:lnTo>
                  <a:pt x="6105282" y="1281797"/>
                </a:lnTo>
                <a:lnTo>
                  <a:pt x="6105282" y="872071"/>
                </a:lnTo>
                <a:lnTo>
                  <a:pt x="6522453" y="872071"/>
                </a:lnTo>
                <a:lnTo>
                  <a:pt x="6522453" y="1281797"/>
                </a:lnTo>
                <a:close/>
                <a:moveTo>
                  <a:pt x="6087610" y="1281797"/>
                </a:moveTo>
                <a:lnTo>
                  <a:pt x="5670619" y="1281797"/>
                </a:lnTo>
                <a:lnTo>
                  <a:pt x="5670619" y="872071"/>
                </a:lnTo>
                <a:lnTo>
                  <a:pt x="6087610" y="872071"/>
                </a:lnTo>
                <a:lnTo>
                  <a:pt x="6087610" y="1281797"/>
                </a:lnTo>
                <a:close/>
                <a:moveTo>
                  <a:pt x="5652769" y="1281797"/>
                </a:moveTo>
                <a:lnTo>
                  <a:pt x="5235598" y="1281797"/>
                </a:lnTo>
                <a:lnTo>
                  <a:pt x="5235598" y="872071"/>
                </a:lnTo>
                <a:lnTo>
                  <a:pt x="5652769" y="872071"/>
                </a:lnTo>
                <a:lnTo>
                  <a:pt x="5652769" y="1281797"/>
                </a:lnTo>
                <a:close/>
                <a:moveTo>
                  <a:pt x="5217926" y="1281797"/>
                </a:moveTo>
                <a:lnTo>
                  <a:pt x="4800935" y="1281797"/>
                </a:lnTo>
                <a:lnTo>
                  <a:pt x="4800935" y="872071"/>
                </a:lnTo>
                <a:lnTo>
                  <a:pt x="5217926" y="872071"/>
                </a:lnTo>
                <a:lnTo>
                  <a:pt x="5217926" y="1281797"/>
                </a:lnTo>
                <a:close/>
                <a:moveTo>
                  <a:pt x="4783085" y="1281797"/>
                </a:moveTo>
                <a:lnTo>
                  <a:pt x="4366093" y="1281797"/>
                </a:lnTo>
                <a:lnTo>
                  <a:pt x="4366093" y="872071"/>
                </a:lnTo>
                <a:lnTo>
                  <a:pt x="4783085" y="872071"/>
                </a:lnTo>
                <a:lnTo>
                  <a:pt x="4783085" y="1281797"/>
                </a:lnTo>
                <a:close/>
                <a:moveTo>
                  <a:pt x="4348242" y="1281797"/>
                </a:moveTo>
                <a:lnTo>
                  <a:pt x="3931072" y="1281797"/>
                </a:lnTo>
                <a:lnTo>
                  <a:pt x="3931072" y="872071"/>
                </a:lnTo>
                <a:lnTo>
                  <a:pt x="4348242" y="872071"/>
                </a:lnTo>
                <a:lnTo>
                  <a:pt x="4348242" y="1281797"/>
                </a:lnTo>
                <a:close/>
                <a:moveTo>
                  <a:pt x="3913400" y="1281797"/>
                </a:moveTo>
                <a:lnTo>
                  <a:pt x="3496409" y="1281797"/>
                </a:lnTo>
                <a:lnTo>
                  <a:pt x="3496409" y="872071"/>
                </a:lnTo>
                <a:lnTo>
                  <a:pt x="3913400" y="872071"/>
                </a:lnTo>
                <a:lnTo>
                  <a:pt x="3913400" y="1281797"/>
                </a:lnTo>
                <a:close/>
                <a:moveTo>
                  <a:pt x="3478558" y="1281797"/>
                </a:moveTo>
                <a:lnTo>
                  <a:pt x="3061388" y="1281797"/>
                </a:lnTo>
                <a:lnTo>
                  <a:pt x="3061388" y="872071"/>
                </a:lnTo>
                <a:lnTo>
                  <a:pt x="3478558" y="872071"/>
                </a:lnTo>
                <a:lnTo>
                  <a:pt x="3478558" y="1281797"/>
                </a:lnTo>
                <a:close/>
                <a:moveTo>
                  <a:pt x="3043716" y="1281797"/>
                </a:moveTo>
                <a:lnTo>
                  <a:pt x="2626724" y="1281797"/>
                </a:lnTo>
                <a:lnTo>
                  <a:pt x="2626724" y="872071"/>
                </a:lnTo>
                <a:lnTo>
                  <a:pt x="3043716" y="872071"/>
                </a:lnTo>
                <a:lnTo>
                  <a:pt x="3043716" y="1281797"/>
                </a:lnTo>
                <a:close/>
                <a:moveTo>
                  <a:pt x="2608874" y="1281797"/>
                </a:moveTo>
                <a:lnTo>
                  <a:pt x="2191883" y="1281797"/>
                </a:lnTo>
                <a:lnTo>
                  <a:pt x="2191883" y="872071"/>
                </a:lnTo>
                <a:lnTo>
                  <a:pt x="2608874" y="872071"/>
                </a:lnTo>
                <a:lnTo>
                  <a:pt x="2608874" y="1281797"/>
                </a:lnTo>
                <a:close/>
                <a:moveTo>
                  <a:pt x="2174210" y="1281797"/>
                </a:moveTo>
                <a:lnTo>
                  <a:pt x="1757040" y="1281797"/>
                </a:lnTo>
                <a:lnTo>
                  <a:pt x="1757040" y="872071"/>
                </a:lnTo>
                <a:lnTo>
                  <a:pt x="2174210" y="872071"/>
                </a:lnTo>
                <a:lnTo>
                  <a:pt x="2174210" y="1281797"/>
                </a:lnTo>
                <a:close/>
                <a:moveTo>
                  <a:pt x="1739368" y="1281797"/>
                </a:moveTo>
                <a:lnTo>
                  <a:pt x="1322198" y="1281797"/>
                </a:lnTo>
                <a:lnTo>
                  <a:pt x="1322198" y="872071"/>
                </a:lnTo>
                <a:lnTo>
                  <a:pt x="1739190" y="872071"/>
                </a:lnTo>
                <a:lnTo>
                  <a:pt x="1739190" y="1281797"/>
                </a:lnTo>
                <a:close/>
                <a:moveTo>
                  <a:pt x="1304526" y="1281797"/>
                </a:moveTo>
                <a:lnTo>
                  <a:pt x="887356" y="1281797"/>
                </a:lnTo>
                <a:lnTo>
                  <a:pt x="887356" y="872071"/>
                </a:lnTo>
                <a:lnTo>
                  <a:pt x="1304526" y="872071"/>
                </a:lnTo>
                <a:lnTo>
                  <a:pt x="1304526" y="1281797"/>
                </a:lnTo>
                <a:close/>
                <a:moveTo>
                  <a:pt x="1304526" y="1299337"/>
                </a:moveTo>
                <a:lnTo>
                  <a:pt x="1304526" y="1709063"/>
                </a:lnTo>
                <a:lnTo>
                  <a:pt x="887356" y="1709063"/>
                </a:lnTo>
                <a:lnTo>
                  <a:pt x="887356" y="1299337"/>
                </a:lnTo>
                <a:lnTo>
                  <a:pt x="1304526" y="1299337"/>
                </a:lnTo>
                <a:close/>
                <a:moveTo>
                  <a:pt x="1304526" y="1726602"/>
                </a:moveTo>
                <a:lnTo>
                  <a:pt x="1304526" y="2136329"/>
                </a:lnTo>
                <a:lnTo>
                  <a:pt x="887356" y="2136329"/>
                </a:lnTo>
                <a:lnTo>
                  <a:pt x="887356" y="1726602"/>
                </a:lnTo>
                <a:lnTo>
                  <a:pt x="1304526" y="1726602"/>
                </a:lnTo>
                <a:close/>
                <a:moveTo>
                  <a:pt x="1304526" y="2153868"/>
                </a:moveTo>
                <a:lnTo>
                  <a:pt x="1304526" y="2563594"/>
                </a:lnTo>
                <a:lnTo>
                  <a:pt x="887356" y="2563594"/>
                </a:lnTo>
                <a:lnTo>
                  <a:pt x="887356" y="2153868"/>
                </a:lnTo>
                <a:lnTo>
                  <a:pt x="1304526" y="2153868"/>
                </a:lnTo>
                <a:close/>
                <a:moveTo>
                  <a:pt x="1304526" y="2580958"/>
                </a:moveTo>
                <a:lnTo>
                  <a:pt x="1304526" y="2990684"/>
                </a:lnTo>
                <a:lnTo>
                  <a:pt x="887356" y="2990684"/>
                </a:lnTo>
                <a:lnTo>
                  <a:pt x="887356" y="2580958"/>
                </a:lnTo>
                <a:lnTo>
                  <a:pt x="1304526" y="2580958"/>
                </a:lnTo>
                <a:close/>
                <a:moveTo>
                  <a:pt x="1304526" y="3008224"/>
                </a:moveTo>
                <a:lnTo>
                  <a:pt x="1304526" y="3417950"/>
                </a:lnTo>
                <a:lnTo>
                  <a:pt x="887356" y="3417950"/>
                </a:lnTo>
                <a:lnTo>
                  <a:pt x="887356" y="3008224"/>
                </a:lnTo>
                <a:lnTo>
                  <a:pt x="1304526" y="3008224"/>
                </a:lnTo>
                <a:close/>
                <a:moveTo>
                  <a:pt x="1304526" y="3435490"/>
                </a:moveTo>
                <a:lnTo>
                  <a:pt x="1304526" y="3845216"/>
                </a:lnTo>
                <a:lnTo>
                  <a:pt x="887356" y="3845216"/>
                </a:lnTo>
                <a:lnTo>
                  <a:pt x="887356" y="3435490"/>
                </a:lnTo>
                <a:lnTo>
                  <a:pt x="1304526" y="3435490"/>
                </a:lnTo>
                <a:close/>
                <a:moveTo>
                  <a:pt x="1304526" y="3862755"/>
                </a:moveTo>
                <a:lnTo>
                  <a:pt x="1304526" y="4272482"/>
                </a:lnTo>
                <a:lnTo>
                  <a:pt x="887356" y="4272482"/>
                </a:lnTo>
                <a:lnTo>
                  <a:pt x="887356" y="3862755"/>
                </a:lnTo>
                <a:lnTo>
                  <a:pt x="1304526" y="3862755"/>
                </a:lnTo>
                <a:close/>
                <a:moveTo>
                  <a:pt x="1304526" y="4290021"/>
                </a:moveTo>
                <a:lnTo>
                  <a:pt x="1304526" y="4699748"/>
                </a:lnTo>
                <a:lnTo>
                  <a:pt x="887356" y="4699748"/>
                </a:lnTo>
                <a:lnTo>
                  <a:pt x="887356" y="4290021"/>
                </a:lnTo>
                <a:lnTo>
                  <a:pt x="1304526" y="4290021"/>
                </a:lnTo>
                <a:close/>
                <a:moveTo>
                  <a:pt x="1304526" y="4717287"/>
                </a:moveTo>
                <a:lnTo>
                  <a:pt x="1304526" y="5127013"/>
                </a:lnTo>
                <a:lnTo>
                  <a:pt x="887356" y="5127013"/>
                </a:lnTo>
                <a:lnTo>
                  <a:pt x="887356" y="4717287"/>
                </a:lnTo>
                <a:lnTo>
                  <a:pt x="1304526" y="4717287"/>
                </a:lnTo>
                <a:close/>
                <a:moveTo>
                  <a:pt x="1304526" y="5144553"/>
                </a:moveTo>
                <a:lnTo>
                  <a:pt x="1304526" y="5554279"/>
                </a:lnTo>
                <a:lnTo>
                  <a:pt x="887356" y="5554279"/>
                </a:lnTo>
                <a:lnTo>
                  <a:pt x="887356" y="5144553"/>
                </a:lnTo>
                <a:lnTo>
                  <a:pt x="1304526" y="5144553"/>
                </a:lnTo>
                <a:close/>
                <a:moveTo>
                  <a:pt x="1304526" y="5571819"/>
                </a:moveTo>
                <a:lnTo>
                  <a:pt x="1304526" y="5981544"/>
                </a:lnTo>
                <a:lnTo>
                  <a:pt x="887356" y="5981544"/>
                </a:lnTo>
                <a:lnTo>
                  <a:pt x="887356" y="5571819"/>
                </a:lnTo>
                <a:lnTo>
                  <a:pt x="1304526" y="5571819"/>
                </a:lnTo>
                <a:close/>
                <a:moveTo>
                  <a:pt x="1322198" y="5571819"/>
                </a:moveTo>
                <a:lnTo>
                  <a:pt x="1739190" y="5571819"/>
                </a:lnTo>
                <a:lnTo>
                  <a:pt x="1739190" y="5981544"/>
                </a:lnTo>
                <a:lnTo>
                  <a:pt x="1322198" y="5981544"/>
                </a:lnTo>
                <a:lnTo>
                  <a:pt x="1322198" y="5571819"/>
                </a:lnTo>
                <a:close/>
                <a:moveTo>
                  <a:pt x="1757040" y="5571819"/>
                </a:moveTo>
                <a:lnTo>
                  <a:pt x="2174210" y="5571819"/>
                </a:lnTo>
                <a:lnTo>
                  <a:pt x="2174210" y="5981544"/>
                </a:lnTo>
                <a:lnTo>
                  <a:pt x="1757040" y="5981544"/>
                </a:lnTo>
                <a:lnTo>
                  <a:pt x="1757040" y="5571819"/>
                </a:lnTo>
                <a:close/>
                <a:moveTo>
                  <a:pt x="2191883" y="5571819"/>
                </a:moveTo>
                <a:lnTo>
                  <a:pt x="2608874" y="5571819"/>
                </a:lnTo>
                <a:lnTo>
                  <a:pt x="2608874" y="5981544"/>
                </a:lnTo>
                <a:lnTo>
                  <a:pt x="2191883" y="5981544"/>
                </a:lnTo>
                <a:lnTo>
                  <a:pt x="2191883" y="5571819"/>
                </a:lnTo>
                <a:close/>
                <a:moveTo>
                  <a:pt x="2626724" y="5571819"/>
                </a:moveTo>
                <a:lnTo>
                  <a:pt x="3043716" y="5571819"/>
                </a:lnTo>
                <a:lnTo>
                  <a:pt x="3043716" y="5981544"/>
                </a:lnTo>
                <a:lnTo>
                  <a:pt x="2626724" y="5981544"/>
                </a:lnTo>
                <a:lnTo>
                  <a:pt x="2626724" y="5571819"/>
                </a:lnTo>
                <a:close/>
                <a:moveTo>
                  <a:pt x="3061567" y="5571819"/>
                </a:moveTo>
                <a:lnTo>
                  <a:pt x="3478737" y="5571819"/>
                </a:lnTo>
                <a:lnTo>
                  <a:pt x="3478737" y="5981544"/>
                </a:lnTo>
                <a:lnTo>
                  <a:pt x="3061567" y="5981544"/>
                </a:lnTo>
                <a:lnTo>
                  <a:pt x="3061567" y="5571819"/>
                </a:lnTo>
                <a:close/>
                <a:moveTo>
                  <a:pt x="3496409" y="5571819"/>
                </a:moveTo>
                <a:lnTo>
                  <a:pt x="3913400" y="5571819"/>
                </a:lnTo>
                <a:lnTo>
                  <a:pt x="3913400" y="5981544"/>
                </a:lnTo>
                <a:lnTo>
                  <a:pt x="3496409" y="5981544"/>
                </a:lnTo>
                <a:lnTo>
                  <a:pt x="3496409" y="5571819"/>
                </a:lnTo>
                <a:close/>
                <a:moveTo>
                  <a:pt x="3931251" y="5571819"/>
                </a:moveTo>
                <a:lnTo>
                  <a:pt x="4348421" y="5571819"/>
                </a:lnTo>
                <a:lnTo>
                  <a:pt x="4348421" y="5981544"/>
                </a:lnTo>
                <a:lnTo>
                  <a:pt x="3931251" y="5981544"/>
                </a:lnTo>
                <a:lnTo>
                  <a:pt x="3931251" y="5571819"/>
                </a:lnTo>
                <a:close/>
                <a:moveTo>
                  <a:pt x="4366093" y="5571819"/>
                </a:moveTo>
                <a:lnTo>
                  <a:pt x="4783085" y="5571819"/>
                </a:lnTo>
                <a:lnTo>
                  <a:pt x="4783085" y="5981544"/>
                </a:lnTo>
                <a:lnTo>
                  <a:pt x="4366093" y="5981544"/>
                </a:lnTo>
                <a:lnTo>
                  <a:pt x="4366093" y="5571819"/>
                </a:lnTo>
                <a:close/>
                <a:moveTo>
                  <a:pt x="4800756" y="5571819"/>
                </a:moveTo>
                <a:lnTo>
                  <a:pt x="5217748" y="5571819"/>
                </a:lnTo>
                <a:lnTo>
                  <a:pt x="5217748" y="5981544"/>
                </a:lnTo>
                <a:lnTo>
                  <a:pt x="4800756" y="5981544"/>
                </a:lnTo>
                <a:lnTo>
                  <a:pt x="4800756" y="5571819"/>
                </a:lnTo>
                <a:close/>
                <a:moveTo>
                  <a:pt x="5235598" y="5571819"/>
                </a:moveTo>
                <a:lnTo>
                  <a:pt x="5652769" y="5571819"/>
                </a:lnTo>
                <a:lnTo>
                  <a:pt x="5652769" y="5981544"/>
                </a:lnTo>
                <a:lnTo>
                  <a:pt x="5235598" y="5981544"/>
                </a:lnTo>
                <a:lnTo>
                  <a:pt x="5235598" y="5571819"/>
                </a:lnTo>
                <a:close/>
                <a:moveTo>
                  <a:pt x="5670441" y="5571819"/>
                </a:moveTo>
                <a:lnTo>
                  <a:pt x="6087432" y="5571819"/>
                </a:lnTo>
                <a:lnTo>
                  <a:pt x="6087432" y="5981544"/>
                </a:lnTo>
                <a:lnTo>
                  <a:pt x="5670441" y="5981544"/>
                </a:lnTo>
                <a:lnTo>
                  <a:pt x="5670441" y="5571819"/>
                </a:lnTo>
                <a:close/>
                <a:moveTo>
                  <a:pt x="6105282" y="5571819"/>
                </a:moveTo>
                <a:lnTo>
                  <a:pt x="6522453" y="5571819"/>
                </a:lnTo>
                <a:lnTo>
                  <a:pt x="6522453" y="5981544"/>
                </a:lnTo>
                <a:lnTo>
                  <a:pt x="6105282" y="5981544"/>
                </a:lnTo>
                <a:lnTo>
                  <a:pt x="6105282" y="5571819"/>
                </a:lnTo>
                <a:close/>
                <a:moveTo>
                  <a:pt x="6540125" y="5571819"/>
                </a:moveTo>
                <a:lnTo>
                  <a:pt x="6957116" y="5571819"/>
                </a:lnTo>
                <a:lnTo>
                  <a:pt x="6957116" y="5981544"/>
                </a:lnTo>
                <a:lnTo>
                  <a:pt x="6540125" y="5981544"/>
                </a:lnTo>
                <a:lnTo>
                  <a:pt x="6540125" y="5571819"/>
                </a:lnTo>
                <a:close/>
                <a:moveTo>
                  <a:pt x="6974967" y="5571819"/>
                </a:moveTo>
                <a:lnTo>
                  <a:pt x="7391958" y="5571819"/>
                </a:lnTo>
                <a:lnTo>
                  <a:pt x="7391958" y="5981544"/>
                </a:lnTo>
                <a:lnTo>
                  <a:pt x="6974967" y="5981544"/>
                </a:lnTo>
                <a:lnTo>
                  <a:pt x="6974967" y="5571819"/>
                </a:lnTo>
                <a:close/>
                <a:moveTo>
                  <a:pt x="7409809" y="5571819"/>
                </a:moveTo>
                <a:lnTo>
                  <a:pt x="7826979" y="5571819"/>
                </a:lnTo>
                <a:lnTo>
                  <a:pt x="7826979" y="5981544"/>
                </a:lnTo>
                <a:lnTo>
                  <a:pt x="7409809" y="5981544"/>
                </a:lnTo>
                <a:lnTo>
                  <a:pt x="7409809" y="5571819"/>
                </a:lnTo>
                <a:close/>
                <a:moveTo>
                  <a:pt x="7844651" y="5571819"/>
                </a:moveTo>
                <a:lnTo>
                  <a:pt x="8261642" y="5571819"/>
                </a:lnTo>
                <a:lnTo>
                  <a:pt x="8261642" y="5981544"/>
                </a:lnTo>
                <a:lnTo>
                  <a:pt x="7844651" y="5981544"/>
                </a:lnTo>
                <a:lnTo>
                  <a:pt x="7844651" y="5571819"/>
                </a:lnTo>
                <a:close/>
                <a:moveTo>
                  <a:pt x="8279493" y="5571819"/>
                </a:moveTo>
                <a:lnTo>
                  <a:pt x="8696663" y="5571819"/>
                </a:lnTo>
                <a:lnTo>
                  <a:pt x="8696663" y="5981544"/>
                </a:lnTo>
                <a:lnTo>
                  <a:pt x="8279493" y="5981544"/>
                </a:lnTo>
                <a:lnTo>
                  <a:pt x="8279493" y="5571819"/>
                </a:lnTo>
                <a:close/>
                <a:moveTo>
                  <a:pt x="8714335" y="5571819"/>
                </a:moveTo>
                <a:lnTo>
                  <a:pt x="9131326" y="5571819"/>
                </a:lnTo>
                <a:lnTo>
                  <a:pt x="9131326" y="5981544"/>
                </a:lnTo>
                <a:lnTo>
                  <a:pt x="8714335" y="5981544"/>
                </a:lnTo>
                <a:lnTo>
                  <a:pt x="8714335" y="5571819"/>
                </a:lnTo>
                <a:close/>
                <a:moveTo>
                  <a:pt x="9148999" y="5571819"/>
                </a:moveTo>
                <a:lnTo>
                  <a:pt x="9565990" y="5571819"/>
                </a:lnTo>
                <a:lnTo>
                  <a:pt x="9565990" y="5981544"/>
                </a:lnTo>
                <a:lnTo>
                  <a:pt x="9148999" y="5981544"/>
                </a:lnTo>
                <a:lnTo>
                  <a:pt x="9148999" y="5571819"/>
                </a:lnTo>
                <a:close/>
                <a:moveTo>
                  <a:pt x="9583840" y="5571819"/>
                </a:moveTo>
                <a:lnTo>
                  <a:pt x="10001010" y="5571819"/>
                </a:lnTo>
                <a:lnTo>
                  <a:pt x="10001010" y="5981544"/>
                </a:lnTo>
                <a:lnTo>
                  <a:pt x="9583840" y="5981544"/>
                </a:lnTo>
                <a:lnTo>
                  <a:pt x="9583840" y="5571819"/>
                </a:lnTo>
                <a:close/>
                <a:moveTo>
                  <a:pt x="10018682" y="5571819"/>
                </a:moveTo>
                <a:lnTo>
                  <a:pt x="10435673" y="5571819"/>
                </a:lnTo>
                <a:lnTo>
                  <a:pt x="10435673" y="5981544"/>
                </a:lnTo>
                <a:lnTo>
                  <a:pt x="10018682" y="5981544"/>
                </a:lnTo>
                <a:lnTo>
                  <a:pt x="10018682" y="5571819"/>
                </a:lnTo>
                <a:close/>
                <a:moveTo>
                  <a:pt x="10453524" y="5571819"/>
                </a:moveTo>
                <a:lnTo>
                  <a:pt x="10870694" y="5571819"/>
                </a:lnTo>
                <a:lnTo>
                  <a:pt x="10870694" y="5981544"/>
                </a:lnTo>
                <a:lnTo>
                  <a:pt x="10453524" y="5981544"/>
                </a:lnTo>
                <a:lnTo>
                  <a:pt x="10453524" y="5571819"/>
                </a:lnTo>
                <a:close/>
                <a:moveTo>
                  <a:pt x="10888366" y="5571819"/>
                </a:moveTo>
                <a:lnTo>
                  <a:pt x="11305358" y="5571819"/>
                </a:lnTo>
                <a:lnTo>
                  <a:pt x="11305358" y="5981544"/>
                </a:lnTo>
                <a:lnTo>
                  <a:pt x="10888366" y="5981544"/>
                </a:lnTo>
                <a:lnTo>
                  <a:pt x="10888366" y="5571819"/>
                </a:lnTo>
                <a:close/>
                <a:moveTo>
                  <a:pt x="10888366" y="5554279"/>
                </a:moveTo>
                <a:lnTo>
                  <a:pt x="10888366" y="5144553"/>
                </a:lnTo>
                <a:lnTo>
                  <a:pt x="11305358" y="5144553"/>
                </a:lnTo>
                <a:lnTo>
                  <a:pt x="11305358" y="5554279"/>
                </a:lnTo>
                <a:lnTo>
                  <a:pt x="10888366" y="5554279"/>
                </a:lnTo>
                <a:close/>
                <a:moveTo>
                  <a:pt x="10888366" y="5127013"/>
                </a:moveTo>
                <a:lnTo>
                  <a:pt x="10888366" y="4717287"/>
                </a:lnTo>
                <a:lnTo>
                  <a:pt x="11305358" y="4717287"/>
                </a:lnTo>
                <a:lnTo>
                  <a:pt x="11305358" y="5127013"/>
                </a:lnTo>
                <a:lnTo>
                  <a:pt x="10888366" y="5127013"/>
                </a:lnTo>
                <a:close/>
                <a:moveTo>
                  <a:pt x="10888366" y="4699748"/>
                </a:moveTo>
                <a:lnTo>
                  <a:pt x="10888366" y="4290021"/>
                </a:lnTo>
                <a:lnTo>
                  <a:pt x="11305358" y="4290021"/>
                </a:lnTo>
                <a:lnTo>
                  <a:pt x="11305358" y="4699748"/>
                </a:lnTo>
                <a:lnTo>
                  <a:pt x="10888366" y="4699748"/>
                </a:lnTo>
                <a:close/>
                <a:moveTo>
                  <a:pt x="10888366" y="4272482"/>
                </a:moveTo>
                <a:lnTo>
                  <a:pt x="10888366" y="3862755"/>
                </a:lnTo>
                <a:lnTo>
                  <a:pt x="11305358" y="3862755"/>
                </a:lnTo>
                <a:lnTo>
                  <a:pt x="11305358" y="4272482"/>
                </a:lnTo>
                <a:lnTo>
                  <a:pt x="10888366" y="4272482"/>
                </a:lnTo>
                <a:close/>
                <a:moveTo>
                  <a:pt x="10888366" y="3845216"/>
                </a:moveTo>
                <a:lnTo>
                  <a:pt x="10888366" y="3435490"/>
                </a:lnTo>
                <a:lnTo>
                  <a:pt x="11305358" y="3435490"/>
                </a:lnTo>
                <a:lnTo>
                  <a:pt x="11305358" y="3845216"/>
                </a:lnTo>
                <a:lnTo>
                  <a:pt x="10888366" y="3845216"/>
                </a:lnTo>
                <a:close/>
                <a:moveTo>
                  <a:pt x="10888366" y="3417950"/>
                </a:moveTo>
                <a:lnTo>
                  <a:pt x="10888366" y="3008224"/>
                </a:lnTo>
                <a:lnTo>
                  <a:pt x="11305358" y="3008224"/>
                </a:lnTo>
                <a:lnTo>
                  <a:pt x="11305358" y="3417950"/>
                </a:lnTo>
                <a:lnTo>
                  <a:pt x="10888366" y="3417950"/>
                </a:lnTo>
                <a:close/>
                <a:moveTo>
                  <a:pt x="10888366" y="2990684"/>
                </a:moveTo>
                <a:lnTo>
                  <a:pt x="10888366" y="2580958"/>
                </a:lnTo>
                <a:lnTo>
                  <a:pt x="11305358" y="2580958"/>
                </a:lnTo>
                <a:lnTo>
                  <a:pt x="11305358" y="2990684"/>
                </a:lnTo>
                <a:lnTo>
                  <a:pt x="10888366" y="2990684"/>
                </a:lnTo>
                <a:close/>
                <a:moveTo>
                  <a:pt x="10888366" y="2563419"/>
                </a:moveTo>
                <a:lnTo>
                  <a:pt x="10888366" y="2153868"/>
                </a:lnTo>
                <a:lnTo>
                  <a:pt x="11305358" y="2153868"/>
                </a:lnTo>
                <a:lnTo>
                  <a:pt x="11305358" y="2563594"/>
                </a:lnTo>
                <a:lnTo>
                  <a:pt x="10888366" y="2563594"/>
                </a:lnTo>
                <a:close/>
                <a:moveTo>
                  <a:pt x="10888366" y="2136329"/>
                </a:moveTo>
                <a:lnTo>
                  <a:pt x="10888366" y="1726602"/>
                </a:lnTo>
                <a:lnTo>
                  <a:pt x="11305358" y="1726602"/>
                </a:lnTo>
                <a:lnTo>
                  <a:pt x="11305358" y="2136329"/>
                </a:lnTo>
                <a:lnTo>
                  <a:pt x="10888366" y="2136329"/>
                </a:lnTo>
                <a:close/>
                <a:moveTo>
                  <a:pt x="10888366" y="1709063"/>
                </a:moveTo>
                <a:lnTo>
                  <a:pt x="10888366" y="1299337"/>
                </a:lnTo>
                <a:lnTo>
                  <a:pt x="11305358" y="1299337"/>
                </a:lnTo>
                <a:lnTo>
                  <a:pt x="11305358" y="1709063"/>
                </a:lnTo>
                <a:lnTo>
                  <a:pt x="10888366" y="1709063"/>
                </a:lnTo>
                <a:close/>
                <a:moveTo>
                  <a:pt x="10888366" y="1281797"/>
                </a:moveTo>
                <a:lnTo>
                  <a:pt x="10888366" y="872071"/>
                </a:lnTo>
                <a:lnTo>
                  <a:pt x="11305358" y="872071"/>
                </a:lnTo>
                <a:lnTo>
                  <a:pt x="11305358" y="1281797"/>
                </a:lnTo>
                <a:lnTo>
                  <a:pt x="10888366" y="1281797"/>
                </a:lnTo>
                <a:close/>
                <a:moveTo>
                  <a:pt x="10888366" y="854531"/>
                </a:moveTo>
                <a:lnTo>
                  <a:pt x="10888366" y="444805"/>
                </a:lnTo>
                <a:lnTo>
                  <a:pt x="11305358" y="444805"/>
                </a:lnTo>
                <a:lnTo>
                  <a:pt x="11305358" y="854531"/>
                </a:lnTo>
                <a:lnTo>
                  <a:pt x="10888366" y="854531"/>
                </a:lnTo>
                <a:close/>
                <a:moveTo>
                  <a:pt x="10870694" y="854531"/>
                </a:moveTo>
                <a:lnTo>
                  <a:pt x="10453524" y="854531"/>
                </a:lnTo>
                <a:lnTo>
                  <a:pt x="10453524" y="444805"/>
                </a:lnTo>
                <a:lnTo>
                  <a:pt x="10870694" y="444805"/>
                </a:lnTo>
                <a:lnTo>
                  <a:pt x="10870694" y="854531"/>
                </a:lnTo>
                <a:close/>
                <a:moveTo>
                  <a:pt x="10435852" y="854531"/>
                </a:moveTo>
                <a:lnTo>
                  <a:pt x="10018861" y="854531"/>
                </a:lnTo>
                <a:lnTo>
                  <a:pt x="10018861" y="444805"/>
                </a:lnTo>
                <a:lnTo>
                  <a:pt x="10435852" y="444805"/>
                </a:lnTo>
                <a:lnTo>
                  <a:pt x="10435852" y="854531"/>
                </a:lnTo>
                <a:close/>
                <a:moveTo>
                  <a:pt x="10001010" y="854531"/>
                </a:moveTo>
                <a:lnTo>
                  <a:pt x="9583840" y="854531"/>
                </a:lnTo>
                <a:lnTo>
                  <a:pt x="9583840" y="444805"/>
                </a:lnTo>
                <a:lnTo>
                  <a:pt x="10001010" y="444805"/>
                </a:lnTo>
                <a:lnTo>
                  <a:pt x="10001010" y="854531"/>
                </a:lnTo>
                <a:close/>
                <a:moveTo>
                  <a:pt x="9566169" y="854531"/>
                </a:moveTo>
                <a:lnTo>
                  <a:pt x="9149176" y="854531"/>
                </a:lnTo>
                <a:lnTo>
                  <a:pt x="9149176" y="444805"/>
                </a:lnTo>
                <a:lnTo>
                  <a:pt x="9566169" y="444805"/>
                </a:lnTo>
                <a:lnTo>
                  <a:pt x="9566169" y="854531"/>
                </a:lnTo>
                <a:close/>
                <a:moveTo>
                  <a:pt x="9131326" y="854531"/>
                </a:moveTo>
                <a:lnTo>
                  <a:pt x="8714335" y="854531"/>
                </a:lnTo>
                <a:lnTo>
                  <a:pt x="8714335" y="444805"/>
                </a:lnTo>
                <a:lnTo>
                  <a:pt x="9131326" y="444805"/>
                </a:lnTo>
                <a:lnTo>
                  <a:pt x="9131326" y="854531"/>
                </a:lnTo>
                <a:close/>
                <a:moveTo>
                  <a:pt x="8696484" y="854531"/>
                </a:moveTo>
                <a:lnTo>
                  <a:pt x="8279314" y="854531"/>
                </a:lnTo>
                <a:lnTo>
                  <a:pt x="8279314" y="444805"/>
                </a:lnTo>
                <a:lnTo>
                  <a:pt x="8696484" y="444805"/>
                </a:lnTo>
                <a:lnTo>
                  <a:pt x="8696484" y="854531"/>
                </a:lnTo>
                <a:close/>
                <a:moveTo>
                  <a:pt x="8261642" y="854531"/>
                </a:moveTo>
                <a:lnTo>
                  <a:pt x="7844651" y="854531"/>
                </a:lnTo>
                <a:lnTo>
                  <a:pt x="7844651" y="444805"/>
                </a:lnTo>
                <a:lnTo>
                  <a:pt x="8261642" y="444805"/>
                </a:lnTo>
                <a:lnTo>
                  <a:pt x="8261642" y="854531"/>
                </a:lnTo>
                <a:close/>
                <a:moveTo>
                  <a:pt x="7826800" y="854531"/>
                </a:moveTo>
                <a:lnTo>
                  <a:pt x="7409809" y="854531"/>
                </a:lnTo>
                <a:lnTo>
                  <a:pt x="7409809" y="444805"/>
                </a:lnTo>
                <a:lnTo>
                  <a:pt x="7826979" y="444805"/>
                </a:lnTo>
                <a:lnTo>
                  <a:pt x="7826979" y="854531"/>
                </a:lnTo>
                <a:close/>
                <a:moveTo>
                  <a:pt x="7391958" y="854531"/>
                </a:moveTo>
                <a:lnTo>
                  <a:pt x="6974967" y="854531"/>
                </a:lnTo>
                <a:lnTo>
                  <a:pt x="6974967" y="444805"/>
                </a:lnTo>
                <a:lnTo>
                  <a:pt x="7391958" y="444805"/>
                </a:lnTo>
                <a:lnTo>
                  <a:pt x="7391958" y="854531"/>
                </a:lnTo>
                <a:close/>
                <a:moveTo>
                  <a:pt x="6957295" y="854531"/>
                </a:moveTo>
                <a:lnTo>
                  <a:pt x="6540303" y="854531"/>
                </a:lnTo>
                <a:lnTo>
                  <a:pt x="6540303" y="444805"/>
                </a:lnTo>
                <a:lnTo>
                  <a:pt x="6957295" y="444805"/>
                </a:lnTo>
                <a:lnTo>
                  <a:pt x="6957295" y="854531"/>
                </a:lnTo>
                <a:close/>
                <a:moveTo>
                  <a:pt x="6522453" y="854531"/>
                </a:moveTo>
                <a:lnTo>
                  <a:pt x="6105282" y="854531"/>
                </a:lnTo>
                <a:lnTo>
                  <a:pt x="6105282" y="444805"/>
                </a:lnTo>
                <a:lnTo>
                  <a:pt x="6522453" y="444805"/>
                </a:lnTo>
                <a:lnTo>
                  <a:pt x="6522453" y="854531"/>
                </a:lnTo>
                <a:close/>
                <a:moveTo>
                  <a:pt x="6087610" y="854531"/>
                </a:moveTo>
                <a:lnTo>
                  <a:pt x="5670619" y="854531"/>
                </a:lnTo>
                <a:lnTo>
                  <a:pt x="5670619" y="444805"/>
                </a:lnTo>
                <a:lnTo>
                  <a:pt x="6087610" y="444805"/>
                </a:lnTo>
                <a:lnTo>
                  <a:pt x="6087610" y="854531"/>
                </a:lnTo>
                <a:close/>
                <a:moveTo>
                  <a:pt x="5652769" y="854531"/>
                </a:moveTo>
                <a:lnTo>
                  <a:pt x="5235598" y="854531"/>
                </a:lnTo>
                <a:lnTo>
                  <a:pt x="5235598" y="444805"/>
                </a:lnTo>
                <a:lnTo>
                  <a:pt x="5652769" y="444805"/>
                </a:lnTo>
                <a:lnTo>
                  <a:pt x="5652769" y="854531"/>
                </a:lnTo>
                <a:close/>
                <a:moveTo>
                  <a:pt x="5217926" y="854531"/>
                </a:moveTo>
                <a:lnTo>
                  <a:pt x="4800935" y="854531"/>
                </a:lnTo>
                <a:lnTo>
                  <a:pt x="4800935" y="444805"/>
                </a:lnTo>
                <a:lnTo>
                  <a:pt x="5217926" y="444805"/>
                </a:lnTo>
                <a:lnTo>
                  <a:pt x="5217926" y="854531"/>
                </a:lnTo>
                <a:close/>
                <a:moveTo>
                  <a:pt x="4783085" y="854531"/>
                </a:moveTo>
                <a:lnTo>
                  <a:pt x="4366093" y="854531"/>
                </a:lnTo>
                <a:lnTo>
                  <a:pt x="4366093" y="444805"/>
                </a:lnTo>
                <a:lnTo>
                  <a:pt x="4783085" y="444805"/>
                </a:lnTo>
                <a:lnTo>
                  <a:pt x="4783085" y="854531"/>
                </a:lnTo>
                <a:close/>
                <a:moveTo>
                  <a:pt x="4348242" y="854531"/>
                </a:moveTo>
                <a:lnTo>
                  <a:pt x="3931072" y="854531"/>
                </a:lnTo>
                <a:lnTo>
                  <a:pt x="3931072" y="444805"/>
                </a:lnTo>
                <a:lnTo>
                  <a:pt x="4348242" y="444805"/>
                </a:lnTo>
                <a:lnTo>
                  <a:pt x="4348242" y="854531"/>
                </a:lnTo>
                <a:close/>
                <a:moveTo>
                  <a:pt x="3913400" y="854531"/>
                </a:moveTo>
                <a:lnTo>
                  <a:pt x="3496409" y="854531"/>
                </a:lnTo>
                <a:lnTo>
                  <a:pt x="3496409" y="444805"/>
                </a:lnTo>
                <a:lnTo>
                  <a:pt x="3913400" y="444805"/>
                </a:lnTo>
                <a:lnTo>
                  <a:pt x="3913400" y="854531"/>
                </a:lnTo>
                <a:close/>
                <a:moveTo>
                  <a:pt x="3478558" y="854531"/>
                </a:moveTo>
                <a:lnTo>
                  <a:pt x="3061388" y="854531"/>
                </a:lnTo>
                <a:lnTo>
                  <a:pt x="3061388" y="444805"/>
                </a:lnTo>
                <a:lnTo>
                  <a:pt x="3478558" y="444805"/>
                </a:lnTo>
                <a:lnTo>
                  <a:pt x="3478558" y="854531"/>
                </a:lnTo>
                <a:close/>
                <a:moveTo>
                  <a:pt x="3043716" y="854531"/>
                </a:moveTo>
                <a:lnTo>
                  <a:pt x="2626724" y="854531"/>
                </a:lnTo>
                <a:lnTo>
                  <a:pt x="2626724" y="444805"/>
                </a:lnTo>
                <a:lnTo>
                  <a:pt x="3043716" y="444805"/>
                </a:lnTo>
                <a:lnTo>
                  <a:pt x="3043716" y="854531"/>
                </a:lnTo>
                <a:close/>
                <a:moveTo>
                  <a:pt x="2608874" y="854531"/>
                </a:moveTo>
                <a:lnTo>
                  <a:pt x="2191883" y="854531"/>
                </a:lnTo>
                <a:lnTo>
                  <a:pt x="2191883" y="444805"/>
                </a:lnTo>
                <a:lnTo>
                  <a:pt x="2608874" y="444805"/>
                </a:lnTo>
                <a:lnTo>
                  <a:pt x="2608874" y="854531"/>
                </a:lnTo>
                <a:close/>
                <a:moveTo>
                  <a:pt x="2174210" y="854531"/>
                </a:moveTo>
                <a:lnTo>
                  <a:pt x="1757040" y="854531"/>
                </a:lnTo>
                <a:lnTo>
                  <a:pt x="1757040" y="444805"/>
                </a:lnTo>
                <a:lnTo>
                  <a:pt x="2174210" y="444805"/>
                </a:lnTo>
                <a:lnTo>
                  <a:pt x="2174210" y="854531"/>
                </a:lnTo>
                <a:close/>
                <a:moveTo>
                  <a:pt x="1739368" y="854531"/>
                </a:moveTo>
                <a:lnTo>
                  <a:pt x="1322198" y="854531"/>
                </a:lnTo>
                <a:lnTo>
                  <a:pt x="1322198" y="444805"/>
                </a:lnTo>
                <a:lnTo>
                  <a:pt x="1739190" y="444805"/>
                </a:lnTo>
                <a:lnTo>
                  <a:pt x="1739190" y="854531"/>
                </a:lnTo>
                <a:close/>
                <a:moveTo>
                  <a:pt x="1304526" y="854531"/>
                </a:moveTo>
                <a:lnTo>
                  <a:pt x="887356" y="854531"/>
                </a:lnTo>
                <a:lnTo>
                  <a:pt x="887356" y="444805"/>
                </a:lnTo>
                <a:lnTo>
                  <a:pt x="1304526" y="444805"/>
                </a:lnTo>
                <a:lnTo>
                  <a:pt x="1304526" y="854531"/>
                </a:lnTo>
                <a:close/>
                <a:moveTo>
                  <a:pt x="869684" y="854531"/>
                </a:moveTo>
                <a:lnTo>
                  <a:pt x="452514" y="854531"/>
                </a:lnTo>
                <a:lnTo>
                  <a:pt x="452514" y="444805"/>
                </a:lnTo>
                <a:lnTo>
                  <a:pt x="869506" y="444805"/>
                </a:lnTo>
                <a:lnTo>
                  <a:pt x="869506" y="854531"/>
                </a:lnTo>
                <a:close/>
                <a:moveTo>
                  <a:pt x="869684" y="872071"/>
                </a:moveTo>
                <a:lnTo>
                  <a:pt x="869684" y="1281797"/>
                </a:lnTo>
                <a:lnTo>
                  <a:pt x="452514" y="1281797"/>
                </a:lnTo>
                <a:lnTo>
                  <a:pt x="452514" y="872071"/>
                </a:lnTo>
                <a:lnTo>
                  <a:pt x="869684" y="872071"/>
                </a:lnTo>
                <a:close/>
                <a:moveTo>
                  <a:pt x="869684" y="1299337"/>
                </a:moveTo>
                <a:lnTo>
                  <a:pt x="869684" y="1709063"/>
                </a:lnTo>
                <a:lnTo>
                  <a:pt x="452514" y="1709063"/>
                </a:lnTo>
                <a:lnTo>
                  <a:pt x="452514" y="1299337"/>
                </a:lnTo>
                <a:lnTo>
                  <a:pt x="869684" y="1299337"/>
                </a:lnTo>
                <a:close/>
                <a:moveTo>
                  <a:pt x="869684" y="1726602"/>
                </a:moveTo>
                <a:lnTo>
                  <a:pt x="869684" y="2136329"/>
                </a:lnTo>
                <a:lnTo>
                  <a:pt x="452514" y="2136329"/>
                </a:lnTo>
                <a:lnTo>
                  <a:pt x="452514" y="1726602"/>
                </a:lnTo>
                <a:lnTo>
                  <a:pt x="869684" y="1726602"/>
                </a:lnTo>
                <a:close/>
                <a:moveTo>
                  <a:pt x="869684" y="2153868"/>
                </a:moveTo>
                <a:lnTo>
                  <a:pt x="869684" y="2563594"/>
                </a:lnTo>
                <a:lnTo>
                  <a:pt x="452514" y="2563594"/>
                </a:lnTo>
                <a:lnTo>
                  <a:pt x="452514" y="2153868"/>
                </a:lnTo>
                <a:lnTo>
                  <a:pt x="869684" y="2153868"/>
                </a:lnTo>
                <a:close/>
                <a:moveTo>
                  <a:pt x="869684" y="2580958"/>
                </a:moveTo>
                <a:lnTo>
                  <a:pt x="869684" y="2990684"/>
                </a:lnTo>
                <a:lnTo>
                  <a:pt x="452514" y="2990684"/>
                </a:lnTo>
                <a:lnTo>
                  <a:pt x="452514" y="2580958"/>
                </a:lnTo>
                <a:lnTo>
                  <a:pt x="869684" y="2580958"/>
                </a:lnTo>
                <a:close/>
                <a:moveTo>
                  <a:pt x="869684" y="3008224"/>
                </a:moveTo>
                <a:lnTo>
                  <a:pt x="869684" y="3417950"/>
                </a:lnTo>
                <a:lnTo>
                  <a:pt x="452514" y="3417950"/>
                </a:lnTo>
                <a:lnTo>
                  <a:pt x="452514" y="3008224"/>
                </a:lnTo>
                <a:lnTo>
                  <a:pt x="869684" y="3008224"/>
                </a:lnTo>
                <a:close/>
                <a:moveTo>
                  <a:pt x="869684" y="3435490"/>
                </a:moveTo>
                <a:lnTo>
                  <a:pt x="869684" y="3845216"/>
                </a:lnTo>
                <a:lnTo>
                  <a:pt x="452514" y="3845216"/>
                </a:lnTo>
                <a:lnTo>
                  <a:pt x="452514" y="3435490"/>
                </a:lnTo>
                <a:lnTo>
                  <a:pt x="869684" y="3435490"/>
                </a:lnTo>
                <a:close/>
                <a:moveTo>
                  <a:pt x="869684" y="3862755"/>
                </a:moveTo>
                <a:lnTo>
                  <a:pt x="869684" y="4272482"/>
                </a:lnTo>
                <a:lnTo>
                  <a:pt x="452514" y="4272482"/>
                </a:lnTo>
                <a:lnTo>
                  <a:pt x="452514" y="3862755"/>
                </a:lnTo>
                <a:lnTo>
                  <a:pt x="869684" y="3862755"/>
                </a:lnTo>
                <a:close/>
                <a:moveTo>
                  <a:pt x="869684" y="4290021"/>
                </a:moveTo>
                <a:lnTo>
                  <a:pt x="869684" y="4699748"/>
                </a:lnTo>
                <a:lnTo>
                  <a:pt x="452514" y="4699748"/>
                </a:lnTo>
                <a:lnTo>
                  <a:pt x="452514" y="4290021"/>
                </a:lnTo>
                <a:lnTo>
                  <a:pt x="869684" y="4290021"/>
                </a:lnTo>
                <a:close/>
                <a:moveTo>
                  <a:pt x="869684" y="4717287"/>
                </a:moveTo>
                <a:lnTo>
                  <a:pt x="869684" y="5127013"/>
                </a:lnTo>
                <a:lnTo>
                  <a:pt x="452514" y="5127013"/>
                </a:lnTo>
                <a:lnTo>
                  <a:pt x="452514" y="4717287"/>
                </a:lnTo>
                <a:lnTo>
                  <a:pt x="869684" y="4717287"/>
                </a:lnTo>
                <a:close/>
                <a:moveTo>
                  <a:pt x="869684" y="5144553"/>
                </a:moveTo>
                <a:lnTo>
                  <a:pt x="869684" y="5554279"/>
                </a:lnTo>
                <a:lnTo>
                  <a:pt x="452514" y="5554279"/>
                </a:lnTo>
                <a:lnTo>
                  <a:pt x="452514" y="5144553"/>
                </a:lnTo>
                <a:lnTo>
                  <a:pt x="869684" y="5144553"/>
                </a:lnTo>
                <a:close/>
                <a:moveTo>
                  <a:pt x="869684" y="5571819"/>
                </a:moveTo>
                <a:lnTo>
                  <a:pt x="869684" y="5981544"/>
                </a:lnTo>
                <a:lnTo>
                  <a:pt x="452514" y="5981544"/>
                </a:lnTo>
                <a:lnTo>
                  <a:pt x="452514" y="5571819"/>
                </a:lnTo>
                <a:lnTo>
                  <a:pt x="869684" y="5571819"/>
                </a:lnTo>
                <a:close/>
                <a:moveTo>
                  <a:pt x="869684" y="5999084"/>
                </a:moveTo>
                <a:lnTo>
                  <a:pt x="869684" y="6408810"/>
                </a:lnTo>
                <a:lnTo>
                  <a:pt x="452514" y="6408810"/>
                </a:lnTo>
                <a:lnTo>
                  <a:pt x="452514" y="5999084"/>
                </a:lnTo>
                <a:lnTo>
                  <a:pt x="869684" y="5999084"/>
                </a:lnTo>
                <a:close/>
                <a:moveTo>
                  <a:pt x="887356" y="5999084"/>
                </a:moveTo>
                <a:lnTo>
                  <a:pt x="1304526" y="5999084"/>
                </a:lnTo>
                <a:lnTo>
                  <a:pt x="1304526" y="6408810"/>
                </a:lnTo>
                <a:lnTo>
                  <a:pt x="887356" y="6408810"/>
                </a:lnTo>
                <a:lnTo>
                  <a:pt x="887356" y="5999084"/>
                </a:lnTo>
                <a:close/>
                <a:moveTo>
                  <a:pt x="1322198" y="5999084"/>
                </a:moveTo>
                <a:lnTo>
                  <a:pt x="1739190" y="5999084"/>
                </a:lnTo>
                <a:lnTo>
                  <a:pt x="1739190" y="6408810"/>
                </a:lnTo>
                <a:lnTo>
                  <a:pt x="1322198" y="6408810"/>
                </a:lnTo>
                <a:lnTo>
                  <a:pt x="1322198" y="5999084"/>
                </a:lnTo>
                <a:close/>
                <a:moveTo>
                  <a:pt x="1757040" y="5999084"/>
                </a:moveTo>
                <a:lnTo>
                  <a:pt x="2174210" y="5999084"/>
                </a:lnTo>
                <a:lnTo>
                  <a:pt x="2174210" y="6408810"/>
                </a:lnTo>
                <a:lnTo>
                  <a:pt x="1757040" y="6408810"/>
                </a:lnTo>
                <a:lnTo>
                  <a:pt x="1757040" y="5999084"/>
                </a:lnTo>
                <a:close/>
                <a:moveTo>
                  <a:pt x="2191883" y="5999084"/>
                </a:moveTo>
                <a:lnTo>
                  <a:pt x="2608874" y="5999084"/>
                </a:lnTo>
                <a:lnTo>
                  <a:pt x="2608874" y="6408810"/>
                </a:lnTo>
                <a:lnTo>
                  <a:pt x="2191883" y="6408810"/>
                </a:lnTo>
                <a:lnTo>
                  <a:pt x="2191883" y="5999084"/>
                </a:lnTo>
                <a:close/>
                <a:moveTo>
                  <a:pt x="2626724" y="5999084"/>
                </a:moveTo>
                <a:lnTo>
                  <a:pt x="3043716" y="5999084"/>
                </a:lnTo>
                <a:lnTo>
                  <a:pt x="3043716" y="6408810"/>
                </a:lnTo>
                <a:lnTo>
                  <a:pt x="2626724" y="6408810"/>
                </a:lnTo>
                <a:lnTo>
                  <a:pt x="2626724" y="5999084"/>
                </a:lnTo>
                <a:close/>
                <a:moveTo>
                  <a:pt x="3061567" y="5999084"/>
                </a:moveTo>
                <a:lnTo>
                  <a:pt x="3478737" y="5999084"/>
                </a:lnTo>
                <a:lnTo>
                  <a:pt x="3478737" y="6408810"/>
                </a:lnTo>
                <a:lnTo>
                  <a:pt x="3061567" y="6408810"/>
                </a:lnTo>
                <a:lnTo>
                  <a:pt x="3061567" y="5999084"/>
                </a:lnTo>
                <a:close/>
                <a:moveTo>
                  <a:pt x="3496409" y="5999084"/>
                </a:moveTo>
                <a:lnTo>
                  <a:pt x="3913400" y="5999084"/>
                </a:lnTo>
                <a:lnTo>
                  <a:pt x="3913400" y="6408810"/>
                </a:lnTo>
                <a:lnTo>
                  <a:pt x="3496409" y="6408810"/>
                </a:lnTo>
                <a:lnTo>
                  <a:pt x="3496409" y="5999084"/>
                </a:lnTo>
                <a:close/>
                <a:moveTo>
                  <a:pt x="3931251" y="5999084"/>
                </a:moveTo>
                <a:lnTo>
                  <a:pt x="4348421" y="5999084"/>
                </a:lnTo>
                <a:lnTo>
                  <a:pt x="4348421" y="6408810"/>
                </a:lnTo>
                <a:lnTo>
                  <a:pt x="3931251" y="6408810"/>
                </a:lnTo>
                <a:lnTo>
                  <a:pt x="3931251" y="5999084"/>
                </a:lnTo>
                <a:close/>
                <a:moveTo>
                  <a:pt x="4366093" y="5999084"/>
                </a:moveTo>
                <a:lnTo>
                  <a:pt x="4783085" y="5999084"/>
                </a:lnTo>
                <a:lnTo>
                  <a:pt x="4783085" y="6408810"/>
                </a:lnTo>
                <a:lnTo>
                  <a:pt x="4366093" y="6408810"/>
                </a:lnTo>
                <a:lnTo>
                  <a:pt x="4366093" y="5999084"/>
                </a:lnTo>
                <a:close/>
                <a:moveTo>
                  <a:pt x="4800756" y="5999084"/>
                </a:moveTo>
                <a:lnTo>
                  <a:pt x="5217748" y="5999084"/>
                </a:lnTo>
                <a:lnTo>
                  <a:pt x="5217748" y="6408810"/>
                </a:lnTo>
                <a:lnTo>
                  <a:pt x="4800756" y="6408810"/>
                </a:lnTo>
                <a:lnTo>
                  <a:pt x="4800756" y="5999084"/>
                </a:lnTo>
                <a:close/>
                <a:moveTo>
                  <a:pt x="5235598" y="5999084"/>
                </a:moveTo>
                <a:lnTo>
                  <a:pt x="5652769" y="5999084"/>
                </a:lnTo>
                <a:lnTo>
                  <a:pt x="5652769" y="6408810"/>
                </a:lnTo>
                <a:lnTo>
                  <a:pt x="5235598" y="6408810"/>
                </a:lnTo>
                <a:lnTo>
                  <a:pt x="5235598" y="5999084"/>
                </a:lnTo>
                <a:close/>
                <a:moveTo>
                  <a:pt x="5670441" y="5999084"/>
                </a:moveTo>
                <a:lnTo>
                  <a:pt x="6087432" y="5999084"/>
                </a:lnTo>
                <a:lnTo>
                  <a:pt x="6087432" y="6408810"/>
                </a:lnTo>
                <a:lnTo>
                  <a:pt x="5670441" y="6408810"/>
                </a:lnTo>
                <a:lnTo>
                  <a:pt x="5670441" y="5999084"/>
                </a:lnTo>
                <a:close/>
                <a:moveTo>
                  <a:pt x="6105282" y="5999084"/>
                </a:moveTo>
                <a:lnTo>
                  <a:pt x="6522453" y="5999084"/>
                </a:lnTo>
                <a:lnTo>
                  <a:pt x="6522453" y="6408810"/>
                </a:lnTo>
                <a:lnTo>
                  <a:pt x="6105282" y="6408810"/>
                </a:lnTo>
                <a:lnTo>
                  <a:pt x="6105282" y="5999084"/>
                </a:lnTo>
                <a:close/>
                <a:moveTo>
                  <a:pt x="6540125" y="5999084"/>
                </a:moveTo>
                <a:lnTo>
                  <a:pt x="6957116" y="5999084"/>
                </a:lnTo>
                <a:lnTo>
                  <a:pt x="6957116" y="6408810"/>
                </a:lnTo>
                <a:lnTo>
                  <a:pt x="6540125" y="6408810"/>
                </a:lnTo>
                <a:lnTo>
                  <a:pt x="6540125" y="5999084"/>
                </a:lnTo>
                <a:close/>
                <a:moveTo>
                  <a:pt x="6974967" y="5999084"/>
                </a:moveTo>
                <a:lnTo>
                  <a:pt x="7391958" y="5999084"/>
                </a:lnTo>
                <a:lnTo>
                  <a:pt x="7391958" y="6408810"/>
                </a:lnTo>
                <a:lnTo>
                  <a:pt x="6974967" y="6408810"/>
                </a:lnTo>
                <a:lnTo>
                  <a:pt x="6974967" y="5999084"/>
                </a:lnTo>
                <a:close/>
                <a:moveTo>
                  <a:pt x="7409809" y="5999084"/>
                </a:moveTo>
                <a:lnTo>
                  <a:pt x="7826979" y="5999084"/>
                </a:lnTo>
                <a:lnTo>
                  <a:pt x="7826979" y="6408810"/>
                </a:lnTo>
                <a:lnTo>
                  <a:pt x="7409809" y="6408810"/>
                </a:lnTo>
                <a:lnTo>
                  <a:pt x="7409809" y="5999084"/>
                </a:lnTo>
                <a:close/>
                <a:moveTo>
                  <a:pt x="7844651" y="5999084"/>
                </a:moveTo>
                <a:lnTo>
                  <a:pt x="8261642" y="5999084"/>
                </a:lnTo>
                <a:lnTo>
                  <a:pt x="8261642" y="6408810"/>
                </a:lnTo>
                <a:lnTo>
                  <a:pt x="7844651" y="6408810"/>
                </a:lnTo>
                <a:lnTo>
                  <a:pt x="7844651" y="5999084"/>
                </a:lnTo>
                <a:close/>
                <a:moveTo>
                  <a:pt x="8279493" y="5999084"/>
                </a:moveTo>
                <a:lnTo>
                  <a:pt x="8696663" y="5999084"/>
                </a:lnTo>
                <a:lnTo>
                  <a:pt x="8696663" y="6408810"/>
                </a:lnTo>
                <a:lnTo>
                  <a:pt x="8279493" y="6408810"/>
                </a:lnTo>
                <a:lnTo>
                  <a:pt x="8279493" y="5999084"/>
                </a:lnTo>
                <a:close/>
                <a:moveTo>
                  <a:pt x="8714335" y="5999084"/>
                </a:moveTo>
                <a:lnTo>
                  <a:pt x="9131326" y="5999084"/>
                </a:lnTo>
                <a:lnTo>
                  <a:pt x="9131326" y="6408810"/>
                </a:lnTo>
                <a:lnTo>
                  <a:pt x="8714335" y="6408810"/>
                </a:lnTo>
                <a:lnTo>
                  <a:pt x="8714335" y="5999084"/>
                </a:lnTo>
                <a:close/>
                <a:moveTo>
                  <a:pt x="9148999" y="5999084"/>
                </a:moveTo>
                <a:lnTo>
                  <a:pt x="9565990" y="5999084"/>
                </a:lnTo>
                <a:lnTo>
                  <a:pt x="9565990" y="6408810"/>
                </a:lnTo>
                <a:lnTo>
                  <a:pt x="9148999" y="6408810"/>
                </a:lnTo>
                <a:lnTo>
                  <a:pt x="9148999" y="5999084"/>
                </a:lnTo>
                <a:close/>
                <a:moveTo>
                  <a:pt x="9583840" y="5999084"/>
                </a:moveTo>
                <a:lnTo>
                  <a:pt x="10001010" y="5999084"/>
                </a:lnTo>
                <a:lnTo>
                  <a:pt x="10001010" y="6408810"/>
                </a:lnTo>
                <a:lnTo>
                  <a:pt x="9583840" y="6408810"/>
                </a:lnTo>
                <a:lnTo>
                  <a:pt x="9583840" y="5999084"/>
                </a:lnTo>
                <a:close/>
                <a:moveTo>
                  <a:pt x="10018682" y="5999084"/>
                </a:moveTo>
                <a:lnTo>
                  <a:pt x="10435673" y="5999084"/>
                </a:lnTo>
                <a:lnTo>
                  <a:pt x="10435673" y="6408810"/>
                </a:lnTo>
                <a:lnTo>
                  <a:pt x="10018682" y="6408810"/>
                </a:lnTo>
                <a:lnTo>
                  <a:pt x="10018682" y="5999084"/>
                </a:lnTo>
                <a:close/>
                <a:moveTo>
                  <a:pt x="10453524" y="5999084"/>
                </a:moveTo>
                <a:lnTo>
                  <a:pt x="10870694" y="5999084"/>
                </a:lnTo>
                <a:lnTo>
                  <a:pt x="10870694" y="6408810"/>
                </a:lnTo>
                <a:lnTo>
                  <a:pt x="10453524" y="6408810"/>
                </a:lnTo>
                <a:lnTo>
                  <a:pt x="10453524" y="5999084"/>
                </a:lnTo>
                <a:close/>
                <a:moveTo>
                  <a:pt x="10888366" y="5999084"/>
                </a:moveTo>
                <a:lnTo>
                  <a:pt x="11305358" y="5999084"/>
                </a:lnTo>
                <a:lnTo>
                  <a:pt x="11305358" y="6408810"/>
                </a:lnTo>
                <a:lnTo>
                  <a:pt x="10888366" y="6408810"/>
                </a:lnTo>
                <a:lnTo>
                  <a:pt x="10888366" y="5999084"/>
                </a:lnTo>
                <a:close/>
                <a:moveTo>
                  <a:pt x="11323209" y="5999084"/>
                </a:moveTo>
                <a:lnTo>
                  <a:pt x="11740200" y="5999084"/>
                </a:lnTo>
                <a:lnTo>
                  <a:pt x="11740200" y="6408810"/>
                </a:lnTo>
                <a:lnTo>
                  <a:pt x="11323209" y="6408810"/>
                </a:lnTo>
                <a:lnTo>
                  <a:pt x="11323209" y="5999084"/>
                </a:lnTo>
                <a:close/>
                <a:moveTo>
                  <a:pt x="11323209" y="5981544"/>
                </a:moveTo>
                <a:lnTo>
                  <a:pt x="11323209" y="5571819"/>
                </a:lnTo>
                <a:lnTo>
                  <a:pt x="11740200" y="5571819"/>
                </a:lnTo>
                <a:lnTo>
                  <a:pt x="11740200" y="5981544"/>
                </a:lnTo>
                <a:lnTo>
                  <a:pt x="11323209" y="5981544"/>
                </a:lnTo>
                <a:close/>
                <a:moveTo>
                  <a:pt x="11323209" y="5554279"/>
                </a:moveTo>
                <a:lnTo>
                  <a:pt x="11323209" y="5144553"/>
                </a:lnTo>
                <a:lnTo>
                  <a:pt x="11740200" y="5144553"/>
                </a:lnTo>
                <a:lnTo>
                  <a:pt x="11740200" y="5554279"/>
                </a:lnTo>
                <a:lnTo>
                  <a:pt x="11323209" y="5554279"/>
                </a:lnTo>
                <a:close/>
                <a:moveTo>
                  <a:pt x="11323209" y="5127013"/>
                </a:moveTo>
                <a:lnTo>
                  <a:pt x="11323209" y="4717287"/>
                </a:lnTo>
                <a:lnTo>
                  <a:pt x="11740200" y="4717287"/>
                </a:lnTo>
                <a:lnTo>
                  <a:pt x="11740200" y="5127013"/>
                </a:lnTo>
                <a:lnTo>
                  <a:pt x="11323209" y="5127013"/>
                </a:lnTo>
                <a:close/>
                <a:moveTo>
                  <a:pt x="11323209" y="4699748"/>
                </a:moveTo>
                <a:lnTo>
                  <a:pt x="11323209" y="4290021"/>
                </a:lnTo>
                <a:lnTo>
                  <a:pt x="11740200" y="4290021"/>
                </a:lnTo>
                <a:lnTo>
                  <a:pt x="11740200" y="4699748"/>
                </a:lnTo>
                <a:lnTo>
                  <a:pt x="11323209" y="4699748"/>
                </a:lnTo>
                <a:close/>
                <a:moveTo>
                  <a:pt x="11323209" y="4272482"/>
                </a:moveTo>
                <a:lnTo>
                  <a:pt x="11323209" y="3862755"/>
                </a:lnTo>
                <a:lnTo>
                  <a:pt x="11740200" y="3862755"/>
                </a:lnTo>
                <a:lnTo>
                  <a:pt x="11740200" y="4272482"/>
                </a:lnTo>
                <a:lnTo>
                  <a:pt x="11323209" y="4272482"/>
                </a:lnTo>
                <a:close/>
                <a:moveTo>
                  <a:pt x="11323209" y="3845216"/>
                </a:moveTo>
                <a:lnTo>
                  <a:pt x="11323209" y="3435490"/>
                </a:lnTo>
                <a:lnTo>
                  <a:pt x="11740200" y="3435490"/>
                </a:lnTo>
                <a:lnTo>
                  <a:pt x="11740200" y="3845216"/>
                </a:lnTo>
                <a:lnTo>
                  <a:pt x="11323209" y="3845216"/>
                </a:lnTo>
                <a:close/>
                <a:moveTo>
                  <a:pt x="11323209" y="3417950"/>
                </a:moveTo>
                <a:lnTo>
                  <a:pt x="11323209" y="3008224"/>
                </a:lnTo>
                <a:lnTo>
                  <a:pt x="11740200" y="3008224"/>
                </a:lnTo>
                <a:lnTo>
                  <a:pt x="11740200" y="3417950"/>
                </a:lnTo>
                <a:lnTo>
                  <a:pt x="11323209" y="3417950"/>
                </a:lnTo>
                <a:close/>
                <a:moveTo>
                  <a:pt x="11323209" y="2990684"/>
                </a:moveTo>
                <a:lnTo>
                  <a:pt x="11323209" y="2580958"/>
                </a:lnTo>
                <a:lnTo>
                  <a:pt x="11740200" y="2580958"/>
                </a:lnTo>
                <a:lnTo>
                  <a:pt x="11740200" y="2990684"/>
                </a:lnTo>
                <a:lnTo>
                  <a:pt x="11323209" y="2990684"/>
                </a:lnTo>
                <a:close/>
                <a:moveTo>
                  <a:pt x="11323209" y="2563419"/>
                </a:moveTo>
                <a:lnTo>
                  <a:pt x="11323209" y="2153868"/>
                </a:lnTo>
                <a:lnTo>
                  <a:pt x="11740200" y="2153868"/>
                </a:lnTo>
                <a:lnTo>
                  <a:pt x="11740200" y="2563594"/>
                </a:lnTo>
                <a:lnTo>
                  <a:pt x="11323209" y="2563594"/>
                </a:lnTo>
                <a:close/>
                <a:moveTo>
                  <a:pt x="11323209" y="2136329"/>
                </a:moveTo>
                <a:lnTo>
                  <a:pt x="11323209" y="1726602"/>
                </a:lnTo>
                <a:lnTo>
                  <a:pt x="11740200" y="1726602"/>
                </a:lnTo>
                <a:lnTo>
                  <a:pt x="11740200" y="2136329"/>
                </a:lnTo>
                <a:lnTo>
                  <a:pt x="11323209" y="2136329"/>
                </a:lnTo>
                <a:close/>
                <a:moveTo>
                  <a:pt x="11323209" y="1709063"/>
                </a:moveTo>
                <a:lnTo>
                  <a:pt x="11323209" y="1299337"/>
                </a:lnTo>
                <a:lnTo>
                  <a:pt x="11740200" y="1299337"/>
                </a:lnTo>
                <a:lnTo>
                  <a:pt x="11740200" y="1709063"/>
                </a:lnTo>
                <a:lnTo>
                  <a:pt x="11323209" y="1709063"/>
                </a:lnTo>
                <a:close/>
                <a:moveTo>
                  <a:pt x="11323209" y="1281797"/>
                </a:moveTo>
                <a:lnTo>
                  <a:pt x="11323209" y="872071"/>
                </a:lnTo>
                <a:lnTo>
                  <a:pt x="11740200" y="872071"/>
                </a:lnTo>
                <a:lnTo>
                  <a:pt x="11740200" y="1281797"/>
                </a:lnTo>
                <a:lnTo>
                  <a:pt x="11323209" y="1281797"/>
                </a:lnTo>
                <a:close/>
                <a:moveTo>
                  <a:pt x="11323209" y="854531"/>
                </a:moveTo>
                <a:lnTo>
                  <a:pt x="11323209" y="444805"/>
                </a:lnTo>
                <a:lnTo>
                  <a:pt x="11740200" y="444805"/>
                </a:lnTo>
                <a:lnTo>
                  <a:pt x="11740200" y="854531"/>
                </a:lnTo>
                <a:lnTo>
                  <a:pt x="11323209" y="854531"/>
                </a:lnTo>
                <a:close/>
                <a:moveTo>
                  <a:pt x="11323209" y="427266"/>
                </a:moveTo>
                <a:lnTo>
                  <a:pt x="11323209" y="17540"/>
                </a:lnTo>
                <a:lnTo>
                  <a:pt x="11740200" y="17540"/>
                </a:lnTo>
                <a:lnTo>
                  <a:pt x="11740200" y="427266"/>
                </a:lnTo>
                <a:lnTo>
                  <a:pt x="11323209" y="427266"/>
                </a:lnTo>
                <a:close/>
                <a:moveTo>
                  <a:pt x="11305537" y="427266"/>
                </a:moveTo>
                <a:lnTo>
                  <a:pt x="10888545" y="427266"/>
                </a:lnTo>
                <a:lnTo>
                  <a:pt x="10888545" y="17540"/>
                </a:lnTo>
                <a:lnTo>
                  <a:pt x="11305537" y="17540"/>
                </a:lnTo>
                <a:lnTo>
                  <a:pt x="11305537" y="427266"/>
                </a:lnTo>
                <a:close/>
                <a:moveTo>
                  <a:pt x="10870694" y="427266"/>
                </a:moveTo>
                <a:lnTo>
                  <a:pt x="10453524" y="427266"/>
                </a:lnTo>
                <a:lnTo>
                  <a:pt x="10453524" y="17540"/>
                </a:lnTo>
                <a:lnTo>
                  <a:pt x="10870694" y="17540"/>
                </a:lnTo>
                <a:lnTo>
                  <a:pt x="10870694" y="427266"/>
                </a:lnTo>
                <a:close/>
                <a:moveTo>
                  <a:pt x="10435852" y="427266"/>
                </a:moveTo>
                <a:lnTo>
                  <a:pt x="10018861" y="427266"/>
                </a:lnTo>
                <a:lnTo>
                  <a:pt x="10018861" y="17540"/>
                </a:lnTo>
                <a:lnTo>
                  <a:pt x="10435852" y="17540"/>
                </a:lnTo>
                <a:lnTo>
                  <a:pt x="10435852" y="427266"/>
                </a:lnTo>
                <a:close/>
                <a:moveTo>
                  <a:pt x="10001010" y="427266"/>
                </a:moveTo>
                <a:lnTo>
                  <a:pt x="9583840" y="427266"/>
                </a:lnTo>
                <a:lnTo>
                  <a:pt x="9583840" y="17540"/>
                </a:lnTo>
                <a:lnTo>
                  <a:pt x="10001010" y="17540"/>
                </a:lnTo>
                <a:lnTo>
                  <a:pt x="10001010" y="427266"/>
                </a:lnTo>
                <a:close/>
                <a:moveTo>
                  <a:pt x="9566169" y="427266"/>
                </a:moveTo>
                <a:lnTo>
                  <a:pt x="9149176" y="427266"/>
                </a:lnTo>
                <a:lnTo>
                  <a:pt x="9149176" y="17540"/>
                </a:lnTo>
                <a:lnTo>
                  <a:pt x="9566169" y="17540"/>
                </a:lnTo>
                <a:lnTo>
                  <a:pt x="9566169" y="427266"/>
                </a:lnTo>
                <a:close/>
                <a:moveTo>
                  <a:pt x="9131326" y="427266"/>
                </a:moveTo>
                <a:lnTo>
                  <a:pt x="8714335" y="427266"/>
                </a:lnTo>
                <a:lnTo>
                  <a:pt x="8714335" y="17540"/>
                </a:lnTo>
                <a:lnTo>
                  <a:pt x="9131326" y="17540"/>
                </a:lnTo>
                <a:lnTo>
                  <a:pt x="9131326" y="427266"/>
                </a:lnTo>
                <a:close/>
                <a:moveTo>
                  <a:pt x="8696484" y="427266"/>
                </a:moveTo>
                <a:lnTo>
                  <a:pt x="8279314" y="427266"/>
                </a:lnTo>
                <a:lnTo>
                  <a:pt x="8279314" y="17540"/>
                </a:lnTo>
                <a:lnTo>
                  <a:pt x="8696484" y="17540"/>
                </a:lnTo>
                <a:lnTo>
                  <a:pt x="8696484" y="427266"/>
                </a:lnTo>
                <a:close/>
                <a:moveTo>
                  <a:pt x="8261642" y="427266"/>
                </a:moveTo>
                <a:lnTo>
                  <a:pt x="7844651" y="427266"/>
                </a:lnTo>
                <a:lnTo>
                  <a:pt x="7844651" y="17540"/>
                </a:lnTo>
                <a:lnTo>
                  <a:pt x="8261642" y="17540"/>
                </a:lnTo>
                <a:lnTo>
                  <a:pt x="8261642" y="427266"/>
                </a:lnTo>
                <a:close/>
                <a:moveTo>
                  <a:pt x="7826800" y="427266"/>
                </a:moveTo>
                <a:lnTo>
                  <a:pt x="7409809" y="427266"/>
                </a:lnTo>
                <a:lnTo>
                  <a:pt x="7409809" y="17540"/>
                </a:lnTo>
                <a:lnTo>
                  <a:pt x="7826979" y="17540"/>
                </a:lnTo>
                <a:lnTo>
                  <a:pt x="7826979" y="427266"/>
                </a:lnTo>
                <a:close/>
                <a:moveTo>
                  <a:pt x="7391958" y="427266"/>
                </a:moveTo>
                <a:lnTo>
                  <a:pt x="6974967" y="427266"/>
                </a:lnTo>
                <a:lnTo>
                  <a:pt x="6974967" y="17540"/>
                </a:lnTo>
                <a:lnTo>
                  <a:pt x="7391958" y="17540"/>
                </a:lnTo>
                <a:lnTo>
                  <a:pt x="7391958" y="427266"/>
                </a:lnTo>
                <a:close/>
                <a:moveTo>
                  <a:pt x="6957295" y="427266"/>
                </a:moveTo>
                <a:lnTo>
                  <a:pt x="6540303" y="427266"/>
                </a:lnTo>
                <a:lnTo>
                  <a:pt x="6540303" y="17540"/>
                </a:lnTo>
                <a:lnTo>
                  <a:pt x="6957295" y="17540"/>
                </a:lnTo>
                <a:lnTo>
                  <a:pt x="6957295" y="427266"/>
                </a:lnTo>
                <a:close/>
                <a:moveTo>
                  <a:pt x="6522453" y="427266"/>
                </a:moveTo>
                <a:lnTo>
                  <a:pt x="6105282" y="427266"/>
                </a:lnTo>
                <a:lnTo>
                  <a:pt x="6105282" y="17540"/>
                </a:lnTo>
                <a:lnTo>
                  <a:pt x="6522453" y="17540"/>
                </a:lnTo>
                <a:lnTo>
                  <a:pt x="6522453" y="427266"/>
                </a:lnTo>
                <a:close/>
                <a:moveTo>
                  <a:pt x="6087610" y="427266"/>
                </a:moveTo>
                <a:lnTo>
                  <a:pt x="5670619" y="427266"/>
                </a:lnTo>
                <a:lnTo>
                  <a:pt x="5670619" y="17540"/>
                </a:lnTo>
                <a:lnTo>
                  <a:pt x="6087610" y="17540"/>
                </a:lnTo>
                <a:lnTo>
                  <a:pt x="6087610" y="427266"/>
                </a:lnTo>
                <a:close/>
                <a:moveTo>
                  <a:pt x="5652769" y="427266"/>
                </a:moveTo>
                <a:lnTo>
                  <a:pt x="5235598" y="427266"/>
                </a:lnTo>
                <a:lnTo>
                  <a:pt x="5235598" y="17540"/>
                </a:lnTo>
                <a:lnTo>
                  <a:pt x="5652769" y="17540"/>
                </a:lnTo>
                <a:lnTo>
                  <a:pt x="5652769" y="427266"/>
                </a:lnTo>
                <a:close/>
                <a:moveTo>
                  <a:pt x="5217926" y="427266"/>
                </a:moveTo>
                <a:lnTo>
                  <a:pt x="4800935" y="427266"/>
                </a:lnTo>
                <a:lnTo>
                  <a:pt x="4800935" y="17540"/>
                </a:lnTo>
                <a:lnTo>
                  <a:pt x="5217926" y="17540"/>
                </a:lnTo>
                <a:lnTo>
                  <a:pt x="5217926" y="427266"/>
                </a:lnTo>
                <a:close/>
                <a:moveTo>
                  <a:pt x="4783085" y="427266"/>
                </a:moveTo>
                <a:lnTo>
                  <a:pt x="4366093" y="427266"/>
                </a:lnTo>
                <a:lnTo>
                  <a:pt x="4366093" y="17540"/>
                </a:lnTo>
                <a:lnTo>
                  <a:pt x="4783085" y="17540"/>
                </a:lnTo>
                <a:lnTo>
                  <a:pt x="4783085" y="427266"/>
                </a:lnTo>
                <a:close/>
                <a:moveTo>
                  <a:pt x="4348242" y="427266"/>
                </a:moveTo>
                <a:lnTo>
                  <a:pt x="3931072" y="427266"/>
                </a:lnTo>
                <a:lnTo>
                  <a:pt x="3931072" y="17540"/>
                </a:lnTo>
                <a:lnTo>
                  <a:pt x="4348242" y="17540"/>
                </a:lnTo>
                <a:lnTo>
                  <a:pt x="4348242" y="427266"/>
                </a:lnTo>
                <a:close/>
                <a:moveTo>
                  <a:pt x="3913400" y="427266"/>
                </a:moveTo>
                <a:lnTo>
                  <a:pt x="3496409" y="427266"/>
                </a:lnTo>
                <a:lnTo>
                  <a:pt x="3496409" y="17540"/>
                </a:lnTo>
                <a:lnTo>
                  <a:pt x="3913400" y="17540"/>
                </a:lnTo>
                <a:lnTo>
                  <a:pt x="3913400" y="427266"/>
                </a:lnTo>
                <a:close/>
                <a:moveTo>
                  <a:pt x="3478558" y="427266"/>
                </a:moveTo>
                <a:lnTo>
                  <a:pt x="3061388" y="427266"/>
                </a:lnTo>
                <a:lnTo>
                  <a:pt x="3061388" y="17540"/>
                </a:lnTo>
                <a:lnTo>
                  <a:pt x="3478558" y="17540"/>
                </a:lnTo>
                <a:lnTo>
                  <a:pt x="3478558" y="427266"/>
                </a:lnTo>
                <a:close/>
                <a:moveTo>
                  <a:pt x="3043716" y="427266"/>
                </a:moveTo>
                <a:lnTo>
                  <a:pt x="2626724" y="427266"/>
                </a:lnTo>
                <a:lnTo>
                  <a:pt x="2626724" y="17540"/>
                </a:lnTo>
                <a:lnTo>
                  <a:pt x="3043716" y="17540"/>
                </a:lnTo>
                <a:lnTo>
                  <a:pt x="3043716" y="427266"/>
                </a:lnTo>
                <a:close/>
                <a:moveTo>
                  <a:pt x="2608874" y="427266"/>
                </a:moveTo>
                <a:lnTo>
                  <a:pt x="2191883" y="427266"/>
                </a:lnTo>
                <a:lnTo>
                  <a:pt x="2191883" y="17540"/>
                </a:lnTo>
                <a:lnTo>
                  <a:pt x="2608874" y="17540"/>
                </a:lnTo>
                <a:lnTo>
                  <a:pt x="2608874" y="427266"/>
                </a:lnTo>
                <a:close/>
                <a:moveTo>
                  <a:pt x="2174210" y="427266"/>
                </a:moveTo>
                <a:lnTo>
                  <a:pt x="1757040" y="427266"/>
                </a:lnTo>
                <a:lnTo>
                  <a:pt x="1757040" y="17540"/>
                </a:lnTo>
                <a:lnTo>
                  <a:pt x="2174210" y="17540"/>
                </a:lnTo>
                <a:lnTo>
                  <a:pt x="2174210" y="427266"/>
                </a:lnTo>
                <a:close/>
                <a:moveTo>
                  <a:pt x="1739368" y="427266"/>
                </a:moveTo>
                <a:lnTo>
                  <a:pt x="1322198" y="427266"/>
                </a:lnTo>
                <a:lnTo>
                  <a:pt x="1322198" y="17540"/>
                </a:lnTo>
                <a:lnTo>
                  <a:pt x="1739190" y="17540"/>
                </a:lnTo>
                <a:lnTo>
                  <a:pt x="1739190" y="427266"/>
                </a:lnTo>
                <a:close/>
                <a:moveTo>
                  <a:pt x="1304526" y="427266"/>
                </a:moveTo>
                <a:lnTo>
                  <a:pt x="887356" y="427266"/>
                </a:lnTo>
                <a:lnTo>
                  <a:pt x="887356" y="17540"/>
                </a:lnTo>
                <a:lnTo>
                  <a:pt x="1304526" y="17540"/>
                </a:lnTo>
                <a:lnTo>
                  <a:pt x="1304526" y="427266"/>
                </a:lnTo>
                <a:close/>
                <a:moveTo>
                  <a:pt x="869684" y="427266"/>
                </a:moveTo>
                <a:lnTo>
                  <a:pt x="452514" y="427266"/>
                </a:lnTo>
                <a:lnTo>
                  <a:pt x="452514" y="17540"/>
                </a:lnTo>
                <a:lnTo>
                  <a:pt x="869506" y="17540"/>
                </a:lnTo>
                <a:lnTo>
                  <a:pt x="869506" y="427266"/>
                </a:lnTo>
                <a:close/>
                <a:moveTo>
                  <a:pt x="434842" y="427266"/>
                </a:moveTo>
                <a:lnTo>
                  <a:pt x="17672" y="427266"/>
                </a:lnTo>
                <a:lnTo>
                  <a:pt x="17672" y="17540"/>
                </a:lnTo>
                <a:lnTo>
                  <a:pt x="434664" y="17540"/>
                </a:lnTo>
                <a:lnTo>
                  <a:pt x="434664" y="427266"/>
                </a:lnTo>
                <a:close/>
                <a:moveTo>
                  <a:pt x="434842" y="444805"/>
                </a:moveTo>
                <a:lnTo>
                  <a:pt x="434842" y="854531"/>
                </a:lnTo>
                <a:lnTo>
                  <a:pt x="17672" y="854531"/>
                </a:lnTo>
                <a:lnTo>
                  <a:pt x="17672" y="444805"/>
                </a:lnTo>
                <a:lnTo>
                  <a:pt x="434842" y="444805"/>
                </a:lnTo>
                <a:close/>
                <a:moveTo>
                  <a:pt x="434842" y="872071"/>
                </a:moveTo>
                <a:lnTo>
                  <a:pt x="434842" y="1281797"/>
                </a:lnTo>
                <a:lnTo>
                  <a:pt x="17672" y="1281797"/>
                </a:lnTo>
                <a:lnTo>
                  <a:pt x="17672" y="872071"/>
                </a:lnTo>
                <a:lnTo>
                  <a:pt x="434842" y="872071"/>
                </a:lnTo>
                <a:close/>
                <a:moveTo>
                  <a:pt x="434842" y="1299337"/>
                </a:moveTo>
                <a:lnTo>
                  <a:pt x="434842" y="1709063"/>
                </a:lnTo>
                <a:lnTo>
                  <a:pt x="17672" y="1709063"/>
                </a:lnTo>
                <a:lnTo>
                  <a:pt x="17672" y="1299337"/>
                </a:lnTo>
                <a:lnTo>
                  <a:pt x="434842" y="1299337"/>
                </a:lnTo>
                <a:close/>
                <a:moveTo>
                  <a:pt x="434842" y="1726602"/>
                </a:moveTo>
                <a:lnTo>
                  <a:pt x="434842" y="2136329"/>
                </a:lnTo>
                <a:lnTo>
                  <a:pt x="17672" y="2136329"/>
                </a:lnTo>
                <a:lnTo>
                  <a:pt x="17672" y="1726602"/>
                </a:lnTo>
                <a:lnTo>
                  <a:pt x="434842" y="1726602"/>
                </a:lnTo>
                <a:close/>
                <a:moveTo>
                  <a:pt x="434842" y="2153868"/>
                </a:moveTo>
                <a:lnTo>
                  <a:pt x="434842" y="2563594"/>
                </a:lnTo>
                <a:lnTo>
                  <a:pt x="17672" y="2563594"/>
                </a:lnTo>
                <a:lnTo>
                  <a:pt x="17672" y="2153868"/>
                </a:lnTo>
                <a:lnTo>
                  <a:pt x="434842" y="2153868"/>
                </a:lnTo>
                <a:close/>
                <a:moveTo>
                  <a:pt x="434842" y="2580958"/>
                </a:moveTo>
                <a:lnTo>
                  <a:pt x="434842" y="2990684"/>
                </a:lnTo>
                <a:lnTo>
                  <a:pt x="17672" y="2990684"/>
                </a:lnTo>
                <a:lnTo>
                  <a:pt x="17672" y="2580958"/>
                </a:lnTo>
                <a:lnTo>
                  <a:pt x="434842" y="2580958"/>
                </a:lnTo>
                <a:close/>
                <a:moveTo>
                  <a:pt x="434842" y="3008224"/>
                </a:moveTo>
                <a:lnTo>
                  <a:pt x="434842" y="3417950"/>
                </a:lnTo>
                <a:lnTo>
                  <a:pt x="17672" y="3417950"/>
                </a:lnTo>
                <a:lnTo>
                  <a:pt x="17672" y="3008224"/>
                </a:lnTo>
                <a:lnTo>
                  <a:pt x="434842" y="3008224"/>
                </a:lnTo>
                <a:close/>
                <a:moveTo>
                  <a:pt x="434842" y="3435490"/>
                </a:moveTo>
                <a:lnTo>
                  <a:pt x="434842" y="3845216"/>
                </a:lnTo>
                <a:lnTo>
                  <a:pt x="17672" y="3845216"/>
                </a:lnTo>
                <a:lnTo>
                  <a:pt x="17672" y="3435490"/>
                </a:lnTo>
                <a:lnTo>
                  <a:pt x="434842" y="3435490"/>
                </a:lnTo>
                <a:close/>
                <a:moveTo>
                  <a:pt x="434842" y="3862755"/>
                </a:moveTo>
                <a:lnTo>
                  <a:pt x="434842" y="4272482"/>
                </a:lnTo>
                <a:lnTo>
                  <a:pt x="17672" y="4272482"/>
                </a:lnTo>
                <a:lnTo>
                  <a:pt x="17672" y="3862755"/>
                </a:lnTo>
                <a:lnTo>
                  <a:pt x="434842" y="3862755"/>
                </a:lnTo>
                <a:close/>
                <a:moveTo>
                  <a:pt x="434842" y="4290021"/>
                </a:moveTo>
                <a:lnTo>
                  <a:pt x="434842" y="4699748"/>
                </a:lnTo>
                <a:lnTo>
                  <a:pt x="17672" y="4699748"/>
                </a:lnTo>
                <a:lnTo>
                  <a:pt x="17672" y="4290021"/>
                </a:lnTo>
                <a:lnTo>
                  <a:pt x="434842" y="4290021"/>
                </a:lnTo>
                <a:close/>
                <a:moveTo>
                  <a:pt x="434842" y="4717287"/>
                </a:moveTo>
                <a:lnTo>
                  <a:pt x="434842" y="5127013"/>
                </a:lnTo>
                <a:lnTo>
                  <a:pt x="17672" y="5127013"/>
                </a:lnTo>
                <a:lnTo>
                  <a:pt x="17672" y="4717287"/>
                </a:lnTo>
                <a:lnTo>
                  <a:pt x="434842" y="4717287"/>
                </a:lnTo>
                <a:close/>
                <a:moveTo>
                  <a:pt x="434842" y="5144553"/>
                </a:moveTo>
                <a:lnTo>
                  <a:pt x="434842" y="5554279"/>
                </a:lnTo>
                <a:lnTo>
                  <a:pt x="17672" y="5554279"/>
                </a:lnTo>
                <a:lnTo>
                  <a:pt x="17672" y="5144553"/>
                </a:lnTo>
                <a:lnTo>
                  <a:pt x="434842" y="5144553"/>
                </a:lnTo>
                <a:close/>
                <a:moveTo>
                  <a:pt x="434842" y="5571819"/>
                </a:moveTo>
                <a:lnTo>
                  <a:pt x="434842" y="5981544"/>
                </a:lnTo>
                <a:lnTo>
                  <a:pt x="17672" y="5981544"/>
                </a:lnTo>
                <a:lnTo>
                  <a:pt x="17672" y="5571819"/>
                </a:lnTo>
                <a:lnTo>
                  <a:pt x="434842" y="5571819"/>
                </a:lnTo>
                <a:close/>
                <a:moveTo>
                  <a:pt x="434842" y="5999084"/>
                </a:moveTo>
                <a:lnTo>
                  <a:pt x="434842" y="6408810"/>
                </a:lnTo>
                <a:lnTo>
                  <a:pt x="17672" y="6408810"/>
                </a:lnTo>
                <a:lnTo>
                  <a:pt x="17672" y="5999084"/>
                </a:lnTo>
                <a:lnTo>
                  <a:pt x="434842" y="5999084"/>
                </a:lnTo>
                <a:close/>
                <a:moveTo>
                  <a:pt x="434842" y="6426350"/>
                </a:moveTo>
                <a:lnTo>
                  <a:pt x="434842" y="6836076"/>
                </a:lnTo>
                <a:lnTo>
                  <a:pt x="17672" y="6836076"/>
                </a:lnTo>
                <a:lnTo>
                  <a:pt x="17672" y="6426350"/>
                </a:lnTo>
                <a:lnTo>
                  <a:pt x="434842" y="6426350"/>
                </a:lnTo>
                <a:close/>
                <a:moveTo>
                  <a:pt x="452514" y="6426350"/>
                </a:moveTo>
                <a:lnTo>
                  <a:pt x="869506" y="6426350"/>
                </a:lnTo>
                <a:lnTo>
                  <a:pt x="869506" y="6836076"/>
                </a:lnTo>
                <a:lnTo>
                  <a:pt x="452514" y="6836076"/>
                </a:lnTo>
                <a:lnTo>
                  <a:pt x="452514" y="6426350"/>
                </a:lnTo>
                <a:close/>
                <a:moveTo>
                  <a:pt x="887356" y="6426350"/>
                </a:moveTo>
                <a:lnTo>
                  <a:pt x="1304526" y="6426350"/>
                </a:lnTo>
                <a:lnTo>
                  <a:pt x="1304526" y="6836076"/>
                </a:lnTo>
                <a:lnTo>
                  <a:pt x="887356" y="6836076"/>
                </a:lnTo>
                <a:lnTo>
                  <a:pt x="887356" y="6426350"/>
                </a:lnTo>
                <a:close/>
                <a:moveTo>
                  <a:pt x="1322198" y="6426350"/>
                </a:moveTo>
                <a:lnTo>
                  <a:pt x="1739190" y="6426350"/>
                </a:lnTo>
                <a:lnTo>
                  <a:pt x="1739190" y="6836076"/>
                </a:lnTo>
                <a:lnTo>
                  <a:pt x="1322198" y="6836076"/>
                </a:lnTo>
                <a:lnTo>
                  <a:pt x="1322198" y="6426350"/>
                </a:lnTo>
                <a:close/>
                <a:moveTo>
                  <a:pt x="1757040" y="6426350"/>
                </a:moveTo>
                <a:lnTo>
                  <a:pt x="2174210" y="6426350"/>
                </a:lnTo>
                <a:lnTo>
                  <a:pt x="2174210" y="6836076"/>
                </a:lnTo>
                <a:lnTo>
                  <a:pt x="1757040" y="6836076"/>
                </a:lnTo>
                <a:lnTo>
                  <a:pt x="1757040" y="6426350"/>
                </a:lnTo>
                <a:close/>
                <a:moveTo>
                  <a:pt x="2191883" y="6426350"/>
                </a:moveTo>
                <a:lnTo>
                  <a:pt x="2608874" y="6426350"/>
                </a:lnTo>
                <a:lnTo>
                  <a:pt x="2608874" y="6836076"/>
                </a:lnTo>
                <a:lnTo>
                  <a:pt x="2191883" y="6836076"/>
                </a:lnTo>
                <a:lnTo>
                  <a:pt x="2191883" y="6426350"/>
                </a:lnTo>
                <a:close/>
                <a:moveTo>
                  <a:pt x="2626724" y="6426350"/>
                </a:moveTo>
                <a:lnTo>
                  <a:pt x="3043716" y="6426350"/>
                </a:lnTo>
                <a:lnTo>
                  <a:pt x="3043716" y="6836076"/>
                </a:lnTo>
                <a:lnTo>
                  <a:pt x="2626724" y="6836076"/>
                </a:lnTo>
                <a:lnTo>
                  <a:pt x="2626724" y="6426350"/>
                </a:lnTo>
                <a:close/>
                <a:moveTo>
                  <a:pt x="3061567" y="6426350"/>
                </a:moveTo>
                <a:lnTo>
                  <a:pt x="3478737" y="6426350"/>
                </a:lnTo>
                <a:lnTo>
                  <a:pt x="3478737" y="6836076"/>
                </a:lnTo>
                <a:lnTo>
                  <a:pt x="3061567" y="6836076"/>
                </a:lnTo>
                <a:lnTo>
                  <a:pt x="3061567" y="6426350"/>
                </a:lnTo>
                <a:close/>
                <a:moveTo>
                  <a:pt x="3496409" y="6426350"/>
                </a:moveTo>
                <a:lnTo>
                  <a:pt x="3913400" y="6426350"/>
                </a:lnTo>
                <a:lnTo>
                  <a:pt x="3913400" y="6836076"/>
                </a:lnTo>
                <a:lnTo>
                  <a:pt x="3496409" y="6836076"/>
                </a:lnTo>
                <a:lnTo>
                  <a:pt x="3496409" y="6426350"/>
                </a:lnTo>
                <a:close/>
                <a:moveTo>
                  <a:pt x="3931251" y="6426350"/>
                </a:moveTo>
                <a:lnTo>
                  <a:pt x="4348421" y="6426350"/>
                </a:lnTo>
                <a:lnTo>
                  <a:pt x="4348421" y="6836076"/>
                </a:lnTo>
                <a:lnTo>
                  <a:pt x="3931251" y="6836076"/>
                </a:lnTo>
                <a:lnTo>
                  <a:pt x="3931251" y="6426350"/>
                </a:lnTo>
                <a:close/>
                <a:moveTo>
                  <a:pt x="4366093" y="6426350"/>
                </a:moveTo>
                <a:lnTo>
                  <a:pt x="4783085" y="6426350"/>
                </a:lnTo>
                <a:lnTo>
                  <a:pt x="4783085" y="6836076"/>
                </a:lnTo>
                <a:lnTo>
                  <a:pt x="4366093" y="6836076"/>
                </a:lnTo>
                <a:lnTo>
                  <a:pt x="4366093" y="6426350"/>
                </a:lnTo>
                <a:close/>
                <a:moveTo>
                  <a:pt x="4800756" y="6426350"/>
                </a:moveTo>
                <a:lnTo>
                  <a:pt x="5217748" y="6426350"/>
                </a:lnTo>
                <a:lnTo>
                  <a:pt x="5217748" y="6836076"/>
                </a:lnTo>
                <a:lnTo>
                  <a:pt x="4800756" y="6836076"/>
                </a:lnTo>
                <a:lnTo>
                  <a:pt x="4800756" y="6426350"/>
                </a:lnTo>
                <a:close/>
                <a:moveTo>
                  <a:pt x="5235598" y="6426350"/>
                </a:moveTo>
                <a:lnTo>
                  <a:pt x="5652769" y="6426350"/>
                </a:lnTo>
                <a:lnTo>
                  <a:pt x="5652769" y="6836076"/>
                </a:lnTo>
                <a:lnTo>
                  <a:pt x="5235598" y="6836076"/>
                </a:lnTo>
                <a:lnTo>
                  <a:pt x="5235598" y="6426350"/>
                </a:lnTo>
                <a:close/>
                <a:moveTo>
                  <a:pt x="5670441" y="6426350"/>
                </a:moveTo>
                <a:lnTo>
                  <a:pt x="6087432" y="6426350"/>
                </a:lnTo>
                <a:lnTo>
                  <a:pt x="6087432" y="6836076"/>
                </a:lnTo>
                <a:lnTo>
                  <a:pt x="5670441" y="6836076"/>
                </a:lnTo>
                <a:lnTo>
                  <a:pt x="5670441" y="6426350"/>
                </a:lnTo>
                <a:close/>
                <a:moveTo>
                  <a:pt x="6105282" y="6426350"/>
                </a:moveTo>
                <a:lnTo>
                  <a:pt x="6522453" y="6426350"/>
                </a:lnTo>
                <a:lnTo>
                  <a:pt x="6522453" y="6836076"/>
                </a:lnTo>
                <a:lnTo>
                  <a:pt x="6105282" y="6836076"/>
                </a:lnTo>
                <a:lnTo>
                  <a:pt x="6105282" y="6426350"/>
                </a:lnTo>
                <a:close/>
                <a:moveTo>
                  <a:pt x="6540125" y="6426350"/>
                </a:moveTo>
                <a:lnTo>
                  <a:pt x="6957116" y="6426350"/>
                </a:lnTo>
                <a:lnTo>
                  <a:pt x="6957116" y="6836076"/>
                </a:lnTo>
                <a:lnTo>
                  <a:pt x="6540125" y="6836076"/>
                </a:lnTo>
                <a:lnTo>
                  <a:pt x="6540125" y="6426350"/>
                </a:lnTo>
                <a:close/>
                <a:moveTo>
                  <a:pt x="6974967" y="6426350"/>
                </a:moveTo>
                <a:lnTo>
                  <a:pt x="7391958" y="6426350"/>
                </a:lnTo>
                <a:lnTo>
                  <a:pt x="7391958" y="6836076"/>
                </a:lnTo>
                <a:lnTo>
                  <a:pt x="6974967" y="6836076"/>
                </a:lnTo>
                <a:lnTo>
                  <a:pt x="6974967" y="6426350"/>
                </a:lnTo>
                <a:close/>
                <a:moveTo>
                  <a:pt x="7409809" y="6426350"/>
                </a:moveTo>
                <a:lnTo>
                  <a:pt x="7826979" y="6426350"/>
                </a:lnTo>
                <a:lnTo>
                  <a:pt x="7826979" y="6836076"/>
                </a:lnTo>
                <a:lnTo>
                  <a:pt x="7409809" y="6836076"/>
                </a:lnTo>
                <a:lnTo>
                  <a:pt x="7409809" y="6426350"/>
                </a:lnTo>
                <a:close/>
                <a:moveTo>
                  <a:pt x="7844651" y="6426350"/>
                </a:moveTo>
                <a:lnTo>
                  <a:pt x="8261642" y="6426350"/>
                </a:lnTo>
                <a:lnTo>
                  <a:pt x="8261642" y="6836076"/>
                </a:lnTo>
                <a:lnTo>
                  <a:pt x="7844651" y="6836076"/>
                </a:lnTo>
                <a:lnTo>
                  <a:pt x="7844651" y="6426350"/>
                </a:lnTo>
                <a:close/>
                <a:moveTo>
                  <a:pt x="8279493" y="6426350"/>
                </a:moveTo>
                <a:lnTo>
                  <a:pt x="8696663" y="6426350"/>
                </a:lnTo>
                <a:lnTo>
                  <a:pt x="8696663" y="6836076"/>
                </a:lnTo>
                <a:lnTo>
                  <a:pt x="8279493" y="6836076"/>
                </a:lnTo>
                <a:lnTo>
                  <a:pt x="8279493" y="6426350"/>
                </a:lnTo>
                <a:close/>
                <a:moveTo>
                  <a:pt x="8714335" y="6426350"/>
                </a:moveTo>
                <a:lnTo>
                  <a:pt x="9131326" y="6426350"/>
                </a:lnTo>
                <a:lnTo>
                  <a:pt x="9131326" y="6836076"/>
                </a:lnTo>
                <a:lnTo>
                  <a:pt x="8714335" y="6836076"/>
                </a:lnTo>
                <a:lnTo>
                  <a:pt x="8714335" y="6426350"/>
                </a:lnTo>
                <a:close/>
                <a:moveTo>
                  <a:pt x="9148999" y="6426350"/>
                </a:moveTo>
                <a:lnTo>
                  <a:pt x="9565990" y="6426350"/>
                </a:lnTo>
                <a:lnTo>
                  <a:pt x="9565990" y="6836076"/>
                </a:lnTo>
                <a:lnTo>
                  <a:pt x="9148999" y="6836076"/>
                </a:lnTo>
                <a:lnTo>
                  <a:pt x="9148999" y="6426350"/>
                </a:lnTo>
                <a:close/>
                <a:moveTo>
                  <a:pt x="9583840" y="6426350"/>
                </a:moveTo>
                <a:lnTo>
                  <a:pt x="10001010" y="6426350"/>
                </a:lnTo>
                <a:lnTo>
                  <a:pt x="10001010" y="6836076"/>
                </a:lnTo>
                <a:lnTo>
                  <a:pt x="9583840" y="6836076"/>
                </a:lnTo>
                <a:lnTo>
                  <a:pt x="9583840" y="6426350"/>
                </a:lnTo>
                <a:close/>
                <a:moveTo>
                  <a:pt x="10018682" y="6426350"/>
                </a:moveTo>
                <a:lnTo>
                  <a:pt x="10435673" y="6426350"/>
                </a:lnTo>
                <a:lnTo>
                  <a:pt x="10435673" y="6836076"/>
                </a:lnTo>
                <a:lnTo>
                  <a:pt x="10018682" y="6836076"/>
                </a:lnTo>
                <a:lnTo>
                  <a:pt x="10018682" y="6426350"/>
                </a:lnTo>
                <a:close/>
                <a:moveTo>
                  <a:pt x="10453524" y="6426350"/>
                </a:moveTo>
                <a:lnTo>
                  <a:pt x="10870694" y="6426350"/>
                </a:lnTo>
                <a:lnTo>
                  <a:pt x="10870694" y="6836076"/>
                </a:lnTo>
                <a:lnTo>
                  <a:pt x="10453524" y="6836076"/>
                </a:lnTo>
                <a:lnTo>
                  <a:pt x="10453524" y="6426350"/>
                </a:lnTo>
                <a:close/>
                <a:moveTo>
                  <a:pt x="10888366" y="6426350"/>
                </a:moveTo>
                <a:lnTo>
                  <a:pt x="11305358" y="6426350"/>
                </a:lnTo>
                <a:lnTo>
                  <a:pt x="11305358" y="6836076"/>
                </a:lnTo>
                <a:lnTo>
                  <a:pt x="10888366" y="6836076"/>
                </a:lnTo>
                <a:lnTo>
                  <a:pt x="10888366" y="6426350"/>
                </a:lnTo>
                <a:close/>
                <a:moveTo>
                  <a:pt x="11323209" y="6426350"/>
                </a:moveTo>
                <a:lnTo>
                  <a:pt x="11740200" y="6426350"/>
                </a:lnTo>
                <a:lnTo>
                  <a:pt x="11740200" y="6836076"/>
                </a:lnTo>
                <a:lnTo>
                  <a:pt x="11323209" y="6836076"/>
                </a:lnTo>
                <a:lnTo>
                  <a:pt x="11323209" y="6426350"/>
                </a:lnTo>
                <a:close/>
                <a:moveTo>
                  <a:pt x="11758051" y="6426350"/>
                </a:moveTo>
                <a:lnTo>
                  <a:pt x="12175220" y="6426350"/>
                </a:lnTo>
                <a:lnTo>
                  <a:pt x="12175220" y="6836076"/>
                </a:lnTo>
                <a:lnTo>
                  <a:pt x="11758051" y="6836076"/>
                </a:lnTo>
                <a:lnTo>
                  <a:pt x="11758051" y="6426350"/>
                </a:lnTo>
                <a:close/>
                <a:moveTo>
                  <a:pt x="11758051" y="6408810"/>
                </a:moveTo>
                <a:lnTo>
                  <a:pt x="11758051" y="5999084"/>
                </a:lnTo>
                <a:lnTo>
                  <a:pt x="12175220" y="5999084"/>
                </a:lnTo>
                <a:lnTo>
                  <a:pt x="12175220" y="6408810"/>
                </a:lnTo>
                <a:lnTo>
                  <a:pt x="11758051" y="6408810"/>
                </a:lnTo>
                <a:close/>
                <a:moveTo>
                  <a:pt x="11758051" y="5981544"/>
                </a:moveTo>
                <a:lnTo>
                  <a:pt x="11758051" y="5571819"/>
                </a:lnTo>
                <a:lnTo>
                  <a:pt x="12175220" y="5571819"/>
                </a:lnTo>
                <a:lnTo>
                  <a:pt x="12175220" y="5981544"/>
                </a:lnTo>
                <a:lnTo>
                  <a:pt x="11758051" y="5981544"/>
                </a:lnTo>
                <a:close/>
                <a:moveTo>
                  <a:pt x="11758051" y="5554279"/>
                </a:moveTo>
                <a:lnTo>
                  <a:pt x="11758051" y="5144553"/>
                </a:lnTo>
                <a:lnTo>
                  <a:pt x="12175220" y="5144553"/>
                </a:lnTo>
                <a:lnTo>
                  <a:pt x="12175220" y="5554279"/>
                </a:lnTo>
                <a:lnTo>
                  <a:pt x="11758051" y="5554279"/>
                </a:lnTo>
                <a:close/>
                <a:moveTo>
                  <a:pt x="11758051" y="5127013"/>
                </a:moveTo>
                <a:lnTo>
                  <a:pt x="11758051" y="4717287"/>
                </a:lnTo>
                <a:lnTo>
                  <a:pt x="12175220" y="4717287"/>
                </a:lnTo>
                <a:lnTo>
                  <a:pt x="12175220" y="5127013"/>
                </a:lnTo>
                <a:lnTo>
                  <a:pt x="11758051" y="5127013"/>
                </a:lnTo>
                <a:close/>
                <a:moveTo>
                  <a:pt x="11758051" y="4699748"/>
                </a:moveTo>
                <a:lnTo>
                  <a:pt x="11758051" y="4290021"/>
                </a:lnTo>
                <a:lnTo>
                  <a:pt x="12175220" y="4290021"/>
                </a:lnTo>
                <a:lnTo>
                  <a:pt x="12175220" y="4699748"/>
                </a:lnTo>
                <a:lnTo>
                  <a:pt x="11758051" y="4699748"/>
                </a:lnTo>
                <a:close/>
                <a:moveTo>
                  <a:pt x="11758051" y="4272482"/>
                </a:moveTo>
                <a:lnTo>
                  <a:pt x="11758051" y="3862755"/>
                </a:lnTo>
                <a:lnTo>
                  <a:pt x="12175220" y="3862755"/>
                </a:lnTo>
                <a:lnTo>
                  <a:pt x="12175220" y="4272482"/>
                </a:lnTo>
                <a:lnTo>
                  <a:pt x="11758051" y="4272482"/>
                </a:lnTo>
                <a:close/>
                <a:moveTo>
                  <a:pt x="11758051" y="3845216"/>
                </a:moveTo>
                <a:lnTo>
                  <a:pt x="11758051" y="3435490"/>
                </a:lnTo>
                <a:lnTo>
                  <a:pt x="12175220" y="3435490"/>
                </a:lnTo>
                <a:lnTo>
                  <a:pt x="12175220" y="3845216"/>
                </a:lnTo>
                <a:lnTo>
                  <a:pt x="11758051" y="3845216"/>
                </a:lnTo>
                <a:close/>
                <a:moveTo>
                  <a:pt x="11758051" y="3417950"/>
                </a:moveTo>
                <a:lnTo>
                  <a:pt x="11758051" y="3008224"/>
                </a:lnTo>
                <a:lnTo>
                  <a:pt x="12175220" y="3008224"/>
                </a:lnTo>
                <a:lnTo>
                  <a:pt x="12175220" y="3417950"/>
                </a:lnTo>
                <a:lnTo>
                  <a:pt x="11758051" y="3417950"/>
                </a:lnTo>
                <a:close/>
                <a:moveTo>
                  <a:pt x="11758051" y="2990684"/>
                </a:moveTo>
                <a:lnTo>
                  <a:pt x="11758051" y="2580958"/>
                </a:lnTo>
                <a:lnTo>
                  <a:pt x="12175220" y="2580958"/>
                </a:lnTo>
                <a:lnTo>
                  <a:pt x="12175220" y="2990684"/>
                </a:lnTo>
                <a:lnTo>
                  <a:pt x="11758051" y="2990684"/>
                </a:lnTo>
                <a:close/>
                <a:moveTo>
                  <a:pt x="11758051" y="2563419"/>
                </a:moveTo>
                <a:lnTo>
                  <a:pt x="11758051" y="2153868"/>
                </a:lnTo>
                <a:lnTo>
                  <a:pt x="12175220" y="2153868"/>
                </a:lnTo>
                <a:lnTo>
                  <a:pt x="12175220" y="2563594"/>
                </a:lnTo>
                <a:lnTo>
                  <a:pt x="11758051" y="2563594"/>
                </a:lnTo>
                <a:close/>
                <a:moveTo>
                  <a:pt x="11758051" y="2136329"/>
                </a:moveTo>
                <a:lnTo>
                  <a:pt x="11758051" y="1726602"/>
                </a:lnTo>
                <a:lnTo>
                  <a:pt x="12175220" y="1726602"/>
                </a:lnTo>
                <a:lnTo>
                  <a:pt x="12175220" y="2136329"/>
                </a:lnTo>
                <a:lnTo>
                  <a:pt x="11758051" y="2136329"/>
                </a:lnTo>
                <a:close/>
                <a:moveTo>
                  <a:pt x="11758051" y="1709063"/>
                </a:moveTo>
                <a:lnTo>
                  <a:pt x="11758051" y="1299337"/>
                </a:lnTo>
                <a:lnTo>
                  <a:pt x="12175220" y="1299337"/>
                </a:lnTo>
                <a:lnTo>
                  <a:pt x="12175220" y="1709063"/>
                </a:lnTo>
                <a:lnTo>
                  <a:pt x="11758051" y="1709063"/>
                </a:lnTo>
                <a:close/>
                <a:moveTo>
                  <a:pt x="11758051" y="1281797"/>
                </a:moveTo>
                <a:lnTo>
                  <a:pt x="11758051" y="872071"/>
                </a:lnTo>
                <a:lnTo>
                  <a:pt x="12175220" y="872071"/>
                </a:lnTo>
                <a:lnTo>
                  <a:pt x="12175220" y="1281797"/>
                </a:lnTo>
                <a:lnTo>
                  <a:pt x="11758051" y="1281797"/>
                </a:lnTo>
                <a:close/>
                <a:moveTo>
                  <a:pt x="11758051" y="854531"/>
                </a:moveTo>
                <a:lnTo>
                  <a:pt x="11758051" y="444805"/>
                </a:lnTo>
                <a:lnTo>
                  <a:pt x="12175220" y="444805"/>
                </a:lnTo>
                <a:lnTo>
                  <a:pt x="12175220" y="854531"/>
                </a:lnTo>
                <a:lnTo>
                  <a:pt x="11758051" y="854531"/>
                </a:lnTo>
                <a:close/>
                <a:moveTo>
                  <a:pt x="11758051" y="427266"/>
                </a:moveTo>
                <a:lnTo>
                  <a:pt x="11758051" y="17540"/>
                </a:lnTo>
                <a:lnTo>
                  <a:pt x="12175220" y="17540"/>
                </a:lnTo>
                <a:lnTo>
                  <a:pt x="12175220" y="427266"/>
                </a:lnTo>
                <a:lnTo>
                  <a:pt x="11758051" y="427266"/>
                </a:lnTo>
                <a:close/>
              </a:path>
            </a:pathLst>
          </a:custGeom>
          <a:solidFill>
            <a:schemeClr val="bg2">
              <a:alpha val="18824"/>
            </a:schemeClr>
          </a:solidFill>
          <a:ln w="17851" cap="flat">
            <a:noFill/>
            <a:prstDash val="solid"/>
            <a:miter/>
          </a:ln>
        </p:spPr>
        <p:txBody>
          <a:bodyPr rtlCol="0" anchor="ctr"/>
          <a:lstStyle/>
          <a:p>
            <a:endParaRPr lang="zh-CN" altLang="en-US" sz="1350">
              <a:solidFill>
                <a:schemeClr val="tx1"/>
              </a:solidFill>
              <a:latin typeface="Arial" panose="020B0604020202020204" pitchFamily="34" charset="0"/>
              <a:ea typeface="微软雅黑" panose="020B0503020204020204" charset="-122"/>
              <a:cs typeface="Arial" panose="020B0604020202020204" pitchFamily="34" charset="0"/>
            </a:endParaRPr>
          </a:p>
        </p:txBody>
      </p:sp>
      <p:sp>
        <p:nvSpPr>
          <p:cNvPr id="4" name="文本占位符 3"/>
          <p:cNvSpPr>
            <a:spLocks noGrp="1"/>
          </p:cNvSpPr>
          <p:nvPr>
            <p:ph type="body" sz="quarter" idx="10" hasCustomPrompt="1"/>
            <p:custDataLst>
              <p:tags r:id="rId3"/>
            </p:custDataLst>
          </p:nvPr>
        </p:nvSpPr>
        <p:spPr>
          <a:xfrm>
            <a:off x="298208" y="830923"/>
            <a:ext cx="8008461" cy="5707529"/>
          </a:xfrm>
          <a:prstGeom prst="rect">
            <a:avLst/>
          </a:prstGeom>
        </p:spPr>
        <p:txBody>
          <a:bodyPr/>
          <a:lstStyle>
            <a:lvl1pPr>
              <a:lnSpc>
                <a:spcPct val="130000"/>
              </a:lnSpc>
              <a:defRPr sz="2100">
                <a:latin typeface="Arial" panose="020B0604020202020204" pitchFamily="34" charset="0"/>
                <a:ea typeface="微软雅黑" panose="020B0503020204020204" charset="-122"/>
                <a:cs typeface="Arial" panose="020B0604020202020204" pitchFamily="34" charset="0"/>
              </a:defRPr>
            </a:lvl1pPr>
          </a:lstStyle>
          <a:p>
            <a:pPr lvl="0"/>
            <a:r>
              <a:rPr lang="zh-CN" altLang="en-US"/>
              <a:t>文本</a:t>
            </a:r>
            <a:endParaRPr lang="zh-CN" altLang="en-US"/>
          </a:p>
        </p:txBody>
      </p:sp>
      <p:sp>
        <p:nvSpPr>
          <p:cNvPr id="6" name="文本占位符 8"/>
          <p:cNvSpPr>
            <a:spLocks noGrp="1"/>
          </p:cNvSpPr>
          <p:nvPr>
            <p:ph type="body" sz="quarter" idx="34" hasCustomPrompt="1"/>
            <p:custDataLst>
              <p:tags r:id="rId4"/>
            </p:custDataLst>
          </p:nvPr>
        </p:nvSpPr>
        <p:spPr>
          <a:xfrm>
            <a:off x="786089" y="138626"/>
            <a:ext cx="7235663" cy="507033"/>
          </a:xfrm>
          <a:prstGeom prst="rect">
            <a:avLst/>
          </a:prstGeom>
          <a:ln>
            <a:noFill/>
          </a:ln>
        </p:spPr>
        <p:txBody>
          <a:bodyPr wrap="square" lIns="0" tIns="0" rIns="0" bIns="0" anchor="ctr" anchorCtr="0"/>
          <a:lstStyle>
            <a:lvl1pPr marL="0" indent="0" algn="l" defTabSz="619125">
              <a:lnSpc>
                <a:spcPct val="100000"/>
              </a:lnSpc>
              <a:spcBef>
                <a:spcPct val="0"/>
              </a:spcBef>
              <a:spcAft>
                <a:spcPct val="0"/>
              </a:spcAft>
              <a:buNone/>
              <a:defRPr sz="2100" b="1">
                <a:solidFill>
                  <a:schemeClr val="tx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a:t>标题</a:t>
            </a:r>
            <a:endParaRPr lang="zh-CN" altLang="en-US"/>
          </a:p>
        </p:txBody>
      </p:sp>
      <p:pic>
        <p:nvPicPr>
          <p:cNvPr id="8" name="图片 7" descr="黑色的伞&#10;&#10;低可信度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39215" y="187457"/>
            <a:ext cx="433310" cy="409373"/>
          </a:xfrm>
          <a:prstGeom prst="rect">
            <a:avLst/>
          </a:prstGeom>
        </p:spPr>
      </p:pic>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25" name="组合 24"/>
          <p:cNvGrpSpPr/>
          <p:nvPr userDrawn="1">
            <p:custDataLst>
              <p:tags r:id="rId2"/>
            </p:custDataLst>
          </p:nvPr>
        </p:nvGrpSpPr>
        <p:grpSpPr>
          <a:xfrm>
            <a:off x="0" y="-13102"/>
            <a:ext cx="9144000" cy="6871102"/>
            <a:chOff x="0" y="-13102"/>
            <a:chExt cx="12192000" cy="6871102"/>
          </a:xfrm>
        </p:grpSpPr>
        <p:pic>
          <p:nvPicPr>
            <p:cNvPr id="3" name="图片 2" descr="图示&#10;&#10;描述已自动生成"/>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椭圆 4"/>
            <p:cNvSpPr/>
            <p:nvPr userDrawn="1">
              <p:custDataLst>
                <p:tags r:id="rId5"/>
              </p:custDataLst>
            </p:nvPr>
          </p:nvSpPr>
          <p:spPr>
            <a:xfrm>
              <a:off x="9494520" y="1497330"/>
              <a:ext cx="1093470" cy="55245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9" name="任意多边形: 形状 8"/>
            <p:cNvSpPr/>
            <p:nvPr userDrawn="1">
              <p:custDataLst>
                <p:tags r:id="rId6"/>
              </p:custDataLst>
            </p:nvPr>
          </p:nvSpPr>
          <p:spPr>
            <a:xfrm>
              <a:off x="9551670" y="1546860"/>
              <a:ext cx="1299210" cy="457200"/>
            </a:xfrm>
            <a:custGeom>
              <a:avLst/>
              <a:gdLst>
                <a:gd name="connsiteX0" fmla="*/ 714375 w 1261110"/>
                <a:gd name="connsiteY0" fmla="*/ 0 h 457200"/>
                <a:gd name="connsiteX1" fmla="*/ 1219514 w 1261110"/>
                <a:gd name="connsiteY1" fmla="*/ 66956 h 457200"/>
                <a:gd name="connsiteX2" fmla="*/ 1261110 w 1261110"/>
                <a:gd name="connsiteY2" fmla="*/ 83088 h 457200"/>
                <a:gd name="connsiteX3" fmla="*/ 1261110 w 1261110"/>
                <a:gd name="connsiteY3" fmla="*/ 374112 h 457200"/>
                <a:gd name="connsiteX4" fmla="*/ 1219514 w 1261110"/>
                <a:gd name="connsiteY4" fmla="*/ 390245 h 457200"/>
                <a:gd name="connsiteX5" fmla="*/ 714375 w 1261110"/>
                <a:gd name="connsiteY5" fmla="*/ 457200 h 457200"/>
                <a:gd name="connsiteX6" fmla="*/ 0 w 1261110"/>
                <a:gd name="connsiteY6" fmla="*/ 228600 h 457200"/>
                <a:gd name="connsiteX7" fmla="*/ 714375 w 1261110"/>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110" h="457200">
                  <a:moveTo>
                    <a:pt x="714375" y="0"/>
                  </a:moveTo>
                  <a:cubicBezTo>
                    <a:pt x="911644" y="0"/>
                    <a:pt x="1090238" y="25587"/>
                    <a:pt x="1219514" y="66956"/>
                  </a:cubicBezTo>
                  <a:lnTo>
                    <a:pt x="1261110" y="83088"/>
                  </a:lnTo>
                  <a:lnTo>
                    <a:pt x="1261110" y="374112"/>
                  </a:lnTo>
                  <a:lnTo>
                    <a:pt x="1219514" y="390245"/>
                  </a:lnTo>
                  <a:cubicBezTo>
                    <a:pt x="1090238" y="431613"/>
                    <a:pt x="911644" y="457200"/>
                    <a:pt x="714375" y="457200"/>
                  </a:cubicBezTo>
                  <a:cubicBezTo>
                    <a:pt x="319837" y="457200"/>
                    <a:pt x="0" y="354852"/>
                    <a:pt x="0" y="228600"/>
                  </a:cubicBezTo>
                  <a:cubicBezTo>
                    <a:pt x="0" y="102348"/>
                    <a:pt x="319837" y="0"/>
                    <a:pt x="714375" y="0"/>
                  </a:cubicBezTo>
                  <a:close/>
                </a:path>
              </a:pathLst>
            </a:cu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sp>
          <p:nvSpPr>
            <p:cNvPr id="7" name="椭圆 6"/>
            <p:cNvSpPr/>
            <p:nvPr userDrawn="1">
              <p:custDataLst>
                <p:tags r:id="rId7"/>
              </p:custDataLst>
            </p:nvPr>
          </p:nvSpPr>
          <p:spPr>
            <a:xfrm>
              <a:off x="9700260" y="1581150"/>
              <a:ext cx="1207770" cy="42291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11" name="矩形 10"/>
            <p:cNvSpPr/>
            <p:nvPr userDrawn="1">
              <p:custDataLst>
                <p:tags r:id="rId8"/>
              </p:custDataLst>
            </p:nvPr>
          </p:nvSpPr>
          <p:spPr>
            <a:xfrm>
              <a:off x="10824685" y="1962150"/>
              <a:ext cx="45719" cy="152401"/>
            </a:xfrm>
            <a:prstGeom prst="rect">
              <a:avLst/>
            </a:prstGeom>
            <a:solidFill>
              <a:srgbClr val="164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0" name="矩形 9"/>
            <p:cNvSpPr/>
            <p:nvPr userDrawn="1">
              <p:custDataLst>
                <p:tags r:id="rId9"/>
              </p:custDataLst>
            </p:nvPr>
          </p:nvSpPr>
          <p:spPr>
            <a:xfrm>
              <a:off x="10824686" y="1436369"/>
              <a:ext cx="109538" cy="539115"/>
            </a:xfrm>
            <a:prstGeom prst="rect">
              <a:avLst/>
            </a:prstGeom>
            <a:solidFill>
              <a:srgbClr val="418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4" name="矩形 3"/>
            <p:cNvSpPr/>
            <p:nvPr userDrawn="1">
              <p:custDataLst>
                <p:tags r:id="rId10"/>
              </p:custDataLst>
            </p:nvPr>
          </p:nvSpPr>
          <p:spPr>
            <a:xfrm>
              <a:off x="9335612" y="1581150"/>
              <a:ext cx="1598612" cy="363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a:effectLst>
                    <a:outerShdw blurRad="38100" dist="38100" dir="2700000" algn="tl">
                      <a:srgbClr val="000000">
                        <a:alpha val="43137"/>
                      </a:srgbClr>
                    </a:outerShdw>
                  </a:effectLst>
                  <a:latin typeface="Arial" panose="020B0604020202020204" pitchFamily="34" charset="0"/>
                  <a:ea typeface="微软雅黑" panose="020B0503020204020204" charset="-122"/>
                </a:rPr>
                <a:t>END</a:t>
              </a:r>
              <a:endParaRPr lang="zh-CN" altLang="en-US" sz="2700" b="1">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sp>
          <p:nvSpPr>
            <p:cNvPr id="20" name="任意多边形: 形状 19"/>
            <p:cNvSpPr/>
            <p:nvPr userDrawn="1">
              <p:custDataLst>
                <p:tags r:id="rId11"/>
              </p:custDataLst>
            </p:nvPr>
          </p:nvSpPr>
          <p:spPr>
            <a:xfrm>
              <a:off x="0" y="-13102"/>
              <a:ext cx="3086294" cy="2918348"/>
            </a:xfrm>
            <a:custGeom>
              <a:avLst/>
              <a:gdLst>
                <a:gd name="connsiteX0" fmla="*/ 1560268 w 3086294"/>
                <a:gd name="connsiteY0" fmla="*/ 0 h 2918348"/>
                <a:gd name="connsiteX1" fmla="*/ 1560268 w 3086294"/>
                <a:gd name="connsiteY1" fmla="*/ 13102 h 2918348"/>
                <a:gd name="connsiteX2" fmla="*/ 2823408 w 3086294"/>
                <a:gd name="connsiteY2" fmla="*/ 13102 h 2918348"/>
                <a:gd name="connsiteX3" fmla="*/ 3086294 w 3086294"/>
                <a:gd name="connsiteY3" fmla="*/ 1407852 h 2918348"/>
                <a:gd name="connsiteX4" fmla="*/ 1828857 w 3086294"/>
                <a:gd name="connsiteY4" fmla="*/ 2739942 h 2918348"/>
                <a:gd name="connsiteX5" fmla="*/ 1745819 w 3086294"/>
                <a:gd name="connsiteY5" fmla="*/ 2823198 h 2918348"/>
                <a:gd name="connsiteX6" fmla="*/ 1164552 w 3086294"/>
                <a:gd name="connsiteY6" fmla="*/ 2918348 h 2918348"/>
                <a:gd name="connsiteX7" fmla="*/ 286719 w 3086294"/>
                <a:gd name="connsiteY7" fmla="*/ 2145259 h 2918348"/>
                <a:gd name="connsiteX8" fmla="*/ 0 w 3086294"/>
                <a:gd name="connsiteY8" fmla="*/ 1934448 h 2918348"/>
                <a:gd name="connsiteX9" fmla="*/ 0 w 3086294"/>
                <a:gd name="connsiteY9" fmla="*/ 241191 h 2918348"/>
                <a:gd name="connsiteX10" fmla="*/ 500246 w 3086294"/>
                <a:gd name="connsiteY10" fmla="*/ 87654 h 29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6294" h="2918348">
                  <a:moveTo>
                    <a:pt x="1560268" y="0"/>
                  </a:moveTo>
                  <a:lnTo>
                    <a:pt x="1560268" y="13102"/>
                  </a:lnTo>
                  <a:lnTo>
                    <a:pt x="2823408" y="13102"/>
                  </a:lnTo>
                  <a:lnTo>
                    <a:pt x="3086294" y="1407852"/>
                  </a:lnTo>
                  <a:lnTo>
                    <a:pt x="1828857" y="2739942"/>
                  </a:lnTo>
                  <a:lnTo>
                    <a:pt x="1745819" y="2823198"/>
                  </a:lnTo>
                  <a:lnTo>
                    <a:pt x="1164552" y="2918348"/>
                  </a:lnTo>
                  <a:lnTo>
                    <a:pt x="286719" y="2145259"/>
                  </a:lnTo>
                  <a:lnTo>
                    <a:pt x="0" y="1934448"/>
                  </a:lnTo>
                  <a:lnTo>
                    <a:pt x="0" y="241191"/>
                  </a:lnTo>
                  <a:lnTo>
                    <a:pt x="500246" y="87654"/>
                  </a:lnTo>
                  <a:close/>
                </a:path>
              </a:pathLst>
            </a:custGeom>
            <a:solidFill>
              <a:srgbClr val="92D7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14" name="图片 13" descr="图示&#10;&#10;描述已自动生成"/>
            <p:cNvPicPr>
              <a:picLocks noChangeAspect="1"/>
            </p:cNvPicPr>
            <p:nvPr userDrawn="1">
              <p:custDataLst>
                <p:tags r:id="rId12"/>
              </p:custDataLst>
            </p:nvPr>
          </p:nvPicPr>
          <p:blipFill>
            <a:blip r:embed="rId13">
              <a:clrChange>
                <a:clrFrom>
                  <a:srgbClr val="92D7E7"/>
                </a:clrFrom>
                <a:clrTo>
                  <a:srgbClr val="92D7E7">
                    <a:alpha val="0"/>
                  </a:srgbClr>
                </a:clrTo>
              </a:clrChange>
              <a:extLst>
                <a:ext uri="{28A0092B-C50C-407E-A947-70E740481C1C}">
                  <a14:useLocalDpi xmlns:a14="http://schemas.microsoft.com/office/drawing/2010/main" val="0"/>
                </a:ext>
              </a:extLst>
            </a:blip>
            <a:srcRect l="75617" t="141" b="57328"/>
            <a:stretch>
              <a:fillRect/>
            </a:stretch>
          </p:blipFill>
          <p:spPr>
            <a:xfrm flipH="1">
              <a:off x="357622" y="988862"/>
              <a:ext cx="2877262" cy="2823115"/>
            </a:xfrm>
            <a:custGeom>
              <a:avLst/>
              <a:gdLst>
                <a:gd name="connsiteX0" fmla="*/ 1331089 w 2972765"/>
                <a:gd name="connsiteY0" fmla="*/ 0 h 2916820"/>
                <a:gd name="connsiteX1" fmla="*/ 254643 w 2972765"/>
                <a:gd name="connsiteY1" fmla="*/ 23149 h 2916820"/>
                <a:gd name="connsiteX2" fmla="*/ 0 w 2972765"/>
                <a:gd name="connsiteY2" fmla="*/ 1481559 h 2916820"/>
                <a:gd name="connsiteX3" fmla="*/ 497712 w 2972765"/>
                <a:gd name="connsiteY3" fmla="*/ 2025569 h 2916820"/>
                <a:gd name="connsiteX4" fmla="*/ 1215342 w 2972765"/>
                <a:gd name="connsiteY4" fmla="*/ 2858946 h 2916820"/>
                <a:gd name="connsiteX5" fmla="*/ 1828800 w 2972765"/>
                <a:gd name="connsiteY5" fmla="*/ 2916820 h 2916820"/>
                <a:gd name="connsiteX6" fmla="*/ 1932973 w 2972765"/>
                <a:gd name="connsiteY6" fmla="*/ 2893670 h 2916820"/>
                <a:gd name="connsiteX7" fmla="*/ 2534856 w 2972765"/>
                <a:gd name="connsiteY7" fmla="*/ 2372810 h 2916820"/>
                <a:gd name="connsiteX8" fmla="*/ 2972765 w 2972765"/>
                <a:gd name="connsiteY8" fmla="*/ 1863406 h 2916820"/>
                <a:gd name="connsiteX9" fmla="*/ 2972765 w 2972765"/>
                <a:gd name="connsiteY9" fmla="*/ 1436087 h 2916820"/>
                <a:gd name="connsiteX10" fmla="*/ 2858947 w 2972765"/>
                <a:gd name="connsiteY10" fmla="*/ 1192192 h 2916820"/>
                <a:gd name="connsiteX11" fmla="*/ 2465408 w 2972765"/>
                <a:gd name="connsiteY11" fmla="*/ 474562 h 2916820"/>
                <a:gd name="connsiteX12" fmla="*/ 1539433 w 2972765"/>
                <a:gd name="connsiteY12" fmla="*/ 46298 h 291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2765" h="2916820">
                  <a:moveTo>
                    <a:pt x="1331089" y="0"/>
                  </a:moveTo>
                  <a:lnTo>
                    <a:pt x="254643" y="23149"/>
                  </a:lnTo>
                  <a:lnTo>
                    <a:pt x="0" y="1481559"/>
                  </a:lnTo>
                  <a:lnTo>
                    <a:pt x="497712" y="2025569"/>
                  </a:lnTo>
                  <a:lnTo>
                    <a:pt x="1215342" y="2858946"/>
                  </a:lnTo>
                  <a:lnTo>
                    <a:pt x="1828800" y="2916820"/>
                  </a:lnTo>
                  <a:lnTo>
                    <a:pt x="1932973" y="2893670"/>
                  </a:lnTo>
                  <a:lnTo>
                    <a:pt x="2534856" y="2372810"/>
                  </a:lnTo>
                  <a:lnTo>
                    <a:pt x="2972765" y="1863406"/>
                  </a:lnTo>
                  <a:lnTo>
                    <a:pt x="2972765" y="1436087"/>
                  </a:lnTo>
                  <a:lnTo>
                    <a:pt x="2858947" y="1192192"/>
                  </a:lnTo>
                  <a:lnTo>
                    <a:pt x="2465408" y="474562"/>
                  </a:lnTo>
                  <a:lnTo>
                    <a:pt x="1539433" y="46298"/>
                  </a:lnTo>
                  <a:close/>
                </a:path>
              </a:pathLst>
            </a:custGeom>
            <a:effectLst>
              <a:outerShdw blurRad="50800" dist="38100" dir="2700000" algn="tl" rotWithShape="0">
                <a:prstClr val="black">
                  <a:alpha val="40000"/>
                </a:prstClr>
              </a:outerShdw>
            </a:effectLst>
          </p:spPr>
        </p:pic>
        <p:sp>
          <p:nvSpPr>
            <p:cNvPr id="21" name="任意多边形: 形状 20"/>
            <p:cNvSpPr/>
            <p:nvPr userDrawn="1">
              <p:custDataLst>
                <p:tags r:id="rId14"/>
              </p:custDataLst>
            </p:nvPr>
          </p:nvSpPr>
          <p:spPr>
            <a:xfrm>
              <a:off x="3981691" y="2038350"/>
              <a:ext cx="3136739" cy="2326511"/>
            </a:xfrm>
            <a:custGeom>
              <a:avLst/>
              <a:gdLst>
                <a:gd name="connsiteX0" fmla="*/ 1469985 w 3136739"/>
                <a:gd name="connsiteY0" fmla="*/ 162045 h 2326511"/>
                <a:gd name="connsiteX1" fmla="*/ 613458 w 3136739"/>
                <a:gd name="connsiteY1" fmla="*/ 462987 h 2326511"/>
                <a:gd name="connsiteX2" fmla="*/ 0 w 3136739"/>
                <a:gd name="connsiteY2" fmla="*/ 752354 h 2326511"/>
                <a:gd name="connsiteX3" fmla="*/ 127321 w 3136739"/>
                <a:gd name="connsiteY3" fmla="*/ 1331088 h 2326511"/>
                <a:gd name="connsiteX4" fmla="*/ 266218 w 3136739"/>
                <a:gd name="connsiteY4" fmla="*/ 1620455 h 2326511"/>
                <a:gd name="connsiteX5" fmla="*/ 1088020 w 3136739"/>
                <a:gd name="connsiteY5" fmla="*/ 1828800 h 2326511"/>
                <a:gd name="connsiteX6" fmla="*/ 1145893 w 3136739"/>
                <a:gd name="connsiteY6" fmla="*/ 2013995 h 2326511"/>
                <a:gd name="connsiteX7" fmla="*/ 1180618 w 3136739"/>
                <a:gd name="connsiteY7" fmla="*/ 2326511 h 2326511"/>
                <a:gd name="connsiteX8" fmla="*/ 1574157 w 3136739"/>
                <a:gd name="connsiteY8" fmla="*/ 2314936 h 2326511"/>
                <a:gd name="connsiteX9" fmla="*/ 1724628 w 3136739"/>
                <a:gd name="connsiteY9" fmla="*/ 2257063 h 2326511"/>
                <a:gd name="connsiteX10" fmla="*/ 2106592 w 3136739"/>
                <a:gd name="connsiteY10" fmla="*/ 1817225 h 2326511"/>
                <a:gd name="connsiteX11" fmla="*/ 2858947 w 3136739"/>
                <a:gd name="connsiteY11" fmla="*/ 1458410 h 2326511"/>
                <a:gd name="connsiteX12" fmla="*/ 3032567 w 3136739"/>
                <a:gd name="connsiteY12" fmla="*/ 1412111 h 2326511"/>
                <a:gd name="connsiteX13" fmla="*/ 3136739 w 3136739"/>
                <a:gd name="connsiteY13" fmla="*/ 972273 h 2326511"/>
                <a:gd name="connsiteX14" fmla="*/ 3044142 w 3136739"/>
                <a:gd name="connsiteY14" fmla="*/ 856526 h 2326511"/>
                <a:gd name="connsiteX15" fmla="*/ 2673752 w 3136739"/>
                <a:gd name="connsiteY15" fmla="*/ 509286 h 2326511"/>
                <a:gd name="connsiteX16" fmla="*/ 2303362 w 3136739"/>
                <a:gd name="connsiteY16" fmla="*/ 115746 h 2326511"/>
                <a:gd name="connsiteX17" fmla="*/ 1990845 w 3136739"/>
                <a:gd name="connsiteY17" fmla="*/ 0 h 2326511"/>
                <a:gd name="connsiteX18" fmla="*/ 1863524 w 3136739"/>
                <a:gd name="connsiteY18" fmla="*/ 0 h 2326511"/>
                <a:gd name="connsiteX19" fmla="*/ 1597306 w 3136739"/>
                <a:gd name="connsiteY19" fmla="*/ 0 h 2326511"/>
                <a:gd name="connsiteX20" fmla="*/ 1493134 w 3136739"/>
                <a:gd name="connsiteY20" fmla="*/ 92597 h 2326511"/>
                <a:gd name="connsiteX21" fmla="*/ 1469985 w 3136739"/>
                <a:gd name="connsiteY21" fmla="*/ 162045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469985" y="162045"/>
                  </a:moveTo>
                  <a:lnTo>
                    <a:pt x="613458" y="462987"/>
                  </a:lnTo>
                  <a:lnTo>
                    <a:pt x="0" y="752354"/>
                  </a:lnTo>
                  <a:lnTo>
                    <a:pt x="127321" y="1331088"/>
                  </a:lnTo>
                  <a:lnTo>
                    <a:pt x="266218" y="1620455"/>
                  </a:lnTo>
                  <a:lnTo>
                    <a:pt x="1088020" y="1828800"/>
                  </a:lnTo>
                  <a:cubicBezTo>
                    <a:pt x="1125872" y="1992825"/>
                    <a:pt x="1094192" y="1936440"/>
                    <a:pt x="1145893" y="2013995"/>
                  </a:cubicBezTo>
                  <a:lnTo>
                    <a:pt x="1180618" y="2326511"/>
                  </a:lnTo>
                  <a:lnTo>
                    <a:pt x="1574157" y="2314936"/>
                  </a:lnTo>
                  <a:cubicBezTo>
                    <a:pt x="1728316" y="2267503"/>
                    <a:pt x="1724628" y="2321116"/>
                    <a:pt x="1724628" y="2257063"/>
                  </a:cubicBezTo>
                  <a:lnTo>
                    <a:pt x="2106592" y="1817225"/>
                  </a:lnTo>
                  <a:lnTo>
                    <a:pt x="2858947" y="1458410"/>
                  </a:lnTo>
                  <a:cubicBezTo>
                    <a:pt x="3016793" y="1409842"/>
                    <a:pt x="2956940" y="1412111"/>
                    <a:pt x="3032567" y="1412111"/>
                  </a:cubicBezTo>
                  <a:lnTo>
                    <a:pt x="3136739" y="972273"/>
                  </a:lnTo>
                  <a:cubicBezTo>
                    <a:pt x="3058238" y="880688"/>
                    <a:pt x="3087022" y="920847"/>
                    <a:pt x="3044142" y="856526"/>
                  </a:cubicBezTo>
                  <a:lnTo>
                    <a:pt x="2673752" y="509286"/>
                  </a:lnTo>
                  <a:lnTo>
                    <a:pt x="2303362" y="115746"/>
                  </a:lnTo>
                  <a:lnTo>
                    <a:pt x="1990845" y="0"/>
                  </a:lnTo>
                  <a:lnTo>
                    <a:pt x="1863524" y="0"/>
                  </a:lnTo>
                  <a:lnTo>
                    <a:pt x="1597306" y="0"/>
                  </a:lnTo>
                  <a:cubicBezTo>
                    <a:pt x="1501981" y="95325"/>
                    <a:pt x="1548360" y="92597"/>
                    <a:pt x="1493134" y="92597"/>
                  </a:cubicBezTo>
                  <a:lnTo>
                    <a:pt x="1469985" y="162045"/>
                  </a:lnTo>
                  <a:close/>
                </a:path>
              </a:pathLst>
            </a:custGeom>
            <a:solidFill>
              <a:srgbClr val="B3E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24" name="图片 23" descr="图示&#10;&#10;描述已自动生成"/>
            <p:cNvPicPr>
              <a:picLocks noChangeAspect="1"/>
            </p:cNvPicPr>
            <p:nvPr userDrawn="1">
              <p:custDataLst>
                <p:tags r:id="rId15"/>
              </p:custDataLst>
            </p:nvPr>
          </p:nvPicPr>
          <p:blipFill>
            <a:blip r:embed="rId16">
              <a:clrChange>
                <a:clrFrom>
                  <a:srgbClr val="B3E3EF"/>
                </a:clrFrom>
                <a:clrTo>
                  <a:srgbClr val="B3E3EF">
                    <a:alpha val="0"/>
                  </a:srgbClr>
                </a:clrTo>
              </a:clrChange>
              <a:extLst>
                <a:ext uri="{28A0092B-C50C-407E-A947-70E740481C1C}">
                  <a14:useLocalDpi xmlns:a14="http://schemas.microsoft.com/office/drawing/2010/main" val="0"/>
                </a:ext>
              </a:extLst>
            </a:blip>
            <a:srcRect l="41614" t="29374" r="32658" b="36702"/>
            <a:stretch>
              <a:fillRect/>
            </a:stretch>
          </p:blipFill>
          <p:spPr>
            <a:xfrm flipH="1">
              <a:off x="3351319" y="2310575"/>
              <a:ext cx="4048556" cy="3002803"/>
            </a:xfrm>
            <a:custGeom>
              <a:avLst/>
              <a:gdLst>
                <a:gd name="connsiteX0" fmla="*/ 1539433 w 3136739"/>
                <a:gd name="connsiteY0" fmla="*/ 0 h 2326511"/>
                <a:gd name="connsiteX1" fmla="*/ 1273215 w 3136739"/>
                <a:gd name="connsiteY1" fmla="*/ 0 h 2326511"/>
                <a:gd name="connsiteX2" fmla="*/ 1145894 w 3136739"/>
                <a:gd name="connsiteY2" fmla="*/ 0 h 2326511"/>
                <a:gd name="connsiteX3" fmla="*/ 833377 w 3136739"/>
                <a:gd name="connsiteY3" fmla="*/ 115746 h 2326511"/>
                <a:gd name="connsiteX4" fmla="*/ 462987 w 3136739"/>
                <a:gd name="connsiteY4" fmla="*/ 509286 h 2326511"/>
                <a:gd name="connsiteX5" fmla="*/ 92597 w 3136739"/>
                <a:gd name="connsiteY5" fmla="*/ 856526 h 2326511"/>
                <a:gd name="connsiteX6" fmla="*/ 0 w 3136739"/>
                <a:gd name="connsiteY6" fmla="*/ 972273 h 2326511"/>
                <a:gd name="connsiteX7" fmla="*/ 104172 w 3136739"/>
                <a:gd name="connsiteY7" fmla="*/ 1412111 h 2326511"/>
                <a:gd name="connsiteX8" fmla="*/ 277792 w 3136739"/>
                <a:gd name="connsiteY8" fmla="*/ 1458410 h 2326511"/>
                <a:gd name="connsiteX9" fmla="*/ 1030147 w 3136739"/>
                <a:gd name="connsiteY9" fmla="*/ 1817225 h 2326511"/>
                <a:gd name="connsiteX10" fmla="*/ 1412111 w 3136739"/>
                <a:gd name="connsiteY10" fmla="*/ 2257063 h 2326511"/>
                <a:gd name="connsiteX11" fmla="*/ 1562582 w 3136739"/>
                <a:gd name="connsiteY11" fmla="*/ 2314936 h 2326511"/>
                <a:gd name="connsiteX12" fmla="*/ 1956121 w 3136739"/>
                <a:gd name="connsiteY12" fmla="*/ 2326511 h 2326511"/>
                <a:gd name="connsiteX13" fmla="*/ 1990846 w 3136739"/>
                <a:gd name="connsiteY13" fmla="*/ 2013995 h 2326511"/>
                <a:gd name="connsiteX14" fmla="*/ 2048719 w 3136739"/>
                <a:gd name="connsiteY14" fmla="*/ 1828800 h 2326511"/>
                <a:gd name="connsiteX15" fmla="*/ 2870521 w 3136739"/>
                <a:gd name="connsiteY15" fmla="*/ 1620455 h 2326511"/>
                <a:gd name="connsiteX16" fmla="*/ 3009418 w 3136739"/>
                <a:gd name="connsiteY16" fmla="*/ 1331088 h 2326511"/>
                <a:gd name="connsiteX17" fmla="*/ 3136739 w 3136739"/>
                <a:gd name="connsiteY17" fmla="*/ 752354 h 2326511"/>
                <a:gd name="connsiteX18" fmla="*/ 2523281 w 3136739"/>
                <a:gd name="connsiteY18" fmla="*/ 462987 h 2326511"/>
                <a:gd name="connsiteX19" fmla="*/ 1666754 w 3136739"/>
                <a:gd name="connsiteY19" fmla="*/ 162045 h 2326511"/>
                <a:gd name="connsiteX20" fmla="*/ 1643605 w 3136739"/>
                <a:gd name="connsiteY20" fmla="*/ 92597 h 2326511"/>
                <a:gd name="connsiteX21" fmla="*/ 1539433 w 3136739"/>
                <a:gd name="connsiteY21" fmla="*/ 0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539433" y="0"/>
                  </a:moveTo>
                  <a:lnTo>
                    <a:pt x="1273215" y="0"/>
                  </a:lnTo>
                  <a:lnTo>
                    <a:pt x="1145894" y="0"/>
                  </a:lnTo>
                  <a:lnTo>
                    <a:pt x="833377" y="115746"/>
                  </a:lnTo>
                  <a:lnTo>
                    <a:pt x="462987" y="509286"/>
                  </a:lnTo>
                  <a:lnTo>
                    <a:pt x="92597" y="856526"/>
                  </a:lnTo>
                  <a:cubicBezTo>
                    <a:pt x="49717" y="920847"/>
                    <a:pt x="78501" y="880688"/>
                    <a:pt x="0" y="972273"/>
                  </a:cubicBezTo>
                  <a:lnTo>
                    <a:pt x="104172" y="1412111"/>
                  </a:lnTo>
                  <a:cubicBezTo>
                    <a:pt x="179799" y="1412111"/>
                    <a:pt x="119946" y="1409842"/>
                    <a:pt x="277792" y="1458410"/>
                  </a:cubicBezTo>
                  <a:lnTo>
                    <a:pt x="1030147" y="1817225"/>
                  </a:lnTo>
                  <a:lnTo>
                    <a:pt x="1412111" y="2257063"/>
                  </a:lnTo>
                  <a:cubicBezTo>
                    <a:pt x="1412111" y="2321116"/>
                    <a:pt x="1408423" y="2267503"/>
                    <a:pt x="1562582" y="2314936"/>
                  </a:cubicBezTo>
                  <a:lnTo>
                    <a:pt x="1956121" y="2326511"/>
                  </a:lnTo>
                  <a:lnTo>
                    <a:pt x="1990846" y="2013995"/>
                  </a:lnTo>
                  <a:cubicBezTo>
                    <a:pt x="2042547" y="1936440"/>
                    <a:pt x="2010867" y="1992825"/>
                    <a:pt x="2048719" y="1828800"/>
                  </a:cubicBezTo>
                  <a:lnTo>
                    <a:pt x="2870521" y="1620455"/>
                  </a:lnTo>
                  <a:lnTo>
                    <a:pt x="3009418" y="1331088"/>
                  </a:lnTo>
                  <a:lnTo>
                    <a:pt x="3136739" y="752354"/>
                  </a:lnTo>
                  <a:lnTo>
                    <a:pt x="2523281" y="462987"/>
                  </a:lnTo>
                  <a:lnTo>
                    <a:pt x="1666754" y="162045"/>
                  </a:lnTo>
                  <a:lnTo>
                    <a:pt x="1643605" y="92597"/>
                  </a:lnTo>
                  <a:cubicBezTo>
                    <a:pt x="1588379" y="92597"/>
                    <a:pt x="1634758" y="95325"/>
                    <a:pt x="1539433" y="0"/>
                  </a:cubicBezTo>
                  <a:close/>
                </a:path>
              </a:pathLst>
            </a:custGeom>
            <a:effectLst>
              <a:outerShdw blurRad="50800" dist="38100" dir="2700000" algn="tl" rotWithShape="0">
                <a:prstClr val="black">
                  <a:alpha val="40000"/>
                </a:prstClr>
              </a:outerShdw>
            </a:effectLst>
          </p:spPr>
        </p:pic>
      </p:grpSp>
      <p:pic>
        <p:nvPicPr>
          <p:cNvPr id="17" name="图片 16" descr="卡通人物&#10;&#10;中度可信度描述已自动生成"/>
          <p:cNvPicPr>
            <a:picLocks noChangeAspect="1"/>
          </p:cNvPicPr>
          <p:nvPr userDrawn="1">
            <p:custDataLst>
              <p:tags r:id="rId17"/>
            </p:custDataLst>
          </p:nvPr>
        </p:nvPicPr>
        <p:blipFill>
          <a:blip r:embed="rId18">
            <a:extLst>
              <a:ext uri="{BEBA8EAE-BF5A-486C-A8C5-ECC9F3942E4B}">
                <a14:imgProps xmlns:a14="http://schemas.microsoft.com/office/drawing/2010/main">
                  <a14:imgLayer r:embed="rId19">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3107859" y="2531644"/>
            <a:ext cx="739136" cy="985515"/>
          </a:xfrm>
          <a:prstGeom prst="rect">
            <a:avLst/>
          </a:prstGeom>
        </p:spPr>
      </p:pic>
      <p:pic>
        <p:nvPicPr>
          <p:cNvPr id="18" name="图片 17" descr="人的脸被修图的娃娃&#10;&#10;中度可信度描述已自动生成"/>
          <p:cNvPicPr>
            <a:picLocks noChangeAspect="1"/>
          </p:cNvPicPr>
          <p:nvPr userDrawn="1">
            <p:custDataLst>
              <p:tags r:id="rId20"/>
            </p:custDataLst>
          </p:nvPr>
        </p:nvPicPr>
        <p:blipFill>
          <a:blip r:embed="rId21">
            <a:extLst>
              <a:ext uri="{28A0092B-C50C-407E-A947-70E740481C1C}">
                <a14:useLocalDpi xmlns:a14="http://schemas.microsoft.com/office/drawing/2010/main" val="0"/>
              </a:ext>
            </a:extLst>
          </a:blip>
          <a:stretch>
            <a:fillRect/>
          </a:stretch>
        </p:blipFill>
        <p:spPr>
          <a:xfrm>
            <a:off x="3587920" y="1307362"/>
            <a:ext cx="1371599" cy="2743198"/>
          </a:xfrm>
          <a:prstGeom prst="rect">
            <a:avLst/>
          </a:prstGeom>
        </p:spPr>
      </p:pic>
      <p:sp>
        <p:nvSpPr>
          <p:cNvPr id="16" name="矩形 15"/>
          <p:cNvSpPr/>
          <p:nvPr userDrawn="1">
            <p:custDataLst>
              <p:tags r:id="rId22"/>
            </p:custDataLst>
          </p:nvPr>
        </p:nvSpPr>
        <p:spPr>
          <a:xfrm>
            <a:off x="623471" y="3642201"/>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2</a:t>
            </a:r>
            <a:endParaRPr lang="zh-CN" altLang="en-US" sz="1800" b="1" cap="all" baseline="0">
              <a:solidFill>
                <a:schemeClr val="accent5">
                  <a:lumMod val="50000"/>
                </a:schemeClr>
              </a:solidFill>
              <a:effectLst/>
            </a:endParaRPr>
          </a:p>
        </p:txBody>
      </p:sp>
      <p:sp>
        <p:nvSpPr>
          <p:cNvPr id="19" name="矩形 18"/>
          <p:cNvSpPr/>
          <p:nvPr userDrawn="1">
            <p:custDataLst>
              <p:tags r:id="rId23"/>
            </p:custDataLst>
          </p:nvPr>
        </p:nvSpPr>
        <p:spPr>
          <a:xfrm>
            <a:off x="3275231" y="5143602"/>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3</a:t>
            </a:r>
            <a:endParaRPr lang="zh-CN" altLang="en-US" sz="1800" b="1" cap="all" baseline="0">
              <a:solidFill>
                <a:schemeClr val="accent5">
                  <a:lumMod val="50000"/>
                </a:schemeClr>
              </a:solidFill>
              <a:effectLst/>
            </a:endParaRPr>
          </a:p>
        </p:txBody>
      </p:sp>
      <p:pic>
        <p:nvPicPr>
          <p:cNvPr id="22" name="正确答案">
            <a:hlinkClick r:id="" action="ppaction://media"/>
          </p:cNvPr>
          <p:cNvPicPr>
            <a:picLocks noChangeAspect="1"/>
          </p:cNvPicPr>
          <p:nvPr userDrawn="1">
            <a:audioFile r:link="rId24"/>
            <p:extLst>
              <p:ext uri="{DAA4B4D4-6D71-4841-9C94-3DE7FCFB9230}">
                <p14:media xmlns:p14="http://schemas.microsoft.com/office/powerpoint/2010/main" r:embed="rId25"/>
              </p:ext>
            </p:extLst>
            <p:custDataLst>
              <p:tags r:id="rId26"/>
            </p:custDataLst>
          </p:nvPr>
        </p:nvPicPr>
        <p:blipFill>
          <a:blip r:embed="rId27"/>
          <a:stretch>
            <a:fillRect/>
          </a:stretch>
        </p:blipFill>
        <p:spPr>
          <a:xfrm>
            <a:off x="144780"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1.66667E-06 -2.22222E-06 L 0.09101 -0.04745 C 0.11002 -0.05787 0.13854 -0.06481 0.1694 -0.06852 C 0.2039 -0.07268 0.2319 -0.07291 0.25156 -0.06736 L 0.34596 -0.04305" pathEditMode="relative" rAng="21360000" ptsTypes="AAAAA">
                                      <p:cBhvr>
                                        <p:cTn id="6" dur="2000" fill="hold"/>
                                        <p:tgtEl>
                                          <p:spTgt spid="17"/>
                                        </p:tgtEl>
                                        <p:attrNameLst>
                                          <p:attrName>ppt_x</p:attrName>
                                          <p:attrName>ppt_y</p:attrName>
                                        </p:attrNameLst>
                                      </p:cBhvr>
                                      <p:rCtr x="17201" y="-4537"/>
                                    </p:animMotion>
                                  </p:childTnLst>
                                </p:cTn>
                              </p:par>
                              <p:par>
                                <p:cTn id="7" presetID="44" presetClass="path" presetSubtype="0" accel="50000" decel="50000" fill="hold" nodeType="withEffect">
                                  <p:stCondLst>
                                    <p:cond delay="0"/>
                                  </p:stCondLst>
                                  <p:childTnLst>
                                    <p:animMotion origin="layout" path="M 0.00039 0.0081 L 0.08867 -0.04954 C 0.10703 -0.06204 0.13515 -0.0706 0.1651 -0.07523 C 0.19896 -0.08055 0.22617 -0.08055 0.24544 -0.07384 L 0.3388 -0.04444" pathEditMode="relative" rAng="21300000" ptsTypes="AAAAA">
                                      <p:cBhvr>
                                        <p:cTn id="8" dur="2000" fill="hold"/>
                                        <p:tgtEl>
                                          <p:spTgt spid="18"/>
                                        </p:tgtEl>
                                        <p:attrNameLst>
                                          <p:attrName>ppt_x</p:attrName>
                                          <p:attrName>ppt_y</p:attrName>
                                        </p:attrNameLst>
                                      </p:cBhvr>
                                      <p:rCtr x="16771" y="-5509"/>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56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游戏通关页">
    <p:spTree>
      <p:nvGrpSpPr>
        <p:cNvPr id="1" name=""/>
        <p:cNvGrpSpPr/>
        <p:nvPr/>
      </p:nvGrpSpPr>
      <p:grpSpPr>
        <a:xfrm>
          <a:off x="0" y="0"/>
          <a:ext cx="0" cy="0"/>
          <a:chOff x="0" y="0"/>
          <a:chExt cx="0" cy="0"/>
        </a:xfrm>
      </p:grpSpPr>
      <p:pic>
        <p:nvPicPr>
          <p:cNvPr id="12" name="图片 11" descr="图片包含 桌子, 行, 椅子, 夹&#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b="7848"/>
          <a:stretch>
            <a:fillRect/>
          </a:stretch>
        </p:blipFill>
        <p:spPr>
          <a:xfrm>
            <a:off x="0" y="0"/>
            <a:ext cx="9144000" cy="6858000"/>
          </a:xfrm>
          <a:prstGeom prst="rect">
            <a:avLst/>
          </a:prstGeom>
        </p:spPr>
      </p:pic>
      <p:sp>
        <p:nvSpPr>
          <p:cNvPr id="13" name="矩形 12"/>
          <p:cNvSpPr/>
          <p:nvPr userDrawn="1">
            <p:custDataLst>
              <p:tags r:id="rId4"/>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14" name="图片 13" descr="手机屏幕截图&#10;&#10;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74633" y="432371"/>
            <a:ext cx="7194735" cy="2540948"/>
          </a:xfrm>
          <a:prstGeom prst="rect">
            <a:avLst/>
          </a:prstGeom>
        </p:spPr>
      </p:pic>
      <p:pic>
        <p:nvPicPr>
          <p:cNvPr id="18" name="图片 17" descr="卡通人物&#10;&#10;描述已自动生成"/>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258225" y="2072640"/>
            <a:ext cx="3675314" cy="4900419"/>
          </a:xfrm>
          <a:prstGeom prst="rect">
            <a:avLst/>
          </a:prstGeom>
        </p:spPr>
      </p:pic>
      <p:pic>
        <p:nvPicPr>
          <p:cNvPr id="21" name="图片 20" descr="卡通人物&#10;&#10;描述已自动生成"/>
          <p:cNvPicPr>
            <a:picLocks noChangeAspect="1"/>
          </p:cNvPicPr>
          <p:nvPr userDrawn="1">
            <p:custDataLst>
              <p:tags r:id="rId9"/>
            </p:custDataLst>
          </p:nvPr>
        </p:nvPicPr>
        <p:blipFill>
          <a:blip r:embed="rId10">
            <a:extLst>
              <a:ext uri="{BEBA8EAE-BF5A-486C-A8C5-ECC9F3942E4B}">
                <a14:imgProps xmlns:a14="http://schemas.microsoft.com/office/drawing/2010/main">
                  <a14:imgLayer r:embed="rId11">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083024" y="3893282"/>
            <a:ext cx="2086344" cy="2781792"/>
          </a:xfrm>
          <a:prstGeom prst="rect">
            <a:avLst/>
          </a:prstGeom>
        </p:spPr>
      </p:pic>
      <p:pic>
        <p:nvPicPr>
          <p:cNvPr id="23" name="图片 22" descr="文本&#10;&#10;中度可信度描述已自动生成"/>
          <p:cNvPicPr>
            <a:picLocks noChangeAspect="1"/>
          </p:cNvPicPr>
          <p:nvPr userDrawn="1">
            <p:custDataLst>
              <p:tags r:id="rId12"/>
            </p:custDataLst>
          </p:nvPr>
        </p:nvPicPr>
        <p:blipFill>
          <a:blip r:embed="rId13">
            <a:extLst>
              <a:ext uri="{28A0092B-C50C-407E-A947-70E740481C1C}">
                <a14:useLocalDpi xmlns:a14="http://schemas.microsoft.com/office/drawing/2010/main" val="0"/>
              </a:ext>
            </a:extLst>
          </a:blip>
          <a:stretch>
            <a:fillRect/>
          </a:stretch>
        </p:blipFill>
        <p:spPr>
          <a:xfrm>
            <a:off x="2368943" y="1285698"/>
            <a:ext cx="4406115" cy="1573883"/>
          </a:xfrm>
          <a:prstGeom prst="rect">
            <a:avLst/>
          </a:prstGeom>
        </p:spPr>
      </p:pic>
      <p:pic>
        <p:nvPicPr>
          <p:cNvPr id="26" name="congratulations">
            <a:hlinkClick r:id="" action="ppaction://media"/>
          </p:cNvPr>
          <p:cNvPicPr>
            <a:picLocks noChangeAspect="1"/>
          </p:cNvPicPr>
          <p:nvPr userDrawn="1">
            <a:audioFile r:link="rId14"/>
            <p:extLst>
              <p:ext uri="{DAA4B4D4-6D71-4841-9C94-3DE7FCFB9230}">
                <p14:media xmlns:p14="http://schemas.microsoft.com/office/powerpoint/2010/main" r:embed="rId15"/>
              </p:ext>
            </p:extLst>
            <p:custDataLst>
              <p:tags r:id="rId16"/>
            </p:custDataLst>
          </p:nvPr>
        </p:nvPicPr>
        <p:blipFill>
          <a:blip r:embed="rId17"/>
          <a:stretch>
            <a:fillRect/>
          </a:stretch>
        </p:blipFill>
        <p:spPr>
          <a:xfrm>
            <a:off x="593990" y="-487363"/>
            <a:ext cx="365522" cy="487363"/>
          </a:xfrm>
          <a:prstGeom prst="rect">
            <a:avLst/>
          </a:prstGeom>
        </p:spPr>
      </p:pic>
      <p:pic>
        <p:nvPicPr>
          <p:cNvPr id="27" name="武侠2背景音">
            <a:hlinkClick r:id="" action="ppaction://media"/>
          </p:cNvPr>
          <p:cNvPicPr>
            <a:picLocks noChangeAspect="1"/>
          </p:cNvPicPr>
          <p:nvPr userDrawn="1">
            <a:audioFile r:link="rId18"/>
            <p:extLst>
              <p:ext uri="{DAA4B4D4-6D71-4841-9C94-3DE7FCFB9230}">
                <p14:media xmlns:p14="http://schemas.microsoft.com/office/powerpoint/2010/main" r:embed="rId19">
                  <p14:trim st="29202.000000" end="40213.875000"/>
                  <p14:fade out="1000.000000"/>
                </p14:media>
              </p:ext>
            </p:extLst>
            <p:custDataLst>
              <p:tags r:id="rId20"/>
            </p:custDataLst>
          </p:nvPr>
        </p:nvPicPr>
        <p:blipFill>
          <a:blip r:embed="rId17"/>
          <a:stretch>
            <a:fillRect/>
          </a:stretch>
        </p:blipFill>
        <p:spPr>
          <a:xfrm>
            <a:off x="137637" y="-48736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3" presetClass="entr" presetSubtype="16" decel="10000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273" fill="hold"/>
                                        <p:tgtEl>
                                          <p:spTgt spid="23"/>
                                        </p:tgtEl>
                                        <p:attrNameLst>
                                          <p:attrName>ppt_w</p:attrName>
                                        </p:attrNameLst>
                                      </p:cBhvr>
                                      <p:tavLst>
                                        <p:tav tm="0">
                                          <p:val>
                                            <p:fltVal val="0"/>
                                          </p:val>
                                        </p:tav>
                                        <p:tav tm="100000">
                                          <p:val>
                                            <p:strVal val="#ppt_w"/>
                                          </p:val>
                                        </p:tav>
                                      </p:tavLst>
                                    </p:anim>
                                    <p:anim calcmode="lin" valueType="num">
                                      <p:cBhvr>
                                        <p:cTn id="12" dur="273" fill="hold"/>
                                        <p:tgtEl>
                                          <p:spTgt spid="23"/>
                                        </p:tgtEl>
                                        <p:attrNameLst>
                                          <p:attrName>ppt_h</p:attrName>
                                        </p:attrNameLst>
                                      </p:cBhvr>
                                      <p:tavLst>
                                        <p:tav tm="0">
                                          <p:val>
                                            <p:fltVal val="0"/>
                                          </p:val>
                                        </p:tav>
                                        <p:tav tm="100000">
                                          <p:val>
                                            <p:strVal val="#ppt_h"/>
                                          </p:val>
                                        </p:tav>
                                      </p:tavLst>
                                    </p:anim>
                                    <p:animScale>
                                      <p:cBhvr>
                                        <p:cTn id="13" dur="182" autoRev="1" fill="hold">
                                          <p:stCondLst>
                                            <p:cond delay="273"/>
                                          </p:stCondLst>
                                        </p:cTn>
                                        <p:tgtEl>
                                          <p:spTgt spid="23"/>
                                        </p:tgtEl>
                                      </p:cBhvr>
                                      <p:by x="110000" y="110000"/>
                                      <p:from x="100000" y="100000"/>
                                      <p:to x="110000" y="110000"/>
                                    </p:animScale>
                                    <p:animScale>
                                      <p:cBhvr>
                                        <p:cTn id="14" dur="182" autoRev="1" fill="hold">
                                          <p:stCondLst>
                                            <p:cond delay="636"/>
                                          </p:stCondLst>
                                        </p:cTn>
                                        <p:tgtEl>
                                          <p:spTgt spid="23"/>
                                        </p:tgtEl>
                                      </p:cBhvr>
                                      <p:by x="95000" y="95000"/>
                                      <p:from x="100000" y="100000"/>
                                      <p:to x="95000" y="95000"/>
                                    </p:animScale>
                                  </p:childTnLst>
                                </p:cTn>
                              </p:par>
                              <p:par>
                                <p:cTn id="15" presetID="1" presetClass="mediacall" presetSubtype="0" fill="hold" nodeType="withEffect">
                                  <p:stCondLst>
                                    <p:cond delay="0"/>
                                  </p:stCondLst>
                                  <p:childTnLst>
                                    <p:cmd type="call" cmd="playFrom(0.0)">
                                      <p:cBhvr>
                                        <p:cTn id="16" dur="28939" fill="hold"/>
                                        <p:tgtEl>
                                          <p:spTgt spid="27"/>
                                        </p:tgtEl>
                                      </p:cBhvr>
                                    </p:cmd>
                                  </p:childTnLst>
                                </p:cTn>
                              </p:par>
                              <p:par>
                                <p:cTn id="17" presetID="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338" fill="hold"/>
                                        <p:tgtEl>
                                          <p:spTgt spid="26"/>
                                        </p:tgtEl>
                                      </p:cBhvr>
                                    </p:cmd>
                                  </p:childTnLst>
                                </p:cTn>
                              </p:par>
                            </p:childTnLst>
                          </p:cTn>
                        </p:par>
                        <p:par>
                          <p:cTn id="27" fill="hold">
                            <p:stCondLst>
                              <p:cond delay="1500"/>
                            </p:stCondLst>
                            <p:childTnLst>
                              <p:par>
                                <p:cTn id="28" presetID="26" presetClass="emph" presetSubtype="0" fill="hold" nodeType="afterEffect">
                                  <p:stCondLst>
                                    <p:cond delay="0"/>
                                  </p:stCondLst>
                                  <p:childTnLst>
                                    <p:animEffect transition="out" filter="fade">
                                      <p:cBhvr>
                                        <p:cTn id="29" dur="500" tmFilter="0, 0; .2, .5; .8, .5; 1, 0"/>
                                        <p:tgtEl>
                                          <p:spTgt spid="18"/>
                                        </p:tgtEl>
                                      </p:cBhvr>
                                    </p:animEffect>
                                    <p:animScale>
                                      <p:cBhvr>
                                        <p:cTn id="30" dur="250" autoRev="1" fill="hold"/>
                                        <p:tgtEl>
                                          <p:spTgt spid="18"/>
                                        </p:tgtEl>
                                      </p:cBhvr>
                                      <p:by x="105000" y="105000"/>
                                    </p:animScale>
                                  </p:childTnLst>
                                </p:cTn>
                              </p:par>
                            </p:childTnLst>
                          </p:cTn>
                        </p:par>
                        <p:par>
                          <p:cTn id="31" fill="hold">
                            <p:stCondLst>
                              <p:cond delay="2000"/>
                            </p:stCondLst>
                            <p:childTnLst>
                              <p:par>
                                <p:cTn id="32" presetID="26" presetClass="emph" presetSubtype="0" fill="hold" nodeType="afterEffect">
                                  <p:stCondLst>
                                    <p:cond delay="0"/>
                                  </p:stCondLst>
                                  <p:childTnLst>
                                    <p:animEffect transition="out" filter="fade">
                                      <p:cBhvr>
                                        <p:cTn id="33" dur="500" tmFilter="0, 0; .2, .5; .8, .5; 1, 0"/>
                                        <p:tgtEl>
                                          <p:spTgt spid="18"/>
                                        </p:tgtEl>
                                      </p:cBhvr>
                                    </p:animEffect>
                                    <p:animScale>
                                      <p:cBhvr>
                                        <p:cTn id="34"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0">
                  <p:stCondLst>
                    <p:cond delay="indefinite"/>
                  </p:stCondLst>
                  <p:endCondLst>
                    <p:cond evt="onPrev" delay="0">
                      <p:tgtEl>
                        <p:sldTgt/>
                      </p:tgtEl>
                    </p:cond>
                    <p:cond evt="onStopAudio" delay="0">
                      <p:tgtEl>
                        <p:sldTgt/>
                      </p:tgtEl>
                    </p:cond>
                  </p:endCondLst>
                </p:cTn>
                <p:tgtEl>
                  <p:spTgt spid="27"/>
                </p:tgtEl>
              </p:cMediaNode>
            </p:audio>
            <p:audio>
              <p:cMediaNode vol="80000">
                <p:cTn id="36" fill="hold" display="0">
                  <p:stCondLst>
                    <p:cond delay="indefinite"/>
                  </p:stCondLst>
                  <p:endCondLst>
                    <p:cond evt="onPrev" delay="0">
                      <p:tgtEl>
                        <p:sldTgt/>
                      </p:tgtEl>
                    </p:cond>
                    <p:cond evt="onStopAudio" delay="0">
                      <p:tgtEl>
                        <p:sldTgt/>
                      </p:tgtEl>
                    </p:cond>
                  </p:endCondLst>
                </p:cTn>
                <p:tgtEl>
                  <p:spTgt spid="26"/>
                </p:tgtEl>
              </p:cMediaNode>
            </p:audio>
            <p:audio>
              <p:cMediaNode>
                <p:cTn id="37" fill="hold" display="0">
                  <p:stCondLst>
                    <p:cond delay="indefinite"/>
                  </p:stCondLst>
                  <p:endCondLst>
                    <p:cond evt="onPrev" delay="0">
                      <p:tgtEl>
                        <p:sldTgt/>
                      </p:tgtEl>
                    </p:cond>
                    <p:cond evt="onStopAudio" delay="0">
                      <p:tgtEl>
                        <p:sldTgt/>
                      </p:tgtEl>
                    </p:cond>
                  </p:endCondLst>
                </p:cTn>
                <p:tgtEl>
                  <p:spTgt spid="27"/>
                </p:tgtEl>
              </p:cMediaNode>
            </p:audi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1"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F07C95B-FFD0-4349-9273-E365A2AE28E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4AD370-03C6-436F-B48D-EA0AB6593A5C}" type="slidenum">
              <a:rPr lang="zh-CN" altLang="en-US" smtClean="0"/>
            </a:fld>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alpha val="30000"/>
          </a:schemeClr>
        </a:solidFill>
        <a:effectLst/>
      </p:bgPr>
    </p:bg>
    <p:spTree>
      <p:nvGrpSpPr>
        <p:cNvPr id="1" name=""/>
        <p:cNvGrpSpPr/>
        <p:nvPr/>
      </p:nvGrpSpPr>
      <p:grpSpPr>
        <a:xfrm>
          <a:off x="0" y="0"/>
          <a:ext cx="0" cy="0"/>
          <a:chOff x="0" y="0"/>
          <a:chExt cx="0" cy="0"/>
        </a:xfrm>
      </p:grpSpPr>
      <p:sp>
        <p:nvSpPr>
          <p:cNvPr id="7" name="长方形 6"/>
          <p:cNvSpPr/>
          <p:nvPr userDrawn="1"/>
        </p:nvSpPr>
        <p:spPr>
          <a:xfrm>
            <a:off x="0" y="914400"/>
            <a:ext cx="9144000" cy="5029200"/>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13" name="长方形 12"/>
          <p:cNvSpPr/>
          <p:nvPr userDrawn="1"/>
        </p:nvSpPr>
        <p:spPr>
          <a:xfrm>
            <a:off x="572569" y="2818150"/>
            <a:ext cx="6016191" cy="2571813"/>
          </a:xfrm>
          <a:prstGeom prst="rect">
            <a:avLst/>
          </a:prstGeom>
          <a:solidFill>
            <a:srgbClr val="302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18" name="标题 1"/>
          <p:cNvSpPr>
            <a:spLocks noGrp="1"/>
          </p:cNvSpPr>
          <p:nvPr>
            <p:ph type="title" hasCustomPrompt="1"/>
          </p:nvPr>
        </p:nvSpPr>
        <p:spPr>
          <a:xfrm>
            <a:off x="831323" y="3277472"/>
            <a:ext cx="4238470" cy="1086304"/>
          </a:xfrm>
          <a:prstGeom prst="rect">
            <a:avLst/>
          </a:prstGeom>
        </p:spPr>
        <p:txBody>
          <a:bodyPr lIns="91440" rIns="91440" rtlCol="0">
            <a:noAutofit/>
          </a:bodyPr>
          <a:lstStyle>
            <a:lvl1pPr algn="l">
              <a:defRPr sz="6600" b="1" i="0" spc="150" baseline="0">
                <a:solidFill>
                  <a:schemeClr val="accent3">
                    <a:lumMod val="90000"/>
                  </a:schemeClr>
                </a:solidFill>
                <a:latin typeface="Microsoft YaHei UI" panose="020B0503020204020204" pitchFamily="34" charset="-122"/>
                <a:ea typeface="Microsoft YaHei UI" panose="020B0503020204020204" pitchFamily="34" charset="-122"/>
              </a:defRPr>
            </a:lvl1pPr>
          </a:lstStyle>
          <a:p>
            <a:pPr rtl="0"/>
            <a:r>
              <a:rPr lang="en-US" noProof="0"/>
              <a:t>标题</a:t>
            </a:r>
            <a:endParaRPr lang="en-US" noProof="0"/>
          </a:p>
        </p:txBody>
      </p:sp>
      <p:sp>
        <p:nvSpPr>
          <p:cNvPr id="11" name="图片占位符 10"/>
          <p:cNvSpPr>
            <a:spLocks noGrp="1"/>
          </p:cNvSpPr>
          <p:nvPr>
            <p:ph type="pic" sz="quarter" idx="14"/>
          </p:nvPr>
        </p:nvSpPr>
        <p:spPr>
          <a:xfrm>
            <a:off x="4442344" y="0"/>
            <a:ext cx="4701656" cy="6858000"/>
          </a:xfrm>
          <a:custGeom>
            <a:avLst/>
            <a:gdLst>
              <a:gd name="connsiteX0" fmla="*/ 0 w 6268875"/>
              <a:gd name="connsiteY0" fmla="*/ 0 h 6858000"/>
              <a:gd name="connsiteX1" fmla="*/ 6268875 w 6268875"/>
              <a:gd name="connsiteY1" fmla="*/ 0 h 6858000"/>
              <a:gd name="connsiteX2" fmla="*/ 6268875 w 6268875"/>
              <a:gd name="connsiteY2" fmla="*/ 6858000 h 6858000"/>
              <a:gd name="connsiteX3" fmla="*/ 0 w 6268875"/>
              <a:gd name="connsiteY3" fmla="*/ 6858000 h 6858000"/>
              <a:gd name="connsiteX4" fmla="*/ 0 w 6268875"/>
              <a:gd name="connsiteY4" fmla="*/ 5389964 h 6858000"/>
              <a:gd name="connsiteX5" fmla="*/ 1047301 w 6268875"/>
              <a:gd name="connsiteY5" fmla="*/ 5389964 h 6858000"/>
              <a:gd name="connsiteX6" fmla="*/ 1047301 w 6268875"/>
              <a:gd name="connsiteY6" fmla="*/ 2814404 h 6858000"/>
              <a:gd name="connsiteX7" fmla="*/ 0 w 6268875"/>
              <a:gd name="connsiteY7" fmla="*/ 28144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8875" h="6858000">
                <a:moveTo>
                  <a:pt x="0" y="0"/>
                </a:moveTo>
                <a:lnTo>
                  <a:pt x="6268875" y="0"/>
                </a:lnTo>
                <a:lnTo>
                  <a:pt x="6268875" y="6858000"/>
                </a:lnTo>
                <a:lnTo>
                  <a:pt x="0" y="6858000"/>
                </a:lnTo>
                <a:lnTo>
                  <a:pt x="0" y="5389964"/>
                </a:lnTo>
                <a:lnTo>
                  <a:pt x="1047301" y="5389964"/>
                </a:lnTo>
                <a:lnTo>
                  <a:pt x="1047301" y="2814404"/>
                </a:lnTo>
                <a:lnTo>
                  <a:pt x="0" y="2814404"/>
                </a:lnTo>
                <a:close/>
              </a:path>
            </a:pathLst>
          </a:custGeom>
          <a:solidFill>
            <a:schemeClr val="bg2"/>
          </a:solidFill>
        </p:spPr>
        <p:txBody>
          <a:bodyPr wrap="square" rtlCol="0">
            <a:no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en-US" noProof="0"/>
          </a:p>
        </p:txBody>
      </p:sp>
      <p:sp>
        <p:nvSpPr>
          <p:cNvPr id="4" name="文本占位符 3"/>
          <p:cNvSpPr>
            <a:spLocks noGrp="1"/>
          </p:cNvSpPr>
          <p:nvPr>
            <p:ph type="body" sz="quarter" idx="15" hasCustomPrompt="1"/>
          </p:nvPr>
        </p:nvSpPr>
        <p:spPr>
          <a:xfrm>
            <a:off x="831323" y="4450080"/>
            <a:ext cx="4238471" cy="607103"/>
          </a:xfrm>
        </p:spPr>
        <p:txBody>
          <a:bodyPr rtlCol="0" anchor="ctr">
            <a:normAutofit/>
          </a:bodyPr>
          <a:lstStyle>
            <a:lvl1pPr marL="0" indent="0">
              <a:buNone/>
              <a:defRPr sz="1800" b="0" cap="all" spc="600" baseline="0">
                <a:solidFill>
                  <a:schemeClr val="bg1"/>
                </a:solidFill>
                <a:latin typeface="Microsoft YaHei UI" panose="020B0503020204020204" pitchFamily="34" charset="-122"/>
                <a:ea typeface="Microsoft YaHei UI" panose="020B0503020204020204" pitchFamily="34" charset="-122"/>
              </a:defRPr>
            </a:lvl1pPr>
          </a:lstStyle>
          <a:p>
            <a:pPr lvl="0" rtl="0"/>
            <a:r>
              <a:rPr lang="en-US" noProof="0"/>
              <a:t>副标题</a:t>
            </a:r>
            <a:endParaRPr lang="en-US" noProof="0"/>
          </a:p>
        </p:txBody>
      </p:sp>
      <p:pic>
        <p:nvPicPr>
          <p:cNvPr id="2" name="图形 1"/>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266" y="1985967"/>
            <a:ext cx="4657959" cy="1011030"/>
          </a:xfrm>
          <a:prstGeom prst="rect">
            <a:avLst/>
          </a:prstGeom>
        </p:spPr>
      </p:pic>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
    <p:bg>
      <p:bgPr>
        <a:solidFill>
          <a:schemeClr val="bg2">
            <a:alpha val="40000"/>
          </a:schemeClr>
        </a:solidFill>
        <a:effectLst/>
      </p:bgPr>
    </p:bg>
    <p:spTree>
      <p:nvGrpSpPr>
        <p:cNvPr id="1" name=""/>
        <p:cNvGrpSpPr/>
        <p:nvPr/>
      </p:nvGrpSpPr>
      <p:grpSpPr>
        <a:xfrm>
          <a:off x="0" y="0"/>
          <a:ext cx="0" cy="0"/>
          <a:chOff x="0" y="0"/>
          <a:chExt cx="0" cy="0"/>
        </a:xfrm>
      </p:grpSpPr>
      <p:sp>
        <p:nvSpPr>
          <p:cNvPr id="5" name="长方形 4"/>
          <p:cNvSpPr/>
          <p:nvPr userDrawn="1"/>
        </p:nvSpPr>
        <p:spPr>
          <a:xfrm>
            <a:off x="0" y="0"/>
            <a:ext cx="9144000" cy="986306"/>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6" name="长方形 5"/>
          <p:cNvSpPr/>
          <p:nvPr userDrawn="1"/>
        </p:nvSpPr>
        <p:spPr>
          <a:xfrm>
            <a:off x="262890" y="279792"/>
            <a:ext cx="8606790" cy="986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rtlCol="0" anchor="ctr"/>
          <a:lstStyle/>
          <a:p>
            <a:pPr rtl="0"/>
            <a:endParaRPr lang="en-US" sz="1800" b="1" noProof="0">
              <a:latin typeface="Microsoft YaHei UI" panose="020B0503020204020204" pitchFamily="34" charset="-122"/>
              <a:ea typeface="Microsoft YaHei UI" panose="020B0503020204020204" pitchFamily="34" charset="-122"/>
            </a:endParaRPr>
          </a:p>
        </p:txBody>
      </p:sp>
      <p:sp>
        <p:nvSpPr>
          <p:cNvPr id="8" name="标题 1"/>
          <p:cNvSpPr>
            <a:spLocks noGrp="1"/>
          </p:cNvSpPr>
          <p:nvPr>
            <p:ph type="title"/>
          </p:nvPr>
        </p:nvSpPr>
        <p:spPr>
          <a:xfrm>
            <a:off x="479560" y="483440"/>
            <a:ext cx="8178329" cy="583800"/>
          </a:xfrm>
          <a:prstGeom prst="rect">
            <a:avLst/>
          </a:prstGeom>
        </p:spPr>
        <p:txBody>
          <a:bodyPr lIns="91440" rIns="91440" rtlCol="0">
            <a:noAutofit/>
          </a:bodyPr>
          <a:lstStyle>
            <a:lvl1pPr>
              <a:defRPr sz="1800" b="1" i="0" spc="150" baseline="0">
                <a:solidFill>
                  <a:schemeClr val="bg2"/>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sp>
        <p:nvSpPr>
          <p:cNvPr id="13" name="页脚占位符 12"/>
          <p:cNvSpPr>
            <a:spLocks noGrp="1"/>
          </p:cNvSpPr>
          <p:nvPr>
            <p:ph type="ftr" sz="quarter" idx="11"/>
          </p:nvPr>
        </p:nvSpPr>
        <p:spPr>
          <a:xfrm>
            <a:off x="479435" y="6356350"/>
            <a:ext cx="5635615" cy="365125"/>
          </a:xfrm>
        </p:spPr>
        <p:txBody>
          <a:bodyPr rtlCol="0"/>
          <a:lstStyle>
            <a:lvl1pPr>
              <a:defRPr>
                <a:latin typeface="Microsoft YaHei UI" panose="020B0503020204020204" pitchFamily="34" charset="-122"/>
                <a:ea typeface="Microsoft YaHei UI" panose="020B0503020204020204" pitchFamily="34" charset="-122"/>
              </a:defRPr>
            </a:lvl1pPr>
          </a:lstStyle>
          <a:p>
            <a:endParaRPr lang="en-US"/>
          </a:p>
        </p:txBody>
      </p:sp>
      <p:sp>
        <p:nvSpPr>
          <p:cNvPr id="14" name="灯片编号占位符 13"/>
          <p:cNvSpPr>
            <a:spLocks noGrp="1"/>
          </p:cNvSpPr>
          <p:nvPr>
            <p:ph type="sldNum" sz="quarter" idx="12"/>
          </p:nvPr>
        </p:nvSpPr>
        <p:spPr>
          <a:xfrm>
            <a:off x="8258783" y="6356349"/>
            <a:ext cx="399105" cy="365125"/>
          </a:xfrm>
        </p:spPr>
        <p:txBody>
          <a:bodyPr rtlCol="0"/>
          <a:lstStyle>
            <a:lvl1pPr>
              <a:defRPr>
                <a:latin typeface="Microsoft YaHei UI" panose="020B0503020204020204" pitchFamily="34" charset="-122"/>
                <a:ea typeface="Microsoft YaHei UI" panose="020B0503020204020204" pitchFamily="34" charset="-122"/>
              </a:defRPr>
            </a:lvl1pPr>
          </a:lstStyle>
          <a:p>
            <a:fld id="{6F705D35-D126-3B47-A82C-2A13EA9E0A67}" type="slidenum">
              <a:rPr lang="en-US" smtClean="0"/>
            </a:fld>
            <a:endParaRPr lang="en-US"/>
          </a:p>
        </p:txBody>
      </p:sp>
      <p:sp>
        <p:nvSpPr>
          <p:cNvPr id="16" name="内容占位符 15"/>
          <p:cNvSpPr>
            <a:spLocks noGrp="1"/>
          </p:cNvSpPr>
          <p:nvPr>
            <p:ph sz="quarter" idx="13"/>
          </p:nvPr>
        </p:nvSpPr>
        <p:spPr>
          <a:xfrm>
            <a:off x="479240" y="1470025"/>
            <a:ext cx="8178649" cy="4706938"/>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endParaRPr lang="zh-CN" altLang="en-US" noProof="0"/>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项内容 ">
    <p:bg>
      <p:bgPr>
        <a:solidFill>
          <a:schemeClr val="bg2">
            <a:alpha val="40000"/>
          </a:schemeClr>
        </a:solidFill>
        <a:effectLst/>
      </p:bgPr>
    </p:bg>
    <p:spTree>
      <p:nvGrpSpPr>
        <p:cNvPr id="1" name=""/>
        <p:cNvGrpSpPr/>
        <p:nvPr/>
      </p:nvGrpSpPr>
      <p:grpSpPr>
        <a:xfrm>
          <a:off x="0" y="0"/>
          <a:ext cx="0" cy="0"/>
          <a:chOff x="0" y="0"/>
          <a:chExt cx="0" cy="0"/>
        </a:xfrm>
      </p:grpSpPr>
      <p:sp>
        <p:nvSpPr>
          <p:cNvPr id="6" name="长方形 5"/>
          <p:cNvSpPr/>
          <p:nvPr userDrawn="1"/>
        </p:nvSpPr>
        <p:spPr>
          <a:xfrm>
            <a:off x="0" y="5871694"/>
            <a:ext cx="9144000" cy="986306"/>
          </a:xfrm>
          <a:prstGeom prst="rect">
            <a:avLst/>
          </a:prstGeom>
          <a:pattFill prst="lgGrid">
            <a:fgClr>
              <a:schemeClr val="tx1">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7" name="长方形 6"/>
          <p:cNvSpPr/>
          <p:nvPr userDrawn="1"/>
        </p:nvSpPr>
        <p:spPr>
          <a:xfrm>
            <a:off x="3068053" y="0"/>
            <a:ext cx="6014987" cy="6858000"/>
          </a:xfrm>
          <a:prstGeom prst="rect">
            <a:avLst/>
          </a:prstGeom>
          <a:solidFill>
            <a:srgbClr val="302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4" name="灯片编号占位符 3"/>
          <p:cNvSpPr>
            <a:spLocks noGrp="1"/>
          </p:cNvSpPr>
          <p:nvPr>
            <p:ph type="sldNum" sz="quarter" idx="12"/>
          </p:nvPr>
        </p:nvSpPr>
        <p:spPr>
          <a:xfrm>
            <a:off x="8327744" y="6356350"/>
            <a:ext cx="336821" cy="365125"/>
          </a:xfr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stStyle>
          <a:p>
            <a:fld id="{6F705D35-D126-3B47-A82C-2A13EA9E0A67}" type="slidenum">
              <a:rPr lang="en-US" smtClean="0"/>
            </a:fld>
            <a:endParaRPr lang="en-US"/>
          </a:p>
        </p:txBody>
      </p:sp>
      <p:sp>
        <p:nvSpPr>
          <p:cNvPr id="9" name="标题 1"/>
          <p:cNvSpPr>
            <a:spLocks noGrp="1"/>
          </p:cNvSpPr>
          <p:nvPr>
            <p:ph type="title"/>
          </p:nvPr>
        </p:nvSpPr>
        <p:spPr>
          <a:xfrm>
            <a:off x="5070838" y="681037"/>
            <a:ext cx="3593728" cy="583800"/>
          </a:xfrm>
          <a:prstGeom prst="rect">
            <a:avLst/>
          </a:prstGeom>
        </p:spPr>
        <p:txBody>
          <a:bodyPr lIns="91440" rIns="91440" rtlCol="0">
            <a:noAutofit/>
          </a:bodyPr>
          <a:lstStyle>
            <a:lvl1pPr>
              <a:defRPr sz="1800" b="1" i="0" spc="150" baseline="0">
                <a:solidFill>
                  <a:schemeClr val="bg2"/>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sp>
        <p:nvSpPr>
          <p:cNvPr id="12" name="图片占位符 10"/>
          <p:cNvSpPr>
            <a:spLocks noGrp="1"/>
          </p:cNvSpPr>
          <p:nvPr>
            <p:ph type="pic" sz="quarter" idx="14"/>
          </p:nvPr>
        </p:nvSpPr>
        <p:spPr>
          <a:xfrm>
            <a:off x="472164" y="571500"/>
            <a:ext cx="3180623" cy="5715000"/>
          </a:xfrm>
          <a:prstGeom prst="rect">
            <a:avLst/>
          </a:prstGeom>
          <a:solidFill>
            <a:schemeClr val="bg2"/>
          </a:solidFill>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en-US" noProof="0"/>
          </a:p>
        </p:txBody>
      </p:sp>
      <p:sp>
        <p:nvSpPr>
          <p:cNvPr id="5" name="页脚占位符 4"/>
          <p:cNvSpPr>
            <a:spLocks noGrp="1"/>
          </p:cNvSpPr>
          <p:nvPr>
            <p:ph type="ftr" sz="quarter" idx="15"/>
          </p:nvPr>
        </p:nvSpPr>
        <p:spPr>
          <a:xfrm>
            <a:off x="407194" y="6356350"/>
            <a:ext cx="5486400" cy="365125"/>
          </a:xfrm>
        </p:spPr>
        <p:txBody>
          <a:bodyPr rtlCol="0"/>
          <a:lstStyle>
            <a:lvl1pPr>
              <a:defRPr>
                <a:latin typeface="Microsoft YaHei UI" panose="020B0503020204020204" pitchFamily="34" charset="-122"/>
                <a:ea typeface="Microsoft YaHei UI" panose="020B0503020204020204" pitchFamily="34" charset="-122"/>
              </a:defRPr>
            </a:lvl1pPr>
          </a:lstStyle>
          <a:p>
            <a:endParaRPr lang="en-US"/>
          </a:p>
        </p:txBody>
      </p:sp>
      <p:sp>
        <p:nvSpPr>
          <p:cNvPr id="11" name="内容占位符 10"/>
          <p:cNvSpPr>
            <a:spLocks noGrp="1"/>
          </p:cNvSpPr>
          <p:nvPr>
            <p:ph sz="quarter" idx="16"/>
          </p:nvPr>
        </p:nvSpPr>
        <p:spPr>
          <a:xfrm>
            <a:off x="5070838" y="1265238"/>
            <a:ext cx="3593728" cy="4911725"/>
          </a:xfr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vl2pPr marL="3429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zh-CN" altLang="en-US" noProof="0"/>
              <a:t>单击此处编辑母版文本样式</a:t>
            </a:r>
            <a:endParaRPr lang="zh-CN" altLang="en-US" noProof="0"/>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比较">
    <p:bg>
      <p:bgPr>
        <a:solidFill>
          <a:schemeClr val="bg2">
            <a:alpha val="40000"/>
          </a:schemeClr>
        </a:solidFill>
        <a:effectLst/>
      </p:bgPr>
    </p:bg>
    <p:spTree>
      <p:nvGrpSpPr>
        <p:cNvPr id="1" name=""/>
        <p:cNvGrpSpPr/>
        <p:nvPr/>
      </p:nvGrpSpPr>
      <p:grpSpPr>
        <a:xfrm>
          <a:off x="0" y="0"/>
          <a:ext cx="0" cy="0"/>
          <a:chOff x="0" y="0"/>
          <a:chExt cx="0" cy="0"/>
        </a:xfrm>
      </p:grpSpPr>
      <p:sp>
        <p:nvSpPr>
          <p:cNvPr id="16" name="长方形 15"/>
          <p:cNvSpPr/>
          <p:nvPr userDrawn="1"/>
        </p:nvSpPr>
        <p:spPr>
          <a:xfrm>
            <a:off x="0" y="0"/>
            <a:ext cx="9144000" cy="986306"/>
          </a:xfrm>
          <a:prstGeom prst="rect">
            <a:avLst/>
          </a:prstGeom>
          <a:pattFill prst="lgGrid">
            <a:fgClr>
              <a:schemeClr val="tx1">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3" name="页脚占位符 2"/>
          <p:cNvSpPr>
            <a:spLocks noGrp="1"/>
          </p:cNvSpPr>
          <p:nvPr>
            <p:ph type="ftr"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endParaRPr lang="en-US"/>
          </a:p>
        </p:txBody>
      </p:sp>
      <p:sp>
        <p:nvSpPr>
          <p:cNvPr id="4" name="灯片编号占位符 3"/>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6F705D35-D126-3B47-A82C-2A13EA9E0A67}" type="slidenum">
              <a:rPr lang="en-US" smtClean="0"/>
            </a:fld>
            <a:endParaRPr lang="en-US"/>
          </a:p>
        </p:txBody>
      </p:sp>
      <p:sp>
        <p:nvSpPr>
          <p:cNvPr id="6" name="长方形 5"/>
          <p:cNvSpPr/>
          <p:nvPr userDrawn="1"/>
        </p:nvSpPr>
        <p:spPr>
          <a:xfrm>
            <a:off x="262890" y="279792"/>
            <a:ext cx="8606790" cy="9863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rtlCol="0" anchor="ctr"/>
          <a:lstStyle/>
          <a:p>
            <a:pPr rtl="0"/>
            <a:endParaRPr lang="en-US" sz="1800" b="1" noProof="0">
              <a:solidFill>
                <a:schemeClr val="bg1"/>
              </a:solidFill>
              <a:latin typeface="Microsoft YaHei UI" panose="020B0503020204020204" pitchFamily="34" charset="-122"/>
              <a:ea typeface="Microsoft YaHei UI" panose="020B0503020204020204" pitchFamily="34" charset="-122"/>
            </a:endParaRPr>
          </a:p>
        </p:txBody>
      </p:sp>
      <p:sp>
        <p:nvSpPr>
          <p:cNvPr id="8" name="标题 1"/>
          <p:cNvSpPr>
            <a:spLocks noGrp="1"/>
          </p:cNvSpPr>
          <p:nvPr>
            <p:ph type="title"/>
          </p:nvPr>
        </p:nvSpPr>
        <p:spPr>
          <a:xfrm>
            <a:off x="479560" y="483440"/>
            <a:ext cx="8178329" cy="583800"/>
          </a:xfrm>
          <a:prstGeom prst="rect">
            <a:avLst/>
          </a:prstGeom>
        </p:spPr>
        <p:txBody>
          <a:bodyPr lIns="91440" rIns="91440" rtlCol="0">
            <a:noAutofit/>
          </a:bodyPr>
          <a:lstStyle>
            <a:lvl1pPr>
              <a:defRPr sz="1800" b="1" i="0" spc="150" baseline="0">
                <a:solidFill>
                  <a:schemeClr val="bg2"/>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sp>
        <p:nvSpPr>
          <p:cNvPr id="10" name="文本占位符 2"/>
          <p:cNvSpPr>
            <a:spLocks noGrp="1"/>
          </p:cNvSpPr>
          <p:nvPr>
            <p:ph type="body" idx="1"/>
          </p:nvPr>
        </p:nvSpPr>
        <p:spPr>
          <a:xfrm>
            <a:off x="628651" y="2038570"/>
            <a:ext cx="3781985" cy="703135"/>
          </a:xfrm>
          <a:prstGeom prst="rect">
            <a:avLst/>
          </a:prstGeom>
        </p:spPr>
        <p:txBody>
          <a:bodyPr lIns="91440" rIns="91440" rtlCol="0" anchor="ctr">
            <a:normAutofit/>
          </a:bodyPr>
          <a:lstStyle>
            <a:lvl1pPr marL="0" indent="0" algn="l">
              <a:lnSpc>
                <a:spcPct val="150000"/>
              </a:lnSpc>
              <a:buNone/>
              <a:defRPr sz="1350" b="1" i="0" cap="all" spc="150" baseline="0">
                <a:solidFill>
                  <a:schemeClr val="accent3">
                    <a:lumMod val="50000"/>
                  </a:schemeClr>
                </a:solidFill>
                <a:latin typeface="Microsoft YaHei UI" panose="020B0503020204020204" pitchFamily="34" charset="-122"/>
                <a:ea typeface="Microsoft YaHei UI"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zh-CN" altLang="en-US" noProof="0"/>
              <a:t>单击此处编辑母版文本样式</a:t>
            </a:r>
            <a:endParaRPr lang="zh-CN" altLang="en-US" noProof="0"/>
          </a:p>
        </p:txBody>
      </p:sp>
      <p:sp>
        <p:nvSpPr>
          <p:cNvPr id="12" name="文本占位符 2"/>
          <p:cNvSpPr>
            <a:spLocks noGrp="1"/>
          </p:cNvSpPr>
          <p:nvPr>
            <p:ph type="body" idx="14"/>
          </p:nvPr>
        </p:nvSpPr>
        <p:spPr>
          <a:xfrm>
            <a:off x="4875904" y="2038570"/>
            <a:ext cx="3781985" cy="703135"/>
          </a:xfrm>
          <a:prstGeom prst="rect">
            <a:avLst/>
          </a:prstGeom>
        </p:spPr>
        <p:txBody>
          <a:bodyPr lIns="91440" rIns="91440" rtlCol="0" anchor="ctr">
            <a:normAutofit/>
          </a:bodyPr>
          <a:lstStyle>
            <a:lvl1pPr marL="0" indent="0" algn="l">
              <a:lnSpc>
                <a:spcPct val="150000"/>
              </a:lnSpc>
              <a:buNone/>
              <a:defRPr sz="1350" b="1" i="0" cap="all" spc="150" baseline="0">
                <a:solidFill>
                  <a:schemeClr val="accent3">
                    <a:lumMod val="50000"/>
                  </a:schemeClr>
                </a:solidFill>
                <a:latin typeface="Microsoft YaHei UI" panose="020B0503020204020204" pitchFamily="34" charset="-122"/>
                <a:ea typeface="Microsoft YaHei UI"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zh-CN" altLang="en-US" noProof="0"/>
              <a:t>单击此处编辑母版文本样式</a:t>
            </a:r>
            <a:endParaRPr lang="zh-CN" altLang="en-US" noProof="0"/>
          </a:p>
        </p:txBody>
      </p:sp>
      <p:cxnSp>
        <p:nvCxnSpPr>
          <p:cNvPr id="14" name="直接连接符​​(S) 13"/>
          <p:cNvCxnSpPr/>
          <p:nvPr userDrawn="1"/>
        </p:nvCxnSpPr>
        <p:spPr>
          <a:xfrm flipH="1">
            <a:off x="4625787" y="1613647"/>
            <a:ext cx="0" cy="4904068"/>
          </a:xfrm>
          <a:prstGeom prst="line">
            <a:avLst/>
          </a:prstGeom>
          <a:ln>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cxnSp>
      <p:sp>
        <p:nvSpPr>
          <p:cNvPr id="7" name="内容占位符 6"/>
          <p:cNvSpPr>
            <a:spLocks noGrp="1"/>
          </p:cNvSpPr>
          <p:nvPr>
            <p:ph sz="quarter" idx="15"/>
          </p:nvPr>
        </p:nvSpPr>
        <p:spPr>
          <a:xfrm>
            <a:off x="628650" y="2894471"/>
            <a:ext cx="3781425" cy="3093579"/>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endParaRPr lang="zh-CN" altLang="en-US" noProof="0"/>
          </a:p>
        </p:txBody>
      </p:sp>
      <p:sp>
        <p:nvSpPr>
          <p:cNvPr id="15" name="内容占位符 6"/>
          <p:cNvSpPr>
            <a:spLocks noGrp="1"/>
          </p:cNvSpPr>
          <p:nvPr>
            <p:ph sz="quarter" idx="16"/>
          </p:nvPr>
        </p:nvSpPr>
        <p:spPr>
          <a:xfrm>
            <a:off x="4875904" y="2894471"/>
            <a:ext cx="3781425" cy="3093579"/>
          </a:xfrm>
        </p:spPr>
        <p:txBody>
          <a:bodyPr rtlCol="0"/>
          <a:lstStyle>
            <a:lvl1pPr>
              <a:defRPr>
                <a:latin typeface="Microsoft YaHei UI" panose="020B0503020204020204" pitchFamily="34" charset="-122"/>
                <a:ea typeface="Microsoft YaHei UI" panose="020B0503020204020204" pitchFamily="34" charset="-122"/>
              </a:defRPr>
            </a:lvl1pPr>
          </a:lstStyle>
          <a:p>
            <a:pPr lvl="0" rtl="0"/>
            <a:r>
              <a:rPr lang="zh-CN" altLang="en-US" noProof="0"/>
              <a:t>单击此处编辑母版文本样式</a:t>
            </a:r>
            <a:endParaRPr lang="zh-CN" altLang="en-US" noProof="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图片和字幕">
    <p:bg>
      <p:bgPr>
        <a:solidFill>
          <a:schemeClr val="bg2">
            <a:alpha val="40000"/>
          </a:schemeClr>
        </a:solidFill>
        <a:effectLst/>
      </p:bgPr>
    </p:bg>
    <p:spTree>
      <p:nvGrpSpPr>
        <p:cNvPr id="1" name=""/>
        <p:cNvGrpSpPr/>
        <p:nvPr/>
      </p:nvGrpSpPr>
      <p:grpSpPr>
        <a:xfrm>
          <a:off x="0" y="0"/>
          <a:ext cx="0" cy="0"/>
          <a:chOff x="0" y="0"/>
          <a:chExt cx="0" cy="0"/>
        </a:xfrm>
      </p:grpSpPr>
      <p:sp>
        <p:nvSpPr>
          <p:cNvPr id="10" name="矩形 9"/>
          <p:cNvSpPr/>
          <p:nvPr userDrawn="1"/>
        </p:nvSpPr>
        <p:spPr>
          <a:xfrm>
            <a:off x="0" y="914400"/>
            <a:ext cx="9144000" cy="5029200"/>
          </a:xfrm>
          <a:prstGeom prst="rect">
            <a:avLst/>
          </a:prstGeom>
          <a:pattFill prst="lgGrid">
            <a:fgClr>
              <a:schemeClr val="tx2">
                <a:lumMod val="10000"/>
                <a:lumOff val="9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11" name="矩形 10"/>
          <p:cNvSpPr/>
          <p:nvPr userDrawn="1"/>
        </p:nvSpPr>
        <p:spPr>
          <a:xfrm>
            <a:off x="4463716" y="1803214"/>
            <a:ext cx="4680284" cy="3252880"/>
          </a:xfrm>
          <a:prstGeom prst="rect">
            <a:avLst/>
          </a:prstGeom>
          <a:solidFill>
            <a:srgbClr val="302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noProof="0">
              <a:latin typeface="Microsoft YaHei UI" panose="020B0503020204020204" pitchFamily="34" charset="-122"/>
              <a:ea typeface="Microsoft YaHei UI" panose="020B0503020204020204" pitchFamily="34" charset="-122"/>
            </a:endParaRPr>
          </a:p>
        </p:txBody>
      </p:sp>
      <p:sp>
        <p:nvSpPr>
          <p:cNvPr id="2" name="日期占位符 1"/>
          <p:cNvSpPr>
            <a:spLocks noGrp="1"/>
          </p:cNvSpPr>
          <p:nvPr>
            <p:ph type="dt" sz="half" idx="10"/>
          </p:nvPr>
        </p:nvSpPr>
        <p:spPr>
          <a:xfrm>
            <a:off x="628650" y="6356350"/>
            <a:ext cx="2057400"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2F7E77FB-0806-4C98-8186-4A8C4DDBA0D7}" type="datetime1">
              <a:rPr lang="zh-CN" altLang="en-US" smtClean="0"/>
            </a:fld>
            <a:endParaRPr lang="en-US"/>
          </a:p>
        </p:txBody>
      </p:sp>
      <p:sp>
        <p:nvSpPr>
          <p:cNvPr id="4" name="灯片编号占位符 3"/>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6F705D35-D126-3B47-A82C-2A13EA9E0A67}" type="slidenum">
              <a:rPr lang="en-US" smtClean="0"/>
            </a:fld>
            <a:endParaRPr lang="en-US"/>
          </a:p>
        </p:txBody>
      </p:sp>
      <p:sp>
        <p:nvSpPr>
          <p:cNvPr id="9" name="标题 1"/>
          <p:cNvSpPr>
            <a:spLocks noGrp="1"/>
          </p:cNvSpPr>
          <p:nvPr>
            <p:ph type="title"/>
          </p:nvPr>
        </p:nvSpPr>
        <p:spPr>
          <a:xfrm>
            <a:off x="4870909" y="2028031"/>
            <a:ext cx="3793657" cy="583800"/>
          </a:xfrm>
          <a:prstGeom prst="rect">
            <a:avLst/>
          </a:prstGeom>
        </p:spPr>
        <p:txBody>
          <a:bodyPr lIns="91440" rIns="91440" rtlCol="0">
            <a:noAutofit/>
          </a:bodyPr>
          <a:lstStyle>
            <a:lvl1pPr>
              <a:defRPr sz="1800" b="1" i="0" spc="150" baseline="0">
                <a:solidFill>
                  <a:schemeClr val="bg2"/>
                </a:solidFill>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endParaRPr lang="en-US" noProof="0"/>
          </a:p>
        </p:txBody>
      </p:sp>
      <p:sp>
        <p:nvSpPr>
          <p:cNvPr id="13" name="图片占位符 10"/>
          <p:cNvSpPr>
            <a:spLocks noGrp="1"/>
          </p:cNvSpPr>
          <p:nvPr>
            <p:ph type="pic" sz="quarter" idx="14"/>
          </p:nvPr>
        </p:nvSpPr>
        <p:spPr>
          <a:xfrm>
            <a:off x="407194" y="0"/>
            <a:ext cx="4056522" cy="6858000"/>
          </a:xfrm>
          <a:prstGeom prst="rect">
            <a:avLst/>
          </a:prstGeom>
          <a:solidFill>
            <a:schemeClr val="bg2"/>
          </a:solidFill>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单击图标添加图片</a:t>
            </a:r>
            <a:endParaRPr lang="en-US" noProof="0"/>
          </a:p>
        </p:txBody>
      </p:sp>
      <p:sp>
        <p:nvSpPr>
          <p:cNvPr id="6" name="内容占位符 5"/>
          <p:cNvSpPr>
            <a:spLocks noGrp="1"/>
          </p:cNvSpPr>
          <p:nvPr>
            <p:ph sz="quarter" idx="15"/>
          </p:nvPr>
        </p:nvSpPr>
        <p:spPr>
          <a:xfrm>
            <a:off x="4870847" y="2611438"/>
            <a:ext cx="3793657" cy="2165350"/>
          </a:xfrm>
        </p:spPr>
        <p:txBody>
          <a:bodyPr rtlCol="0"/>
          <a:lstStyle>
            <a:lvl1pPr>
              <a:defRPr>
                <a:solidFill>
                  <a:schemeClr val="bg1"/>
                </a:solidFill>
                <a:latin typeface="Microsoft YaHei UI" panose="020B0503020204020204" pitchFamily="34" charset="-122"/>
                <a:ea typeface="Microsoft YaHei UI" panose="020B0503020204020204" pitchFamily="34" charset="-122"/>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zh-CN" altLang="en-US" noProof="0"/>
              <a:t>单击此处编辑母版文本样式</a:t>
            </a:r>
            <a:endParaRPr lang="zh-CN" altLang="en-US" noProof="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accent4">
            <a:alpha val="40000"/>
          </a:schemeClr>
        </a:solidFill>
        <a:effectLst/>
      </p:bgPr>
    </p:bg>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rtlCol="0"/>
          <a:lstStyle>
            <a:lvl1pPr>
              <a:defRPr>
                <a:latin typeface="Microsoft YaHei UI" panose="020B0503020204020204" pitchFamily="34" charset="-122"/>
                <a:ea typeface="Microsoft YaHei UI" panose="020B0503020204020204" pitchFamily="34" charset="-122"/>
              </a:defRPr>
            </a:lvl1pPr>
          </a:lstStyle>
          <a:p>
            <a:endParaRPr lang="en-US"/>
          </a:p>
        </p:txBody>
      </p:sp>
      <p:sp>
        <p:nvSpPr>
          <p:cNvPr id="4" name="灯片编号占位符 3"/>
          <p:cNvSpPr>
            <a:spLocks noGrp="1"/>
          </p:cNvSpPr>
          <p:nvPr>
            <p:ph type="sldNum" sz="quarter" idx="12"/>
          </p:nvPr>
        </p:nvSpPr>
        <p:spPr/>
        <p:txBody>
          <a:bodyPr rtlCol="0"/>
          <a:lstStyle>
            <a:lvl1pPr>
              <a:defRPr>
                <a:latin typeface="Microsoft YaHei UI" panose="020B0503020204020204" pitchFamily="34" charset="-122"/>
                <a:ea typeface="Microsoft YaHei UI" panose="020B0503020204020204" pitchFamily="34" charset="-122"/>
              </a:defRPr>
            </a:lvl1pPr>
          </a:lstStyle>
          <a:p>
            <a:fld id="{6F705D35-D126-3B47-A82C-2A13EA9E0A67}" type="slidenum">
              <a:rPr lang="en-US" smtClean="0"/>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1"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a:t>单击此处编辑母版标题样式</a:t>
            </a:r>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392A502-3EFD-4E72-9CF3-B4C117542CD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3_两栏内容">
    <p:bg>
      <p:bgPr>
        <a:solidFill>
          <a:srgbClr val="F5F5F5"/>
        </a:solidFill>
        <a:effectLst/>
      </p:bgPr>
    </p:bg>
    <p:spTree>
      <p:nvGrpSpPr>
        <p:cNvPr id="1" name=""/>
        <p:cNvGrpSpPr/>
        <p:nvPr/>
      </p:nvGrpSpPr>
      <p:grpSpPr>
        <a:xfrm>
          <a:off x="0" y="0"/>
          <a:ext cx="0" cy="0"/>
          <a:chOff x="0" y="0"/>
          <a:chExt cx="0" cy="0"/>
        </a:xfrm>
      </p:grpSpPr>
      <p:sp>
        <p:nvSpPr>
          <p:cNvPr id="11" name="TextBox 15"/>
          <p:cNvSpPr txBox="1"/>
          <p:nvPr userDrawn="1"/>
        </p:nvSpPr>
        <p:spPr>
          <a:xfrm>
            <a:off x="8154113" y="405383"/>
            <a:ext cx="701040" cy="321945"/>
          </a:xfrm>
          <a:prstGeom prst="rect">
            <a:avLst/>
          </a:prstGeom>
          <a:noFill/>
        </p:spPr>
        <p:txBody>
          <a:bodyPr wrap="none" rtlCol="0">
            <a:spAutoFit/>
          </a:bodyPr>
          <a:lstStyle/>
          <a:p>
            <a:pPr algn="ctr"/>
            <a:r>
              <a:rPr lang="zh-CN" altLang="en-US" sz="1200" dirty="0">
                <a:solidFill>
                  <a:schemeClr val="tx1">
                    <a:lumMod val="50000"/>
                    <a:lumOff val="50000"/>
                  </a:schemeClr>
                </a:solidFill>
                <a:latin typeface="微软雅黑" panose="020B0503020204020204" charset="-122"/>
                <a:ea typeface="微软雅黑" panose="020B0503020204020204" charset="-122"/>
              </a:rPr>
              <a:t>第</a:t>
            </a:r>
            <a:r>
              <a:rPr lang="zh-CN" altLang="en-US" sz="1350" dirty="0">
                <a:solidFill>
                  <a:schemeClr val="tx1">
                    <a:lumMod val="50000"/>
                    <a:lumOff val="50000"/>
                  </a:schemeClr>
                </a:solidFill>
                <a:latin typeface="微软雅黑" panose="020B0503020204020204" charset="-122"/>
                <a:ea typeface="微软雅黑" panose="020B0503020204020204" charset="-122"/>
              </a:rPr>
              <a:t> </a:t>
            </a:r>
            <a:fld id="{2EEF1883-7A0E-4F66-9932-E581691AD397}" type="slidenum">
              <a:rPr lang="zh-CN" altLang="en-US" sz="1500" dirty="0" smtClean="0">
                <a:solidFill>
                  <a:schemeClr val="tx1">
                    <a:lumMod val="50000"/>
                    <a:lumOff val="50000"/>
                  </a:schemeClr>
                </a:solidFill>
                <a:latin typeface="微软雅黑" panose="020B0503020204020204" charset="-122"/>
                <a:ea typeface="微软雅黑" panose="020B0503020204020204" charset="-122"/>
              </a:rPr>
            </a:fld>
            <a:r>
              <a:rPr lang="zh-CN" altLang="en-US" sz="1350" dirty="0">
                <a:solidFill>
                  <a:schemeClr val="tx1">
                    <a:lumMod val="50000"/>
                    <a:lumOff val="50000"/>
                  </a:schemeClr>
                </a:solidFill>
                <a:latin typeface="微软雅黑" panose="020B0503020204020204" charset="-122"/>
                <a:ea typeface="微软雅黑" panose="020B0503020204020204" charset="-122"/>
              </a:rPr>
              <a:t> </a:t>
            </a:r>
            <a:r>
              <a:rPr lang="zh-CN" altLang="en-US" sz="1200" dirty="0">
                <a:solidFill>
                  <a:schemeClr val="tx1">
                    <a:lumMod val="50000"/>
                    <a:lumOff val="50000"/>
                  </a:schemeClr>
                </a:solidFill>
                <a:latin typeface="微软雅黑" panose="020B0503020204020204" charset="-122"/>
                <a:ea typeface="微软雅黑" panose="020B0503020204020204" charset="-122"/>
              </a:rPr>
              <a:t>页</a:t>
            </a:r>
            <a:endParaRPr lang="zh-CN" altLang="en-US" sz="1200" b="0" dirty="0">
              <a:solidFill>
                <a:schemeClr val="tx1">
                  <a:lumMod val="50000"/>
                  <a:lumOff val="50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628650" y="1825625"/>
            <a:ext cx="38862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4629150" y="1825625"/>
            <a:ext cx="38862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629841" y="2505075"/>
            <a:ext cx="3868340"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4629150" y="2505075"/>
            <a:ext cx="3887391"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02386" y="484632"/>
            <a:ext cx="7543800" cy="1609344"/>
          </a:xfrm>
        </p:spPr>
        <p:txBody>
          <a:bodyPr/>
          <a:lstStyle/>
          <a:p>
            <a:r>
              <a:rPr lang="zh-CN" altLang="en-US"/>
              <a:t>单击此处编辑母版标题样式</a:t>
            </a:r>
            <a:endParaRPr lang="en-US"/>
          </a:p>
        </p:txBody>
      </p:sp>
      <p:sp>
        <p:nvSpPr>
          <p:cNvPr id="3" name="Content Placeholder 2"/>
          <p:cNvSpPr>
            <a:spLocks noGrp="1"/>
          </p:cNvSpPr>
          <p:nvPr>
            <p:ph idx="1"/>
          </p:nvPr>
        </p:nvSpPr>
        <p:spPr>
          <a:xfrm>
            <a:off x="802386" y="2121408"/>
            <a:ext cx="7543800" cy="4050792"/>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a:p>
        </p:txBody>
      </p:sp>
      <p:sp>
        <p:nvSpPr>
          <p:cNvPr id="4" name="Date Placeholder 3"/>
          <p:cNvSpPr>
            <a:spLocks noGrp="1"/>
          </p:cNvSpPr>
          <p:nvPr>
            <p:ph type="dt" sz="half" idx="10"/>
          </p:nvPr>
        </p:nvSpPr>
        <p:spPr>
          <a:xfrm>
            <a:off x="5973318" y="6272784"/>
            <a:ext cx="2455164" cy="365125"/>
          </a:xfrm>
        </p:spPr>
        <p:txBody>
          <a:bodyPr/>
          <a:lstStyle/>
          <a:p>
            <a:fld id="{DE68E2C4-2D10-43E4-BCD4-D3826EBB0AC2}" type="datetimeFigureOut">
              <a:rPr lang="zh-CN" altLang="en-US" smtClean="0"/>
            </a:fld>
            <a:endParaRPr lang="zh-CN" altLang="en-US"/>
          </a:p>
        </p:txBody>
      </p:sp>
      <p:sp>
        <p:nvSpPr>
          <p:cNvPr id="5" name="Footer Placeholder 4"/>
          <p:cNvSpPr>
            <a:spLocks noGrp="1"/>
          </p:cNvSpPr>
          <p:nvPr>
            <p:ph type="ftr" sz="quarter" idx="11"/>
          </p:nvPr>
        </p:nvSpPr>
        <p:spPr>
          <a:xfrm>
            <a:off x="816102" y="6272784"/>
            <a:ext cx="4745736" cy="365125"/>
          </a:xfrm>
        </p:spPr>
        <p:txBody>
          <a:bodyPr/>
          <a:lstStyle/>
          <a:p>
            <a:endParaRPr lang="zh-CN" altLang="en-US"/>
          </a:p>
        </p:txBody>
      </p:sp>
      <p:sp>
        <p:nvSpPr>
          <p:cNvPr id="6" name="Slide Number Placeholder 5"/>
          <p:cNvSpPr>
            <a:spLocks noGrp="1"/>
          </p:cNvSpPr>
          <p:nvPr>
            <p:ph type="sldNum" sz="quarter" idx="12"/>
          </p:nvPr>
        </p:nvSpPr>
        <p:spPr>
          <a:xfrm>
            <a:off x="8483346" y="6272784"/>
            <a:ext cx="480060" cy="365125"/>
          </a:xfrm>
        </p:spPr>
        <p:txBody>
          <a:bodyPr/>
          <a:lstStyle/>
          <a:p>
            <a:fld id="{8BC38E86-B085-4AE6-AF5F-FBA37FC243A8}" type="slidenum">
              <a:rPr lang="zh-CN" altLang="en-US" smtClean="0"/>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D18D24F-0CEB-A64E-A2B9-BF5C082A84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DF233739-8A41-CD45-B7F7-2F83759EF0F1}" type="slidenum">
              <a:rPr kumimoji="1" lang="zh-CN" altLang="en-US" smtClean="0"/>
            </a:fld>
            <a:endParaRPr kumimoji="1"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43000" y="1122363"/>
            <a:ext cx="6858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custDataLst>
              <p:tags r:id="rId3"/>
            </p:custDataLst>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91159F4F-D056-4B6F-A3D2-A59478B4629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dirty="0">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游戏起始页">
    <p:spTree>
      <p:nvGrpSpPr>
        <p:cNvPr id="1" name=""/>
        <p:cNvGrpSpPr/>
        <p:nvPr/>
      </p:nvGrpSpPr>
      <p:grpSpPr>
        <a:xfrm>
          <a:off x="0" y="0"/>
          <a:ext cx="0" cy="0"/>
          <a:chOff x="0" y="0"/>
          <a:chExt cx="0" cy="0"/>
        </a:xfrm>
      </p:grpSpPr>
      <p:pic>
        <p:nvPicPr>
          <p:cNvPr id="3" name="图片 2" descr="图片包含 桌子, 行, 椅子, 夹&#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b="7848"/>
          <a:stretch>
            <a:fillRect/>
          </a:stretch>
        </p:blipFill>
        <p:spPr>
          <a:xfrm>
            <a:off x="0" y="0"/>
            <a:ext cx="9144000" cy="6858000"/>
          </a:xfrm>
          <a:prstGeom prst="rect">
            <a:avLst/>
          </a:prstGeom>
        </p:spPr>
      </p:pic>
      <p:sp>
        <p:nvSpPr>
          <p:cNvPr id="10" name="矩形 9"/>
          <p:cNvSpPr/>
          <p:nvPr userDrawn="1">
            <p:custDataLst>
              <p:tags r:id="rId4"/>
            </p:custDataLst>
          </p:nvPr>
        </p:nvSpPr>
        <p:spPr>
          <a:xfrm>
            <a:off x="0" y="0"/>
            <a:ext cx="9144000" cy="6858000"/>
          </a:xfrm>
          <a:prstGeom prst="rect">
            <a:avLst/>
          </a:prstGeom>
          <a:solidFill>
            <a:srgbClr val="0D0D0D">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30" name="图片 29" descr="手机屏幕截图&#10;&#10;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971621" y="663457"/>
            <a:ext cx="7194735" cy="2540948"/>
          </a:xfrm>
          <a:prstGeom prst="rect">
            <a:avLst/>
          </a:prstGeom>
        </p:spPr>
      </p:pic>
      <p:pic>
        <p:nvPicPr>
          <p:cNvPr id="28" name="图片 27" descr="卡通人物&#10;&#10;低可信度描述已自动生成"/>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875639" y="1522866"/>
            <a:ext cx="5386700" cy="1443658"/>
          </a:xfrm>
          <a:prstGeom prst="rect">
            <a:avLst/>
          </a:prstGeom>
        </p:spPr>
      </p:pic>
      <p:pic>
        <p:nvPicPr>
          <p:cNvPr id="6" name="武侠笛子">
            <a:hlinkClick r:id="" action="ppaction://media"/>
          </p:cNvPr>
          <p:cNvPicPr>
            <a:picLocks noChangeAspect="1"/>
          </p:cNvPicPr>
          <p:nvPr userDrawn="1">
            <a:audioFile r:link="rId9"/>
            <p:extLst>
              <p:ext uri="{DAA4B4D4-6D71-4841-9C94-3DE7FCFB9230}">
                <p14:media xmlns:p14="http://schemas.microsoft.com/office/powerpoint/2010/main" r:embed="rId10"/>
              </p:ext>
            </p:extLst>
            <p:custDataLst>
              <p:tags r:id="rId11"/>
            </p:custDataLst>
          </p:nvPr>
        </p:nvPicPr>
        <p:blipFill>
          <a:blip r:embed="rId12"/>
          <a:stretch>
            <a:fillRect/>
          </a:stretch>
        </p:blipFill>
        <p:spPr>
          <a:xfrm>
            <a:off x="54055"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3" presetClass="entr" presetSubtype="16" decel="10000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273" fill="hold"/>
                                        <p:tgtEl>
                                          <p:spTgt spid="28"/>
                                        </p:tgtEl>
                                        <p:attrNameLst>
                                          <p:attrName>ppt_w</p:attrName>
                                        </p:attrNameLst>
                                      </p:cBhvr>
                                      <p:tavLst>
                                        <p:tav tm="0">
                                          <p:val>
                                            <p:fltVal val="0"/>
                                          </p:val>
                                        </p:tav>
                                        <p:tav tm="100000">
                                          <p:val>
                                            <p:strVal val="#ppt_w"/>
                                          </p:val>
                                        </p:tav>
                                      </p:tavLst>
                                    </p:anim>
                                    <p:anim calcmode="lin" valueType="num">
                                      <p:cBhvr>
                                        <p:cTn id="12" dur="273" fill="hold"/>
                                        <p:tgtEl>
                                          <p:spTgt spid="28"/>
                                        </p:tgtEl>
                                        <p:attrNameLst>
                                          <p:attrName>ppt_h</p:attrName>
                                        </p:attrNameLst>
                                      </p:cBhvr>
                                      <p:tavLst>
                                        <p:tav tm="0">
                                          <p:val>
                                            <p:fltVal val="0"/>
                                          </p:val>
                                        </p:tav>
                                        <p:tav tm="100000">
                                          <p:val>
                                            <p:strVal val="#ppt_h"/>
                                          </p:val>
                                        </p:tav>
                                      </p:tavLst>
                                    </p:anim>
                                    <p:animScale>
                                      <p:cBhvr>
                                        <p:cTn id="13" dur="182" autoRev="1" fill="hold">
                                          <p:stCondLst>
                                            <p:cond delay="273"/>
                                          </p:stCondLst>
                                        </p:cTn>
                                        <p:tgtEl>
                                          <p:spTgt spid="28"/>
                                        </p:tgtEl>
                                      </p:cBhvr>
                                      <p:by x="110000" y="110000"/>
                                      <p:from x="100000" y="100000"/>
                                      <p:to x="110000" y="110000"/>
                                    </p:animScale>
                                    <p:animScale>
                                      <p:cBhvr>
                                        <p:cTn id="14" dur="182" autoRev="1" fill="hold">
                                          <p:stCondLst>
                                            <p:cond delay="636"/>
                                          </p:stCondLst>
                                        </p:cTn>
                                        <p:tgtEl>
                                          <p:spTgt spid="28"/>
                                        </p:tgtEl>
                                      </p:cBhvr>
                                      <p:by x="95000" y="95000"/>
                                      <p:from x="100000" y="100000"/>
                                      <p:to x="95000" y="95000"/>
                                    </p:animScale>
                                  </p:childTnLst>
                                </p:cTn>
                              </p:par>
                            </p:childTnLst>
                          </p:cTn>
                        </p:par>
                        <p:par>
                          <p:cTn id="15" fill="hold">
                            <p:stCondLst>
                              <p:cond delay="1500"/>
                            </p:stCondLst>
                            <p:childTnLst>
                              <p:par>
                                <p:cTn id="16" presetID="1" presetClass="mediacall" presetSubtype="0" fill="hold" nodeType="afterEffect">
                                  <p:stCondLst>
                                    <p:cond delay="0"/>
                                  </p:stCondLst>
                                  <p:childTnLst>
                                    <p:cmd type="call" cmd="playFrom(0.0)">
                                      <p:cBhvr>
                                        <p:cTn id="17" dur="67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小环节目录">
    <p:spTree>
      <p:nvGrpSpPr>
        <p:cNvPr id="1" name=""/>
        <p:cNvGrpSpPr/>
        <p:nvPr/>
      </p:nvGrpSpPr>
      <p:grpSpPr>
        <a:xfrm>
          <a:off x="0" y="0"/>
          <a:ext cx="0" cy="0"/>
          <a:chOff x="0" y="0"/>
          <a:chExt cx="0" cy="0"/>
        </a:xfrm>
      </p:grpSpPr>
      <p:pic>
        <p:nvPicPr>
          <p:cNvPr id="4" name="图片 3" descr="棕榈树下&#10;&#10;中度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4652010" cy="6858000"/>
          </a:xfrm>
          <a:prstGeom prst="rect">
            <a:avLst/>
          </a:prstGeom>
        </p:spPr>
      </p:pic>
      <p:pic>
        <p:nvPicPr>
          <p:cNvPr id="5" name="图片 4" descr="棕榈树下&#10;&#10;中度可信度描述已自动生成"/>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flipH="1">
            <a:off x="4652010" y="0"/>
            <a:ext cx="4491990" cy="6858000"/>
          </a:xfrm>
          <a:prstGeom prst="rect">
            <a:avLst/>
          </a:prstGeom>
        </p:spPr>
      </p:pic>
      <p:sp>
        <p:nvSpPr>
          <p:cNvPr id="6" name="矩形 5"/>
          <p:cNvSpPr/>
          <p:nvPr userDrawn="1">
            <p:custDataLst>
              <p:tags r:id="rId6"/>
            </p:custDataLst>
          </p:nvPr>
        </p:nvSpPr>
        <p:spPr>
          <a:xfrm>
            <a:off x="0" y="0"/>
            <a:ext cx="9144000" cy="6858000"/>
          </a:xfrm>
          <a:prstGeom prst="rect">
            <a:avLst/>
          </a:prstGeom>
          <a:solidFill>
            <a:srgbClr val="0D0D0D">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说明书等多文字背景">
    <p:spTree>
      <p:nvGrpSpPr>
        <p:cNvPr id="1" name=""/>
        <p:cNvGrpSpPr/>
        <p:nvPr/>
      </p:nvGrpSpPr>
      <p:grpSpPr>
        <a:xfrm>
          <a:off x="0" y="0"/>
          <a:ext cx="0" cy="0"/>
          <a:chOff x="0" y="0"/>
          <a:chExt cx="0" cy="0"/>
        </a:xfrm>
      </p:grpSpPr>
      <p:pic>
        <p:nvPicPr>
          <p:cNvPr id="3" name="图片 2" descr="卡通人物&#10;&#10;低可信度描述已自动生成"/>
          <p:cNvPicPr>
            <a:picLocks noChangeAspect="1"/>
          </p:cNvPicPr>
          <p:nvPr userDrawn="1">
            <p:custDataLst>
              <p:tags r:id="rId2"/>
            </p:custDataLst>
          </p:nvPr>
        </p:nvPicPr>
        <p:blipFill>
          <a:blip r:embed="rId3">
            <a:alphaModFix amt="5000"/>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91159F4F-D056-4B6F-A3D2-A59478B4629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9124DC20-B29F-44FD-A89B-3FD72EB4E071}" type="slidenum">
              <a:rPr lang="zh-CN" altLang="en-US" smtClean="0"/>
            </a:fld>
            <a:endParaRPr lang="zh-CN"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对话背景">
    <p:spTree>
      <p:nvGrpSpPr>
        <p:cNvPr id="1" name=""/>
        <p:cNvGrpSpPr/>
        <p:nvPr/>
      </p:nvGrpSpPr>
      <p:grpSpPr>
        <a:xfrm>
          <a:off x="0" y="0"/>
          <a:ext cx="0" cy="0"/>
          <a:chOff x="0" y="0"/>
          <a:chExt cx="0" cy="0"/>
        </a:xfrm>
      </p:grpSpPr>
      <p:pic>
        <p:nvPicPr>
          <p:cNvPr id="3" name="图片 2" descr="卡通人物&#10;&#10;低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
        <p:nvSpPr>
          <p:cNvPr id="4" name="矩形 3"/>
          <p:cNvSpPr/>
          <p:nvPr userDrawn="1">
            <p:custDataLst>
              <p:tags r:id="rId4"/>
            </p:custDataLst>
          </p:nvPr>
        </p:nvSpPr>
        <p:spPr>
          <a:xfrm>
            <a:off x="-27380" y="0"/>
            <a:ext cx="9234528" cy="6858000"/>
          </a:xfrm>
          <a:prstGeom prst="rect">
            <a:avLst/>
          </a:prstGeom>
          <a:solidFill>
            <a:srgbClr val="000000">
              <a:alpha val="6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竹林背景">
    <p:spTree>
      <p:nvGrpSpPr>
        <p:cNvPr id="1" name=""/>
        <p:cNvGrpSpPr/>
        <p:nvPr/>
      </p:nvGrpSpPr>
      <p:grpSpPr>
        <a:xfrm>
          <a:off x="0" y="0"/>
          <a:ext cx="0" cy="0"/>
          <a:chOff x="0" y="0"/>
          <a:chExt cx="0" cy="0"/>
        </a:xfrm>
      </p:grpSpPr>
      <p:pic>
        <p:nvPicPr>
          <p:cNvPr id="7" name="图片 6" descr="卡通人物&#10;&#10;低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7380" y="0"/>
            <a:ext cx="9234529" cy="6858000"/>
          </a:xfrm>
          <a:prstGeom prst="rect">
            <a:avLst/>
          </a:prstGeom>
        </p:spPr>
      </p:pic>
      <p:sp>
        <p:nvSpPr>
          <p:cNvPr id="9" name="任意多边形: 形状 8"/>
          <p:cNvSpPr/>
          <p:nvPr userDrawn="1">
            <p:custDataLst>
              <p:tags r:id="rId4"/>
            </p:custDataLst>
          </p:nvPr>
        </p:nvSpPr>
        <p:spPr>
          <a:xfrm>
            <a:off x="-27380" y="-16570"/>
            <a:ext cx="9234528" cy="6874570"/>
          </a:xfrm>
          <a:custGeom>
            <a:avLst/>
            <a:gdLst>
              <a:gd name="connsiteX0" fmla="*/ 0 w 12312704"/>
              <a:gd name="connsiteY0" fmla="*/ 0 h 6874570"/>
              <a:gd name="connsiteX1" fmla="*/ 12312704 w 12312704"/>
              <a:gd name="connsiteY1" fmla="*/ 0 h 6874570"/>
              <a:gd name="connsiteX2" fmla="*/ 12312704 w 12312704"/>
              <a:gd name="connsiteY2" fmla="*/ 6874570 h 6874570"/>
              <a:gd name="connsiteX3" fmla="*/ 0 w 12312704"/>
              <a:gd name="connsiteY3" fmla="*/ 6874570 h 6874570"/>
            </a:gdLst>
            <a:ahLst/>
            <a:cxnLst>
              <a:cxn ang="0">
                <a:pos x="connsiteX0" y="connsiteY0"/>
              </a:cxn>
              <a:cxn ang="0">
                <a:pos x="connsiteX1" y="connsiteY1"/>
              </a:cxn>
              <a:cxn ang="0">
                <a:pos x="connsiteX2" y="connsiteY2"/>
              </a:cxn>
              <a:cxn ang="0">
                <a:pos x="connsiteX3" y="connsiteY3"/>
              </a:cxn>
            </a:cxnLst>
            <a:rect l="l" t="t" r="r" b="b"/>
            <a:pathLst>
              <a:path w="12312704" h="6874570">
                <a:moveTo>
                  <a:pt x="0" y="0"/>
                </a:moveTo>
                <a:lnTo>
                  <a:pt x="12312704" y="0"/>
                </a:lnTo>
                <a:lnTo>
                  <a:pt x="12312704" y="6874570"/>
                </a:lnTo>
                <a:lnTo>
                  <a:pt x="0" y="6874570"/>
                </a:lnTo>
                <a:close/>
              </a:path>
            </a:pathLst>
          </a:custGeom>
          <a:solidFill>
            <a:srgbClr val="000000">
              <a:alpha val="65098"/>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3" name="图片 2" descr="手机屏幕截图&#10;&#10;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74199" y="-67864"/>
            <a:ext cx="2453749" cy="1179325"/>
          </a:xfrm>
          <a:prstGeom prst="rect">
            <a:avLst/>
          </a:prstGeom>
        </p:spPr>
      </p:pic>
      <p:sp>
        <p:nvSpPr>
          <p:cNvPr id="6" name="文本占位符 5"/>
          <p:cNvSpPr>
            <a:spLocks noGrp="1"/>
          </p:cNvSpPr>
          <p:nvPr>
            <p:ph type="body" sz="quarter" idx="10" hasCustomPrompt="1"/>
            <p:custDataLst>
              <p:tags r:id="rId7"/>
            </p:custDataLst>
          </p:nvPr>
        </p:nvSpPr>
        <p:spPr>
          <a:xfrm>
            <a:off x="595615" y="376542"/>
            <a:ext cx="1610915" cy="392112"/>
          </a:xfrm>
          <a:prstGeom prst="rect">
            <a:avLst/>
          </a:prstGeom>
        </p:spPr>
        <p:txBody>
          <a:bodyPr/>
          <a:lstStyle>
            <a:lvl1pPr marL="0" indent="0" algn="ctr" defTabSz="914400" rtl="0" eaLnBrk="1" latinLnBrk="0" hangingPunct="1">
              <a:buNone/>
              <a:defRPr lang="zh-CN" altLang="en-US" sz="2400" kern="1200">
                <a:solidFill>
                  <a:schemeClr val="tx2"/>
                </a:solidFill>
                <a:latin typeface="庞门正道粗书体" panose="02010600030101010101" pitchFamily="2" charset="-122"/>
                <a:ea typeface="庞门正道粗书体" panose="02010600030101010101" pitchFamily="2" charset="-122"/>
                <a:cs typeface="+mn-cs"/>
              </a:defRPr>
            </a:lvl1pPr>
          </a:lstStyle>
          <a:p>
            <a:pPr lvl="0"/>
            <a:r>
              <a:rPr lang="zh-CN" altLang="en-US"/>
              <a:t>标题</a:t>
            </a:r>
            <a:endParaRPr lang="zh-CN" alt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pic>
        <p:nvPicPr>
          <p:cNvPr id="7" name="图片 6" descr="图示&#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图片 14" descr="卡通人物&#10;&#10;中度可信度描述已自动生成"/>
          <p:cNvPicPr>
            <a:picLocks noChangeAspect="1"/>
          </p:cNvPicPr>
          <p:nvPr userDrawn="1">
            <p:custDataLst>
              <p:tags r:id="rId4"/>
            </p:custDataLst>
          </p:nvPr>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3227072" y="4130045"/>
            <a:ext cx="1714499" cy="2285998"/>
          </a:xfrm>
          <a:prstGeom prst="rect">
            <a:avLst/>
          </a:prstGeom>
        </p:spPr>
      </p:pic>
      <p:pic>
        <p:nvPicPr>
          <p:cNvPr id="16" name="图片 15" descr="形状&#10;&#10;低可信度描述已自动生成"/>
          <p:cNvPicPr>
            <a:picLocks noChangeAspect="1"/>
          </p:cNvPicPr>
          <p:nvPr userDrawn="1">
            <p:custDataLst>
              <p:tags r:id="rId7"/>
            </p:custDataLst>
          </p:nvPr>
        </p:nvPicPr>
        <p:blipFill>
          <a:blip r:embed="rId8"/>
          <a:stretch>
            <a:fillRect/>
          </a:stretch>
        </p:blipFill>
        <p:spPr>
          <a:xfrm flipH="1">
            <a:off x="-1950721" y="3703320"/>
            <a:ext cx="1714499" cy="2285998"/>
          </a:xfrm>
          <a:custGeom>
            <a:avLst/>
            <a:gdLst>
              <a:gd name="connsiteX0" fmla="*/ 0 w 6858000"/>
              <a:gd name="connsiteY0" fmla="*/ 0 h 6858000"/>
              <a:gd name="connsiteX1" fmla="*/ 1681385 w 6858000"/>
              <a:gd name="connsiteY1" fmla="*/ 0 h 6858000"/>
              <a:gd name="connsiteX2" fmla="*/ 1592327 w 6858000"/>
              <a:gd name="connsiteY2" fmla="*/ 107503 h 6858000"/>
              <a:gd name="connsiteX3" fmla="*/ 1371600 w 6858000"/>
              <a:gd name="connsiteY3" fmla="*/ 746760 h 6858000"/>
              <a:gd name="connsiteX4" fmla="*/ 3200400 w 6858000"/>
              <a:gd name="connsiteY4" fmla="*/ 2087880 h 6858000"/>
              <a:gd name="connsiteX5" fmla="*/ 5029200 w 6858000"/>
              <a:gd name="connsiteY5" fmla="*/ 746760 h 6858000"/>
              <a:gd name="connsiteX6" fmla="*/ 4808474 w 6858000"/>
              <a:gd name="connsiteY6" fmla="*/ 107503 h 6858000"/>
              <a:gd name="connsiteX7" fmla="*/ 4719415 w 6858000"/>
              <a:gd name="connsiteY7" fmla="*/ 0 h 6858000"/>
              <a:gd name="connsiteX8" fmla="*/ 6858000 w 6858000"/>
              <a:gd name="connsiteY8" fmla="*/ 0 h 6858000"/>
              <a:gd name="connsiteX9" fmla="*/ 6858000 w 6858000"/>
              <a:gd name="connsiteY9" fmla="*/ 6858000 h 6858000"/>
              <a:gd name="connsiteX10" fmla="*/ 0 w 6858000"/>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00" h="6858000">
                <a:moveTo>
                  <a:pt x="0" y="0"/>
                </a:moveTo>
                <a:lnTo>
                  <a:pt x="1681385" y="0"/>
                </a:lnTo>
                <a:lnTo>
                  <a:pt x="1592327" y="107503"/>
                </a:lnTo>
                <a:cubicBezTo>
                  <a:pt x="1451559" y="297530"/>
                  <a:pt x="1371600" y="515298"/>
                  <a:pt x="1371600" y="746760"/>
                </a:cubicBezTo>
                <a:cubicBezTo>
                  <a:pt x="1371600" y="1487440"/>
                  <a:pt x="2190382" y="2087880"/>
                  <a:pt x="3200400" y="2087880"/>
                </a:cubicBezTo>
                <a:cubicBezTo>
                  <a:pt x="4210418" y="2087880"/>
                  <a:pt x="5029200" y="1487440"/>
                  <a:pt x="5029200" y="746760"/>
                </a:cubicBezTo>
                <a:cubicBezTo>
                  <a:pt x="5029200" y="515298"/>
                  <a:pt x="4949241" y="297530"/>
                  <a:pt x="4808474" y="107503"/>
                </a:cubicBezTo>
                <a:lnTo>
                  <a:pt x="4719415" y="0"/>
                </a:lnTo>
                <a:lnTo>
                  <a:pt x="6858000" y="0"/>
                </a:lnTo>
                <a:lnTo>
                  <a:pt x="6858000" y="6858000"/>
                </a:lnTo>
                <a:lnTo>
                  <a:pt x="0" y="6858000"/>
                </a:lnTo>
                <a:close/>
              </a:path>
            </a:pathLst>
          </a:custGeom>
        </p:spPr>
      </p:pic>
      <p:pic>
        <p:nvPicPr>
          <p:cNvPr id="17" name="图片 16" descr="人的脸被修图的娃娃&#10;&#10;中度可信度描述已自动生成"/>
          <p:cNvPicPr>
            <a:picLocks noChangeAspect="1"/>
          </p:cNvPicPr>
          <p:nvPr userDrawn="1">
            <p:custDataLst>
              <p:tags r:id="rId9"/>
            </p:custDataLst>
          </p:nvPr>
        </p:nvPicPr>
        <p:blipFill>
          <a:blip r:embed="rId10">
            <a:extLst>
              <a:ext uri="{28A0092B-C50C-407E-A947-70E740481C1C}">
                <a14:useLocalDpi xmlns:a14="http://schemas.microsoft.com/office/drawing/2010/main" val="0"/>
              </a:ext>
            </a:extLst>
          </a:blip>
          <a:stretch>
            <a:fillRect/>
          </a:stretch>
        </p:blipFill>
        <p:spPr>
          <a:xfrm>
            <a:off x="1421130" y="807720"/>
            <a:ext cx="1447800" cy="2895600"/>
          </a:xfrm>
          <a:prstGeom prst="rect">
            <a:avLst/>
          </a:prstGeom>
        </p:spPr>
      </p:pic>
      <p:sp>
        <p:nvSpPr>
          <p:cNvPr id="8" name="矩形 7"/>
          <p:cNvSpPr/>
          <p:nvPr userDrawn="1">
            <p:custDataLst>
              <p:tags r:id="rId11"/>
            </p:custDataLst>
          </p:nvPr>
        </p:nvSpPr>
        <p:spPr>
          <a:xfrm>
            <a:off x="7498080" y="280417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2</a:t>
            </a:r>
            <a:endParaRPr lang="zh-CN" altLang="en-US" sz="1800" b="1" cap="all" baseline="0">
              <a:solidFill>
                <a:schemeClr val="bg2">
                  <a:lumMod val="50000"/>
                </a:schemeClr>
              </a:solidFill>
              <a:effectLst/>
            </a:endParaRPr>
          </a:p>
        </p:txBody>
      </p:sp>
      <p:pic>
        <p:nvPicPr>
          <p:cNvPr id="10" name="图片 9" descr="图示&#10;&#10;描述已自动生成"/>
          <p:cNvPicPr>
            <a:picLocks noChangeAspect="1"/>
          </p:cNvPicPr>
          <p:nvPr userDrawn="1">
            <p:custDataLst>
              <p:tags r:id="rId12"/>
            </p:custDataLst>
          </p:nvPr>
        </p:nvPicPr>
        <p:blipFill>
          <a:blip r:embed="rId3">
            <a:clrChange>
              <a:clrFrom>
                <a:srgbClr val="92D7E7"/>
              </a:clrFrom>
              <a:clrTo>
                <a:srgbClr val="92D7E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73750" b="58667"/>
          <a:stretch>
            <a:fillRect/>
          </a:stretch>
        </p:blipFill>
        <p:spPr>
          <a:xfrm>
            <a:off x="6743700" y="0"/>
            <a:ext cx="2400300" cy="2834640"/>
          </a:xfrm>
          <a:custGeom>
            <a:avLst/>
            <a:gdLst>
              <a:gd name="connsiteX0" fmla="*/ 914402 w 3200400"/>
              <a:gd name="connsiteY0" fmla="*/ 0 h 2834640"/>
              <a:gd name="connsiteX1" fmla="*/ 1428496 w 3200400"/>
              <a:gd name="connsiteY1" fmla="*/ 0 h 2834640"/>
              <a:gd name="connsiteX2" fmla="*/ 2011680 w 3200400"/>
              <a:gd name="connsiteY2" fmla="*/ 213360 h 2834640"/>
              <a:gd name="connsiteX3" fmla="*/ 2346960 w 3200400"/>
              <a:gd name="connsiteY3" fmla="*/ 807720 h 2834640"/>
              <a:gd name="connsiteX4" fmla="*/ 2712720 w 3200400"/>
              <a:gd name="connsiteY4" fmla="*/ 1097280 h 2834640"/>
              <a:gd name="connsiteX5" fmla="*/ 3200400 w 3200400"/>
              <a:gd name="connsiteY5" fmla="*/ 1363287 h 2834640"/>
              <a:gd name="connsiteX6" fmla="*/ 3200400 w 3200400"/>
              <a:gd name="connsiteY6" fmla="*/ 1451611 h 2834640"/>
              <a:gd name="connsiteX7" fmla="*/ 3154680 w 3200400"/>
              <a:gd name="connsiteY7" fmla="*/ 1691640 h 2834640"/>
              <a:gd name="connsiteX8" fmla="*/ 3093720 w 3200400"/>
              <a:gd name="connsiteY8" fmla="*/ 2057400 h 2834640"/>
              <a:gd name="connsiteX9" fmla="*/ 2453640 w 3200400"/>
              <a:gd name="connsiteY9" fmla="*/ 2651760 h 2834640"/>
              <a:gd name="connsiteX10" fmla="*/ 1554480 w 3200400"/>
              <a:gd name="connsiteY10" fmla="*/ 2834640 h 2834640"/>
              <a:gd name="connsiteX11" fmla="*/ 701040 w 3200400"/>
              <a:gd name="connsiteY11" fmla="*/ 2148840 h 2834640"/>
              <a:gd name="connsiteX12" fmla="*/ 289560 w 3200400"/>
              <a:gd name="connsiteY12" fmla="*/ 1645920 h 2834640"/>
              <a:gd name="connsiteX13" fmla="*/ 0 w 3200400"/>
              <a:gd name="connsiteY13" fmla="*/ 838200 h 2834640"/>
              <a:gd name="connsiteX14" fmla="*/ 441960 w 3200400"/>
              <a:gd name="connsiteY14" fmla="*/ 152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2834640">
                <a:moveTo>
                  <a:pt x="914402" y="0"/>
                </a:moveTo>
                <a:lnTo>
                  <a:pt x="1428496" y="0"/>
                </a:lnTo>
                <a:lnTo>
                  <a:pt x="2011680" y="213360"/>
                </a:lnTo>
                <a:lnTo>
                  <a:pt x="2346960" y="807720"/>
                </a:lnTo>
                <a:lnTo>
                  <a:pt x="2712720" y="1097280"/>
                </a:lnTo>
                <a:lnTo>
                  <a:pt x="3200400" y="1363287"/>
                </a:lnTo>
                <a:lnTo>
                  <a:pt x="3200400" y="1451611"/>
                </a:lnTo>
                <a:lnTo>
                  <a:pt x="3154680" y="1691640"/>
                </a:lnTo>
                <a:lnTo>
                  <a:pt x="3093720" y="2057400"/>
                </a:lnTo>
                <a:lnTo>
                  <a:pt x="2453640" y="2651760"/>
                </a:lnTo>
                <a:lnTo>
                  <a:pt x="1554480" y="2834640"/>
                </a:lnTo>
                <a:lnTo>
                  <a:pt x="701040" y="2148840"/>
                </a:lnTo>
                <a:lnTo>
                  <a:pt x="289560" y="1645920"/>
                </a:lnTo>
                <a:lnTo>
                  <a:pt x="0" y="838200"/>
                </a:lnTo>
                <a:lnTo>
                  <a:pt x="441960" y="15240"/>
                </a:lnTo>
                <a:close/>
              </a:path>
            </a:pathLst>
          </a:custGeom>
        </p:spPr>
      </p:pic>
      <p:grpSp>
        <p:nvGrpSpPr>
          <p:cNvPr id="5" name="组合 4"/>
          <p:cNvGrpSpPr/>
          <p:nvPr userDrawn="1">
            <p:custDataLst>
              <p:tags r:id="rId13"/>
            </p:custDataLst>
          </p:nvPr>
        </p:nvGrpSpPr>
        <p:grpSpPr>
          <a:xfrm>
            <a:off x="3863341" y="1940560"/>
            <a:ext cx="2606039" cy="2540005"/>
            <a:chOff x="5151121" y="1940560"/>
            <a:chExt cx="3474719" cy="2540005"/>
          </a:xfrm>
        </p:grpSpPr>
        <p:sp>
          <p:nvSpPr>
            <p:cNvPr id="2" name="矩形 1"/>
            <p:cNvSpPr/>
            <p:nvPr userDrawn="1">
              <p:custDataLst>
                <p:tags r:id="rId14"/>
              </p:custDataLst>
            </p:nvPr>
          </p:nvSpPr>
          <p:spPr>
            <a:xfrm>
              <a:off x="5897880" y="4114810"/>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1</a:t>
              </a:r>
              <a:endParaRPr lang="zh-CN" altLang="en-US" sz="1800" b="1" cap="all" baseline="0">
                <a:solidFill>
                  <a:schemeClr val="bg2">
                    <a:lumMod val="50000"/>
                  </a:schemeClr>
                </a:solidFill>
                <a:effectLst/>
              </a:endParaRPr>
            </a:p>
          </p:txBody>
        </p:sp>
        <p:pic>
          <p:nvPicPr>
            <p:cNvPr id="13" name="图片 12" descr="图示&#10;&#10;描述已自动生成"/>
            <p:cNvPicPr>
              <a:picLocks noChangeAspect="1"/>
            </p:cNvPicPr>
            <p:nvPr userDrawn="1">
              <p:custDataLst>
                <p:tags r:id="rId15"/>
              </p:custDataLst>
            </p:nvPr>
          </p:nvPicPr>
          <p:blipFill>
            <a:blip r:embed="rId16">
              <a:clrChange>
                <a:clrFrom>
                  <a:srgbClr val="B3E3EF"/>
                </a:clrFrom>
                <a:clrTo>
                  <a:srgbClr val="B3E3E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3250" t="28887" r="30625" b="35778"/>
            <a:stretch>
              <a:fillRect/>
            </a:stretch>
          </p:blipFill>
          <p:spPr>
            <a:xfrm>
              <a:off x="5151121" y="1940560"/>
              <a:ext cx="3474719" cy="2540005"/>
            </a:xfrm>
            <a:custGeom>
              <a:avLst/>
              <a:gdLst>
                <a:gd name="connsiteX0" fmla="*/ 1017806 w 3185160"/>
                <a:gd name="connsiteY0" fmla="*/ 31 h 2423321"/>
                <a:gd name="connsiteX1" fmla="*/ 1158240 w 3185160"/>
                <a:gd name="connsiteY1" fmla="*/ 45881 h 2423321"/>
                <a:gd name="connsiteX2" fmla="*/ 1356360 w 3185160"/>
                <a:gd name="connsiteY2" fmla="*/ 137321 h 2423321"/>
                <a:gd name="connsiteX3" fmla="*/ 1752600 w 3185160"/>
                <a:gd name="connsiteY3" fmla="*/ 320201 h 2423321"/>
                <a:gd name="connsiteX4" fmla="*/ 2087880 w 3185160"/>
                <a:gd name="connsiteY4" fmla="*/ 518321 h 2423321"/>
                <a:gd name="connsiteX5" fmla="*/ 2788920 w 3185160"/>
                <a:gd name="connsiteY5" fmla="*/ 518321 h 2423321"/>
                <a:gd name="connsiteX6" fmla="*/ 3185160 w 3185160"/>
                <a:gd name="connsiteY6" fmla="*/ 990761 h 2423321"/>
                <a:gd name="connsiteX7" fmla="*/ 2453640 w 3185160"/>
                <a:gd name="connsiteY7" fmla="*/ 1752761 h 2423321"/>
                <a:gd name="connsiteX8" fmla="*/ 1584960 w 3185160"/>
                <a:gd name="connsiteY8" fmla="*/ 2423321 h 2423321"/>
                <a:gd name="connsiteX9" fmla="*/ 1493520 w 3185160"/>
                <a:gd name="connsiteY9" fmla="*/ 2270921 h 2423321"/>
                <a:gd name="connsiteX10" fmla="*/ 670560 w 3185160"/>
                <a:gd name="connsiteY10" fmla="*/ 1722281 h 2423321"/>
                <a:gd name="connsiteX11" fmla="*/ 0 w 3185160"/>
                <a:gd name="connsiteY11" fmla="*/ 1265081 h 2423321"/>
                <a:gd name="connsiteX12" fmla="*/ 0 w 3185160"/>
                <a:gd name="connsiteY12" fmla="*/ 746921 h 2423321"/>
                <a:gd name="connsiteX13" fmla="*/ 579121 w 3185160"/>
                <a:gd name="connsiteY13" fmla="*/ 213521 h 2423321"/>
                <a:gd name="connsiteX14" fmla="*/ 533400 w 3185160"/>
                <a:gd name="connsiteY14" fmla="*/ 167801 h 2423321"/>
                <a:gd name="connsiteX15" fmla="*/ 563880 w 3185160"/>
                <a:gd name="connsiteY15" fmla="*/ 15401 h 2423321"/>
                <a:gd name="connsiteX16" fmla="*/ 990600 w 3185160"/>
                <a:gd name="connsiteY16" fmla="*/ 161 h 2423321"/>
                <a:gd name="connsiteX17" fmla="*/ 1017806 w 3185160"/>
                <a:gd name="connsiteY17" fmla="*/ 31 h 242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5160" h="2423321">
                  <a:moveTo>
                    <a:pt x="1017806" y="31"/>
                  </a:moveTo>
                  <a:cubicBezTo>
                    <a:pt x="1068335" y="-295"/>
                    <a:pt x="1039074" y="1194"/>
                    <a:pt x="1158240" y="45881"/>
                  </a:cubicBezTo>
                  <a:lnTo>
                    <a:pt x="1356360" y="137321"/>
                  </a:lnTo>
                  <a:lnTo>
                    <a:pt x="1752600" y="320201"/>
                  </a:lnTo>
                  <a:lnTo>
                    <a:pt x="2087880" y="518321"/>
                  </a:lnTo>
                  <a:lnTo>
                    <a:pt x="2788920" y="518321"/>
                  </a:lnTo>
                  <a:lnTo>
                    <a:pt x="3185160" y="990761"/>
                  </a:lnTo>
                  <a:lnTo>
                    <a:pt x="2453640" y="1752761"/>
                  </a:lnTo>
                  <a:lnTo>
                    <a:pt x="1584960" y="2423321"/>
                  </a:lnTo>
                  <a:lnTo>
                    <a:pt x="1493520" y="2270921"/>
                  </a:lnTo>
                  <a:lnTo>
                    <a:pt x="670560" y="1722281"/>
                  </a:lnTo>
                  <a:lnTo>
                    <a:pt x="0" y="1265081"/>
                  </a:lnTo>
                  <a:lnTo>
                    <a:pt x="0" y="746921"/>
                  </a:lnTo>
                  <a:lnTo>
                    <a:pt x="579121" y="213521"/>
                  </a:lnTo>
                  <a:lnTo>
                    <a:pt x="533400" y="167801"/>
                  </a:lnTo>
                  <a:lnTo>
                    <a:pt x="563880" y="15401"/>
                  </a:lnTo>
                  <a:lnTo>
                    <a:pt x="990600" y="161"/>
                  </a:lnTo>
                  <a:cubicBezTo>
                    <a:pt x="1001741" y="161"/>
                    <a:pt x="1010588" y="78"/>
                    <a:pt x="1017806" y="31"/>
                  </a:cubicBezTo>
                  <a:close/>
                </a:path>
              </a:pathLst>
            </a:cu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1.25E-06 -2.96296E-06 L 0.34323 -0.3" pathEditMode="relative" rAng="0" ptsTypes="AA">
                                      <p:cBhvr>
                                        <p:cTn id="6" dur="1000" fill="hold"/>
                                        <p:tgtEl>
                                          <p:spTgt spid="16"/>
                                        </p:tgtEl>
                                        <p:attrNameLst>
                                          <p:attrName>ppt_x</p:attrName>
                                          <p:attrName>ppt_y</p:attrName>
                                        </p:attrNameLst>
                                      </p:cBhvr>
                                      <p:rCtr x="17161" y="-15000"/>
                                    </p:animMotion>
                                  </p:childTnLst>
                                </p:cTn>
                              </p:par>
                              <p:par>
                                <p:cTn id="7" presetID="6" presetClass="emph" presetSubtype="0" fill="hold" nodeType="withEffect">
                                  <p:stCondLst>
                                    <p:cond delay="0"/>
                                  </p:stCondLst>
                                  <p:childTnLst>
                                    <p:animScale>
                                      <p:cBhvr>
                                        <p:cTn id="8" dur="1000" fill="hold"/>
                                        <p:tgtEl>
                                          <p:spTgt spid="16"/>
                                        </p:tgtEl>
                                      </p:cBhvr>
                                      <p:by x="50000" y="50000"/>
                                    </p:animScale>
                                  </p:childTnLst>
                                </p:cTn>
                              </p:par>
                            </p:childTnLst>
                          </p:cTn>
                        </p:par>
                        <p:par>
                          <p:cTn id="9" fill="hold">
                            <p:stCondLst>
                              <p:cond delay="1000"/>
                            </p:stCondLst>
                            <p:childTnLst>
                              <p:par>
                                <p:cTn id="10" presetID="42" presetClass="path" presetSubtype="0" accel="50000" decel="50000" fill="hold" nodeType="afterEffect">
                                  <p:stCondLst>
                                    <p:cond delay="0"/>
                                  </p:stCondLst>
                                  <p:childTnLst>
                                    <p:animMotion origin="layout" path="M 4.58333E-06 -1.48148E-06 L 0.38164 -0.40231" pathEditMode="relative" rAng="0" ptsTypes="AA">
                                      <p:cBhvr>
                                        <p:cTn id="11" dur="1000" fill="hold"/>
                                        <p:tgtEl>
                                          <p:spTgt spid="15"/>
                                        </p:tgtEl>
                                        <p:attrNameLst>
                                          <p:attrName>ppt_x</p:attrName>
                                          <p:attrName>ppt_y</p:attrName>
                                        </p:attrNameLst>
                                      </p:cBhvr>
                                      <p:rCtr x="19089" y="-20116"/>
                                    </p:animMotion>
                                  </p:childTnLst>
                                </p:cTn>
                              </p:par>
                              <p:par>
                                <p:cTn id="12" presetID="6" presetClass="emph" presetSubtype="0" fill="hold" nodeType="withEffect">
                                  <p:stCondLst>
                                    <p:cond delay="0"/>
                                  </p:stCondLst>
                                  <p:childTnLst>
                                    <p:animScale>
                                      <p:cBhvr>
                                        <p:cTn id="13" dur="1000" fill="hold"/>
                                        <p:tgtEl>
                                          <p:spTgt spid="15"/>
                                        </p:tgtEl>
                                      </p:cBhvr>
                                      <p:by x="50000" y="50000"/>
                                    </p:animScale>
                                  </p:child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关卡1">
    <p:spTree>
      <p:nvGrpSpPr>
        <p:cNvPr id="1" name=""/>
        <p:cNvGrpSpPr/>
        <p:nvPr/>
      </p:nvGrpSpPr>
      <p:grpSpPr>
        <a:xfrm>
          <a:off x="0" y="0"/>
          <a:ext cx="0" cy="0"/>
          <a:chOff x="0" y="0"/>
          <a:chExt cx="0" cy="0"/>
        </a:xfrm>
      </p:grpSpPr>
      <p:pic>
        <p:nvPicPr>
          <p:cNvPr id="7" name="图片 6" descr="图示&#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矩形 4"/>
          <p:cNvSpPr/>
          <p:nvPr userDrawn="1">
            <p:custDataLst>
              <p:tags r:id="rId4"/>
            </p:custDataLst>
          </p:nvPr>
        </p:nvSpPr>
        <p:spPr>
          <a:xfrm>
            <a:off x="4423410" y="411481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1</a:t>
            </a:r>
            <a:endParaRPr lang="zh-CN" altLang="en-US" sz="1800" b="1" cap="all" baseline="0">
              <a:solidFill>
                <a:schemeClr val="accent5">
                  <a:lumMod val="50000"/>
                </a:schemeClr>
              </a:solidFill>
              <a:effectLst/>
            </a:endParaRPr>
          </a:p>
        </p:txBody>
      </p:sp>
      <p:sp>
        <p:nvSpPr>
          <p:cNvPr id="6" name="矩形 5"/>
          <p:cNvSpPr/>
          <p:nvPr userDrawn="1">
            <p:custDataLst>
              <p:tags r:id="rId5"/>
            </p:custDataLst>
          </p:nvPr>
        </p:nvSpPr>
        <p:spPr>
          <a:xfrm>
            <a:off x="7498080" y="280417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2</a:t>
            </a:r>
            <a:endParaRPr lang="zh-CN" altLang="en-US" sz="1800" b="1" cap="all" baseline="0">
              <a:solidFill>
                <a:schemeClr val="bg2">
                  <a:lumMod val="50000"/>
                </a:schemeClr>
              </a:solidFill>
              <a:effectLst/>
            </a:endParaRPr>
          </a:p>
        </p:txBody>
      </p:sp>
      <p:pic>
        <p:nvPicPr>
          <p:cNvPr id="8" name="图片 7" descr="图示&#10;&#10;描述已自动生成"/>
          <p:cNvPicPr>
            <a:picLocks noChangeAspect="1"/>
          </p:cNvPicPr>
          <p:nvPr userDrawn="1">
            <p:custDataLst>
              <p:tags r:id="rId6"/>
            </p:custDataLst>
          </p:nvPr>
        </p:nvPicPr>
        <p:blipFill>
          <a:blip r:embed="rId3">
            <a:clrChange>
              <a:clrFrom>
                <a:srgbClr val="92D7E7"/>
              </a:clrFrom>
              <a:clrTo>
                <a:srgbClr val="92D7E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73750" b="58667"/>
          <a:stretch>
            <a:fillRect/>
          </a:stretch>
        </p:blipFill>
        <p:spPr>
          <a:xfrm>
            <a:off x="6743700" y="0"/>
            <a:ext cx="2400300" cy="2834640"/>
          </a:xfrm>
          <a:custGeom>
            <a:avLst/>
            <a:gdLst>
              <a:gd name="connsiteX0" fmla="*/ 914402 w 3200400"/>
              <a:gd name="connsiteY0" fmla="*/ 0 h 2834640"/>
              <a:gd name="connsiteX1" fmla="*/ 1428496 w 3200400"/>
              <a:gd name="connsiteY1" fmla="*/ 0 h 2834640"/>
              <a:gd name="connsiteX2" fmla="*/ 2011680 w 3200400"/>
              <a:gd name="connsiteY2" fmla="*/ 213360 h 2834640"/>
              <a:gd name="connsiteX3" fmla="*/ 2346960 w 3200400"/>
              <a:gd name="connsiteY3" fmla="*/ 807720 h 2834640"/>
              <a:gd name="connsiteX4" fmla="*/ 2712720 w 3200400"/>
              <a:gd name="connsiteY4" fmla="*/ 1097280 h 2834640"/>
              <a:gd name="connsiteX5" fmla="*/ 3200400 w 3200400"/>
              <a:gd name="connsiteY5" fmla="*/ 1363287 h 2834640"/>
              <a:gd name="connsiteX6" fmla="*/ 3200400 w 3200400"/>
              <a:gd name="connsiteY6" fmla="*/ 1451611 h 2834640"/>
              <a:gd name="connsiteX7" fmla="*/ 3154680 w 3200400"/>
              <a:gd name="connsiteY7" fmla="*/ 1691640 h 2834640"/>
              <a:gd name="connsiteX8" fmla="*/ 3093720 w 3200400"/>
              <a:gd name="connsiteY8" fmla="*/ 2057400 h 2834640"/>
              <a:gd name="connsiteX9" fmla="*/ 2453640 w 3200400"/>
              <a:gd name="connsiteY9" fmla="*/ 2651760 h 2834640"/>
              <a:gd name="connsiteX10" fmla="*/ 1554480 w 3200400"/>
              <a:gd name="connsiteY10" fmla="*/ 2834640 h 2834640"/>
              <a:gd name="connsiteX11" fmla="*/ 701040 w 3200400"/>
              <a:gd name="connsiteY11" fmla="*/ 2148840 h 2834640"/>
              <a:gd name="connsiteX12" fmla="*/ 289560 w 3200400"/>
              <a:gd name="connsiteY12" fmla="*/ 1645920 h 2834640"/>
              <a:gd name="connsiteX13" fmla="*/ 0 w 3200400"/>
              <a:gd name="connsiteY13" fmla="*/ 838200 h 2834640"/>
              <a:gd name="connsiteX14" fmla="*/ 441960 w 3200400"/>
              <a:gd name="connsiteY14" fmla="*/ 152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2834640">
                <a:moveTo>
                  <a:pt x="914402" y="0"/>
                </a:moveTo>
                <a:lnTo>
                  <a:pt x="1428496" y="0"/>
                </a:lnTo>
                <a:lnTo>
                  <a:pt x="2011680" y="213360"/>
                </a:lnTo>
                <a:lnTo>
                  <a:pt x="2346960" y="807720"/>
                </a:lnTo>
                <a:lnTo>
                  <a:pt x="2712720" y="1097280"/>
                </a:lnTo>
                <a:lnTo>
                  <a:pt x="3200400" y="1363287"/>
                </a:lnTo>
                <a:lnTo>
                  <a:pt x="3200400" y="1451611"/>
                </a:lnTo>
                <a:lnTo>
                  <a:pt x="3154680" y="1691640"/>
                </a:lnTo>
                <a:lnTo>
                  <a:pt x="3093720" y="2057400"/>
                </a:lnTo>
                <a:lnTo>
                  <a:pt x="2453640" y="2651760"/>
                </a:lnTo>
                <a:lnTo>
                  <a:pt x="1554480" y="2834640"/>
                </a:lnTo>
                <a:lnTo>
                  <a:pt x="701040" y="2148840"/>
                </a:lnTo>
                <a:lnTo>
                  <a:pt x="289560" y="1645920"/>
                </a:lnTo>
                <a:lnTo>
                  <a:pt x="0" y="838200"/>
                </a:lnTo>
                <a:lnTo>
                  <a:pt x="441960" y="15240"/>
                </a:lnTo>
                <a:close/>
              </a:path>
            </a:pathLst>
          </a:custGeom>
        </p:spPr>
      </p:pic>
      <p:grpSp>
        <p:nvGrpSpPr>
          <p:cNvPr id="9" name="组合 8"/>
          <p:cNvGrpSpPr/>
          <p:nvPr userDrawn="1">
            <p:custDataLst>
              <p:tags r:id="rId7"/>
            </p:custDataLst>
          </p:nvPr>
        </p:nvGrpSpPr>
        <p:grpSpPr>
          <a:xfrm>
            <a:off x="3863341" y="1940560"/>
            <a:ext cx="2606039" cy="2540005"/>
            <a:chOff x="5151121" y="1940560"/>
            <a:chExt cx="3474719" cy="2540005"/>
          </a:xfrm>
        </p:grpSpPr>
        <p:sp>
          <p:nvSpPr>
            <p:cNvPr id="10" name="矩形 9"/>
            <p:cNvSpPr/>
            <p:nvPr userDrawn="1">
              <p:custDataLst>
                <p:tags r:id="rId8"/>
              </p:custDataLst>
            </p:nvPr>
          </p:nvSpPr>
          <p:spPr>
            <a:xfrm>
              <a:off x="5897880" y="4114810"/>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1</a:t>
              </a:r>
              <a:endParaRPr lang="zh-CN" altLang="en-US" sz="1800" b="1" cap="all" baseline="0">
                <a:solidFill>
                  <a:schemeClr val="bg2">
                    <a:lumMod val="50000"/>
                  </a:schemeClr>
                </a:solidFill>
                <a:effectLst/>
              </a:endParaRPr>
            </a:p>
          </p:txBody>
        </p:sp>
        <p:pic>
          <p:nvPicPr>
            <p:cNvPr id="11" name="图片 10" descr="图示&#10;&#10;描述已自动生成"/>
            <p:cNvPicPr>
              <a:picLocks noChangeAspect="1"/>
            </p:cNvPicPr>
            <p:nvPr userDrawn="1">
              <p:custDataLst>
                <p:tags r:id="rId9"/>
              </p:custDataLst>
            </p:nvPr>
          </p:nvPicPr>
          <p:blipFill>
            <a:blip r:embed="rId10">
              <a:clrChange>
                <a:clrFrom>
                  <a:srgbClr val="B3E3EF"/>
                </a:clrFrom>
                <a:clrTo>
                  <a:srgbClr val="B3E3E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3250" t="28887" r="30625" b="35778"/>
            <a:stretch>
              <a:fillRect/>
            </a:stretch>
          </p:blipFill>
          <p:spPr>
            <a:xfrm>
              <a:off x="5151121" y="1940560"/>
              <a:ext cx="3474719" cy="2540005"/>
            </a:xfrm>
            <a:custGeom>
              <a:avLst/>
              <a:gdLst>
                <a:gd name="connsiteX0" fmla="*/ 1017806 w 3185160"/>
                <a:gd name="connsiteY0" fmla="*/ 31 h 2423321"/>
                <a:gd name="connsiteX1" fmla="*/ 1158240 w 3185160"/>
                <a:gd name="connsiteY1" fmla="*/ 45881 h 2423321"/>
                <a:gd name="connsiteX2" fmla="*/ 1356360 w 3185160"/>
                <a:gd name="connsiteY2" fmla="*/ 137321 h 2423321"/>
                <a:gd name="connsiteX3" fmla="*/ 1752600 w 3185160"/>
                <a:gd name="connsiteY3" fmla="*/ 320201 h 2423321"/>
                <a:gd name="connsiteX4" fmla="*/ 2087880 w 3185160"/>
                <a:gd name="connsiteY4" fmla="*/ 518321 h 2423321"/>
                <a:gd name="connsiteX5" fmla="*/ 2788920 w 3185160"/>
                <a:gd name="connsiteY5" fmla="*/ 518321 h 2423321"/>
                <a:gd name="connsiteX6" fmla="*/ 3185160 w 3185160"/>
                <a:gd name="connsiteY6" fmla="*/ 990761 h 2423321"/>
                <a:gd name="connsiteX7" fmla="*/ 2453640 w 3185160"/>
                <a:gd name="connsiteY7" fmla="*/ 1752761 h 2423321"/>
                <a:gd name="connsiteX8" fmla="*/ 1584960 w 3185160"/>
                <a:gd name="connsiteY8" fmla="*/ 2423321 h 2423321"/>
                <a:gd name="connsiteX9" fmla="*/ 1493520 w 3185160"/>
                <a:gd name="connsiteY9" fmla="*/ 2270921 h 2423321"/>
                <a:gd name="connsiteX10" fmla="*/ 670560 w 3185160"/>
                <a:gd name="connsiteY10" fmla="*/ 1722281 h 2423321"/>
                <a:gd name="connsiteX11" fmla="*/ 0 w 3185160"/>
                <a:gd name="connsiteY11" fmla="*/ 1265081 h 2423321"/>
                <a:gd name="connsiteX12" fmla="*/ 0 w 3185160"/>
                <a:gd name="connsiteY12" fmla="*/ 746921 h 2423321"/>
                <a:gd name="connsiteX13" fmla="*/ 579121 w 3185160"/>
                <a:gd name="connsiteY13" fmla="*/ 213521 h 2423321"/>
                <a:gd name="connsiteX14" fmla="*/ 533400 w 3185160"/>
                <a:gd name="connsiteY14" fmla="*/ 167801 h 2423321"/>
                <a:gd name="connsiteX15" fmla="*/ 563880 w 3185160"/>
                <a:gd name="connsiteY15" fmla="*/ 15401 h 2423321"/>
                <a:gd name="connsiteX16" fmla="*/ 990600 w 3185160"/>
                <a:gd name="connsiteY16" fmla="*/ 161 h 2423321"/>
                <a:gd name="connsiteX17" fmla="*/ 1017806 w 3185160"/>
                <a:gd name="connsiteY17" fmla="*/ 31 h 242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5160" h="2423321">
                  <a:moveTo>
                    <a:pt x="1017806" y="31"/>
                  </a:moveTo>
                  <a:cubicBezTo>
                    <a:pt x="1068335" y="-295"/>
                    <a:pt x="1039074" y="1194"/>
                    <a:pt x="1158240" y="45881"/>
                  </a:cubicBezTo>
                  <a:lnTo>
                    <a:pt x="1356360" y="137321"/>
                  </a:lnTo>
                  <a:lnTo>
                    <a:pt x="1752600" y="320201"/>
                  </a:lnTo>
                  <a:lnTo>
                    <a:pt x="2087880" y="518321"/>
                  </a:lnTo>
                  <a:lnTo>
                    <a:pt x="2788920" y="518321"/>
                  </a:lnTo>
                  <a:lnTo>
                    <a:pt x="3185160" y="990761"/>
                  </a:lnTo>
                  <a:lnTo>
                    <a:pt x="2453640" y="1752761"/>
                  </a:lnTo>
                  <a:lnTo>
                    <a:pt x="1584960" y="2423321"/>
                  </a:lnTo>
                  <a:lnTo>
                    <a:pt x="1493520" y="2270921"/>
                  </a:lnTo>
                  <a:lnTo>
                    <a:pt x="670560" y="1722281"/>
                  </a:lnTo>
                  <a:lnTo>
                    <a:pt x="0" y="1265081"/>
                  </a:lnTo>
                  <a:lnTo>
                    <a:pt x="0" y="746921"/>
                  </a:lnTo>
                  <a:lnTo>
                    <a:pt x="579121" y="213521"/>
                  </a:lnTo>
                  <a:lnTo>
                    <a:pt x="533400" y="167801"/>
                  </a:lnTo>
                  <a:lnTo>
                    <a:pt x="563880" y="15401"/>
                  </a:lnTo>
                  <a:lnTo>
                    <a:pt x="990600" y="161"/>
                  </a:lnTo>
                  <a:cubicBezTo>
                    <a:pt x="1001741" y="161"/>
                    <a:pt x="1010588" y="78"/>
                    <a:pt x="1017806" y="31"/>
                  </a:cubicBezTo>
                  <a:close/>
                </a:path>
              </a:pathLst>
            </a:custGeom>
          </p:spPr>
        </p:pic>
      </p:grpSp>
      <p:pic>
        <p:nvPicPr>
          <p:cNvPr id="15" name="图片 14" descr="卡通人物&#10;&#10;中度可信度描述已自动生成"/>
          <p:cNvPicPr>
            <a:picLocks noChangeAspect="1"/>
          </p:cNvPicPr>
          <p:nvPr userDrawn="1">
            <p:custDataLst>
              <p:tags r:id="rId11"/>
            </p:custDataLst>
          </p:nvPr>
        </p:nvPicPr>
        <p:blipFill>
          <a:blip r:embed="rId12">
            <a:extLst>
              <a:ext uri="{BEBA8EAE-BF5A-486C-A8C5-ECC9F3942E4B}">
                <a14:imgProps xmlns:a14="http://schemas.microsoft.com/office/drawing/2010/main">
                  <a14:imgLayer r:embed="rId1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1028699" y="2184404"/>
            <a:ext cx="739136" cy="985515"/>
          </a:xfrm>
          <a:prstGeom prst="rect">
            <a:avLst/>
          </a:prstGeom>
        </p:spPr>
      </p:pic>
      <p:pic>
        <p:nvPicPr>
          <p:cNvPr id="17" name="图片 16" descr="人的脸被修图的娃娃&#10;&#10;中度可信度描述已自动生成"/>
          <p:cNvPicPr>
            <a:picLocks noChangeAspect="1"/>
          </p:cNvPicPr>
          <p:nvPr userDrawn="1">
            <p:custDataLst>
              <p:tags r:id="rId14"/>
            </p:custDataLst>
          </p:nvPr>
        </p:nvPicPr>
        <p:blipFill>
          <a:blip r:embed="rId15">
            <a:extLst>
              <a:ext uri="{28A0092B-C50C-407E-A947-70E740481C1C}">
                <a14:useLocalDpi xmlns:a14="http://schemas.microsoft.com/office/drawing/2010/main" val="0"/>
              </a:ext>
            </a:extLst>
          </a:blip>
          <a:stretch>
            <a:fillRect/>
          </a:stretch>
        </p:blipFill>
        <p:spPr>
          <a:xfrm>
            <a:off x="1508760" y="960122"/>
            <a:ext cx="1371599" cy="2743198"/>
          </a:xfrm>
          <a:prstGeom prst="rect">
            <a:avLst/>
          </a:prstGeom>
        </p:spPr>
      </p:pic>
      <p:pic>
        <p:nvPicPr>
          <p:cNvPr id="2" name="正确答案">
            <a:hlinkClick r:id="" action="ppaction://media"/>
          </p:cNvPr>
          <p:cNvPicPr>
            <a:picLocks noChangeAspect="1"/>
          </p:cNvPicPr>
          <p:nvPr userDrawn="1">
            <a:audioFile r:link="rId16"/>
            <p:extLst>
              <p:ext uri="{DAA4B4D4-6D71-4841-9C94-3DE7FCFB9230}">
                <p14:media xmlns:p14="http://schemas.microsoft.com/office/powerpoint/2010/main" r:embed="rId17"/>
              </p:ext>
            </p:extLst>
            <p:custDataLst>
              <p:tags r:id="rId18"/>
            </p:custDataLst>
          </p:nvPr>
        </p:nvPicPr>
        <p:blipFill>
          <a:blip r:embed="rId19"/>
          <a:stretch>
            <a:fillRect/>
          </a:stretch>
        </p:blipFill>
        <p:spPr>
          <a:xfrm>
            <a:off x="144780"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3.54167E-06 1.11111E-06 L 0.09101 -0.04745 C 0.11002 -0.05787 0.13893 -0.06482 0.1694 -0.06852 C 0.2039 -0.07269 0.2319 -0.07292 0.25156 -0.06736 L 0.34596 -0.04306" pathEditMode="relative" rAng="21360000" ptsTypes="AAAAA">
                                      <p:cBhvr>
                                        <p:cTn id="6" dur="2000" fill="hold"/>
                                        <p:tgtEl>
                                          <p:spTgt spid="15"/>
                                        </p:tgtEl>
                                        <p:attrNameLst>
                                          <p:attrName>ppt_x</p:attrName>
                                          <p:attrName>ppt_y</p:attrName>
                                        </p:attrNameLst>
                                      </p:cBhvr>
                                      <p:rCtr x="17201" y="-4514"/>
                                    </p:animMotion>
                                  </p:childTnLst>
                                </p:cTn>
                              </p:par>
                              <p:par>
                                <p:cTn id="7" presetID="44" presetClass="path" presetSubtype="0" accel="50000" decel="50000" fill="hold" nodeType="withEffect">
                                  <p:stCondLst>
                                    <p:cond delay="0"/>
                                  </p:stCondLst>
                                  <p:childTnLst>
                                    <p:animMotion origin="layout" path="M 0.00039 0.0081 L 0.08868 -0.04954 C 0.10704 -0.06204 0.13516 -0.07061 0.16511 -0.07524 C 0.19896 -0.08056 0.22618 -0.08056 0.24545 -0.07385 L 0.33881 -0.04445" pathEditMode="relative" rAng="21300000" ptsTypes="AAAAA">
                                      <p:cBhvr>
                                        <p:cTn id="8" dur="2000" fill="hold"/>
                                        <p:tgtEl>
                                          <p:spTgt spid="17"/>
                                        </p:tgtEl>
                                        <p:attrNameLst>
                                          <p:attrName>ppt_x</p:attrName>
                                          <p:attrName>ppt_y</p:attrName>
                                        </p:attrNameLst>
                                      </p:cBhvr>
                                      <p:rCtr x="16771" y="-5509"/>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1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2"/>
                </p:tgtEl>
              </p:cMediaNode>
            </p:audio>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关卡1通关">
    <p:spTree>
      <p:nvGrpSpPr>
        <p:cNvPr id="1" name=""/>
        <p:cNvGrpSpPr/>
        <p:nvPr/>
      </p:nvGrpSpPr>
      <p:grpSpPr>
        <a:xfrm>
          <a:off x="0" y="0"/>
          <a:ext cx="0" cy="0"/>
          <a:chOff x="0" y="0"/>
          <a:chExt cx="0" cy="0"/>
        </a:xfrm>
      </p:grpSpPr>
      <p:pic>
        <p:nvPicPr>
          <p:cNvPr id="14" name="图片 13" descr="绿色的植物&#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图片 6" descr="徽标&#10;&#10;描述已自动生成"/>
          <p:cNvPicPr>
            <a:picLocks noChangeAspect="1"/>
          </p:cNvPicPr>
          <p:nvPr userDrawn="1">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2817225" y="1099881"/>
            <a:ext cx="4515390" cy="6020520"/>
          </a:xfrm>
          <a:prstGeom prst="rect">
            <a:avLst/>
          </a:prstGeom>
        </p:spPr>
      </p:pic>
      <p:pic>
        <p:nvPicPr>
          <p:cNvPr id="9" name="图片 8" descr="卡通人物&#10;&#10;描述已自动生成"/>
          <p:cNvPicPr>
            <a:picLocks noChangeAspect="1"/>
          </p:cNvPicPr>
          <p:nvPr userDrawn="1">
            <p:custDataLst>
              <p:tags r:id="rId6"/>
            </p:custDataLst>
          </p:nvPr>
        </p:nvPicPr>
        <p:blipFill>
          <a:blip r:embed="rId7">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1073264" y="4746727"/>
            <a:ext cx="1583455" cy="2111273"/>
          </a:xfrm>
          <a:prstGeom prst="rect">
            <a:avLst/>
          </a:prstGeom>
        </p:spPr>
      </p:pic>
      <p:pic>
        <p:nvPicPr>
          <p:cNvPr id="15" name="风">
            <a:hlinkClick r:id="" action="ppaction://media"/>
          </p:cNvPr>
          <p:cNvPicPr>
            <a:picLocks noChangeAspect="1"/>
          </p:cNvPicPr>
          <p:nvPr userDrawn="1">
            <a:audioFile r:link="rId9"/>
            <p:extLst>
              <p:ext uri="{DAA4B4D4-6D71-4841-9C94-3DE7FCFB9230}">
                <p14:media xmlns:p14="http://schemas.microsoft.com/office/powerpoint/2010/main" r:embed="rId10"/>
              </p:ext>
            </p:extLst>
            <p:custDataLst>
              <p:tags r:id="rId11"/>
            </p:custDataLst>
          </p:nvPr>
        </p:nvPicPr>
        <p:blipFill>
          <a:blip r:embed="rId12"/>
          <a:stretch>
            <a:fillRect/>
          </a:stretch>
        </p:blipFill>
        <p:spPr>
          <a:xfrm>
            <a:off x="122873" y="-66008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10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关卡2">
    <p:spTree>
      <p:nvGrpSpPr>
        <p:cNvPr id="1" name=""/>
        <p:cNvGrpSpPr/>
        <p:nvPr/>
      </p:nvGrpSpPr>
      <p:grpSpPr>
        <a:xfrm>
          <a:off x="0" y="0"/>
          <a:ext cx="0" cy="0"/>
          <a:chOff x="0" y="0"/>
          <a:chExt cx="0" cy="0"/>
        </a:xfrm>
      </p:grpSpPr>
      <p:pic>
        <p:nvPicPr>
          <p:cNvPr id="7" name="图片 6" descr="图示&#10;&#10;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矩形 4"/>
          <p:cNvSpPr/>
          <p:nvPr userDrawn="1">
            <p:custDataLst>
              <p:tags r:id="rId4"/>
            </p:custDataLst>
          </p:nvPr>
        </p:nvSpPr>
        <p:spPr>
          <a:xfrm>
            <a:off x="4423410" y="411481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1</a:t>
            </a:r>
            <a:endParaRPr lang="zh-CN" altLang="en-US" sz="1800" b="1" cap="all" baseline="0">
              <a:solidFill>
                <a:schemeClr val="accent5">
                  <a:lumMod val="50000"/>
                </a:schemeClr>
              </a:solidFill>
              <a:effectLst/>
            </a:endParaRPr>
          </a:p>
        </p:txBody>
      </p:sp>
      <p:sp>
        <p:nvSpPr>
          <p:cNvPr id="6" name="矩形 5"/>
          <p:cNvSpPr/>
          <p:nvPr userDrawn="1">
            <p:custDataLst>
              <p:tags r:id="rId5"/>
            </p:custDataLst>
          </p:nvPr>
        </p:nvSpPr>
        <p:spPr>
          <a:xfrm>
            <a:off x="7498080" y="2804170"/>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2</a:t>
            </a:r>
            <a:endParaRPr lang="zh-CN" altLang="en-US" sz="1800" b="1" cap="all" baseline="0">
              <a:solidFill>
                <a:schemeClr val="accent5">
                  <a:lumMod val="50000"/>
                </a:schemeClr>
              </a:solidFill>
              <a:effectLst/>
            </a:endParaRPr>
          </a:p>
        </p:txBody>
      </p:sp>
      <p:grpSp>
        <p:nvGrpSpPr>
          <p:cNvPr id="2" name="组合 1"/>
          <p:cNvGrpSpPr/>
          <p:nvPr userDrawn="1">
            <p:custDataLst>
              <p:tags r:id="rId6"/>
            </p:custDataLst>
          </p:nvPr>
        </p:nvGrpSpPr>
        <p:grpSpPr>
          <a:xfrm>
            <a:off x="6743700" y="0"/>
            <a:ext cx="2400300" cy="3169925"/>
            <a:chOff x="8991600" y="0"/>
            <a:chExt cx="3200400" cy="3169925"/>
          </a:xfrm>
        </p:grpSpPr>
        <p:sp>
          <p:nvSpPr>
            <p:cNvPr id="8" name="矩形 7"/>
            <p:cNvSpPr/>
            <p:nvPr userDrawn="1">
              <p:custDataLst>
                <p:tags r:id="rId7"/>
              </p:custDataLst>
            </p:nvPr>
          </p:nvSpPr>
          <p:spPr>
            <a:xfrm>
              <a:off x="9997440" y="2804170"/>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bg2">
                      <a:lumMod val="50000"/>
                    </a:schemeClr>
                  </a:solidFill>
                  <a:effectLst/>
                </a:rPr>
                <a:t> round 2</a:t>
              </a:r>
              <a:endParaRPr lang="zh-CN" altLang="en-US" sz="1800" b="1" cap="all" baseline="0">
                <a:solidFill>
                  <a:schemeClr val="bg2">
                    <a:lumMod val="50000"/>
                  </a:schemeClr>
                </a:solidFill>
                <a:effectLst/>
              </a:endParaRPr>
            </a:p>
          </p:txBody>
        </p:sp>
        <p:pic>
          <p:nvPicPr>
            <p:cNvPr id="9" name="图片 8" descr="图示&#10;&#10;描述已自动生成"/>
            <p:cNvPicPr>
              <a:picLocks noChangeAspect="1"/>
            </p:cNvPicPr>
            <p:nvPr userDrawn="1">
              <p:custDataLst>
                <p:tags r:id="rId8"/>
              </p:custDataLst>
            </p:nvPr>
          </p:nvPicPr>
          <p:blipFill>
            <a:blip r:embed="rId3">
              <a:clrChange>
                <a:clrFrom>
                  <a:srgbClr val="92D7E7"/>
                </a:clrFrom>
                <a:clrTo>
                  <a:srgbClr val="92D7E7">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73750" b="58667"/>
            <a:stretch>
              <a:fillRect/>
            </a:stretch>
          </p:blipFill>
          <p:spPr>
            <a:xfrm>
              <a:off x="8991600" y="0"/>
              <a:ext cx="3200400" cy="2834640"/>
            </a:xfrm>
            <a:custGeom>
              <a:avLst/>
              <a:gdLst>
                <a:gd name="connsiteX0" fmla="*/ 914402 w 3200400"/>
                <a:gd name="connsiteY0" fmla="*/ 0 h 2834640"/>
                <a:gd name="connsiteX1" fmla="*/ 1428496 w 3200400"/>
                <a:gd name="connsiteY1" fmla="*/ 0 h 2834640"/>
                <a:gd name="connsiteX2" fmla="*/ 2011680 w 3200400"/>
                <a:gd name="connsiteY2" fmla="*/ 213360 h 2834640"/>
                <a:gd name="connsiteX3" fmla="*/ 2346960 w 3200400"/>
                <a:gd name="connsiteY3" fmla="*/ 807720 h 2834640"/>
                <a:gd name="connsiteX4" fmla="*/ 2712720 w 3200400"/>
                <a:gd name="connsiteY4" fmla="*/ 1097280 h 2834640"/>
                <a:gd name="connsiteX5" fmla="*/ 3200400 w 3200400"/>
                <a:gd name="connsiteY5" fmla="*/ 1363287 h 2834640"/>
                <a:gd name="connsiteX6" fmla="*/ 3200400 w 3200400"/>
                <a:gd name="connsiteY6" fmla="*/ 1451611 h 2834640"/>
                <a:gd name="connsiteX7" fmla="*/ 3154680 w 3200400"/>
                <a:gd name="connsiteY7" fmla="*/ 1691640 h 2834640"/>
                <a:gd name="connsiteX8" fmla="*/ 3093720 w 3200400"/>
                <a:gd name="connsiteY8" fmla="*/ 2057400 h 2834640"/>
                <a:gd name="connsiteX9" fmla="*/ 2453640 w 3200400"/>
                <a:gd name="connsiteY9" fmla="*/ 2651760 h 2834640"/>
                <a:gd name="connsiteX10" fmla="*/ 1554480 w 3200400"/>
                <a:gd name="connsiteY10" fmla="*/ 2834640 h 2834640"/>
                <a:gd name="connsiteX11" fmla="*/ 701040 w 3200400"/>
                <a:gd name="connsiteY11" fmla="*/ 2148840 h 2834640"/>
                <a:gd name="connsiteX12" fmla="*/ 289560 w 3200400"/>
                <a:gd name="connsiteY12" fmla="*/ 1645920 h 2834640"/>
                <a:gd name="connsiteX13" fmla="*/ 0 w 3200400"/>
                <a:gd name="connsiteY13" fmla="*/ 838200 h 2834640"/>
                <a:gd name="connsiteX14" fmla="*/ 441960 w 3200400"/>
                <a:gd name="connsiteY14" fmla="*/ 15240 h 283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2834640">
                  <a:moveTo>
                    <a:pt x="914402" y="0"/>
                  </a:moveTo>
                  <a:lnTo>
                    <a:pt x="1428496" y="0"/>
                  </a:lnTo>
                  <a:lnTo>
                    <a:pt x="2011680" y="213360"/>
                  </a:lnTo>
                  <a:lnTo>
                    <a:pt x="2346960" y="807720"/>
                  </a:lnTo>
                  <a:lnTo>
                    <a:pt x="2712720" y="1097280"/>
                  </a:lnTo>
                  <a:lnTo>
                    <a:pt x="3200400" y="1363287"/>
                  </a:lnTo>
                  <a:lnTo>
                    <a:pt x="3200400" y="1451611"/>
                  </a:lnTo>
                  <a:lnTo>
                    <a:pt x="3154680" y="1691640"/>
                  </a:lnTo>
                  <a:lnTo>
                    <a:pt x="3093720" y="2057400"/>
                  </a:lnTo>
                  <a:lnTo>
                    <a:pt x="2453640" y="2651760"/>
                  </a:lnTo>
                  <a:lnTo>
                    <a:pt x="1554480" y="2834640"/>
                  </a:lnTo>
                  <a:lnTo>
                    <a:pt x="701040" y="2148840"/>
                  </a:lnTo>
                  <a:lnTo>
                    <a:pt x="289560" y="1645920"/>
                  </a:lnTo>
                  <a:lnTo>
                    <a:pt x="0" y="838200"/>
                  </a:lnTo>
                  <a:lnTo>
                    <a:pt x="441960" y="15240"/>
                  </a:lnTo>
                  <a:close/>
                </a:path>
              </a:pathLst>
            </a:custGeom>
          </p:spPr>
        </p:pic>
      </p:grpSp>
      <p:pic>
        <p:nvPicPr>
          <p:cNvPr id="10" name="正确答案">
            <a:hlinkClick r:id="" action="ppaction://media"/>
          </p:cNvPr>
          <p:cNvPicPr>
            <a:picLocks noChangeAspect="1"/>
          </p:cNvPicPr>
          <p:nvPr userDrawn="1">
            <a:audioFile r:link="rId9"/>
            <p:extLst>
              <p:ext uri="{DAA4B4D4-6D71-4841-9C94-3DE7FCFB9230}">
                <p14:media xmlns:p14="http://schemas.microsoft.com/office/powerpoint/2010/main" r:embed="rId10"/>
              </p:ext>
            </p:extLst>
            <p:custDataLst>
              <p:tags r:id="rId11"/>
            </p:custDataLst>
          </p:nvPr>
        </p:nvPicPr>
        <p:blipFill>
          <a:blip r:embed="rId12"/>
          <a:stretch>
            <a:fillRect/>
          </a:stretch>
        </p:blipFill>
        <p:spPr>
          <a:xfrm>
            <a:off x="144780" y="-487363"/>
            <a:ext cx="365522" cy="487363"/>
          </a:xfrm>
          <a:prstGeom prst="rect">
            <a:avLst/>
          </a:prstGeom>
        </p:spPr>
      </p:pic>
      <p:pic>
        <p:nvPicPr>
          <p:cNvPr id="15" name="图片 14" descr="卡通人物&#10;&#10;中度可信度描述已自动生成"/>
          <p:cNvPicPr>
            <a:picLocks noChangeAspect="1"/>
          </p:cNvPicPr>
          <p:nvPr userDrawn="1">
            <p:custDataLst>
              <p:tags r:id="rId13"/>
            </p:custDataLst>
          </p:nvPr>
        </p:nvPicPr>
        <p:blipFill>
          <a:blip r:embed="rId14">
            <a:extLst>
              <a:ext uri="{BEBA8EAE-BF5A-486C-A8C5-ECC9F3942E4B}">
                <a14:imgProps xmlns:a14="http://schemas.microsoft.com/office/drawing/2010/main">
                  <a14:imgLayer r:embed="rId1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4532952" y="2241916"/>
            <a:ext cx="490262" cy="653683"/>
          </a:xfrm>
          <a:prstGeom prst="rect">
            <a:avLst/>
          </a:prstGeom>
        </p:spPr>
      </p:pic>
      <p:pic>
        <p:nvPicPr>
          <p:cNvPr id="17" name="图片 16" descr="人的脸被修图的娃娃&#10;&#10;中度可信度描述已自动生成"/>
          <p:cNvPicPr>
            <a:picLocks noChangeAspect="1"/>
          </p:cNvPicPr>
          <p:nvPr userDrawn="1">
            <p:custDataLst>
              <p:tags r:id="rId16"/>
            </p:custDataLst>
          </p:nvPr>
        </p:nvPicPr>
        <p:blipFill>
          <a:blip r:embed="rId17">
            <a:extLst>
              <a:ext uri="{28A0092B-C50C-407E-A947-70E740481C1C}">
                <a14:useLocalDpi xmlns:a14="http://schemas.microsoft.com/office/drawing/2010/main" val="0"/>
              </a:ext>
            </a:extLst>
          </a:blip>
          <a:stretch>
            <a:fillRect/>
          </a:stretch>
        </p:blipFill>
        <p:spPr>
          <a:xfrm>
            <a:off x="4922135" y="1353373"/>
            <a:ext cx="909770" cy="181953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3.95833E-06 0.00023 L 0.08346 -0.09468 C 0.10091 -0.11505 0.12851 -0.13565 0.15859 -0.15324 C 0.19257 -0.17315 0.22018 -0.18496 0.24166 -0.18611 L 0.3414 -0.19699" pathEditMode="relative" rAng="20520000" ptsTypes="AAAAA">
                                      <p:cBhvr>
                                        <p:cTn id="6" dur="2000" fill="hold"/>
                                        <p:tgtEl>
                                          <p:spTgt spid="15"/>
                                        </p:tgtEl>
                                        <p:attrNameLst>
                                          <p:attrName>ppt_x</p:attrName>
                                          <p:attrName>ppt_y</p:attrName>
                                        </p:attrNameLst>
                                      </p:cBhvr>
                                      <p:rCtr x="16549" y="-12685"/>
                                    </p:animMotion>
                                  </p:childTnLst>
                                </p:cTn>
                              </p:par>
                              <p:par>
                                <p:cTn id="7" presetID="44" presetClass="path" presetSubtype="0" accel="50000" decel="50000" fill="hold" nodeType="withEffect">
                                  <p:stCondLst>
                                    <p:cond delay="0"/>
                                  </p:stCondLst>
                                  <p:childTnLst>
                                    <p:animMotion origin="layout" path="M 5E-06 -3.7037E-06 L 0.08165 -0.09282 C 0.09844 -0.11458 0.12553 -0.13495 0.15547 -0.15231 C 0.18933 -0.17083 0.21654 -0.18356 0.23672 -0.18449 L 0.33555 -0.19189" pathEditMode="relative" rAng="20520000" ptsTypes="AAAAA">
                                      <p:cBhvr>
                                        <p:cTn id="8" dur="2000" fill="hold"/>
                                        <p:tgtEl>
                                          <p:spTgt spid="17"/>
                                        </p:tgtEl>
                                        <p:attrNameLst>
                                          <p:attrName>ppt_x</p:attrName>
                                          <p:attrName>ppt_y</p:attrName>
                                        </p:attrNameLst>
                                      </p:cBhvr>
                                      <p:rCtr x="16250" y="-12431"/>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15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关卡2通关">
    <p:spTree>
      <p:nvGrpSpPr>
        <p:cNvPr id="1" name=""/>
        <p:cNvGrpSpPr/>
        <p:nvPr/>
      </p:nvGrpSpPr>
      <p:grpSpPr>
        <a:xfrm>
          <a:off x="0" y="0"/>
          <a:ext cx="0" cy="0"/>
          <a:chOff x="0" y="0"/>
          <a:chExt cx="0" cy="0"/>
        </a:xfrm>
      </p:grpSpPr>
      <p:pic>
        <p:nvPicPr>
          <p:cNvPr id="4" name="图片 3" descr="绿色的树&#10;&#10;低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9" name="组合 8"/>
          <p:cNvGrpSpPr/>
          <p:nvPr userDrawn="1">
            <p:custDataLst>
              <p:tags r:id="rId4"/>
            </p:custDataLst>
          </p:nvPr>
        </p:nvGrpSpPr>
        <p:grpSpPr>
          <a:xfrm>
            <a:off x="0" y="1318001"/>
            <a:ext cx="9144000" cy="5563018"/>
            <a:chOff x="-275771" y="1260178"/>
            <a:chExt cx="12888564" cy="5880849"/>
          </a:xfrm>
        </p:grpSpPr>
        <p:pic>
          <p:nvPicPr>
            <p:cNvPr id="6" name="图片 5" descr="卡通人物&#10;&#10;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191656" y="1260178"/>
              <a:ext cx="7808686" cy="5856515"/>
            </a:xfrm>
            <a:prstGeom prst="rect">
              <a:avLst/>
            </a:prstGeom>
          </p:spPr>
        </p:pic>
        <p:pic>
          <p:nvPicPr>
            <p:cNvPr id="7" name="图片 6" descr="卡通人物&#10;&#10;描述已自动生成"/>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rcRect l="84129" t="53987"/>
            <a:stretch>
              <a:fillRect/>
            </a:stretch>
          </p:blipFill>
          <p:spPr>
            <a:xfrm>
              <a:off x="10000343" y="4804028"/>
              <a:ext cx="2612450" cy="2336999"/>
            </a:xfrm>
            <a:prstGeom prst="rect">
              <a:avLst/>
            </a:prstGeom>
          </p:spPr>
        </p:pic>
        <p:pic>
          <p:nvPicPr>
            <p:cNvPr id="8" name="图片 7" descr="卡通人物&#10;&#10;描述已自动生成"/>
            <p:cNvPicPr>
              <a:picLocks noChangeAspect="1"/>
            </p:cNvPicPr>
            <p:nvPr userDrawn="1">
              <p:custDataLst>
                <p:tags r:id="rId9"/>
              </p:custDataLst>
            </p:nvPr>
          </p:nvPicPr>
          <p:blipFill>
            <a:blip r:embed="rId8">
              <a:extLst>
                <a:ext uri="{28A0092B-C50C-407E-A947-70E740481C1C}">
                  <a14:useLocalDpi xmlns:a14="http://schemas.microsoft.com/office/drawing/2010/main" val="0"/>
                </a:ext>
              </a:extLst>
            </a:blip>
            <a:srcRect l="84129" t="53987"/>
            <a:stretch>
              <a:fillRect/>
            </a:stretch>
          </p:blipFill>
          <p:spPr>
            <a:xfrm>
              <a:off x="-275771" y="4474537"/>
              <a:ext cx="2467428" cy="2666490"/>
            </a:xfrm>
            <a:prstGeom prst="rect">
              <a:avLst/>
            </a:prstGeom>
          </p:spPr>
        </p:pic>
      </p:grpSp>
      <p:pic>
        <p:nvPicPr>
          <p:cNvPr id="10" name="风">
            <a:hlinkClick r:id="" action="ppaction://media"/>
          </p:cNvPr>
          <p:cNvPicPr>
            <a:picLocks noChangeAspect="1"/>
          </p:cNvPicPr>
          <p:nvPr userDrawn="1">
            <a:audi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122873" y="-66008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anim calcmode="lin" valueType="num">
                                      <p:cBhvr>
                                        <p:cTn id="8" dur="300" fill="hold"/>
                                        <p:tgtEl>
                                          <p:spTgt spid="9"/>
                                        </p:tgtEl>
                                        <p:attrNameLst>
                                          <p:attrName>ppt_x</p:attrName>
                                        </p:attrNameLst>
                                      </p:cBhvr>
                                      <p:tavLst>
                                        <p:tav tm="0">
                                          <p:val>
                                            <p:strVal val="#ppt_x"/>
                                          </p:val>
                                        </p:tav>
                                        <p:tav tm="100000">
                                          <p:val>
                                            <p:strVal val="#ppt_x"/>
                                          </p:val>
                                        </p:tav>
                                      </p:tavLst>
                                    </p:anim>
                                    <p:anim calcmode="lin" valueType="num">
                                      <p:cBhvr>
                                        <p:cTn id="9" dur="300" fill="hold"/>
                                        <p:tgtEl>
                                          <p:spTgt spid="9"/>
                                        </p:tgtEl>
                                        <p:attrNameLst>
                                          <p:attrName>ppt_y</p:attrName>
                                        </p:attrNameLst>
                                      </p:cBhvr>
                                      <p:tavLst>
                                        <p:tav tm="0">
                                          <p:val>
                                            <p:strVal val="#ppt_y+.1"/>
                                          </p:val>
                                        </p:tav>
                                        <p:tav tm="100000">
                                          <p:val>
                                            <p:strVal val="#ppt_y"/>
                                          </p:val>
                                        </p:tav>
                                      </p:tavLst>
                                    </p:anim>
                                  </p:childTnLst>
                                </p:cTn>
                              </p:par>
                              <p:par>
                                <p:cTn id="10" presetID="26" presetClass="emph" presetSubtype="0" fill="hold" nodeType="withEffect">
                                  <p:stCondLst>
                                    <p:cond delay="0"/>
                                  </p:stCondLst>
                                  <p:childTnLst>
                                    <p:animEffect transition="out" filter="fade">
                                      <p:cBhvr>
                                        <p:cTn id="11" dur="300" tmFilter="0, 0; .2, .5; .8, .5; 1, 0"/>
                                        <p:tgtEl>
                                          <p:spTgt spid="9"/>
                                        </p:tgtEl>
                                      </p:cBhvr>
                                    </p:animEffect>
                                    <p:animScale>
                                      <p:cBhvr>
                                        <p:cTn id="12" dur="150" autoRev="1" fill="hold"/>
                                        <p:tgtEl>
                                          <p:spTgt spid="9"/>
                                        </p:tgtEl>
                                      </p:cBhvr>
                                      <p:by x="105000" y="105000"/>
                                    </p:animScale>
                                  </p:childTnLst>
                                </p:cTn>
                              </p:par>
                              <p:par>
                                <p:cTn id="13" presetID="1" presetClass="mediacall" presetSubtype="0" fill="hold" nodeType="withEffect">
                                  <p:stCondLst>
                                    <p:cond delay="0"/>
                                  </p:stCondLst>
                                  <p:childTnLst>
                                    <p:cmd type="call" cmd="playFrom(0.0)">
                                      <p:cBhvr>
                                        <p:cTn id="14" dur="102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关卡3">
    <p:spTree>
      <p:nvGrpSpPr>
        <p:cNvPr id="1" name=""/>
        <p:cNvGrpSpPr/>
        <p:nvPr/>
      </p:nvGrpSpPr>
      <p:grpSpPr>
        <a:xfrm>
          <a:off x="0" y="0"/>
          <a:ext cx="0" cy="0"/>
          <a:chOff x="0" y="0"/>
          <a:chExt cx="0" cy="0"/>
        </a:xfrm>
      </p:grpSpPr>
      <p:grpSp>
        <p:nvGrpSpPr>
          <p:cNvPr id="25" name="组合 24"/>
          <p:cNvGrpSpPr/>
          <p:nvPr userDrawn="1">
            <p:custDataLst>
              <p:tags r:id="rId2"/>
            </p:custDataLst>
          </p:nvPr>
        </p:nvGrpSpPr>
        <p:grpSpPr>
          <a:xfrm>
            <a:off x="0" y="-13102"/>
            <a:ext cx="9144000" cy="6871102"/>
            <a:chOff x="0" y="-13102"/>
            <a:chExt cx="12192000" cy="6871102"/>
          </a:xfrm>
        </p:grpSpPr>
        <p:pic>
          <p:nvPicPr>
            <p:cNvPr id="3" name="图片 2" descr="图示&#10;&#10;描述已自动生成"/>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椭圆 4"/>
            <p:cNvSpPr/>
            <p:nvPr userDrawn="1">
              <p:custDataLst>
                <p:tags r:id="rId5"/>
              </p:custDataLst>
            </p:nvPr>
          </p:nvSpPr>
          <p:spPr>
            <a:xfrm>
              <a:off x="9494520" y="1497330"/>
              <a:ext cx="1093470" cy="55245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9" name="任意多边形: 形状 8"/>
            <p:cNvSpPr/>
            <p:nvPr userDrawn="1">
              <p:custDataLst>
                <p:tags r:id="rId6"/>
              </p:custDataLst>
            </p:nvPr>
          </p:nvSpPr>
          <p:spPr>
            <a:xfrm>
              <a:off x="9551670" y="1546860"/>
              <a:ext cx="1299210" cy="457200"/>
            </a:xfrm>
            <a:custGeom>
              <a:avLst/>
              <a:gdLst>
                <a:gd name="connsiteX0" fmla="*/ 714375 w 1261110"/>
                <a:gd name="connsiteY0" fmla="*/ 0 h 457200"/>
                <a:gd name="connsiteX1" fmla="*/ 1219514 w 1261110"/>
                <a:gd name="connsiteY1" fmla="*/ 66956 h 457200"/>
                <a:gd name="connsiteX2" fmla="*/ 1261110 w 1261110"/>
                <a:gd name="connsiteY2" fmla="*/ 83088 h 457200"/>
                <a:gd name="connsiteX3" fmla="*/ 1261110 w 1261110"/>
                <a:gd name="connsiteY3" fmla="*/ 374112 h 457200"/>
                <a:gd name="connsiteX4" fmla="*/ 1219514 w 1261110"/>
                <a:gd name="connsiteY4" fmla="*/ 390245 h 457200"/>
                <a:gd name="connsiteX5" fmla="*/ 714375 w 1261110"/>
                <a:gd name="connsiteY5" fmla="*/ 457200 h 457200"/>
                <a:gd name="connsiteX6" fmla="*/ 0 w 1261110"/>
                <a:gd name="connsiteY6" fmla="*/ 228600 h 457200"/>
                <a:gd name="connsiteX7" fmla="*/ 714375 w 1261110"/>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110" h="457200">
                  <a:moveTo>
                    <a:pt x="714375" y="0"/>
                  </a:moveTo>
                  <a:cubicBezTo>
                    <a:pt x="911644" y="0"/>
                    <a:pt x="1090238" y="25587"/>
                    <a:pt x="1219514" y="66956"/>
                  </a:cubicBezTo>
                  <a:lnTo>
                    <a:pt x="1261110" y="83088"/>
                  </a:lnTo>
                  <a:lnTo>
                    <a:pt x="1261110" y="374112"/>
                  </a:lnTo>
                  <a:lnTo>
                    <a:pt x="1219514" y="390245"/>
                  </a:lnTo>
                  <a:cubicBezTo>
                    <a:pt x="1090238" y="431613"/>
                    <a:pt x="911644" y="457200"/>
                    <a:pt x="714375" y="457200"/>
                  </a:cubicBezTo>
                  <a:cubicBezTo>
                    <a:pt x="319837" y="457200"/>
                    <a:pt x="0" y="354852"/>
                    <a:pt x="0" y="228600"/>
                  </a:cubicBezTo>
                  <a:cubicBezTo>
                    <a:pt x="0" y="102348"/>
                    <a:pt x="319837" y="0"/>
                    <a:pt x="714375" y="0"/>
                  </a:cubicBezTo>
                  <a:close/>
                </a:path>
              </a:pathLst>
            </a:cu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sp>
          <p:nvSpPr>
            <p:cNvPr id="7" name="椭圆 6"/>
            <p:cNvSpPr/>
            <p:nvPr userDrawn="1">
              <p:custDataLst>
                <p:tags r:id="rId7"/>
              </p:custDataLst>
            </p:nvPr>
          </p:nvSpPr>
          <p:spPr>
            <a:xfrm>
              <a:off x="9700260" y="1581150"/>
              <a:ext cx="1207770" cy="42291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11" name="矩形 10"/>
            <p:cNvSpPr/>
            <p:nvPr userDrawn="1">
              <p:custDataLst>
                <p:tags r:id="rId8"/>
              </p:custDataLst>
            </p:nvPr>
          </p:nvSpPr>
          <p:spPr>
            <a:xfrm>
              <a:off x="10824685" y="1962150"/>
              <a:ext cx="45719" cy="152401"/>
            </a:xfrm>
            <a:prstGeom prst="rect">
              <a:avLst/>
            </a:prstGeom>
            <a:solidFill>
              <a:srgbClr val="164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0" name="矩形 9"/>
            <p:cNvSpPr/>
            <p:nvPr userDrawn="1">
              <p:custDataLst>
                <p:tags r:id="rId9"/>
              </p:custDataLst>
            </p:nvPr>
          </p:nvSpPr>
          <p:spPr>
            <a:xfrm>
              <a:off x="10824686" y="1436369"/>
              <a:ext cx="109538" cy="539115"/>
            </a:xfrm>
            <a:prstGeom prst="rect">
              <a:avLst/>
            </a:prstGeom>
            <a:solidFill>
              <a:srgbClr val="418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4" name="矩形 3"/>
            <p:cNvSpPr/>
            <p:nvPr userDrawn="1">
              <p:custDataLst>
                <p:tags r:id="rId10"/>
              </p:custDataLst>
            </p:nvPr>
          </p:nvSpPr>
          <p:spPr>
            <a:xfrm>
              <a:off x="9335612" y="1581150"/>
              <a:ext cx="1598612" cy="363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a:effectLst>
                    <a:outerShdw blurRad="38100" dist="38100" dir="2700000" algn="tl">
                      <a:srgbClr val="000000">
                        <a:alpha val="43137"/>
                      </a:srgbClr>
                    </a:outerShdw>
                  </a:effectLst>
                  <a:latin typeface="Arial" panose="020B0604020202020204" pitchFamily="34" charset="0"/>
                  <a:ea typeface="微软雅黑" panose="020B0503020204020204" charset="-122"/>
                </a:rPr>
                <a:t>END</a:t>
              </a:r>
              <a:endParaRPr lang="zh-CN" altLang="en-US" sz="2700" b="1">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sp>
          <p:nvSpPr>
            <p:cNvPr id="20" name="任意多边形: 形状 19"/>
            <p:cNvSpPr/>
            <p:nvPr userDrawn="1">
              <p:custDataLst>
                <p:tags r:id="rId11"/>
              </p:custDataLst>
            </p:nvPr>
          </p:nvSpPr>
          <p:spPr>
            <a:xfrm>
              <a:off x="0" y="-13102"/>
              <a:ext cx="3086294" cy="2918348"/>
            </a:xfrm>
            <a:custGeom>
              <a:avLst/>
              <a:gdLst>
                <a:gd name="connsiteX0" fmla="*/ 1560268 w 3086294"/>
                <a:gd name="connsiteY0" fmla="*/ 0 h 2918348"/>
                <a:gd name="connsiteX1" fmla="*/ 1560268 w 3086294"/>
                <a:gd name="connsiteY1" fmla="*/ 13102 h 2918348"/>
                <a:gd name="connsiteX2" fmla="*/ 2823408 w 3086294"/>
                <a:gd name="connsiteY2" fmla="*/ 13102 h 2918348"/>
                <a:gd name="connsiteX3" fmla="*/ 3086294 w 3086294"/>
                <a:gd name="connsiteY3" fmla="*/ 1407852 h 2918348"/>
                <a:gd name="connsiteX4" fmla="*/ 1828857 w 3086294"/>
                <a:gd name="connsiteY4" fmla="*/ 2739942 h 2918348"/>
                <a:gd name="connsiteX5" fmla="*/ 1745819 w 3086294"/>
                <a:gd name="connsiteY5" fmla="*/ 2823198 h 2918348"/>
                <a:gd name="connsiteX6" fmla="*/ 1164552 w 3086294"/>
                <a:gd name="connsiteY6" fmla="*/ 2918348 h 2918348"/>
                <a:gd name="connsiteX7" fmla="*/ 286719 w 3086294"/>
                <a:gd name="connsiteY7" fmla="*/ 2145259 h 2918348"/>
                <a:gd name="connsiteX8" fmla="*/ 0 w 3086294"/>
                <a:gd name="connsiteY8" fmla="*/ 1934448 h 2918348"/>
                <a:gd name="connsiteX9" fmla="*/ 0 w 3086294"/>
                <a:gd name="connsiteY9" fmla="*/ 241191 h 2918348"/>
                <a:gd name="connsiteX10" fmla="*/ 500246 w 3086294"/>
                <a:gd name="connsiteY10" fmla="*/ 87654 h 29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6294" h="2918348">
                  <a:moveTo>
                    <a:pt x="1560268" y="0"/>
                  </a:moveTo>
                  <a:lnTo>
                    <a:pt x="1560268" y="13102"/>
                  </a:lnTo>
                  <a:lnTo>
                    <a:pt x="2823408" y="13102"/>
                  </a:lnTo>
                  <a:lnTo>
                    <a:pt x="3086294" y="1407852"/>
                  </a:lnTo>
                  <a:lnTo>
                    <a:pt x="1828857" y="2739942"/>
                  </a:lnTo>
                  <a:lnTo>
                    <a:pt x="1745819" y="2823198"/>
                  </a:lnTo>
                  <a:lnTo>
                    <a:pt x="1164552" y="2918348"/>
                  </a:lnTo>
                  <a:lnTo>
                    <a:pt x="286719" y="2145259"/>
                  </a:lnTo>
                  <a:lnTo>
                    <a:pt x="0" y="1934448"/>
                  </a:lnTo>
                  <a:lnTo>
                    <a:pt x="0" y="241191"/>
                  </a:lnTo>
                  <a:lnTo>
                    <a:pt x="500246" y="87654"/>
                  </a:lnTo>
                  <a:close/>
                </a:path>
              </a:pathLst>
            </a:custGeom>
            <a:solidFill>
              <a:srgbClr val="92D7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14" name="图片 13" descr="图示&#10;&#10;描述已自动生成"/>
            <p:cNvPicPr>
              <a:picLocks noChangeAspect="1"/>
            </p:cNvPicPr>
            <p:nvPr userDrawn="1">
              <p:custDataLst>
                <p:tags r:id="rId12"/>
              </p:custDataLst>
            </p:nvPr>
          </p:nvPicPr>
          <p:blipFill>
            <a:blip r:embed="rId13">
              <a:clrChange>
                <a:clrFrom>
                  <a:srgbClr val="92D7E7"/>
                </a:clrFrom>
                <a:clrTo>
                  <a:srgbClr val="92D7E7">
                    <a:alpha val="0"/>
                  </a:srgbClr>
                </a:clrTo>
              </a:clrChange>
              <a:extLst>
                <a:ext uri="{28A0092B-C50C-407E-A947-70E740481C1C}">
                  <a14:useLocalDpi xmlns:a14="http://schemas.microsoft.com/office/drawing/2010/main" val="0"/>
                </a:ext>
              </a:extLst>
            </a:blip>
            <a:srcRect l="75617" t="141" b="57328"/>
            <a:stretch>
              <a:fillRect/>
            </a:stretch>
          </p:blipFill>
          <p:spPr>
            <a:xfrm flipH="1">
              <a:off x="357622" y="988862"/>
              <a:ext cx="2877262" cy="2823115"/>
            </a:xfrm>
            <a:custGeom>
              <a:avLst/>
              <a:gdLst>
                <a:gd name="connsiteX0" fmla="*/ 1331089 w 2972765"/>
                <a:gd name="connsiteY0" fmla="*/ 0 h 2916820"/>
                <a:gd name="connsiteX1" fmla="*/ 254643 w 2972765"/>
                <a:gd name="connsiteY1" fmla="*/ 23149 h 2916820"/>
                <a:gd name="connsiteX2" fmla="*/ 0 w 2972765"/>
                <a:gd name="connsiteY2" fmla="*/ 1481559 h 2916820"/>
                <a:gd name="connsiteX3" fmla="*/ 497712 w 2972765"/>
                <a:gd name="connsiteY3" fmla="*/ 2025569 h 2916820"/>
                <a:gd name="connsiteX4" fmla="*/ 1215342 w 2972765"/>
                <a:gd name="connsiteY4" fmla="*/ 2858946 h 2916820"/>
                <a:gd name="connsiteX5" fmla="*/ 1828800 w 2972765"/>
                <a:gd name="connsiteY5" fmla="*/ 2916820 h 2916820"/>
                <a:gd name="connsiteX6" fmla="*/ 1932973 w 2972765"/>
                <a:gd name="connsiteY6" fmla="*/ 2893670 h 2916820"/>
                <a:gd name="connsiteX7" fmla="*/ 2534856 w 2972765"/>
                <a:gd name="connsiteY7" fmla="*/ 2372810 h 2916820"/>
                <a:gd name="connsiteX8" fmla="*/ 2972765 w 2972765"/>
                <a:gd name="connsiteY8" fmla="*/ 1863406 h 2916820"/>
                <a:gd name="connsiteX9" fmla="*/ 2972765 w 2972765"/>
                <a:gd name="connsiteY9" fmla="*/ 1436087 h 2916820"/>
                <a:gd name="connsiteX10" fmla="*/ 2858947 w 2972765"/>
                <a:gd name="connsiteY10" fmla="*/ 1192192 h 2916820"/>
                <a:gd name="connsiteX11" fmla="*/ 2465408 w 2972765"/>
                <a:gd name="connsiteY11" fmla="*/ 474562 h 2916820"/>
                <a:gd name="connsiteX12" fmla="*/ 1539433 w 2972765"/>
                <a:gd name="connsiteY12" fmla="*/ 46298 h 291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2765" h="2916820">
                  <a:moveTo>
                    <a:pt x="1331089" y="0"/>
                  </a:moveTo>
                  <a:lnTo>
                    <a:pt x="254643" y="23149"/>
                  </a:lnTo>
                  <a:lnTo>
                    <a:pt x="0" y="1481559"/>
                  </a:lnTo>
                  <a:lnTo>
                    <a:pt x="497712" y="2025569"/>
                  </a:lnTo>
                  <a:lnTo>
                    <a:pt x="1215342" y="2858946"/>
                  </a:lnTo>
                  <a:lnTo>
                    <a:pt x="1828800" y="2916820"/>
                  </a:lnTo>
                  <a:lnTo>
                    <a:pt x="1932973" y="2893670"/>
                  </a:lnTo>
                  <a:lnTo>
                    <a:pt x="2534856" y="2372810"/>
                  </a:lnTo>
                  <a:lnTo>
                    <a:pt x="2972765" y="1863406"/>
                  </a:lnTo>
                  <a:lnTo>
                    <a:pt x="2972765" y="1436087"/>
                  </a:lnTo>
                  <a:lnTo>
                    <a:pt x="2858947" y="1192192"/>
                  </a:lnTo>
                  <a:lnTo>
                    <a:pt x="2465408" y="474562"/>
                  </a:lnTo>
                  <a:lnTo>
                    <a:pt x="1539433" y="46298"/>
                  </a:lnTo>
                  <a:close/>
                </a:path>
              </a:pathLst>
            </a:custGeom>
            <a:effectLst>
              <a:outerShdw blurRad="50800" dist="38100" dir="2700000" algn="tl" rotWithShape="0">
                <a:prstClr val="black">
                  <a:alpha val="40000"/>
                </a:prstClr>
              </a:outerShdw>
            </a:effectLst>
          </p:spPr>
        </p:pic>
        <p:sp>
          <p:nvSpPr>
            <p:cNvPr id="21" name="任意多边形: 形状 20"/>
            <p:cNvSpPr/>
            <p:nvPr userDrawn="1">
              <p:custDataLst>
                <p:tags r:id="rId14"/>
              </p:custDataLst>
            </p:nvPr>
          </p:nvSpPr>
          <p:spPr>
            <a:xfrm>
              <a:off x="3981691" y="2038350"/>
              <a:ext cx="3136739" cy="2326511"/>
            </a:xfrm>
            <a:custGeom>
              <a:avLst/>
              <a:gdLst>
                <a:gd name="connsiteX0" fmla="*/ 1469985 w 3136739"/>
                <a:gd name="connsiteY0" fmla="*/ 162045 h 2326511"/>
                <a:gd name="connsiteX1" fmla="*/ 613458 w 3136739"/>
                <a:gd name="connsiteY1" fmla="*/ 462987 h 2326511"/>
                <a:gd name="connsiteX2" fmla="*/ 0 w 3136739"/>
                <a:gd name="connsiteY2" fmla="*/ 752354 h 2326511"/>
                <a:gd name="connsiteX3" fmla="*/ 127321 w 3136739"/>
                <a:gd name="connsiteY3" fmla="*/ 1331088 h 2326511"/>
                <a:gd name="connsiteX4" fmla="*/ 266218 w 3136739"/>
                <a:gd name="connsiteY4" fmla="*/ 1620455 h 2326511"/>
                <a:gd name="connsiteX5" fmla="*/ 1088020 w 3136739"/>
                <a:gd name="connsiteY5" fmla="*/ 1828800 h 2326511"/>
                <a:gd name="connsiteX6" fmla="*/ 1145893 w 3136739"/>
                <a:gd name="connsiteY6" fmla="*/ 2013995 h 2326511"/>
                <a:gd name="connsiteX7" fmla="*/ 1180618 w 3136739"/>
                <a:gd name="connsiteY7" fmla="*/ 2326511 h 2326511"/>
                <a:gd name="connsiteX8" fmla="*/ 1574157 w 3136739"/>
                <a:gd name="connsiteY8" fmla="*/ 2314936 h 2326511"/>
                <a:gd name="connsiteX9" fmla="*/ 1724628 w 3136739"/>
                <a:gd name="connsiteY9" fmla="*/ 2257063 h 2326511"/>
                <a:gd name="connsiteX10" fmla="*/ 2106592 w 3136739"/>
                <a:gd name="connsiteY10" fmla="*/ 1817225 h 2326511"/>
                <a:gd name="connsiteX11" fmla="*/ 2858947 w 3136739"/>
                <a:gd name="connsiteY11" fmla="*/ 1458410 h 2326511"/>
                <a:gd name="connsiteX12" fmla="*/ 3032567 w 3136739"/>
                <a:gd name="connsiteY12" fmla="*/ 1412111 h 2326511"/>
                <a:gd name="connsiteX13" fmla="*/ 3136739 w 3136739"/>
                <a:gd name="connsiteY13" fmla="*/ 972273 h 2326511"/>
                <a:gd name="connsiteX14" fmla="*/ 3044142 w 3136739"/>
                <a:gd name="connsiteY14" fmla="*/ 856526 h 2326511"/>
                <a:gd name="connsiteX15" fmla="*/ 2673752 w 3136739"/>
                <a:gd name="connsiteY15" fmla="*/ 509286 h 2326511"/>
                <a:gd name="connsiteX16" fmla="*/ 2303362 w 3136739"/>
                <a:gd name="connsiteY16" fmla="*/ 115746 h 2326511"/>
                <a:gd name="connsiteX17" fmla="*/ 1990845 w 3136739"/>
                <a:gd name="connsiteY17" fmla="*/ 0 h 2326511"/>
                <a:gd name="connsiteX18" fmla="*/ 1863524 w 3136739"/>
                <a:gd name="connsiteY18" fmla="*/ 0 h 2326511"/>
                <a:gd name="connsiteX19" fmla="*/ 1597306 w 3136739"/>
                <a:gd name="connsiteY19" fmla="*/ 0 h 2326511"/>
                <a:gd name="connsiteX20" fmla="*/ 1493134 w 3136739"/>
                <a:gd name="connsiteY20" fmla="*/ 92597 h 2326511"/>
                <a:gd name="connsiteX21" fmla="*/ 1469985 w 3136739"/>
                <a:gd name="connsiteY21" fmla="*/ 162045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469985" y="162045"/>
                  </a:moveTo>
                  <a:lnTo>
                    <a:pt x="613458" y="462987"/>
                  </a:lnTo>
                  <a:lnTo>
                    <a:pt x="0" y="752354"/>
                  </a:lnTo>
                  <a:lnTo>
                    <a:pt x="127321" y="1331088"/>
                  </a:lnTo>
                  <a:lnTo>
                    <a:pt x="266218" y="1620455"/>
                  </a:lnTo>
                  <a:lnTo>
                    <a:pt x="1088020" y="1828800"/>
                  </a:lnTo>
                  <a:cubicBezTo>
                    <a:pt x="1125872" y="1992825"/>
                    <a:pt x="1094192" y="1936440"/>
                    <a:pt x="1145893" y="2013995"/>
                  </a:cubicBezTo>
                  <a:lnTo>
                    <a:pt x="1180618" y="2326511"/>
                  </a:lnTo>
                  <a:lnTo>
                    <a:pt x="1574157" y="2314936"/>
                  </a:lnTo>
                  <a:cubicBezTo>
                    <a:pt x="1728316" y="2267503"/>
                    <a:pt x="1724628" y="2321116"/>
                    <a:pt x="1724628" y="2257063"/>
                  </a:cubicBezTo>
                  <a:lnTo>
                    <a:pt x="2106592" y="1817225"/>
                  </a:lnTo>
                  <a:lnTo>
                    <a:pt x="2858947" y="1458410"/>
                  </a:lnTo>
                  <a:cubicBezTo>
                    <a:pt x="3016793" y="1409842"/>
                    <a:pt x="2956940" y="1412111"/>
                    <a:pt x="3032567" y="1412111"/>
                  </a:cubicBezTo>
                  <a:lnTo>
                    <a:pt x="3136739" y="972273"/>
                  </a:lnTo>
                  <a:cubicBezTo>
                    <a:pt x="3058238" y="880688"/>
                    <a:pt x="3087022" y="920847"/>
                    <a:pt x="3044142" y="856526"/>
                  </a:cubicBezTo>
                  <a:lnTo>
                    <a:pt x="2673752" y="509286"/>
                  </a:lnTo>
                  <a:lnTo>
                    <a:pt x="2303362" y="115746"/>
                  </a:lnTo>
                  <a:lnTo>
                    <a:pt x="1990845" y="0"/>
                  </a:lnTo>
                  <a:lnTo>
                    <a:pt x="1863524" y="0"/>
                  </a:lnTo>
                  <a:lnTo>
                    <a:pt x="1597306" y="0"/>
                  </a:lnTo>
                  <a:cubicBezTo>
                    <a:pt x="1501981" y="95325"/>
                    <a:pt x="1548360" y="92597"/>
                    <a:pt x="1493134" y="92597"/>
                  </a:cubicBezTo>
                  <a:lnTo>
                    <a:pt x="1469985" y="162045"/>
                  </a:lnTo>
                  <a:close/>
                </a:path>
              </a:pathLst>
            </a:custGeom>
            <a:solidFill>
              <a:srgbClr val="B3E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24" name="图片 23" descr="图示&#10;&#10;描述已自动生成"/>
            <p:cNvPicPr>
              <a:picLocks noChangeAspect="1"/>
            </p:cNvPicPr>
            <p:nvPr userDrawn="1">
              <p:custDataLst>
                <p:tags r:id="rId15"/>
              </p:custDataLst>
            </p:nvPr>
          </p:nvPicPr>
          <p:blipFill>
            <a:blip r:embed="rId16">
              <a:clrChange>
                <a:clrFrom>
                  <a:srgbClr val="B3E3EF"/>
                </a:clrFrom>
                <a:clrTo>
                  <a:srgbClr val="B3E3EF">
                    <a:alpha val="0"/>
                  </a:srgbClr>
                </a:clrTo>
              </a:clrChange>
              <a:extLst>
                <a:ext uri="{28A0092B-C50C-407E-A947-70E740481C1C}">
                  <a14:useLocalDpi xmlns:a14="http://schemas.microsoft.com/office/drawing/2010/main" val="0"/>
                </a:ext>
              </a:extLst>
            </a:blip>
            <a:srcRect l="41614" t="29374" r="32658" b="36702"/>
            <a:stretch>
              <a:fillRect/>
            </a:stretch>
          </p:blipFill>
          <p:spPr>
            <a:xfrm flipH="1">
              <a:off x="3351319" y="2310575"/>
              <a:ext cx="4048556" cy="3002803"/>
            </a:xfrm>
            <a:custGeom>
              <a:avLst/>
              <a:gdLst>
                <a:gd name="connsiteX0" fmla="*/ 1539433 w 3136739"/>
                <a:gd name="connsiteY0" fmla="*/ 0 h 2326511"/>
                <a:gd name="connsiteX1" fmla="*/ 1273215 w 3136739"/>
                <a:gd name="connsiteY1" fmla="*/ 0 h 2326511"/>
                <a:gd name="connsiteX2" fmla="*/ 1145894 w 3136739"/>
                <a:gd name="connsiteY2" fmla="*/ 0 h 2326511"/>
                <a:gd name="connsiteX3" fmla="*/ 833377 w 3136739"/>
                <a:gd name="connsiteY3" fmla="*/ 115746 h 2326511"/>
                <a:gd name="connsiteX4" fmla="*/ 462987 w 3136739"/>
                <a:gd name="connsiteY4" fmla="*/ 509286 h 2326511"/>
                <a:gd name="connsiteX5" fmla="*/ 92597 w 3136739"/>
                <a:gd name="connsiteY5" fmla="*/ 856526 h 2326511"/>
                <a:gd name="connsiteX6" fmla="*/ 0 w 3136739"/>
                <a:gd name="connsiteY6" fmla="*/ 972273 h 2326511"/>
                <a:gd name="connsiteX7" fmla="*/ 104172 w 3136739"/>
                <a:gd name="connsiteY7" fmla="*/ 1412111 h 2326511"/>
                <a:gd name="connsiteX8" fmla="*/ 277792 w 3136739"/>
                <a:gd name="connsiteY8" fmla="*/ 1458410 h 2326511"/>
                <a:gd name="connsiteX9" fmla="*/ 1030147 w 3136739"/>
                <a:gd name="connsiteY9" fmla="*/ 1817225 h 2326511"/>
                <a:gd name="connsiteX10" fmla="*/ 1412111 w 3136739"/>
                <a:gd name="connsiteY10" fmla="*/ 2257063 h 2326511"/>
                <a:gd name="connsiteX11" fmla="*/ 1562582 w 3136739"/>
                <a:gd name="connsiteY11" fmla="*/ 2314936 h 2326511"/>
                <a:gd name="connsiteX12" fmla="*/ 1956121 w 3136739"/>
                <a:gd name="connsiteY12" fmla="*/ 2326511 h 2326511"/>
                <a:gd name="connsiteX13" fmla="*/ 1990846 w 3136739"/>
                <a:gd name="connsiteY13" fmla="*/ 2013995 h 2326511"/>
                <a:gd name="connsiteX14" fmla="*/ 2048719 w 3136739"/>
                <a:gd name="connsiteY14" fmla="*/ 1828800 h 2326511"/>
                <a:gd name="connsiteX15" fmla="*/ 2870521 w 3136739"/>
                <a:gd name="connsiteY15" fmla="*/ 1620455 h 2326511"/>
                <a:gd name="connsiteX16" fmla="*/ 3009418 w 3136739"/>
                <a:gd name="connsiteY16" fmla="*/ 1331088 h 2326511"/>
                <a:gd name="connsiteX17" fmla="*/ 3136739 w 3136739"/>
                <a:gd name="connsiteY17" fmla="*/ 752354 h 2326511"/>
                <a:gd name="connsiteX18" fmla="*/ 2523281 w 3136739"/>
                <a:gd name="connsiteY18" fmla="*/ 462987 h 2326511"/>
                <a:gd name="connsiteX19" fmla="*/ 1666754 w 3136739"/>
                <a:gd name="connsiteY19" fmla="*/ 162045 h 2326511"/>
                <a:gd name="connsiteX20" fmla="*/ 1643605 w 3136739"/>
                <a:gd name="connsiteY20" fmla="*/ 92597 h 2326511"/>
                <a:gd name="connsiteX21" fmla="*/ 1539433 w 3136739"/>
                <a:gd name="connsiteY21" fmla="*/ 0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539433" y="0"/>
                  </a:moveTo>
                  <a:lnTo>
                    <a:pt x="1273215" y="0"/>
                  </a:lnTo>
                  <a:lnTo>
                    <a:pt x="1145894" y="0"/>
                  </a:lnTo>
                  <a:lnTo>
                    <a:pt x="833377" y="115746"/>
                  </a:lnTo>
                  <a:lnTo>
                    <a:pt x="462987" y="509286"/>
                  </a:lnTo>
                  <a:lnTo>
                    <a:pt x="92597" y="856526"/>
                  </a:lnTo>
                  <a:cubicBezTo>
                    <a:pt x="49717" y="920847"/>
                    <a:pt x="78501" y="880688"/>
                    <a:pt x="0" y="972273"/>
                  </a:cubicBezTo>
                  <a:lnTo>
                    <a:pt x="104172" y="1412111"/>
                  </a:lnTo>
                  <a:cubicBezTo>
                    <a:pt x="179799" y="1412111"/>
                    <a:pt x="119946" y="1409842"/>
                    <a:pt x="277792" y="1458410"/>
                  </a:cubicBezTo>
                  <a:lnTo>
                    <a:pt x="1030147" y="1817225"/>
                  </a:lnTo>
                  <a:lnTo>
                    <a:pt x="1412111" y="2257063"/>
                  </a:lnTo>
                  <a:cubicBezTo>
                    <a:pt x="1412111" y="2321116"/>
                    <a:pt x="1408423" y="2267503"/>
                    <a:pt x="1562582" y="2314936"/>
                  </a:cubicBezTo>
                  <a:lnTo>
                    <a:pt x="1956121" y="2326511"/>
                  </a:lnTo>
                  <a:lnTo>
                    <a:pt x="1990846" y="2013995"/>
                  </a:lnTo>
                  <a:cubicBezTo>
                    <a:pt x="2042547" y="1936440"/>
                    <a:pt x="2010867" y="1992825"/>
                    <a:pt x="2048719" y="1828800"/>
                  </a:cubicBezTo>
                  <a:lnTo>
                    <a:pt x="2870521" y="1620455"/>
                  </a:lnTo>
                  <a:lnTo>
                    <a:pt x="3009418" y="1331088"/>
                  </a:lnTo>
                  <a:lnTo>
                    <a:pt x="3136739" y="752354"/>
                  </a:lnTo>
                  <a:lnTo>
                    <a:pt x="2523281" y="462987"/>
                  </a:lnTo>
                  <a:lnTo>
                    <a:pt x="1666754" y="162045"/>
                  </a:lnTo>
                  <a:lnTo>
                    <a:pt x="1643605" y="92597"/>
                  </a:lnTo>
                  <a:cubicBezTo>
                    <a:pt x="1588379" y="92597"/>
                    <a:pt x="1634758" y="95325"/>
                    <a:pt x="1539433" y="0"/>
                  </a:cubicBezTo>
                  <a:close/>
                </a:path>
              </a:pathLst>
            </a:custGeom>
            <a:effectLst>
              <a:outerShdw blurRad="50800" dist="38100" dir="2700000" algn="tl" rotWithShape="0">
                <a:prstClr val="black">
                  <a:alpha val="40000"/>
                </a:prstClr>
              </a:outerShdw>
            </a:effectLst>
          </p:spPr>
        </p:pic>
      </p:grpSp>
      <p:sp>
        <p:nvSpPr>
          <p:cNvPr id="17" name="矩形 16"/>
          <p:cNvSpPr/>
          <p:nvPr userDrawn="1">
            <p:custDataLst>
              <p:tags r:id="rId17"/>
            </p:custDataLst>
          </p:nvPr>
        </p:nvSpPr>
        <p:spPr>
          <a:xfrm>
            <a:off x="623471" y="3642201"/>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2</a:t>
            </a:r>
            <a:endParaRPr lang="zh-CN" altLang="en-US" sz="1800" b="1" cap="all" baseline="0">
              <a:solidFill>
                <a:schemeClr val="accent5">
                  <a:lumMod val="50000"/>
                </a:schemeClr>
              </a:solidFill>
              <a:effectLst/>
            </a:endParaRPr>
          </a:p>
        </p:txBody>
      </p:sp>
      <p:sp>
        <p:nvSpPr>
          <p:cNvPr id="18" name="矩形 17"/>
          <p:cNvSpPr/>
          <p:nvPr userDrawn="1">
            <p:custDataLst>
              <p:tags r:id="rId18"/>
            </p:custDataLst>
          </p:nvPr>
        </p:nvSpPr>
        <p:spPr>
          <a:xfrm>
            <a:off x="3275231" y="5150153"/>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3</a:t>
            </a:r>
            <a:endParaRPr lang="zh-CN" altLang="en-US" sz="1800" b="1" cap="all" baseline="0">
              <a:solidFill>
                <a:schemeClr val="accent5">
                  <a:lumMod val="50000"/>
                </a:schemeClr>
              </a:solidFill>
              <a:effectLst/>
            </a:endParaRPr>
          </a:p>
        </p:txBody>
      </p:sp>
      <p:grpSp>
        <p:nvGrpSpPr>
          <p:cNvPr id="6" name="组合 5"/>
          <p:cNvGrpSpPr/>
          <p:nvPr userDrawn="1">
            <p:custDataLst>
              <p:tags r:id="rId19"/>
            </p:custDataLst>
          </p:nvPr>
        </p:nvGrpSpPr>
        <p:grpSpPr>
          <a:xfrm>
            <a:off x="2513489" y="2310575"/>
            <a:ext cx="3036417" cy="3205333"/>
            <a:chOff x="3351319" y="2310575"/>
            <a:chExt cx="4048556" cy="3205333"/>
          </a:xfrm>
        </p:grpSpPr>
        <p:pic>
          <p:nvPicPr>
            <p:cNvPr id="35" name="图片 34" descr="图示&#10;&#10;描述已自动生成"/>
            <p:cNvPicPr>
              <a:picLocks noChangeAspect="1"/>
            </p:cNvPicPr>
            <p:nvPr userDrawn="1">
              <p:custDataLst>
                <p:tags r:id="rId20"/>
              </p:custDataLst>
            </p:nvPr>
          </p:nvPicPr>
          <p:blipFill>
            <a:blip r:embed="rId16">
              <a:clrChange>
                <a:clrFrom>
                  <a:srgbClr val="B3E3EF"/>
                </a:clrFrom>
                <a:clrTo>
                  <a:srgbClr val="B3E3E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41614" t="29374" r="32658" b="36702"/>
            <a:stretch>
              <a:fillRect/>
            </a:stretch>
          </p:blipFill>
          <p:spPr>
            <a:xfrm flipH="1">
              <a:off x="3351319" y="2310575"/>
              <a:ext cx="4048556" cy="3002803"/>
            </a:xfrm>
            <a:custGeom>
              <a:avLst/>
              <a:gdLst>
                <a:gd name="connsiteX0" fmla="*/ 1539433 w 3136739"/>
                <a:gd name="connsiteY0" fmla="*/ 0 h 2326511"/>
                <a:gd name="connsiteX1" fmla="*/ 1273215 w 3136739"/>
                <a:gd name="connsiteY1" fmla="*/ 0 h 2326511"/>
                <a:gd name="connsiteX2" fmla="*/ 1145894 w 3136739"/>
                <a:gd name="connsiteY2" fmla="*/ 0 h 2326511"/>
                <a:gd name="connsiteX3" fmla="*/ 833377 w 3136739"/>
                <a:gd name="connsiteY3" fmla="*/ 115746 h 2326511"/>
                <a:gd name="connsiteX4" fmla="*/ 462987 w 3136739"/>
                <a:gd name="connsiteY4" fmla="*/ 509286 h 2326511"/>
                <a:gd name="connsiteX5" fmla="*/ 92597 w 3136739"/>
                <a:gd name="connsiteY5" fmla="*/ 856526 h 2326511"/>
                <a:gd name="connsiteX6" fmla="*/ 0 w 3136739"/>
                <a:gd name="connsiteY6" fmla="*/ 972273 h 2326511"/>
                <a:gd name="connsiteX7" fmla="*/ 104172 w 3136739"/>
                <a:gd name="connsiteY7" fmla="*/ 1412111 h 2326511"/>
                <a:gd name="connsiteX8" fmla="*/ 277792 w 3136739"/>
                <a:gd name="connsiteY8" fmla="*/ 1458410 h 2326511"/>
                <a:gd name="connsiteX9" fmla="*/ 1030147 w 3136739"/>
                <a:gd name="connsiteY9" fmla="*/ 1817225 h 2326511"/>
                <a:gd name="connsiteX10" fmla="*/ 1412111 w 3136739"/>
                <a:gd name="connsiteY10" fmla="*/ 2257063 h 2326511"/>
                <a:gd name="connsiteX11" fmla="*/ 1562582 w 3136739"/>
                <a:gd name="connsiteY11" fmla="*/ 2314936 h 2326511"/>
                <a:gd name="connsiteX12" fmla="*/ 1956121 w 3136739"/>
                <a:gd name="connsiteY12" fmla="*/ 2326511 h 2326511"/>
                <a:gd name="connsiteX13" fmla="*/ 1990846 w 3136739"/>
                <a:gd name="connsiteY13" fmla="*/ 2013995 h 2326511"/>
                <a:gd name="connsiteX14" fmla="*/ 2048719 w 3136739"/>
                <a:gd name="connsiteY14" fmla="*/ 1828800 h 2326511"/>
                <a:gd name="connsiteX15" fmla="*/ 2870521 w 3136739"/>
                <a:gd name="connsiteY15" fmla="*/ 1620455 h 2326511"/>
                <a:gd name="connsiteX16" fmla="*/ 3009418 w 3136739"/>
                <a:gd name="connsiteY16" fmla="*/ 1331088 h 2326511"/>
                <a:gd name="connsiteX17" fmla="*/ 3136739 w 3136739"/>
                <a:gd name="connsiteY17" fmla="*/ 752354 h 2326511"/>
                <a:gd name="connsiteX18" fmla="*/ 2523281 w 3136739"/>
                <a:gd name="connsiteY18" fmla="*/ 462987 h 2326511"/>
                <a:gd name="connsiteX19" fmla="*/ 1666754 w 3136739"/>
                <a:gd name="connsiteY19" fmla="*/ 162045 h 2326511"/>
                <a:gd name="connsiteX20" fmla="*/ 1643605 w 3136739"/>
                <a:gd name="connsiteY20" fmla="*/ 92597 h 2326511"/>
                <a:gd name="connsiteX21" fmla="*/ 1539433 w 3136739"/>
                <a:gd name="connsiteY21" fmla="*/ 0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539433" y="0"/>
                  </a:moveTo>
                  <a:lnTo>
                    <a:pt x="1273215" y="0"/>
                  </a:lnTo>
                  <a:lnTo>
                    <a:pt x="1145894" y="0"/>
                  </a:lnTo>
                  <a:lnTo>
                    <a:pt x="833377" y="115746"/>
                  </a:lnTo>
                  <a:lnTo>
                    <a:pt x="462987" y="509286"/>
                  </a:lnTo>
                  <a:lnTo>
                    <a:pt x="92597" y="856526"/>
                  </a:lnTo>
                  <a:cubicBezTo>
                    <a:pt x="49717" y="920847"/>
                    <a:pt x="78501" y="880688"/>
                    <a:pt x="0" y="972273"/>
                  </a:cubicBezTo>
                  <a:lnTo>
                    <a:pt x="104172" y="1412111"/>
                  </a:lnTo>
                  <a:cubicBezTo>
                    <a:pt x="179799" y="1412111"/>
                    <a:pt x="119946" y="1409842"/>
                    <a:pt x="277792" y="1458410"/>
                  </a:cubicBezTo>
                  <a:lnTo>
                    <a:pt x="1030147" y="1817225"/>
                  </a:lnTo>
                  <a:lnTo>
                    <a:pt x="1412111" y="2257063"/>
                  </a:lnTo>
                  <a:cubicBezTo>
                    <a:pt x="1412111" y="2321116"/>
                    <a:pt x="1408423" y="2267503"/>
                    <a:pt x="1562582" y="2314936"/>
                  </a:cubicBezTo>
                  <a:lnTo>
                    <a:pt x="1956121" y="2326511"/>
                  </a:lnTo>
                  <a:lnTo>
                    <a:pt x="1990846" y="2013995"/>
                  </a:lnTo>
                  <a:cubicBezTo>
                    <a:pt x="2042547" y="1936440"/>
                    <a:pt x="2010867" y="1992825"/>
                    <a:pt x="2048719" y="1828800"/>
                  </a:cubicBezTo>
                  <a:lnTo>
                    <a:pt x="2870521" y="1620455"/>
                  </a:lnTo>
                  <a:lnTo>
                    <a:pt x="3009418" y="1331088"/>
                  </a:lnTo>
                  <a:lnTo>
                    <a:pt x="3136739" y="752354"/>
                  </a:lnTo>
                  <a:lnTo>
                    <a:pt x="2523281" y="462987"/>
                  </a:lnTo>
                  <a:lnTo>
                    <a:pt x="1666754" y="162045"/>
                  </a:lnTo>
                  <a:lnTo>
                    <a:pt x="1643605" y="92597"/>
                  </a:lnTo>
                  <a:cubicBezTo>
                    <a:pt x="1588379" y="92597"/>
                    <a:pt x="1634758" y="95325"/>
                    <a:pt x="1539433" y="0"/>
                  </a:cubicBezTo>
                  <a:close/>
                </a:path>
              </a:pathLst>
            </a:custGeom>
            <a:effectLst>
              <a:outerShdw blurRad="50800" dist="38100" dir="2700000" algn="tl" rotWithShape="0">
                <a:prstClr val="black">
                  <a:alpha val="40000"/>
                </a:prstClr>
              </a:outerShdw>
            </a:effectLst>
          </p:spPr>
        </p:pic>
        <p:sp>
          <p:nvSpPr>
            <p:cNvPr id="38" name="矩形 37"/>
            <p:cNvSpPr/>
            <p:nvPr userDrawn="1">
              <p:custDataLst>
                <p:tags r:id="rId21"/>
              </p:custDataLst>
            </p:nvPr>
          </p:nvSpPr>
          <p:spPr>
            <a:xfrm>
              <a:off x="4366975" y="5150153"/>
              <a:ext cx="18288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3">
                      <a:lumMod val="75000"/>
                    </a:schemeClr>
                  </a:solidFill>
                  <a:effectLst/>
                </a:rPr>
                <a:t> round 3</a:t>
              </a:r>
              <a:endParaRPr lang="zh-CN" altLang="en-US" sz="1800" b="1" cap="all" baseline="0">
                <a:solidFill>
                  <a:schemeClr val="accent3">
                    <a:lumMod val="75000"/>
                  </a:schemeClr>
                </a:solidFill>
                <a:effectLst/>
              </a:endParaRPr>
            </a:p>
          </p:txBody>
        </p:sp>
      </p:grpSp>
      <p:pic>
        <p:nvPicPr>
          <p:cNvPr id="39" name="正确答案">
            <a:hlinkClick r:id="" action="ppaction://media"/>
          </p:cNvPr>
          <p:cNvPicPr>
            <a:picLocks noChangeAspect="1"/>
          </p:cNvPicPr>
          <p:nvPr userDrawn="1">
            <a:audioFile r:link="rId22"/>
            <p:extLst>
              <p:ext uri="{DAA4B4D4-6D71-4841-9C94-3DE7FCFB9230}">
                <p14:media xmlns:p14="http://schemas.microsoft.com/office/powerpoint/2010/main" r:embed="rId23"/>
              </p:ext>
            </p:extLst>
            <p:custDataLst>
              <p:tags r:id="rId24"/>
            </p:custDataLst>
          </p:nvPr>
        </p:nvPicPr>
        <p:blipFill>
          <a:blip r:embed="rId25"/>
          <a:stretch>
            <a:fillRect/>
          </a:stretch>
        </p:blipFill>
        <p:spPr>
          <a:xfrm>
            <a:off x="513358" y="-469322"/>
            <a:ext cx="365522" cy="487363"/>
          </a:xfrm>
          <a:prstGeom prst="rect">
            <a:avLst/>
          </a:prstGeom>
        </p:spPr>
      </p:pic>
      <p:pic>
        <p:nvPicPr>
          <p:cNvPr id="15" name="图片 14" descr="卡通人物&#10;&#10;中度可信度描述已自动生成"/>
          <p:cNvPicPr>
            <a:picLocks noChangeAspect="1"/>
          </p:cNvPicPr>
          <p:nvPr userDrawn="1">
            <p:custDataLst>
              <p:tags r:id="rId26"/>
            </p:custDataLst>
          </p:nvPr>
        </p:nvPicPr>
        <p:blipFill>
          <a:blip r:embed="rId27">
            <a:extLst>
              <a:ext uri="{BEBA8EAE-BF5A-486C-A8C5-ECC9F3942E4B}">
                <a14:imgProps xmlns:a14="http://schemas.microsoft.com/office/drawing/2010/main">
                  <a14:imgLayer r:embed="rId2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696119" y="1790503"/>
            <a:ext cx="490262" cy="653683"/>
          </a:xfrm>
          <a:prstGeom prst="rect">
            <a:avLst/>
          </a:prstGeom>
        </p:spPr>
      </p:pic>
      <p:pic>
        <p:nvPicPr>
          <p:cNvPr id="16" name="图片 15" descr="人的脸被修图的娃娃&#10;&#10;中度可信度描述已自动生成"/>
          <p:cNvPicPr>
            <a:picLocks noChangeAspect="1"/>
          </p:cNvPicPr>
          <p:nvPr userDrawn="1">
            <p:custDataLst>
              <p:tags r:id="rId29"/>
            </p:custDataLst>
          </p:nvPr>
        </p:nvPicPr>
        <p:blipFill>
          <a:blip r:embed="rId30">
            <a:extLst>
              <a:ext uri="{28A0092B-C50C-407E-A947-70E740481C1C}">
                <a14:useLocalDpi xmlns:a14="http://schemas.microsoft.com/office/drawing/2010/main" val="0"/>
              </a:ext>
            </a:extLst>
          </a:blip>
          <a:stretch>
            <a:fillRect/>
          </a:stretch>
        </p:blipFill>
        <p:spPr>
          <a:xfrm>
            <a:off x="1085302" y="901960"/>
            <a:ext cx="909770" cy="181953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8.33333E-07 -2.96296E-06 L 0.09883 -0.10115 C 0.12083 -0.12731 0.14531 -0.12708 0.16979 -0.11227 C 0.19779 -0.10115 0.21693 -0.07615 0.22643 -0.03148 L 0.27318 0.15625" pathEditMode="relative" rAng="1080000" ptsTypes="AAAAA">
                                      <p:cBhvr>
                                        <p:cTn id="6" dur="2000" fill="hold"/>
                                        <p:tgtEl>
                                          <p:spTgt spid="15"/>
                                        </p:tgtEl>
                                        <p:attrNameLst>
                                          <p:attrName>ppt_x</p:attrName>
                                          <p:attrName>ppt_y</p:attrName>
                                        </p:attrNameLst>
                                      </p:cBhvr>
                                      <p:rCtr x="15391" y="-1690"/>
                                    </p:animMotion>
                                  </p:childTnLst>
                                </p:cTn>
                              </p:par>
                              <p:par>
                                <p:cTn id="7" presetID="44" presetClass="path" presetSubtype="0" accel="50000" decel="50000" fill="hold" nodeType="withEffect">
                                  <p:stCondLst>
                                    <p:cond delay="0"/>
                                  </p:stCondLst>
                                  <p:childTnLst>
                                    <p:animMotion origin="layout" path="M 0.00234 -0.00116 L 0.10807 -0.125 C 0.13203 -0.16111 0.15924 -0.16389 0.18607 -0.15 C 0.21536 -0.13148 0.23776 -0.11018 0.24779 -0.06319 L 0.29935 0.15833" pathEditMode="relative" rAng="960000" ptsTypes="AAAAA">
                                      <p:cBhvr>
                                        <p:cTn id="8" dur="2000" fill="hold"/>
                                        <p:tgtEl>
                                          <p:spTgt spid="16"/>
                                        </p:tgtEl>
                                        <p:attrNameLst>
                                          <p:attrName>ppt_x</p:attrName>
                                          <p:attrName>ppt_y</p:attrName>
                                        </p:attrNameLst>
                                      </p:cBhvr>
                                      <p:rCtr x="16654" y="-3241"/>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1567"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39"/>
                </p:tgtEl>
              </p:cMediaNode>
            </p:audio>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关卡3通关">
    <p:spTree>
      <p:nvGrpSpPr>
        <p:cNvPr id="1" name=""/>
        <p:cNvGrpSpPr/>
        <p:nvPr/>
      </p:nvGrpSpPr>
      <p:grpSpPr>
        <a:xfrm>
          <a:off x="0" y="0"/>
          <a:ext cx="0" cy="0"/>
          <a:chOff x="0" y="0"/>
          <a:chExt cx="0" cy="0"/>
        </a:xfrm>
      </p:grpSpPr>
      <p:pic>
        <p:nvPicPr>
          <p:cNvPr id="8" name="图片 7"/>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rcRect l="16625"/>
          <a:stretch>
            <a:fillRect/>
          </a:stretch>
        </p:blipFill>
        <p:spPr>
          <a:xfrm>
            <a:off x="0" y="0"/>
            <a:ext cx="9144000" cy="6858000"/>
          </a:xfrm>
          <a:prstGeom prst="rect">
            <a:avLst/>
          </a:prstGeom>
        </p:spPr>
      </p:pic>
      <p:grpSp>
        <p:nvGrpSpPr>
          <p:cNvPr id="14" name="组合 13"/>
          <p:cNvGrpSpPr/>
          <p:nvPr userDrawn="1">
            <p:custDataLst>
              <p:tags r:id="rId4"/>
            </p:custDataLst>
          </p:nvPr>
        </p:nvGrpSpPr>
        <p:grpSpPr>
          <a:xfrm>
            <a:off x="0" y="857250"/>
            <a:ext cx="9144000" cy="6000750"/>
            <a:chOff x="0" y="857250"/>
            <a:chExt cx="12192000" cy="6000750"/>
          </a:xfrm>
        </p:grpSpPr>
        <p:pic>
          <p:nvPicPr>
            <p:cNvPr id="10" name="图片 9" descr="卡通人物&#10;&#10;描述已自动生成"/>
            <p:cNvPicPr>
              <a:picLocks noChangeAspect="1"/>
            </p:cNvPicPr>
            <p:nvPr userDrawn="1">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2301240" y="857250"/>
              <a:ext cx="8001000" cy="6000750"/>
            </a:xfrm>
            <a:prstGeom prst="rect">
              <a:avLst/>
            </a:prstGeom>
          </p:spPr>
        </p:pic>
        <p:pic>
          <p:nvPicPr>
            <p:cNvPr id="12" name="图片 11" descr="卡通人物&#10;&#10;描述已自动生成"/>
            <p:cNvPicPr>
              <a:picLocks noChangeAspect="1"/>
            </p:cNvPicPr>
            <p:nvPr userDrawn="1">
              <p:custDataLst>
                <p:tags r:id="rId7"/>
              </p:custDataLst>
            </p:nvPr>
          </p:nvPicPr>
          <p:blipFill>
            <a:blip r:embed="rId8">
              <a:extLst>
                <a:ext uri="{28A0092B-C50C-407E-A947-70E740481C1C}">
                  <a14:useLocalDpi xmlns:a14="http://schemas.microsoft.com/office/drawing/2010/main" val="0"/>
                </a:ext>
              </a:extLst>
            </a:blip>
            <a:srcRect l="88192" t="38821"/>
            <a:stretch>
              <a:fillRect/>
            </a:stretch>
          </p:blipFill>
          <p:spPr>
            <a:xfrm>
              <a:off x="0" y="3063240"/>
              <a:ext cx="2301240" cy="3794760"/>
            </a:xfrm>
            <a:prstGeom prst="rect">
              <a:avLst/>
            </a:prstGeom>
          </p:spPr>
        </p:pic>
        <p:pic>
          <p:nvPicPr>
            <p:cNvPr id="13" name="图片 12" descr="卡通人物&#10;&#10;描述已自动生成"/>
            <p:cNvPicPr>
              <a:picLocks noChangeAspect="1"/>
            </p:cNvPicPr>
            <p:nvPr userDrawn="1">
              <p:custDataLst>
                <p:tags r:id="rId9"/>
              </p:custDataLst>
            </p:nvPr>
          </p:nvPicPr>
          <p:blipFill>
            <a:blip r:embed="rId8">
              <a:extLst>
                <a:ext uri="{28A0092B-C50C-407E-A947-70E740481C1C}">
                  <a14:useLocalDpi xmlns:a14="http://schemas.microsoft.com/office/drawing/2010/main" val="0"/>
                </a:ext>
              </a:extLst>
            </a:blip>
            <a:srcRect l="93588" t="38821"/>
            <a:stretch>
              <a:fillRect/>
            </a:stretch>
          </p:blipFill>
          <p:spPr>
            <a:xfrm flipH="1">
              <a:off x="10302240" y="3169920"/>
              <a:ext cx="1889760" cy="3688080"/>
            </a:xfrm>
            <a:prstGeom prst="rect">
              <a:avLst/>
            </a:prstGeom>
          </p:spPr>
        </p:pic>
      </p:grpSp>
      <p:pic>
        <p:nvPicPr>
          <p:cNvPr id="15" name="风">
            <a:hlinkClick r:id="" action="ppaction://media"/>
          </p:cNvPr>
          <p:cNvPicPr>
            <a:picLocks noChangeAspect="1"/>
          </p:cNvPicPr>
          <p:nvPr userDrawn="1">
            <a:audioFile r:link="rId10"/>
            <p:extLst>
              <p:ext uri="{DAA4B4D4-6D71-4841-9C94-3DE7FCFB9230}">
                <p14:media xmlns:p14="http://schemas.microsoft.com/office/powerpoint/2010/main" r:embed="rId11"/>
              </p:ext>
            </p:extLst>
            <p:custDataLst>
              <p:tags r:id="rId12"/>
            </p:custDataLst>
          </p:nvPr>
        </p:nvPicPr>
        <p:blipFill>
          <a:blip r:embed="rId13"/>
          <a:stretch>
            <a:fillRect/>
          </a:stretch>
        </p:blipFill>
        <p:spPr>
          <a:xfrm>
            <a:off x="122873" y="-660082"/>
            <a:ext cx="365522" cy="48736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26" presetClass="emph" presetSubtype="0" fill="hold" nodeType="with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par>
                                <p:cTn id="13" presetID="1" presetClass="mediacall" presetSubtype="0" fill="hold" nodeType="withEffect">
                                  <p:stCondLst>
                                    <p:cond delay="0"/>
                                  </p:stCondLst>
                                  <p:childTnLst>
                                    <p:cmd type="call" cmd="playFrom(0.0)">
                                      <p:cBhvr>
                                        <p:cTn id="14" dur="10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25" name="组合 24"/>
          <p:cNvGrpSpPr/>
          <p:nvPr userDrawn="1">
            <p:custDataLst>
              <p:tags r:id="rId2"/>
            </p:custDataLst>
          </p:nvPr>
        </p:nvGrpSpPr>
        <p:grpSpPr>
          <a:xfrm>
            <a:off x="0" y="-13102"/>
            <a:ext cx="9144000" cy="6871102"/>
            <a:chOff x="0" y="-13102"/>
            <a:chExt cx="12192000" cy="6871102"/>
          </a:xfrm>
        </p:grpSpPr>
        <p:pic>
          <p:nvPicPr>
            <p:cNvPr id="3" name="图片 2" descr="图示&#10;&#10;描述已自动生成"/>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椭圆 4"/>
            <p:cNvSpPr/>
            <p:nvPr userDrawn="1">
              <p:custDataLst>
                <p:tags r:id="rId5"/>
              </p:custDataLst>
            </p:nvPr>
          </p:nvSpPr>
          <p:spPr>
            <a:xfrm>
              <a:off x="9494520" y="1497330"/>
              <a:ext cx="1093470" cy="55245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9" name="任意多边形: 形状 8"/>
            <p:cNvSpPr/>
            <p:nvPr userDrawn="1">
              <p:custDataLst>
                <p:tags r:id="rId6"/>
              </p:custDataLst>
            </p:nvPr>
          </p:nvSpPr>
          <p:spPr>
            <a:xfrm>
              <a:off x="9551670" y="1546860"/>
              <a:ext cx="1299210" cy="457200"/>
            </a:xfrm>
            <a:custGeom>
              <a:avLst/>
              <a:gdLst>
                <a:gd name="connsiteX0" fmla="*/ 714375 w 1261110"/>
                <a:gd name="connsiteY0" fmla="*/ 0 h 457200"/>
                <a:gd name="connsiteX1" fmla="*/ 1219514 w 1261110"/>
                <a:gd name="connsiteY1" fmla="*/ 66956 h 457200"/>
                <a:gd name="connsiteX2" fmla="*/ 1261110 w 1261110"/>
                <a:gd name="connsiteY2" fmla="*/ 83088 h 457200"/>
                <a:gd name="connsiteX3" fmla="*/ 1261110 w 1261110"/>
                <a:gd name="connsiteY3" fmla="*/ 374112 h 457200"/>
                <a:gd name="connsiteX4" fmla="*/ 1219514 w 1261110"/>
                <a:gd name="connsiteY4" fmla="*/ 390245 h 457200"/>
                <a:gd name="connsiteX5" fmla="*/ 714375 w 1261110"/>
                <a:gd name="connsiteY5" fmla="*/ 457200 h 457200"/>
                <a:gd name="connsiteX6" fmla="*/ 0 w 1261110"/>
                <a:gd name="connsiteY6" fmla="*/ 228600 h 457200"/>
                <a:gd name="connsiteX7" fmla="*/ 714375 w 1261110"/>
                <a:gd name="connsiteY7"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110" h="457200">
                  <a:moveTo>
                    <a:pt x="714375" y="0"/>
                  </a:moveTo>
                  <a:cubicBezTo>
                    <a:pt x="911644" y="0"/>
                    <a:pt x="1090238" y="25587"/>
                    <a:pt x="1219514" y="66956"/>
                  </a:cubicBezTo>
                  <a:lnTo>
                    <a:pt x="1261110" y="83088"/>
                  </a:lnTo>
                  <a:lnTo>
                    <a:pt x="1261110" y="374112"/>
                  </a:lnTo>
                  <a:lnTo>
                    <a:pt x="1219514" y="390245"/>
                  </a:lnTo>
                  <a:cubicBezTo>
                    <a:pt x="1090238" y="431613"/>
                    <a:pt x="911644" y="457200"/>
                    <a:pt x="714375" y="457200"/>
                  </a:cubicBezTo>
                  <a:cubicBezTo>
                    <a:pt x="319837" y="457200"/>
                    <a:pt x="0" y="354852"/>
                    <a:pt x="0" y="228600"/>
                  </a:cubicBezTo>
                  <a:cubicBezTo>
                    <a:pt x="0" y="102348"/>
                    <a:pt x="319837" y="0"/>
                    <a:pt x="714375" y="0"/>
                  </a:cubicBezTo>
                  <a:close/>
                </a:path>
              </a:pathLst>
            </a:cu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sp>
          <p:nvSpPr>
            <p:cNvPr id="7" name="椭圆 6"/>
            <p:cNvSpPr/>
            <p:nvPr userDrawn="1">
              <p:custDataLst>
                <p:tags r:id="rId7"/>
              </p:custDataLst>
            </p:nvPr>
          </p:nvSpPr>
          <p:spPr>
            <a:xfrm>
              <a:off x="9700260" y="1581150"/>
              <a:ext cx="1207770" cy="422910"/>
            </a:xfrm>
            <a:prstGeom prst="ellipse">
              <a:avLst/>
            </a:prstGeom>
            <a:solidFill>
              <a:srgbClr val="B66633"/>
            </a:solidFill>
            <a:ln>
              <a:solidFill>
                <a:srgbClr val="C274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微软雅黑" panose="020B0503020204020204" charset="-122"/>
                <a:ea typeface="微软雅黑" panose="020B0503020204020204" charset="-122"/>
              </a:endParaRPr>
            </a:p>
          </p:txBody>
        </p:sp>
        <p:sp>
          <p:nvSpPr>
            <p:cNvPr id="11" name="矩形 10"/>
            <p:cNvSpPr/>
            <p:nvPr userDrawn="1">
              <p:custDataLst>
                <p:tags r:id="rId8"/>
              </p:custDataLst>
            </p:nvPr>
          </p:nvSpPr>
          <p:spPr>
            <a:xfrm>
              <a:off x="10824685" y="1962150"/>
              <a:ext cx="45719" cy="152401"/>
            </a:xfrm>
            <a:prstGeom prst="rect">
              <a:avLst/>
            </a:prstGeom>
            <a:solidFill>
              <a:srgbClr val="164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10" name="矩形 9"/>
            <p:cNvSpPr/>
            <p:nvPr userDrawn="1">
              <p:custDataLst>
                <p:tags r:id="rId9"/>
              </p:custDataLst>
            </p:nvPr>
          </p:nvSpPr>
          <p:spPr>
            <a:xfrm>
              <a:off x="10824686" y="1436369"/>
              <a:ext cx="109538" cy="539115"/>
            </a:xfrm>
            <a:prstGeom prst="rect">
              <a:avLst/>
            </a:prstGeom>
            <a:solidFill>
              <a:srgbClr val="4181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sp>
          <p:nvSpPr>
            <p:cNvPr id="4" name="矩形 3"/>
            <p:cNvSpPr/>
            <p:nvPr userDrawn="1">
              <p:custDataLst>
                <p:tags r:id="rId10"/>
              </p:custDataLst>
            </p:nvPr>
          </p:nvSpPr>
          <p:spPr>
            <a:xfrm>
              <a:off x="9335612" y="1581150"/>
              <a:ext cx="1598612" cy="363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700" b="1">
                  <a:effectLst>
                    <a:outerShdw blurRad="38100" dist="38100" dir="2700000" algn="tl">
                      <a:srgbClr val="000000">
                        <a:alpha val="43137"/>
                      </a:srgbClr>
                    </a:outerShdw>
                  </a:effectLst>
                  <a:latin typeface="Arial" panose="020B0604020202020204" pitchFamily="34" charset="0"/>
                  <a:ea typeface="微软雅黑" panose="020B0503020204020204" charset="-122"/>
                </a:rPr>
                <a:t>END</a:t>
              </a:r>
              <a:endParaRPr lang="zh-CN" altLang="en-US" sz="2700" b="1">
                <a:effectLst>
                  <a:outerShdw blurRad="38100" dist="38100" dir="2700000" algn="tl">
                    <a:srgbClr val="000000">
                      <a:alpha val="43137"/>
                    </a:srgbClr>
                  </a:outerShdw>
                </a:effectLst>
                <a:latin typeface="Arial" panose="020B0604020202020204" pitchFamily="34" charset="0"/>
                <a:ea typeface="微软雅黑" panose="020B0503020204020204" charset="-122"/>
              </a:endParaRPr>
            </a:p>
          </p:txBody>
        </p:sp>
        <p:sp>
          <p:nvSpPr>
            <p:cNvPr id="20" name="任意多边形: 形状 19"/>
            <p:cNvSpPr/>
            <p:nvPr userDrawn="1">
              <p:custDataLst>
                <p:tags r:id="rId11"/>
              </p:custDataLst>
            </p:nvPr>
          </p:nvSpPr>
          <p:spPr>
            <a:xfrm>
              <a:off x="0" y="-13102"/>
              <a:ext cx="3086294" cy="2918348"/>
            </a:xfrm>
            <a:custGeom>
              <a:avLst/>
              <a:gdLst>
                <a:gd name="connsiteX0" fmla="*/ 1560268 w 3086294"/>
                <a:gd name="connsiteY0" fmla="*/ 0 h 2918348"/>
                <a:gd name="connsiteX1" fmla="*/ 1560268 w 3086294"/>
                <a:gd name="connsiteY1" fmla="*/ 13102 h 2918348"/>
                <a:gd name="connsiteX2" fmla="*/ 2823408 w 3086294"/>
                <a:gd name="connsiteY2" fmla="*/ 13102 h 2918348"/>
                <a:gd name="connsiteX3" fmla="*/ 3086294 w 3086294"/>
                <a:gd name="connsiteY3" fmla="*/ 1407852 h 2918348"/>
                <a:gd name="connsiteX4" fmla="*/ 1828857 w 3086294"/>
                <a:gd name="connsiteY4" fmla="*/ 2739942 h 2918348"/>
                <a:gd name="connsiteX5" fmla="*/ 1745819 w 3086294"/>
                <a:gd name="connsiteY5" fmla="*/ 2823198 h 2918348"/>
                <a:gd name="connsiteX6" fmla="*/ 1164552 w 3086294"/>
                <a:gd name="connsiteY6" fmla="*/ 2918348 h 2918348"/>
                <a:gd name="connsiteX7" fmla="*/ 286719 w 3086294"/>
                <a:gd name="connsiteY7" fmla="*/ 2145259 h 2918348"/>
                <a:gd name="connsiteX8" fmla="*/ 0 w 3086294"/>
                <a:gd name="connsiteY8" fmla="*/ 1934448 h 2918348"/>
                <a:gd name="connsiteX9" fmla="*/ 0 w 3086294"/>
                <a:gd name="connsiteY9" fmla="*/ 241191 h 2918348"/>
                <a:gd name="connsiteX10" fmla="*/ 500246 w 3086294"/>
                <a:gd name="connsiteY10" fmla="*/ 87654 h 29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6294" h="2918348">
                  <a:moveTo>
                    <a:pt x="1560268" y="0"/>
                  </a:moveTo>
                  <a:lnTo>
                    <a:pt x="1560268" y="13102"/>
                  </a:lnTo>
                  <a:lnTo>
                    <a:pt x="2823408" y="13102"/>
                  </a:lnTo>
                  <a:lnTo>
                    <a:pt x="3086294" y="1407852"/>
                  </a:lnTo>
                  <a:lnTo>
                    <a:pt x="1828857" y="2739942"/>
                  </a:lnTo>
                  <a:lnTo>
                    <a:pt x="1745819" y="2823198"/>
                  </a:lnTo>
                  <a:lnTo>
                    <a:pt x="1164552" y="2918348"/>
                  </a:lnTo>
                  <a:lnTo>
                    <a:pt x="286719" y="2145259"/>
                  </a:lnTo>
                  <a:lnTo>
                    <a:pt x="0" y="1934448"/>
                  </a:lnTo>
                  <a:lnTo>
                    <a:pt x="0" y="241191"/>
                  </a:lnTo>
                  <a:lnTo>
                    <a:pt x="500246" y="87654"/>
                  </a:lnTo>
                  <a:close/>
                </a:path>
              </a:pathLst>
            </a:custGeom>
            <a:solidFill>
              <a:srgbClr val="92D7E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pic>
          <p:nvPicPr>
            <p:cNvPr id="14" name="图片 13" descr="图示&#10;&#10;描述已自动生成"/>
            <p:cNvPicPr>
              <a:picLocks noChangeAspect="1"/>
            </p:cNvPicPr>
            <p:nvPr userDrawn="1">
              <p:custDataLst>
                <p:tags r:id="rId12"/>
              </p:custDataLst>
            </p:nvPr>
          </p:nvPicPr>
          <p:blipFill>
            <a:blip r:embed="rId13">
              <a:clrChange>
                <a:clrFrom>
                  <a:srgbClr val="92D7E7"/>
                </a:clrFrom>
                <a:clrTo>
                  <a:srgbClr val="92D7E7">
                    <a:alpha val="0"/>
                  </a:srgbClr>
                </a:clrTo>
              </a:clrChange>
              <a:extLst>
                <a:ext uri="{28A0092B-C50C-407E-A947-70E740481C1C}">
                  <a14:useLocalDpi xmlns:a14="http://schemas.microsoft.com/office/drawing/2010/main" val="0"/>
                </a:ext>
              </a:extLst>
            </a:blip>
            <a:srcRect l="75617" t="141" b="57328"/>
            <a:stretch>
              <a:fillRect/>
            </a:stretch>
          </p:blipFill>
          <p:spPr>
            <a:xfrm flipH="1">
              <a:off x="357622" y="988862"/>
              <a:ext cx="2877262" cy="2823115"/>
            </a:xfrm>
            <a:custGeom>
              <a:avLst/>
              <a:gdLst>
                <a:gd name="connsiteX0" fmla="*/ 1331089 w 2972765"/>
                <a:gd name="connsiteY0" fmla="*/ 0 h 2916820"/>
                <a:gd name="connsiteX1" fmla="*/ 254643 w 2972765"/>
                <a:gd name="connsiteY1" fmla="*/ 23149 h 2916820"/>
                <a:gd name="connsiteX2" fmla="*/ 0 w 2972765"/>
                <a:gd name="connsiteY2" fmla="*/ 1481559 h 2916820"/>
                <a:gd name="connsiteX3" fmla="*/ 497712 w 2972765"/>
                <a:gd name="connsiteY3" fmla="*/ 2025569 h 2916820"/>
                <a:gd name="connsiteX4" fmla="*/ 1215342 w 2972765"/>
                <a:gd name="connsiteY4" fmla="*/ 2858946 h 2916820"/>
                <a:gd name="connsiteX5" fmla="*/ 1828800 w 2972765"/>
                <a:gd name="connsiteY5" fmla="*/ 2916820 h 2916820"/>
                <a:gd name="connsiteX6" fmla="*/ 1932973 w 2972765"/>
                <a:gd name="connsiteY6" fmla="*/ 2893670 h 2916820"/>
                <a:gd name="connsiteX7" fmla="*/ 2534856 w 2972765"/>
                <a:gd name="connsiteY7" fmla="*/ 2372810 h 2916820"/>
                <a:gd name="connsiteX8" fmla="*/ 2972765 w 2972765"/>
                <a:gd name="connsiteY8" fmla="*/ 1863406 h 2916820"/>
                <a:gd name="connsiteX9" fmla="*/ 2972765 w 2972765"/>
                <a:gd name="connsiteY9" fmla="*/ 1436087 h 2916820"/>
                <a:gd name="connsiteX10" fmla="*/ 2858947 w 2972765"/>
                <a:gd name="connsiteY10" fmla="*/ 1192192 h 2916820"/>
                <a:gd name="connsiteX11" fmla="*/ 2465408 w 2972765"/>
                <a:gd name="connsiteY11" fmla="*/ 474562 h 2916820"/>
                <a:gd name="connsiteX12" fmla="*/ 1539433 w 2972765"/>
                <a:gd name="connsiteY12" fmla="*/ 46298 h 291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2765" h="2916820">
                  <a:moveTo>
                    <a:pt x="1331089" y="0"/>
                  </a:moveTo>
                  <a:lnTo>
                    <a:pt x="254643" y="23149"/>
                  </a:lnTo>
                  <a:lnTo>
                    <a:pt x="0" y="1481559"/>
                  </a:lnTo>
                  <a:lnTo>
                    <a:pt x="497712" y="2025569"/>
                  </a:lnTo>
                  <a:lnTo>
                    <a:pt x="1215342" y="2858946"/>
                  </a:lnTo>
                  <a:lnTo>
                    <a:pt x="1828800" y="2916820"/>
                  </a:lnTo>
                  <a:lnTo>
                    <a:pt x="1932973" y="2893670"/>
                  </a:lnTo>
                  <a:lnTo>
                    <a:pt x="2534856" y="2372810"/>
                  </a:lnTo>
                  <a:lnTo>
                    <a:pt x="2972765" y="1863406"/>
                  </a:lnTo>
                  <a:lnTo>
                    <a:pt x="2972765" y="1436087"/>
                  </a:lnTo>
                  <a:lnTo>
                    <a:pt x="2858947" y="1192192"/>
                  </a:lnTo>
                  <a:lnTo>
                    <a:pt x="2465408" y="474562"/>
                  </a:lnTo>
                  <a:lnTo>
                    <a:pt x="1539433" y="46298"/>
                  </a:lnTo>
                  <a:close/>
                </a:path>
              </a:pathLst>
            </a:custGeom>
            <a:effectLst>
              <a:outerShdw blurRad="50800" dist="38100" dir="2700000" algn="tl" rotWithShape="0">
                <a:prstClr val="black">
                  <a:alpha val="40000"/>
                </a:prstClr>
              </a:outerShdw>
            </a:effectLst>
          </p:spPr>
        </p:pic>
        <p:sp>
          <p:nvSpPr>
            <p:cNvPr id="21" name="任意多边形: 形状 20"/>
            <p:cNvSpPr/>
            <p:nvPr userDrawn="1">
              <p:custDataLst>
                <p:tags r:id="rId14"/>
              </p:custDataLst>
            </p:nvPr>
          </p:nvSpPr>
          <p:spPr>
            <a:xfrm>
              <a:off x="3981691" y="2038350"/>
              <a:ext cx="3136739" cy="2326511"/>
            </a:xfrm>
            <a:custGeom>
              <a:avLst/>
              <a:gdLst>
                <a:gd name="connsiteX0" fmla="*/ 1469985 w 3136739"/>
                <a:gd name="connsiteY0" fmla="*/ 162045 h 2326511"/>
                <a:gd name="connsiteX1" fmla="*/ 613458 w 3136739"/>
                <a:gd name="connsiteY1" fmla="*/ 462987 h 2326511"/>
                <a:gd name="connsiteX2" fmla="*/ 0 w 3136739"/>
                <a:gd name="connsiteY2" fmla="*/ 752354 h 2326511"/>
                <a:gd name="connsiteX3" fmla="*/ 127321 w 3136739"/>
                <a:gd name="connsiteY3" fmla="*/ 1331088 h 2326511"/>
                <a:gd name="connsiteX4" fmla="*/ 266218 w 3136739"/>
                <a:gd name="connsiteY4" fmla="*/ 1620455 h 2326511"/>
                <a:gd name="connsiteX5" fmla="*/ 1088020 w 3136739"/>
                <a:gd name="connsiteY5" fmla="*/ 1828800 h 2326511"/>
                <a:gd name="connsiteX6" fmla="*/ 1145893 w 3136739"/>
                <a:gd name="connsiteY6" fmla="*/ 2013995 h 2326511"/>
                <a:gd name="connsiteX7" fmla="*/ 1180618 w 3136739"/>
                <a:gd name="connsiteY7" fmla="*/ 2326511 h 2326511"/>
                <a:gd name="connsiteX8" fmla="*/ 1574157 w 3136739"/>
                <a:gd name="connsiteY8" fmla="*/ 2314936 h 2326511"/>
                <a:gd name="connsiteX9" fmla="*/ 1724628 w 3136739"/>
                <a:gd name="connsiteY9" fmla="*/ 2257063 h 2326511"/>
                <a:gd name="connsiteX10" fmla="*/ 2106592 w 3136739"/>
                <a:gd name="connsiteY10" fmla="*/ 1817225 h 2326511"/>
                <a:gd name="connsiteX11" fmla="*/ 2858947 w 3136739"/>
                <a:gd name="connsiteY11" fmla="*/ 1458410 h 2326511"/>
                <a:gd name="connsiteX12" fmla="*/ 3032567 w 3136739"/>
                <a:gd name="connsiteY12" fmla="*/ 1412111 h 2326511"/>
                <a:gd name="connsiteX13" fmla="*/ 3136739 w 3136739"/>
                <a:gd name="connsiteY13" fmla="*/ 972273 h 2326511"/>
                <a:gd name="connsiteX14" fmla="*/ 3044142 w 3136739"/>
                <a:gd name="connsiteY14" fmla="*/ 856526 h 2326511"/>
                <a:gd name="connsiteX15" fmla="*/ 2673752 w 3136739"/>
                <a:gd name="connsiteY15" fmla="*/ 509286 h 2326511"/>
                <a:gd name="connsiteX16" fmla="*/ 2303362 w 3136739"/>
                <a:gd name="connsiteY16" fmla="*/ 115746 h 2326511"/>
                <a:gd name="connsiteX17" fmla="*/ 1990845 w 3136739"/>
                <a:gd name="connsiteY17" fmla="*/ 0 h 2326511"/>
                <a:gd name="connsiteX18" fmla="*/ 1863524 w 3136739"/>
                <a:gd name="connsiteY18" fmla="*/ 0 h 2326511"/>
                <a:gd name="connsiteX19" fmla="*/ 1597306 w 3136739"/>
                <a:gd name="connsiteY19" fmla="*/ 0 h 2326511"/>
                <a:gd name="connsiteX20" fmla="*/ 1493134 w 3136739"/>
                <a:gd name="connsiteY20" fmla="*/ 92597 h 2326511"/>
                <a:gd name="connsiteX21" fmla="*/ 1469985 w 3136739"/>
                <a:gd name="connsiteY21" fmla="*/ 162045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469985" y="162045"/>
                  </a:moveTo>
                  <a:lnTo>
                    <a:pt x="613458" y="462987"/>
                  </a:lnTo>
                  <a:lnTo>
                    <a:pt x="0" y="752354"/>
                  </a:lnTo>
                  <a:lnTo>
                    <a:pt x="127321" y="1331088"/>
                  </a:lnTo>
                  <a:lnTo>
                    <a:pt x="266218" y="1620455"/>
                  </a:lnTo>
                  <a:lnTo>
                    <a:pt x="1088020" y="1828800"/>
                  </a:lnTo>
                  <a:cubicBezTo>
                    <a:pt x="1125872" y="1992825"/>
                    <a:pt x="1094192" y="1936440"/>
                    <a:pt x="1145893" y="2013995"/>
                  </a:cubicBezTo>
                  <a:lnTo>
                    <a:pt x="1180618" y="2326511"/>
                  </a:lnTo>
                  <a:lnTo>
                    <a:pt x="1574157" y="2314936"/>
                  </a:lnTo>
                  <a:cubicBezTo>
                    <a:pt x="1728316" y="2267503"/>
                    <a:pt x="1724628" y="2321116"/>
                    <a:pt x="1724628" y="2257063"/>
                  </a:cubicBezTo>
                  <a:lnTo>
                    <a:pt x="2106592" y="1817225"/>
                  </a:lnTo>
                  <a:lnTo>
                    <a:pt x="2858947" y="1458410"/>
                  </a:lnTo>
                  <a:cubicBezTo>
                    <a:pt x="3016793" y="1409842"/>
                    <a:pt x="2956940" y="1412111"/>
                    <a:pt x="3032567" y="1412111"/>
                  </a:cubicBezTo>
                  <a:lnTo>
                    <a:pt x="3136739" y="972273"/>
                  </a:lnTo>
                  <a:cubicBezTo>
                    <a:pt x="3058238" y="880688"/>
                    <a:pt x="3087022" y="920847"/>
                    <a:pt x="3044142" y="856526"/>
                  </a:cubicBezTo>
                  <a:lnTo>
                    <a:pt x="2673752" y="509286"/>
                  </a:lnTo>
                  <a:lnTo>
                    <a:pt x="2303362" y="115746"/>
                  </a:lnTo>
                  <a:lnTo>
                    <a:pt x="1990845" y="0"/>
                  </a:lnTo>
                  <a:lnTo>
                    <a:pt x="1863524" y="0"/>
                  </a:lnTo>
                  <a:lnTo>
                    <a:pt x="1597306" y="0"/>
                  </a:lnTo>
                  <a:cubicBezTo>
                    <a:pt x="1501981" y="95325"/>
                    <a:pt x="1548360" y="92597"/>
                    <a:pt x="1493134" y="92597"/>
                  </a:cubicBezTo>
                  <a:lnTo>
                    <a:pt x="1469985" y="162045"/>
                  </a:lnTo>
                  <a:close/>
                </a:path>
              </a:pathLst>
            </a:custGeom>
            <a:solidFill>
              <a:srgbClr val="B3E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pic>
          <p:nvPicPr>
            <p:cNvPr id="24" name="图片 23" descr="图示&#10;&#10;描述已自动生成"/>
            <p:cNvPicPr>
              <a:picLocks noChangeAspect="1"/>
            </p:cNvPicPr>
            <p:nvPr userDrawn="1">
              <p:custDataLst>
                <p:tags r:id="rId15"/>
              </p:custDataLst>
            </p:nvPr>
          </p:nvPicPr>
          <p:blipFill>
            <a:blip r:embed="rId16">
              <a:clrChange>
                <a:clrFrom>
                  <a:srgbClr val="B3E3EF"/>
                </a:clrFrom>
                <a:clrTo>
                  <a:srgbClr val="B3E3EF">
                    <a:alpha val="0"/>
                  </a:srgbClr>
                </a:clrTo>
              </a:clrChange>
              <a:extLst>
                <a:ext uri="{28A0092B-C50C-407E-A947-70E740481C1C}">
                  <a14:useLocalDpi xmlns:a14="http://schemas.microsoft.com/office/drawing/2010/main" val="0"/>
                </a:ext>
              </a:extLst>
            </a:blip>
            <a:srcRect l="41614" t="29374" r="32658" b="36702"/>
            <a:stretch>
              <a:fillRect/>
            </a:stretch>
          </p:blipFill>
          <p:spPr>
            <a:xfrm flipH="1">
              <a:off x="3351319" y="2310575"/>
              <a:ext cx="4048556" cy="3002803"/>
            </a:xfrm>
            <a:custGeom>
              <a:avLst/>
              <a:gdLst>
                <a:gd name="connsiteX0" fmla="*/ 1539433 w 3136739"/>
                <a:gd name="connsiteY0" fmla="*/ 0 h 2326511"/>
                <a:gd name="connsiteX1" fmla="*/ 1273215 w 3136739"/>
                <a:gd name="connsiteY1" fmla="*/ 0 h 2326511"/>
                <a:gd name="connsiteX2" fmla="*/ 1145894 w 3136739"/>
                <a:gd name="connsiteY2" fmla="*/ 0 h 2326511"/>
                <a:gd name="connsiteX3" fmla="*/ 833377 w 3136739"/>
                <a:gd name="connsiteY3" fmla="*/ 115746 h 2326511"/>
                <a:gd name="connsiteX4" fmla="*/ 462987 w 3136739"/>
                <a:gd name="connsiteY4" fmla="*/ 509286 h 2326511"/>
                <a:gd name="connsiteX5" fmla="*/ 92597 w 3136739"/>
                <a:gd name="connsiteY5" fmla="*/ 856526 h 2326511"/>
                <a:gd name="connsiteX6" fmla="*/ 0 w 3136739"/>
                <a:gd name="connsiteY6" fmla="*/ 972273 h 2326511"/>
                <a:gd name="connsiteX7" fmla="*/ 104172 w 3136739"/>
                <a:gd name="connsiteY7" fmla="*/ 1412111 h 2326511"/>
                <a:gd name="connsiteX8" fmla="*/ 277792 w 3136739"/>
                <a:gd name="connsiteY8" fmla="*/ 1458410 h 2326511"/>
                <a:gd name="connsiteX9" fmla="*/ 1030147 w 3136739"/>
                <a:gd name="connsiteY9" fmla="*/ 1817225 h 2326511"/>
                <a:gd name="connsiteX10" fmla="*/ 1412111 w 3136739"/>
                <a:gd name="connsiteY10" fmla="*/ 2257063 h 2326511"/>
                <a:gd name="connsiteX11" fmla="*/ 1562582 w 3136739"/>
                <a:gd name="connsiteY11" fmla="*/ 2314936 h 2326511"/>
                <a:gd name="connsiteX12" fmla="*/ 1956121 w 3136739"/>
                <a:gd name="connsiteY12" fmla="*/ 2326511 h 2326511"/>
                <a:gd name="connsiteX13" fmla="*/ 1990846 w 3136739"/>
                <a:gd name="connsiteY13" fmla="*/ 2013995 h 2326511"/>
                <a:gd name="connsiteX14" fmla="*/ 2048719 w 3136739"/>
                <a:gd name="connsiteY14" fmla="*/ 1828800 h 2326511"/>
                <a:gd name="connsiteX15" fmla="*/ 2870521 w 3136739"/>
                <a:gd name="connsiteY15" fmla="*/ 1620455 h 2326511"/>
                <a:gd name="connsiteX16" fmla="*/ 3009418 w 3136739"/>
                <a:gd name="connsiteY16" fmla="*/ 1331088 h 2326511"/>
                <a:gd name="connsiteX17" fmla="*/ 3136739 w 3136739"/>
                <a:gd name="connsiteY17" fmla="*/ 752354 h 2326511"/>
                <a:gd name="connsiteX18" fmla="*/ 2523281 w 3136739"/>
                <a:gd name="connsiteY18" fmla="*/ 462987 h 2326511"/>
                <a:gd name="connsiteX19" fmla="*/ 1666754 w 3136739"/>
                <a:gd name="connsiteY19" fmla="*/ 162045 h 2326511"/>
                <a:gd name="connsiteX20" fmla="*/ 1643605 w 3136739"/>
                <a:gd name="connsiteY20" fmla="*/ 92597 h 2326511"/>
                <a:gd name="connsiteX21" fmla="*/ 1539433 w 3136739"/>
                <a:gd name="connsiteY21" fmla="*/ 0 h 232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36739" h="2326511">
                  <a:moveTo>
                    <a:pt x="1539433" y="0"/>
                  </a:moveTo>
                  <a:lnTo>
                    <a:pt x="1273215" y="0"/>
                  </a:lnTo>
                  <a:lnTo>
                    <a:pt x="1145894" y="0"/>
                  </a:lnTo>
                  <a:lnTo>
                    <a:pt x="833377" y="115746"/>
                  </a:lnTo>
                  <a:lnTo>
                    <a:pt x="462987" y="509286"/>
                  </a:lnTo>
                  <a:lnTo>
                    <a:pt x="92597" y="856526"/>
                  </a:lnTo>
                  <a:cubicBezTo>
                    <a:pt x="49717" y="920847"/>
                    <a:pt x="78501" y="880688"/>
                    <a:pt x="0" y="972273"/>
                  </a:cubicBezTo>
                  <a:lnTo>
                    <a:pt x="104172" y="1412111"/>
                  </a:lnTo>
                  <a:cubicBezTo>
                    <a:pt x="179799" y="1412111"/>
                    <a:pt x="119946" y="1409842"/>
                    <a:pt x="277792" y="1458410"/>
                  </a:cubicBezTo>
                  <a:lnTo>
                    <a:pt x="1030147" y="1817225"/>
                  </a:lnTo>
                  <a:lnTo>
                    <a:pt x="1412111" y="2257063"/>
                  </a:lnTo>
                  <a:cubicBezTo>
                    <a:pt x="1412111" y="2321116"/>
                    <a:pt x="1408423" y="2267503"/>
                    <a:pt x="1562582" y="2314936"/>
                  </a:cubicBezTo>
                  <a:lnTo>
                    <a:pt x="1956121" y="2326511"/>
                  </a:lnTo>
                  <a:lnTo>
                    <a:pt x="1990846" y="2013995"/>
                  </a:lnTo>
                  <a:cubicBezTo>
                    <a:pt x="2042547" y="1936440"/>
                    <a:pt x="2010867" y="1992825"/>
                    <a:pt x="2048719" y="1828800"/>
                  </a:cubicBezTo>
                  <a:lnTo>
                    <a:pt x="2870521" y="1620455"/>
                  </a:lnTo>
                  <a:lnTo>
                    <a:pt x="3009418" y="1331088"/>
                  </a:lnTo>
                  <a:lnTo>
                    <a:pt x="3136739" y="752354"/>
                  </a:lnTo>
                  <a:lnTo>
                    <a:pt x="2523281" y="462987"/>
                  </a:lnTo>
                  <a:lnTo>
                    <a:pt x="1666754" y="162045"/>
                  </a:lnTo>
                  <a:lnTo>
                    <a:pt x="1643605" y="92597"/>
                  </a:lnTo>
                  <a:cubicBezTo>
                    <a:pt x="1588379" y="92597"/>
                    <a:pt x="1634758" y="95325"/>
                    <a:pt x="1539433" y="0"/>
                  </a:cubicBezTo>
                  <a:close/>
                </a:path>
              </a:pathLst>
            </a:custGeom>
            <a:effectLst>
              <a:outerShdw blurRad="50800" dist="38100" dir="2700000" algn="tl" rotWithShape="0">
                <a:prstClr val="black">
                  <a:alpha val="40000"/>
                </a:prstClr>
              </a:outerShdw>
            </a:effectLst>
          </p:spPr>
        </p:pic>
      </p:grpSp>
      <p:pic>
        <p:nvPicPr>
          <p:cNvPr id="17" name="图片 16" descr="卡通人物&#10;&#10;中度可信度描述已自动生成"/>
          <p:cNvPicPr>
            <a:picLocks noChangeAspect="1"/>
          </p:cNvPicPr>
          <p:nvPr userDrawn="1">
            <p:custDataLst>
              <p:tags r:id="rId17"/>
            </p:custDataLst>
          </p:nvPr>
        </p:nvPicPr>
        <p:blipFill>
          <a:blip r:embed="rId18">
            <a:extLst>
              <a:ext uri="{BEBA8EAE-BF5A-486C-A8C5-ECC9F3942E4B}">
                <a14:imgProps xmlns:a14="http://schemas.microsoft.com/office/drawing/2010/main">
                  <a14:imgLayer r:embed="rId19">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3107859" y="2531644"/>
            <a:ext cx="739136" cy="985515"/>
          </a:xfrm>
          <a:prstGeom prst="rect">
            <a:avLst/>
          </a:prstGeom>
        </p:spPr>
      </p:pic>
      <p:pic>
        <p:nvPicPr>
          <p:cNvPr id="18" name="图片 17" descr="人的脸被修图的娃娃&#10;&#10;中度可信度描述已自动生成"/>
          <p:cNvPicPr>
            <a:picLocks noChangeAspect="1"/>
          </p:cNvPicPr>
          <p:nvPr userDrawn="1">
            <p:custDataLst>
              <p:tags r:id="rId20"/>
            </p:custDataLst>
          </p:nvPr>
        </p:nvPicPr>
        <p:blipFill>
          <a:blip r:embed="rId21">
            <a:extLst>
              <a:ext uri="{28A0092B-C50C-407E-A947-70E740481C1C}">
                <a14:useLocalDpi xmlns:a14="http://schemas.microsoft.com/office/drawing/2010/main" val="0"/>
              </a:ext>
            </a:extLst>
          </a:blip>
          <a:stretch>
            <a:fillRect/>
          </a:stretch>
        </p:blipFill>
        <p:spPr>
          <a:xfrm>
            <a:off x="3587920" y="1307362"/>
            <a:ext cx="1371599" cy="2743198"/>
          </a:xfrm>
          <a:prstGeom prst="rect">
            <a:avLst/>
          </a:prstGeom>
        </p:spPr>
      </p:pic>
      <p:sp>
        <p:nvSpPr>
          <p:cNvPr id="16" name="矩形 15"/>
          <p:cNvSpPr/>
          <p:nvPr userDrawn="1">
            <p:custDataLst>
              <p:tags r:id="rId22"/>
            </p:custDataLst>
          </p:nvPr>
        </p:nvSpPr>
        <p:spPr>
          <a:xfrm>
            <a:off x="623471" y="3642201"/>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2</a:t>
            </a:r>
            <a:endParaRPr lang="zh-CN" altLang="en-US" sz="1800" b="1" cap="all" baseline="0">
              <a:solidFill>
                <a:schemeClr val="accent5">
                  <a:lumMod val="50000"/>
                </a:schemeClr>
              </a:solidFill>
              <a:effectLst/>
            </a:endParaRPr>
          </a:p>
        </p:txBody>
      </p:sp>
      <p:sp>
        <p:nvSpPr>
          <p:cNvPr id="19" name="矩形 18"/>
          <p:cNvSpPr/>
          <p:nvPr userDrawn="1">
            <p:custDataLst>
              <p:tags r:id="rId23"/>
            </p:custDataLst>
          </p:nvPr>
        </p:nvSpPr>
        <p:spPr>
          <a:xfrm>
            <a:off x="3275231" y="5143602"/>
            <a:ext cx="1371600" cy="365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cap="all" baseline="0">
                <a:solidFill>
                  <a:schemeClr val="accent5">
                    <a:lumMod val="50000"/>
                  </a:schemeClr>
                </a:solidFill>
                <a:effectLst/>
              </a:rPr>
              <a:t> round 3</a:t>
            </a:r>
            <a:endParaRPr lang="zh-CN" altLang="en-US" sz="1800" b="1" cap="all" baseline="0">
              <a:solidFill>
                <a:schemeClr val="accent5">
                  <a:lumMod val="50000"/>
                </a:schemeClr>
              </a:solidFill>
              <a:effectLst/>
            </a:endParaRPr>
          </a:p>
        </p:txBody>
      </p:sp>
      <p:pic>
        <p:nvPicPr>
          <p:cNvPr id="22" name="正确答案">
            <a:hlinkClick r:id="" action="ppaction://media"/>
          </p:cNvPr>
          <p:cNvPicPr>
            <a:picLocks noChangeAspect="1"/>
          </p:cNvPicPr>
          <p:nvPr userDrawn="1">
            <a:audioFile r:link="rId24"/>
            <p:extLst>
              <p:ext uri="{DAA4B4D4-6D71-4841-9C94-3DE7FCFB9230}">
                <p14:media xmlns:p14="http://schemas.microsoft.com/office/powerpoint/2010/main" r:embed="rId25"/>
              </p:ext>
            </p:extLst>
            <p:custDataLst>
              <p:tags r:id="rId26"/>
            </p:custDataLst>
          </p:nvPr>
        </p:nvPicPr>
        <p:blipFill>
          <a:blip r:embed="rId27"/>
          <a:stretch>
            <a:fillRect/>
          </a:stretch>
        </p:blipFill>
        <p:spPr>
          <a:xfrm>
            <a:off x="144780" y="-487363"/>
            <a:ext cx="365522" cy="48736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accel="50000" decel="50000" fill="hold" nodeType="clickEffect">
                                  <p:stCondLst>
                                    <p:cond delay="0"/>
                                  </p:stCondLst>
                                  <p:childTnLst>
                                    <p:animMotion origin="layout" path="M 1.66667E-06 -2.22222E-06 L 0.09101 -0.04745 C 0.11002 -0.05787 0.13854 -0.06481 0.1694 -0.06852 C 0.2039 -0.07268 0.2319 -0.07291 0.25156 -0.06736 L 0.34596 -0.04305" pathEditMode="relative" rAng="21360000" ptsTypes="AAAAA">
                                      <p:cBhvr>
                                        <p:cTn id="6" dur="2000" fill="hold"/>
                                        <p:tgtEl>
                                          <p:spTgt spid="17"/>
                                        </p:tgtEl>
                                        <p:attrNameLst>
                                          <p:attrName>ppt_x</p:attrName>
                                          <p:attrName>ppt_y</p:attrName>
                                        </p:attrNameLst>
                                      </p:cBhvr>
                                      <p:rCtr x="17201" y="-4537"/>
                                    </p:animMotion>
                                  </p:childTnLst>
                                </p:cTn>
                              </p:par>
                              <p:par>
                                <p:cTn id="7" presetID="44" presetClass="path" presetSubtype="0" accel="50000" decel="50000" fill="hold" nodeType="withEffect">
                                  <p:stCondLst>
                                    <p:cond delay="0"/>
                                  </p:stCondLst>
                                  <p:childTnLst>
                                    <p:animMotion origin="layout" path="M 0.00039 0.0081 L 0.08867 -0.04954 C 0.10703 -0.06204 0.13515 -0.0706 0.1651 -0.07523 C 0.19896 -0.08055 0.22617 -0.08055 0.24544 -0.07384 L 0.3388 -0.04444" pathEditMode="relative" rAng="21300000" ptsTypes="AAAAA">
                                      <p:cBhvr>
                                        <p:cTn id="8" dur="2000" fill="hold"/>
                                        <p:tgtEl>
                                          <p:spTgt spid="18"/>
                                        </p:tgtEl>
                                        <p:attrNameLst>
                                          <p:attrName>ppt_x</p:attrName>
                                          <p:attrName>ppt_y</p:attrName>
                                        </p:attrNameLst>
                                      </p:cBhvr>
                                      <p:rCtr x="16771" y="-5509"/>
                                    </p:animMotion>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1567"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image" Target="file:///D:\qq&#25991;&#20214;\712321467\Image\C2C\Image2\%7b75232B38-A165-1FB7-499C-2E1C792CACB5%7d.png" TargetMode="External"/><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2.png"/><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theme" Target="../theme/theme10.xml"/><Relationship Id="rId8" Type="http://schemas.openxmlformats.org/officeDocument/2006/relationships/image" Target="../media/image2.png"/><Relationship Id="rId7" Type="http://schemas.openxmlformats.org/officeDocument/2006/relationships/image" Target="file:///D:\qq&#25991;&#20214;\712321467\Image\C2C\Image2\%7b75232B38-A165-1FB7-499C-2E1C792CACB5%7d.png" TargetMode="External"/><Relationship Id="rId6" Type="http://schemas.openxmlformats.org/officeDocument/2006/relationships/image" Target="../media/image1.png"/><Relationship Id="rId5" Type="http://schemas.openxmlformats.org/officeDocument/2006/relationships/slideLayout" Target="../slideLayouts/slideLayout123.xml"/><Relationship Id="rId4" Type="http://schemas.openxmlformats.org/officeDocument/2006/relationships/slideLayout" Target="../slideLayouts/slideLayout122.xml"/><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9" Type="http://schemas.openxmlformats.org/officeDocument/2006/relationships/theme" Target="../theme/theme2.xml"/><Relationship Id="rId38" Type="http://schemas.openxmlformats.org/officeDocument/2006/relationships/image" Target="../media/image2.png"/><Relationship Id="rId37" Type="http://schemas.openxmlformats.org/officeDocument/2006/relationships/image" Target="../media/image1.png"/><Relationship Id="rId36" Type="http://schemas.openxmlformats.org/officeDocument/2006/relationships/tags" Target="../tags/tag143.xml"/><Relationship Id="rId35" Type="http://schemas.openxmlformats.org/officeDocument/2006/relationships/image" Target="file:///D:\qq&#25991;&#20214;\712321467\Image\C2C\Image2\%7b75232B38-A165-1FB7-499C-2E1C792CACB5%7d.png" TargetMode="External"/><Relationship Id="rId34" Type="http://schemas.openxmlformats.org/officeDocument/2006/relationships/image" Target="../media/image29.png"/><Relationship Id="rId33" Type="http://schemas.openxmlformats.org/officeDocument/2006/relationships/tags" Target="../tags/tag142.xml"/><Relationship Id="rId32" Type="http://schemas.openxmlformats.org/officeDocument/2006/relationships/tags" Target="../tags/tag141.xml"/><Relationship Id="rId31" Type="http://schemas.openxmlformats.org/officeDocument/2006/relationships/tags" Target="../tags/tag140.xml"/><Relationship Id="rId30" Type="http://schemas.openxmlformats.org/officeDocument/2006/relationships/tags" Target="../tags/tag139.xml"/><Relationship Id="rId3" Type="http://schemas.openxmlformats.org/officeDocument/2006/relationships/slideLayout" Target="../slideLayouts/slideLayout10.xml"/><Relationship Id="rId29" Type="http://schemas.openxmlformats.org/officeDocument/2006/relationships/tags" Target="../tags/tag138.xml"/><Relationship Id="rId28" Type="http://schemas.openxmlformats.org/officeDocument/2006/relationships/tags" Target="../tags/tag137.xml"/><Relationship Id="rId27" Type="http://schemas.openxmlformats.org/officeDocument/2006/relationships/slideLayout" Target="../slideLayouts/slideLayout34.xml"/><Relationship Id="rId26" Type="http://schemas.openxmlformats.org/officeDocument/2006/relationships/slideLayout" Target="../slideLayouts/slideLayout33.xml"/><Relationship Id="rId25" Type="http://schemas.openxmlformats.org/officeDocument/2006/relationships/slideLayout" Target="../slideLayouts/slideLayout32.xml"/><Relationship Id="rId24" Type="http://schemas.openxmlformats.org/officeDocument/2006/relationships/slideLayout" Target="../slideLayouts/slideLayout31.xml"/><Relationship Id="rId23" Type="http://schemas.openxmlformats.org/officeDocument/2006/relationships/slideLayout" Target="../slideLayouts/slideLayout30.xml"/><Relationship Id="rId22" Type="http://schemas.openxmlformats.org/officeDocument/2006/relationships/slideLayout" Target="../slideLayouts/slideLayout29.xml"/><Relationship Id="rId21" Type="http://schemas.openxmlformats.org/officeDocument/2006/relationships/slideLayout" Target="../slideLayouts/slideLayout28.xml"/><Relationship Id="rId20" Type="http://schemas.openxmlformats.org/officeDocument/2006/relationships/slideLayout" Target="../slideLayouts/slideLayout27.xml"/><Relationship Id="rId2" Type="http://schemas.openxmlformats.org/officeDocument/2006/relationships/slideLayout" Target="../slideLayouts/slideLayout9.xml"/><Relationship Id="rId19" Type="http://schemas.openxmlformats.org/officeDocument/2006/relationships/slideLayout" Target="../slideLayouts/slideLayout26.xml"/><Relationship Id="rId18" Type="http://schemas.openxmlformats.org/officeDocument/2006/relationships/slideLayout" Target="../slideLayouts/slideLayout25.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5" Type="http://schemas.openxmlformats.org/officeDocument/2006/relationships/theme" Target="../theme/theme3.xml"/><Relationship Id="rId14" Type="http://schemas.openxmlformats.org/officeDocument/2006/relationships/image" Target="../media/image2.png"/><Relationship Id="rId13" Type="http://schemas.openxmlformats.org/officeDocument/2006/relationships/image" Target="file:///D:\qq&#25991;&#20214;\712321467\Image\C2C\Image2\%7b75232B38-A165-1FB7-499C-2E1C792CACB5%7d.png" TargetMode="External"/><Relationship Id="rId12" Type="http://schemas.openxmlformats.org/officeDocument/2006/relationships/image" Target="../media/image1.png"/><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file:///D:\qq&#25991;&#20214;\712321467\Image\C2C\Image2\%7b75232B38-A165-1FB7-499C-2E1C792CACB5%7d.png" TargetMode="External"/><Relationship Id="rId7" Type="http://schemas.openxmlformats.org/officeDocument/2006/relationships/image" Target="../media/image1.png"/><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0" Type="http://schemas.openxmlformats.org/officeDocument/2006/relationships/theme" Target="../theme/theme4.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0.xml"/><Relationship Id="rId8" Type="http://schemas.openxmlformats.org/officeDocument/2006/relationships/slideLayout" Target="../slideLayouts/slideLayout59.xml"/><Relationship Id="rId7" Type="http://schemas.openxmlformats.org/officeDocument/2006/relationships/slideLayout" Target="../slideLayouts/slideLayout58.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3" Type="http://schemas.openxmlformats.org/officeDocument/2006/relationships/slideLayout" Target="../slideLayouts/slideLayout54.xml"/><Relationship Id="rId2" Type="http://schemas.openxmlformats.org/officeDocument/2006/relationships/slideLayout" Target="../slideLayouts/slideLayout53.xml"/><Relationship Id="rId14" Type="http://schemas.openxmlformats.org/officeDocument/2006/relationships/theme" Target="../theme/theme5.xml"/><Relationship Id="rId13" Type="http://schemas.openxmlformats.org/officeDocument/2006/relationships/image" Target="../media/image2.png"/><Relationship Id="rId12" Type="http://schemas.openxmlformats.org/officeDocument/2006/relationships/slideLayout" Target="../slideLayouts/slideLayout63.xml"/><Relationship Id="rId11" Type="http://schemas.openxmlformats.org/officeDocument/2006/relationships/slideLayout" Target="../slideLayouts/slideLayout62.xml"/><Relationship Id="rId10" Type="http://schemas.openxmlformats.org/officeDocument/2006/relationships/slideLayout" Target="../slideLayouts/slideLayout61.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2.xml"/><Relationship Id="rId8" Type="http://schemas.openxmlformats.org/officeDocument/2006/relationships/slideLayout" Target="../slideLayouts/slideLayout71.xml"/><Relationship Id="rId7" Type="http://schemas.openxmlformats.org/officeDocument/2006/relationships/slideLayout" Target="../slideLayouts/slideLayout70.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3" Type="http://schemas.openxmlformats.org/officeDocument/2006/relationships/slideLayout" Target="../slideLayouts/slideLayout66.xml"/><Relationship Id="rId2" Type="http://schemas.openxmlformats.org/officeDocument/2006/relationships/slideLayout" Target="../slideLayouts/slideLayout65.xml"/><Relationship Id="rId13" Type="http://schemas.openxmlformats.org/officeDocument/2006/relationships/theme" Target="../theme/theme6.xml"/><Relationship Id="rId12" Type="http://schemas.openxmlformats.org/officeDocument/2006/relationships/image" Target="../media/image2.png"/><Relationship Id="rId11" Type="http://schemas.openxmlformats.org/officeDocument/2006/relationships/slideLayout" Target="../slideLayouts/slideLayout74.xml"/><Relationship Id="rId10" Type="http://schemas.openxmlformats.org/officeDocument/2006/relationships/slideLayout" Target="../slideLayouts/slideLayout73.xml"/><Relationship Id="rId1"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3.xml"/><Relationship Id="rId8" Type="http://schemas.openxmlformats.org/officeDocument/2006/relationships/slideLayout" Target="../slideLayouts/slideLayout82.xml"/><Relationship Id="rId7" Type="http://schemas.openxmlformats.org/officeDocument/2006/relationships/slideLayout" Target="../slideLayouts/slideLayout81.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3" Type="http://schemas.openxmlformats.org/officeDocument/2006/relationships/slideLayout" Target="../slideLayouts/slideLayout77.xml"/><Relationship Id="rId2" Type="http://schemas.openxmlformats.org/officeDocument/2006/relationships/slideLayout" Target="../slideLayouts/slideLayout76.xml"/><Relationship Id="rId14" Type="http://schemas.openxmlformats.org/officeDocument/2006/relationships/theme" Target="../theme/theme7.xml"/><Relationship Id="rId13" Type="http://schemas.openxmlformats.org/officeDocument/2006/relationships/image" Target="../media/image2.png"/><Relationship Id="rId12" Type="http://schemas.openxmlformats.org/officeDocument/2006/relationships/slideLayout" Target="../slideLayouts/slideLayout86.xml"/><Relationship Id="rId11" Type="http://schemas.openxmlformats.org/officeDocument/2006/relationships/slideLayout" Target="../slideLayouts/slideLayout85.xml"/><Relationship Id="rId10" Type="http://schemas.openxmlformats.org/officeDocument/2006/relationships/slideLayout" Target="../slideLayouts/slideLayout84.xml"/><Relationship Id="rId1"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5.xml"/><Relationship Id="rId8" Type="http://schemas.openxmlformats.org/officeDocument/2006/relationships/slideLayout" Target="../slideLayouts/slideLayout94.xml"/><Relationship Id="rId7" Type="http://schemas.openxmlformats.org/officeDocument/2006/relationships/slideLayout" Target="../slideLayouts/slideLayout93.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7" Type="http://schemas.openxmlformats.org/officeDocument/2006/relationships/theme" Target="../theme/theme8.xml"/><Relationship Id="rId46" Type="http://schemas.openxmlformats.org/officeDocument/2006/relationships/image" Target="../media/image2.png"/><Relationship Id="rId45" Type="http://schemas.openxmlformats.org/officeDocument/2006/relationships/image" Target="file:///D:\qq&#25991;&#20214;\712321467\Image\C2C\Image2\%7b75232B38-A165-1FB7-499C-2E1C792CACB5%7d.png" TargetMode="External"/><Relationship Id="rId44" Type="http://schemas.openxmlformats.org/officeDocument/2006/relationships/image" Target="../media/image1.png"/><Relationship Id="rId43" Type="http://schemas.openxmlformats.org/officeDocument/2006/relationships/tags" Target="../tags/tag289.xml"/><Relationship Id="rId42" Type="http://schemas.openxmlformats.org/officeDocument/2006/relationships/tags" Target="../tags/tag288.xml"/><Relationship Id="rId41" Type="http://schemas.openxmlformats.org/officeDocument/2006/relationships/tags" Target="../tags/tag287.xml"/><Relationship Id="rId40" Type="http://schemas.openxmlformats.org/officeDocument/2006/relationships/tags" Target="../tags/tag286.xml"/><Relationship Id="rId4" Type="http://schemas.openxmlformats.org/officeDocument/2006/relationships/slideLayout" Target="../slideLayouts/slideLayout90.xml"/><Relationship Id="rId39" Type="http://schemas.openxmlformats.org/officeDocument/2006/relationships/tags" Target="../tags/tag285.xml"/><Relationship Id="rId38" Type="http://schemas.openxmlformats.org/officeDocument/2006/relationships/tags" Target="../tags/tag284.xml"/><Relationship Id="rId37" Type="http://schemas.openxmlformats.org/officeDocument/2006/relationships/tags" Target="../tags/tag283.xml"/><Relationship Id="rId36" Type="http://schemas.openxmlformats.org/officeDocument/2006/relationships/tags" Target="../tags/tag282.xml"/><Relationship Id="rId35" Type="http://schemas.openxmlformats.org/officeDocument/2006/relationships/tags" Target="../tags/tag281.xml"/><Relationship Id="rId34" Type="http://schemas.openxmlformats.org/officeDocument/2006/relationships/tags" Target="../tags/tag280.xml"/><Relationship Id="rId33" Type="http://schemas.openxmlformats.org/officeDocument/2006/relationships/tags" Target="../tags/tag279.xml"/><Relationship Id="rId32" Type="http://schemas.openxmlformats.org/officeDocument/2006/relationships/tags" Target="../tags/tag278.xml"/><Relationship Id="rId31" Type="http://schemas.openxmlformats.org/officeDocument/2006/relationships/tags" Target="../tags/tag277.xml"/><Relationship Id="rId30" Type="http://schemas.openxmlformats.org/officeDocument/2006/relationships/tags" Target="../tags/tag276.xml"/><Relationship Id="rId3" Type="http://schemas.openxmlformats.org/officeDocument/2006/relationships/slideLayout" Target="../slideLayouts/slideLayout89.xml"/><Relationship Id="rId29" Type="http://schemas.openxmlformats.org/officeDocument/2006/relationships/tags" Target="../tags/tag275.xml"/><Relationship Id="rId28" Type="http://schemas.openxmlformats.org/officeDocument/2006/relationships/tags" Target="../tags/tag274.xml"/><Relationship Id="rId27" Type="http://schemas.openxmlformats.org/officeDocument/2006/relationships/tags" Target="../tags/tag273.xml"/><Relationship Id="rId26" Type="http://schemas.openxmlformats.org/officeDocument/2006/relationships/tags" Target="../tags/tag272.xml"/><Relationship Id="rId25" Type="http://schemas.openxmlformats.org/officeDocument/2006/relationships/tags" Target="../tags/tag271.xml"/><Relationship Id="rId24" Type="http://schemas.openxmlformats.org/officeDocument/2006/relationships/tags" Target="../tags/tag270.xml"/><Relationship Id="rId23" Type="http://schemas.openxmlformats.org/officeDocument/2006/relationships/tags" Target="../tags/tag269.xml"/><Relationship Id="rId22" Type="http://schemas.openxmlformats.org/officeDocument/2006/relationships/tags" Target="../tags/tag268.xml"/><Relationship Id="rId21" Type="http://schemas.openxmlformats.org/officeDocument/2006/relationships/tags" Target="../tags/tag267.xml"/><Relationship Id="rId20" Type="http://schemas.openxmlformats.org/officeDocument/2006/relationships/slideLayout" Target="../slideLayouts/slideLayout106.xml"/><Relationship Id="rId2" Type="http://schemas.openxmlformats.org/officeDocument/2006/relationships/slideLayout" Target="../slideLayouts/slideLayout88.xml"/><Relationship Id="rId19" Type="http://schemas.openxmlformats.org/officeDocument/2006/relationships/slideLayout" Target="../slideLayouts/slideLayout105.xml"/><Relationship Id="rId18" Type="http://schemas.openxmlformats.org/officeDocument/2006/relationships/slideLayout" Target="../slideLayouts/slideLayout104.xml"/><Relationship Id="rId17" Type="http://schemas.openxmlformats.org/officeDocument/2006/relationships/slideLayout" Target="../slideLayouts/slideLayout103.xml"/><Relationship Id="rId16" Type="http://schemas.openxmlformats.org/officeDocument/2006/relationships/slideLayout" Target="../slideLayouts/slideLayout102.xml"/><Relationship Id="rId15" Type="http://schemas.openxmlformats.org/officeDocument/2006/relationships/slideLayout" Target="../slideLayouts/slideLayout101.xml"/><Relationship Id="rId14" Type="http://schemas.openxmlformats.org/officeDocument/2006/relationships/slideLayout" Target="../slideLayouts/slideLayout100.xml"/><Relationship Id="rId13" Type="http://schemas.openxmlformats.org/officeDocument/2006/relationships/slideLayout" Target="../slideLayouts/slideLayout99.xml"/><Relationship Id="rId12" Type="http://schemas.openxmlformats.org/officeDocument/2006/relationships/slideLayout" Target="../slideLayouts/slideLayout98.xml"/><Relationship Id="rId11" Type="http://schemas.openxmlformats.org/officeDocument/2006/relationships/slideLayout" Target="../slideLayouts/slideLayout97.xml"/><Relationship Id="rId10" Type="http://schemas.openxmlformats.org/officeDocument/2006/relationships/slideLayout" Target="../slideLayouts/slideLayout96.xml"/><Relationship Id="rId1"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15.xml"/><Relationship Id="rId8" Type="http://schemas.openxmlformats.org/officeDocument/2006/relationships/slideLayout" Target="../slideLayouts/slideLayout114.xml"/><Relationship Id="rId7" Type="http://schemas.openxmlformats.org/officeDocument/2006/relationships/slideLayout" Target="../slideLayouts/slideLayout113.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4" Type="http://schemas.openxmlformats.org/officeDocument/2006/relationships/slideLayout" Target="../slideLayouts/slideLayout110.xml"/><Relationship Id="rId3" Type="http://schemas.openxmlformats.org/officeDocument/2006/relationships/slideLayout" Target="../slideLayouts/slideLayout109.xml"/><Relationship Id="rId2" Type="http://schemas.openxmlformats.org/officeDocument/2006/relationships/slideLayout" Target="../slideLayouts/slideLayout108.xml"/><Relationship Id="rId14" Type="http://schemas.openxmlformats.org/officeDocument/2006/relationships/theme" Target="../theme/theme9.xml"/><Relationship Id="rId13" Type="http://schemas.openxmlformats.org/officeDocument/2006/relationships/image" Target="../media/image2.png"/><Relationship Id="rId12" Type="http://schemas.openxmlformats.org/officeDocument/2006/relationships/slideLayout" Target="../slideLayouts/slideLayout118.xml"/><Relationship Id="rId11" Type="http://schemas.openxmlformats.org/officeDocument/2006/relationships/slideLayout" Target="../slideLayouts/slideLayout117.xml"/><Relationship Id="rId10" Type="http://schemas.openxmlformats.org/officeDocument/2006/relationships/slideLayout" Target="../slideLayouts/slideLayout116.xml"/><Relationship Id="rId1"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3238500" y="2971799"/>
            <a:ext cx="2667000" cy="195580"/>
          </a:xfrm>
          <a:prstGeom prst="rect">
            <a:avLst/>
          </a:prstGeom>
          <a:noFill/>
        </p:spPr>
        <p:txBody>
          <a:bodyPr wrap="square" rtlCol="0">
            <a:spAutoFit/>
          </a:bodyPr>
          <a:lstStyle/>
          <a:p>
            <a:r>
              <a:rPr lang="zh-CN" altLang="en-US" sz="225">
                <a:solidFill>
                  <a:schemeClr val="bg1"/>
                </a:solidFill>
                <a:latin typeface="微软雅黑" panose="020B0503020204020204" charset="-122"/>
                <a:ea typeface="微软雅黑" panose="020B0503020204020204" charset="-122"/>
                <a:sym typeface="+mn-ea"/>
              </a:rPr>
              <a:t>感谢您下载</a:t>
            </a:r>
            <a:r>
              <a:rPr lang="en-US" altLang="zh-CN" sz="225">
                <a:solidFill>
                  <a:schemeClr val="bg1"/>
                </a:solidFill>
                <a:latin typeface="微软雅黑" panose="020B0503020204020204" charset="-122"/>
                <a:ea typeface="微软雅黑" panose="020B0503020204020204" charset="-122"/>
                <a:sym typeface="+mn-ea"/>
              </a:rPr>
              <a:t>XXXX</a:t>
            </a:r>
            <a:r>
              <a:rPr lang="zh-CN" altLang="en-US" sz="225">
                <a:solidFill>
                  <a:schemeClr val="bg1"/>
                </a:solidFill>
                <a:latin typeface="微软雅黑" panose="020B0503020204020204" charset="-122"/>
                <a:ea typeface="微软雅黑" panose="020B0503020204020204" charset="-122"/>
                <a:sym typeface="+mn-ea"/>
              </a:rPr>
              <a:t>平台上提供的</a:t>
            </a:r>
            <a:r>
              <a:rPr lang="en-US" altLang="zh-CN" sz="225">
                <a:solidFill>
                  <a:schemeClr val="bg1"/>
                </a:solidFill>
                <a:latin typeface="微软雅黑" panose="020B0503020204020204" charset="-122"/>
                <a:ea typeface="微软雅黑" panose="020B0503020204020204" charset="-122"/>
                <a:sym typeface="+mn-ea"/>
              </a:rPr>
              <a:t>PPT</a:t>
            </a:r>
            <a:r>
              <a:rPr lang="zh-CN" altLang="en-US" sz="225">
                <a:solidFill>
                  <a:schemeClr val="bg1"/>
                </a:solidFill>
                <a:latin typeface="微软雅黑" panose="020B0503020204020204" charset="-122"/>
                <a:ea typeface="微软雅黑" panose="020B0503020204020204" charset="-122"/>
                <a:sym typeface="+mn-ea"/>
              </a:rPr>
              <a:t>作品，为了您和</a:t>
            </a:r>
            <a:r>
              <a:rPr lang="en-US" altLang="zh-CN" sz="225">
                <a:solidFill>
                  <a:schemeClr val="bg1"/>
                </a:solidFill>
                <a:latin typeface="微软雅黑" panose="020B0503020204020204" charset="-122"/>
                <a:ea typeface="微软雅黑" panose="020B0503020204020204" charset="-122"/>
                <a:sym typeface="+mn-ea"/>
              </a:rPr>
              <a:t>XXXX</a:t>
            </a:r>
            <a:r>
              <a:rPr lang="zh-CN" altLang="en-US" sz="225">
                <a:solidFill>
                  <a:schemeClr val="bg1"/>
                </a:solidFill>
                <a:latin typeface="微软雅黑" panose="020B0503020204020204" charset="-122"/>
                <a:ea typeface="微软雅黑" panose="020B0503020204020204" charset="-122"/>
                <a:sym typeface="+mn-ea"/>
              </a:rPr>
              <a:t>以及原创作者的利益，请勿复制、传播、销售，否则将承担法律责任！</a:t>
            </a:r>
            <a:r>
              <a:rPr lang="en-US" altLang="zh-CN" sz="225">
                <a:solidFill>
                  <a:schemeClr val="bg1"/>
                </a:solidFill>
                <a:latin typeface="微软雅黑" panose="020B0503020204020204" charset="-122"/>
                <a:ea typeface="微软雅黑" panose="020B0503020204020204" charset="-122"/>
                <a:sym typeface="+mn-ea"/>
              </a:rPr>
              <a:t>XXXX</a:t>
            </a:r>
            <a:r>
              <a:rPr lang="zh-CN" altLang="en-US" sz="225">
                <a:solidFill>
                  <a:schemeClr val="bg1"/>
                </a:solidFill>
                <a:latin typeface="微软雅黑" panose="020B0503020204020204" charset="-122"/>
                <a:ea typeface="微软雅黑" panose="020B0503020204020204" charset="-122"/>
                <a:sym typeface="+mn-ea"/>
              </a:rPr>
              <a:t>将对作品进行维权，按照传播下载次数进行十倍的索取赔偿！</a:t>
            </a:r>
            <a:endParaRPr lang="zh-CN" altLang="en-US" sz="225">
              <a:solidFill>
                <a:schemeClr val="bg1"/>
              </a:solidFill>
              <a:latin typeface="微软雅黑" panose="020B0503020204020204" charset="-122"/>
              <a:ea typeface="微软雅黑" panose="020B0503020204020204" charset="-122"/>
              <a:sym typeface="+mn-ea"/>
            </a:endParaRPr>
          </a:p>
          <a:p>
            <a:r>
              <a:rPr lang="en-US" altLang="zh-CN" sz="450">
                <a:solidFill>
                  <a:schemeClr val="bg1"/>
                </a:solidFill>
                <a:latin typeface="微软雅黑" panose="020B0503020204020204" charset="-122"/>
                <a:ea typeface="微软雅黑" panose="020B0503020204020204" charset="-122"/>
                <a:sym typeface="+mn-ea"/>
              </a:rPr>
              <a:t>ibaotu.com</a:t>
            </a:r>
            <a:endParaRPr lang="en-US" altLang="zh-CN" sz="450">
              <a:solidFill>
                <a:schemeClr val="bg1"/>
              </a:solidFill>
              <a:latin typeface="微软雅黑" panose="020B0503020204020204" charset="-122"/>
              <a:ea typeface="微软雅黑" panose="020B0503020204020204" charset="-122"/>
              <a:sym typeface="+mn-ea"/>
            </a:endParaRPr>
          </a:p>
        </p:txBody>
      </p:sp>
      <p:pic>
        <p:nvPicPr>
          <p:cNvPr id="8" name="图片 1073743875" descr="学科网 zxxk.com"/>
          <p:cNvPicPr>
            <a:picLocks noChangeAspect="1"/>
          </p:cNvPicPr>
          <p:nvPr userDrawn="1"/>
        </p:nvPicPr>
        <p:blipFill>
          <a:blip r:embed="rId8" r:link="rId9"/>
          <a:stretch>
            <a:fillRect/>
          </a:stretch>
        </p:blipFill>
        <p:spPr>
          <a:xfrm>
            <a:off x="628650" y="365125"/>
            <a:ext cx="7144" cy="9525"/>
          </a:xfrm>
          <a:prstGeom prst="rect">
            <a:avLst/>
          </a:prstGeom>
          <a:noFill/>
          <a:ln>
            <a:noFill/>
            <a:miter lim="800000"/>
            <a:headEnd/>
            <a:tailEnd/>
          </a:ln>
        </p:spPr>
      </p:pic>
      <p:pic>
        <p:nvPicPr>
          <p:cNvPr id="12" name="图片 11" descr="水印"/>
          <p:cNvPicPr>
            <a:picLocks noChangeAspect="1"/>
          </p:cNvPicPr>
          <p:nvPr userDrawn="1"/>
        </p:nvPicPr>
        <p:blipFill>
          <a:blip r:embed="rId10"/>
          <a:stretch>
            <a:fillRect/>
          </a:stretch>
        </p:blipFill>
        <p:spPr>
          <a:xfrm>
            <a:off x="5425916" y="4318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ln>
        </p:spPr>
        <p:txBody>
          <a:bodyPr vert="horz" wrap="square" lIns="91428" tIns="45714" rIns="91428" bIns="45714"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28" tIns="45714" rIns="91428" bIns="45714"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6356350"/>
            <a:ext cx="2133600" cy="366713"/>
          </a:xfrm>
          <a:prstGeom prst="rect">
            <a:avLst/>
          </a:prstGeom>
        </p:spPr>
        <p:txBody>
          <a:bodyPr vert="horz" wrap="square" lIns="91428" tIns="45714" rIns="91428" bIns="45714" numCol="1" anchor="ctr" anchorCtr="0" compatLnSpc="1"/>
          <a:lstStyle>
            <a:lvl1pPr>
              <a:defRPr sz="1200">
                <a:solidFill>
                  <a:srgbClr val="898989"/>
                </a:solidFill>
                <a:latin typeface="Calibri" panose="020F0502020204030204" charset="0"/>
              </a:defRPr>
            </a:lvl1pPr>
          </a:lstStyle>
          <a:p>
            <a:pPr>
              <a:defRPr/>
            </a:pPr>
            <a:fld id="{A508438E-2E41-4E96-BB94-A2B5E2EEFFB9}" type="datetimeFigureOut">
              <a:rPr lang="zh-CN" altLang="en-US"/>
            </a:fld>
            <a:endParaRPr lang="zh-CN" altLang="en-US"/>
          </a:p>
        </p:txBody>
      </p:sp>
      <p:sp>
        <p:nvSpPr>
          <p:cNvPr id="5" name="页脚占位符 4"/>
          <p:cNvSpPr>
            <a:spLocks noGrp="1"/>
          </p:cNvSpPr>
          <p:nvPr>
            <p:ph type="ftr" sz="quarter" idx="3"/>
          </p:nvPr>
        </p:nvSpPr>
        <p:spPr>
          <a:xfrm>
            <a:off x="3124200" y="6356350"/>
            <a:ext cx="2895600" cy="366713"/>
          </a:xfrm>
          <a:prstGeom prst="rect">
            <a:avLst/>
          </a:prstGeom>
        </p:spPr>
        <p:txBody>
          <a:bodyPr vert="horz" wrap="square" lIns="91428" tIns="45714" rIns="91428" bIns="45714" numCol="1" anchor="ctr" anchorCtr="0" compatLnSpc="1"/>
          <a:lstStyle>
            <a:lvl1pPr algn="ctr">
              <a:defRPr sz="1200">
                <a:solidFill>
                  <a:srgbClr val="898989"/>
                </a:solidFill>
                <a:latin typeface="Calibri" panose="020F0502020204030204" charset="0"/>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6713"/>
          </a:xfrm>
          <a:prstGeom prst="rect">
            <a:avLst/>
          </a:prstGeom>
        </p:spPr>
        <p:txBody>
          <a:bodyPr vert="horz" wrap="square" lIns="91428" tIns="45714" rIns="91428" bIns="45714" numCol="1" anchor="ctr" anchorCtr="0" compatLnSpc="1"/>
          <a:lstStyle>
            <a:lvl1pPr algn="r">
              <a:defRPr sz="1200">
                <a:solidFill>
                  <a:srgbClr val="898989"/>
                </a:solidFill>
                <a:latin typeface="Calibri" panose="020F0502020204030204" charset="0"/>
              </a:defRPr>
            </a:lvl1pPr>
          </a:lstStyle>
          <a:p>
            <a:pPr>
              <a:defRPr/>
            </a:pPr>
            <a:fld id="{B32BCFCC-07BD-46B5-930C-B3A5D86E7C6A}" type="slidenum">
              <a:rPr lang="zh-CN" altLang="en-US"/>
            </a:fld>
            <a:endParaRPr lang="zh-CN" altLang="en-US"/>
          </a:p>
        </p:txBody>
      </p:sp>
      <p:pic>
        <p:nvPicPr>
          <p:cNvPr id="1028" name="图片 1073743875" descr="学科网 zxxk.com"/>
          <p:cNvPicPr>
            <a:picLocks noChangeAspect="1"/>
          </p:cNvPicPr>
          <p:nvPr userDrawn="1"/>
        </p:nvPicPr>
        <p:blipFill>
          <a:blip r:embed="rId6" r:link="rId7"/>
          <a:stretch>
            <a:fillRect/>
          </a:stretch>
        </p:blipFill>
        <p:spPr>
          <a:xfrm>
            <a:off x="628650" y="365125"/>
            <a:ext cx="7144" cy="9525"/>
          </a:xfrm>
          <a:prstGeom prst="rect">
            <a:avLst/>
          </a:prstGeom>
          <a:noFill/>
          <a:ln>
            <a:noFill/>
            <a:miter lim="800000"/>
            <a:headEnd/>
            <a:tailEnd/>
          </a:ln>
        </p:spPr>
      </p:pic>
      <p:pic>
        <p:nvPicPr>
          <p:cNvPr id="12" name="图片 11" descr="水印"/>
          <p:cNvPicPr>
            <a:picLocks noChangeAspect="1"/>
          </p:cNvPicPr>
          <p:nvPr userDrawn="1"/>
        </p:nvPicPr>
        <p:blipFill>
          <a:blip r:embed="rId8"/>
          <a:stretch>
            <a:fillRect/>
          </a:stretch>
        </p:blipFill>
        <p:spPr>
          <a:xfrm>
            <a:off x="5373846" y="-4064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p:transition/>
  <p:txStyles>
    <p:titleStyle>
      <a:lvl1pPr algn="ctr" defTabSz="911860" rtl="0" eaLnBrk="0" fontAlgn="base" hangingPunct="0">
        <a:spcBef>
          <a:spcPct val="0"/>
        </a:spcBef>
        <a:spcAft>
          <a:spcPct val="0"/>
        </a:spcAft>
        <a:defRPr sz="4350" kern="1200">
          <a:solidFill>
            <a:schemeClr val="tx1"/>
          </a:solidFill>
          <a:latin typeface="+mj-lt"/>
          <a:ea typeface="+mj-ea"/>
          <a:cs typeface="+mj-cs"/>
        </a:defRPr>
      </a:lvl1pPr>
      <a:lvl2pPr algn="ctr" defTabSz="1216025" rtl="0" eaLnBrk="0" fontAlgn="base" hangingPunct="0">
        <a:spcBef>
          <a:spcPct val="0"/>
        </a:spcBef>
        <a:spcAft>
          <a:spcPct val="0"/>
        </a:spcAft>
        <a:defRPr sz="5800">
          <a:solidFill>
            <a:schemeClr val="tx1"/>
          </a:solidFill>
          <a:latin typeface="Calibri" panose="020F0502020204030204" charset="0"/>
          <a:ea typeface="宋体" panose="02010600030101010101" pitchFamily="2" charset="-122"/>
        </a:defRPr>
      </a:lvl2pPr>
      <a:lvl3pPr algn="ctr" defTabSz="1216025" rtl="0" eaLnBrk="0" fontAlgn="base" hangingPunct="0">
        <a:spcBef>
          <a:spcPct val="0"/>
        </a:spcBef>
        <a:spcAft>
          <a:spcPct val="0"/>
        </a:spcAft>
        <a:defRPr sz="5800">
          <a:solidFill>
            <a:schemeClr val="tx1"/>
          </a:solidFill>
          <a:latin typeface="Calibri" panose="020F0502020204030204" charset="0"/>
          <a:ea typeface="宋体" panose="02010600030101010101" pitchFamily="2" charset="-122"/>
        </a:defRPr>
      </a:lvl3pPr>
      <a:lvl4pPr algn="ctr" defTabSz="1216025" rtl="0" eaLnBrk="0" fontAlgn="base" hangingPunct="0">
        <a:spcBef>
          <a:spcPct val="0"/>
        </a:spcBef>
        <a:spcAft>
          <a:spcPct val="0"/>
        </a:spcAft>
        <a:defRPr sz="5800">
          <a:solidFill>
            <a:schemeClr val="tx1"/>
          </a:solidFill>
          <a:latin typeface="Calibri" panose="020F0502020204030204" charset="0"/>
          <a:ea typeface="宋体" panose="02010600030101010101" pitchFamily="2" charset="-122"/>
        </a:defRPr>
      </a:lvl4pPr>
      <a:lvl5pPr algn="ctr" defTabSz="1216025" rtl="0" eaLnBrk="0" fontAlgn="base" hangingPunct="0">
        <a:spcBef>
          <a:spcPct val="0"/>
        </a:spcBef>
        <a:spcAft>
          <a:spcPct val="0"/>
        </a:spcAft>
        <a:defRPr sz="5800">
          <a:solidFill>
            <a:schemeClr val="tx1"/>
          </a:solidFill>
          <a:latin typeface="Calibri" panose="020F0502020204030204" charset="0"/>
          <a:ea typeface="宋体" panose="02010600030101010101" pitchFamily="2" charset="-122"/>
        </a:defRPr>
      </a:lvl5pPr>
      <a:lvl6pPr marL="457200" algn="ctr" defTabSz="913130"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defTabSz="913130"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defTabSz="913130"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defTabSz="913130"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342900" indent="-342900" algn="l" defTabSz="911860" rtl="0" eaLnBrk="0" fontAlgn="base" hangingPunct="0">
        <a:spcBef>
          <a:spcPct val="19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1860" rtl="0" eaLnBrk="0" fontAlgn="base" hangingPunct="0">
        <a:spcBef>
          <a:spcPct val="19000"/>
        </a:spcBef>
        <a:spcAft>
          <a:spcPct val="0"/>
        </a:spcAft>
        <a:buFont typeface="Arial" panose="020B0604020202020204" pitchFamily="34" charset="0"/>
        <a:buChar char="–"/>
        <a:defRPr sz="2775" kern="1200">
          <a:solidFill>
            <a:schemeClr val="tx1"/>
          </a:solidFill>
          <a:latin typeface="+mn-lt"/>
          <a:ea typeface="+mn-ea"/>
          <a:cs typeface="+mn-cs"/>
        </a:defRPr>
      </a:lvl2pPr>
      <a:lvl3pPr marL="1143000" indent="-228600" algn="l" defTabSz="911860" rtl="0" eaLnBrk="0" fontAlgn="base" hangingPunct="0">
        <a:spcBef>
          <a:spcPct val="19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1860" rtl="0" eaLnBrk="0" fontAlgn="base" hangingPunct="0">
        <a:spcBef>
          <a:spcPct val="19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1860" rtl="0" eaLnBrk="0" fontAlgn="base" hangingPunct="0">
        <a:spcBef>
          <a:spcPct val="19000"/>
        </a:spcBef>
        <a:spcAft>
          <a:spcPct val="0"/>
        </a:spcAft>
        <a:buFont typeface="Arial" panose="020B0604020202020204" pitchFamily="34" charset="0"/>
        <a:buChar char="»"/>
        <a:defRPr sz="1950" kern="1200">
          <a:solidFill>
            <a:schemeClr val="tx1"/>
          </a:solidFill>
          <a:latin typeface="+mn-lt"/>
          <a:ea typeface="+mn-ea"/>
          <a:cs typeface="+mn-cs"/>
        </a:defRPr>
      </a:lvl5pPr>
      <a:lvl6pPr marL="25139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8"/>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9"/>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30"/>
            </p:custDataLst>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159F4F-D056-4B6F-A3D2-A59478B46298}" type="datetimeFigureOut">
              <a:rPr lang="zh-CN" altLang="en-US" smtClean="0"/>
            </a:fld>
            <a:endParaRPr lang="zh-CN" altLang="en-US"/>
          </a:p>
        </p:txBody>
      </p:sp>
      <p:sp>
        <p:nvSpPr>
          <p:cNvPr id="5" name="页脚占位符 4"/>
          <p:cNvSpPr>
            <a:spLocks noGrp="1"/>
          </p:cNvSpPr>
          <p:nvPr>
            <p:ph type="ftr" sz="quarter" idx="3"/>
            <p:custDataLst>
              <p:tags r:id="rId31"/>
            </p:custDataLst>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32"/>
            </p:custDataLst>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24DC20-B29F-44FD-A89B-3FD72EB4E071}" type="slidenum">
              <a:rPr lang="zh-CN" altLang="en-US" smtClean="0"/>
            </a:fld>
            <a:endParaRPr lang="zh-CN" altLang="en-US"/>
          </a:p>
        </p:txBody>
      </p:sp>
      <p:pic>
        <p:nvPicPr>
          <p:cNvPr id="7" name="图片 1073743875" descr="学科网 zxxk.com"/>
          <p:cNvPicPr>
            <a:picLocks noChangeAspect="1"/>
          </p:cNvPicPr>
          <p:nvPr userDrawn="1">
            <p:custDataLst>
              <p:tags r:id="rId33"/>
            </p:custDataLst>
          </p:nvPr>
        </p:nvPicPr>
        <p:blipFill>
          <a:blip r:embed="rId34" r:link="rId35"/>
          <a:stretch>
            <a:fillRect/>
          </a:stretch>
        </p:blipFill>
        <p:spPr>
          <a:xfrm>
            <a:off x="628650" y="365125"/>
            <a:ext cx="7144" cy="9525"/>
          </a:xfrm>
          <a:prstGeom prst="rect">
            <a:avLst/>
          </a:prstGeom>
          <a:noFill/>
          <a:ln>
            <a:noFill/>
            <a:miter lim="800000"/>
            <a:headEnd/>
            <a:tailEnd/>
          </a:ln>
        </p:spPr>
      </p:pic>
      <p:pic>
        <p:nvPicPr>
          <p:cNvPr id="8" name="图片 1073743875" descr="学科网 zxxk.com"/>
          <p:cNvPicPr>
            <a:picLocks noChangeAspect="1"/>
          </p:cNvPicPr>
          <p:nvPr userDrawn="1">
            <p:custDataLst>
              <p:tags r:id="rId36"/>
            </p:custDataLst>
          </p:nvPr>
        </p:nvPicPr>
        <p:blipFill>
          <a:blip r:embed="rId37" r:link="rId35"/>
          <a:stretch>
            <a:fillRect/>
          </a:stretch>
        </p:blipFill>
        <p:spPr>
          <a:xfrm>
            <a:off x="628650" y="365125"/>
            <a:ext cx="7144" cy="9525"/>
          </a:xfrm>
          <a:prstGeom prst="rect">
            <a:avLst/>
          </a:prstGeom>
          <a:noFill/>
          <a:ln>
            <a:noFill/>
            <a:miter lim="800000"/>
            <a:headEnd/>
            <a:tailEnd/>
          </a:ln>
        </p:spPr>
      </p:pic>
      <p:pic>
        <p:nvPicPr>
          <p:cNvPr id="12" name="图片 11" descr="水印"/>
          <p:cNvPicPr>
            <a:picLocks noChangeAspect="1"/>
          </p:cNvPicPr>
          <p:nvPr userDrawn="1"/>
        </p:nvPicPr>
        <p:blipFill>
          <a:blip r:embed="rId38"/>
          <a:stretch>
            <a:fillRect/>
          </a:stretch>
        </p:blipFill>
        <p:spPr>
          <a:xfrm>
            <a:off x="5385911" y="90487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F07C95B-FFD0-4349-9273-E365A2AE28E3}"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4AD370-03C6-436F-B48D-EA0AB6593A5C}" type="slidenum">
              <a:rPr lang="zh-CN" altLang="en-US" smtClean="0"/>
            </a:fld>
            <a:endParaRPr lang="zh-CN" altLang="en-US"/>
          </a:p>
        </p:txBody>
      </p:sp>
      <p:pic>
        <p:nvPicPr>
          <p:cNvPr id="7" name="图片 1073743875" descr="学科网 zxxk.com"/>
          <p:cNvPicPr>
            <a:picLocks noChangeAspect="1"/>
          </p:cNvPicPr>
          <p:nvPr userDrawn="1"/>
        </p:nvPicPr>
        <p:blipFill>
          <a:blip r:embed="rId12" r:link="rId13"/>
          <a:stretch>
            <a:fillRect/>
          </a:stretch>
        </p:blipFill>
        <p:spPr>
          <a:xfrm>
            <a:off x="628650" y="365125"/>
            <a:ext cx="7144" cy="9525"/>
          </a:xfrm>
          <a:prstGeom prst="rect">
            <a:avLst/>
          </a:prstGeom>
          <a:noFill/>
          <a:ln>
            <a:noFill/>
            <a:miter lim="800000"/>
            <a:headEnd/>
            <a:tailEnd/>
          </a:ln>
        </p:spPr>
      </p:pic>
      <p:pic>
        <p:nvPicPr>
          <p:cNvPr id="12" name="图片 11" descr="水印"/>
          <p:cNvPicPr>
            <a:picLocks noChangeAspect="1"/>
          </p:cNvPicPr>
          <p:nvPr userDrawn="1"/>
        </p:nvPicPr>
        <p:blipFill>
          <a:blip r:embed="rId14"/>
          <a:stretch>
            <a:fillRect/>
          </a:stretch>
        </p:blipFill>
        <p:spPr>
          <a:xfrm>
            <a:off x="5385911" y="90487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pPr rtl="0"/>
            <a:r>
              <a:rPr lang="en-US" noProof="0"/>
              <a:t>单击此处编辑母版标题样式</a:t>
            </a:r>
            <a:endParaRPr lang="en-US" noProof="0"/>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en-US" noProof="0"/>
              <a:t>单击此处编辑母版文本样式</a:t>
            </a:r>
            <a:endParaRPr lang="en-US" noProof="0"/>
          </a:p>
          <a:p>
            <a:pPr lvl="1" rtl="0"/>
            <a:r>
              <a:rPr lang="en-US" noProof="0"/>
              <a:t>第二级</a:t>
            </a:r>
            <a:endParaRPr lang="en-US" noProof="0"/>
          </a:p>
          <a:p>
            <a:pPr lvl="2" rtl="0"/>
            <a:r>
              <a:rPr lang="en-US" noProof="0"/>
              <a:t>第三级</a:t>
            </a:r>
            <a:endParaRPr lang="en-US" noProof="0"/>
          </a:p>
          <a:p>
            <a:pPr lvl="3" rtl="0"/>
            <a:r>
              <a:rPr lang="en-US" noProof="0"/>
              <a:t>第四级</a:t>
            </a:r>
            <a:endParaRPr lang="en-US" noProof="0"/>
          </a:p>
          <a:p>
            <a:pPr lvl="4" rtl="0"/>
            <a:r>
              <a:rPr lang="en-US" noProof="0"/>
              <a:t>第五级</a:t>
            </a:r>
            <a:endParaRPr lang="en-US" noProof="0"/>
          </a:p>
        </p:txBody>
      </p:sp>
      <p:sp>
        <p:nvSpPr>
          <p:cNvPr id="5" name="页脚占位符 4"/>
          <p:cNvSpPr>
            <a:spLocks noGrp="1"/>
          </p:cNvSpPr>
          <p:nvPr>
            <p:ph type="ftr" sz="quarter" idx="3"/>
          </p:nvPr>
        </p:nvSpPr>
        <p:spPr>
          <a:xfrm>
            <a:off x="628650" y="6356350"/>
            <a:ext cx="5486400" cy="365125"/>
          </a:xfrm>
          <a:prstGeom prst="rect">
            <a:avLst/>
          </a:prstGeom>
        </p:spPr>
        <p:txBody>
          <a:bodyPr vert="horz" lIns="91440" tIns="45720" rIns="91440" bIns="45720" rtlCol="0" anchor="ctr"/>
          <a:lstStyle>
            <a:lvl1pPr algn="l">
              <a:defRPr sz="675">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en-US"/>
          </a:p>
        </p:txBody>
      </p:sp>
      <p:sp>
        <p:nvSpPr>
          <p:cNvPr id="6" name="灯片编号占位符 5"/>
          <p:cNvSpPr>
            <a:spLocks noGrp="1"/>
          </p:cNvSpPr>
          <p:nvPr>
            <p:ph type="sldNum" sz="quarter" idx="4"/>
          </p:nvPr>
        </p:nvSpPr>
        <p:spPr>
          <a:xfrm>
            <a:off x="8178530" y="6356350"/>
            <a:ext cx="336821" cy="365125"/>
          </a:xfrm>
          <a:prstGeom prst="rect">
            <a:avLst/>
          </a:prstGeom>
        </p:spPr>
        <p:txBody>
          <a:bodyPr vert="horz" lIns="91440" tIns="45720" rIns="91440" bIns="45720" rtlCol="0" anchor="ctr"/>
          <a:lstStyle>
            <a:lvl1pPr algn="r">
              <a:defRPr sz="675">
                <a:solidFill>
                  <a:schemeClr val="tx1">
                    <a:tint val="75000"/>
                  </a:schemeClr>
                </a:solidFill>
                <a:latin typeface="Microsoft YaHei UI" panose="020B0503020204020204" pitchFamily="34" charset="-122"/>
                <a:ea typeface="Microsoft YaHei UI" panose="020B0503020204020204" pitchFamily="34" charset="-122"/>
              </a:defRPr>
            </a:lvl1pPr>
          </a:lstStyle>
          <a:p>
            <a:fld id="{6F705D35-D126-3B47-A82C-2A13EA9E0A67}" type="slidenum">
              <a:rPr lang="en-US" smtClean="0"/>
            </a:fld>
            <a:endParaRPr lang="en-US"/>
          </a:p>
        </p:txBody>
      </p:sp>
      <p:pic>
        <p:nvPicPr>
          <p:cNvPr id="7" name="图片 1073743875" descr="学科网 zxxk.com"/>
          <p:cNvPicPr>
            <a:picLocks noChangeAspect="1"/>
          </p:cNvPicPr>
          <p:nvPr userDrawn="1"/>
        </p:nvPicPr>
        <p:blipFill>
          <a:blip r:embed="rId7" r:link="rId8"/>
          <a:stretch>
            <a:fillRect/>
          </a:stretch>
        </p:blipFill>
        <p:spPr>
          <a:xfrm>
            <a:off x="628650" y="365125"/>
            <a:ext cx="7144" cy="9525"/>
          </a:xfrm>
          <a:prstGeom prst="rect">
            <a:avLst/>
          </a:prstGeom>
          <a:noFill/>
          <a:ln>
            <a:noFill/>
            <a:miter lim="800000"/>
            <a:headEnd/>
            <a:tailEnd/>
          </a:ln>
        </p:spPr>
      </p:pic>
      <p:pic>
        <p:nvPicPr>
          <p:cNvPr id="12" name="图片 11" descr="水印"/>
          <p:cNvPicPr>
            <a:picLocks noChangeAspect="1"/>
          </p:cNvPicPr>
          <p:nvPr userDrawn="1"/>
        </p:nvPicPr>
        <p:blipFill>
          <a:blip r:embed="rId9"/>
          <a:stretch>
            <a:fillRect/>
          </a:stretch>
        </p:blipFill>
        <p:spPr>
          <a:xfrm>
            <a:off x="5385911" y="90487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ransition/>
  <p:hf sldNum="0" hdr="0" ftr="0"/>
  <p:txStyles>
    <p:titleStyle>
      <a:lvl1pPr algn="l" defTabSz="685800" rtl="0" eaLnBrk="1" latinLnBrk="0" hangingPunct="1">
        <a:lnSpc>
          <a:spcPct val="90000"/>
        </a:lnSpc>
        <a:spcBef>
          <a:spcPct val="0"/>
        </a:spcBef>
        <a:buNone/>
        <a:defRPr sz="3300" kern="1200">
          <a:solidFill>
            <a:schemeClr val="tx1"/>
          </a:solidFill>
          <a:latin typeface="Microsoft YaHei UI" panose="020B0503020204020204" pitchFamily="34" charset="-122"/>
          <a:ea typeface="Microsoft YaHei UI" panose="020B0503020204020204" pitchFamily="34" charset="-122"/>
          <a:cs typeface="+mj-cs"/>
        </a:defRPr>
      </a:lvl1pPr>
    </p:titleStyle>
    <p:bodyStyle>
      <a:lvl1pPr marL="171450" indent="-171450" algn="l" defTabSz="685800" rtl="0" eaLnBrk="1" latinLnBrk="0" hangingPunct="1">
        <a:lnSpc>
          <a:spcPct val="150000"/>
        </a:lnSpc>
        <a:spcBef>
          <a:spcPts val="1125"/>
        </a:spcBef>
        <a:buClr>
          <a:schemeClr val="accent3">
            <a:lumMod val="75000"/>
          </a:schemeClr>
        </a:buClr>
        <a:buFont typeface="Wingdings" panose="05000000000000000000" pitchFamily="2" charset="2"/>
        <a:buChar char="§"/>
        <a:defRPr sz="1125" kern="1200" spc="150" baseline="0">
          <a:solidFill>
            <a:schemeClr val="tx1"/>
          </a:solidFill>
          <a:latin typeface="Microsoft YaHei UI" panose="020B0503020204020204" pitchFamily="34" charset="-122"/>
          <a:ea typeface="Microsoft YaHei UI" panose="020B0503020204020204" pitchFamily="34" charset="-122"/>
          <a:cs typeface="+mn-cs"/>
        </a:defRPr>
      </a:lvl1pPr>
      <a:lvl2pPr marL="514350" indent="-171450" algn="l" defTabSz="685800" rtl="0" eaLnBrk="1" latinLnBrk="0" hangingPunct="1">
        <a:lnSpc>
          <a:spcPct val="90000"/>
        </a:lnSpc>
        <a:spcBef>
          <a:spcPts val="375"/>
        </a:spcBef>
        <a:buClr>
          <a:schemeClr val="accent3">
            <a:lumMod val="75000"/>
          </a:schemeClr>
        </a:buClr>
        <a:buFont typeface="Wingdings" panose="05000000000000000000" pitchFamily="2" charset="2"/>
        <a:buChar char="§"/>
        <a:defRPr sz="1125" kern="1200" spc="150" baseline="0">
          <a:solidFill>
            <a:schemeClr val="tx1"/>
          </a:solidFill>
          <a:latin typeface="Microsoft YaHei UI" panose="020B0503020204020204" pitchFamily="34" charset="-122"/>
          <a:ea typeface="Microsoft YaHei UI" panose="020B0503020204020204" pitchFamily="34" charset="-122"/>
          <a:cs typeface="+mn-cs"/>
        </a:defRPr>
      </a:lvl2pPr>
      <a:lvl3pPr marL="857250" indent="-171450" algn="l" defTabSz="685800" rtl="0" eaLnBrk="1" latinLnBrk="0" hangingPunct="1">
        <a:lnSpc>
          <a:spcPct val="90000"/>
        </a:lnSpc>
        <a:spcBef>
          <a:spcPts val="375"/>
        </a:spcBef>
        <a:buClr>
          <a:schemeClr val="accent3">
            <a:lumMod val="75000"/>
          </a:schemeClr>
        </a:buClr>
        <a:buFont typeface="Wingdings" panose="05000000000000000000" pitchFamily="2" charset="2"/>
        <a:buChar char="§"/>
        <a:defRPr sz="1050" kern="1200" spc="150" baseline="0">
          <a:solidFill>
            <a:schemeClr val="tx1"/>
          </a:solidFill>
          <a:latin typeface="Microsoft YaHei UI" panose="020B0503020204020204" pitchFamily="34" charset="-122"/>
          <a:ea typeface="Microsoft YaHei UI" panose="020B0503020204020204" pitchFamily="34" charset="-122"/>
          <a:cs typeface="+mn-cs"/>
        </a:defRPr>
      </a:lvl3pPr>
      <a:lvl4pPr marL="1200150" indent="-171450" algn="l" defTabSz="685800" rtl="0" eaLnBrk="1" latinLnBrk="0" hangingPunct="1">
        <a:lnSpc>
          <a:spcPct val="90000"/>
        </a:lnSpc>
        <a:spcBef>
          <a:spcPts val="375"/>
        </a:spcBef>
        <a:buClr>
          <a:schemeClr val="accent3">
            <a:lumMod val="75000"/>
          </a:schemeClr>
        </a:buClr>
        <a:buFont typeface="Wingdings" panose="05000000000000000000" pitchFamily="2" charset="2"/>
        <a:buChar char="§"/>
        <a:defRPr sz="1050" kern="1200" spc="150" baseline="0">
          <a:solidFill>
            <a:schemeClr val="tx1"/>
          </a:solidFill>
          <a:latin typeface="Microsoft YaHei UI" panose="020B0503020204020204" pitchFamily="34" charset="-122"/>
          <a:ea typeface="Microsoft YaHei UI" panose="020B0503020204020204" pitchFamily="34" charset="-122"/>
          <a:cs typeface="+mn-cs"/>
        </a:defRPr>
      </a:lvl4pPr>
      <a:lvl5pPr marL="1543050" indent="-171450" algn="l" defTabSz="685800" rtl="0" eaLnBrk="1" latinLnBrk="0" hangingPunct="1">
        <a:lnSpc>
          <a:spcPct val="90000"/>
        </a:lnSpc>
        <a:spcBef>
          <a:spcPts val="375"/>
        </a:spcBef>
        <a:buClr>
          <a:schemeClr val="accent3">
            <a:lumMod val="75000"/>
          </a:schemeClr>
        </a:buClr>
        <a:buFont typeface="Wingdings" panose="05000000000000000000" pitchFamily="2" charset="2"/>
        <a:buChar char="§"/>
        <a:defRPr sz="1050" kern="1200" spc="150" baseline="0">
          <a:solidFill>
            <a:schemeClr val="tx1"/>
          </a:solidFill>
          <a:latin typeface="Microsoft YaHei UI" panose="020B0503020204020204" pitchFamily="34" charset="-122"/>
          <a:ea typeface="Microsoft YaHei UI"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92A502-3EFD-4E72-9CF3-B4C117542CD0}"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873971-3151-479D-A2F3-0E7DC3B3DC13}" type="slidenum">
              <a:rPr lang="zh-CN" altLang="en-US" smtClean="0"/>
            </a:fld>
            <a:endParaRPr lang="zh-CN" altLang="en-US"/>
          </a:p>
        </p:txBody>
      </p:sp>
      <p:pic>
        <p:nvPicPr>
          <p:cNvPr id="12" name="图片 11" descr="水印"/>
          <p:cNvPicPr>
            <a:picLocks noChangeAspect="1"/>
          </p:cNvPicPr>
          <p:nvPr userDrawn="1"/>
        </p:nvPicPr>
        <p:blipFill>
          <a:blip r:embed="rId13"/>
          <a:stretch>
            <a:fillRect/>
          </a:stretch>
        </p:blipFill>
        <p:spPr>
          <a:xfrm>
            <a:off x="5406231" y="115570"/>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D18D24F-0CEB-A64E-A2B9-BF5C082A840C}" type="datetimeFigureOut">
              <a:rPr kumimoji="1" lang="zh-CN" altLang="en-US" smtClean="0"/>
            </a:fld>
            <a:endParaRPr kumimoji="1"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233739-8A41-CD45-B7F7-2F83759EF0F1}" type="slidenum">
              <a:rPr kumimoji="1" lang="zh-CN" altLang="en-US" smtClean="0"/>
            </a:fld>
            <a:endParaRPr kumimoji="1" lang="zh-CN" altLang="en-US"/>
          </a:p>
        </p:txBody>
      </p:sp>
      <p:pic>
        <p:nvPicPr>
          <p:cNvPr id="12" name="图片 11" descr="水印"/>
          <p:cNvPicPr>
            <a:picLocks noChangeAspect="1"/>
          </p:cNvPicPr>
          <p:nvPr userDrawn="1"/>
        </p:nvPicPr>
        <p:blipFill>
          <a:blip r:embed="rId12"/>
          <a:stretch>
            <a:fillRect/>
          </a:stretch>
        </p:blipFill>
        <p:spPr>
          <a:xfrm>
            <a:off x="5361781" y="6794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indent="0"/>
            <a:r>
              <a:rPr lang="zh-CN" altLang="en-US" dirty="0"/>
              <a:t>单击此处编辑母版标题样式</a:t>
            </a:r>
            <a:endParaRPr lang="zh-CN" altLang="en-US" dirty="0"/>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p>
            <a:pPr lvl="0" indent="-34290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dirty="0">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dirty="0">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pic>
        <p:nvPicPr>
          <p:cNvPr id="12" name="图片 11" descr="水印"/>
          <p:cNvPicPr>
            <a:picLocks noChangeAspect="1"/>
          </p:cNvPicPr>
          <p:nvPr userDrawn="1"/>
        </p:nvPicPr>
        <p:blipFill>
          <a:blip r:embed="rId13"/>
          <a:stretch>
            <a:fillRect/>
          </a:stretch>
        </p:blipFill>
        <p:spPr>
          <a:xfrm>
            <a:off x="5373846" y="9588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文本占位符 290"/>
          <p:cNvSpPr txBox="1"/>
          <p:nvPr userDrawn="1">
            <p:custDataLst>
              <p:tags r:id="rId21"/>
            </p:custDataLst>
          </p:nvPr>
        </p:nvSpPr>
        <p:spPr>
          <a:xfrm>
            <a:off x="8206451" y="-148664"/>
            <a:ext cx="937550" cy="148664"/>
          </a:xfrm>
          <a:prstGeom prst="rect">
            <a:avLst/>
          </a:prstGeom>
          <a:ln w="12700">
            <a:noFill/>
            <a:prstDash val="solid"/>
          </a:ln>
        </p:spPr>
        <p:txBody>
          <a:bodyPr lIns="0" tIns="54000" rIns="0" bIns="0" anchor="ctr" anchorCtr="0"/>
          <a:lstStyle>
            <a:lvl1pPr marL="0" indent="0" algn="l" defTabSz="914400" rtl="0" eaLnBrk="1" latinLnBrk="0" hangingPunct="1">
              <a:lnSpc>
                <a:spcPct val="100000"/>
              </a:lnSpc>
              <a:spcBef>
                <a:spcPct val="0"/>
              </a:spcBef>
              <a:buFont typeface="Arial" panose="020B0604020202020204" pitchFamily="34" charset="0"/>
              <a:buNone/>
              <a:defRPr lang="zh-CN" altLang="en-US" sz="7200" b="0" kern="1200" cap="none" spc="0" baseline="0">
                <a:solidFill>
                  <a:schemeClr val="tx1"/>
                </a:solidFill>
                <a:latin typeface="+mj-lt"/>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tLang="zh-CN" sz="300" b="1" cap="all">
                <a:solidFill>
                  <a:schemeClr val="bg1">
                    <a:lumMod val="85000"/>
                  </a:schemeClr>
                </a:solidFill>
                <a:latin typeface="Arial" panose="020B0604020202020204" pitchFamily="34" charset="0"/>
                <a:ea typeface="微软雅黑" panose="020B0503020204020204" charset="-122"/>
                <a:cs typeface="Arial" panose="020B0604020202020204" pitchFamily="34" charset="0"/>
              </a:rPr>
              <a:t>Model design by saber</a:t>
            </a:r>
            <a:endParaRPr lang="zh-CN" altLang="en-US" sz="300" b="1" cap="all">
              <a:solidFill>
                <a:schemeClr val="bg1">
                  <a:lumMod val="85000"/>
                </a:schemeClr>
              </a:solidFill>
              <a:latin typeface="Arial" panose="020B0604020202020204" pitchFamily="34" charset="0"/>
              <a:ea typeface="微软雅黑" panose="020B0503020204020204" charset="-122"/>
              <a:cs typeface="Arial" panose="020B0604020202020204" pitchFamily="34" charset="0"/>
            </a:endParaRPr>
          </a:p>
        </p:txBody>
      </p:sp>
      <p:grpSp>
        <p:nvGrpSpPr>
          <p:cNvPr id="9" name="组合 8"/>
          <p:cNvGrpSpPr/>
          <p:nvPr userDrawn="1">
            <p:custDataLst>
              <p:tags r:id="rId22"/>
            </p:custDataLst>
          </p:nvPr>
        </p:nvGrpSpPr>
        <p:grpSpPr>
          <a:xfrm>
            <a:off x="9144000" y="0"/>
            <a:ext cx="842704" cy="6858000"/>
            <a:chOff x="12245642" y="0"/>
            <a:chExt cx="1123605" cy="6858000"/>
          </a:xfrm>
        </p:grpSpPr>
        <p:sp>
          <p:nvSpPr>
            <p:cNvPr id="10" name="矩形 9"/>
            <p:cNvSpPr/>
            <p:nvPr>
              <p:custDataLst>
                <p:tags r:id="rId23"/>
              </p:custDataLst>
            </p:nvPr>
          </p:nvSpPr>
          <p:spPr>
            <a:xfrm>
              <a:off x="12245642" y="0"/>
              <a:ext cx="1123605"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charset="-122"/>
                <a:ea typeface="微软雅黑" panose="020B0503020204020204" charset="-122"/>
              </a:endParaRPr>
            </a:p>
          </p:txBody>
        </p:sp>
        <p:grpSp>
          <p:nvGrpSpPr>
            <p:cNvPr id="11" name="组合 10"/>
            <p:cNvGrpSpPr/>
            <p:nvPr>
              <p:custDataLst>
                <p:tags r:id="rId24"/>
              </p:custDataLst>
            </p:nvPr>
          </p:nvGrpSpPr>
          <p:grpSpPr>
            <a:xfrm>
              <a:off x="12447444" y="328811"/>
              <a:ext cx="720000" cy="6200379"/>
              <a:chOff x="12450518" y="569215"/>
              <a:chExt cx="720000" cy="6200379"/>
            </a:xfrm>
          </p:grpSpPr>
          <p:grpSp>
            <p:nvGrpSpPr>
              <p:cNvPr id="12" name="组合 11"/>
              <p:cNvGrpSpPr/>
              <p:nvPr>
                <p:custDataLst>
                  <p:tags r:id="rId25"/>
                </p:custDataLst>
              </p:nvPr>
            </p:nvGrpSpPr>
            <p:grpSpPr>
              <a:xfrm>
                <a:off x="12450518" y="569215"/>
                <a:ext cx="720000" cy="809078"/>
                <a:chOff x="12450518" y="0"/>
                <a:chExt cx="720000" cy="809078"/>
              </a:xfrm>
            </p:grpSpPr>
            <p:sp>
              <p:nvSpPr>
                <p:cNvPr id="28" name="矩形 27"/>
                <p:cNvSpPr/>
                <p:nvPr>
                  <p:custDataLst>
                    <p:tags r:id="rId26"/>
                  </p:custDataLst>
                </p:nvPr>
              </p:nvSpPr>
              <p:spPr>
                <a:xfrm>
                  <a:off x="12450518" y="0"/>
                  <a:ext cx="720000" cy="540000"/>
                </a:xfrm>
                <a:prstGeom prst="rect">
                  <a:avLst/>
                </a:prstGeom>
                <a:solidFill>
                  <a:schemeClr val="bg2">
                    <a:lumMod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29" name="任意多边形: 形状 28"/>
                <p:cNvSpPr/>
                <p:nvPr>
                  <p:custDataLst>
                    <p:tags r:id="rId27"/>
                  </p:custDataLst>
                </p:nvPr>
              </p:nvSpPr>
              <p:spPr>
                <a:xfrm>
                  <a:off x="12478832" y="600366"/>
                  <a:ext cx="663626" cy="208712"/>
                </a:xfrm>
                <a:custGeom>
                  <a:avLst/>
                  <a:gdLst/>
                  <a:ahLst/>
                  <a:cxnLst/>
                  <a:rect l="l" t="t" r="r" b="b"/>
                  <a:pathLst>
                    <a:path w="663626" h="208712">
                      <a:moveTo>
                        <a:pt x="568300" y="78396"/>
                      </a:moveTo>
                      <a:lnTo>
                        <a:pt x="568300" y="120258"/>
                      </a:lnTo>
                      <a:lnTo>
                        <a:pt x="625221" y="120258"/>
                      </a:lnTo>
                      <a:lnTo>
                        <a:pt x="625221" y="78396"/>
                      </a:lnTo>
                      <a:close/>
                      <a:moveTo>
                        <a:pt x="499034" y="78396"/>
                      </a:moveTo>
                      <a:lnTo>
                        <a:pt x="499034" y="120258"/>
                      </a:lnTo>
                      <a:lnTo>
                        <a:pt x="553441" y="120258"/>
                      </a:lnTo>
                      <a:lnTo>
                        <a:pt x="553441" y="78396"/>
                      </a:lnTo>
                      <a:close/>
                      <a:moveTo>
                        <a:pt x="278892" y="56464"/>
                      </a:moveTo>
                      <a:cubicBezTo>
                        <a:pt x="285060" y="71576"/>
                        <a:pt x="292441" y="85758"/>
                        <a:pt x="301038" y="99012"/>
                      </a:cubicBezTo>
                      <a:cubicBezTo>
                        <a:pt x="309634" y="112266"/>
                        <a:pt x="319473" y="124449"/>
                        <a:pt x="330556" y="135560"/>
                      </a:cubicBezTo>
                      <a:cubicBezTo>
                        <a:pt x="341052" y="125049"/>
                        <a:pt x="350349" y="113209"/>
                        <a:pt x="358445" y="100041"/>
                      </a:cubicBezTo>
                      <a:cubicBezTo>
                        <a:pt x="366541" y="86873"/>
                        <a:pt x="373552" y="72347"/>
                        <a:pt x="379476" y="56464"/>
                      </a:cubicBezTo>
                      <a:close/>
                      <a:moveTo>
                        <a:pt x="228143" y="41605"/>
                      </a:moveTo>
                      <a:lnTo>
                        <a:pt x="432740" y="41605"/>
                      </a:lnTo>
                      <a:lnTo>
                        <a:pt x="432740" y="56464"/>
                      </a:lnTo>
                      <a:lnTo>
                        <a:pt x="396621" y="56464"/>
                      </a:lnTo>
                      <a:cubicBezTo>
                        <a:pt x="390006" y="74828"/>
                        <a:pt x="382148" y="91421"/>
                        <a:pt x="373047" y="106242"/>
                      </a:cubicBezTo>
                      <a:cubicBezTo>
                        <a:pt x="363946" y="121063"/>
                        <a:pt x="353516" y="134341"/>
                        <a:pt x="341757" y="146075"/>
                      </a:cubicBezTo>
                      <a:cubicBezTo>
                        <a:pt x="354663" y="157191"/>
                        <a:pt x="368913" y="166792"/>
                        <a:pt x="384505" y="174879"/>
                      </a:cubicBezTo>
                      <a:cubicBezTo>
                        <a:pt x="400098" y="182966"/>
                        <a:pt x="417090" y="189367"/>
                        <a:pt x="435483" y="194081"/>
                      </a:cubicBezTo>
                      <a:cubicBezTo>
                        <a:pt x="433711" y="195796"/>
                        <a:pt x="431883" y="197968"/>
                        <a:pt x="429997" y="200597"/>
                      </a:cubicBezTo>
                      <a:cubicBezTo>
                        <a:pt x="428111" y="203225"/>
                        <a:pt x="426511" y="205626"/>
                        <a:pt x="425196" y="207797"/>
                      </a:cubicBezTo>
                      <a:cubicBezTo>
                        <a:pt x="406456" y="202625"/>
                        <a:pt x="389187" y="195767"/>
                        <a:pt x="373390" y="187223"/>
                      </a:cubicBezTo>
                      <a:cubicBezTo>
                        <a:pt x="357592" y="178680"/>
                        <a:pt x="343238" y="168621"/>
                        <a:pt x="330327" y="157048"/>
                      </a:cubicBezTo>
                      <a:cubicBezTo>
                        <a:pt x="317435" y="168331"/>
                        <a:pt x="303043" y="178227"/>
                        <a:pt x="287150" y="186738"/>
                      </a:cubicBezTo>
                      <a:cubicBezTo>
                        <a:pt x="271258" y="195248"/>
                        <a:pt x="253722" y="202573"/>
                        <a:pt x="234544" y="208712"/>
                      </a:cubicBezTo>
                      <a:cubicBezTo>
                        <a:pt x="233653" y="206845"/>
                        <a:pt x="232291" y="204521"/>
                        <a:pt x="230457" y="201740"/>
                      </a:cubicBezTo>
                      <a:cubicBezTo>
                        <a:pt x="228624" y="198958"/>
                        <a:pt x="226862" y="196634"/>
                        <a:pt x="225171" y="194767"/>
                      </a:cubicBezTo>
                      <a:cubicBezTo>
                        <a:pt x="244226" y="189190"/>
                        <a:pt x="261552" y="182399"/>
                        <a:pt x="277149" y="174393"/>
                      </a:cubicBezTo>
                      <a:cubicBezTo>
                        <a:pt x="292746" y="166387"/>
                        <a:pt x="306815" y="157024"/>
                        <a:pt x="319354" y="146304"/>
                      </a:cubicBezTo>
                      <a:cubicBezTo>
                        <a:pt x="307358" y="133931"/>
                        <a:pt x="296718" y="120215"/>
                        <a:pt x="287436" y="105156"/>
                      </a:cubicBezTo>
                      <a:cubicBezTo>
                        <a:pt x="278154" y="90097"/>
                        <a:pt x="270201" y="73866"/>
                        <a:pt x="263576" y="56464"/>
                      </a:cubicBezTo>
                      <a:lnTo>
                        <a:pt x="228143" y="56464"/>
                      </a:lnTo>
                      <a:close/>
                      <a:moveTo>
                        <a:pt x="521208" y="35190"/>
                      </a:moveTo>
                      <a:cubicBezTo>
                        <a:pt x="517412" y="40348"/>
                        <a:pt x="513345" y="45363"/>
                        <a:pt x="509007" y="50235"/>
                      </a:cubicBezTo>
                      <a:cubicBezTo>
                        <a:pt x="504668" y="55107"/>
                        <a:pt x="500201" y="59779"/>
                        <a:pt x="495605" y="64251"/>
                      </a:cubicBezTo>
                      <a:lnTo>
                        <a:pt x="557784" y="64251"/>
                      </a:lnTo>
                      <a:cubicBezTo>
                        <a:pt x="562175" y="60165"/>
                        <a:pt x="566480" y="55579"/>
                        <a:pt x="570700" y="50493"/>
                      </a:cubicBezTo>
                      <a:cubicBezTo>
                        <a:pt x="574920" y="45406"/>
                        <a:pt x="578768" y="40305"/>
                        <a:pt x="582244" y="35190"/>
                      </a:cubicBezTo>
                      <a:close/>
                      <a:moveTo>
                        <a:pt x="8687" y="18288"/>
                      </a:moveTo>
                      <a:lnTo>
                        <a:pt x="195910" y="18288"/>
                      </a:lnTo>
                      <a:lnTo>
                        <a:pt x="195910" y="32918"/>
                      </a:lnTo>
                      <a:lnTo>
                        <a:pt x="114986" y="32918"/>
                      </a:lnTo>
                      <a:lnTo>
                        <a:pt x="114986" y="95783"/>
                      </a:lnTo>
                      <a:lnTo>
                        <a:pt x="187452" y="95783"/>
                      </a:lnTo>
                      <a:lnTo>
                        <a:pt x="187452" y="110642"/>
                      </a:lnTo>
                      <a:lnTo>
                        <a:pt x="114986" y="110642"/>
                      </a:lnTo>
                      <a:lnTo>
                        <a:pt x="114986" y="184252"/>
                      </a:lnTo>
                      <a:lnTo>
                        <a:pt x="203454" y="184252"/>
                      </a:lnTo>
                      <a:lnTo>
                        <a:pt x="203454" y="199111"/>
                      </a:lnTo>
                      <a:lnTo>
                        <a:pt x="0" y="199111"/>
                      </a:lnTo>
                      <a:lnTo>
                        <a:pt x="0" y="184252"/>
                      </a:lnTo>
                      <a:lnTo>
                        <a:pt x="31547" y="184252"/>
                      </a:lnTo>
                      <a:lnTo>
                        <a:pt x="31547" y="75895"/>
                      </a:lnTo>
                      <a:lnTo>
                        <a:pt x="47092" y="75895"/>
                      </a:lnTo>
                      <a:lnTo>
                        <a:pt x="47092" y="184252"/>
                      </a:lnTo>
                      <a:lnTo>
                        <a:pt x="99213" y="184252"/>
                      </a:lnTo>
                      <a:lnTo>
                        <a:pt x="99213" y="32918"/>
                      </a:lnTo>
                      <a:lnTo>
                        <a:pt x="8687" y="32918"/>
                      </a:lnTo>
                      <a:close/>
                      <a:moveTo>
                        <a:pt x="526237" y="472"/>
                      </a:moveTo>
                      <a:lnTo>
                        <a:pt x="539953" y="5501"/>
                      </a:lnTo>
                      <a:cubicBezTo>
                        <a:pt x="538586" y="8230"/>
                        <a:pt x="537148" y="10887"/>
                        <a:pt x="535638" y="13473"/>
                      </a:cubicBezTo>
                      <a:cubicBezTo>
                        <a:pt x="534129" y="16059"/>
                        <a:pt x="532519" y="18660"/>
                        <a:pt x="530809" y="21274"/>
                      </a:cubicBezTo>
                      <a:lnTo>
                        <a:pt x="592303" y="21274"/>
                      </a:lnTo>
                      <a:lnTo>
                        <a:pt x="595503" y="20360"/>
                      </a:lnTo>
                      <a:lnTo>
                        <a:pt x="605333" y="27662"/>
                      </a:lnTo>
                      <a:cubicBezTo>
                        <a:pt x="601380" y="33796"/>
                        <a:pt x="596884" y="40034"/>
                        <a:pt x="591846" y="46377"/>
                      </a:cubicBezTo>
                      <a:cubicBezTo>
                        <a:pt x="586807" y="52719"/>
                        <a:pt x="581625" y="58678"/>
                        <a:pt x="576301" y="64251"/>
                      </a:cubicBezTo>
                      <a:lnTo>
                        <a:pt x="640309" y="64251"/>
                      </a:lnTo>
                      <a:lnTo>
                        <a:pt x="640309" y="145381"/>
                      </a:lnTo>
                      <a:lnTo>
                        <a:pt x="625221" y="145381"/>
                      </a:lnTo>
                      <a:lnTo>
                        <a:pt x="625221" y="134631"/>
                      </a:lnTo>
                      <a:lnTo>
                        <a:pt x="499034" y="134631"/>
                      </a:lnTo>
                      <a:lnTo>
                        <a:pt x="499034" y="174656"/>
                      </a:lnTo>
                      <a:cubicBezTo>
                        <a:pt x="498729" y="181165"/>
                        <a:pt x="500596" y="185644"/>
                        <a:pt x="504635" y="188093"/>
                      </a:cubicBezTo>
                      <a:cubicBezTo>
                        <a:pt x="508673" y="190542"/>
                        <a:pt x="516712" y="191705"/>
                        <a:pt x="528752" y="191581"/>
                      </a:cubicBezTo>
                      <a:lnTo>
                        <a:pt x="619963" y="191581"/>
                      </a:lnTo>
                      <a:cubicBezTo>
                        <a:pt x="627465" y="191691"/>
                        <a:pt x="633137" y="190759"/>
                        <a:pt x="636981" y="188786"/>
                      </a:cubicBezTo>
                      <a:cubicBezTo>
                        <a:pt x="640825" y="186812"/>
                        <a:pt x="643551" y="183136"/>
                        <a:pt x="645160" y="177757"/>
                      </a:cubicBezTo>
                      <a:cubicBezTo>
                        <a:pt x="646769" y="172378"/>
                        <a:pt x="647971" y="164635"/>
                        <a:pt x="648767" y="154529"/>
                      </a:cubicBezTo>
                      <a:cubicBezTo>
                        <a:pt x="650900" y="155911"/>
                        <a:pt x="653320" y="157093"/>
                        <a:pt x="656025" y="158074"/>
                      </a:cubicBezTo>
                      <a:cubicBezTo>
                        <a:pt x="658730" y="159056"/>
                        <a:pt x="661264" y="159780"/>
                        <a:pt x="663626" y="160247"/>
                      </a:cubicBezTo>
                      <a:cubicBezTo>
                        <a:pt x="662482" y="171891"/>
                        <a:pt x="660605" y="181018"/>
                        <a:pt x="657996" y="187628"/>
                      </a:cubicBezTo>
                      <a:cubicBezTo>
                        <a:pt x="655386" y="194239"/>
                        <a:pt x="651139" y="198893"/>
                        <a:pt x="645253" y="201591"/>
                      </a:cubicBezTo>
                      <a:cubicBezTo>
                        <a:pt x="639368" y="204288"/>
                        <a:pt x="630938" y="205591"/>
                        <a:pt x="619963" y="205497"/>
                      </a:cubicBezTo>
                      <a:lnTo>
                        <a:pt x="530124" y="205497"/>
                      </a:lnTo>
                      <a:cubicBezTo>
                        <a:pt x="513017" y="205774"/>
                        <a:pt x="501053" y="203738"/>
                        <a:pt x="494233" y="199389"/>
                      </a:cubicBezTo>
                      <a:cubicBezTo>
                        <a:pt x="487413" y="195041"/>
                        <a:pt x="484137" y="186720"/>
                        <a:pt x="484404" y="174427"/>
                      </a:cubicBezTo>
                      <a:lnTo>
                        <a:pt x="484404" y="74517"/>
                      </a:lnTo>
                      <a:cubicBezTo>
                        <a:pt x="480951" y="77596"/>
                        <a:pt x="477398" y="80519"/>
                        <a:pt x="473745" y="83286"/>
                      </a:cubicBezTo>
                      <a:cubicBezTo>
                        <a:pt x="470092" y="86054"/>
                        <a:pt x="466482" y="88694"/>
                        <a:pt x="462915" y="91206"/>
                      </a:cubicBezTo>
                      <a:cubicBezTo>
                        <a:pt x="462134" y="89328"/>
                        <a:pt x="460896" y="86964"/>
                        <a:pt x="459200" y="84115"/>
                      </a:cubicBezTo>
                      <a:cubicBezTo>
                        <a:pt x="457505" y="81265"/>
                        <a:pt x="455924" y="78903"/>
                        <a:pt x="454457" y="77027"/>
                      </a:cubicBezTo>
                      <a:cubicBezTo>
                        <a:pt x="468763" y="68187"/>
                        <a:pt x="482270" y="57142"/>
                        <a:pt x="494976" y="43893"/>
                      </a:cubicBezTo>
                      <a:cubicBezTo>
                        <a:pt x="507683" y="30643"/>
                        <a:pt x="518103" y="16169"/>
                        <a:pt x="526237" y="472"/>
                      </a:cubicBezTo>
                      <a:close/>
                      <a:moveTo>
                        <a:pt x="328498" y="0"/>
                      </a:moveTo>
                      <a:cubicBezTo>
                        <a:pt x="332161" y="5558"/>
                        <a:pt x="335694" y="11530"/>
                        <a:pt x="339100" y="17917"/>
                      </a:cubicBezTo>
                      <a:cubicBezTo>
                        <a:pt x="342505" y="24303"/>
                        <a:pt x="345067" y="29990"/>
                        <a:pt x="346786" y="34976"/>
                      </a:cubicBezTo>
                      <a:lnTo>
                        <a:pt x="330327" y="40234"/>
                      </a:lnTo>
                      <a:cubicBezTo>
                        <a:pt x="328846" y="35447"/>
                        <a:pt x="326493" y="29761"/>
                        <a:pt x="323269" y="23174"/>
                      </a:cubicBezTo>
                      <a:cubicBezTo>
                        <a:pt x="320045" y="16588"/>
                        <a:pt x="316606" y="10387"/>
                        <a:pt x="312954" y="4572"/>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3" name="组合 12"/>
              <p:cNvGrpSpPr/>
              <p:nvPr>
                <p:custDataLst>
                  <p:tags r:id="rId28"/>
                </p:custDataLst>
              </p:nvPr>
            </p:nvGrpSpPr>
            <p:grpSpPr>
              <a:xfrm>
                <a:off x="12450518" y="1646564"/>
                <a:ext cx="720000" cy="809990"/>
                <a:chOff x="12450518" y="1191600"/>
                <a:chExt cx="720000" cy="809990"/>
              </a:xfrm>
            </p:grpSpPr>
            <p:sp>
              <p:nvSpPr>
                <p:cNvPr id="26" name="矩形 25"/>
                <p:cNvSpPr/>
                <p:nvPr>
                  <p:custDataLst>
                    <p:tags r:id="rId29"/>
                  </p:custDataLst>
                </p:nvPr>
              </p:nvSpPr>
              <p:spPr>
                <a:xfrm>
                  <a:off x="12450518" y="1191600"/>
                  <a:ext cx="720000" cy="540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27" name="任意多边形: 形状 26"/>
                <p:cNvSpPr/>
                <p:nvPr>
                  <p:custDataLst>
                    <p:tags r:id="rId30"/>
                  </p:custDataLst>
                </p:nvPr>
              </p:nvSpPr>
              <p:spPr>
                <a:xfrm>
                  <a:off x="12479062" y="1792438"/>
                  <a:ext cx="663397" cy="209152"/>
                </a:xfrm>
                <a:custGeom>
                  <a:avLst/>
                  <a:gdLst/>
                  <a:ahLst/>
                  <a:cxnLst/>
                  <a:rect l="l" t="t" r="r" b="b"/>
                  <a:pathLst>
                    <a:path w="663397" h="209152">
                      <a:moveTo>
                        <a:pt x="368274" y="166169"/>
                      </a:moveTo>
                      <a:cubicBezTo>
                        <a:pt x="375323" y="168733"/>
                        <a:pt x="382663" y="171687"/>
                        <a:pt x="390296" y="175031"/>
                      </a:cubicBezTo>
                      <a:cubicBezTo>
                        <a:pt x="397929" y="178375"/>
                        <a:pt x="405168" y="181821"/>
                        <a:pt x="412013" y="185368"/>
                      </a:cubicBezTo>
                      <a:cubicBezTo>
                        <a:pt x="418858" y="188916"/>
                        <a:pt x="424624" y="192277"/>
                        <a:pt x="429311" y="195451"/>
                      </a:cubicBezTo>
                      <a:lnTo>
                        <a:pt x="419023" y="205491"/>
                      </a:lnTo>
                      <a:cubicBezTo>
                        <a:pt x="414564" y="202391"/>
                        <a:pt x="408979" y="199005"/>
                        <a:pt x="402268" y="195333"/>
                      </a:cubicBezTo>
                      <a:cubicBezTo>
                        <a:pt x="395557" y="191661"/>
                        <a:pt x="388414" y="188051"/>
                        <a:pt x="380839" y="184503"/>
                      </a:cubicBezTo>
                      <a:cubicBezTo>
                        <a:pt x="373264" y="180955"/>
                        <a:pt x="365952" y="177818"/>
                        <a:pt x="358902" y="175091"/>
                      </a:cubicBezTo>
                      <a:close/>
                      <a:moveTo>
                        <a:pt x="283235" y="165254"/>
                      </a:moveTo>
                      <a:lnTo>
                        <a:pt x="296951" y="170744"/>
                      </a:lnTo>
                      <a:cubicBezTo>
                        <a:pt x="289007" y="177369"/>
                        <a:pt x="279692" y="183679"/>
                        <a:pt x="269005" y="189672"/>
                      </a:cubicBezTo>
                      <a:cubicBezTo>
                        <a:pt x="258318" y="195665"/>
                        <a:pt x="247974" y="200710"/>
                        <a:pt x="237972" y="204807"/>
                      </a:cubicBezTo>
                      <a:cubicBezTo>
                        <a:pt x="236601" y="203310"/>
                        <a:pt x="234829" y="201456"/>
                        <a:pt x="232657" y="199246"/>
                      </a:cubicBezTo>
                      <a:cubicBezTo>
                        <a:pt x="230486" y="197035"/>
                        <a:pt x="228600" y="195236"/>
                        <a:pt x="226999" y="193850"/>
                      </a:cubicBezTo>
                      <a:cubicBezTo>
                        <a:pt x="237087" y="190356"/>
                        <a:pt x="247202" y="186134"/>
                        <a:pt x="257346" y="181182"/>
                      </a:cubicBezTo>
                      <a:cubicBezTo>
                        <a:pt x="267490" y="176230"/>
                        <a:pt x="276120" y="170920"/>
                        <a:pt x="283235" y="165254"/>
                      </a:cubicBezTo>
                      <a:close/>
                      <a:moveTo>
                        <a:pt x="48692" y="136217"/>
                      </a:moveTo>
                      <a:lnTo>
                        <a:pt x="48692" y="157734"/>
                      </a:lnTo>
                      <a:lnTo>
                        <a:pt x="155676" y="157734"/>
                      </a:lnTo>
                      <a:lnTo>
                        <a:pt x="155676" y="136217"/>
                      </a:lnTo>
                      <a:close/>
                      <a:moveTo>
                        <a:pt x="275234" y="123872"/>
                      </a:moveTo>
                      <a:lnTo>
                        <a:pt x="275234" y="147218"/>
                      </a:lnTo>
                      <a:lnTo>
                        <a:pt x="384733" y="147218"/>
                      </a:lnTo>
                      <a:lnTo>
                        <a:pt x="384733" y="123872"/>
                      </a:lnTo>
                      <a:close/>
                      <a:moveTo>
                        <a:pt x="260604" y="112471"/>
                      </a:moveTo>
                      <a:lnTo>
                        <a:pt x="400050" y="112471"/>
                      </a:lnTo>
                      <a:lnTo>
                        <a:pt x="400050" y="158619"/>
                      </a:lnTo>
                      <a:lnTo>
                        <a:pt x="337413" y="158619"/>
                      </a:lnTo>
                      <a:lnTo>
                        <a:pt x="337413" y="193850"/>
                      </a:lnTo>
                      <a:cubicBezTo>
                        <a:pt x="337466" y="197660"/>
                        <a:pt x="336904" y="200543"/>
                        <a:pt x="335727" y="202496"/>
                      </a:cubicBezTo>
                      <a:cubicBezTo>
                        <a:pt x="334551" y="204450"/>
                        <a:pt x="332446" y="205904"/>
                        <a:pt x="329412" y="206859"/>
                      </a:cubicBezTo>
                      <a:cubicBezTo>
                        <a:pt x="326264" y="207842"/>
                        <a:pt x="322045" y="208441"/>
                        <a:pt x="316754" y="208655"/>
                      </a:cubicBezTo>
                      <a:cubicBezTo>
                        <a:pt x="311462" y="208869"/>
                        <a:pt x="304785" y="208954"/>
                        <a:pt x="296723" y="208911"/>
                      </a:cubicBezTo>
                      <a:cubicBezTo>
                        <a:pt x="296346" y="206930"/>
                        <a:pt x="295727" y="204849"/>
                        <a:pt x="294865" y="202668"/>
                      </a:cubicBezTo>
                      <a:cubicBezTo>
                        <a:pt x="294003" y="200487"/>
                        <a:pt x="293098" y="198463"/>
                        <a:pt x="292151" y="196595"/>
                      </a:cubicBezTo>
                      <a:cubicBezTo>
                        <a:pt x="298451" y="196814"/>
                        <a:pt x="303966" y="196948"/>
                        <a:pt x="308695" y="196996"/>
                      </a:cubicBezTo>
                      <a:cubicBezTo>
                        <a:pt x="313425" y="197043"/>
                        <a:pt x="316596" y="197062"/>
                        <a:pt x="318211" y="197053"/>
                      </a:cubicBezTo>
                      <a:cubicBezTo>
                        <a:pt x="319783" y="196957"/>
                        <a:pt x="320868" y="196633"/>
                        <a:pt x="321468" y="196080"/>
                      </a:cubicBezTo>
                      <a:cubicBezTo>
                        <a:pt x="322069" y="195528"/>
                        <a:pt x="322354" y="194632"/>
                        <a:pt x="322326" y="193392"/>
                      </a:cubicBezTo>
                      <a:lnTo>
                        <a:pt x="322326" y="158619"/>
                      </a:lnTo>
                      <a:lnTo>
                        <a:pt x="260604" y="158619"/>
                      </a:lnTo>
                      <a:close/>
                      <a:moveTo>
                        <a:pt x="48692" y="103984"/>
                      </a:moveTo>
                      <a:lnTo>
                        <a:pt x="48692" y="124587"/>
                      </a:lnTo>
                      <a:lnTo>
                        <a:pt x="155676" y="124587"/>
                      </a:lnTo>
                      <a:lnTo>
                        <a:pt x="155676" y="103984"/>
                      </a:lnTo>
                      <a:close/>
                      <a:moveTo>
                        <a:pt x="33604" y="92125"/>
                      </a:moveTo>
                      <a:lnTo>
                        <a:pt x="171221" y="92125"/>
                      </a:lnTo>
                      <a:lnTo>
                        <a:pt x="171221" y="191562"/>
                      </a:lnTo>
                      <a:cubicBezTo>
                        <a:pt x="171264" y="195845"/>
                        <a:pt x="170607" y="199157"/>
                        <a:pt x="169249" y="201497"/>
                      </a:cubicBezTo>
                      <a:cubicBezTo>
                        <a:pt x="167892" y="203836"/>
                        <a:pt x="165578" y="205548"/>
                        <a:pt x="162306" y="206631"/>
                      </a:cubicBezTo>
                      <a:cubicBezTo>
                        <a:pt x="158910" y="207833"/>
                        <a:pt x="154214" y="208565"/>
                        <a:pt x="148218" y="208826"/>
                      </a:cubicBezTo>
                      <a:cubicBezTo>
                        <a:pt x="142222" y="209088"/>
                        <a:pt x="134726" y="209192"/>
                        <a:pt x="125730" y="209140"/>
                      </a:cubicBezTo>
                      <a:cubicBezTo>
                        <a:pt x="125334" y="207016"/>
                        <a:pt x="124639" y="204706"/>
                        <a:pt x="123644" y="202211"/>
                      </a:cubicBezTo>
                      <a:cubicBezTo>
                        <a:pt x="122648" y="199716"/>
                        <a:pt x="121667" y="197463"/>
                        <a:pt x="120701" y="195452"/>
                      </a:cubicBezTo>
                      <a:cubicBezTo>
                        <a:pt x="127644" y="195671"/>
                        <a:pt x="133931" y="195805"/>
                        <a:pt x="139560" y="195853"/>
                      </a:cubicBezTo>
                      <a:cubicBezTo>
                        <a:pt x="145189" y="195900"/>
                        <a:pt x="148961" y="195919"/>
                        <a:pt x="150876" y="195910"/>
                      </a:cubicBezTo>
                      <a:cubicBezTo>
                        <a:pt x="152676" y="195819"/>
                        <a:pt x="153933" y="195428"/>
                        <a:pt x="154648" y="194737"/>
                      </a:cubicBezTo>
                      <a:cubicBezTo>
                        <a:pt x="155362" y="194046"/>
                        <a:pt x="155705" y="192911"/>
                        <a:pt x="155676" y="191333"/>
                      </a:cubicBezTo>
                      <a:lnTo>
                        <a:pt x="155676" y="169364"/>
                      </a:lnTo>
                      <a:lnTo>
                        <a:pt x="48692" y="169364"/>
                      </a:lnTo>
                      <a:lnTo>
                        <a:pt x="48692" y="208912"/>
                      </a:lnTo>
                      <a:lnTo>
                        <a:pt x="33604" y="208912"/>
                      </a:lnTo>
                      <a:close/>
                      <a:moveTo>
                        <a:pt x="568071" y="77924"/>
                      </a:moveTo>
                      <a:lnTo>
                        <a:pt x="568071" y="119786"/>
                      </a:lnTo>
                      <a:lnTo>
                        <a:pt x="624992" y="119786"/>
                      </a:lnTo>
                      <a:lnTo>
                        <a:pt x="624992" y="77924"/>
                      </a:lnTo>
                      <a:close/>
                      <a:moveTo>
                        <a:pt x="498805" y="77924"/>
                      </a:moveTo>
                      <a:lnTo>
                        <a:pt x="498805" y="119786"/>
                      </a:lnTo>
                      <a:lnTo>
                        <a:pt x="553212" y="119786"/>
                      </a:lnTo>
                      <a:lnTo>
                        <a:pt x="553212" y="77924"/>
                      </a:lnTo>
                      <a:close/>
                      <a:moveTo>
                        <a:pt x="328498" y="71523"/>
                      </a:moveTo>
                      <a:cubicBezTo>
                        <a:pt x="330460" y="73846"/>
                        <a:pt x="332308" y="76356"/>
                        <a:pt x="334041" y="79052"/>
                      </a:cubicBezTo>
                      <a:cubicBezTo>
                        <a:pt x="335775" y="81748"/>
                        <a:pt x="337280" y="84429"/>
                        <a:pt x="338556" y="87096"/>
                      </a:cubicBezTo>
                      <a:lnTo>
                        <a:pt x="430225" y="87096"/>
                      </a:lnTo>
                      <a:lnTo>
                        <a:pt x="430225" y="99869"/>
                      </a:lnTo>
                      <a:lnTo>
                        <a:pt x="229057" y="99869"/>
                      </a:lnTo>
                      <a:lnTo>
                        <a:pt x="229057" y="87096"/>
                      </a:lnTo>
                      <a:lnTo>
                        <a:pt x="322554" y="87096"/>
                      </a:lnTo>
                      <a:cubicBezTo>
                        <a:pt x="321516" y="85135"/>
                        <a:pt x="320392" y="83217"/>
                        <a:pt x="319182" y="81342"/>
                      </a:cubicBezTo>
                      <a:cubicBezTo>
                        <a:pt x="317973" y="79467"/>
                        <a:pt x="316735" y="77721"/>
                        <a:pt x="315468" y="76103"/>
                      </a:cubicBezTo>
                      <a:close/>
                      <a:moveTo>
                        <a:pt x="269976" y="45234"/>
                      </a:moveTo>
                      <a:lnTo>
                        <a:pt x="269976" y="60807"/>
                      </a:lnTo>
                      <a:lnTo>
                        <a:pt x="389534" y="60807"/>
                      </a:lnTo>
                      <a:lnTo>
                        <a:pt x="389534" y="45234"/>
                      </a:lnTo>
                      <a:close/>
                      <a:moveTo>
                        <a:pt x="520979" y="34718"/>
                      </a:moveTo>
                      <a:cubicBezTo>
                        <a:pt x="517183" y="39876"/>
                        <a:pt x="513116" y="44891"/>
                        <a:pt x="508778" y="49763"/>
                      </a:cubicBezTo>
                      <a:cubicBezTo>
                        <a:pt x="504439" y="54635"/>
                        <a:pt x="499972" y="59307"/>
                        <a:pt x="495376" y="63779"/>
                      </a:cubicBezTo>
                      <a:lnTo>
                        <a:pt x="557555" y="63779"/>
                      </a:lnTo>
                      <a:cubicBezTo>
                        <a:pt x="561946" y="59693"/>
                        <a:pt x="566251" y="55107"/>
                        <a:pt x="570471" y="50021"/>
                      </a:cubicBezTo>
                      <a:cubicBezTo>
                        <a:pt x="574691" y="44934"/>
                        <a:pt x="578539" y="39833"/>
                        <a:pt x="582015" y="34718"/>
                      </a:cubicBezTo>
                      <a:close/>
                      <a:moveTo>
                        <a:pt x="269976" y="19859"/>
                      </a:moveTo>
                      <a:lnTo>
                        <a:pt x="269976" y="34975"/>
                      </a:lnTo>
                      <a:lnTo>
                        <a:pt x="389534" y="34975"/>
                      </a:lnTo>
                      <a:lnTo>
                        <a:pt x="389534" y="19859"/>
                      </a:lnTo>
                      <a:close/>
                      <a:moveTo>
                        <a:pt x="255346" y="9144"/>
                      </a:moveTo>
                      <a:lnTo>
                        <a:pt x="404622" y="9144"/>
                      </a:lnTo>
                      <a:lnTo>
                        <a:pt x="404622" y="71523"/>
                      </a:lnTo>
                      <a:lnTo>
                        <a:pt x="328498" y="71523"/>
                      </a:lnTo>
                      <a:lnTo>
                        <a:pt x="255346" y="71523"/>
                      </a:lnTo>
                      <a:close/>
                      <a:moveTo>
                        <a:pt x="113385" y="671"/>
                      </a:moveTo>
                      <a:lnTo>
                        <a:pt x="128702" y="671"/>
                      </a:lnTo>
                      <a:lnTo>
                        <a:pt x="128702" y="30160"/>
                      </a:lnTo>
                      <a:cubicBezTo>
                        <a:pt x="138731" y="27360"/>
                        <a:pt x="148447" y="24274"/>
                        <a:pt x="157848" y="20902"/>
                      </a:cubicBezTo>
                      <a:cubicBezTo>
                        <a:pt x="167249" y="17530"/>
                        <a:pt x="175136" y="14216"/>
                        <a:pt x="181508" y="10958"/>
                      </a:cubicBezTo>
                      <a:lnTo>
                        <a:pt x="192481" y="21931"/>
                      </a:lnTo>
                      <a:cubicBezTo>
                        <a:pt x="183580" y="25965"/>
                        <a:pt x="173493" y="29727"/>
                        <a:pt x="162220" y="33219"/>
                      </a:cubicBezTo>
                      <a:cubicBezTo>
                        <a:pt x="150947" y="36711"/>
                        <a:pt x="139774" y="39731"/>
                        <a:pt x="128702" y="42280"/>
                      </a:cubicBezTo>
                      <a:lnTo>
                        <a:pt x="128702" y="61490"/>
                      </a:lnTo>
                      <a:cubicBezTo>
                        <a:pt x="128559" y="64396"/>
                        <a:pt x="129302" y="66359"/>
                        <a:pt x="130930" y="67379"/>
                      </a:cubicBezTo>
                      <a:cubicBezTo>
                        <a:pt x="132559" y="68398"/>
                        <a:pt x="135931" y="68875"/>
                        <a:pt x="141046" y="68808"/>
                      </a:cubicBezTo>
                      <a:lnTo>
                        <a:pt x="177851" y="68808"/>
                      </a:lnTo>
                      <a:cubicBezTo>
                        <a:pt x="181737" y="69046"/>
                        <a:pt x="184366" y="67884"/>
                        <a:pt x="185737" y="65321"/>
                      </a:cubicBezTo>
                      <a:cubicBezTo>
                        <a:pt x="187109" y="62757"/>
                        <a:pt x="187909" y="57364"/>
                        <a:pt x="188138" y="49141"/>
                      </a:cubicBezTo>
                      <a:cubicBezTo>
                        <a:pt x="189952" y="50203"/>
                        <a:pt x="192152" y="51223"/>
                        <a:pt x="194738" y="52199"/>
                      </a:cubicBezTo>
                      <a:cubicBezTo>
                        <a:pt x="197324" y="53176"/>
                        <a:pt x="199696" y="53910"/>
                        <a:pt x="201854" y="54401"/>
                      </a:cubicBezTo>
                      <a:cubicBezTo>
                        <a:pt x="201225" y="65049"/>
                        <a:pt x="199282" y="72369"/>
                        <a:pt x="196024" y="76360"/>
                      </a:cubicBezTo>
                      <a:cubicBezTo>
                        <a:pt x="192767" y="80351"/>
                        <a:pt x="187166" y="82243"/>
                        <a:pt x="179222" y="82038"/>
                      </a:cubicBezTo>
                      <a:lnTo>
                        <a:pt x="139674" y="82038"/>
                      </a:lnTo>
                      <a:cubicBezTo>
                        <a:pt x="129478" y="82196"/>
                        <a:pt x="122496" y="80798"/>
                        <a:pt x="118729" y="77845"/>
                      </a:cubicBezTo>
                      <a:cubicBezTo>
                        <a:pt x="114962" y="74891"/>
                        <a:pt x="113181" y="69440"/>
                        <a:pt x="113385" y="61490"/>
                      </a:cubicBezTo>
                      <a:close/>
                      <a:moveTo>
                        <a:pt x="63551" y="442"/>
                      </a:moveTo>
                      <a:lnTo>
                        <a:pt x="78638" y="442"/>
                      </a:lnTo>
                      <a:lnTo>
                        <a:pt x="78638" y="84102"/>
                      </a:lnTo>
                      <a:lnTo>
                        <a:pt x="63551" y="84102"/>
                      </a:lnTo>
                      <a:lnTo>
                        <a:pt x="63551" y="66979"/>
                      </a:lnTo>
                      <a:cubicBezTo>
                        <a:pt x="52478" y="69162"/>
                        <a:pt x="41705" y="71245"/>
                        <a:pt x="31232" y="73227"/>
                      </a:cubicBezTo>
                      <a:cubicBezTo>
                        <a:pt x="20759" y="75209"/>
                        <a:pt x="11187" y="77006"/>
                        <a:pt x="2514" y="78617"/>
                      </a:cubicBezTo>
                      <a:lnTo>
                        <a:pt x="0" y="65378"/>
                      </a:lnTo>
                      <a:cubicBezTo>
                        <a:pt x="8363" y="64091"/>
                        <a:pt x="18040" y="62548"/>
                        <a:pt x="29032" y="60747"/>
                      </a:cubicBezTo>
                      <a:cubicBezTo>
                        <a:pt x="40024" y="58946"/>
                        <a:pt x="51530" y="57059"/>
                        <a:pt x="63551" y="55087"/>
                      </a:cubicBezTo>
                      <a:lnTo>
                        <a:pt x="63551" y="33361"/>
                      </a:lnTo>
                      <a:lnTo>
                        <a:pt x="5715" y="33361"/>
                      </a:lnTo>
                      <a:lnTo>
                        <a:pt x="5715" y="20788"/>
                      </a:lnTo>
                      <a:lnTo>
                        <a:pt x="63551" y="20788"/>
                      </a:lnTo>
                      <a:close/>
                      <a:moveTo>
                        <a:pt x="526008" y="0"/>
                      </a:moveTo>
                      <a:lnTo>
                        <a:pt x="539724" y="5029"/>
                      </a:lnTo>
                      <a:cubicBezTo>
                        <a:pt x="538357" y="7758"/>
                        <a:pt x="536919" y="10415"/>
                        <a:pt x="535409" y="13001"/>
                      </a:cubicBezTo>
                      <a:cubicBezTo>
                        <a:pt x="533900" y="15587"/>
                        <a:pt x="532290" y="18188"/>
                        <a:pt x="530580" y="20802"/>
                      </a:cubicBezTo>
                      <a:lnTo>
                        <a:pt x="592074" y="20802"/>
                      </a:lnTo>
                      <a:lnTo>
                        <a:pt x="595274" y="19888"/>
                      </a:lnTo>
                      <a:lnTo>
                        <a:pt x="605104" y="27190"/>
                      </a:lnTo>
                      <a:cubicBezTo>
                        <a:pt x="601151" y="33324"/>
                        <a:pt x="596655" y="39562"/>
                        <a:pt x="591617" y="45905"/>
                      </a:cubicBezTo>
                      <a:cubicBezTo>
                        <a:pt x="586578" y="52248"/>
                        <a:pt x="581396" y="58206"/>
                        <a:pt x="576072" y="63779"/>
                      </a:cubicBezTo>
                      <a:lnTo>
                        <a:pt x="640080" y="63779"/>
                      </a:lnTo>
                      <a:lnTo>
                        <a:pt x="640080" y="144909"/>
                      </a:lnTo>
                      <a:lnTo>
                        <a:pt x="624992" y="144909"/>
                      </a:lnTo>
                      <a:lnTo>
                        <a:pt x="624992" y="134159"/>
                      </a:lnTo>
                      <a:lnTo>
                        <a:pt x="498805" y="134159"/>
                      </a:lnTo>
                      <a:lnTo>
                        <a:pt x="498805" y="174184"/>
                      </a:lnTo>
                      <a:cubicBezTo>
                        <a:pt x="498500" y="180693"/>
                        <a:pt x="500367" y="185172"/>
                        <a:pt x="504406" y="187621"/>
                      </a:cubicBezTo>
                      <a:cubicBezTo>
                        <a:pt x="508444" y="190070"/>
                        <a:pt x="516483" y="191233"/>
                        <a:pt x="528523" y="191109"/>
                      </a:cubicBezTo>
                      <a:lnTo>
                        <a:pt x="619734" y="191109"/>
                      </a:lnTo>
                      <a:cubicBezTo>
                        <a:pt x="627236" y="191219"/>
                        <a:pt x="632908" y="190287"/>
                        <a:pt x="636752" y="188314"/>
                      </a:cubicBezTo>
                      <a:cubicBezTo>
                        <a:pt x="640596" y="186340"/>
                        <a:pt x="643322" y="182664"/>
                        <a:pt x="644931" y="177285"/>
                      </a:cubicBezTo>
                      <a:cubicBezTo>
                        <a:pt x="646540" y="171906"/>
                        <a:pt x="647742" y="164163"/>
                        <a:pt x="648538" y="154057"/>
                      </a:cubicBezTo>
                      <a:cubicBezTo>
                        <a:pt x="650671" y="155439"/>
                        <a:pt x="653091" y="156621"/>
                        <a:pt x="655796" y="157602"/>
                      </a:cubicBezTo>
                      <a:cubicBezTo>
                        <a:pt x="658501" y="158584"/>
                        <a:pt x="661035" y="159308"/>
                        <a:pt x="663397" y="159775"/>
                      </a:cubicBezTo>
                      <a:cubicBezTo>
                        <a:pt x="662253" y="171419"/>
                        <a:pt x="660376" y="180546"/>
                        <a:pt x="657767" y="187157"/>
                      </a:cubicBezTo>
                      <a:cubicBezTo>
                        <a:pt x="655157" y="193767"/>
                        <a:pt x="650910" y="198421"/>
                        <a:pt x="645024" y="201119"/>
                      </a:cubicBezTo>
                      <a:cubicBezTo>
                        <a:pt x="639139" y="203816"/>
                        <a:pt x="630709" y="205119"/>
                        <a:pt x="619734" y="205025"/>
                      </a:cubicBezTo>
                      <a:lnTo>
                        <a:pt x="529895" y="205025"/>
                      </a:lnTo>
                      <a:cubicBezTo>
                        <a:pt x="512788" y="205302"/>
                        <a:pt x="500824" y="203266"/>
                        <a:pt x="494004" y="198917"/>
                      </a:cubicBezTo>
                      <a:cubicBezTo>
                        <a:pt x="487184" y="194569"/>
                        <a:pt x="483908" y="186248"/>
                        <a:pt x="484175" y="173956"/>
                      </a:cubicBezTo>
                      <a:lnTo>
                        <a:pt x="484175" y="74045"/>
                      </a:lnTo>
                      <a:cubicBezTo>
                        <a:pt x="480722" y="77124"/>
                        <a:pt x="477169" y="80047"/>
                        <a:pt x="473516" y="82814"/>
                      </a:cubicBezTo>
                      <a:cubicBezTo>
                        <a:pt x="469863" y="85582"/>
                        <a:pt x="466253" y="88222"/>
                        <a:pt x="462686" y="90734"/>
                      </a:cubicBezTo>
                      <a:cubicBezTo>
                        <a:pt x="461905" y="88856"/>
                        <a:pt x="460667" y="86492"/>
                        <a:pt x="458971" y="83643"/>
                      </a:cubicBezTo>
                      <a:cubicBezTo>
                        <a:pt x="457276" y="80793"/>
                        <a:pt x="455695" y="78431"/>
                        <a:pt x="454228" y="76555"/>
                      </a:cubicBezTo>
                      <a:cubicBezTo>
                        <a:pt x="468534" y="67715"/>
                        <a:pt x="482041" y="56670"/>
                        <a:pt x="494747" y="43421"/>
                      </a:cubicBezTo>
                      <a:cubicBezTo>
                        <a:pt x="507454" y="30171"/>
                        <a:pt x="517874" y="15697"/>
                        <a:pt x="52600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4" name="组合 13"/>
              <p:cNvGrpSpPr/>
              <p:nvPr>
                <p:custDataLst>
                  <p:tags r:id="rId31"/>
                </p:custDataLst>
              </p:nvPr>
            </p:nvGrpSpPr>
            <p:grpSpPr>
              <a:xfrm>
                <a:off x="12450518" y="2724825"/>
                <a:ext cx="720000" cy="809308"/>
                <a:chOff x="12450518" y="2383200"/>
                <a:chExt cx="720000" cy="809308"/>
              </a:xfrm>
            </p:grpSpPr>
            <p:sp>
              <p:nvSpPr>
                <p:cNvPr id="24" name="矩形 23"/>
                <p:cNvSpPr/>
                <p:nvPr>
                  <p:custDataLst>
                    <p:tags r:id="rId32"/>
                  </p:custDataLst>
                </p:nvPr>
              </p:nvSpPr>
              <p:spPr>
                <a:xfrm>
                  <a:off x="12450518" y="2383200"/>
                  <a:ext cx="720000" cy="540000"/>
                </a:xfrm>
                <a:prstGeom prst="rect">
                  <a:avLst/>
                </a:prstGeom>
                <a:solidFill>
                  <a:srgbClr val="44546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44546A"/>
                    </a:solidFill>
                    <a:latin typeface="微软雅黑" panose="020B0503020204020204" charset="-122"/>
                    <a:ea typeface="微软雅黑" panose="020B0503020204020204" charset="-122"/>
                  </a:endParaRPr>
                </a:p>
              </p:txBody>
            </p:sp>
            <p:sp>
              <p:nvSpPr>
                <p:cNvPr id="25" name="任意多边形: 形状 24"/>
                <p:cNvSpPr/>
                <p:nvPr>
                  <p:custDataLst>
                    <p:tags r:id="rId33"/>
                  </p:custDataLst>
                </p:nvPr>
              </p:nvSpPr>
              <p:spPr>
                <a:xfrm>
                  <a:off x="12472432" y="2984039"/>
                  <a:ext cx="670027" cy="208469"/>
                </a:xfrm>
                <a:custGeom>
                  <a:avLst/>
                  <a:gdLst/>
                  <a:ahLst/>
                  <a:cxnLst/>
                  <a:rect l="l" t="t" r="r" b="b"/>
                  <a:pathLst>
                    <a:path w="670027" h="208469">
                      <a:moveTo>
                        <a:pt x="397764" y="140117"/>
                      </a:moveTo>
                      <a:cubicBezTo>
                        <a:pt x="405122" y="145223"/>
                        <a:pt x="412638" y="150899"/>
                        <a:pt x="420310" y="157148"/>
                      </a:cubicBezTo>
                      <a:cubicBezTo>
                        <a:pt x="427982" y="163396"/>
                        <a:pt x="434183" y="169073"/>
                        <a:pt x="438912" y="174179"/>
                      </a:cubicBezTo>
                      <a:lnTo>
                        <a:pt x="429540" y="183323"/>
                      </a:lnTo>
                      <a:cubicBezTo>
                        <a:pt x="425049" y="178298"/>
                        <a:pt x="419000" y="172516"/>
                        <a:pt x="411395" y="165978"/>
                      </a:cubicBezTo>
                      <a:cubicBezTo>
                        <a:pt x="403789" y="159439"/>
                        <a:pt x="396197" y="153485"/>
                        <a:pt x="388620" y="148118"/>
                      </a:cubicBezTo>
                      <a:close/>
                      <a:moveTo>
                        <a:pt x="106985" y="113600"/>
                      </a:moveTo>
                      <a:lnTo>
                        <a:pt x="120930" y="116343"/>
                      </a:lnTo>
                      <a:cubicBezTo>
                        <a:pt x="117315" y="129773"/>
                        <a:pt x="112829" y="142575"/>
                        <a:pt x="107471" y="154748"/>
                      </a:cubicBezTo>
                      <a:cubicBezTo>
                        <a:pt x="102113" y="166920"/>
                        <a:pt x="96312" y="177436"/>
                        <a:pt x="90069" y="186294"/>
                      </a:cubicBezTo>
                      <a:cubicBezTo>
                        <a:pt x="88578" y="185166"/>
                        <a:pt x="86644" y="183765"/>
                        <a:pt x="84268" y="182094"/>
                      </a:cubicBezTo>
                      <a:cubicBezTo>
                        <a:pt x="81891" y="180422"/>
                        <a:pt x="79786" y="179079"/>
                        <a:pt x="77953" y="178065"/>
                      </a:cubicBezTo>
                      <a:cubicBezTo>
                        <a:pt x="84392" y="169878"/>
                        <a:pt x="90088" y="160134"/>
                        <a:pt x="95041" y="148833"/>
                      </a:cubicBezTo>
                      <a:cubicBezTo>
                        <a:pt x="99994" y="137531"/>
                        <a:pt x="103975" y="125787"/>
                        <a:pt x="106985" y="113600"/>
                      </a:cubicBezTo>
                      <a:close/>
                      <a:moveTo>
                        <a:pt x="184481" y="112914"/>
                      </a:moveTo>
                      <a:cubicBezTo>
                        <a:pt x="190229" y="124258"/>
                        <a:pt x="195534" y="136202"/>
                        <a:pt x="200397" y="148747"/>
                      </a:cubicBezTo>
                      <a:cubicBezTo>
                        <a:pt x="205259" y="161291"/>
                        <a:pt x="208793" y="172207"/>
                        <a:pt x="210998" y="181494"/>
                      </a:cubicBezTo>
                      <a:lnTo>
                        <a:pt x="197054" y="186523"/>
                      </a:lnTo>
                      <a:cubicBezTo>
                        <a:pt x="195792" y="180464"/>
                        <a:pt x="193870" y="173456"/>
                        <a:pt x="191288" y="165500"/>
                      </a:cubicBezTo>
                      <a:cubicBezTo>
                        <a:pt x="188705" y="157544"/>
                        <a:pt x="185717" y="149335"/>
                        <a:pt x="182321" y="140871"/>
                      </a:cubicBezTo>
                      <a:cubicBezTo>
                        <a:pt x="178926" y="132407"/>
                        <a:pt x="175379" y="124383"/>
                        <a:pt x="171679" y="116800"/>
                      </a:cubicBezTo>
                      <a:close/>
                      <a:moveTo>
                        <a:pt x="234315" y="98526"/>
                      </a:moveTo>
                      <a:lnTo>
                        <a:pt x="336957" y="98526"/>
                      </a:lnTo>
                      <a:lnTo>
                        <a:pt x="336957" y="110613"/>
                      </a:lnTo>
                      <a:lnTo>
                        <a:pt x="294209" y="110613"/>
                      </a:lnTo>
                      <a:lnTo>
                        <a:pt x="294209" y="136017"/>
                      </a:lnTo>
                      <a:lnTo>
                        <a:pt x="332842" y="136017"/>
                      </a:lnTo>
                      <a:lnTo>
                        <a:pt x="332842" y="147875"/>
                      </a:lnTo>
                      <a:lnTo>
                        <a:pt x="294209" y="147875"/>
                      </a:lnTo>
                      <a:lnTo>
                        <a:pt x="294209" y="181037"/>
                      </a:lnTo>
                      <a:cubicBezTo>
                        <a:pt x="303481" y="184932"/>
                        <a:pt x="314082" y="187542"/>
                        <a:pt x="326012" y="188866"/>
                      </a:cubicBezTo>
                      <a:cubicBezTo>
                        <a:pt x="337943" y="190190"/>
                        <a:pt x="351116" y="190857"/>
                        <a:pt x="365532" y="190866"/>
                      </a:cubicBezTo>
                      <a:cubicBezTo>
                        <a:pt x="368046" y="190868"/>
                        <a:pt x="372705" y="190865"/>
                        <a:pt x="379508" y="190859"/>
                      </a:cubicBezTo>
                      <a:cubicBezTo>
                        <a:pt x="386312" y="190853"/>
                        <a:pt x="393893" y="190837"/>
                        <a:pt x="402251" y="190809"/>
                      </a:cubicBezTo>
                      <a:cubicBezTo>
                        <a:pt x="410608" y="190782"/>
                        <a:pt x="418375" y="190737"/>
                        <a:pt x="425550" y="190673"/>
                      </a:cubicBezTo>
                      <a:cubicBezTo>
                        <a:pt x="432725" y="190610"/>
                        <a:pt x="437941" y="190522"/>
                        <a:pt x="441198" y="190409"/>
                      </a:cubicBezTo>
                      <a:cubicBezTo>
                        <a:pt x="440017" y="192205"/>
                        <a:pt x="438893" y="194329"/>
                        <a:pt x="437826" y="196781"/>
                      </a:cubicBezTo>
                      <a:cubicBezTo>
                        <a:pt x="436760" y="199234"/>
                        <a:pt x="435979" y="201530"/>
                        <a:pt x="435483" y="203668"/>
                      </a:cubicBezTo>
                      <a:lnTo>
                        <a:pt x="365303" y="203668"/>
                      </a:lnTo>
                      <a:cubicBezTo>
                        <a:pt x="348703" y="203789"/>
                        <a:pt x="333770" y="202912"/>
                        <a:pt x="320506" y="201035"/>
                      </a:cubicBezTo>
                      <a:cubicBezTo>
                        <a:pt x="307241" y="199158"/>
                        <a:pt x="295577" y="195554"/>
                        <a:pt x="285513" y="190223"/>
                      </a:cubicBezTo>
                      <a:cubicBezTo>
                        <a:pt x="275449" y="184892"/>
                        <a:pt x="266918" y="177105"/>
                        <a:pt x="259919" y="166863"/>
                      </a:cubicBezTo>
                      <a:cubicBezTo>
                        <a:pt x="258218" y="175102"/>
                        <a:pt x="255904" y="182684"/>
                        <a:pt x="252975" y="189609"/>
                      </a:cubicBezTo>
                      <a:cubicBezTo>
                        <a:pt x="250046" y="196534"/>
                        <a:pt x="246417" y="202744"/>
                        <a:pt x="242088" y="208240"/>
                      </a:cubicBezTo>
                      <a:cubicBezTo>
                        <a:pt x="240830" y="207130"/>
                        <a:pt x="239116" y="205806"/>
                        <a:pt x="236944" y="204268"/>
                      </a:cubicBezTo>
                      <a:cubicBezTo>
                        <a:pt x="234773" y="202730"/>
                        <a:pt x="232829" y="201463"/>
                        <a:pt x="231115" y="200468"/>
                      </a:cubicBezTo>
                      <a:cubicBezTo>
                        <a:pt x="238716" y="191581"/>
                        <a:pt x="244031" y="180494"/>
                        <a:pt x="247060" y="167206"/>
                      </a:cubicBezTo>
                      <a:cubicBezTo>
                        <a:pt x="250089" y="153919"/>
                        <a:pt x="251860" y="138946"/>
                        <a:pt x="252375" y="122286"/>
                      </a:cubicBezTo>
                      <a:lnTo>
                        <a:pt x="265405" y="123201"/>
                      </a:lnTo>
                      <a:cubicBezTo>
                        <a:pt x="265172" y="128106"/>
                        <a:pt x="264838" y="132869"/>
                        <a:pt x="264405" y="137488"/>
                      </a:cubicBezTo>
                      <a:cubicBezTo>
                        <a:pt x="263971" y="142108"/>
                        <a:pt x="263467" y="146642"/>
                        <a:pt x="262890" y="151090"/>
                      </a:cubicBezTo>
                      <a:cubicBezTo>
                        <a:pt x="267653" y="160427"/>
                        <a:pt x="273673" y="167813"/>
                        <a:pt x="280950" y="173250"/>
                      </a:cubicBezTo>
                      <a:lnTo>
                        <a:pt x="280950" y="110613"/>
                      </a:lnTo>
                      <a:lnTo>
                        <a:pt x="234315" y="110613"/>
                      </a:lnTo>
                      <a:close/>
                      <a:moveTo>
                        <a:pt x="574701" y="77924"/>
                      </a:moveTo>
                      <a:lnTo>
                        <a:pt x="574701" y="119786"/>
                      </a:lnTo>
                      <a:lnTo>
                        <a:pt x="631622" y="119786"/>
                      </a:lnTo>
                      <a:lnTo>
                        <a:pt x="631622" y="77924"/>
                      </a:lnTo>
                      <a:close/>
                      <a:moveTo>
                        <a:pt x="505435" y="77924"/>
                      </a:moveTo>
                      <a:lnTo>
                        <a:pt x="505435" y="119786"/>
                      </a:lnTo>
                      <a:lnTo>
                        <a:pt x="559842" y="119786"/>
                      </a:lnTo>
                      <a:lnTo>
                        <a:pt x="559842" y="77924"/>
                      </a:lnTo>
                      <a:close/>
                      <a:moveTo>
                        <a:pt x="90297" y="72909"/>
                      </a:moveTo>
                      <a:lnTo>
                        <a:pt x="210998" y="72909"/>
                      </a:lnTo>
                      <a:lnTo>
                        <a:pt x="210998" y="87311"/>
                      </a:lnTo>
                      <a:lnTo>
                        <a:pt x="154763" y="87311"/>
                      </a:lnTo>
                      <a:lnTo>
                        <a:pt x="154763" y="188809"/>
                      </a:lnTo>
                      <a:cubicBezTo>
                        <a:pt x="154815" y="193314"/>
                        <a:pt x="154253" y="196819"/>
                        <a:pt x="153077" y="199325"/>
                      </a:cubicBezTo>
                      <a:cubicBezTo>
                        <a:pt x="151900" y="201830"/>
                        <a:pt x="149795" y="203735"/>
                        <a:pt x="146761" y="205040"/>
                      </a:cubicBezTo>
                      <a:cubicBezTo>
                        <a:pt x="143590" y="206364"/>
                        <a:pt x="139303" y="207202"/>
                        <a:pt x="133903" y="207554"/>
                      </a:cubicBezTo>
                      <a:cubicBezTo>
                        <a:pt x="128502" y="207907"/>
                        <a:pt x="121816" y="208059"/>
                        <a:pt x="113843" y="208011"/>
                      </a:cubicBezTo>
                      <a:cubicBezTo>
                        <a:pt x="113572" y="205649"/>
                        <a:pt x="112972" y="203058"/>
                        <a:pt x="112043" y="200239"/>
                      </a:cubicBezTo>
                      <a:cubicBezTo>
                        <a:pt x="111114" y="197420"/>
                        <a:pt x="110114" y="194829"/>
                        <a:pt x="109043" y="192467"/>
                      </a:cubicBezTo>
                      <a:cubicBezTo>
                        <a:pt x="115343" y="192681"/>
                        <a:pt x="120858" y="192767"/>
                        <a:pt x="125587" y="192724"/>
                      </a:cubicBezTo>
                      <a:cubicBezTo>
                        <a:pt x="130317" y="192681"/>
                        <a:pt x="133488" y="192595"/>
                        <a:pt x="135103" y="192467"/>
                      </a:cubicBezTo>
                      <a:cubicBezTo>
                        <a:pt x="136784" y="192490"/>
                        <a:pt x="137937" y="192214"/>
                        <a:pt x="138560" y="191638"/>
                      </a:cubicBezTo>
                      <a:cubicBezTo>
                        <a:pt x="139184" y="191062"/>
                        <a:pt x="139480" y="190042"/>
                        <a:pt x="139446" y="188580"/>
                      </a:cubicBezTo>
                      <a:lnTo>
                        <a:pt x="139446" y="87311"/>
                      </a:lnTo>
                      <a:lnTo>
                        <a:pt x="90297" y="87311"/>
                      </a:lnTo>
                      <a:close/>
                      <a:moveTo>
                        <a:pt x="381305" y="69937"/>
                      </a:moveTo>
                      <a:lnTo>
                        <a:pt x="394335" y="69937"/>
                      </a:lnTo>
                      <a:cubicBezTo>
                        <a:pt x="394047" y="91400"/>
                        <a:pt x="392464" y="109637"/>
                        <a:pt x="389585" y="124649"/>
                      </a:cubicBezTo>
                      <a:cubicBezTo>
                        <a:pt x="386707" y="139660"/>
                        <a:pt x="381060" y="152055"/>
                        <a:pt x="372644" y="161834"/>
                      </a:cubicBezTo>
                      <a:cubicBezTo>
                        <a:pt x="364228" y="171613"/>
                        <a:pt x="351570" y="179386"/>
                        <a:pt x="334671" y="185151"/>
                      </a:cubicBezTo>
                      <a:cubicBezTo>
                        <a:pt x="333928" y="183565"/>
                        <a:pt x="332842" y="181765"/>
                        <a:pt x="331413" y="179751"/>
                      </a:cubicBezTo>
                      <a:cubicBezTo>
                        <a:pt x="329984" y="177736"/>
                        <a:pt x="328556" y="176107"/>
                        <a:pt x="327127" y="174864"/>
                      </a:cubicBezTo>
                      <a:cubicBezTo>
                        <a:pt x="342811" y="169861"/>
                        <a:pt x="354470" y="162977"/>
                        <a:pt x="362103" y="154214"/>
                      </a:cubicBezTo>
                      <a:cubicBezTo>
                        <a:pt x="369735" y="145451"/>
                        <a:pt x="374790" y="134199"/>
                        <a:pt x="377267" y="120458"/>
                      </a:cubicBezTo>
                      <a:cubicBezTo>
                        <a:pt x="379743" y="106716"/>
                        <a:pt x="381089" y="89876"/>
                        <a:pt x="381305" y="69937"/>
                      </a:cubicBezTo>
                      <a:close/>
                      <a:moveTo>
                        <a:pt x="261976" y="50949"/>
                      </a:moveTo>
                      <a:lnTo>
                        <a:pt x="261976" y="69494"/>
                      </a:lnTo>
                      <a:lnTo>
                        <a:pt x="310896" y="69494"/>
                      </a:lnTo>
                      <a:lnTo>
                        <a:pt x="310896" y="50949"/>
                      </a:lnTo>
                      <a:close/>
                      <a:moveTo>
                        <a:pt x="527609" y="34718"/>
                      </a:moveTo>
                      <a:cubicBezTo>
                        <a:pt x="523813" y="39876"/>
                        <a:pt x="519746" y="44891"/>
                        <a:pt x="515408" y="49763"/>
                      </a:cubicBezTo>
                      <a:cubicBezTo>
                        <a:pt x="511069" y="54635"/>
                        <a:pt x="506602" y="59307"/>
                        <a:pt x="502006" y="63779"/>
                      </a:cubicBezTo>
                      <a:lnTo>
                        <a:pt x="564185" y="63779"/>
                      </a:lnTo>
                      <a:cubicBezTo>
                        <a:pt x="568576" y="59694"/>
                        <a:pt x="572881" y="55107"/>
                        <a:pt x="577101" y="50021"/>
                      </a:cubicBezTo>
                      <a:cubicBezTo>
                        <a:pt x="581321" y="44934"/>
                        <a:pt x="585169" y="39833"/>
                        <a:pt x="588645" y="34718"/>
                      </a:cubicBezTo>
                      <a:close/>
                      <a:moveTo>
                        <a:pt x="261976" y="21688"/>
                      </a:moveTo>
                      <a:lnTo>
                        <a:pt x="261976" y="40005"/>
                      </a:lnTo>
                      <a:lnTo>
                        <a:pt x="310896" y="40005"/>
                      </a:lnTo>
                      <a:lnTo>
                        <a:pt x="310896" y="21688"/>
                      </a:lnTo>
                      <a:close/>
                      <a:moveTo>
                        <a:pt x="100127" y="18731"/>
                      </a:moveTo>
                      <a:lnTo>
                        <a:pt x="198882" y="18731"/>
                      </a:lnTo>
                      <a:lnTo>
                        <a:pt x="198882" y="32904"/>
                      </a:lnTo>
                      <a:lnTo>
                        <a:pt x="100127" y="32904"/>
                      </a:lnTo>
                      <a:close/>
                      <a:moveTo>
                        <a:pt x="336499" y="11187"/>
                      </a:moveTo>
                      <a:lnTo>
                        <a:pt x="439598" y="11187"/>
                      </a:lnTo>
                      <a:lnTo>
                        <a:pt x="439598" y="23760"/>
                      </a:lnTo>
                      <a:lnTo>
                        <a:pt x="393649" y="23760"/>
                      </a:lnTo>
                      <a:cubicBezTo>
                        <a:pt x="392159" y="27798"/>
                        <a:pt x="390682" y="31780"/>
                        <a:pt x="389220" y="35704"/>
                      </a:cubicBezTo>
                      <a:cubicBezTo>
                        <a:pt x="387758" y="39628"/>
                        <a:pt x="386339" y="43267"/>
                        <a:pt x="384963" y="46620"/>
                      </a:cubicBezTo>
                      <a:lnTo>
                        <a:pt x="428168" y="46620"/>
                      </a:lnTo>
                      <a:lnTo>
                        <a:pt x="428168" y="141946"/>
                      </a:lnTo>
                      <a:lnTo>
                        <a:pt x="414452" y="141946"/>
                      </a:lnTo>
                      <a:lnTo>
                        <a:pt x="414452" y="58507"/>
                      </a:lnTo>
                      <a:lnTo>
                        <a:pt x="359131" y="58507"/>
                      </a:lnTo>
                      <a:lnTo>
                        <a:pt x="359131" y="142402"/>
                      </a:lnTo>
                      <a:lnTo>
                        <a:pt x="346101" y="142402"/>
                      </a:lnTo>
                      <a:lnTo>
                        <a:pt x="346101" y="46620"/>
                      </a:lnTo>
                      <a:lnTo>
                        <a:pt x="371018" y="46620"/>
                      </a:lnTo>
                      <a:cubicBezTo>
                        <a:pt x="372394" y="43238"/>
                        <a:pt x="373699" y="39543"/>
                        <a:pt x="374933" y="35533"/>
                      </a:cubicBezTo>
                      <a:cubicBezTo>
                        <a:pt x="376166" y="31523"/>
                        <a:pt x="377300" y="27598"/>
                        <a:pt x="378333" y="23760"/>
                      </a:cubicBezTo>
                      <a:lnTo>
                        <a:pt x="336499" y="23760"/>
                      </a:lnTo>
                      <a:close/>
                      <a:moveTo>
                        <a:pt x="248260" y="10287"/>
                      </a:moveTo>
                      <a:lnTo>
                        <a:pt x="325069" y="10287"/>
                      </a:lnTo>
                      <a:lnTo>
                        <a:pt x="325069" y="80895"/>
                      </a:lnTo>
                      <a:lnTo>
                        <a:pt x="248260" y="80895"/>
                      </a:lnTo>
                      <a:close/>
                      <a:moveTo>
                        <a:pt x="41377" y="671"/>
                      </a:moveTo>
                      <a:lnTo>
                        <a:pt x="56465" y="671"/>
                      </a:lnTo>
                      <a:lnTo>
                        <a:pt x="56465" y="49363"/>
                      </a:lnTo>
                      <a:lnTo>
                        <a:pt x="86868" y="49363"/>
                      </a:lnTo>
                      <a:lnTo>
                        <a:pt x="86868" y="63765"/>
                      </a:lnTo>
                      <a:lnTo>
                        <a:pt x="56465" y="63765"/>
                      </a:lnTo>
                      <a:lnTo>
                        <a:pt x="56465" y="69937"/>
                      </a:lnTo>
                      <a:cubicBezTo>
                        <a:pt x="58923" y="72899"/>
                        <a:pt x="62287" y="77059"/>
                        <a:pt x="66557" y="82417"/>
                      </a:cubicBezTo>
                      <a:cubicBezTo>
                        <a:pt x="70827" y="87775"/>
                        <a:pt x="74970" y="93018"/>
                        <a:pt x="78986" y="98148"/>
                      </a:cubicBezTo>
                      <a:cubicBezTo>
                        <a:pt x="83002" y="103277"/>
                        <a:pt x="85858" y="106980"/>
                        <a:pt x="87554" y="109256"/>
                      </a:cubicBezTo>
                      <a:lnTo>
                        <a:pt x="78182" y="121372"/>
                      </a:lnTo>
                      <a:cubicBezTo>
                        <a:pt x="76062" y="117376"/>
                        <a:pt x="72928" y="112223"/>
                        <a:pt x="68780" y="105913"/>
                      </a:cubicBezTo>
                      <a:cubicBezTo>
                        <a:pt x="64632" y="99603"/>
                        <a:pt x="60527" y="93478"/>
                        <a:pt x="56465" y="87539"/>
                      </a:cubicBezTo>
                      <a:lnTo>
                        <a:pt x="56465" y="208469"/>
                      </a:lnTo>
                      <a:lnTo>
                        <a:pt x="41377" y="208469"/>
                      </a:lnTo>
                      <a:lnTo>
                        <a:pt x="41377" y="92111"/>
                      </a:lnTo>
                      <a:cubicBezTo>
                        <a:pt x="37081" y="104784"/>
                        <a:pt x="32128" y="116814"/>
                        <a:pt x="26518" y="128201"/>
                      </a:cubicBezTo>
                      <a:cubicBezTo>
                        <a:pt x="20908" y="139588"/>
                        <a:pt x="15040" y="149047"/>
                        <a:pt x="8916" y="156576"/>
                      </a:cubicBezTo>
                      <a:cubicBezTo>
                        <a:pt x="7916" y="154519"/>
                        <a:pt x="6544" y="152176"/>
                        <a:pt x="4801" y="149547"/>
                      </a:cubicBezTo>
                      <a:cubicBezTo>
                        <a:pt x="3058" y="146918"/>
                        <a:pt x="1458" y="144689"/>
                        <a:pt x="0" y="142860"/>
                      </a:cubicBezTo>
                      <a:cubicBezTo>
                        <a:pt x="5007" y="136948"/>
                        <a:pt x="9929" y="129672"/>
                        <a:pt x="14766" y="121033"/>
                      </a:cubicBezTo>
                      <a:cubicBezTo>
                        <a:pt x="19603" y="112394"/>
                        <a:pt x="24034" y="103121"/>
                        <a:pt x="28059" y="93212"/>
                      </a:cubicBezTo>
                      <a:cubicBezTo>
                        <a:pt x="32083" y="83303"/>
                        <a:pt x="35380" y="73487"/>
                        <a:pt x="37948" y="63765"/>
                      </a:cubicBezTo>
                      <a:lnTo>
                        <a:pt x="6173" y="63765"/>
                      </a:lnTo>
                      <a:lnTo>
                        <a:pt x="6173" y="49363"/>
                      </a:lnTo>
                      <a:lnTo>
                        <a:pt x="41377" y="49363"/>
                      </a:lnTo>
                      <a:close/>
                      <a:moveTo>
                        <a:pt x="532638" y="0"/>
                      </a:moveTo>
                      <a:lnTo>
                        <a:pt x="546354" y="5029"/>
                      </a:lnTo>
                      <a:cubicBezTo>
                        <a:pt x="544987" y="7758"/>
                        <a:pt x="543549" y="10415"/>
                        <a:pt x="542039" y="13001"/>
                      </a:cubicBezTo>
                      <a:cubicBezTo>
                        <a:pt x="540530" y="15587"/>
                        <a:pt x="538920" y="18188"/>
                        <a:pt x="537210" y="20802"/>
                      </a:cubicBezTo>
                      <a:lnTo>
                        <a:pt x="598704" y="20802"/>
                      </a:lnTo>
                      <a:lnTo>
                        <a:pt x="601904" y="19888"/>
                      </a:lnTo>
                      <a:lnTo>
                        <a:pt x="611734" y="27190"/>
                      </a:lnTo>
                      <a:cubicBezTo>
                        <a:pt x="607781" y="33324"/>
                        <a:pt x="603285" y="39562"/>
                        <a:pt x="598247" y="45905"/>
                      </a:cubicBezTo>
                      <a:cubicBezTo>
                        <a:pt x="593208" y="52248"/>
                        <a:pt x="588026" y="58206"/>
                        <a:pt x="582702" y="63779"/>
                      </a:cubicBezTo>
                      <a:lnTo>
                        <a:pt x="646710" y="63779"/>
                      </a:lnTo>
                      <a:lnTo>
                        <a:pt x="646710" y="144909"/>
                      </a:lnTo>
                      <a:lnTo>
                        <a:pt x="631622" y="144909"/>
                      </a:lnTo>
                      <a:lnTo>
                        <a:pt x="631622" y="134159"/>
                      </a:lnTo>
                      <a:lnTo>
                        <a:pt x="505435" y="134159"/>
                      </a:lnTo>
                      <a:lnTo>
                        <a:pt x="505435" y="174184"/>
                      </a:lnTo>
                      <a:cubicBezTo>
                        <a:pt x="505130" y="180693"/>
                        <a:pt x="506997" y="185172"/>
                        <a:pt x="511036" y="187621"/>
                      </a:cubicBezTo>
                      <a:cubicBezTo>
                        <a:pt x="515074" y="190070"/>
                        <a:pt x="523113" y="191233"/>
                        <a:pt x="535153" y="191109"/>
                      </a:cubicBezTo>
                      <a:lnTo>
                        <a:pt x="626364" y="191109"/>
                      </a:lnTo>
                      <a:cubicBezTo>
                        <a:pt x="633866" y="191219"/>
                        <a:pt x="639538" y="190288"/>
                        <a:pt x="643382" y="188314"/>
                      </a:cubicBezTo>
                      <a:cubicBezTo>
                        <a:pt x="647226" y="186340"/>
                        <a:pt x="649952" y="182664"/>
                        <a:pt x="651561" y="177285"/>
                      </a:cubicBezTo>
                      <a:cubicBezTo>
                        <a:pt x="653170" y="171906"/>
                        <a:pt x="654372" y="164163"/>
                        <a:pt x="655168" y="154057"/>
                      </a:cubicBezTo>
                      <a:cubicBezTo>
                        <a:pt x="657301" y="155439"/>
                        <a:pt x="659721" y="156621"/>
                        <a:pt x="662426" y="157602"/>
                      </a:cubicBezTo>
                      <a:cubicBezTo>
                        <a:pt x="665131" y="158584"/>
                        <a:pt x="667665" y="159308"/>
                        <a:pt x="670027" y="159775"/>
                      </a:cubicBezTo>
                      <a:cubicBezTo>
                        <a:pt x="668883" y="171419"/>
                        <a:pt x="667006" y="180546"/>
                        <a:pt x="664397" y="187157"/>
                      </a:cubicBezTo>
                      <a:cubicBezTo>
                        <a:pt x="661787" y="193767"/>
                        <a:pt x="657540" y="198421"/>
                        <a:pt x="651654" y="201119"/>
                      </a:cubicBezTo>
                      <a:cubicBezTo>
                        <a:pt x="645769" y="203816"/>
                        <a:pt x="637339" y="205119"/>
                        <a:pt x="626364" y="205025"/>
                      </a:cubicBezTo>
                      <a:lnTo>
                        <a:pt x="536525" y="205025"/>
                      </a:lnTo>
                      <a:cubicBezTo>
                        <a:pt x="519418" y="205302"/>
                        <a:pt x="507454" y="203266"/>
                        <a:pt x="500634" y="198917"/>
                      </a:cubicBezTo>
                      <a:cubicBezTo>
                        <a:pt x="493814" y="194569"/>
                        <a:pt x="490538" y="186248"/>
                        <a:pt x="490805" y="173956"/>
                      </a:cubicBezTo>
                      <a:lnTo>
                        <a:pt x="490805" y="74045"/>
                      </a:lnTo>
                      <a:cubicBezTo>
                        <a:pt x="487352" y="77124"/>
                        <a:pt x="483799" y="80047"/>
                        <a:pt x="480146" y="82815"/>
                      </a:cubicBezTo>
                      <a:cubicBezTo>
                        <a:pt x="476493" y="85582"/>
                        <a:pt x="472883" y="88222"/>
                        <a:pt x="469316" y="90734"/>
                      </a:cubicBezTo>
                      <a:cubicBezTo>
                        <a:pt x="468535" y="88856"/>
                        <a:pt x="467297" y="86492"/>
                        <a:pt x="465601" y="83643"/>
                      </a:cubicBezTo>
                      <a:cubicBezTo>
                        <a:pt x="463906" y="80793"/>
                        <a:pt x="462325" y="78431"/>
                        <a:pt x="460858" y="76555"/>
                      </a:cubicBezTo>
                      <a:cubicBezTo>
                        <a:pt x="475164" y="67715"/>
                        <a:pt x="488671" y="56670"/>
                        <a:pt x="501377" y="43421"/>
                      </a:cubicBezTo>
                      <a:cubicBezTo>
                        <a:pt x="514084" y="30171"/>
                        <a:pt x="524504" y="15697"/>
                        <a:pt x="53263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5" name="组合 14"/>
              <p:cNvGrpSpPr/>
              <p:nvPr>
                <p:custDataLst>
                  <p:tags r:id="rId34"/>
                </p:custDataLst>
              </p:nvPr>
            </p:nvGrpSpPr>
            <p:grpSpPr>
              <a:xfrm>
                <a:off x="12450518" y="3802404"/>
                <a:ext cx="720000" cy="809078"/>
                <a:chOff x="12450518" y="3574800"/>
                <a:chExt cx="720000" cy="809078"/>
              </a:xfrm>
            </p:grpSpPr>
            <p:sp>
              <p:nvSpPr>
                <p:cNvPr id="22" name="矩形 21"/>
                <p:cNvSpPr/>
                <p:nvPr>
                  <p:custDataLst>
                    <p:tags r:id="rId35"/>
                  </p:custDataLst>
                </p:nvPr>
              </p:nvSpPr>
              <p:spPr>
                <a:xfrm>
                  <a:off x="12450518" y="3574800"/>
                  <a:ext cx="720000" cy="540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23" name="任意多边形: 形状 22"/>
                <p:cNvSpPr/>
                <p:nvPr>
                  <p:custDataLst>
                    <p:tags r:id="rId36"/>
                  </p:custDataLst>
                </p:nvPr>
              </p:nvSpPr>
              <p:spPr>
                <a:xfrm>
                  <a:off x="12479748" y="4175638"/>
                  <a:ext cx="662711" cy="208240"/>
                </a:xfrm>
                <a:custGeom>
                  <a:avLst/>
                  <a:gdLst/>
                  <a:ahLst/>
                  <a:cxnLst/>
                  <a:rect l="l" t="t" r="r" b="b"/>
                  <a:pathLst>
                    <a:path w="662711" h="208240">
                      <a:moveTo>
                        <a:pt x="390448" y="140117"/>
                      </a:moveTo>
                      <a:cubicBezTo>
                        <a:pt x="397806" y="145223"/>
                        <a:pt x="405322" y="150900"/>
                        <a:pt x="412994" y="157148"/>
                      </a:cubicBezTo>
                      <a:cubicBezTo>
                        <a:pt x="420666" y="163396"/>
                        <a:pt x="426867" y="169073"/>
                        <a:pt x="431596" y="174179"/>
                      </a:cubicBezTo>
                      <a:lnTo>
                        <a:pt x="422224" y="183323"/>
                      </a:lnTo>
                      <a:cubicBezTo>
                        <a:pt x="417733" y="178298"/>
                        <a:pt x="411684" y="172517"/>
                        <a:pt x="404079" y="165978"/>
                      </a:cubicBezTo>
                      <a:cubicBezTo>
                        <a:pt x="396473" y="159439"/>
                        <a:pt x="388881" y="153486"/>
                        <a:pt x="381304" y="148118"/>
                      </a:cubicBezTo>
                      <a:close/>
                      <a:moveTo>
                        <a:pt x="226999" y="98526"/>
                      </a:moveTo>
                      <a:lnTo>
                        <a:pt x="329641" y="98526"/>
                      </a:lnTo>
                      <a:lnTo>
                        <a:pt x="329641" y="110614"/>
                      </a:lnTo>
                      <a:lnTo>
                        <a:pt x="286893" y="110614"/>
                      </a:lnTo>
                      <a:lnTo>
                        <a:pt x="286893" y="136017"/>
                      </a:lnTo>
                      <a:lnTo>
                        <a:pt x="325526" y="136017"/>
                      </a:lnTo>
                      <a:lnTo>
                        <a:pt x="325526" y="147875"/>
                      </a:lnTo>
                      <a:lnTo>
                        <a:pt x="286893" y="147875"/>
                      </a:lnTo>
                      <a:lnTo>
                        <a:pt x="286893" y="181037"/>
                      </a:lnTo>
                      <a:cubicBezTo>
                        <a:pt x="296165" y="184932"/>
                        <a:pt x="306766" y="187542"/>
                        <a:pt x="318696" y="188866"/>
                      </a:cubicBezTo>
                      <a:cubicBezTo>
                        <a:pt x="330627" y="190190"/>
                        <a:pt x="343800" y="190857"/>
                        <a:pt x="358216" y="190866"/>
                      </a:cubicBezTo>
                      <a:cubicBezTo>
                        <a:pt x="360730" y="190868"/>
                        <a:pt x="365389" y="190865"/>
                        <a:pt x="372192" y="190859"/>
                      </a:cubicBezTo>
                      <a:cubicBezTo>
                        <a:pt x="378996" y="190853"/>
                        <a:pt x="386577" y="190837"/>
                        <a:pt x="394935" y="190809"/>
                      </a:cubicBezTo>
                      <a:cubicBezTo>
                        <a:pt x="403292" y="190782"/>
                        <a:pt x="411059" y="190737"/>
                        <a:pt x="418234" y="190674"/>
                      </a:cubicBezTo>
                      <a:cubicBezTo>
                        <a:pt x="425409" y="190610"/>
                        <a:pt x="430625" y="190522"/>
                        <a:pt x="433882" y="190409"/>
                      </a:cubicBezTo>
                      <a:cubicBezTo>
                        <a:pt x="432701" y="192205"/>
                        <a:pt x="431577" y="194329"/>
                        <a:pt x="430510" y="196781"/>
                      </a:cubicBezTo>
                      <a:cubicBezTo>
                        <a:pt x="429444" y="199234"/>
                        <a:pt x="428663" y="201530"/>
                        <a:pt x="428167" y="203668"/>
                      </a:cubicBezTo>
                      <a:lnTo>
                        <a:pt x="357987" y="203668"/>
                      </a:lnTo>
                      <a:cubicBezTo>
                        <a:pt x="341387" y="203789"/>
                        <a:pt x="326454" y="202912"/>
                        <a:pt x="313190" y="201035"/>
                      </a:cubicBezTo>
                      <a:cubicBezTo>
                        <a:pt x="299925" y="199158"/>
                        <a:pt x="288261" y="195554"/>
                        <a:pt x="278197" y="190223"/>
                      </a:cubicBezTo>
                      <a:cubicBezTo>
                        <a:pt x="268133" y="184892"/>
                        <a:pt x="259602" y="177105"/>
                        <a:pt x="252603" y="166863"/>
                      </a:cubicBezTo>
                      <a:cubicBezTo>
                        <a:pt x="250902" y="175103"/>
                        <a:pt x="248588" y="182684"/>
                        <a:pt x="245659" y="189609"/>
                      </a:cubicBezTo>
                      <a:cubicBezTo>
                        <a:pt x="242730" y="196534"/>
                        <a:pt x="239101" y="202744"/>
                        <a:pt x="234772" y="208240"/>
                      </a:cubicBezTo>
                      <a:cubicBezTo>
                        <a:pt x="233514" y="207130"/>
                        <a:pt x="231800" y="205806"/>
                        <a:pt x="229628" y="204268"/>
                      </a:cubicBezTo>
                      <a:cubicBezTo>
                        <a:pt x="227457" y="202730"/>
                        <a:pt x="225513" y="201463"/>
                        <a:pt x="223799" y="200468"/>
                      </a:cubicBezTo>
                      <a:cubicBezTo>
                        <a:pt x="231400" y="191581"/>
                        <a:pt x="236715" y="180494"/>
                        <a:pt x="239744" y="167206"/>
                      </a:cubicBezTo>
                      <a:cubicBezTo>
                        <a:pt x="242773" y="153919"/>
                        <a:pt x="244544" y="138946"/>
                        <a:pt x="245059" y="122286"/>
                      </a:cubicBezTo>
                      <a:lnTo>
                        <a:pt x="258089" y="123201"/>
                      </a:lnTo>
                      <a:cubicBezTo>
                        <a:pt x="257856" y="128106"/>
                        <a:pt x="257522" y="132869"/>
                        <a:pt x="257089" y="137488"/>
                      </a:cubicBezTo>
                      <a:cubicBezTo>
                        <a:pt x="256655" y="142108"/>
                        <a:pt x="256151" y="146642"/>
                        <a:pt x="255574" y="151090"/>
                      </a:cubicBezTo>
                      <a:cubicBezTo>
                        <a:pt x="260337" y="160427"/>
                        <a:pt x="266357" y="167814"/>
                        <a:pt x="273634" y="173250"/>
                      </a:cubicBezTo>
                      <a:lnTo>
                        <a:pt x="273634" y="110614"/>
                      </a:lnTo>
                      <a:lnTo>
                        <a:pt x="226999" y="110614"/>
                      </a:lnTo>
                      <a:close/>
                      <a:moveTo>
                        <a:pt x="567385" y="77924"/>
                      </a:moveTo>
                      <a:lnTo>
                        <a:pt x="567385" y="119786"/>
                      </a:lnTo>
                      <a:lnTo>
                        <a:pt x="624306" y="119786"/>
                      </a:lnTo>
                      <a:lnTo>
                        <a:pt x="624306" y="77924"/>
                      </a:lnTo>
                      <a:close/>
                      <a:moveTo>
                        <a:pt x="498119" y="77924"/>
                      </a:moveTo>
                      <a:lnTo>
                        <a:pt x="498119" y="119786"/>
                      </a:lnTo>
                      <a:lnTo>
                        <a:pt x="552526" y="119786"/>
                      </a:lnTo>
                      <a:lnTo>
                        <a:pt x="552526" y="77924"/>
                      </a:lnTo>
                      <a:close/>
                      <a:moveTo>
                        <a:pt x="373989" y="69937"/>
                      </a:moveTo>
                      <a:lnTo>
                        <a:pt x="387019" y="69937"/>
                      </a:lnTo>
                      <a:cubicBezTo>
                        <a:pt x="386731" y="91400"/>
                        <a:pt x="385148" y="109637"/>
                        <a:pt x="382269" y="124649"/>
                      </a:cubicBezTo>
                      <a:cubicBezTo>
                        <a:pt x="379391" y="139660"/>
                        <a:pt x="373744" y="152055"/>
                        <a:pt x="365328" y="161834"/>
                      </a:cubicBezTo>
                      <a:cubicBezTo>
                        <a:pt x="356912" y="171613"/>
                        <a:pt x="344254" y="179386"/>
                        <a:pt x="327355" y="185151"/>
                      </a:cubicBezTo>
                      <a:cubicBezTo>
                        <a:pt x="326612" y="183566"/>
                        <a:pt x="325526" y="181765"/>
                        <a:pt x="324097" y="179751"/>
                      </a:cubicBezTo>
                      <a:cubicBezTo>
                        <a:pt x="322668" y="177736"/>
                        <a:pt x="321240" y="176107"/>
                        <a:pt x="319811" y="174864"/>
                      </a:cubicBezTo>
                      <a:cubicBezTo>
                        <a:pt x="335495" y="169861"/>
                        <a:pt x="347154" y="162977"/>
                        <a:pt x="354787" y="154214"/>
                      </a:cubicBezTo>
                      <a:cubicBezTo>
                        <a:pt x="362419" y="145451"/>
                        <a:pt x="367474" y="134199"/>
                        <a:pt x="369951" y="120458"/>
                      </a:cubicBezTo>
                      <a:cubicBezTo>
                        <a:pt x="372427" y="106716"/>
                        <a:pt x="373773" y="89876"/>
                        <a:pt x="373989" y="69937"/>
                      </a:cubicBezTo>
                      <a:close/>
                      <a:moveTo>
                        <a:pt x="254660" y="50949"/>
                      </a:moveTo>
                      <a:lnTo>
                        <a:pt x="254660" y="69494"/>
                      </a:lnTo>
                      <a:lnTo>
                        <a:pt x="303580" y="69494"/>
                      </a:lnTo>
                      <a:lnTo>
                        <a:pt x="303580" y="50949"/>
                      </a:lnTo>
                      <a:close/>
                      <a:moveTo>
                        <a:pt x="520293" y="34718"/>
                      </a:moveTo>
                      <a:cubicBezTo>
                        <a:pt x="516497" y="39876"/>
                        <a:pt x="512430" y="44891"/>
                        <a:pt x="508092" y="49764"/>
                      </a:cubicBezTo>
                      <a:cubicBezTo>
                        <a:pt x="503753" y="54636"/>
                        <a:pt x="499286" y="59307"/>
                        <a:pt x="494690" y="63779"/>
                      </a:cubicBezTo>
                      <a:lnTo>
                        <a:pt x="556869" y="63779"/>
                      </a:lnTo>
                      <a:cubicBezTo>
                        <a:pt x="561260" y="59694"/>
                        <a:pt x="565565" y="55108"/>
                        <a:pt x="569785" y="50021"/>
                      </a:cubicBezTo>
                      <a:cubicBezTo>
                        <a:pt x="574005" y="44934"/>
                        <a:pt x="577853" y="39833"/>
                        <a:pt x="581329" y="34718"/>
                      </a:cubicBezTo>
                      <a:close/>
                      <a:moveTo>
                        <a:pt x="254660" y="21688"/>
                      </a:moveTo>
                      <a:lnTo>
                        <a:pt x="254660" y="40005"/>
                      </a:lnTo>
                      <a:lnTo>
                        <a:pt x="303580" y="40005"/>
                      </a:lnTo>
                      <a:lnTo>
                        <a:pt x="303580" y="21688"/>
                      </a:lnTo>
                      <a:close/>
                      <a:moveTo>
                        <a:pt x="329183" y="11187"/>
                      </a:moveTo>
                      <a:lnTo>
                        <a:pt x="432282" y="11187"/>
                      </a:lnTo>
                      <a:lnTo>
                        <a:pt x="432282" y="23760"/>
                      </a:lnTo>
                      <a:lnTo>
                        <a:pt x="386333" y="23760"/>
                      </a:lnTo>
                      <a:cubicBezTo>
                        <a:pt x="384843" y="27798"/>
                        <a:pt x="383366" y="31780"/>
                        <a:pt x="381904" y="35704"/>
                      </a:cubicBezTo>
                      <a:cubicBezTo>
                        <a:pt x="380442" y="39628"/>
                        <a:pt x="379023" y="43267"/>
                        <a:pt x="377647" y="46620"/>
                      </a:cubicBezTo>
                      <a:lnTo>
                        <a:pt x="420852" y="46620"/>
                      </a:lnTo>
                      <a:lnTo>
                        <a:pt x="420852" y="141946"/>
                      </a:lnTo>
                      <a:lnTo>
                        <a:pt x="407136" y="141946"/>
                      </a:lnTo>
                      <a:lnTo>
                        <a:pt x="407136" y="58507"/>
                      </a:lnTo>
                      <a:lnTo>
                        <a:pt x="351815" y="58507"/>
                      </a:lnTo>
                      <a:lnTo>
                        <a:pt x="351815" y="142402"/>
                      </a:lnTo>
                      <a:lnTo>
                        <a:pt x="338785" y="142402"/>
                      </a:lnTo>
                      <a:lnTo>
                        <a:pt x="338785" y="46620"/>
                      </a:lnTo>
                      <a:lnTo>
                        <a:pt x="363702" y="46620"/>
                      </a:lnTo>
                      <a:cubicBezTo>
                        <a:pt x="365078" y="43238"/>
                        <a:pt x="366383" y="39543"/>
                        <a:pt x="367617" y="35533"/>
                      </a:cubicBezTo>
                      <a:cubicBezTo>
                        <a:pt x="368850" y="31523"/>
                        <a:pt x="369984" y="27598"/>
                        <a:pt x="371017" y="23760"/>
                      </a:cubicBezTo>
                      <a:lnTo>
                        <a:pt x="329183" y="23760"/>
                      </a:lnTo>
                      <a:close/>
                      <a:moveTo>
                        <a:pt x="240944" y="10287"/>
                      </a:moveTo>
                      <a:lnTo>
                        <a:pt x="317753" y="10287"/>
                      </a:lnTo>
                      <a:lnTo>
                        <a:pt x="317753" y="80896"/>
                      </a:lnTo>
                      <a:lnTo>
                        <a:pt x="240944" y="80896"/>
                      </a:lnTo>
                      <a:close/>
                      <a:moveTo>
                        <a:pt x="85496" y="1586"/>
                      </a:moveTo>
                      <a:cubicBezTo>
                        <a:pt x="93187" y="7167"/>
                        <a:pt x="100893" y="13377"/>
                        <a:pt x="108613" y="20217"/>
                      </a:cubicBezTo>
                      <a:cubicBezTo>
                        <a:pt x="116333" y="27055"/>
                        <a:pt x="122496" y="33266"/>
                        <a:pt x="127101" y="38847"/>
                      </a:cubicBezTo>
                      <a:lnTo>
                        <a:pt x="116357" y="46620"/>
                      </a:lnTo>
                      <a:lnTo>
                        <a:pt x="190881" y="46620"/>
                      </a:lnTo>
                      <a:lnTo>
                        <a:pt x="190881" y="61250"/>
                      </a:lnTo>
                      <a:lnTo>
                        <a:pt x="108585" y="61250"/>
                      </a:lnTo>
                      <a:lnTo>
                        <a:pt x="108585" y="113371"/>
                      </a:lnTo>
                      <a:lnTo>
                        <a:pt x="181508" y="113371"/>
                      </a:lnTo>
                      <a:lnTo>
                        <a:pt x="181508" y="128001"/>
                      </a:lnTo>
                      <a:lnTo>
                        <a:pt x="108585" y="128001"/>
                      </a:lnTo>
                      <a:lnTo>
                        <a:pt x="108585" y="186294"/>
                      </a:lnTo>
                      <a:lnTo>
                        <a:pt x="202311" y="186294"/>
                      </a:lnTo>
                      <a:lnTo>
                        <a:pt x="202311" y="201153"/>
                      </a:lnTo>
                      <a:lnTo>
                        <a:pt x="0" y="201153"/>
                      </a:lnTo>
                      <a:lnTo>
                        <a:pt x="0" y="186294"/>
                      </a:lnTo>
                      <a:lnTo>
                        <a:pt x="92583" y="186294"/>
                      </a:lnTo>
                      <a:lnTo>
                        <a:pt x="92583" y="128001"/>
                      </a:lnTo>
                      <a:lnTo>
                        <a:pt x="20802" y="128001"/>
                      </a:lnTo>
                      <a:lnTo>
                        <a:pt x="20802" y="113371"/>
                      </a:lnTo>
                      <a:lnTo>
                        <a:pt x="92583" y="113371"/>
                      </a:lnTo>
                      <a:lnTo>
                        <a:pt x="92583" y="61250"/>
                      </a:lnTo>
                      <a:lnTo>
                        <a:pt x="10744" y="61250"/>
                      </a:lnTo>
                      <a:lnTo>
                        <a:pt x="10744" y="46620"/>
                      </a:lnTo>
                      <a:lnTo>
                        <a:pt x="113157" y="46620"/>
                      </a:lnTo>
                      <a:cubicBezTo>
                        <a:pt x="108475" y="41067"/>
                        <a:pt x="102465" y="34971"/>
                        <a:pt x="95126" y="28332"/>
                      </a:cubicBezTo>
                      <a:cubicBezTo>
                        <a:pt x="87787" y="21693"/>
                        <a:pt x="80462" y="15597"/>
                        <a:pt x="73152" y="10044"/>
                      </a:cubicBezTo>
                      <a:close/>
                      <a:moveTo>
                        <a:pt x="525322" y="0"/>
                      </a:moveTo>
                      <a:lnTo>
                        <a:pt x="539038" y="5029"/>
                      </a:lnTo>
                      <a:cubicBezTo>
                        <a:pt x="537671" y="7758"/>
                        <a:pt x="536233" y="10415"/>
                        <a:pt x="534723" y="13001"/>
                      </a:cubicBezTo>
                      <a:cubicBezTo>
                        <a:pt x="533214" y="15587"/>
                        <a:pt x="531604" y="18188"/>
                        <a:pt x="529894" y="20802"/>
                      </a:cubicBezTo>
                      <a:lnTo>
                        <a:pt x="591388" y="20802"/>
                      </a:lnTo>
                      <a:lnTo>
                        <a:pt x="594588" y="19888"/>
                      </a:lnTo>
                      <a:lnTo>
                        <a:pt x="604418" y="27190"/>
                      </a:lnTo>
                      <a:cubicBezTo>
                        <a:pt x="600465" y="33324"/>
                        <a:pt x="595969" y="39562"/>
                        <a:pt x="590931" y="45905"/>
                      </a:cubicBezTo>
                      <a:cubicBezTo>
                        <a:pt x="585892" y="52248"/>
                        <a:pt x="580710" y="58206"/>
                        <a:pt x="575386" y="63779"/>
                      </a:cubicBezTo>
                      <a:lnTo>
                        <a:pt x="639394" y="63779"/>
                      </a:lnTo>
                      <a:lnTo>
                        <a:pt x="639394" y="144909"/>
                      </a:lnTo>
                      <a:lnTo>
                        <a:pt x="624306" y="144909"/>
                      </a:lnTo>
                      <a:lnTo>
                        <a:pt x="624306" y="134159"/>
                      </a:lnTo>
                      <a:lnTo>
                        <a:pt x="498119" y="134159"/>
                      </a:lnTo>
                      <a:lnTo>
                        <a:pt x="498119" y="174184"/>
                      </a:lnTo>
                      <a:cubicBezTo>
                        <a:pt x="497814" y="180693"/>
                        <a:pt x="499681" y="185172"/>
                        <a:pt x="503720" y="187621"/>
                      </a:cubicBezTo>
                      <a:cubicBezTo>
                        <a:pt x="507758" y="190071"/>
                        <a:pt x="515797" y="191233"/>
                        <a:pt x="527837" y="191109"/>
                      </a:cubicBezTo>
                      <a:lnTo>
                        <a:pt x="619048" y="191109"/>
                      </a:lnTo>
                      <a:cubicBezTo>
                        <a:pt x="626550" y="191219"/>
                        <a:pt x="632222" y="190288"/>
                        <a:pt x="636066" y="188314"/>
                      </a:cubicBezTo>
                      <a:cubicBezTo>
                        <a:pt x="639910" y="186340"/>
                        <a:pt x="642636" y="182664"/>
                        <a:pt x="644245" y="177285"/>
                      </a:cubicBezTo>
                      <a:cubicBezTo>
                        <a:pt x="645854" y="171906"/>
                        <a:pt x="647056" y="164163"/>
                        <a:pt x="647852" y="154057"/>
                      </a:cubicBezTo>
                      <a:cubicBezTo>
                        <a:pt x="649985" y="155439"/>
                        <a:pt x="652405" y="156621"/>
                        <a:pt x="655110" y="157603"/>
                      </a:cubicBezTo>
                      <a:cubicBezTo>
                        <a:pt x="657815" y="158584"/>
                        <a:pt x="660349" y="159308"/>
                        <a:pt x="662711" y="159775"/>
                      </a:cubicBezTo>
                      <a:cubicBezTo>
                        <a:pt x="661567" y="171419"/>
                        <a:pt x="659690" y="180546"/>
                        <a:pt x="657081" y="187157"/>
                      </a:cubicBezTo>
                      <a:cubicBezTo>
                        <a:pt x="654471" y="193767"/>
                        <a:pt x="650224" y="198421"/>
                        <a:pt x="644338" y="201119"/>
                      </a:cubicBezTo>
                      <a:cubicBezTo>
                        <a:pt x="638453" y="203817"/>
                        <a:pt x="630023" y="205119"/>
                        <a:pt x="619048" y="205025"/>
                      </a:cubicBezTo>
                      <a:lnTo>
                        <a:pt x="529209" y="205025"/>
                      </a:lnTo>
                      <a:cubicBezTo>
                        <a:pt x="512102" y="205302"/>
                        <a:pt x="500138" y="203266"/>
                        <a:pt x="493318" y="198917"/>
                      </a:cubicBezTo>
                      <a:cubicBezTo>
                        <a:pt x="486498" y="194569"/>
                        <a:pt x="483222" y="186248"/>
                        <a:pt x="483489" y="173956"/>
                      </a:cubicBezTo>
                      <a:lnTo>
                        <a:pt x="483489" y="74045"/>
                      </a:lnTo>
                      <a:cubicBezTo>
                        <a:pt x="480036" y="77124"/>
                        <a:pt x="476483" y="80047"/>
                        <a:pt x="472830" y="82815"/>
                      </a:cubicBezTo>
                      <a:cubicBezTo>
                        <a:pt x="469177" y="85582"/>
                        <a:pt x="465567" y="88222"/>
                        <a:pt x="462000" y="90734"/>
                      </a:cubicBezTo>
                      <a:cubicBezTo>
                        <a:pt x="461219" y="88856"/>
                        <a:pt x="459981" y="86493"/>
                        <a:pt x="458285" y="83643"/>
                      </a:cubicBezTo>
                      <a:cubicBezTo>
                        <a:pt x="456590" y="80793"/>
                        <a:pt x="455009" y="78431"/>
                        <a:pt x="453542" y="76555"/>
                      </a:cubicBezTo>
                      <a:cubicBezTo>
                        <a:pt x="467848" y="67715"/>
                        <a:pt x="481355" y="56671"/>
                        <a:pt x="494061" y="43421"/>
                      </a:cubicBezTo>
                      <a:cubicBezTo>
                        <a:pt x="506768" y="30171"/>
                        <a:pt x="517188" y="15697"/>
                        <a:pt x="525322"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6" name="组合 15"/>
              <p:cNvGrpSpPr/>
              <p:nvPr>
                <p:custDataLst>
                  <p:tags r:id="rId37"/>
                </p:custDataLst>
              </p:nvPr>
            </p:nvGrpSpPr>
            <p:grpSpPr>
              <a:xfrm>
                <a:off x="12450518" y="4879753"/>
                <a:ext cx="720000" cy="809978"/>
                <a:chOff x="12450518" y="4766400"/>
                <a:chExt cx="720000" cy="809978"/>
              </a:xfrm>
            </p:grpSpPr>
            <p:sp>
              <p:nvSpPr>
                <p:cNvPr id="20" name="矩形 19"/>
                <p:cNvSpPr/>
                <p:nvPr>
                  <p:custDataLst>
                    <p:tags r:id="rId38"/>
                  </p:custDataLst>
                </p:nvPr>
              </p:nvSpPr>
              <p:spPr>
                <a:xfrm>
                  <a:off x="12450518" y="4766400"/>
                  <a:ext cx="720000" cy="540000"/>
                </a:xfrm>
                <a:prstGeom prst="rect">
                  <a:avLst/>
                </a:prstGeom>
                <a:solidFill>
                  <a:srgbClr val="2692A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21" name="任意多边形: 形状 20"/>
                <p:cNvSpPr/>
                <p:nvPr>
                  <p:custDataLst>
                    <p:tags r:id="rId39"/>
                  </p:custDataLst>
                </p:nvPr>
              </p:nvSpPr>
              <p:spPr>
                <a:xfrm>
                  <a:off x="12477462" y="5367238"/>
                  <a:ext cx="664997" cy="209140"/>
                </a:xfrm>
                <a:custGeom>
                  <a:avLst/>
                  <a:gdLst/>
                  <a:ahLst/>
                  <a:cxnLst/>
                  <a:rect l="l" t="t" r="r" b="b"/>
                  <a:pathLst>
                    <a:path w="664997" h="209138">
                      <a:moveTo>
                        <a:pt x="249845" y="154505"/>
                      </a:moveTo>
                      <a:lnTo>
                        <a:pt x="249845" y="179451"/>
                      </a:lnTo>
                      <a:lnTo>
                        <a:pt x="314796" y="179451"/>
                      </a:lnTo>
                      <a:lnTo>
                        <a:pt x="314796" y="154505"/>
                      </a:lnTo>
                      <a:close/>
                      <a:moveTo>
                        <a:pt x="99441" y="147875"/>
                      </a:moveTo>
                      <a:lnTo>
                        <a:pt x="99441" y="187223"/>
                      </a:lnTo>
                      <a:lnTo>
                        <a:pt x="171678" y="187223"/>
                      </a:lnTo>
                      <a:lnTo>
                        <a:pt x="171678" y="147875"/>
                      </a:lnTo>
                      <a:close/>
                      <a:moveTo>
                        <a:pt x="85039" y="134874"/>
                      </a:moveTo>
                      <a:lnTo>
                        <a:pt x="186537" y="134874"/>
                      </a:lnTo>
                      <a:lnTo>
                        <a:pt x="186537" y="209140"/>
                      </a:lnTo>
                      <a:lnTo>
                        <a:pt x="171678" y="209140"/>
                      </a:lnTo>
                      <a:lnTo>
                        <a:pt x="171678" y="200225"/>
                      </a:lnTo>
                      <a:lnTo>
                        <a:pt x="99441" y="200225"/>
                      </a:lnTo>
                      <a:lnTo>
                        <a:pt x="99441" y="209140"/>
                      </a:lnTo>
                      <a:lnTo>
                        <a:pt x="85039" y="209140"/>
                      </a:lnTo>
                      <a:close/>
                      <a:moveTo>
                        <a:pt x="569671" y="77924"/>
                      </a:moveTo>
                      <a:lnTo>
                        <a:pt x="569671" y="119786"/>
                      </a:lnTo>
                      <a:lnTo>
                        <a:pt x="626592" y="119786"/>
                      </a:lnTo>
                      <a:lnTo>
                        <a:pt x="626592" y="77924"/>
                      </a:lnTo>
                      <a:close/>
                      <a:moveTo>
                        <a:pt x="500405" y="77924"/>
                      </a:moveTo>
                      <a:lnTo>
                        <a:pt x="500405" y="119786"/>
                      </a:lnTo>
                      <a:lnTo>
                        <a:pt x="554812" y="119786"/>
                      </a:lnTo>
                      <a:lnTo>
                        <a:pt x="554812" y="77924"/>
                      </a:lnTo>
                      <a:close/>
                      <a:moveTo>
                        <a:pt x="298080" y="64208"/>
                      </a:moveTo>
                      <a:lnTo>
                        <a:pt x="298080" y="108126"/>
                      </a:lnTo>
                      <a:cubicBezTo>
                        <a:pt x="298037" y="109560"/>
                        <a:pt x="298237" y="110465"/>
                        <a:pt x="298681" y="110842"/>
                      </a:cubicBezTo>
                      <a:cubicBezTo>
                        <a:pt x="299124" y="111218"/>
                        <a:pt x="300069" y="111380"/>
                        <a:pt x="301514" y="111328"/>
                      </a:cubicBezTo>
                      <a:lnTo>
                        <a:pt x="310674" y="111328"/>
                      </a:lnTo>
                      <a:cubicBezTo>
                        <a:pt x="311891" y="111337"/>
                        <a:pt x="312721" y="111318"/>
                        <a:pt x="313164" y="111271"/>
                      </a:cubicBezTo>
                      <a:cubicBezTo>
                        <a:pt x="313608" y="111223"/>
                        <a:pt x="313923" y="111090"/>
                        <a:pt x="314109" y="110870"/>
                      </a:cubicBezTo>
                      <a:lnTo>
                        <a:pt x="314796" y="111328"/>
                      </a:lnTo>
                      <a:lnTo>
                        <a:pt x="314796" y="64208"/>
                      </a:lnTo>
                      <a:close/>
                      <a:moveTo>
                        <a:pt x="249845" y="64208"/>
                      </a:moveTo>
                      <a:lnTo>
                        <a:pt x="249845" y="142875"/>
                      </a:lnTo>
                      <a:lnTo>
                        <a:pt x="314796" y="142875"/>
                      </a:lnTo>
                      <a:lnTo>
                        <a:pt x="314796" y="120444"/>
                      </a:lnTo>
                      <a:cubicBezTo>
                        <a:pt x="314448" y="120553"/>
                        <a:pt x="314057" y="120620"/>
                        <a:pt x="313622" y="120643"/>
                      </a:cubicBezTo>
                      <a:cubicBezTo>
                        <a:pt x="313188" y="120667"/>
                        <a:pt x="312740" y="120677"/>
                        <a:pt x="312277" y="120672"/>
                      </a:cubicBezTo>
                      <a:lnTo>
                        <a:pt x="300827" y="120672"/>
                      </a:lnTo>
                      <a:cubicBezTo>
                        <a:pt x="296449" y="120819"/>
                        <a:pt x="293397" y="120069"/>
                        <a:pt x="291673" y="118420"/>
                      </a:cubicBezTo>
                      <a:cubicBezTo>
                        <a:pt x="289948" y="116771"/>
                        <a:pt x="289121" y="113340"/>
                        <a:pt x="289193" y="108126"/>
                      </a:cubicBezTo>
                      <a:lnTo>
                        <a:pt x="289193" y="64208"/>
                      </a:lnTo>
                      <a:lnTo>
                        <a:pt x="275448" y="64208"/>
                      </a:lnTo>
                      <a:lnTo>
                        <a:pt x="275448" y="82507"/>
                      </a:lnTo>
                      <a:cubicBezTo>
                        <a:pt x="275615" y="89802"/>
                        <a:pt x="274427" y="97567"/>
                        <a:pt x="271882" y="105801"/>
                      </a:cubicBezTo>
                      <a:cubicBezTo>
                        <a:pt x="269337" y="114034"/>
                        <a:pt x="264434" y="121509"/>
                        <a:pt x="257173" y="128226"/>
                      </a:cubicBezTo>
                      <a:cubicBezTo>
                        <a:pt x="256405" y="127238"/>
                        <a:pt x="255307" y="126123"/>
                        <a:pt x="253881" y="124878"/>
                      </a:cubicBezTo>
                      <a:cubicBezTo>
                        <a:pt x="252455" y="123633"/>
                        <a:pt x="251186" y="122689"/>
                        <a:pt x="250074" y="122045"/>
                      </a:cubicBezTo>
                      <a:cubicBezTo>
                        <a:pt x="256872" y="115985"/>
                        <a:pt x="261366" y="109448"/>
                        <a:pt x="263556" y="102432"/>
                      </a:cubicBezTo>
                      <a:cubicBezTo>
                        <a:pt x="265746" y="95416"/>
                        <a:pt x="266747" y="88698"/>
                        <a:pt x="266561" y="82278"/>
                      </a:cubicBezTo>
                      <a:lnTo>
                        <a:pt x="266561" y="64208"/>
                      </a:lnTo>
                      <a:close/>
                      <a:moveTo>
                        <a:pt x="522579" y="34718"/>
                      </a:moveTo>
                      <a:cubicBezTo>
                        <a:pt x="518783" y="39876"/>
                        <a:pt x="514716" y="44891"/>
                        <a:pt x="510378" y="49764"/>
                      </a:cubicBezTo>
                      <a:cubicBezTo>
                        <a:pt x="506039" y="54636"/>
                        <a:pt x="501572" y="59307"/>
                        <a:pt x="496976" y="63779"/>
                      </a:cubicBezTo>
                      <a:lnTo>
                        <a:pt x="559155" y="63779"/>
                      </a:lnTo>
                      <a:cubicBezTo>
                        <a:pt x="563546" y="59694"/>
                        <a:pt x="567851" y="55108"/>
                        <a:pt x="572071" y="50021"/>
                      </a:cubicBezTo>
                      <a:cubicBezTo>
                        <a:pt x="576291" y="44934"/>
                        <a:pt x="580139" y="39833"/>
                        <a:pt x="583615" y="34718"/>
                      </a:cubicBezTo>
                      <a:close/>
                      <a:moveTo>
                        <a:pt x="275920" y="23288"/>
                      </a:moveTo>
                      <a:lnTo>
                        <a:pt x="275920" y="51206"/>
                      </a:lnTo>
                      <a:lnTo>
                        <a:pt x="290093" y="51206"/>
                      </a:lnTo>
                      <a:lnTo>
                        <a:pt x="290093" y="23288"/>
                      </a:lnTo>
                      <a:close/>
                      <a:moveTo>
                        <a:pt x="344514" y="10730"/>
                      </a:moveTo>
                      <a:lnTo>
                        <a:pt x="428839" y="10730"/>
                      </a:lnTo>
                      <a:lnTo>
                        <a:pt x="428839" y="113142"/>
                      </a:lnTo>
                      <a:lnTo>
                        <a:pt x="414237" y="113142"/>
                      </a:lnTo>
                      <a:lnTo>
                        <a:pt x="414237" y="97369"/>
                      </a:lnTo>
                      <a:lnTo>
                        <a:pt x="360030" y="97369"/>
                      </a:lnTo>
                      <a:lnTo>
                        <a:pt x="360030" y="182180"/>
                      </a:lnTo>
                      <a:cubicBezTo>
                        <a:pt x="359892" y="186299"/>
                        <a:pt x="360683" y="189033"/>
                        <a:pt x="362403" y="190381"/>
                      </a:cubicBezTo>
                      <a:cubicBezTo>
                        <a:pt x="364123" y="191728"/>
                        <a:pt x="367602" y="192348"/>
                        <a:pt x="372839" y="192238"/>
                      </a:cubicBezTo>
                      <a:lnTo>
                        <a:pt x="410108" y="192238"/>
                      </a:lnTo>
                      <a:cubicBezTo>
                        <a:pt x="413561" y="192371"/>
                        <a:pt x="416180" y="191445"/>
                        <a:pt x="417965" y="189461"/>
                      </a:cubicBezTo>
                      <a:cubicBezTo>
                        <a:pt x="419750" y="187477"/>
                        <a:pt x="421014" y="183639"/>
                        <a:pt x="421758" y="177946"/>
                      </a:cubicBezTo>
                      <a:cubicBezTo>
                        <a:pt x="422502" y="172254"/>
                        <a:pt x="423038" y="163911"/>
                        <a:pt x="423367" y="152919"/>
                      </a:cubicBezTo>
                      <a:cubicBezTo>
                        <a:pt x="425286" y="154438"/>
                        <a:pt x="427562" y="155800"/>
                        <a:pt x="430196" y="157005"/>
                      </a:cubicBezTo>
                      <a:cubicBezTo>
                        <a:pt x="432830" y="158210"/>
                        <a:pt x="435278" y="159058"/>
                        <a:pt x="437540" y="159548"/>
                      </a:cubicBezTo>
                      <a:cubicBezTo>
                        <a:pt x="436787" y="177612"/>
                        <a:pt x="434578" y="190062"/>
                        <a:pt x="430912" y="196896"/>
                      </a:cubicBezTo>
                      <a:cubicBezTo>
                        <a:pt x="427246" y="203730"/>
                        <a:pt x="420468" y="206978"/>
                        <a:pt x="410578" y="206640"/>
                      </a:cubicBezTo>
                      <a:lnTo>
                        <a:pt x="371466" y="206640"/>
                      </a:lnTo>
                      <a:cubicBezTo>
                        <a:pt x="361575" y="206835"/>
                        <a:pt x="354684" y="205187"/>
                        <a:pt x="350793" y="201696"/>
                      </a:cubicBezTo>
                      <a:cubicBezTo>
                        <a:pt x="346902" y="198205"/>
                        <a:pt x="345038" y="191700"/>
                        <a:pt x="345200" y="182180"/>
                      </a:cubicBezTo>
                      <a:lnTo>
                        <a:pt x="345200" y="82739"/>
                      </a:lnTo>
                      <a:lnTo>
                        <a:pt x="414237" y="82739"/>
                      </a:lnTo>
                      <a:lnTo>
                        <a:pt x="414237" y="25360"/>
                      </a:lnTo>
                      <a:lnTo>
                        <a:pt x="344514" y="25360"/>
                      </a:lnTo>
                      <a:close/>
                      <a:moveTo>
                        <a:pt x="231586" y="9601"/>
                      </a:moveTo>
                      <a:lnTo>
                        <a:pt x="332598" y="9601"/>
                      </a:lnTo>
                      <a:lnTo>
                        <a:pt x="332598" y="23288"/>
                      </a:lnTo>
                      <a:lnTo>
                        <a:pt x="301294" y="23288"/>
                      </a:lnTo>
                      <a:lnTo>
                        <a:pt x="301294" y="51206"/>
                      </a:lnTo>
                      <a:lnTo>
                        <a:pt x="327569" y="51206"/>
                      </a:lnTo>
                      <a:lnTo>
                        <a:pt x="327569" y="204797"/>
                      </a:lnTo>
                      <a:lnTo>
                        <a:pt x="314796" y="204797"/>
                      </a:lnTo>
                      <a:lnTo>
                        <a:pt x="314796" y="191995"/>
                      </a:lnTo>
                      <a:lnTo>
                        <a:pt x="249845" y="191995"/>
                      </a:lnTo>
                      <a:lnTo>
                        <a:pt x="249845" y="207997"/>
                      </a:lnTo>
                      <a:lnTo>
                        <a:pt x="237301" y="207997"/>
                      </a:lnTo>
                      <a:lnTo>
                        <a:pt x="237301" y="51206"/>
                      </a:lnTo>
                      <a:lnTo>
                        <a:pt x="264718" y="51206"/>
                      </a:lnTo>
                      <a:lnTo>
                        <a:pt x="264718" y="23288"/>
                      </a:lnTo>
                      <a:lnTo>
                        <a:pt x="231586" y="23288"/>
                      </a:lnTo>
                      <a:close/>
                      <a:moveTo>
                        <a:pt x="96926" y="914"/>
                      </a:moveTo>
                      <a:lnTo>
                        <a:pt x="111328" y="914"/>
                      </a:lnTo>
                      <a:lnTo>
                        <a:pt x="111328" y="24460"/>
                      </a:lnTo>
                      <a:lnTo>
                        <a:pt x="157962" y="24460"/>
                      </a:lnTo>
                      <a:lnTo>
                        <a:pt x="157962" y="914"/>
                      </a:lnTo>
                      <a:lnTo>
                        <a:pt x="172364" y="914"/>
                      </a:lnTo>
                      <a:lnTo>
                        <a:pt x="172364" y="24460"/>
                      </a:lnTo>
                      <a:lnTo>
                        <a:pt x="205282" y="24460"/>
                      </a:lnTo>
                      <a:lnTo>
                        <a:pt x="205282" y="37919"/>
                      </a:lnTo>
                      <a:lnTo>
                        <a:pt x="172364" y="37919"/>
                      </a:lnTo>
                      <a:lnTo>
                        <a:pt x="172364" y="60552"/>
                      </a:lnTo>
                      <a:lnTo>
                        <a:pt x="157962" y="60552"/>
                      </a:lnTo>
                      <a:lnTo>
                        <a:pt x="157962" y="37919"/>
                      </a:lnTo>
                      <a:lnTo>
                        <a:pt x="111328" y="37919"/>
                      </a:lnTo>
                      <a:lnTo>
                        <a:pt x="111328" y="60552"/>
                      </a:lnTo>
                      <a:lnTo>
                        <a:pt x="96926" y="60552"/>
                      </a:lnTo>
                      <a:lnTo>
                        <a:pt x="96926" y="37919"/>
                      </a:lnTo>
                      <a:lnTo>
                        <a:pt x="64693" y="37919"/>
                      </a:lnTo>
                      <a:lnTo>
                        <a:pt x="64693" y="24460"/>
                      </a:lnTo>
                      <a:lnTo>
                        <a:pt x="96926" y="24460"/>
                      </a:lnTo>
                      <a:close/>
                      <a:moveTo>
                        <a:pt x="28803" y="686"/>
                      </a:moveTo>
                      <a:lnTo>
                        <a:pt x="43434" y="686"/>
                      </a:lnTo>
                      <a:lnTo>
                        <a:pt x="43434" y="47091"/>
                      </a:lnTo>
                      <a:lnTo>
                        <a:pt x="64465" y="47091"/>
                      </a:lnTo>
                      <a:lnTo>
                        <a:pt x="64465" y="61236"/>
                      </a:lnTo>
                      <a:lnTo>
                        <a:pt x="43434" y="61236"/>
                      </a:lnTo>
                      <a:lnTo>
                        <a:pt x="43434" y="102641"/>
                      </a:lnTo>
                      <a:lnTo>
                        <a:pt x="63779" y="93491"/>
                      </a:lnTo>
                      <a:lnTo>
                        <a:pt x="66522" y="106063"/>
                      </a:lnTo>
                      <a:cubicBezTo>
                        <a:pt x="80067" y="98494"/>
                        <a:pt x="92468" y="89967"/>
                        <a:pt x="103727" y="80482"/>
                      </a:cubicBezTo>
                      <a:cubicBezTo>
                        <a:pt x="114985" y="70997"/>
                        <a:pt x="124072" y="61388"/>
                        <a:pt x="130987" y="51654"/>
                      </a:cubicBezTo>
                      <a:lnTo>
                        <a:pt x="144932" y="56445"/>
                      </a:lnTo>
                      <a:cubicBezTo>
                        <a:pt x="144127" y="57576"/>
                        <a:pt x="143336" y="58679"/>
                        <a:pt x="142560" y="59754"/>
                      </a:cubicBezTo>
                      <a:cubicBezTo>
                        <a:pt x="141784" y="60828"/>
                        <a:pt x="141050" y="61933"/>
                        <a:pt x="140360" y="63066"/>
                      </a:cubicBezTo>
                      <a:cubicBezTo>
                        <a:pt x="148280" y="70682"/>
                        <a:pt x="158500" y="78726"/>
                        <a:pt x="171021" y="87198"/>
                      </a:cubicBezTo>
                      <a:cubicBezTo>
                        <a:pt x="183541" y="95670"/>
                        <a:pt x="196105" y="102794"/>
                        <a:pt x="208711" y="108572"/>
                      </a:cubicBezTo>
                      <a:cubicBezTo>
                        <a:pt x="207044" y="109940"/>
                        <a:pt x="205235" y="111766"/>
                        <a:pt x="203282" y="114050"/>
                      </a:cubicBezTo>
                      <a:cubicBezTo>
                        <a:pt x="201329" y="116333"/>
                        <a:pt x="199634" y="118390"/>
                        <a:pt x="198196" y="120221"/>
                      </a:cubicBezTo>
                      <a:cubicBezTo>
                        <a:pt x="193705" y="117904"/>
                        <a:pt x="189085" y="115276"/>
                        <a:pt x="184337" y="112337"/>
                      </a:cubicBezTo>
                      <a:cubicBezTo>
                        <a:pt x="179589" y="109399"/>
                        <a:pt x="174912" y="106319"/>
                        <a:pt x="170307" y="103097"/>
                      </a:cubicBezTo>
                      <a:lnTo>
                        <a:pt x="170307" y="115643"/>
                      </a:lnTo>
                      <a:lnTo>
                        <a:pt x="98755" y="115643"/>
                      </a:lnTo>
                      <a:lnTo>
                        <a:pt x="98755" y="102641"/>
                      </a:lnTo>
                      <a:lnTo>
                        <a:pt x="169621" y="102641"/>
                      </a:lnTo>
                      <a:cubicBezTo>
                        <a:pt x="162348" y="97547"/>
                        <a:pt x="155462" y="92409"/>
                        <a:pt x="148961" y="87229"/>
                      </a:cubicBezTo>
                      <a:cubicBezTo>
                        <a:pt x="142460" y="82048"/>
                        <a:pt x="136774" y="77197"/>
                        <a:pt x="131902" y="72674"/>
                      </a:cubicBezTo>
                      <a:cubicBezTo>
                        <a:pt x="123486" y="81991"/>
                        <a:pt x="113971" y="90747"/>
                        <a:pt x="103355" y="98942"/>
                      </a:cubicBezTo>
                      <a:cubicBezTo>
                        <a:pt x="92740" y="107138"/>
                        <a:pt x="81453" y="114460"/>
                        <a:pt x="69494" y="120908"/>
                      </a:cubicBezTo>
                      <a:cubicBezTo>
                        <a:pt x="68508" y="119559"/>
                        <a:pt x="67108" y="117910"/>
                        <a:pt x="65293" y="115963"/>
                      </a:cubicBezTo>
                      <a:cubicBezTo>
                        <a:pt x="63479" y="114015"/>
                        <a:pt x="61679" y="112312"/>
                        <a:pt x="59893" y="110853"/>
                      </a:cubicBezTo>
                      <a:lnTo>
                        <a:pt x="43434" y="118619"/>
                      </a:lnTo>
                      <a:lnTo>
                        <a:pt x="43434" y="189494"/>
                      </a:lnTo>
                      <a:cubicBezTo>
                        <a:pt x="43462" y="193880"/>
                        <a:pt x="42891" y="197281"/>
                        <a:pt x="41719" y="199696"/>
                      </a:cubicBezTo>
                      <a:cubicBezTo>
                        <a:pt x="40547" y="202111"/>
                        <a:pt x="38604" y="203968"/>
                        <a:pt x="35890" y="205268"/>
                      </a:cubicBezTo>
                      <a:cubicBezTo>
                        <a:pt x="33323" y="206397"/>
                        <a:pt x="29770" y="207168"/>
                        <a:pt x="25231" y="207583"/>
                      </a:cubicBezTo>
                      <a:cubicBezTo>
                        <a:pt x="20693" y="207997"/>
                        <a:pt x="14797" y="208140"/>
                        <a:pt x="7543" y="208011"/>
                      </a:cubicBezTo>
                      <a:cubicBezTo>
                        <a:pt x="7281" y="205983"/>
                        <a:pt x="6719" y="203639"/>
                        <a:pt x="5857" y="200982"/>
                      </a:cubicBezTo>
                      <a:cubicBezTo>
                        <a:pt x="4995" y="198325"/>
                        <a:pt x="4033" y="195867"/>
                        <a:pt x="2971" y="193610"/>
                      </a:cubicBezTo>
                      <a:cubicBezTo>
                        <a:pt x="8120" y="193724"/>
                        <a:pt x="12682" y="193781"/>
                        <a:pt x="16659" y="193781"/>
                      </a:cubicBezTo>
                      <a:cubicBezTo>
                        <a:pt x="20635" y="193781"/>
                        <a:pt x="23312" y="193724"/>
                        <a:pt x="24688" y="193610"/>
                      </a:cubicBezTo>
                      <a:cubicBezTo>
                        <a:pt x="26160" y="193638"/>
                        <a:pt x="27217" y="193352"/>
                        <a:pt x="27860" y="192752"/>
                      </a:cubicBezTo>
                      <a:cubicBezTo>
                        <a:pt x="28503" y="192152"/>
                        <a:pt x="28817" y="191066"/>
                        <a:pt x="28803" y="189494"/>
                      </a:cubicBezTo>
                      <a:lnTo>
                        <a:pt x="28803" y="125029"/>
                      </a:lnTo>
                      <a:lnTo>
                        <a:pt x="4572" y="136014"/>
                      </a:lnTo>
                      <a:lnTo>
                        <a:pt x="0" y="120679"/>
                      </a:lnTo>
                      <a:cubicBezTo>
                        <a:pt x="4014" y="119277"/>
                        <a:pt x="8443" y="117562"/>
                        <a:pt x="13287" y="115534"/>
                      </a:cubicBezTo>
                      <a:cubicBezTo>
                        <a:pt x="18130" y="113506"/>
                        <a:pt x="23302" y="111338"/>
                        <a:pt x="28803" y="109028"/>
                      </a:cubicBezTo>
                      <a:lnTo>
                        <a:pt x="28803" y="61236"/>
                      </a:lnTo>
                      <a:lnTo>
                        <a:pt x="685" y="61236"/>
                      </a:lnTo>
                      <a:lnTo>
                        <a:pt x="685" y="47091"/>
                      </a:lnTo>
                      <a:lnTo>
                        <a:pt x="28803" y="47091"/>
                      </a:lnTo>
                      <a:close/>
                      <a:moveTo>
                        <a:pt x="527608" y="0"/>
                      </a:moveTo>
                      <a:lnTo>
                        <a:pt x="541324" y="5029"/>
                      </a:lnTo>
                      <a:cubicBezTo>
                        <a:pt x="539957" y="7758"/>
                        <a:pt x="538519" y="10415"/>
                        <a:pt x="537009" y="13001"/>
                      </a:cubicBezTo>
                      <a:cubicBezTo>
                        <a:pt x="535500" y="15587"/>
                        <a:pt x="533890" y="18188"/>
                        <a:pt x="532180" y="20802"/>
                      </a:cubicBezTo>
                      <a:lnTo>
                        <a:pt x="593674" y="20802"/>
                      </a:lnTo>
                      <a:lnTo>
                        <a:pt x="596874" y="19888"/>
                      </a:lnTo>
                      <a:lnTo>
                        <a:pt x="606704" y="27190"/>
                      </a:lnTo>
                      <a:cubicBezTo>
                        <a:pt x="602751" y="33324"/>
                        <a:pt x="598255" y="39562"/>
                        <a:pt x="593217" y="45905"/>
                      </a:cubicBezTo>
                      <a:cubicBezTo>
                        <a:pt x="588178" y="52248"/>
                        <a:pt x="582996" y="58206"/>
                        <a:pt x="577672" y="63779"/>
                      </a:cubicBezTo>
                      <a:lnTo>
                        <a:pt x="641680" y="63779"/>
                      </a:lnTo>
                      <a:lnTo>
                        <a:pt x="641680" y="144909"/>
                      </a:lnTo>
                      <a:lnTo>
                        <a:pt x="626592" y="144909"/>
                      </a:lnTo>
                      <a:lnTo>
                        <a:pt x="626592" y="134159"/>
                      </a:lnTo>
                      <a:lnTo>
                        <a:pt x="500405" y="134159"/>
                      </a:lnTo>
                      <a:lnTo>
                        <a:pt x="500405" y="174184"/>
                      </a:lnTo>
                      <a:cubicBezTo>
                        <a:pt x="500100" y="180693"/>
                        <a:pt x="501967" y="185172"/>
                        <a:pt x="506006" y="187621"/>
                      </a:cubicBezTo>
                      <a:cubicBezTo>
                        <a:pt x="510044" y="190071"/>
                        <a:pt x="518083" y="191233"/>
                        <a:pt x="530123" y="191109"/>
                      </a:cubicBezTo>
                      <a:lnTo>
                        <a:pt x="621334" y="191109"/>
                      </a:lnTo>
                      <a:cubicBezTo>
                        <a:pt x="628836" y="191219"/>
                        <a:pt x="634508" y="190288"/>
                        <a:pt x="638352" y="188314"/>
                      </a:cubicBezTo>
                      <a:cubicBezTo>
                        <a:pt x="642196" y="186340"/>
                        <a:pt x="644922" y="182664"/>
                        <a:pt x="646531" y="177285"/>
                      </a:cubicBezTo>
                      <a:cubicBezTo>
                        <a:pt x="648140" y="171906"/>
                        <a:pt x="649342" y="164163"/>
                        <a:pt x="650138" y="154057"/>
                      </a:cubicBezTo>
                      <a:cubicBezTo>
                        <a:pt x="652271" y="155439"/>
                        <a:pt x="654691" y="156621"/>
                        <a:pt x="657396" y="157603"/>
                      </a:cubicBezTo>
                      <a:cubicBezTo>
                        <a:pt x="660101" y="158584"/>
                        <a:pt x="662635" y="159308"/>
                        <a:pt x="664997" y="159775"/>
                      </a:cubicBezTo>
                      <a:cubicBezTo>
                        <a:pt x="663853" y="171419"/>
                        <a:pt x="661976" y="180546"/>
                        <a:pt x="659367" y="187157"/>
                      </a:cubicBezTo>
                      <a:cubicBezTo>
                        <a:pt x="656757" y="193767"/>
                        <a:pt x="652510" y="198421"/>
                        <a:pt x="646624" y="201119"/>
                      </a:cubicBezTo>
                      <a:cubicBezTo>
                        <a:pt x="640739" y="203817"/>
                        <a:pt x="632309" y="205119"/>
                        <a:pt x="621334" y="205025"/>
                      </a:cubicBezTo>
                      <a:lnTo>
                        <a:pt x="531495" y="205025"/>
                      </a:lnTo>
                      <a:cubicBezTo>
                        <a:pt x="514388" y="205302"/>
                        <a:pt x="502424" y="203266"/>
                        <a:pt x="495604" y="198917"/>
                      </a:cubicBezTo>
                      <a:cubicBezTo>
                        <a:pt x="488784" y="194569"/>
                        <a:pt x="485508" y="186248"/>
                        <a:pt x="485775" y="173956"/>
                      </a:cubicBezTo>
                      <a:lnTo>
                        <a:pt x="485775" y="74045"/>
                      </a:lnTo>
                      <a:cubicBezTo>
                        <a:pt x="482322" y="77124"/>
                        <a:pt x="478769" y="80047"/>
                        <a:pt x="475116" y="82815"/>
                      </a:cubicBezTo>
                      <a:cubicBezTo>
                        <a:pt x="471463" y="85582"/>
                        <a:pt x="467853" y="88222"/>
                        <a:pt x="464286" y="90734"/>
                      </a:cubicBezTo>
                      <a:cubicBezTo>
                        <a:pt x="463505" y="88856"/>
                        <a:pt x="462267" y="86493"/>
                        <a:pt x="460571" y="83643"/>
                      </a:cubicBezTo>
                      <a:cubicBezTo>
                        <a:pt x="458876" y="80793"/>
                        <a:pt x="457295" y="78431"/>
                        <a:pt x="455828" y="76555"/>
                      </a:cubicBezTo>
                      <a:cubicBezTo>
                        <a:pt x="470134" y="67715"/>
                        <a:pt x="483641" y="56671"/>
                        <a:pt x="496347" y="43421"/>
                      </a:cubicBezTo>
                      <a:cubicBezTo>
                        <a:pt x="509054" y="30171"/>
                        <a:pt x="519474" y="15697"/>
                        <a:pt x="527608"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nvGrpSpPr>
              <p:cNvPr id="17" name="组合 16"/>
              <p:cNvGrpSpPr/>
              <p:nvPr>
                <p:custDataLst>
                  <p:tags r:id="rId40"/>
                </p:custDataLst>
              </p:nvPr>
            </p:nvGrpSpPr>
            <p:grpSpPr>
              <a:xfrm>
                <a:off x="12450518" y="5958000"/>
                <a:ext cx="720000" cy="811594"/>
                <a:chOff x="12450518" y="5958000"/>
                <a:chExt cx="720000" cy="811594"/>
              </a:xfrm>
            </p:grpSpPr>
            <p:sp>
              <p:nvSpPr>
                <p:cNvPr id="18" name="矩形 17"/>
                <p:cNvSpPr/>
                <p:nvPr>
                  <p:custDataLst>
                    <p:tags r:id="rId41"/>
                  </p:custDataLst>
                </p:nvPr>
              </p:nvSpPr>
              <p:spPr>
                <a:xfrm>
                  <a:off x="12450518" y="5958000"/>
                  <a:ext cx="720000" cy="540000"/>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chemeClr val="bg2"/>
                    </a:solidFill>
                    <a:latin typeface="微软雅黑" panose="020B0503020204020204" charset="-122"/>
                    <a:ea typeface="微软雅黑" panose="020B0503020204020204" charset="-122"/>
                  </a:endParaRPr>
                </a:p>
              </p:txBody>
            </p:sp>
            <p:sp>
              <p:nvSpPr>
                <p:cNvPr id="19" name="任意多边形: 形状 18"/>
                <p:cNvSpPr/>
                <p:nvPr>
                  <p:custDataLst>
                    <p:tags r:id="rId42"/>
                  </p:custDataLst>
                </p:nvPr>
              </p:nvSpPr>
              <p:spPr>
                <a:xfrm>
                  <a:off x="12477918" y="6558839"/>
                  <a:ext cx="664540" cy="210755"/>
                </a:xfrm>
                <a:custGeom>
                  <a:avLst/>
                  <a:gdLst/>
                  <a:ahLst/>
                  <a:cxnLst/>
                  <a:rect l="l" t="t" r="r" b="b"/>
                  <a:pathLst>
                    <a:path w="664540" h="210755">
                      <a:moveTo>
                        <a:pt x="345857" y="131645"/>
                      </a:moveTo>
                      <a:lnTo>
                        <a:pt x="345857" y="160934"/>
                      </a:lnTo>
                      <a:lnTo>
                        <a:pt x="382676" y="160934"/>
                      </a:lnTo>
                      <a:lnTo>
                        <a:pt x="382676" y="131645"/>
                      </a:lnTo>
                      <a:close/>
                      <a:moveTo>
                        <a:pt x="333770" y="120015"/>
                      </a:moveTo>
                      <a:lnTo>
                        <a:pt x="394792" y="120015"/>
                      </a:lnTo>
                      <a:lnTo>
                        <a:pt x="394792" y="172564"/>
                      </a:lnTo>
                      <a:lnTo>
                        <a:pt x="345857" y="172564"/>
                      </a:lnTo>
                      <a:lnTo>
                        <a:pt x="345857" y="182858"/>
                      </a:lnTo>
                      <a:lnTo>
                        <a:pt x="333770" y="182858"/>
                      </a:lnTo>
                      <a:close/>
                      <a:moveTo>
                        <a:pt x="146532" y="102841"/>
                      </a:moveTo>
                      <a:lnTo>
                        <a:pt x="146532" y="137160"/>
                      </a:lnTo>
                      <a:lnTo>
                        <a:pt x="179908" y="137160"/>
                      </a:lnTo>
                      <a:lnTo>
                        <a:pt x="179908" y="102841"/>
                      </a:lnTo>
                      <a:close/>
                      <a:moveTo>
                        <a:pt x="99212" y="102841"/>
                      </a:moveTo>
                      <a:lnTo>
                        <a:pt x="99212" y="137160"/>
                      </a:lnTo>
                      <a:lnTo>
                        <a:pt x="131902" y="137160"/>
                      </a:lnTo>
                      <a:lnTo>
                        <a:pt x="131902" y="102841"/>
                      </a:lnTo>
                      <a:close/>
                      <a:moveTo>
                        <a:pt x="569214" y="77924"/>
                      </a:moveTo>
                      <a:lnTo>
                        <a:pt x="569214" y="119786"/>
                      </a:lnTo>
                      <a:lnTo>
                        <a:pt x="626135" y="119786"/>
                      </a:lnTo>
                      <a:lnTo>
                        <a:pt x="626135" y="77924"/>
                      </a:lnTo>
                      <a:close/>
                      <a:moveTo>
                        <a:pt x="499948" y="77924"/>
                      </a:moveTo>
                      <a:lnTo>
                        <a:pt x="499948" y="119786"/>
                      </a:lnTo>
                      <a:lnTo>
                        <a:pt x="554355" y="119786"/>
                      </a:lnTo>
                      <a:lnTo>
                        <a:pt x="554355" y="77924"/>
                      </a:lnTo>
                      <a:close/>
                      <a:moveTo>
                        <a:pt x="522122" y="34718"/>
                      </a:moveTo>
                      <a:cubicBezTo>
                        <a:pt x="518326" y="39876"/>
                        <a:pt x="514259" y="44891"/>
                        <a:pt x="509921" y="49764"/>
                      </a:cubicBezTo>
                      <a:cubicBezTo>
                        <a:pt x="505582" y="54636"/>
                        <a:pt x="501115" y="59307"/>
                        <a:pt x="496519" y="63779"/>
                      </a:cubicBezTo>
                      <a:lnTo>
                        <a:pt x="558698" y="63779"/>
                      </a:lnTo>
                      <a:cubicBezTo>
                        <a:pt x="563089" y="59694"/>
                        <a:pt x="567394" y="55108"/>
                        <a:pt x="571614" y="50021"/>
                      </a:cubicBezTo>
                      <a:cubicBezTo>
                        <a:pt x="575834" y="44934"/>
                        <a:pt x="579682" y="39833"/>
                        <a:pt x="583158" y="34718"/>
                      </a:cubicBezTo>
                      <a:close/>
                      <a:moveTo>
                        <a:pt x="358916" y="32211"/>
                      </a:moveTo>
                      <a:lnTo>
                        <a:pt x="371460" y="32211"/>
                      </a:lnTo>
                      <a:lnTo>
                        <a:pt x="371460" y="52121"/>
                      </a:lnTo>
                      <a:lnTo>
                        <a:pt x="397766" y="52121"/>
                      </a:lnTo>
                      <a:lnTo>
                        <a:pt x="397766" y="63979"/>
                      </a:lnTo>
                      <a:lnTo>
                        <a:pt x="371460" y="63979"/>
                      </a:lnTo>
                      <a:lnTo>
                        <a:pt x="371460" y="88697"/>
                      </a:lnTo>
                      <a:lnTo>
                        <a:pt x="404172" y="88697"/>
                      </a:lnTo>
                      <a:lnTo>
                        <a:pt x="404172" y="100327"/>
                      </a:lnTo>
                      <a:lnTo>
                        <a:pt x="328273" y="100327"/>
                      </a:lnTo>
                      <a:lnTo>
                        <a:pt x="328273" y="88697"/>
                      </a:lnTo>
                      <a:lnTo>
                        <a:pt x="358916" y="88697"/>
                      </a:lnTo>
                      <a:lnTo>
                        <a:pt x="358916" y="63979"/>
                      </a:lnTo>
                      <a:lnTo>
                        <a:pt x="333312" y="63979"/>
                      </a:lnTo>
                      <a:lnTo>
                        <a:pt x="333312" y="52121"/>
                      </a:lnTo>
                      <a:lnTo>
                        <a:pt x="358916" y="52121"/>
                      </a:lnTo>
                      <a:close/>
                      <a:moveTo>
                        <a:pt x="104698" y="25803"/>
                      </a:moveTo>
                      <a:lnTo>
                        <a:pt x="104698" y="55550"/>
                      </a:lnTo>
                      <a:lnTo>
                        <a:pt x="173507" y="55550"/>
                      </a:lnTo>
                      <a:lnTo>
                        <a:pt x="173507" y="25803"/>
                      </a:lnTo>
                      <a:close/>
                      <a:moveTo>
                        <a:pt x="90754" y="12801"/>
                      </a:moveTo>
                      <a:lnTo>
                        <a:pt x="187909" y="12801"/>
                      </a:lnTo>
                      <a:lnTo>
                        <a:pt x="187909" y="68551"/>
                      </a:lnTo>
                      <a:lnTo>
                        <a:pt x="146532" y="68551"/>
                      </a:lnTo>
                      <a:lnTo>
                        <a:pt x="146532" y="90068"/>
                      </a:lnTo>
                      <a:lnTo>
                        <a:pt x="194081" y="90068"/>
                      </a:lnTo>
                      <a:lnTo>
                        <a:pt x="194081" y="150161"/>
                      </a:lnTo>
                      <a:lnTo>
                        <a:pt x="146532" y="150161"/>
                      </a:lnTo>
                      <a:lnTo>
                        <a:pt x="146532" y="184008"/>
                      </a:lnTo>
                      <a:cubicBezTo>
                        <a:pt x="152019" y="183656"/>
                        <a:pt x="157562" y="183275"/>
                        <a:pt x="163163" y="182865"/>
                      </a:cubicBezTo>
                      <a:cubicBezTo>
                        <a:pt x="168764" y="182456"/>
                        <a:pt x="174422" y="182075"/>
                        <a:pt x="180136" y="181722"/>
                      </a:cubicBezTo>
                      <a:cubicBezTo>
                        <a:pt x="177831" y="178035"/>
                        <a:pt x="175469" y="174375"/>
                        <a:pt x="173050" y="170745"/>
                      </a:cubicBezTo>
                      <a:cubicBezTo>
                        <a:pt x="170631" y="167114"/>
                        <a:pt x="168268" y="163683"/>
                        <a:pt x="165963" y="160453"/>
                      </a:cubicBezTo>
                      <a:lnTo>
                        <a:pt x="178308" y="155193"/>
                      </a:lnTo>
                      <a:cubicBezTo>
                        <a:pt x="184428" y="163097"/>
                        <a:pt x="190190" y="171530"/>
                        <a:pt x="195596" y="180490"/>
                      </a:cubicBezTo>
                      <a:cubicBezTo>
                        <a:pt x="201001" y="189451"/>
                        <a:pt x="204992" y="197481"/>
                        <a:pt x="207568" y="204582"/>
                      </a:cubicBezTo>
                      <a:lnTo>
                        <a:pt x="194538" y="210755"/>
                      </a:lnTo>
                      <a:cubicBezTo>
                        <a:pt x="193733" y="208345"/>
                        <a:pt x="192714" y="205792"/>
                        <a:pt x="191481" y="203097"/>
                      </a:cubicBezTo>
                      <a:cubicBezTo>
                        <a:pt x="190247" y="200401"/>
                        <a:pt x="188828" y="197620"/>
                        <a:pt x="187223" y="194753"/>
                      </a:cubicBezTo>
                      <a:cubicBezTo>
                        <a:pt x="167149" y="196367"/>
                        <a:pt x="147518" y="197882"/>
                        <a:pt x="128330" y="199296"/>
                      </a:cubicBezTo>
                      <a:cubicBezTo>
                        <a:pt x="109142" y="200711"/>
                        <a:pt x="92197" y="201939"/>
                        <a:pt x="77495" y="202982"/>
                      </a:cubicBezTo>
                      <a:lnTo>
                        <a:pt x="75438" y="188352"/>
                      </a:lnTo>
                      <a:cubicBezTo>
                        <a:pt x="83034" y="187895"/>
                        <a:pt x="91616" y="187380"/>
                        <a:pt x="101184" y="186809"/>
                      </a:cubicBezTo>
                      <a:cubicBezTo>
                        <a:pt x="110752" y="186237"/>
                        <a:pt x="120991" y="185609"/>
                        <a:pt x="131902" y="184923"/>
                      </a:cubicBezTo>
                      <a:lnTo>
                        <a:pt x="131902" y="150161"/>
                      </a:lnTo>
                      <a:lnTo>
                        <a:pt x="85725" y="150161"/>
                      </a:lnTo>
                      <a:lnTo>
                        <a:pt x="85725" y="90068"/>
                      </a:lnTo>
                      <a:lnTo>
                        <a:pt x="131902" y="90068"/>
                      </a:lnTo>
                      <a:lnTo>
                        <a:pt x="131902" y="68551"/>
                      </a:lnTo>
                      <a:lnTo>
                        <a:pt x="90754" y="68551"/>
                      </a:lnTo>
                      <a:close/>
                      <a:moveTo>
                        <a:pt x="2286" y="12801"/>
                      </a:moveTo>
                      <a:lnTo>
                        <a:pt x="72009" y="12801"/>
                      </a:lnTo>
                      <a:lnTo>
                        <a:pt x="72009" y="77467"/>
                      </a:lnTo>
                      <a:lnTo>
                        <a:pt x="20802" y="77467"/>
                      </a:lnTo>
                      <a:cubicBezTo>
                        <a:pt x="20112" y="83941"/>
                        <a:pt x="19378" y="90452"/>
                        <a:pt x="18602" y="96998"/>
                      </a:cubicBezTo>
                      <a:cubicBezTo>
                        <a:pt x="17826" y="103545"/>
                        <a:pt x="17035" y="109769"/>
                        <a:pt x="16230" y="115671"/>
                      </a:cubicBezTo>
                      <a:lnTo>
                        <a:pt x="70637" y="115671"/>
                      </a:lnTo>
                      <a:cubicBezTo>
                        <a:pt x="70632" y="115828"/>
                        <a:pt x="70585" y="116712"/>
                        <a:pt x="70494" y="118323"/>
                      </a:cubicBezTo>
                      <a:cubicBezTo>
                        <a:pt x="70404" y="119934"/>
                        <a:pt x="70299" y="121332"/>
                        <a:pt x="70180" y="122515"/>
                      </a:cubicBezTo>
                      <a:cubicBezTo>
                        <a:pt x="69129" y="139767"/>
                        <a:pt x="68005" y="153755"/>
                        <a:pt x="66810" y="164480"/>
                      </a:cubicBezTo>
                      <a:cubicBezTo>
                        <a:pt x="65615" y="175204"/>
                        <a:pt x="64255" y="183401"/>
                        <a:pt x="62729" y="189069"/>
                      </a:cubicBezTo>
                      <a:cubicBezTo>
                        <a:pt x="61204" y="194738"/>
                        <a:pt x="59420" y="198613"/>
                        <a:pt x="57378" y="200695"/>
                      </a:cubicBezTo>
                      <a:cubicBezTo>
                        <a:pt x="55478" y="202929"/>
                        <a:pt x="53392" y="204506"/>
                        <a:pt x="51120" y="205428"/>
                      </a:cubicBezTo>
                      <a:cubicBezTo>
                        <a:pt x="48849" y="206350"/>
                        <a:pt x="46134" y="206902"/>
                        <a:pt x="42977" y="207083"/>
                      </a:cubicBezTo>
                      <a:cubicBezTo>
                        <a:pt x="40233" y="207321"/>
                        <a:pt x="36519" y="207416"/>
                        <a:pt x="31832" y="207369"/>
                      </a:cubicBezTo>
                      <a:cubicBezTo>
                        <a:pt x="27146" y="207321"/>
                        <a:pt x="22174" y="207073"/>
                        <a:pt x="16916" y="206626"/>
                      </a:cubicBezTo>
                      <a:cubicBezTo>
                        <a:pt x="16678" y="204492"/>
                        <a:pt x="16183" y="202144"/>
                        <a:pt x="15430" y="199583"/>
                      </a:cubicBezTo>
                      <a:cubicBezTo>
                        <a:pt x="14678" y="197021"/>
                        <a:pt x="13725" y="194730"/>
                        <a:pt x="12573" y="192709"/>
                      </a:cubicBezTo>
                      <a:cubicBezTo>
                        <a:pt x="17950" y="193157"/>
                        <a:pt x="22855" y="193462"/>
                        <a:pt x="27289" y="193624"/>
                      </a:cubicBezTo>
                      <a:cubicBezTo>
                        <a:pt x="31723" y="193786"/>
                        <a:pt x="34971" y="193862"/>
                        <a:pt x="37033" y="193853"/>
                      </a:cubicBezTo>
                      <a:cubicBezTo>
                        <a:pt x="38843" y="193891"/>
                        <a:pt x="40367" y="193757"/>
                        <a:pt x="41605" y="193452"/>
                      </a:cubicBezTo>
                      <a:cubicBezTo>
                        <a:pt x="42843" y="193147"/>
                        <a:pt x="43910" y="192442"/>
                        <a:pt x="44805" y="191336"/>
                      </a:cubicBezTo>
                      <a:cubicBezTo>
                        <a:pt x="47063" y="189539"/>
                        <a:pt x="49006" y="183869"/>
                        <a:pt x="50635" y="174325"/>
                      </a:cubicBezTo>
                      <a:cubicBezTo>
                        <a:pt x="52263" y="164781"/>
                        <a:pt x="53749" y="149792"/>
                        <a:pt x="55092" y="129359"/>
                      </a:cubicBezTo>
                      <a:lnTo>
                        <a:pt x="0" y="129359"/>
                      </a:lnTo>
                      <a:cubicBezTo>
                        <a:pt x="1652" y="120338"/>
                        <a:pt x="3262" y="109829"/>
                        <a:pt x="4829" y="97829"/>
                      </a:cubicBezTo>
                      <a:cubicBezTo>
                        <a:pt x="6396" y="85830"/>
                        <a:pt x="7605" y="74404"/>
                        <a:pt x="8458" y="63551"/>
                      </a:cubicBezTo>
                      <a:lnTo>
                        <a:pt x="57836" y="63551"/>
                      </a:lnTo>
                      <a:lnTo>
                        <a:pt x="57836" y="26718"/>
                      </a:lnTo>
                      <a:lnTo>
                        <a:pt x="2286" y="26718"/>
                      </a:lnTo>
                      <a:close/>
                      <a:moveTo>
                        <a:pt x="304966" y="11201"/>
                      </a:moveTo>
                      <a:lnTo>
                        <a:pt x="427010" y="11201"/>
                      </a:lnTo>
                      <a:lnTo>
                        <a:pt x="427010" y="189720"/>
                      </a:lnTo>
                      <a:cubicBezTo>
                        <a:pt x="427043" y="194122"/>
                        <a:pt x="426464" y="197552"/>
                        <a:pt x="425271" y="200010"/>
                      </a:cubicBezTo>
                      <a:cubicBezTo>
                        <a:pt x="424078" y="202468"/>
                        <a:pt x="422072" y="204297"/>
                        <a:pt x="419254" y="205497"/>
                      </a:cubicBezTo>
                      <a:cubicBezTo>
                        <a:pt x="416355" y="206616"/>
                        <a:pt x="412337" y="207349"/>
                        <a:pt x="407202" y="207697"/>
                      </a:cubicBezTo>
                      <a:cubicBezTo>
                        <a:pt x="402066" y="208045"/>
                        <a:pt x="395415" y="208150"/>
                        <a:pt x="387248" y="208011"/>
                      </a:cubicBezTo>
                      <a:cubicBezTo>
                        <a:pt x="386967" y="205973"/>
                        <a:pt x="386329" y="203649"/>
                        <a:pt x="385334" y="201039"/>
                      </a:cubicBezTo>
                      <a:cubicBezTo>
                        <a:pt x="384338" y="198429"/>
                        <a:pt x="383300" y="196105"/>
                        <a:pt x="382218" y="194067"/>
                      </a:cubicBezTo>
                      <a:cubicBezTo>
                        <a:pt x="388515" y="194291"/>
                        <a:pt x="394041" y="194414"/>
                        <a:pt x="398797" y="194438"/>
                      </a:cubicBezTo>
                      <a:cubicBezTo>
                        <a:pt x="403552" y="194462"/>
                        <a:pt x="406793" y="194415"/>
                        <a:pt x="408519" y="194295"/>
                      </a:cubicBezTo>
                      <a:cubicBezTo>
                        <a:pt x="410220" y="194324"/>
                        <a:pt x="411450" y="193981"/>
                        <a:pt x="412208" y="193266"/>
                      </a:cubicBezTo>
                      <a:cubicBezTo>
                        <a:pt x="412965" y="192551"/>
                        <a:pt x="413337" y="191293"/>
                        <a:pt x="413323" y="189492"/>
                      </a:cubicBezTo>
                      <a:lnTo>
                        <a:pt x="413323" y="24889"/>
                      </a:lnTo>
                      <a:lnTo>
                        <a:pt x="318425" y="24889"/>
                      </a:lnTo>
                      <a:lnTo>
                        <a:pt x="318425" y="95310"/>
                      </a:lnTo>
                      <a:cubicBezTo>
                        <a:pt x="318524" y="107146"/>
                        <a:pt x="317972" y="119838"/>
                        <a:pt x="316768" y="133387"/>
                      </a:cubicBezTo>
                      <a:cubicBezTo>
                        <a:pt x="315564" y="146935"/>
                        <a:pt x="313116" y="160257"/>
                        <a:pt x="309425" y="173350"/>
                      </a:cubicBezTo>
                      <a:cubicBezTo>
                        <a:pt x="305733" y="186444"/>
                        <a:pt x="300204" y="198226"/>
                        <a:pt x="292839" y="208697"/>
                      </a:cubicBezTo>
                      <a:cubicBezTo>
                        <a:pt x="291566" y="207349"/>
                        <a:pt x="289821" y="205873"/>
                        <a:pt x="287605" y="204268"/>
                      </a:cubicBezTo>
                      <a:cubicBezTo>
                        <a:pt x="285388" y="202663"/>
                        <a:pt x="283472" y="201473"/>
                        <a:pt x="281856" y="200696"/>
                      </a:cubicBezTo>
                      <a:cubicBezTo>
                        <a:pt x="285154" y="196004"/>
                        <a:pt x="287996" y="191097"/>
                        <a:pt x="290379" y="185975"/>
                      </a:cubicBezTo>
                      <a:cubicBezTo>
                        <a:pt x="292763" y="180853"/>
                        <a:pt x="294803" y="175547"/>
                        <a:pt x="296500" y="170056"/>
                      </a:cubicBezTo>
                      <a:cubicBezTo>
                        <a:pt x="286431" y="177867"/>
                        <a:pt x="278755" y="183866"/>
                        <a:pt x="273472" y="188053"/>
                      </a:cubicBezTo>
                      <a:cubicBezTo>
                        <a:pt x="268189" y="192239"/>
                        <a:pt x="264442" y="195308"/>
                        <a:pt x="262233" y="197258"/>
                      </a:cubicBezTo>
                      <a:cubicBezTo>
                        <a:pt x="260023" y="199209"/>
                        <a:pt x="258494" y="200736"/>
                        <a:pt x="257646" y="201839"/>
                      </a:cubicBezTo>
                      <a:cubicBezTo>
                        <a:pt x="256518" y="200358"/>
                        <a:pt x="255003" y="198577"/>
                        <a:pt x="253103" y="196495"/>
                      </a:cubicBezTo>
                      <a:cubicBezTo>
                        <a:pt x="251203" y="194414"/>
                        <a:pt x="249517" y="192689"/>
                        <a:pt x="248045" y="191322"/>
                      </a:cubicBezTo>
                      <a:cubicBezTo>
                        <a:pt x="250469" y="189677"/>
                        <a:pt x="253108" y="186847"/>
                        <a:pt x="255960" y="182831"/>
                      </a:cubicBezTo>
                      <a:cubicBezTo>
                        <a:pt x="258813" y="178815"/>
                        <a:pt x="260366" y="173873"/>
                        <a:pt x="260618" y="168003"/>
                      </a:cubicBezTo>
                      <a:lnTo>
                        <a:pt x="260618" y="86853"/>
                      </a:lnTo>
                      <a:lnTo>
                        <a:pt x="227700" y="86853"/>
                      </a:lnTo>
                      <a:lnTo>
                        <a:pt x="227700" y="72223"/>
                      </a:lnTo>
                      <a:lnTo>
                        <a:pt x="275220" y="72223"/>
                      </a:lnTo>
                      <a:lnTo>
                        <a:pt x="275220" y="169144"/>
                      </a:lnTo>
                      <a:lnTo>
                        <a:pt x="292610" y="156129"/>
                      </a:lnTo>
                      <a:cubicBezTo>
                        <a:pt x="293211" y="157792"/>
                        <a:pt x="293954" y="159611"/>
                        <a:pt x="294841" y="161586"/>
                      </a:cubicBezTo>
                      <a:cubicBezTo>
                        <a:pt x="295728" y="163560"/>
                        <a:pt x="296586" y="165319"/>
                        <a:pt x="297415" y="166863"/>
                      </a:cubicBezTo>
                      <a:cubicBezTo>
                        <a:pt x="300633" y="154952"/>
                        <a:pt x="302721" y="142827"/>
                        <a:pt x="303679" y="130490"/>
                      </a:cubicBezTo>
                      <a:cubicBezTo>
                        <a:pt x="304637" y="118153"/>
                        <a:pt x="305067" y="106426"/>
                        <a:pt x="304966" y="95310"/>
                      </a:cubicBezTo>
                      <a:close/>
                      <a:moveTo>
                        <a:pt x="252388" y="5943"/>
                      </a:moveTo>
                      <a:cubicBezTo>
                        <a:pt x="258789" y="11272"/>
                        <a:pt x="265233" y="17058"/>
                        <a:pt x="271720" y="23303"/>
                      </a:cubicBezTo>
                      <a:cubicBezTo>
                        <a:pt x="278206" y="29548"/>
                        <a:pt x="283339" y="35111"/>
                        <a:pt x="287118" y="39992"/>
                      </a:cubicBezTo>
                      <a:lnTo>
                        <a:pt x="276593" y="50519"/>
                      </a:lnTo>
                      <a:cubicBezTo>
                        <a:pt x="272841" y="45503"/>
                        <a:pt x="267789" y="39745"/>
                        <a:pt x="261437" y="33245"/>
                      </a:cubicBezTo>
                      <a:cubicBezTo>
                        <a:pt x="255085" y="26745"/>
                        <a:pt x="248716" y="20766"/>
                        <a:pt x="242330" y="15307"/>
                      </a:cubicBezTo>
                      <a:close/>
                      <a:moveTo>
                        <a:pt x="527151" y="0"/>
                      </a:moveTo>
                      <a:lnTo>
                        <a:pt x="540867" y="5029"/>
                      </a:lnTo>
                      <a:cubicBezTo>
                        <a:pt x="539500" y="7758"/>
                        <a:pt x="538062" y="10415"/>
                        <a:pt x="536552" y="13001"/>
                      </a:cubicBezTo>
                      <a:cubicBezTo>
                        <a:pt x="535043" y="15587"/>
                        <a:pt x="533433" y="18188"/>
                        <a:pt x="531723" y="20802"/>
                      </a:cubicBezTo>
                      <a:lnTo>
                        <a:pt x="593217" y="20802"/>
                      </a:lnTo>
                      <a:lnTo>
                        <a:pt x="596417" y="19888"/>
                      </a:lnTo>
                      <a:lnTo>
                        <a:pt x="606247" y="27190"/>
                      </a:lnTo>
                      <a:cubicBezTo>
                        <a:pt x="602294" y="33324"/>
                        <a:pt x="597798" y="39562"/>
                        <a:pt x="592760" y="45905"/>
                      </a:cubicBezTo>
                      <a:cubicBezTo>
                        <a:pt x="587721" y="52248"/>
                        <a:pt x="582539" y="58206"/>
                        <a:pt x="577215" y="63779"/>
                      </a:cubicBezTo>
                      <a:lnTo>
                        <a:pt x="641223" y="63779"/>
                      </a:lnTo>
                      <a:lnTo>
                        <a:pt x="641223" y="144909"/>
                      </a:lnTo>
                      <a:lnTo>
                        <a:pt x="626135" y="144909"/>
                      </a:lnTo>
                      <a:lnTo>
                        <a:pt x="626135" y="134159"/>
                      </a:lnTo>
                      <a:lnTo>
                        <a:pt x="499948" y="134159"/>
                      </a:lnTo>
                      <a:lnTo>
                        <a:pt x="499948" y="174184"/>
                      </a:lnTo>
                      <a:cubicBezTo>
                        <a:pt x="499643" y="180693"/>
                        <a:pt x="501510" y="185172"/>
                        <a:pt x="505549" y="187621"/>
                      </a:cubicBezTo>
                      <a:cubicBezTo>
                        <a:pt x="509587" y="190071"/>
                        <a:pt x="517626" y="191233"/>
                        <a:pt x="529666" y="191109"/>
                      </a:cubicBezTo>
                      <a:lnTo>
                        <a:pt x="620877" y="191109"/>
                      </a:lnTo>
                      <a:cubicBezTo>
                        <a:pt x="628379" y="191219"/>
                        <a:pt x="634051" y="190288"/>
                        <a:pt x="637895" y="188314"/>
                      </a:cubicBezTo>
                      <a:cubicBezTo>
                        <a:pt x="641739" y="186340"/>
                        <a:pt x="644465" y="182664"/>
                        <a:pt x="646074" y="177285"/>
                      </a:cubicBezTo>
                      <a:cubicBezTo>
                        <a:pt x="647683" y="171906"/>
                        <a:pt x="648885" y="164163"/>
                        <a:pt x="649681" y="154057"/>
                      </a:cubicBezTo>
                      <a:cubicBezTo>
                        <a:pt x="651814" y="155439"/>
                        <a:pt x="654234" y="156621"/>
                        <a:pt x="656939" y="157603"/>
                      </a:cubicBezTo>
                      <a:cubicBezTo>
                        <a:pt x="659644" y="158584"/>
                        <a:pt x="662178" y="159308"/>
                        <a:pt x="664540" y="159775"/>
                      </a:cubicBezTo>
                      <a:cubicBezTo>
                        <a:pt x="663396" y="171419"/>
                        <a:pt x="661519" y="180546"/>
                        <a:pt x="658910" y="187157"/>
                      </a:cubicBezTo>
                      <a:cubicBezTo>
                        <a:pt x="656300" y="193767"/>
                        <a:pt x="652053" y="198421"/>
                        <a:pt x="646167" y="201119"/>
                      </a:cubicBezTo>
                      <a:cubicBezTo>
                        <a:pt x="640282" y="203817"/>
                        <a:pt x="631852" y="205119"/>
                        <a:pt x="620877" y="205025"/>
                      </a:cubicBezTo>
                      <a:lnTo>
                        <a:pt x="531038" y="205025"/>
                      </a:lnTo>
                      <a:cubicBezTo>
                        <a:pt x="513931" y="205302"/>
                        <a:pt x="501967" y="203266"/>
                        <a:pt x="495147" y="198917"/>
                      </a:cubicBezTo>
                      <a:cubicBezTo>
                        <a:pt x="488327" y="194569"/>
                        <a:pt x="485051" y="186248"/>
                        <a:pt x="485318" y="173956"/>
                      </a:cubicBezTo>
                      <a:lnTo>
                        <a:pt x="485318" y="74045"/>
                      </a:lnTo>
                      <a:cubicBezTo>
                        <a:pt x="481865" y="77124"/>
                        <a:pt x="478312" y="80047"/>
                        <a:pt x="474659" y="82815"/>
                      </a:cubicBezTo>
                      <a:cubicBezTo>
                        <a:pt x="471006" y="85582"/>
                        <a:pt x="467396" y="88222"/>
                        <a:pt x="463829" y="90734"/>
                      </a:cubicBezTo>
                      <a:cubicBezTo>
                        <a:pt x="463048" y="88856"/>
                        <a:pt x="461810" y="86493"/>
                        <a:pt x="460114" y="83643"/>
                      </a:cubicBezTo>
                      <a:cubicBezTo>
                        <a:pt x="458419" y="80793"/>
                        <a:pt x="456838" y="78431"/>
                        <a:pt x="455371" y="76555"/>
                      </a:cubicBezTo>
                      <a:cubicBezTo>
                        <a:pt x="469677" y="67715"/>
                        <a:pt x="483184" y="56671"/>
                        <a:pt x="495890" y="43421"/>
                      </a:cubicBezTo>
                      <a:cubicBezTo>
                        <a:pt x="508597" y="30171"/>
                        <a:pt x="519017" y="15697"/>
                        <a:pt x="527151" y="0"/>
                      </a:cubicBezTo>
                      <a:close/>
                    </a:path>
                  </a:pathLst>
                </a:custGeom>
                <a:solidFill>
                  <a:srgbClr val="363C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latin typeface="微软雅黑" panose="020B0503020204020204" charset="-122"/>
                    <a:ea typeface="微软雅黑" panose="020B0503020204020204" charset="-122"/>
                  </a:endParaRPr>
                </a:p>
              </p:txBody>
            </p:sp>
          </p:grpSp>
        </p:grpSp>
      </p:grpSp>
      <p:pic>
        <p:nvPicPr>
          <p:cNvPr id="30" name="图片 1073743875" descr="学科网 zxxk.com"/>
          <p:cNvPicPr>
            <a:picLocks noChangeAspect="1"/>
          </p:cNvPicPr>
          <p:nvPr userDrawn="1">
            <p:custDataLst>
              <p:tags r:id="rId43"/>
            </p:custDataLst>
          </p:nvPr>
        </p:nvPicPr>
        <p:blipFill>
          <a:blip r:embed="rId44" r:link="rId45"/>
          <a:stretch>
            <a:fillRect/>
          </a:stretch>
        </p:blipFill>
        <p:spPr>
          <a:xfrm>
            <a:off x="628650" y="365125"/>
            <a:ext cx="7144" cy="9525"/>
          </a:xfrm>
          <a:prstGeom prst="rect">
            <a:avLst/>
          </a:prstGeom>
          <a:noFill/>
          <a:ln>
            <a:noFill/>
            <a:miter lim="800000"/>
            <a:headEnd/>
            <a:tailEnd/>
          </a:ln>
        </p:spPr>
      </p:pic>
      <p:pic>
        <p:nvPicPr>
          <p:cNvPr id="2" name="图片 1" descr="水印"/>
          <p:cNvPicPr>
            <a:picLocks noChangeAspect="1"/>
          </p:cNvPicPr>
          <p:nvPr userDrawn="1"/>
        </p:nvPicPr>
        <p:blipFill>
          <a:blip r:embed="rId46"/>
          <a:stretch>
            <a:fillRect/>
          </a:stretch>
        </p:blipFill>
        <p:spPr>
          <a:xfrm>
            <a:off x="5385911" y="90487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nvSpPr>
        <p:spPr>
          <a:xfrm>
            <a:off x="-1" y="0"/>
            <a:ext cx="9144002" cy="6858001"/>
          </a:xfrm>
          <a:prstGeom prst="rect">
            <a:avLst/>
          </a:prstGeom>
          <a:solidFill>
            <a:srgbClr val="E7EAE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lvl="0" algn="ctr"/>
            <a:endParaRPr lang="zh-CN" altLang="en-US" sz="1800"/>
          </a:p>
        </p:txBody>
      </p:sp>
      <p:sp>
        <p:nvSpPr>
          <p:cNvPr id="1027" name="Text Placeholder 2"/>
          <p:cNvSpPr>
            <a:spLocks noGrp="1"/>
          </p:cNvSpPr>
          <p:nvPr>
            <p:ph type="body" idx="1"/>
          </p:nvPr>
        </p:nvSpPr>
        <p:spPr bwMode="auto">
          <a:xfrm>
            <a:off x="565547" y="1769806"/>
            <a:ext cx="8010525" cy="458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1218565" eaLnBrk="1" fontAlgn="auto" hangingPunct="1">
              <a:spcBef>
                <a:spcPct val="0"/>
              </a:spcBef>
              <a:spcAft>
                <a:spcPct val="0"/>
              </a:spcAft>
              <a:defRPr sz="900">
                <a:solidFill>
                  <a:schemeClr val="bg1">
                    <a:lumMod val="65000"/>
                  </a:schemeClr>
                </a:solidFill>
                <a:latin typeface="+mn-lt"/>
                <a:ea typeface="+mn-ea"/>
              </a:defRPr>
            </a:lvl1pPr>
          </a:lstStyle>
          <a:p>
            <a:pPr>
              <a:defRPr/>
            </a:pPr>
            <a:fld id="{CE9557E7-78E4-435A-A3A8-EB5A40A4B307}" type="datetimeFigureOut">
              <a:rPr lang="zh-CN" altLang="en-US"/>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1218565" eaLnBrk="1" fontAlgn="auto" hangingPunct="1">
              <a:spcBef>
                <a:spcPct val="0"/>
              </a:spcBef>
              <a:spcAft>
                <a:spcPct val="0"/>
              </a:spcAft>
              <a:defRPr sz="900">
                <a:solidFill>
                  <a:schemeClr val="bg1">
                    <a:lumMod val="65000"/>
                  </a:schemeClr>
                </a:solidFill>
                <a:latin typeface="+mn-lt"/>
                <a:ea typeface="+mn-ea"/>
              </a:defRPr>
            </a:lvl1pPr>
          </a:lstStyle>
          <a:p>
            <a:pPr>
              <a:defRPr/>
            </a:pPr>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1218565" eaLnBrk="1" fontAlgn="auto" hangingPunct="1">
              <a:spcBef>
                <a:spcPct val="0"/>
              </a:spcBef>
              <a:spcAft>
                <a:spcPct val="0"/>
              </a:spcAft>
              <a:defRPr sz="900">
                <a:solidFill>
                  <a:schemeClr val="bg1">
                    <a:lumMod val="65000"/>
                  </a:schemeClr>
                </a:solidFill>
                <a:latin typeface="+mn-lt"/>
                <a:ea typeface="+mn-ea"/>
              </a:defRPr>
            </a:lvl1pPr>
          </a:lstStyle>
          <a:p>
            <a:pPr>
              <a:defRPr/>
            </a:pPr>
            <a:fld id="{EB3DC92C-287B-43BD-8FAB-B84E3B43B89E}" type="slidenum">
              <a:rPr lang="zh-CN" altLang="en-US"/>
            </a:fld>
            <a:endParaRPr lang="zh-CN" altLang="en-US"/>
          </a:p>
        </p:txBody>
      </p:sp>
      <p:sp>
        <p:nvSpPr>
          <p:cNvPr id="1031" name="Title Placeholder 1"/>
          <p:cNvSpPr>
            <a:spLocks noGrp="1"/>
          </p:cNvSpPr>
          <p:nvPr>
            <p:ph type="title"/>
          </p:nvPr>
        </p:nvSpPr>
        <p:spPr bwMode="auto">
          <a:xfrm>
            <a:off x="565547" y="162393"/>
            <a:ext cx="8010525" cy="111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zh-CN" altLang="en-US"/>
              <a:t>单击此处编辑母版标题样式</a:t>
            </a:r>
            <a:endParaRPr lang="en-US" altLang="zh-CN"/>
          </a:p>
        </p:txBody>
      </p:sp>
      <p:pic>
        <p:nvPicPr>
          <p:cNvPr id="12" name="图片 11" descr="水印"/>
          <p:cNvPicPr>
            <a:picLocks noChangeAspect="1"/>
          </p:cNvPicPr>
          <p:nvPr userDrawn="1"/>
        </p:nvPicPr>
        <p:blipFill>
          <a:blip r:embed="rId13"/>
          <a:stretch>
            <a:fillRect/>
          </a:stretch>
        </p:blipFill>
        <p:spPr>
          <a:xfrm>
            <a:off x="5413851" y="12509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p:txStyles>
    <p:titleStyle>
      <a:lvl1pPr algn="l" rtl="0" eaLnBrk="0" fontAlgn="base" hangingPunct="0">
        <a:lnSpc>
          <a:spcPct val="90000"/>
        </a:lnSpc>
        <a:spcBef>
          <a:spcPct val="0"/>
        </a:spcBef>
        <a:spcAft>
          <a:spcPct val="0"/>
        </a:spcAft>
        <a:defRPr sz="3300" kern="1200">
          <a:solidFill>
            <a:schemeClr val="tx1"/>
          </a:solidFill>
          <a:effectLst/>
          <a:latin typeface="+mj-lt"/>
          <a:ea typeface="+mj-ea"/>
          <a:cs typeface="+mj-cs"/>
        </a:defRPr>
      </a:lvl1pPr>
      <a:lvl2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charset="-122"/>
        </a:defRPr>
      </a:lvl5pPr>
      <a:lvl6pPr marL="4572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6pPr>
      <a:lvl7pPr marL="9144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7pPr>
      <a:lvl8pPr marL="13716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8pPr>
      <a:lvl9pPr marL="18288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9pPr>
    </p:titleStyle>
    <p:bodyStyle>
      <a:lvl1pPr marL="267970" indent="-267970" algn="l" rtl="0" eaLnBrk="0" fontAlgn="base" hangingPunct="0">
        <a:lnSpc>
          <a:spcPct val="90000"/>
        </a:lnSpc>
        <a:spcBef>
          <a:spcPts val="1350"/>
        </a:spcBef>
        <a:spcAft>
          <a:spcPct val="0"/>
        </a:spcAft>
        <a:buClr>
          <a:schemeClr val="tx1"/>
        </a:buClr>
        <a:buSzPct val="80000"/>
        <a:buFont typeface="Wingdings 2" panose="05020102010507070707" pitchFamily="18" charset="2"/>
        <a:buChar char="ê"/>
        <a:defRPr sz="1800" kern="1200">
          <a:solidFill>
            <a:schemeClr val="tx1"/>
          </a:solidFill>
          <a:latin typeface="+mn-lt"/>
          <a:ea typeface="+mn-ea"/>
          <a:cs typeface="+mn-cs"/>
        </a:defRPr>
      </a:lvl1pPr>
      <a:lvl2pPr marL="267970" indent="-267970" algn="l" rtl="0" eaLnBrk="0" fontAlgn="base" hangingPunct="0">
        <a:lnSpc>
          <a:spcPct val="130000"/>
        </a:lnSpc>
        <a:spcBef>
          <a:spcPct val="0"/>
        </a:spcBef>
        <a:spcAft>
          <a:spcPct val="0"/>
        </a:spcAft>
        <a:buClr>
          <a:schemeClr val="tx1"/>
        </a:buClr>
        <a:buFont typeface="Wingdings 2" panose="05020102010507070707" pitchFamily="18" charset="2"/>
        <a:buChar char="ê"/>
        <a:defRPr sz="12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rgbClr val="262626"/>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rgbClr val="262626"/>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rgbClr val="262626"/>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4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3.xml"/><Relationship Id="rId1" Type="http://schemas.openxmlformats.org/officeDocument/2006/relationships/tags" Target="../tags/tag319.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65.xml"/><Relationship Id="rId4" Type="http://schemas.openxmlformats.org/officeDocument/2006/relationships/tags" Target="../tags/tag323.xml"/><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tags" Target="../tags/tag32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tags" Target="../tags/tag325.xml"/><Relationship Id="rId1" Type="http://schemas.openxmlformats.org/officeDocument/2006/relationships/tags" Target="../tags/tag32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tags" Target="../tags/tag327.xml"/><Relationship Id="rId1" Type="http://schemas.openxmlformats.org/officeDocument/2006/relationships/tags" Target="../tags/tag32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tags" Target="../tags/tag329.xml"/><Relationship Id="rId1" Type="http://schemas.openxmlformats.org/officeDocument/2006/relationships/tags" Target="../tags/tag32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65.xml"/><Relationship Id="rId3" Type="http://schemas.openxmlformats.org/officeDocument/2006/relationships/tags" Target="../tags/tag332.xml"/><Relationship Id="rId2" Type="http://schemas.openxmlformats.org/officeDocument/2006/relationships/tags" Target="../tags/tag331.xml"/><Relationship Id="rId1" Type="http://schemas.openxmlformats.org/officeDocument/2006/relationships/tags" Target="../tags/tag330.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65.xml"/><Relationship Id="rId5" Type="http://schemas.openxmlformats.org/officeDocument/2006/relationships/tags" Target="../tags/tag337.xml"/><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 Type="http://schemas.openxmlformats.org/officeDocument/2006/relationships/tags" Target="../tags/tag333.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65.xml"/><Relationship Id="rId3" Type="http://schemas.openxmlformats.org/officeDocument/2006/relationships/tags" Target="../tags/tag340.xml"/><Relationship Id="rId2" Type="http://schemas.openxmlformats.org/officeDocument/2006/relationships/tags" Target="../tags/tag339.xml"/><Relationship Id="rId1" Type="http://schemas.openxmlformats.org/officeDocument/2006/relationships/tags" Target="../tags/tag33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image" Target="../media/image6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6.xml"/><Relationship Id="rId3" Type="http://schemas.openxmlformats.org/officeDocument/2006/relationships/image" Target="../media/image3.svg"/><Relationship Id="rId2" Type="http://schemas.openxmlformats.org/officeDocument/2006/relationships/image" Target="../media/image51.png"/><Relationship Id="rId1" Type="http://schemas.openxmlformats.org/officeDocument/2006/relationships/image" Target="../media/image50.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53.xml"/><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53.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53.xml"/><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53.xml"/><Relationship Id="rId4" Type="http://schemas.openxmlformats.org/officeDocument/2006/relationships/tags" Target="../tags/tag358.xml"/><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65.xml"/><Relationship Id="rId6" Type="http://schemas.openxmlformats.org/officeDocument/2006/relationships/tags" Target="../tags/tag364.xml"/><Relationship Id="rId5" Type="http://schemas.openxmlformats.org/officeDocument/2006/relationships/tags" Target="../tags/tag363.xml"/><Relationship Id="rId4" Type="http://schemas.openxmlformats.org/officeDocument/2006/relationships/tags" Target="../tags/tag362.xml"/><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65.xml"/><Relationship Id="rId6" Type="http://schemas.openxmlformats.org/officeDocument/2006/relationships/tags" Target="../tags/tag370.xml"/><Relationship Id="rId5" Type="http://schemas.openxmlformats.org/officeDocument/2006/relationships/tags" Target="../tags/tag369.xml"/><Relationship Id="rId4" Type="http://schemas.openxmlformats.org/officeDocument/2006/relationships/tags" Target="../tags/tag368.xml"/><Relationship Id="rId3" Type="http://schemas.openxmlformats.org/officeDocument/2006/relationships/tags" Target="../tags/tag367.xml"/><Relationship Id="rId2" Type="http://schemas.openxmlformats.org/officeDocument/2006/relationships/tags" Target="../tags/tag366.xml"/><Relationship Id="rId1" Type="http://schemas.openxmlformats.org/officeDocument/2006/relationships/tags" Target="../tags/tag365.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65.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3" Type="http://schemas.openxmlformats.org/officeDocument/2006/relationships/tags" Target="../tags/tag373.xml"/><Relationship Id="rId2" Type="http://schemas.openxmlformats.org/officeDocument/2006/relationships/tags" Target="../tags/tag372.xml"/><Relationship Id="rId1" Type="http://schemas.openxmlformats.org/officeDocument/2006/relationships/tags" Target="../tags/tag37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6.xml"/><Relationship Id="rId2" Type="http://schemas.openxmlformats.org/officeDocument/2006/relationships/image" Target="../media/image4.svg"/><Relationship Id="rId1" Type="http://schemas.openxmlformats.org/officeDocument/2006/relationships/image" Target="../media/image5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tags" Target="../tags/tag388.xml"/><Relationship Id="rId7" Type="http://schemas.openxmlformats.org/officeDocument/2006/relationships/tags" Target="../tags/tag387.xml"/><Relationship Id="rId6" Type="http://schemas.openxmlformats.org/officeDocument/2006/relationships/tags" Target="../tags/tag386.xml"/><Relationship Id="rId5" Type="http://schemas.openxmlformats.org/officeDocument/2006/relationships/tags" Target="../tags/tag385.xml"/><Relationship Id="rId4" Type="http://schemas.openxmlformats.org/officeDocument/2006/relationships/tags" Target="../tags/tag384.xml"/><Relationship Id="rId3" Type="http://schemas.openxmlformats.org/officeDocument/2006/relationships/tags" Target="../tags/tag383.xml"/><Relationship Id="rId2" Type="http://schemas.openxmlformats.org/officeDocument/2006/relationships/tags" Target="../tags/tag382.xml"/><Relationship Id="rId1" Type="http://schemas.openxmlformats.org/officeDocument/2006/relationships/tags" Target="../tags/tag381.xml"/></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tags" Target="../tags/tag396.xml"/><Relationship Id="rId7" Type="http://schemas.openxmlformats.org/officeDocument/2006/relationships/tags" Target="../tags/tag395.xml"/><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53.xml"/><Relationship Id="rId6" Type="http://schemas.openxmlformats.org/officeDocument/2006/relationships/tags" Target="../tags/tag402.xml"/><Relationship Id="rId5" Type="http://schemas.openxmlformats.org/officeDocument/2006/relationships/tags" Target="../tags/tag401.xml"/><Relationship Id="rId4" Type="http://schemas.openxmlformats.org/officeDocument/2006/relationships/tags" Target="../tags/tag400.xml"/><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tags" Target="../tags/tag397.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53.xml"/><Relationship Id="rId6" Type="http://schemas.openxmlformats.org/officeDocument/2006/relationships/tags" Target="../tags/tag408.xml"/><Relationship Id="rId5" Type="http://schemas.openxmlformats.org/officeDocument/2006/relationships/tags" Target="../tags/tag407.xml"/><Relationship Id="rId4" Type="http://schemas.openxmlformats.org/officeDocument/2006/relationships/tags" Target="../tags/tag406.xml"/><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tags" Target="../tags/tag40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tags" Target="../tags/tag410.xml"/><Relationship Id="rId1" Type="http://schemas.openxmlformats.org/officeDocument/2006/relationships/tags" Target="../tags/tag409.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90.xml"/><Relationship Id="rId4" Type="http://schemas.openxmlformats.org/officeDocument/2006/relationships/image" Target="../media/image6.svg"/><Relationship Id="rId3" Type="http://schemas.openxmlformats.org/officeDocument/2006/relationships/image" Target="../media/image54.png"/><Relationship Id="rId2" Type="http://schemas.openxmlformats.org/officeDocument/2006/relationships/image" Target="../media/image5.svg"/><Relationship Id="rId1" Type="http://schemas.openxmlformats.org/officeDocument/2006/relationships/image" Target="../media/image53.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image" Target="../media/image6.svg"/><Relationship Id="rId1" Type="http://schemas.openxmlformats.org/officeDocument/2006/relationships/image" Target="../media/image54.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94.xml"/><Relationship Id="rId4" Type="http://schemas.openxmlformats.org/officeDocument/2006/relationships/image" Target="../media/image5.svg"/><Relationship Id="rId3" Type="http://schemas.openxmlformats.org/officeDocument/2006/relationships/image" Target="../media/image53.png"/><Relationship Id="rId2" Type="http://schemas.openxmlformats.org/officeDocument/2006/relationships/tags" Target="../tags/tag293.xml"/><Relationship Id="rId1"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6.xml"/><Relationship Id="rId1" Type="http://schemas.openxmlformats.org/officeDocument/2006/relationships/tags" Target="../tags/tag295.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2.xml"/><Relationship Id="rId7" Type="http://schemas.openxmlformats.org/officeDocument/2006/relationships/image" Target="../media/image56.png"/><Relationship Id="rId6" Type="http://schemas.openxmlformats.org/officeDocument/2006/relationships/tags" Target="../tags/tag300.xml"/><Relationship Id="rId5" Type="http://schemas.microsoft.com/office/2007/relationships/hdphoto" Target="../media/image27.wdp"/><Relationship Id="rId4" Type="http://schemas.openxmlformats.org/officeDocument/2006/relationships/image" Target="../media/image26.png"/><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tags" Target="../tags/tag297.xml"/></Relationships>
</file>

<file path=ppt/slides/_rels/slide9.xml.rels><?xml version="1.0" encoding="UTF-8" standalone="yes"?>
<Relationships xmlns="http://schemas.openxmlformats.org/package/2006/relationships"><Relationship Id="rId9" Type="http://schemas.openxmlformats.org/officeDocument/2006/relationships/tags" Target="../tags/tag312.xml"/><Relationship Id="rId8" Type="http://schemas.openxmlformats.org/officeDocument/2006/relationships/tags" Target="../tags/tag311.xml"/><Relationship Id="rId7" Type="http://schemas.openxmlformats.org/officeDocument/2006/relationships/tags" Target="../tags/tag310.xml"/><Relationship Id="rId6" Type="http://schemas.openxmlformats.org/officeDocument/2006/relationships/tags" Target="../tags/tag309.xml"/><Relationship Id="rId5" Type="http://schemas.openxmlformats.org/officeDocument/2006/relationships/tags" Target="../tags/tag308.xml"/><Relationship Id="rId4" Type="http://schemas.openxmlformats.org/officeDocument/2006/relationships/tags" Target="../tags/tag307.xml"/><Relationship Id="rId3" Type="http://schemas.openxmlformats.org/officeDocument/2006/relationships/tags" Target="../tags/tag306.xml"/><Relationship Id="rId2" Type="http://schemas.openxmlformats.org/officeDocument/2006/relationships/tags" Target="../tags/tag305.xml"/><Relationship Id="rId17" Type="http://schemas.openxmlformats.org/officeDocument/2006/relationships/notesSlide" Target="../notesSlides/notesSlide3.xml"/><Relationship Id="rId16" Type="http://schemas.openxmlformats.org/officeDocument/2006/relationships/slideLayout" Target="../slideLayouts/slideLayout28.xml"/><Relationship Id="rId15" Type="http://schemas.microsoft.com/office/2007/relationships/hdphoto" Target="../media/image59.wdp"/><Relationship Id="rId14" Type="http://schemas.openxmlformats.org/officeDocument/2006/relationships/image" Target="../media/image58.png"/><Relationship Id="rId13" Type="http://schemas.openxmlformats.org/officeDocument/2006/relationships/tags" Target="../tags/tag315.xml"/><Relationship Id="rId12" Type="http://schemas.openxmlformats.org/officeDocument/2006/relationships/image" Target="../media/image57.png"/><Relationship Id="rId11" Type="http://schemas.openxmlformats.org/officeDocument/2006/relationships/tags" Target="../tags/tag314.xml"/><Relationship Id="rId10" Type="http://schemas.openxmlformats.org/officeDocument/2006/relationships/tags" Target="../tags/tag313.xml"/><Relationship Id="rId1" Type="http://schemas.openxmlformats.org/officeDocument/2006/relationships/tags" Target="../tags/tag3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179212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256270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206978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58791" y="2484199"/>
            <a:ext cx="1448276" cy="46037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ctr" defTabSz="1087755">
              <a:buClrTx/>
              <a:buSzTx/>
              <a:buFontTx/>
            </a:pPr>
            <a:r>
              <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研究报告</a:t>
            </a:r>
            <a:endPar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6" name="Freeform 5"/>
          <p:cNvSpPr/>
          <p:nvPr/>
        </p:nvSpPr>
        <p:spPr bwMode="auto">
          <a:xfrm>
            <a:off x="3320891" y="1470184"/>
            <a:ext cx="149066" cy="2843689"/>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2E8102"/>
          </a:solidFill>
          <a:ln>
            <a:noFill/>
          </a:ln>
        </p:spPr>
        <p:txBody>
          <a:bodyPr vert="horz" wrap="square" lIns="91440" tIns="45720" rIns="91440" bIns="45720" numCol="1" anchor="t" anchorCtr="0" compatLnSpc="1"/>
          <a:p>
            <a:endParaRPr lang="zh-CN" altLang="en-US" sz="1800">
              <a:latin typeface="微软雅黑" panose="020B0503020204020204" charset="-122"/>
              <a:ea typeface="微软雅黑" panose="020B0503020204020204" charset="-122"/>
            </a:endParaRPr>
          </a:p>
        </p:txBody>
      </p:sp>
      <p:sp>
        <p:nvSpPr>
          <p:cNvPr id="7" name="圆角矩形 6"/>
          <p:cNvSpPr/>
          <p:nvPr/>
        </p:nvSpPr>
        <p:spPr>
          <a:xfrm>
            <a:off x="3451384" y="1414951"/>
            <a:ext cx="1664494" cy="502421"/>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ctr" defTabSz="1087755">
              <a:buClrTx/>
              <a:buSzTx/>
              <a:buFontTx/>
            </a:pPr>
            <a:r>
              <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研究结果</a:t>
            </a:r>
            <a:endPar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9" name="圆角矩形 8"/>
          <p:cNvSpPr/>
          <p:nvPr/>
        </p:nvSpPr>
        <p:spPr>
          <a:xfrm>
            <a:off x="3451384" y="2223147"/>
            <a:ext cx="1664494" cy="502421"/>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ctr" defTabSz="1087755">
              <a:buClrTx/>
              <a:buSzTx/>
              <a:buFontTx/>
            </a:pPr>
            <a:r>
              <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研究方法</a:t>
            </a:r>
            <a:endPar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10" name="圆角矩形 9"/>
          <p:cNvSpPr/>
          <p:nvPr/>
        </p:nvSpPr>
        <p:spPr>
          <a:xfrm>
            <a:off x="3451384" y="3167074"/>
            <a:ext cx="1584008" cy="502421"/>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ctr" defTabSz="1087755">
              <a:buClrTx/>
              <a:buSzTx/>
              <a:buFontTx/>
            </a:pPr>
            <a:r>
              <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结论阐述</a:t>
            </a:r>
            <a:endPar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13" name="圆角矩形 12"/>
          <p:cNvSpPr/>
          <p:nvPr/>
        </p:nvSpPr>
        <p:spPr>
          <a:xfrm>
            <a:off x="3451384" y="3974318"/>
            <a:ext cx="1681163" cy="502421"/>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ctr" defTabSz="1087755">
              <a:buClrTx/>
              <a:buSzTx/>
              <a:buFontTx/>
            </a:pPr>
            <a:r>
              <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专家评议</a:t>
            </a:r>
            <a:endPar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14" name="右箭头 13"/>
          <p:cNvSpPr/>
          <p:nvPr/>
        </p:nvSpPr>
        <p:spPr>
          <a:xfrm rot="10800000">
            <a:off x="5138261" y="1578293"/>
            <a:ext cx="449104" cy="125254"/>
          </a:xfrm>
          <a:prstGeom prst="rightArrow">
            <a:avLst/>
          </a:prstGeom>
          <a:solidFill>
            <a:srgbClr val="2E8102"/>
          </a:solidFill>
          <a:ln>
            <a:solidFill>
              <a:srgbClr val="2E8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6" name="文本框 15"/>
          <p:cNvSpPr txBox="1"/>
          <p:nvPr/>
        </p:nvSpPr>
        <p:spPr>
          <a:xfrm>
            <a:off x="5609749" y="1323975"/>
            <a:ext cx="1317784" cy="7372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r>
              <a:rPr lang="zh-CN" altLang="en-US" sz="2100" b="1" u="sng">
                <a:solidFill>
                  <a:schemeClr val="tx1"/>
                </a:solidFill>
              </a:rPr>
              <a:t>主旨大意最佳标题</a:t>
            </a:r>
            <a:endParaRPr lang="zh-CN" altLang="en-US" sz="2100" b="1" u="sng">
              <a:solidFill>
                <a:schemeClr val="tx1"/>
              </a:solidFill>
            </a:endParaRPr>
          </a:p>
        </p:txBody>
      </p:sp>
      <p:cxnSp>
        <p:nvCxnSpPr>
          <p:cNvPr id="18" name="直接箭头连接符 17"/>
          <p:cNvCxnSpPr/>
          <p:nvPr/>
        </p:nvCxnSpPr>
        <p:spPr>
          <a:xfrm flipH="1" flipV="1">
            <a:off x="5117306" y="2504599"/>
            <a:ext cx="509111" cy="10001"/>
          </a:xfrm>
          <a:prstGeom prst="straightConnector1">
            <a:avLst/>
          </a:prstGeom>
          <a:ln w="60325" cmpd="sng">
            <a:solidFill>
              <a:srgbClr val="2E8102">
                <a:alpha val="94000"/>
              </a:srgb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a:off x="5057775" y="3419951"/>
            <a:ext cx="431483" cy="10478"/>
          </a:xfrm>
          <a:prstGeom prst="straightConnector1">
            <a:avLst/>
          </a:prstGeom>
          <a:ln w="63500" cmpd="sng">
            <a:solidFill>
              <a:srgbClr val="2E8102"/>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5587365" y="2405539"/>
            <a:ext cx="1875473" cy="7372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r>
              <a:rPr lang="zh-CN" altLang="en-US" sz="2100" b="1">
                <a:solidFill>
                  <a:schemeClr val="tx1"/>
                </a:solidFill>
              </a:rPr>
              <a:t>细节理解</a:t>
            </a:r>
            <a:r>
              <a:rPr lang="en-US" altLang="zh-CN" sz="2100" b="1">
                <a:solidFill>
                  <a:schemeClr val="tx1"/>
                </a:solidFill>
              </a:rPr>
              <a:t>/</a:t>
            </a:r>
            <a:r>
              <a:rPr lang="zh-CN" altLang="en-US" sz="2100" b="1">
                <a:solidFill>
                  <a:schemeClr val="tx1"/>
                </a:solidFill>
              </a:rPr>
              <a:t>推断</a:t>
            </a:r>
            <a:endParaRPr lang="zh-CN" altLang="en-US" sz="2100" b="1">
              <a:solidFill>
                <a:schemeClr val="tx1"/>
              </a:solidFill>
            </a:endParaRPr>
          </a:p>
        </p:txBody>
      </p:sp>
      <p:sp>
        <p:nvSpPr>
          <p:cNvPr id="23" name="右箭头 22"/>
          <p:cNvSpPr/>
          <p:nvPr/>
        </p:nvSpPr>
        <p:spPr>
          <a:xfrm rot="10800000">
            <a:off x="5121593" y="4258151"/>
            <a:ext cx="379095" cy="57150"/>
          </a:xfrm>
          <a:prstGeom prst="rightArrow">
            <a:avLst>
              <a:gd name="adj1" fmla="val 50000"/>
              <a:gd name="adj2" fmla="val 124861"/>
            </a:avLst>
          </a:prstGeom>
          <a:solidFill>
            <a:srgbClr val="2E8102"/>
          </a:solidFill>
          <a:ln>
            <a:solidFill>
              <a:srgbClr val="2E81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4" name="文本框 23"/>
          <p:cNvSpPr txBox="1"/>
          <p:nvPr/>
        </p:nvSpPr>
        <p:spPr>
          <a:xfrm>
            <a:off x="5502593" y="4090988"/>
            <a:ext cx="1875473" cy="7372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r>
              <a:rPr lang="zh-CN" sz="2100" b="1">
                <a:solidFill>
                  <a:schemeClr val="tx1"/>
                </a:solidFill>
              </a:rPr>
              <a:t>细节理解</a:t>
            </a:r>
            <a:r>
              <a:rPr lang="en-US" altLang="zh-CN" sz="2100" b="1">
                <a:solidFill>
                  <a:schemeClr val="tx1"/>
                </a:solidFill>
              </a:rPr>
              <a:t>/</a:t>
            </a:r>
            <a:r>
              <a:rPr lang="zh-CN" altLang="en-US" sz="2100" b="1">
                <a:solidFill>
                  <a:schemeClr val="tx1"/>
                </a:solidFill>
              </a:rPr>
              <a:t>推断</a:t>
            </a:r>
            <a:endParaRPr lang="zh-CN" altLang="en-US" sz="2100" b="1">
              <a:solidFill>
                <a:schemeClr val="tx1"/>
              </a:solidFill>
            </a:endParaRPr>
          </a:p>
        </p:txBody>
      </p:sp>
      <p:sp>
        <p:nvSpPr>
          <p:cNvPr id="25" name="文本框 24"/>
          <p:cNvSpPr txBox="1"/>
          <p:nvPr/>
        </p:nvSpPr>
        <p:spPr>
          <a:xfrm>
            <a:off x="5489258" y="4387691"/>
            <a:ext cx="1311593" cy="4140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r>
              <a:rPr lang="zh-CN" sz="2100" b="1" u="sng">
                <a:solidFill>
                  <a:schemeClr val="tx1"/>
                </a:solidFill>
              </a:rPr>
              <a:t>情感态度</a:t>
            </a:r>
            <a:endParaRPr lang="zh-CN" sz="2100" b="1" u="sng">
              <a:solidFill>
                <a:schemeClr val="tx1"/>
              </a:solidFill>
            </a:endParaRPr>
          </a:p>
        </p:txBody>
      </p:sp>
      <p:sp>
        <p:nvSpPr>
          <p:cNvPr id="33" name="线形标注 1(无边框) 32"/>
          <p:cNvSpPr/>
          <p:nvPr/>
        </p:nvSpPr>
        <p:spPr>
          <a:xfrm>
            <a:off x="7255669" y="823436"/>
            <a:ext cx="1804511" cy="1582103"/>
          </a:xfrm>
          <a:prstGeom prst="callout1">
            <a:avLst>
              <a:gd name="adj1" fmla="val 18748"/>
              <a:gd name="adj2" fmla="val -8653"/>
              <a:gd name="adj3" fmla="val 43694"/>
              <a:gd name="adj4" fmla="val -52078"/>
            </a:avLst>
          </a:prstGeom>
          <a:solidFill>
            <a:srgbClr val="FFFF00"/>
          </a:solidFill>
        </p:spPr>
        <p:style>
          <a:lnRef idx="2">
            <a:schemeClr val="accent2"/>
          </a:lnRef>
          <a:fillRef idx="1">
            <a:schemeClr val="lt1"/>
          </a:fillRef>
          <a:effectRef idx="0">
            <a:schemeClr val="accent2"/>
          </a:effectRef>
          <a:fontRef idx="minor">
            <a:schemeClr val="dk1"/>
          </a:fontRef>
        </p:style>
        <p:txBody>
          <a:bodyPr rtlCol="0" anchor="ctr"/>
          <a:p>
            <a:pPr algn="l"/>
            <a:r>
              <a:rPr lang="zh-CN" altLang="en-US" sz="1800" u="sng">
                <a:solidFill>
                  <a:schemeClr val="tx1"/>
                </a:solidFill>
                <a:latin typeface="宋体" panose="02010600030101010101" pitchFamily="2" charset="-122"/>
                <a:ea typeface="宋体" panose="02010600030101010101" pitchFamily="2" charset="-122"/>
                <a:cs typeface="宋体" panose="02010600030101010101" pitchFamily="2" charset="-122"/>
              </a:rPr>
              <a:t>新高考Ⅰ</a:t>
            </a:r>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rPr>
              <a:t>2022.D</a:t>
            </a:r>
            <a:endPar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rPr>
              <a:t>2021.D</a:t>
            </a:r>
            <a:endParaRPr lang="zh-CN" altLang="en-US" sz="1800" u="sng">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zh-CN" altLang="en-US" sz="1800" u="sng">
                <a:solidFill>
                  <a:schemeClr val="tx1"/>
                </a:solidFill>
                <a:latin typeface="宋体" panose="02010600030101010101" pitchFamily="2" charset="-122"/>
                <a:ea typeface="宋体" panose="02010600030101010101" pitchFamily="2" charset="-122"/>
                <a:cs typeface="宋体" panose="02010600030101010101" pitchFamily="2" charset="-122"/>
              </a:rPr>
              <a:t>浙</a:t>
            </a:r>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rPr>
              <a:t>2022.1C 2021.6C, </a:t>
            </a:r>
            <a:endPar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rPr>
              <a:t>2021.1C, </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35" name="对角圆角矩形 34"/>
          <p:cNvSpPr/>
          <p:nvPr/>
        </p:nvSpPr>
        <p:spPr>
          <a:xfrm>
            <a:off x="7462838" y="2472690"/>
            <a:ext cx="1548765" cy="506254"/>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rPr>
              <a:t>浙</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2022,C28,</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2020.7C28</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36" name="对角圆角矩形 35"/>
          <p:cNvSpPr/>
          <p:nvPr/>
        </p:nvSpPr>
        <p:spPr>
          <a:xfrm>
            <a:off x="7339965" y="3090386"/>
            <a:ext cx="1742599" cy="919639"/>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rPr>
              <a:t>浙</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2021.6C29,</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2020.7C29</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2020.1C28</a:t>
            </a:r>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29 </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7" name="对角圆角矩形 36"/>
          <p:cNvSpPr/>
          <p:nvPr/>
        </p:nvSpPr>
        <p:spPr>
          <a:xfrm>
            <a:off x="6800850" y="4482465"/>
            <a:ext cx="2125980" cy="760095"/>
          </a:xfrm>
          <a:prstGeom prst="round2Diag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1800" u="sng">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新高考Ⅰ</a:t>
            </a:r>
            <a:r>
              <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2022.D35</a:t>
            </a:r>
            <a:endParaRPr lang="en-US" altLang="zh-CN" sz="1800" u="sng">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2021,1C27</a:t>
            </a:r>
            <a:r>
              <a:rPr lang="zh-CN" altLang="en-US" sz="18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28</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l"/>
            <a:r>
              <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rPr>
              <a:t>2020.1C27</a:t>
            </a:r>
            <a:endParaRPr lang="en-US" altLang="zh-CN" sz="18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38" name="文本框 37"/>
          <p:cNvSpPr txBox="1"/>
          <p:nvPr/>
        </p:nvSpPr>
        <p:spPr>
          <a:xfrm>
            <a:off x="5500688" y="3182779"/>
            <a:ext cx="1875473" cy="7372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r>
              <a:rPr lang="zh-CN" sz="2100" b="1">
                <a:solidFill>
                  <a:schemeClr val="tx1"/>
                </a:solidFill>
              </a:rPr>
              <a:t>细节理解</a:t>
            </a:r>
            <a:r>
              <a:rPr lang="en-US" altLang="zh-CN" sz="2100" b="1">
                <a:solidFill>
                  <a:schemeClr val="tx1"/>
                </a:solidFill>
              </a:rPr>
              <a:t>/</a:t>
            </a:r>
            <a:r>
              <a:rPr lang="zh-CN" altLang="en-US" sz="2100" b="1">
                <a:solidFill>
                  <a:schemeClr val="tx1"/>
                </a:solidFill>
              </a:rPr>
              <a:t>推断</a:t>
            </a:r>
            <a:endParaRPr lang="zh-CN" altLang="en-US" sz="2100" b="1">
              <a:solidFill>
                <a:schemeClr val="tx1"/>
              </a:solidFill>
            </a:endParaRPr>
          </a:p>
        </p:txBody>
      </p:sp>
      <p:sp>
        <p:nvSpPr>
          <p:cNvPr id="39" name="文本框 38"/>
          <p:cNvSpPr txBox="1"/>
          <p:nvPr/>
        </p:nvSpPr>
        <p:spPr>
          <a:xfrm>
            <a:off x="5489258" y="3524726"/>
            <a:ext cx="1438275" cy="4140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p>
            <a:r>
              <a:rPr lang="zh-CN" altLang="en-US" sz="2100" b="1" u="sng">
                <a:solidFill>
                  <a:schemeClr val="tx1"/>
                </a:solidFill>
              </a:rPr>
              <a:t>说明方法</a:t>
            </a:r>
            <a:endParaRPr lang="zh-CN" altLang="en-US" sz="2100" b="1" u="sng">
              <a:solidFill>
                <a:schemeClr val="tx1"/>
              </a:solidFill>
            </a:endParaRPr>
          </a:p>
        </p:txBody>
      </p:sp>
      <p:sp>
        <p:nvSpPr>
          <p:cNvPr id="5" name="右箭头 4"/>
          <p:cNvSpPr/>
          <p:nvPr/>
        </p:nvSpPr>
        <p:spPr>
          <a:xfrm rot="5400000">
            <a:off x="332423" y="3065145"/>
            <a:ext cx="3093720" cy="397669"/>
          </a:xfrm>
          <a:prstGeom prst="rightArrow">
            <a:avLst/>
          </a:prstGeom>
          <a:solidFill>
            <a:schemeClr val="accent4">
              <a:lumMod val="60000"/>
              <a:lumOff val="40000"/>
            </a:schemeClr>
          </a:solidFill>
          <a:ln w="12700" cmpd="sng">
            <a:solidFill>
              <a:srgbClr val="1D41D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1" name="圆角矩形 10"/>
          <p:cNvSpPr/>
          <p:nvPr/>
        </p:nvSpPr>
        <p:spPr>
          <a:xfrm>
            <a:off x="1022509" y="4778432"/>
            <a:ext cx="2497931" cy="50772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numCol="1" spcCol="0" rtlCol="0" fromWordArt="0" anchor="ctr" anchorCtr="0" forceAA="0" compatLnSpc="1">
            <a:spAutoFit/>
          </a:bodyPr>
          <a:p>
            <a:pPr lvl="0" algn="ctr" defTabSz="1087755">
              <a:buClrTx/>
              <a:buSzTx/>
              <a:buFontTx/>
            </a:pPr>
            <a:r>
              <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具体（</a:t>
            </a:r>
            <a:r>
              <a:rPr lang="en-US" altLang="zh-CN"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Specific)</a:t>
            </a:r>
            <a:endParaRPr lang="en-US" altLang="zh-CN"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4" name="圆角矩形 3"/>
          <p:cNvSpPr/>
          <p:nvPr/>
        </p:nvSpPr>
        <p:spPr>
          <a:xfrm>
            <a:off x="779621" y="1209413"/>
            <a:ext cx="2497931" cy="5077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vertOverflow="overflow" horzOverflow="overflow" vert="horz" wrap="square" numCol="1" spcCol="0" rtlCol="0" fromWordArt="0" anchor="ctr" anchorCtr="0" forceAA="0" compatLnSpc="1">
            <a:spAutoFit/>
          </a:bodyPr>
          <a:p>
            <a:pPr lvl="0" algn="ctr" defTabSz="1087755">
              <a:buClrTx/>
              <a:buSzTx/>
              <a:buFontTx/>
            </a:pPr>
            <a:r>
              <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概括</a:t>
            </a:r>
            <a:r>
              <a:rPr lang="en-US" altLang="zh-CN"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(General)</a:t>
            </a:r>
            <a:endParaRPr lang="en-US" altLang="zh-CN"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15" name="矩形 14"/>
          <p:cNvSpPr/>
          <p:nvPr>
            <p:custDataLst>
              <p:tags r:id="rId1"/>
            </p:custDataLst>
          </p:nvPr>
        </p:nvSpPr>
        <p:spPr>
          <a:xfrm>
            <a:off x="-36195" y="-30480"/>
            <a:ext cx="7981950" cy="583565"/>
          </a:xfrm>
          <a:prstGeom prst="rect">
            <a:avLst/>
          </a:prstGeom>
          <a:solidFill>
            <a:srgbClr val="FFFF00"/>
          </a:solidFill>
        </p:spPr>
        <p:txBody>
          <a:bodyPr wrap="square">
            <a:spAutoFit/>
          </a:bodyPr>
          <a:p>
            <a:r>
              <a:rPr kumimoji="1" lang="zh-CN" altLang="en-US" sz="3200" b="1" dirty="0" smtClean="0">
                <a:solidFill>
                  <a:srgbClr val="FF0000"/>
                </a:solidFill>
                <a:latin typeface="微软雅黑" panose="020B0503020204020204" charset="-122"/>
                <a:ea typeface="微软雅黑" panose="020B0503020204020204" charset="-122"/>
              </a:rPr>
              <a:t>策略一：</a:t>
            </a:r>
            <a:r>
              <a:rPr kumimoji="1" lang="zh-CN" altLang="en-US" sz="3200" b="1" dirty="0" smtClean="0">
                <a:solidFill>
                  <a:srgbClr val="FF0000"/>
                </a:solidFill>
                <a:latin typeface="微软雅黑" panose="020B0503020204020204" charset="-122"/>
                <a:ea typeface="微软雅黑" panose="020B0503020204020204" charset="-122"/>
                <a:sym typeface="+mn-ea"/>
              </a:rPr>
              <a:t>语篇结构之</a:t>
            </a:r>
            <a:r>
              <a:rPr kumimoji="1" lang="zh-CN" altLang="en-US" sz="3200" b="1" dirty="0" smtClean="0">
                <a:solidFill>
                  <a:srgbClr val="FF0000"/>
                </a:solidFill>
                <a:latin typeface="微软雅黑" panose="020B0503020204020204" charset="-122"/>
                <a:ea typeface="微软雅黑" panose="020B0503020204020204" charset="-122"/>
              </a:rPr>
              <a:t>研究报告类</a:t>
            </a:r>
            <a:endParaRPr kumimoji="1" lang="zh-CN" altLang="en-US" sz="3200" b="1" dirty="0" smtClean="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linds(horizont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ox(in)">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additive="base">
                                        <p:cTn id="64" dur="500" fill="hold"/>
                                        <p:tgtEl>
                                          <p:spTgt spid="33"/>
                                        </p:tgtEl>
                                        <p:attrNameLst>
                                          <p:attrName>ppt_x</p:attrName>
                                        </p:attrNameLst>
                                      </p:cBhvr>
                                      <p:tavLst>
                                        <p:tav tm="0">
                                          <p:val>
                                            <p:strVal val="#ppt_x"/>
                                          </p:val>
                                        </p:tav>
                                        <p:tav tm="100000">
                                          <p:val>
                                            <p:strVal val="#ppt_x"/>
                                          </p:val>
                                        </p:tav>
                                      </p:tavLst>
                                    </p:anim>
                                    <p:anim calcmode="lin" valueType="num">
                                      <p:cBhvr additive="base">
                                        <p:cTn id="6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linds(horizont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20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blinds(horizontal)">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blinds(horizontal)">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ox(in)">
                                      <p:cBhvr>
                                        <p:cTn id="90" dur="20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box(in)">
                                      <p:cBhvr>
                                        <p:cTn id="95" dur="2000"/>
                                        <p:tgtEl>
                                          <p:spTgt spid="39"/>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linds(horizontal)">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blinds(horizontal)">
                                      <p:cBhvr>
                                        <p:cTn id="105" dur="500"/>
                                        <p:tgtEl>
                                          <p:spTgt spid="23"/>
                                        </p:tgtEl>
                                      </p:cBhvr>
                                    </p:animEffect>
                                  </p:childTnLst>
                                </p:cTn>
                              </p:par>
                            </p:childTnLst>
                          </p:cTn>
                        </p:par>
                      </p:childTnLst>
                    </p:cTn>
                  </p:par>
                  <p:par>
                    <p:cTn id="106" fill="hold">
                      <p:stCondLst>
                        <p:cond delay="indefinite"/>
                      </p:stCondLst>
                      <p:childTnLst>
                        <p:par>
                          <p:cTn id="107" fill="hold">
                            <p:stCondLst>
                              <p:cond delay="0"/>
                            </p:stCondLst>
                            <p:childTnLst>
                              <p:par>
                                <p:cTn id="108" presetID="4" presetClass="entr" presetSubtype="16" fill="hold" grpId="0" nodeType="clickEffect">
                                  <p:stCondLst>
                                    <p:cond delay="0"/>
                                  </p:stCondLst>
                                  <p:childTnLst>
                                    <p:set>
                                      <p:cBhvr>
                                        <p:cTn id="109" dur="1" fill="hold">
                                          <p:stCondLst>
                                            <p:cond delay="0"/>
                                          </p:stCondLst>
                                        </p:cTn>
                                        <p:tgtEl>
                                          <p:spTgt spid="24"/>
                                        </p:tgtEl>
                                        <p:attrNameLst>
                                          <p:attrName>style.visibility</p:attrName>
                                        </p:attrNameLst>
                                      </p:cBhvr>
                                      <p:to>
                                        <p:strVal val="visible"/>
                                      </p:to>
                                    </p:set>
                                    <p:animEffect transition="in" filter="box(in)">
                                      <p:cBhvr>
                                        <p:cTn id="110" dur="2000"/>
                                        <p:tgtEl>
                                          <p:spTgt spid="24"/>
                                        </p:tgtEl>
                                      </p:cBhvr>
                                    </p:animEffect>
                                  </p:childTnLst>
                                </p:cTn>
                              </p:par>
                            </p:childTnLst>
                          </p:cTn>
                        </p:par>
                      </p:childTnLst>
                    </p:cTn>
                  </p:par>
                  <p:par>
                    <p:cTn id="111" fill="hold">
                      <p:stCondLst>
                        <p:cond delay="indefinite"/>
                      </p:stCondLst>
                      <p:childTnLst>
                        <p:par>
                          <p:cTn id="112" fill="hold">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animEffect transition="in" filter="box(in)">
                                      <p:cBhvr>
                                        <p:cTn id="115" dur="2000"/>
                                        <p:tgtEl>
                                          <p:spTgt spid="25"/>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blinds(horizontal)">
                                      <p:cBhvr>
                                        <p:cTn id="1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7" grpId="0" bldLvl="0" animBg="1"/>
      <p:bldP spid="9" grpId="0" bldLvl="0" animBg="1"/>
      <p:bldP spid="10" grpId="0" bldLvl="0" animBg="1"/>
      <p:bldP spid="13" grpId="0" bldLvl="0" animBg="1"/>
      <p:bldP spid="14" grpId="0" bldLvl="0" animBg="1"/>
      <p:bldP spid="16" grpId="0" bldLvl="0" animBg="1"/>
      <p:bldP spid="22" grpId="0" bldLvl="0" animBg="1"/>
      <p:bldP spid="23" grpId="0" bldLvl="0" animBg="1"/>
      <p:bldP spid="24" grpId="0" bldLvl="0" animBg="1"/>
      <p:bldP spid="25" grpId="0" bldLvl="0" animBg="1"/>
      <p:bldP spid="33" grpId="0" bldLvl="0" animBg="1"/>
      <p:bldP spid="35" grpId="0" bldLvl="0" animBg="1"/>
      <p:bldP spid="36" grpId="0" bldLvl="0" animBg="1"/>
      <p:bldP spid="37" grpId="0" bldLvl="0" animBg="1"/>
      <p:bldP spid="38" grpId="0" bldLvl="0" animBg="1"/>
      <p:bldP spid="39" grpId="0" bldLvl="0" animBg="1"/>
      <p:bldP spid="4" grpId="0" bldLvl="0" animBg="1"/>
      <p:bldP spid="5" grpId="0" bldLvl="0"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5560" y="533442"/>
            <a:ext cx="9144000" cy="3268980"/>
          </a:xfrm>
          <a:prstGeom prst="rect">
            <a:avLst/>
          </a:prstGeom>
          <a:noFill/>
          <a:ln w="9525">
            <a:noFill/>
            <a:miter lim="800000"/>
          </a:ln>
          <a:effectLst/>
        </p:spPr>
        <p:txBody>
          <a:bodyPr vert="horz" wrap="square" lIns="68580" tIns="34290" rIns="68580" bIns="34290" numCol="1" anchor="ctr" anchorCtr="0" compatLnSpc="1">
            <a:spAutoFit/>
          </a:bodyPr>
          <a:lstStyle/>
          <a:p>
            <a:pPr marL="0" marR="0" lvl="0" algn="l" defTabSz="914400" rtl="0" eaLnBrk="1" fontAlgn="ctr" latinLnBrk="0" hangingPunct="1">
              <a:lnSpc>
                <a:spcPct val="100000"/>
              </a:lnSpc>
              <a:spcBef>
                <a:spcPct val="0"/>
              </a:spcBef>
              <a:spcAft>
                <a:spcPct val="0"/>
              </a:spcAft>
              <a:buClrTx/>
              <a:buSzTx/>
              <a:buFontTx/>
              <a:buNone/>
            </a:pPr>
            <a:r>
              <a:rPr kumimoji="0" lang="en-US" altLang="zh-CN" sz="15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5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4000" b="1" dirty="0" err="1" smtClean="0">
                <a:solidFill>
                  <a:srgbClr val="FF0000"/>
                </a:solidFill>
                <a:latin typeface="Times New Roman" panose="02020603050405020304" pitchFamily="18" charset="0"/>
                <a:cs typeface="Times New Roman" panose="02020603050405020304" pitchFamily="18" charset="0"/>
                <a:sym typeface="+mn-ea"/>
              </a:rPr>
              <a:t>p</a:t>
            </a:r>
            <a:r>
              <a:rPr lang="en-US" altLang="zh-CN" sz="2800" b="1" dirty="0" err="1" smtClean="0">
                <a:solidFill>
                  <a:srgbClr val="FF0000"/>
                </a:solidFill>
                <a:latin typeface="Times New Roman" panose="02020603050405020304" pitchFamily="18" charset="0"/>
                <a:cs typeface="Times New Roman" panose="02020603050405020304" pitchFamily="18" charset="0"/>
                <a:sym typeface="+mn-ea"/>
              </a:rPr>
              <a:t>ara1</a:t>
            </a:r>
            <a:r>
              <a:rPr kumimoji="0" lang="en-US" altLang="zh-CN" sz="2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Human speech contains more than 2,000 different sounds, from the common </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to the rare clicks of some</a:t>
            </a:r>
            <a:r>
              <a:rPr kumimoji="0" lang="en-US" altLang="zh-CN" sz="2800" b="0" i="0" u="none" strike="noStrike" cap="none" normalizeH="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southern African languages. But why are certain sounds more common than others? A ground-breaking, </a:t>
            </a:r>
            <a:r>
              <a:rPr kumimoji="0" lang="en-US" altLang="zh-CN" sz="2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five-year study shows that diet-related changes in human bite led to new speech sounds that are now found in half the world</a:t>
            </a:r>
            <a:r>
              <a:rPr kumimoji="0" lang="en-US" altLang="zh-CN" sz="2800" b="0" i="0" u="none" strike="noStrike" cap="none" normalizeH="0" baseline="0" dirty="0" smtClean="0">
                <a:ln>
                  <a:noFill/>
                </a:ln>
                <a:solidFill>
                  <a:srgbClr val="FF0000"/>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 languages. </a:t>
            </a:r>
            <a:endParaRPr kumimoji="0" lang="en-US" altLang="zh-CN" sz="2800" b="0"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endParaRP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smtClean="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36195" y="116873"/>
            <a:ext cx="4660265" cy="645160"/>
          </a:xfrm>
          <a:prstGeom prst="rect">
            <a:avLst/>
          </a:prstGeom>
          <a:solidFill>
            <a:srgbClr val="FFFF00"/>
          </a:solidFill>
        </p:spPr>
        <p:txBody>
          <a:bodyPr wrap="none">
            <a:spAutoFit/>
          </a:bodyPr>
          <a:lstStyle/>
          <a:p>
            <a:pPr lvl="0" indent="133350" fontAlgn="ctr">
              <a:spcBef>
                <a:spcPct val="0"/>
              </a:spcBef>
              <a:spcAft>
                <a:spcPct val="0"/>
              </a:spcAft>
            </a:pPr>
            <a:r>
              <a:rPr lang="zh-CN" altLang="en-US" sz="3600" b="1" dirty="0" smtClean="0">
                <a:latin typeface="Calibri" panose="020F0502020204030204" charset="0"/>
                <a:ea typeface="宋体" panose="02010600030101010101" pitchFamily="2" charset="-122"/>
                <a:cs typeface="Times New Roman" panose="02020603050405020304" pitchFamily="18" charset="0"/>
              </a:rPr>
              <a:t>（</a:t>
            </a:r>
            <a:r>
              <a:rPr lang="en-US" altLang="zh-CN" sz="3600" b="1" dirty="0" smtClean="0">
                <a:latin typeface="Calibri" panose="020F0502020204030204" charset="0"/>
                <a:ea typeface="宋体" panose="02010600030101010101" pitchFamily="2" charset="-122"/>
                <a:cs typeface="Times New Roman" panose="02020603050405020304" pitchFamily="18" charset="0"/>
              </a:rPr>
              <a:t>2022</a:t>
            </a:r>
            <a:r>
              <a:rPr lang="zh-CN" altLang="en-US" sz="3600" b="1" dirty="0" smtClean="0">
                <a:latin typeface="Calibri" panose="020F0502020204030204" charset="0"/>
                <a:ea typeface="宋体" panose="02010600030101010101" pitchFamily="2" charset="-122"/>
                <a:cs typeface="Times New Roman" panose="02020603050405020304" pitchFamily="18" charset="0"/>
              </a:rPr>
              <a:t>年全国</a:t>
            </a:r>
            <a:r>
              <a:rPr lang="en-US" altLang="zh-CN" sz="3600" b="1" dirty="0" smtClean="0">
                <a:latin typeface="Calibri" panose="020F0502020204030204" charset="0"/>
                <a:ea typeface="宋体" panose="02010600030101010101" pitchFamily="2" charset="-122"/>
                <a:cs typeface="Times New Roman" panose="02020603050405020304" pitchFamily="18" charset="0"/>
              </a:rPr>
              <a:t>1</a:t>
            </a:r>
            <a:r>
              <a:rPr lang="zh-CN" altLang="en-US" sz="3600" b="1" dirty="0" smtClean="0">
                <a:latin typeface="Calibri" panose="020F0502020204030204" charset="0"/>
                <a:ea typeface="宋体" panose="02010600030101010101" pitchFamily="2" charset="-122"/>
                <a:cs typeface="Times New Roman" panose="02020603050405020304" pitchFamily="18" charset="0"/>
              </a:rPr>
              <a:t>卷</a:t>
            </a:r>
            <a:r>
              <a:rPr lang="en-US" altLang="zh-CN" sz="3600" b="1" dirty="0" smtClean="0">
                <a:latin typeface="Calibri" panose="020F0502020204030204" charset="0"/>
                <a:ea typeface="宋体" panose="02010600030101010101" pitchFamily="2" charset="-122"/>
                <a:cs typeface="Times New Roman" panose="02020603050405020304" pitchFamily="18" charset="0"/>
              </a:rPr>
              <a:t>D</a:t>
            </a:r>
            <a:r>
              <a:rPr lang="zh-CN" altLang="en-US" sz="3600" b="1" dirty="0" smtClean="0">
                <a:latin typeface="Calibri" panose="020F0502020204030204" charset="0"/>
                <a:ea typeface="宋体" panose="02010600030101010101" pitchFamily="2" charset="-122"/>
                <a:cs typeface="Times New Roman" panose="02020603050405020304" pitchFamily="18" charset="0"/>
              </a:rPr>
              <a:t>篇</a:t>
            </a:r>
            <a:r>
              <a:rPr lang="en-US" altLang="zh-CN" sz="3600" b="1" dirty="0" smtClean="0">
                <a:latin typeface="Calibri" panose="020F0502020204030204" charset="0"/>
                <a:ea typeface="宋体" panose="02010600030101010101" pitchFamily="2" charset="-122"/>
                <a:cs typeface="Times New Roman" panose="02020603050405020304" pitchFamily="18" charset="0"/>
              </a:rPr>
              <a:t>)</a:t>
            </a:r>
            <a:endParaRPr lang="en-US" altLang="zh-CN" sz="3600" b="1" dirty="0" smtClean="0">
              <a:latin typeface="Calibri" panose="020F0502020204030204" charset="0"/>
              <a:ea typeface="宋体" panose="02010600030101010101" pitchFamily="2" charset="-122"/>
              <a:cs typeface="Times New Roman" panose="02020603050405020304" pitchFamily="18" charset="0"/>
            </a:endParaRPr>
          </a:p>
        </p:txBody>
      </p:sp>
      <p:sp>
        <p:nvSpPr>
          <p:cNvPr id="8" name="TextBox 7"/>
          <p:cNvSpPr txBox="1"/>
          <p:nvPr>
            <p:custDataLst>
              <p:tags r:id="rId1"/>
            </p:custDataLst>
          </p:nvPr>
        </p:nvSpPr>
        <p:spPr>
          <a:xfrm>
            <a:off x="635" y="3368040"/>
            <a:ext cx="9143365" cy="3463290"/>
          </a:xfrm>
          <a:prstGeom prst="rect">
            <a:avLst/>
          </a:prstGeom>
          <a:solidFill>
            <a:srgbClr val="00B0F0"/>
          </a:solidFill>
        </p:spPr>
        <p:txBody>
          <a:bodyPr wrap="none" rtlCol="0">
            <a:noAutofit/>
          </a:bodyPr>
          <a:p>
            <a:pPr algn="l"/>
            <a:r>
              <a:rPr lang="en-US" altLang="zh-CN" sz="2800" dirty="0" smtClean="0">
                <a:sym typeface="+mn-ea"/>
              </a:rPr>
              <a:t>  </a:t>
            </a:r>
            <a:r>
              <a:rPr lang="en-US" altLang="zh-CN" sz="2800" dirty="0" smtClean="0">
                <a:latin typeface="Aharoni" panose="02010803020104030203" charset="0"/>
                <a:cs typeface="Aharoni" panose="02010803020104030203" charset="0"/>
                <a:sym typeface="+mn-ea"/>
              </a:rPr>
              <a:t>Task1</a:t>
            </a:r>
            <a:r>
              <a:rPr lang="zh-CN" altLang="en-US" sz="2800" dirty="0" smtClean="0">
                <a:latin typeface="Aharoni" panose="02010803020104030203" charset="0"/>
                <a:cs typeface="Aharoni" panose="02010803020104030203" charset="0"/>
                <a:sym typeface="+mn-ea"/>
              </a:rPr>
              <a:t>：</a:t>
            </a:r>
            <a:r>
              <a:rPr lang="en-US" altLang="zh-CN" sz="2800" dirty="0" smtClean="0">
                <a:latin typeface="Aharoni" panose="02010803020104030203" charset="0"/>
                <a:cs typeface="Aharoni" panose="02010803020104030203" charset="0"/>
                <a:sym typeface="+mn-ea"/>
              </a:rPr>
              <a:t>find the  main idea of this paragraph</a:t>
            </a:r>
            <a:endParaRPr lang="en-US" altLang="zh-CN" sz="2800" dirty="0" smtClean="0">
              <a:latin typeface="Aharoni" panose="02010803020104030203" charset="0"/>
              <a:cs typeface="Aharoni" panose="02010803020104030203" charset="0"/>
              <a:sym typeface="+mn-ea"/>
            </a:endParaRPr>
          </a:p>
          <a:p>
            <a:pPr algn="l"/>
            <a:endParaRPr lang="en-US" altLang="zh-CN" sz="2800" dirty="0" smtClean="0">
              <a:sym typeface="+mn-ea"/>
            </a:endParaRPr>
          </a:p>
          <a:p>
            <a:pPr algn="l"/>
            <a:r>
              <a:rPr lang="en-US" altLang="zh-CN" sz="2800">
                <a:solidFill>
                  <a:srgbClr val="FF0000"/>
                </a:solidFill>
                <a:latin typeface="Times New Roman" panose="02020603050405020304" pitchFamily="18" charset="0"/>
                <a:sym typeface="+mn-ea"/>
              </a:rPr>
              <a:t>the research/study/report showed/ found/discovered that.....</a:t>
            </a:r>
            <a:endParaRPr lang="en-US" altLang="zh-CN" sz="2800">
              <a:solidFill>
                <a:srgbClr val="FF0000"/>
              </a:solidFill>
              <a:latin typeface="Times New Roman" panose="02020603050405020304" pitchFamily="18" charset="0"/>
              <a:sym typeface="+mn-ea"/>
            </a:endParaRPr>
          </a:p>
          <a:p>
            <a:pPr algn="l"/>
            <a:endParaRPr lang="en-US" altLang="zh-CN" sz="2800">
              <a:solidFill>
                <a:srgbClr val="FF0000"/>
              </a:solidFill>
              <a:latin typeface="Times New Roman" panose="02020603050405020304" pitchFamily="18" charset="0"/>
              <a:ea typeface="宋体" panose="02010600030101010101" pitchFamily="2" charset="-122"/>
              <a:sym typeface="+mn-ea"/>
            </a:endParaRPr>
          </a:p>
          <a:p>
            <a:pPr algn="l"/>
            <a:endParaRPr lang="en-US" altLang="zh-CN" sz="2800">
              <a:solidFill>
                <a:srgbClr val="FF0000"/>
              </a:solidFill>
              <a:latin typeface="Times New Roman" panose="02020603050405020304" pitchFamily="18" charset="0"/>
              <a:ea typeface="宋体" panose="02010600030101010101" pitchFamily="2" charset="-122"/>
            </a:endParaRPr>
          </a:p>
          <a:p>
            <a:pPr algn="l"/>
            <a:r>
              <a:rPr lang="en-US" altLang="zh-CN" sz="2800" dirty="0" smtClean="0"/>
              <a:t>        </a:t>
            </a:r>
            <a:endParaRPr lang="en-US" altLang="zh-CN" sz="2800" dirty="0" smtClean="0"/>
          </a:p>
          <a:p>
            <a:pPr algn="l"/>
            <a:r>
              <a:rPr lang="en-US" altLang="zh-CN" sz="2800" dirty="0" smtClean="0"/>
              <a:t>           </a:t>
            </a:r>
            <a:endParaRPr lang="zh-CN" altLang="en-US" sz="2800" dirty="0"/>
          </a:p>
        </p:txBody>
      </p:sp>
      <p:sp>
        <p:nvSpPr>
          <p:cNvPr id="3" name="箭头: 下 14"/>
          <p:cNvSpPr/>
          <p:nvPr>
            <p:custDataLst>
              <p:tags r:id="rId2"/>
            </p:custDataLst>
          </p:nvPr>
        </p:nvSpPr>
        <p:spPr>
          <a:xfrm>
            <a:off x="3564255" y="4796790"/>
            <a:ext cx="297815" cy="1115060"/>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TextBox 6"/>
          <p:cNvSpPr txBox="1"/>
          <p:nvPr>
            <p:custDataLst>
              <p:tags r:id="rId3"/>
            </p:custDataLst>
          </p:nvPr>
        </p:nvSpPr>
        <p:spPr>
          <a:xfrm>
            <a:off x="1764030" y="5911850"/>
            <a:ext cx="6632575" cy="521970"/>
          </a:xfrm>
          <a:prstGeom prst="rect">
            <a:avLst/>
          </a:prstGeom>
          <a:solidFill>
            <a:srgbClr val="00B0F0"/>
          </a:solidFill>
        </p:spPr>
        <p:txBody>
          <a:bodyPr wrap="square" rtlCol="0">
            <a:spAutoFit/>
          </a:bodyPr>
          <a:p>
            <a:pPr algn="l"/>
            <a:r>
              <a:rPr lang="en-US" altLang="zh-CN" sz="2800" dirty="0" smtClean="0">
                <a:latin typeface="Aharoni" panose="02010803020104030203" charset="0"/>
                <a:cs typeface="Aharoni" panose="02010803020104030203" charset="0"/>
                <a:sym typeface="+mn-ea"/>
              </a:rPr>
              <a:t>The </a:t>
            </a:r>
            <a:r>
              <a:rPr sz="2800" b="1">
                <a:latin typeface="Aharoni" panose="02010803020104030203" charset="0"/>
                <a:cs typeface="Aharoni" panose="02010803020104030203" charset="0"/>
                <a:sym typeface="+mn-ea"/>
              </a:rPr>
              <a:t>_____________</a:t>
            </a:r>
            <a:r>
              <a:rPr lang="en-US" altLang="zh-CN" sz="2800" dirty="0" smtClean="0">
                <a:latin typeface="Aharoni" panose="02010803020104030203" charset="0"/>
                <a:cs typeface="Aharoni" panose="02010803020104030203" charset="0"/>
                <a:sym typeface="+mn-ea"/>
              </a:rPr>
              <a:t>of the research</a:t>
            </a:r>
            <a:endParaRPr lang="zh-CN" altLang="en-US" sz="2800" dirty="0">
              <a:latin typeface="Aharoni" panose="02010803020104030203" charset="0"/>
              <a:cs typeface="Aharoni" panose="02010803020104030203" charset="0"/>
            </a:endParaRPr>
          </a:p>
        </p:txBody>
      </p:sp>
      <p:sp>
        <p:nvSpPr>
          <p:cNvPr id="4" name="文本框 3"/>
          <p:cNvSpPr txBox="1"/>
          <p:nvPr>
            <p:custDataLst>
              <p:tags r:id="rId4"/>
            </p:custDataLst>
          </p:nvPr>
        </p:nvSpPr>
        <p:spPr>
          <a:xfrm>
            <a:off x="2700020" y="5805170"/>
            <a:ext cx="1723390" cy="583565"/>
          </a:xfrm>
          <a:prstGeom prst="rect">
            <a:avLst/>
          </a:prstGeom>
          <a:noFill/>
        </p:spPr>
        <p:txBody>
          <a:bodyPr wrap="square" rtlCol="0">
            <a:spAutoFit/>
          </a:bodyPr>
          <a:p>
            <a:r>
              <a:rPr lang="en-US" altLang="zh-CN" sz="3200" dirty="0" smtClean="0">
                <a:latin typeface="Aharoni" panose="02010803020104030203" charset="0"/>
                <a:cs typeface="Aharoni" panose="02010803020104030203" charset="0"/>
                <a:sym typeface="+mn-ea"/>
              </a:rPr>
              <a:t>result </a:t>
            </a:r>
            <a:endParaRPr sz="3200" dirty="0" smtClean="0">
              <a:solidFill>
                <a:srgbClr val="FF0000"/>
              </a:solidFill>
              <a:latin typeface="Aharoni" panose="02010803020104030203" charset="0"/>
              <a:ea typeface="微软雅黑 Light" panose="020B0502040204020203" pitchFamily="34" charset="-122"/>
              <a:cs typeface="Aharoni" panose="02010803020104030203"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2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bldLvl="0" animBg="1"/>
      <p:bldP spid="7" grpId="0" bldLvl="0" animBg="1"/>
      <p:bldP spid="7" grpId="1" animBg="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5560" y="779505"/>
            <a:ext cx="9144000" cy="2776855"/>
          </a:xfrm>
          <a:prstGeom prst="rect">
            <a:avLst/>
          </a:prstGeom>
          <a:noFill/>
          <a:ln w="9525">
            <a:noFill/>
            <a:miter lim="800000"/>
          </a:ln>
          <a:effectLst/>
        </p:spPr>
        <p:txBody>
          <a:bodyPr vert="horz" wrap="square" lIns="68580" tIns="34290" rIns="68580" bIns="34290" numCol="1" anchor="ctr" anchorCtr="0" compatLnSpc="1">
            <a:spAutoFit/>
          </a:bodyPr>
          <a:lstStyle/>
          <a:p>
            <a:pPr marL="0" marR="0" lvl="0" algn="l" defTabSz="914400" rtl="0" eaLnBrk="0" fontAlgn="ctr" latinLnBrk="0" hangingPunct="0">
              <a:lnSpc>
                <a:spcPct val="100000"/>
              </a:lnSpc>
              <a:spcBef>
                <a:spcPct val="0"/>
              </a:spcBef>
              <a:spcAft>
                <a:spcPct val="0"/>
              </a:spcAft>
              <a:buClrTx/>
              <a:buSzTx/>
              <a:buFontTx/>
              <a:buNone/>
            </a:pPr>
            <a:r>
              <a:rPr kumimoji="0" lang="en-US" altLang="zh-CN" sz="15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dirty="0" err="1" smtClean="0">
                <a:solidFill>
                  <a:srgbClr val="FF0000"/>
                </a:solidFill>
                <a:latin typeface="Times New Roman" panose="02020603050405020304" pitchFamily="18" charset="0"/>
                <a:cs typeface="Times New Roman" panose="02020603050405020304" pitchFamily="18" charset="0"/>
                <a:sym typeface="+mn-ea"/>
              </a:rPr>
              <a:t>para2</a:t>
            </a:r>
            <a:r>
              <a:rPr lang="en-US" altLang="zh-CN" sz="3600" dirty="0" smtClean="0">
                <a:ln>
                  <a:noFill/>
                </a:ln>
                <a:solidFill>
                  <a:srgbClr val="FF0000"/>
                </a:solidFill>
                <a:effectLst/>
                <a:latin typeface="Times New Roman" panose="02020603050405020304" pitchFamily="18" charset="0"/>
                <a:cs typeface="Times New Roman" panose="02020603050405020304" pitchFamily="18" charset="0"/>
                <a:sym typeface="+mn-ea"/>
              </a:rPr>
              <a:t> </a:t>
            </a:r>
            <a:r>
              <a:rPr kumimoji="0" lang="en-US" altLang="zh-CN" sz="3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dirty="0" smtClean="0">
                <a:ln>
                  <a:noFill/>
                </a:ln>
                <a:solidFill>
                  <a:srgbClr val="FF0000"/>
                </a:solidFill>
                <a:effectLst/>
                <a:latin typeface="Times New Roman" panose="02020603050405020304" pitchFamily="18" charset="0"/>
                <a:cs typeface="Times New Roman" panose="02020603050405020304" pitchFamily="18" charset="0"/>
                <a:sym typeface="+mn-ea"/>
              </a:rPr>
              <a:t> More than 30 years ago, the scholar Charles </a:t>
            </a:r>
            <a:r>
              <a:rPr lang="en-US" altLang="zh-CN" sz="2800" dirty="0" err="1" smtClean="0">
                <a:ln>
                  <a:noFill/>
                </a:ln>
                <a:solidFill>
                  <a:srgbClr val="FF0000"/>
                </a:solidFill>
                <a:effectLst/>
                <a:latin typeface="Times New Roman" panose="02020603050405020304" pitchFamily="18" charset="0"/>
                <a:cs typeface="Times New Roman" panose="02020603050405020304" pitchFamily="18" charset="0"/>
                <a:sym typeface="+mn-ea"/>
              </a:rPr>
              <a:t>Hockett</a:t>
            </a:r>
            <a:r>
              <a:rPr lang="en-US" altLang="zh-CN" sz="2800" dirty="0" smtClean="0">
                <a:ln>
                  <a:noFill/>
                </a:ln>
                <a:solidFill>
                  <a:srgbClr val="FF0000"/>
                </a:solidFill>
                <a:effectLst/>
                <a:latin typeface="Times New Roman" panose="02020603050405020304" pitchFamily="18" charset="0"/>
                <a:cs typeface="Times New Roman" panose="02020603050405020304" pitchFamily="18" charset="0"/>
                <a:sym typeface="+mn-ea"/>
              </a:rPr>
              <a:t> noted</a:t>
            </a:r>
            <a:r>
              <a:rPr lang="en-US" altLang="zh-CN" sz="2800" dirty="0" smtClean="0">
                <a:ln>
                  <a:noFill/>
                </a:ln>
                <a:effectLst/>
                <a:latin typeface="Times New Roman" panose="02020603050405020304" pitchFamily="18" charset="0"/>
                <a:cs typeface="Times New Roman" panose="02020603050405020304" pitchFamily="18" charset="0"/>
                <a:sym typeface="+mn-ea"/>
              </a:rPr>
              <a:t> that speech sounds called labiodentals, such as </a:t>
            </a:r>
            <a:r>
              <a:rPr lang="en-US" altLang="zh-CN" sz="2800" dirty="0" smtClean="0">
                <a:ln>
                  <a:noFill/>
                </a:ln>
                <a:effectLst/>
                <a:latin typeface="Calibri" panose="020F0502020204030204"/>
                <a:cs typeface="Times New Roman" panose="02020603050405020304" pitchFamily="18" charset="0"/>
                <a:sym typeface="+mn-ea"/>
              </a:rPr>
              <a:t>“</a:t>
            </a:r>
            <a:r>
              <a:rPr lang="en-US" altLang="zh-CN" sz="2800" dirty="0" smtClean="0">
                <a:ln>
                  <a:noFill/>
                </a:ln>
                <a:effectLst/>
                <a:latin typeface="Times New Roman" panose="02020603050405020304" pitchFamily="18" charset="0"/>
                <a:cs typeface="Times New Roman" panose="02020603050405020304" pitchFamily="18" charset="0"/>
                <a:sym typeface="+mn-ea"/>
              </a:rPr>
              <a:t>f</a:t>
            </a:r>
            <a:r>
              <a:rPr lang="en-US" altLang="zh-CN" sz="2800" dirty="0" smtClean="0">
                <a:ln>
                  <a:noFill/>
                </a:ln>
                <a:effectLst/>
                <a:latin typeface="Calibri" panose="020F0502020204030204"/>
                <a:cs typeface="Times New Roman" panose="02020603050405020304" pitchFamily="18" charset="0"/>
                <a:sym typeface="+mn-ea"/>
              </a:rPr>
              <a:t>”</a:t>
            </a:r>
            <a:r>
              <a:rPr lang="en-US" altLang="zh-CN" sz="2800" dirty="0" smtClean="0">
                <a:ln>
                  <a:noFill/>
                </a:ln>
                <a:effectLst/>
                <a:latin typeface="Times New Roman" panose="02020603050405020304" pitchFamily="18" charset="0"/>
                <a:cs typeface="Times New Roman" panose="02020603050405020304" pitchFamily="18" charset="0"/>
                <a:sym typeface="+mn-ea"/>
              </a:rPr>
              <a:t> and </a:t>
            </a:r>
            <a:r>
              <a:rPr lang="en-US" altLang="zh-CN" sz="2800" dirty="0" smtClean="0">
                <a:ln>
                  <a:noFill/>
                </a:ln>
                <a:effectLst/>
                <a:latin typeface="Calibri" panose="020F0502020204030204"/>
                <a:cs typeface="Times New Roman" panose="02020603050405020304" pitchFamily="18" charset="0"/>
                <a:sym typeface="+mn-ea"/>
              </a:rPr>
              <a:t>“</a:t>
            </a:r>
            <a:r>
              <a:rPr lang="en-US" altLang="zh-CN" sz="2800" dirty="0" smtClean="0">
                <a:ln>
                  <a:noFill/>
                </a:ln>
                <a:effectLst/>
                <a:latin typeface="Times New Roman" panose="02020603050405020304" pitchFamily="18" charset="0"/>
                <a:cs typeface="Times New Roman" panose="02020603050405020304" pitchFamily="18" charset="0"/>
                <a:sym typeface="+mn-ea"/>
              </a:rPr>
              <a:t>v</a:t>
            </a:r>
            <a:r>
              <a:rPr lang="en-US" altLang="zh-CN" sz="2800" dirty="0" smtClean="0">
                <a:ln>
                  <a:noFill/>
                </a:ln>
                <a:effectLst/>
                <a:latin typeface="Calibri" panose="020F0502020204030204"/>
                <a:cs typeface="Times New Roman" panose="02020603050405020304" pitchFamily="18" charset="0"/>
                <a:sym typeface="+mn-ea"/>
              </a:rPr>
              <a:t>”</a:t>
            </a:r>
            <a:r>
              <a:rPr lang="en-US" altLang="zh-CN" sz="2800" dirty="0" smtClean="0">
                <a:ln>
                  <a:noFill/>
                </a:ln>
                <a:effectLst/>
                <a:latin typeface="Times New Roman" panose="02020603050405020304" pitchFamily="18" charset="0"/>
                <a:cs typeface="Times New Roman" panose="02020603050405020304" pitchFamily="18" charset="0"/>
                <a:sym typeface="+mn-ea"/>
              </a:rPr>
              <a:t>, were more common in the languages of societies that ate softer foods. Now a team of researchers led by</a:t>
            </a:r>
            <a:endPar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algn="l" defTabSz="914400" rtl="0" eaLnBrk="0" fontAlgn="ctr" latinLnBrk="0" hangingPunct="0">
              <a:lnSpc>
                <a:spcPct val="100000"/>
              </a:lnSpc>
              <a:spcBef>
                <a:spcPct val="0"/>
              </a:spcBef>
              <a:spcAft>
                <a:spcPct val="0"/>
              </a:spcAft>
              <a:buClrTx/>
              <a:buSzTx/>
              <a:buFontTx/>
              <a:buNone/>
            </a:pPr>
            <a:r>
              <a:rPr lang="en-US" altLang="zh-CN" sz="2800" dirty="0" smtClean="0">
                <a:ln>
                  <a:noFill/>
                </a:ln>
                <a:effectLst/>
                <a:latin typeface="Times New Roman" panose="02020603050405020304" pitchFamily="18" charset="0"/>
                <a:cs typeface="Times New Roman" panose="02020603050405020304" pitchFamily="18" charset="0"/>
                <a:sym typeface="+mn-ea"/>
              </a:rPr>
              <a:t> </a:t>
            </a:r>
            <a:r>
              <a:rPr lang="en-US" altLang="zh-CN" sz="2800" dirty="0" err="1" smtClean="0">
                <a:ln>
                  <a:noFill/>
                </a:ln>
                <a:effectLst/>
                <a:latin typeface="Times New Roman" panose="02020603050405020304" pitchFamily="18" charset="0"/>
                <a:cs typeface="Times New Roman" panose="02020603050405020304" pitchFamily="18" charset="0"/>
                <a:sym typeface="+mn-ea"/>
              </a:rPr>
              <a:t>Dami</a:t>
            </a:r>
            <a:r>
              <a:rPr lang="en-US" altLang="zh-CN" sz="2800" dirty="0" err="1" smtClean="0">
                <a:ln>
                  <a:noFill/>
                </a:ln>
                <a:effectLst/>
                <a:latin typeface="Calibri" panose="020F0502020204030204"/>
                <a:cs typeface="Times New Roman" panose="02020603050405020304" pitchFamily="18" charset="0"/>
                <a:sym typeface="+mn-ea"/>
              </a:rPr>
              <a:t>á</a:t>
            </a:r>
            <a:r>
              <a:rPr lang="en-US" altLang="zh-CN" sz="2800" dirty="0" err="1" smtClean="0">
                <a:ln>
                  <a:noFill/>
                </a:ln>
                <a:effectLst/>
                <a:latin typeface="Times New Roman" panose="02020603050405020304" pitchFamily="18" charset="0"/>
                <a:cs typeface="Times New Roman" panose="02020603050405020304" pitchFamily="18" charset="0"/>
                <a:sym typeface="+mn-ea"/>
              </a:rPr>
              <a:t>n</a:t>
            </a:r>
            <a:r>
              <a:rPr lang="en-US" altLang="zh-CN" sz="2800" dirty="0" smtClean="0">
                <a:ln>
                  <a:noFill/>
                </a:ln>
                <a:effectLst/>
                <a:latin typeface="Times New Roman" panose="02020603050405020304" pitchFamily="18" charset="0"/>
                <a:cs typeface="Times New Roman" panose="02020603050405020304" pitchFamily="18" charset="0"/>
                <a:sym typeface="+mn-ea"/>
              </a:rPr>
              <a:t> </a:t>
            </a:r>
            <a:r>
              <a:rPr lang="en-US" altLang="zh-CN" sz="2800" dirty="0" err="1" smtClean="0">
                <a:ln>
                  <a:noFill/>
                </a:ln>
                <a:effectLst/>
                <a:latin typeface="Times New Roman" panose="02020603050405020304" pitchFamily="18" charset="0"/>
                <a:cs typeface="Times New Roman" panose="02020603050405020304" pitchFamily="18" charset="0"/>
                <a:sym typeface="+mn-ea"/>
              </a:rPr>
              <a:t>Blasi</a:t>
            </a:r>
            <a:r>
              <a:rPr lang="en-US" altLang="zh-CN" sz="2800" dirty="0" smtClean="0">
                <a:ln>
                  <a:noFill/>
                </a:ln>
                <a:effectLst/>
                <a:latin typeface="Times New Roman" panose="02020603050405020304" pitchFamily="18" charset="0"/>
                <a:cs typeface="Times New Roman" panose="02020603050405020304" pitchFamily="18" charset="0"/>
                <a:sym typeface="+mn-ea"/>
              </a:rPr>
              <a:t> at the University of Zurich, Switzerland, has found how and why this trend arose. </a:t>
            </a:r>
            <a:endParaRPr lang="en-US" altLang="zh-CN" sz="2800" dirty="0" smtClean="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36195" y="116873"/>
            <a:ext cx="4660265" cy="645160"/>
          </a:xfrm>
          <a:prstGeom prst="rect">
            <a:avLst/>
          </a:prstGeom>
          <a:solidFill>
            <a:srgbClr val="FFFF00"/>
          </a:solidFill>
        </p:spPr>
        <p:txBody>
          <a:bodyPr wrap="none">
            <a:spAutoFit/>
          </a:bodyPr>
          <a:lstStyle/>
          <a:p>
            <a:pPr lvl="0" indent="133350" fontAlgn="ctr">
              <a:spcBef>
                <a:spcPct val="0"/>
              </a:spcBef>
              <a:spcAft>
                <a:spcPct val="0"/>
              </a:spcAft>
            </a:pPr>
            <a:r>
              <a:rPr lang="zh-CN" altLang="en-US" sz="3600" b="1" dirty="0" smtClean="0">
                <a:latin typeface="Calibri" panose="020F0502020204030204" charset="0"/>
                <a:ea typeface="宋体" panose="02010600030101010101" pitchFamily="2" charset="-122"/>
                <a:cs typeface="Times New Roman" panose="02020603050405020304" pitchFamily="18" charset="0"/>
              </a:rPr>
              <a:t>（</a:t>
            </a:r>
            <a:r>
              <a:rPr lang="en-US" altLang="zh-CN" sz="3600" b="1" dirty="0" smtClean="0">
                <a:latin typeface="Calibri" panose="020F0502020204030204" charset="0"/>
                <a:ea typeface="宋体" panose="02010600030101010101" pitchFamily="2" charset="-122"/>
                <a:cs typeface="Times New Roman" panose="02020603050405020304" pitchFamily="18" charset="0"/>
              </a:rPr>
              <a:t>2022</a:t>
            </a:r>
            <a:r>
              <a:rPr lang="zh-CN" altLang="en-US" sz="3600" b="1" dirty="0" smtClean="0">
                <a:latin typeface="Calibri" panose="020F0502020204030204" charset="0"/>
                <a:ea typeface="宋体" panose="02010600030101010101" pitchFamily="2" charset="-122"/>
                <a:cs typeface="Times New Roman" panose="02020603050405020304" pitchFamily="18" charset="0"/>
              </a:rPr>
              <a:t>年全国</a:t>
            </a:r>
            <a:r>
              <a:rPr lang="en-US" altLang="zh-CN" sz="3600" b="1" dirty="0" smtClean="0">
                <a:latin typeface="Calibri" panose="020F0502020204030204" charset="0"/>
                <a:ea typeface="宋体" panose="02010600030101010101" pitchFamily="2" charset="-122"/>
                <a:cs typeface="Times New Roman" panose="02020603050405020304" pitchFamily="18" charset="0"/>
              </a:rPr>
              <a:t>1</a:t>
            </a:r>
            <a:r>
              <a:rPr lang="zh-CN" altLang="en-US" sz="3600" b="1" dirty="0" smtClean="0">
                <a:latin typeface="Calibri" panose="020F0502020204030204" charset="0"/>
                <a:ea typeface="宋体" panose="02010600030101010101" pitchFamily="2" charset="-122"/>
                <a:cs typeface="Times New Roman" panose="02020603050405020304" pitchFamily="18" charset="0"/>
              </a:rPr>
              <a:t>卷</a:t>
            </a:r>
            <a:r>
              <a:rPr lang="en-US" altLang="zh-CN" sz="3600" b="1" dirty="0" smtClean="0">
                <a:latin typeface="Calibri" panose="020F0502020204030204" charset="0"/>
                <a:ea typeface="宋体" panose="02010600030101010101" pitchFamily="2" charset="-122"/>
                <a:cs typeface="Times New Roman" panose="02020603050405020304" pitchFamily="18" charset="0"/>
              </a:rPr>
              <a:t>D</a:t>
            </a:r>
            <a:r>
              <a:rPr lang="zh-CN" altLang="en-US" sz="3600" b="1" dirty="0" smtClean="0">
                <a:latin typeface="Calibri" panose="020F0502020204030204" charset="0"/>
                <a:ea typeface="宋体" panose="02010600030101010101" pitchFamily="2" charset="-122"/>
                <a:cs typeface="Times New Roman" panose="02020603050405020304" pitchFamily="18" charset="0"/>
              </a:rPr>
              <a:t>篇</a:t>
            </a:r>
            <a:r>
              <a:rPr lang="en-US" altLang="zh-CN" sz="3600" b="1" dirty="0" smtClean="0">
                <a:latin typeface="Calibri" panose="020F0502020204030204" charset="0"/>
                <a:ea typeface="宋体" panose="02010600030101010101" pitchFamily="2" charset="-122"/>
                <a:cs typeface="Times New Roman" panose="02020603050405020304" pitchFamily="18" charset="0"/>
              </a:rPr>
              <a:t>)</a:t>
            </a:r>
            <a:endParaRPr lang="en-US" altLang="zh-CN" sz="3600" b="1" dirty="0" smtClean="0">
              <a:latin typeface="Calibri" panose="020F0502020204030204" charset="0"/>
              <a:ea typeface="宋体" panose="02010600030101010101" pitchFamily="2" charset="-122"/>
              <a:cs typeface="Times New Roman" panose="02020603050405020304" pitchFamily="18" charset="0"/>
            </a:endParaRPr>
          </a:p>
        </p:txBody>
      </p:sp>
      <p:sp>
        <p:nvSpPr>
          <p:cNvPr id="6" name="TextBox 5"/>
          <p:cNvSpPr txBox="1"/>
          <p:nvPr/>
        </p:nvSpPr>
        <p:spPr>
          <a:xfrm>
            <a:off x="179705" y="3860800"/>
            <a:ext cx="8796020" cy="2404745"/>
          </a:xfrm>
          <a:prstGeom prst="rect">
            <a:avLst/>
          </a:prstGeom>
          <a:solidFill>
            <a:srgbClr val="00B0F0"/>
          </a:solidFill>
        </p:spPr>
        <p:txBody>
          <a:bodyPr wrap="square" rtlCol="0">
            <a:noAutofit/>
          </a:bodyPr>
          <a:lstStyle/>
          <a:p>
            <a:r>
              <a:rPr lang="en-US" altLang="zh-CN" sz="2800" dirty="0" smtClean="0">
                <a:latin typeface="Aharoni" panose="02010803020104030203" charset="0"/>
                <a:cs typeface="Aharoni" panose="02010803020104030203" charset="0"/>
              </a:rPr>
              <a:t>Task 2</a:t>
            </a:r>
            <a:r>
              <a:rPr lang="zh-CN" altLang="en-US" sz="2800" dirty="0" smtClean="0">
                <a:latin typeface="Aharoni" panose="02010803020104030203" charset="0"/>
                <a:cs typeface="Aharoni" panose="02010803020104030203" charset="0"/>
              </a:rPr>
              <a:t>：</a:t>
            </a:r>
            <a:r>
              <a:rPr lang="en-US" altLang="zh-CN" sz="2800" dirty="0" smtClean="0">
                <a:latin typeface="Aharoni" panose="02010803020104030203" charset="0"/>
                <a:cs typeface="Aharoni" panose="02010803020104030203" charset="0"/>
              </a:rPr>
              <a:t>find the  main idea of this paragraph</a:t>
            </a:r>
            <a:endParaRPr lang="en-US" altLang="zh-CN" sz="2800" dirty="0" smtClean="0">
              <a:latin typeface="Aharoni" panose="02010803020104030203" charset="0"/>
              <a:cs typeface="Aharoni" panose="02010803020104030203" charset="0"/>
            </a:endParaRPr>
          </a:p>
          <a:p>
            <a:r>
              <a:rPr lang="en-US" altLang="zh-CN" sz="2800" dirty="0" smtClean="0">
                <a:latin typeface="Aharoni" panose="02010803020104030203" charset="0"/>
                <a:cs typeface="Aharoni" panose="02010803020104030203" charset="0"/>
              </a:rPr>
              <a:t>       </a:t>
            </a:r>
            <a:r>
              <a:rPr lang="en-US" altLang="zh-CN" sz="2800" dirty="0" smtClean="0">
                <a:ln>
                  <a:noFill/>
                </a:ln>
                <a:solidFill>
                  <a:srgbClr val="FF0000"/>
                </a:solidFill>
                <a:effectLst/>
                <a:latin typeface="Aharoni" panose="02010803020104030203" charset="0"/>
                <a:cs typeface="Aharoni" panose="02010803020104030203" charset="0"/>
                <a:sym typeface="+mn-ea"/>
              </a:rPr>
              <a:t>       </a:t>
            </a:r>
            <a:endParaRPr lang="zh-CN" altLang="en-US" sz="2800" dirty="0">
              <a:latin typeface="Aharoni" panose="02010803020104030203" charset="0"/>
              <a:cs typeface="Aharoni" panose="02010803020104030203" charset="0"/>
            </a:endParaRPr>
          </a:p>
        </p:txBody>
      </p:sp>
      <p:sp>
        <p:nvSpPr>
          <p:cNvPr id="7" name="TextBox 6"/>
          <p:cNvSpPr txBox="1"/>
          <p:nvPr>
            <p:custDataLst>
              <p:tags r:id="rId1"/>
            </p:custDataLst>
          </p:nvPr>
        </p:nvSpPr>
        <p:spPr>
          <a:xfrm>
            <a:off x="827162" y="5157540"/>
            <a:ext cx="6536690" cy="521970"/>
          </a:xfrm>
          <a:prstGeom prst="rect">
            <a:avLst/>
          </a:prstGeom>
          <a:solidFill>
            <a:srgbClr val="00B0F0"/>
          </a:solidFill>
        </p:spPr>
        <p:txBody>
          <a:bodyPr wrap="none" rtlCol="0">
            <a:spAutoFit/>
          </a:bodyPr>
          <a:p>
            <a:r>
              <a:rPr lang="en-US" altLang="zh-CN" sz="2800" dirty="0" smtClean="0">
                <a:latin typeface="Aharoni" panose="02010803020104030203" charset="0"/>
                <a:cs typeface="Aharoni" panose="02010803020104030203" charset="0"/>
              </a:rPr>
              <a:t>The reason of conducting the research</a:t>
            </a:r>
            <a:endParaRPr lang="zh-CN" altLang="en-US" sz="2800" dirty="0">
              <a:latin typeface="Aharoni" panose="02010803020104030203" charset="0"/>
              <a:cs typeface="Aharoni" panose="02010803020104030203" charset="0"/>
            </a:endParaRPr>
          </a:p>
        </p:txBody>
      </p:sp>
      <p:sp>
        <p:nvSpPr>
          <p:cNvPr id="18" name="箭头: 下 14"/>
          <p:cNvSpPr/>
          <p:nvPr>
            <p:custDataLst>
              <p:tags r:id="rId2"/>
            </p:custDataLst>
          </p:nvPr>
        </p:nvSpPr>
        <p:spPr>
          <a:xfrm>
            <a:off x="3420110" y="4293235"/>
            <a:ext cx="298450" cy="93535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7" grpId="1" animBg="1"/>
      <p:bldP spid="1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36195" y="476885"/>
            <a:ext cx="9144000" cy="5922010"/>
          </a:xfrm>
          <a:prstGeom prst="rect">
            <a:avLst/>
          </a:prstGeom>
          <a:noFill/>
          <a:ln w="9525">
            <a:noFill/>
            <a:miter lim="800000"/>
          </a:ln>
          <a:effectLst/>
        </p:spPr>
        <p:txBody>
          <a:bodyPr vert="horz" wrap="square" lIns="68580" tIns="34290" rIns="68580" bIns="34290" numCol="1" anchor="ctr" anchorCtr="0" compatLnSpc="1">
            <a:noAutofit/>
          </a:bodyPr>
          <a:lstStyle/>
          <a:p>
            <a:pPr marL="0" marR="0" lvl="0" algn="l" defTabSz="914400" rtl="0" eaLnBrk="1" fontAlgn="ctr" latinLnBrk="0" hangingPunct="1">
              <a:lnSpc>
                <a:spcPct val="100000"/>
              </a:lnSpc>
              <a:spcBef>
                <a:spcPct val="0"/>
              </a:spcBef>
              <a:spcAft>
                <a:spcPct val="0"/>
              </a:spcAft>
              <a:buClrTx/>
              <a:buSzTx/>
              <a:buFontTx/>
              <a:buNone/>
            </a:pPr>
            <a:r>
              <a:rPr lang="en-US" altLang="zh-CN" sz="3600" b="1" dirty="0" err="1" smtClean="0">
                <a:solidFill>
                  <a:srgbClr val="FF0000"/>
                </a:solidFill>
                <a:latin typeface="Times New Roman" panose="02020603050405020304" pitchFamily="18" charset="0"/>
                <a:cs typeface="Times New Roman" panose="02020603050405020304" pitchFamily="18" charset="0"/>
                <a:sym typeface="+mn-ea"/>
              </a:rPr>
              <a:t>   para3.4</a:t>
            </a:r>
            <a:r>
              <a:rPr kumimoji="0" lang="en-US" altLang="zh-CN" sz="36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They discovered that </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the upper and lower front teeth of ancient human adults were aligned (</a:t>
            </a:r>
            <a:r>
              <a:rPr kumimoji="0" lang="zh-CN" altLang="en-US"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对齐</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making it hard to produce labiodentals, which are formed by touching the lower lip to the upper teeth. Later, our jaws changed to an </a:t>
            </a:r>
            <a:endPar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overbite structure (</a:t>
            </a:r>
            <a:r>
              <a:rPr kumimoji="0" lang="zh-CN" altLang="en-US"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结构</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making it easier to produce such sounds.</a:t>
            </a:r>
            <a:endParaRPr kumimoji="0" lang="en-US"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The team showed that </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this change in bite was connected with the development of agriculture in the Neolithic period. Food became easier to chew at this point. The jawbone didn</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 have to do as much work and so didn</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 grow to be so large.</a:t>
            </a:r>
            <a:endParaRPr kumimoji="0" lang="en-US"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smtClean="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107950" y="33"/>
            <a:ext cx="3697605" cy="521970"/>
          </a:xfrm>
          <a:prstGeom prst="rect">
            <a:avLst/>
          </a:prstGeom>
          <a:solidFill>
            <a:srgbClr val="FFFF00"/>
          </a:solidFill>
        </p:spPr>
        <p:txBody>
          <a:bodyPr wrap="none">
            <a:spAutoFit/>
          </a:bodyPr>
          <a:lstStyle/>
          <a:p>
            <a:pPr lvl="0" indent="133350" fontAlgn="ctr">
              <a:spcBef>
                <a:spcPct val="0"/>
              </a:spcBef>
              <a:spcAft>
                <a:spcPct val="0"/>
              </a:spcAft>
            </a:pPr>
            <a:r>
              <a:rPr lang="zh-CN" altLang="en-US" sz="2800" b="1" dirty="0" smtClean="0">
                <a:latin typeface="Calibri" panose="020F0502020204030204" charset="0"/>
                <a:ea typeface="宋体" panose="02010600030101010101" pitchFamily="2" charset="-122"/>
                <a:cs typeface="Times New Roman" panose="02020603050405020304" pitchFamily="18" charset="0"/>
              </a:rPr>
              <a:t>（</a:t>
            </a:r>
            <a:r>
              <a:rPr lang="en-US" altLang="zh-CN" sz="2800" b="1" dirty="0" smtClean="0">
                <a:latin typeface="Calibri" panose="020F0502020204030204" charset="0"/>
                <a:ea typeface="宋体" panose="02010600030101010101" pitchFamily="2" charset="-122"/>
                <a:cs typeface="Times New Roman" panose="02020603050405020304" pitchFamily="18" charset="0"/>
              </a:rPr>
              <a:t>2022</a:t>
            </a:r>
            <a:r>
              <a:rPr lang="zh-CN" altLang="en-US" sz="2800" b="1" dirty="0" smtClean="0">
                <a:latin typeface="Calibri" panose="020F0502020204030204" charset="0"/>
                <a:ea typeface="宋体" panose="02010600030101010101" pitchFamily="2" charset="-122"/>
                <a:cs typeface="Times New Roman" panose="02020603050405020304" pitchFamily="18" charset="0"/>
              </a:rPr>
              <a:t>年全国</a:t>
            </a:r>
            <a:r>
              <a:rPr lang="en-US" altLang="zh-CN" sz="2800" b="1" dirty="0" smtClean="0">
                <a:latin typeface="Calibri" panose="020F0502020204030204" charset="0"/>
                <a:ea typeface="宋体" panose="02010600030101010101" pitchFamily="2" charset="-122"/>
                <a:cs typeface="Times New Roman" panose="02020603050405020304" pitchFamily="18" charset="0"/>
              </a:rPr>
              <a:t>1</a:t>
            </a:r>
            <a:r>
              <a:rPr lang="zh-CN" altLang="en-US" sz="2800" b="1" dirty="0" smtClean="0">
                <a:latin typeface="Calibri" panose="020F0502020204030204" charset="0"/>
                <a:ea typeface="宋体" panose="02010600030101010101" pitchFamily="2" charset="-122"/>
                <a:cs typeface="Times New Roman" panose="02020603050405020304" pitchFamily="18" charset="0"/>
              </a:rPr>
              <a:t>卷</a:t>
            </a:r>
            <a:r>
              <a:rPr lang="en-US" altLang="zh-CN" sz="2800" b="1" dirty="0" smtClean="0">
                <a:latin typeface="Calibri" panose="020F0502020204030204" charset="0"/>
                <a:ea typeface="宋体" panose="02010600030101010101" pitchFamily="2" charset="-122"/>
                <a:cs typeface="Times New Roman" panose="02020603050405020304" pitchFamily="18" charset="0"/>
              </a:rPr>
              <a:t>D</a:t>
            </a:r>
            <a:r>
              <a:rPr lang="zh-CN" altLang="en-US" sz="2800" b="1" dirty="0" smtClean="0">
                <a:latin typeface="Calibri" panose="020F0502020204030204" charset="0"/>
                <a:ea typeface="宋体" panose="02010600030101010101" pitchFamily="2" charset="-122"/>
                <a:cs typeface="Times New Roman" panose="02020603050405020304" pitchFamily="18" charset="0"/>
              </a:rPr>
              <a:t>篇</a:t>
            </a:r>
            <a:r>
              <a:rPr lang="en-US" altLang="zh-CN" sz="2800" b="1" dirty="0" smtClean="0">
                <a:latin typeface="Calibri" panose="020F0502020204030204" charset="0"/>
                <a:ea typeface="宋体" panose="02010600030101010101" pitchFamily="2" charset="-122"/>
                <a:cs typeface="Times New Roman" panose="02020603050405020304" pitchFamily="18" charset="0"/>
              </a:rPr>
              <a:t>)</a:t>
            </a:r>
            <a:endParaRPr lang="en-US" altLang="zh-CN" sz="2800" b="1" dirty="0" smtClean="0">
              <a:latin typeface="Calibri" panose="020F0502020204030204" charset="0"/>
              <a:ea typeface="宋体" panose="02010600030101010101" pitchFamily="2" charset="-122"/>
              <a:cs typeface="Times New Roman" panose="02020603050405020304" pitchFamily="18" charset="0"/>
            </a:endParaRPr>
          </a:p>
        </p:txBody>
      </p:sp>
      <p:sp>
        <p:nvSpPr>
          <p:cNvPr id="8" name="TextBox 7"/>
          <p:cNvSpPr txBox="1"/>
          <p:nvPr/>
        </p:nvSpPr>
        <p:spPr>
          <a:xfrm>
            <a:off x="635" y="5394960"/>
            <a:ext cx="9143365" cy="1752600"/>
          </a:xfrm>
          <a:prstGeom prst="rect">
            <a:avLst/>
          </a:prstGeom>
          <a:solidFill>
            <a:srgbClr val="00B0F0"/>
          </a:solidFill>
        </p:spPr>
        <p:txBody>
          <a:bodyPr wrap="none" rtlCol="0">
            <a:noAutofit/>
          </a:bodyPr>
          <a:lstStyle/>
          <a:p>
            <a:pPr algn="l"/>
            <a:r>
              <a:rPr lang="en-US" altLang="zh-CN" sz="2800" dirty="0" smtClean="0">
                <a:sym typeface="+mn-ea"/>
              </a:rPr>
              <a:t>  </a:t>
            </a:r>
            <a:r>
              <a:rPr lang="en-US" altLang="zh-CN" sz="2800" dirty="0" smtClean="0">
                <a:latin typeface="Aharoni" panose="02010803020104030203" charset="0"/>
                <a:cs typeface="Aharoni" panose="02010803020104030203" charset="0"/>
                <a:sym typeface="+mn-ea"/>
              </a:rPr>
              <a:t>Task 3</a:t>
            </a:r>
            <a:r>
              <a:rPr lang="zh-CN" altLang="en-US" sz="2800" dirty="0" smtClean="0">
                <a:latin typeface="Aharoni" panose="02010803020104030203" charset="0"/>
                <a:cs typeface="Aharoni" panose="02010803020104030203" charset="0"/>
                <a:sym typeface="+mn-ea"/>
              </a:rPr>
              <a:t>：</a:t>
            </a:r>
            <a:r>
              <a:rPr lang="en-US" altLang="zh-CN" sz="2800" dirty="0" smtClean="0">
                <a:latin typeface="Aharoni" panose="02010803020104030203" charset="0"/>
                <a:cs typeface="Aharoni" panose="02010803020104030203" charset="0"/>
                <a:sym typeface="+mn-ea"/>
              </a:rPr>
              <a:t>find the  main idea of this paragraph</a:t>
            </a:r>
            <a:endParaRPr lang="en-US" altLang="zh-CN" sz="2800" dirty="0" smtClean="0">
              <a:latin typeface="Aharoni" panose="02010803020104030203" charset="0"/>
              <a:cs typeface="Aharoni" panose="02010803020104030203" charset="0"/>
              <a:sym typeface="+mn-ea"/>
            </a:endParaRPr>
          </a:p>
          <a:p>
            <a:pPr algn="l"/>
            <a:endParaRPr lang="en-US" altLang="zh-CN" sz="2800" dirty="0" smtClean="0">
              <a:latin typeface="Aharoni" panose="02010803020104030203" charset="0"/>
              <a:cs typeface="Aharoni" panose="02010803020104030203" charset="0"/>
            </a:endParaRPr>
          </a:p>
          <a:p>
            <a:pPr algn="l"/>
            <a:r>
              <a:rPr lang="en-US" altLang="zh-CN" sz="2800" dirty="0" smtClean="0"/>
              <a:t>        </a:t>
            </a:r>
            <a:endParaRPr lang="zh-CN" altLang="en-US" sz="2800" dirty="0"/>
          </a:p>
        </p:txBody>
      </p:sp>
      <p:sp>
        <p:nvSpPr>
          <p:cNvPr id="7" name="TextBox 6"/>
          <p:cNvSpPr txBox="1"/>
          <p:nvPr>
            <p:custDataLst>
              <p:tags r:id="rId1"/>
            </p:custDataLst>
          </p:nvPr>
        </p:nvSpPr>
        <p:spPr>
          <a:xfrm>
            <a:off x="982980" y="6372225"/>
            <a:ext cx="7328535" cy="528955"/>
          </a:xfrm>
          <a:prstGeom prst="rect">
            <a:avLst/>
          </a:prstGeom>
          <a:solidFill>
            <a:srgbClr val="00B0F0"/>
          </a:solidFill>
        </p:spPr>
        <p:txBody>
          <a:bodyPr wrap="square" rtlCol="0">
            <a:noAutofit/>
          </a:bodyPr>
          <a:p>
            <a:pPr algn="l"/>
            <a:r>
              <a:rPr lang="en-US" altLang="zh-CN" sz="2800" dirty="0" smtClean="0">
                <a:latin typeface="Aharoni" panose="02010803020104030203" charset="0"/>
                <a:cs typeface="Aharoni" panose="02010803020104030203" charset="0"/>
                <a:sym typeface="+mn-ea"/>
              </a:rPr>
              <a:t>The discovery and possible explanation</a:t>
            </a:r>
            <a:endParaRPr lang="zh-CN" altLang="en-US" sz="2800" dirty="0">
              <a:latin typeface="Aharoni" panose="02010803020104030203" charset="0"/>
              <a:cs typeface="Aharoni" panose="02010803020104030203" charset="0"/>
            </a:endParaRPr>
          </a:p>
          <a:p>
            <a:pPr algn="l"/>
            <a:endParaRPr lang="zh-CN" altLang="en-US" sz="2800" dirty="0">
              <a:latin typeface="Aharoni" panose="02010803020104030203" charset="0"/>
              <a:cs typeface="Aharoni" panose="02010803020104030203" charset="0"/>
            </a:endParaRPr>
          </a:p>
        </p:txBody>
      </p:sp>
      <p:sp>
        <p:nvSpPr>
          <p:cNvPr id="3" name="箭头: 下 14"/>
          <p:cNvSpPr/>
          <p:nvPr>
            <p:custDataLst>
              <p:tags r:id="rId2"/>
            </p:custDataLst>
          </p:nvPr>
        </p:nvSpPr>
        <p:spPr>
          <a:xfrm>
            <a:off x="3060065" y="5805170"/>
            <a:ext cx="235585" cy="802640"/>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2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bldLvl="0" animBg="1"/>
      <p:bldP spid="7" grpId="1" animBg="1"/>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79705" y="-1178560"/>
            <a:ext cx="9189085" cy="7653020"/>
          </a:xfrm>
          <a:prstGeom prst="rect">
            <a:avLst/>
          </a:prstGeom>
          <a:noFill/>
          <a:ln w="9525">
            <a:noFill/>
            <a:miter lim="800000"/>
          </a:ln>
          <a:effectLst/>
        </p:spPr>
        <p:txBody>
          <a:bodyPr vert="horz" wrap="square" lIns="68580" tIns="34290" rIns="68580" bIns="34290" numCol="1" anchor="ctr" anchorCtr="0" compatLnSpc="1">
            <a:noAutofit/>
          </a:bodyPr>
          <a:lstStyle/>
          <a:p>
            <a:pPr marL="0" marR="0" lvl="0" algn="l" defTabSz="914400" rtl="0" eaLnBrk="1" fontAlgn="ctr" latinLnBrk="0" hangingPunct="1">
              <a:lnSpc>
                <a:spcPct val="100000"/>
              </a:lnSpc>
              <a:spcBef>
                <a:spcPct val="0"/>
              </a:spcBef>
              <a:spcAft>
                <a:spcPct val="0"/>
              </a:spcAft>
              <a:buClrTx/>
              <a:buSzTx/>
              <a:buFontTx/>
              <a:buNone/>
            </a:pPr>
            <a:r>
              <a:rPr kumimoji="0" lang="en-US" altLang="zh-CN" sz="15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b="1" dirty="0" err="1" smtClean="0">
                <a:solidFill>
                  <a:srgbClr val="FF0000"/>
                </a:solidFill>
                <a:latin typeface="Times New Roman" panose="02020603050405020304" pitchFamily="18" charset="0"/>
                <a:cs typeface="Times New Roman" panose="02020603050405020304" pitchFamily="18" charset="0"/>
                <a:sym typeface="+mn-ea"/>
              </a:rPr>
              <a:t>para5</a:t>
            </a:r>
            <a:r>
              <a:rPr kumimoji="0" lang="en-US" altLang="zh-CN" sz="15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Analyses of a language database also confirmed tha</a:t>
            </a:r>
            <a:r>
              <a:rPr lang="en-US" altLang="zh-CN" sz="280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there was a global change in the sound of world languages after</a:t>
            </a:r>
            <a:r>
              <a:rPr kumimoji="0" lang="en-US" altLang="zh-CN" sz="2800" b="0" i="0" u="none" strike="noStrike" cap="none" normalizeH="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the Neolithic age, with the use of </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and </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v</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increasing remarkably during the last few thousand years. These sounds are still not found in the languages of many hunter-gatherer people today.</a:t>
            </a:r>
            <a:endPar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algn="l" defTabSz="914400" rtl="0" eaLnBrk="1" fontAlgn="ctr" latinLnBrk="0" hangingPunct="1">
              <a:lnSpc>
                <a:spcPct val="100000"/>
              </a:lnSpc>
              <a:spcBef>
                <a:spcPct val="0"/>
              </a:spcBef>
              <a:spcAft>
                <a:spcPct val="0"/>
              </a:spcAft>
              <a:buClrTx/>
              <a:buSzTx/>
              <a:buFontTx/>
              <a:buNone/>
            </a:pPr>
            <a:endParaRPr lang="en-US" altLang="zh-CN" sz="2800" dirty="0" smtClean="0"/>
          </a:p>
          <a:p>
            <a:pPr marL="0" marR="0" lvl="0" algn="l" defTabSz="914400" rtl="0" eaLnBrk="1" fontAlgn="ctr" latinLnBrk="0" hangingPunct="1">
              <a:lnSpc>
                <a:spcPct val="100000"/>
              </a:lnSpc>
              <a:spcBef>
                <a:spcPct val="0"/>
              </a:spcBef>
              <a:spcAft>
                <a:spcPct val="0"/>
              </a:spcAft>
              <a:buClrTx/>
              <a:buSzTx/>
              <a:buFontTx/>
              <a:buNone/>
            </a:pPr>
            <a:endParaRPr kumimoji="0" lang="en-US"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algn="l" defTabSz="914400" rtl="0" eaLnBrk="0" fontAlgn="ctr" latinLnBrk="0" hangingPunct="0">
              <a:lnSpc>
                <a:spcPct val="100000"/>
              </a:lnSpc>
              <a:spcBef>
                <a:spcPct val="0"/>
              </a:spcBef>
              <a:spcAft>
                <a:spcPct val="0"/>
              </a:spcAft>
              <a:buClrTx/>
              <a:buSzTx/>
              <a:buFontTx/>
              <a:buNone/>
            </a:pPr>
            <a:r>
              <a:rPr kumimoji="0" lang="en-US" altLang="zh-CN" sz="2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smtClean="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35560" y="116873"/>
            <a:ext cx="3697605" cy="521970"/>
          </a:xfrm>
          <a:prstGeom prst="rect">
            <a:avLst/>
          </a:prstGeom>
          <a:solidFill>
            <a:srgbClr val="FFFF00"/>
          </a:solidFill>
        </p:spPr>
        <p:txBody>
          <a:bodyPr wrap="none">
            <a:spAutoFit/>
          </a:bodyPr>
          <a:lstStyle/>
          <a:p>
            <a:pPr lvl="0" indent="133350" fontAlgn="ctr">
              <a:spcBef>
                <a:spcPct val="0"/>
              </a:spcBef>
              <a:spcAft>
                <a:spcPct val="0"/>
              </a:spcAft>
            </a:pPr>
            <a:r>
              <a:rPr lang="zh-CN" altLang="en-US" sz="2800" b="1" dirty="0" smtClean="0">
                <a:latin typeface="Calibri" panose="020F0502020204030204" charset="0"/>
                <a:ea typeface="宋体" panose="02010600030101010101" pitchFamily="2" charset="-122"/>
                <a:cs typeface="Times New Roman" panose="02020603050405020304" pitchFamily="18" charset="0"/>
              </a:rPr>
              <a:t>（</a:t>
            </a:r>
            <a:r>
              <a:rPr lang="en-US" altLang="zh-CN" sz="2800" b="1" dirty="0" smtClean="0">
                <a:latin typeface="Calibri" panose="020F0502020204030204" charset="0"/>
                <a:ea typeface="宋体" panose="02010600030101010101" pitchFamily="2" charset="-122"/>
                <a:cs typeface="Times New Roman" panose="02020603050405020304" pitchFamily="18" charset="0"/>
              </a:rPr>
              <a:t>2022</a:t>
            </a:r>
            <a:r>
              <a:rPr lang="zh-CN" altLang="en-US" sz="2800" b="1" dirty="0" smtClean="0">
                <a:latin typeface="Calibri" panose="020F0502020204030204" charset="0"/>
                <a:ea typeface="宋体" panose="02010600030101010101" pitchFamily="2" charset="-122"/>
                <a:cs typeface="Times New Roman" panose="02020603050405020304" pitchFamily="18" charset="0"/>
              </a:rPr>
              <a:t>年全国</a:t>
            </a:r>
            <a:r>
              <a:rPr lang="en-US" altLang="zh-CN" sz="2800" b="1" dirty="0" smtClean="0">
                <a:latin typeface="Calibri" panose="020F0502020204030204" charset="0"/>
                <a:ea typeface="宋体" panose="02010600030101010101" pitchFamily="2" charset="-122"/>
                <a:cs typeface="Times New Roman" panose="02020603050405020304" pitchFamily="18" charset="0"/>
              </a:rPr>
              <a:t>1</a:t>
            </a:r>
            <a:r>
              <a:rPr lang="zh-CN" altLang="en-US" sz="2800" b="1" dirty="0" smtClean="0">
                <a:latin typeface="Calibri" panose="020F0502020204030204" charset="0"/>
                <a:ea typeface="宋体" panose="02010600030101010101" pitchFamily="2" charset="-122"/>
                <a:cs typeface="Times New Roman" panose="02020603050405020304" pitchFamily="18" charset="0"/>
              </a:rPr>
              <a:t>卷</a:t>
            </a:r>
            <a:r>
              <a:rPr lang="en-US" altLang="zh-CN" sz="2800" b="1" dirty="0" smtClean="0">
                <a:latin typeface="Calibri" panose="020F0502020204030204" charset="0"/>
                <a:ea typeface="宋体" panose="02010600030101010101" pitchFamily="2" charset="-122"/>
                <a:cs typeface="Times New Roman" panose="02020603050405020304" pitchFamily="18" charset="0"/>
              </a:rPr>
              <a:t>D</a:t>
            </a:r>
            <a:r>
              <a:rPr lang="zh-CN" altLang="en-US" sz="2800" b="1" dirty="0" smtClean="0">
                <a:latin typeface="Calibri" panose="020F0502020204030204" charset="0"/>
                <a:ea typeface="宋体" panose="02010600030101010101" pitchFamily="2" charset="-122"/>
                <a:cs typeface="Times New Roman" panose="02020603050405020304" pitchFamily="18" charset="0"/>
              </a:rPr>
              <a:t>篇</a:t>
            </a:r>
            <a:r>
              <a:rPr lang="en-US" altLang="zh-CN" sz="2800" b="1" dirty="0" smtClean="0">
                <a:latin typeface="Calibri" panose="020F0502020204030204" charset="0"/>
                <a:ea typeface="宋体" panose="02010600030101010101" pitchFamily="2" charset="-122"/>
                <a:cs typeface="Times New Roman" panose="02020603050405020304" pitchFamily="18" charset="0"/>
              </a:rPr>
              <a:t>)</a:t>
            </a:r>
            <a:endParaRPr lang="en-US" altLang="zh-CN" sz="2800" b="1" dirty="0" smtClean="0">
              <a:latin typeface="Calibri" panose="020F0502020204030204" charset="0"/>
              <a:ea typeface="宋体" panose="02010600030101010101" pitchFamily="2" charset="-122"/>
              <a:cs typeface="Times New Roman" panose="02020603050405020304" pitchFamily="18" charset="0"/>
            </a:endParaRPr>
          </a:p>
        </p:txBody>
      </p:sp>
      <p:sp>
        <p:nvSpPr>
          <p:cNvPr id="9" name="TextBox 8"/>
          <p:cNvSpPr txBox="1"/>
          <p:nvPr/>
        </p:nvSpPr>
        <p:spPr>
          <a:xfrm>
            <a:off x="53975" y="3355975"/>
            <a:ext cx="9013825" cy="3502025"/>
          </a:xfrm>
          <a:prstGeom prst="rect">
            <a:avLst/>
          </a:prstGeom>
          <a:solidFill>
            <a:srgbClr val="00B0F0"/>
          </a:solidFill>
        </p:spPr>
        <p:txBody>
          <a:bodyPr wrap="square" rtlCol="0">
            <a:noAutofit/>
          </a:bodyPr>
          <a:lstStyle/>
          <a:p>
            <a:r>
              <a:rPr lang="en-US" altLang="zh-CN" sz="2800" dirty="0" smtClean="0">
                <a:sym typeface="+mn-ea"/>
              </a:rPr>
              <a:t> </a:t>
            </a:r>
            <a:endParaRPr lang="en-US" altLang="zh-CN" sz="2800" dirty="0" smtClean="0">
              <a:sym typeface="+mn-ea"/>
            </a:endParaRPr>
          </a:p>
          <a:p>
            <a:r>
              <a:rPr lang="en-US" altLang="zh-CN" sz="2800" dirty="0" smtClean="0">
                <a:latin typeface="Aharoni" panose="02010803020104030203" charset="0"/>
                <a:cs typeface="Aharoni" panose="02010803020104030203" charset="0"/>
                <a:sym typeface="+mn-ea"/>
              </a:rPr>
              <a:t>Task 4</a:t>
            </a:r>
            <a:r>
              <a:rPr lang="zh-CN" altLang="en-US" sz="2800" dirty="0" smtClean="0">
                <a:latin typeface="Aharoni" panose="02010803020104030203" charset="0"/>
                <a:cs typeface="Aharoni" panose="02010803020104030203" charset="0"/>
                <a:sym typeface="+mn-ea"/>
              </a:rPr>
              <a:t>：</a:t>
            </a:r>
            <a:r>
              <a:rPr lang="en-US" altLang="zh-CN" sz="2800" dirty="0" smtClean="0">
                <a:latin typeface="Aharoni" panose="02010803020104030203" charset="0"/>
                <a:cs typeface="Aharoni" panose="02010803020104030203" charset="0"/>
                <a:sym typeface="+mn-ea"/>
              </a:rPr>
              <a:t>find the  main idea of this paragraph</a:t>
            </a:r>
            <a:endParaRPr lang="en-US" altLang="zh-CN" sz="2800" dirty="0" smtClean="0">
              <a:latin typeface="Aharoni" panose="02010803020104030203" charset="0"/>
              <a:cs typeface="Aharoni" panose="02010803020104030203" charset="0"/>
              <a:sym typeface="+mn-ea"/>
            </a:endParaRPr>
          </a:p>
          <a:p>
            <a:r>
              <a:rPr lang="en-US" altLang="zh-CN" sz="2800" dirty="0" smtClean="0">
                <a:sym typeface="+mn-ea"/>
              </a:rPr>
              <a:t>               </a:t>
            </a:r>
            <a:endParaRPr lang="en-US" altLang="zh-CN" sz="2800" dirty="0" smtClean="0">
              <a:sym typeface="+mn-ea"/>
            </a:endParaRPr>
          </a:p>
          <a:p>
            <a:endParaRPr lang="en-US" altLang="zh-CN" sz="2800" dirty="0" smtClean="0">
              <a:sym typeface="+mn-ea"/>
            </a:endParaRPr>
          </a:p>
          <a:p>
            <a:endParaRPr lang="en-US" altLang="zh-CN" sz="2800" dirty="0" smtClean="0">
              <a:sym typeface="+mn-ea"/>
            </a:endParaRPr>
          </a:p>
          <a:p>
            <a:r>
              <a:rPr lang="en-US" altLang="zh-CN" sz="2800" dirty="0" smtClean="0">
                <a:sym typeface="+mn-ea"/>
              </a:rPr>
              <a:t>                          </a:t>
            </a:r>
            <a:endParaRPr lang="en-US" altLang="zh-CN" sz="2800" dirty="0" smtClean="0"/>
          </a:p>
        </p:txBody>
      </p:sp>
      <p:sp>
        <p:nvSpPr>
          <p:cNvPr id="18" name="箭头: 下 14"/>
          <p:cNvSpPr/>
          <p:nvPr>
            <p:custDataLst>
              <p:tags r:id="rId1"/>
            </p:custDataLst>
          </p:nvPr>
        </p:nvSpPr>
        <p:spPr>
          <a:xfrm>
            <a:off x="3420110" y="4293235"/>
            <a:ext cx="481965" cy="131508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TextBox 6"/>
          <p:cNvSpPr txBox="1"/>
          <p:nvPr>
            <p:custDataLst>
              <p:tags r:id="rId2"/>
            </p:custDataLst>
          </p:nvPr>
        </p:nvSpPr>
        <p:spPr>
          <a:xfrm>
            <a:off x="1764030" y="5911850"/>
            <a:ext cx="4382135" cy="521970"/>
          </a:xfrm>
          <a:prstGeom prst="rect">
            <a:avLst/>
          </a:prstGeom>
          <a:solidFill>
            <a:srgbClr val="00B0F0"/>
          </a:solidFill>
        </p:spPr>
        <p:txBody>
          <a:bodyPr wrap="square" rtlCol="0">
            <a:spAutoFit/>
          </a:bodyPr>
          <a:p>
            <a:pPr algn="l"/>
            <a:r>
              <a:rPr lang="en-US" altLang="zh-CN" sz="2800" dirty="0" smtClean="0">
                <a:latin typeface="Aharoni" panose="02010803020104030203" charset="0"/>
                <a:cs typeface="Aharoni" panose="02010803020104030203" charset="0"/>
                <a:sym typeface="+mn-ea"/>
              </a:rPr>
              <a:t>Further evidence</a:t>
            </a:r>
            <a:endParaRPr lang="zh-CN" altLang="en-US" sz="2800" dirty="0">
              <a:latin typeface="Aharoni" panose="02010803020104030203" charset="0"/>
              <a:cs typeface="Aharoni" panose="0201080302010403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8" grpId="0" bldLvl="0" animBg="1"/>
      <p:bldP spid="7" grpId="0" bldLvl="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0" y="-635"/>
            <a:ext cx="9144000" cy="4634230"/>
          </a:xfrm>
          <a:prstGeom prst="rect">
            <a:avLst/>
          </a:prstGeom>
          <a:noFill/>
          <a:ln w="9525">
            <a:noFill/>
            <a:miter lim="800000"/>
          </a:ln>
          <a:effectLst/>
        </p:spPr>
        <p:txBody>
          <a:bodyPr vert="horz" wrap="square" lIns="68580" tIns="34290" rIns="68580" bIns="34290" numCol="1" anchor="ctr" anchorCtr="0" compatLnSpc="1">
            <a:noAutofit/>
          </a:bodyPr>
          <a:lstStyle/>
          <a:p>
            <a:pPr marL="0" marR="0" lvl="0" algn="l" defTabSz="914400" rtl="0" eaLnBrk="1" fontAlgn="ctr" latinLnBrk="0" hangingPunct="1">
              <a:lnSpc>
                <a:spcPct val="100000"/>
              </a:lnSpc>
              <a:spcBef>
                <a:spcPct val="0"/>
              </a:spcBef>
              <a:spcAft>
                <a:spcPct val="0"/>
              </a:spcAft>
              <a:buClrTx/>
              <a:buSzTx/>
              <a:buFontTx/>
              <a:buNone/>
            </a:pPr>
            <a:r>
              <a:rPr kumimoji="0" lang="en-US" altLang="zh-CN" sz="15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36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algn="l" defTabSz="914400" rtl="0" eaLnBrk="1" fontAlgn="ctr" latinLnBrk="0" hangingPunct="1">
              <a:lnSpc>
                <a:spcPct val="100000"/>
              </a:lnSpc>
              <a:spcBef>
                <a:spcPct val="0"/>
              </a:spcBef>
              <a:spcAft>
                <a:spcPct val="0"/>
              </a:spcAft>
              <a:buClrTx/>
              <a:buSzTx/>
              <a:buFontTx/>
              <a:buNone/>
            </a:pPr>
            <a:r>
              <a:rPr lang="en-US" altLang="zh-CN" sz="3600" b="1" dirty="0" err="1" smtClean="0">
                <a:solidFill>
                  <a:srgbClr val="FF0000"/>
                </a:solidFill>
                <a:latin typeface="Times New Roman" panose="02020603050405020304" pitchFamily="18" charset="0"/>
                <a:cs typeface="Times New Roman" panose="02020603050405020304" pitchFamily="18" charset="0"/>
                <a:sym typeface="+mn-ea"/>
              </a:rPr>
              <a:t>para6 </a:t>
            </a:r>
            <a:r>
              <a:rPr lang="en-US" altLang="zh-CN" sz="2800" b="1" dirty="0" err="1" smtClean="0">
                <a:solidFill>
                  <a:srgbClr val="FF0000"/>
                </a:solidFill>
                <a:latin typeface="Times New Roman" panose="02020603050405020304" pitchFamily="18" charset="0"/>
                <a:cs typeface="Times New Roman" panose="02020603050405020304" pitchFamily="18" charset="0"/>
                <a:sym typeface="+mn-ea"/>
              </a:rPr>
              <a:t>  </a:t>
            </a:r>
            <a:r>
              <a:rPr kumimoji="0" lang="en-US" altLang="zh-CN" sz="2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This research overturns the popular view that </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all human speech sounds were present when human beings evolved around 300,000 years ago. </a:t>
            </a:r>
            <a:r>
              <a:rPr kumimoji="0" lang="en-US" altLang="zh-CN" sz="2800" b="0" i="0" u="none" strike="noStrike" cap="none" normalizeH="0" baseline="0" dirty="0"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2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The set of speech sounds we use has not necessarily remained stable since the appearance of human beings, but rather the huge variety of speech sounds that we find today is </a:t>
            </a:r>
            <a:r>
              <a:rPr lang="en-US" altLang="zh-CN" sz="2800" dirty="0" smtClean="0">
                <a:latin typeface="Times New Roman" panose="02020603050405020304" pitchFamily="18" charset="0"/>
                <a:ea typeface="宋体" panose="02010600030101010101" pitchFamily="2" charset="-122"/>
                <a:cs typeface="Times New Roman" panose="02020603050405020304" pitchFamily="18" charset="0"/>
              </a:rPr>
              <a:t>the product of a complex interplay of things like biological change and cultural evolution,“ said Steven Moran, a member of the research team.</a:t>
            </a:r>
            <a:endParaRPr lang="en-US" altLang="zh-CN" sz="2800" dirty="0" smtClean="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a:xfrm>
            <a:off x="34925" y="188628"/>
            <a:ext cx="3697605" cy="521970"/>
          </a:xfrm>
          <a:prstGeom prst="rect">
            <a:avLst/>
          </a:prstGeom>
          <a:solidFill>
            <a:srgbClr val="FFFF00"/>
          </a:solidFill>
        </p:spPr>
        <p:txBody>
          <a:bodyPr wrap="none">
            <a:spAutoFit/>
          </a:bodyPr>
          <a:lstStyle/>
          <a:p>
            <a:pPr lvl="0" indent="133350" fontAlgn="ctr">
              <a:spcBef>
                <a:spcPct val="0"/>
              </a:spcBef>
              <a:spcAft>
                <a:spcPct val="0"/>
              </a:spcAft>
            </a:pPr>
            <a:r>
              <a:rPr lang="zh-CN" altLang="en-US" sz="2800" b="1" dirty="0" smtClean="0">
                <a:latin typeface="Calibri" panose="020F0502020204030204" charset="0"/>
                <a:ea typeface="宋体" panose="02010600030101010101" pitchFamily="2" charset="-122"/>
                <a:cs typeface="Times New Roman" panose="02020603050405020304" pitchFamily="18" charset="0"/>
              </a:rPr>
              <a:t>（</a:t>
            </a:r>
            <a:r>
              <a:rPr lang="en-US" altLang="zh-CN" sz="2800" b="1" dirty="0" smtClean="0">
                <a:latin typeface="Calibri" panose="020F0502020204030204" charset="0"/>
                <a:ea typeface="宋体" panose="02010600030101010101" pitchFamily="2" charset="-122"/>
                <a:cs typeface="Times New Roman" panose="02020603050405020304" pitchFamily="18" charset="0"/>
              </a:rPr>
              <a:t>2022</a:t>
            </a:r>
            <a:r>
              <a:rPr lang="zh-CN" altLang="en-US" sz="2800" b="1" dirty="0" smtClean="0">
                <a:latin typeface="Calibri" panose="020F0502020204030204" charset="0"/>
                <a:ea typeface="宋体" panose="02010600030101010101" pitchFamily="2" charset="-122"/>
                <a:cs typeface="Times New Roman" panose="02020603050405020304" pitchFamily="18" charset="0"/>
              </a:rPr>
              <a:t>年全国</a:t>
            </a:r>
            <a:r>
              <a:rPr lang="en-US" altLang="zh-CN" sz="2800" b="1" dirty="0" smtClean="0">
                <a:latin typeface="Calibri" panose="020F0502020204030204" charset="0"/>
                <a:ea typeface="宋体" panose="02010600030101010101" pitchFamily="2" charset="-122"/>
                <a:cs typeface="Times New Roman" panose="02020603050405020304" pitchFamily="18" charset="0"/>
              </a:rPr>
              <a:t>1</a:t>
            </a:r>
            <a:r>
              <a:rPr lang="zh-CN" altLang="en-US" sz="2800" b="1" dirty="0" smtClean="0">
                <a:latin typeface="Calibri" panose="020F0502020204030204" charset="0"/>
                <a:ea typeface="宋体" panose="02010600030101010101" pitchFamily="2" charset="-122"/>
                <a:cs typeface="Times New Roman" panose="02020603050405020304" pitchFamily="18" charset="0"/>
              </a:rPr>
              <a:t>卷</a:t>
            </a:r>
            <a:r>
              <a:rPr lang="en-US" altLang="zh-CN" sz="2800" b="1" dirty="0" smtClean="0">
                <a:latin typeface="Calibri" panose="020F0502020204030204" charset="0"/>
                <a:ea typeface="宋体" panose="02010600030101010101" pitchFamily="2" charset="-122"/>
                <a:cs typeface="Times New Roman" panose="02020603050405020304" pitchFamily="18" charset="0"/>
              </a:rPr>
              <a:t>D</a:t>
            </a:r>
            <a:r>
              <a:rPr lang="zh-CN" altLang="en-US" sz="2800" b="1" dirty="0" smtClean="0">
                <a:latin typeface="Calibri" panose="020F0502020204030204" charset="0"/>
                <a:ea typeface="宋体" panose="02010600030101010101" pitchFamily="2" charset="-122"/>
                <a:cs typeface="Times New Roman" panose="02020603050405020304" pitchFamily="18" charset="0"/>
              </a:rPr>
              <a:t>篇</a:t>
            </a:r>
            <a:r>
              <a:rPr lang="en-US" altLang="zh-CN" sz="2800" b="1" dirty="0" smtClean="0">
                <a:latin typeface="Calibri" panose="020F0502020204030204" charset="0"/>
                <a:ea typeface="宋体" panose="02010600030101010101" pitchFamily="2" charset="-122"/>
                <a:cs typeface="Times New Roman" panose="02020603050405020304" pitchFamily="18" charset="0"/>
              </a:rPr>
              <a:t>)</a:t>
            </a:r>
            <a:endParaRPr lang="en-US" altLang="zh-CN" sz="2800" b="1" dirty="0" smtClean="0">
              <a:latin typeface="Calibri" panose="020F0502020204030204" charset="0"/>
              <a:ea typeface="宋体" panose="02010600030101010101" pitchFamily="2" charset="-122"/>
              <a:cs typeface="Times New Roman" panose="02020603050405020304" pitchFamily="18" charset="0"/>
            </a:endParaRPr>
          </a:p>
        </p:txBody>
      </p:sp>
      <p:sp>
        <p:nvSpPr>
          <p:cNvPr id="10" name="TextBox 9"/>
          <p:cNvSpPr txBox="1"/>
          <p:nvPr/>
        </p:nvSpPr>
        <p:spPr>
          <a:xfrm>
            <a:off x="635" y="4509135"/>
            <a:ext cx="9117965" cy="2250440"/>
          </a:xfrm>
          <a:prstGeom prst="rect">
            <a:avLst/>
          </a:prstGeom>
          <a:solidFill>
            <a:srgbClr val="00B0F0"/>
          </a:solidFill>
        </p:spPr>
        <p:txBody>
          <a:bodyPr wrap="none" rtlCol="0">
            <a:noAutofit/>
          </a:bodyPr>
          <a:lstStyle/>
          <a:p>
            <a:pPr algn="l"/>
            <a:r>
              <a:rPr lang="en-US" altLang="zh-CN" sz="2800" dirty="0" smtClean="0">
                <a:latin typeface="Aharoni" panose="02010803020104030203" charset="0"/>
                <a:cs typeface="Aharoni" panose="02010803020104030203" charset="0"/>
                <a:sym typeface="+mn-ea"/>
              </a:rPr>
              <a:t>Task 5</a:t>
            </a:r>
            <a:r>
              <a:rPr lang="zh-CN" altLang="en-US" sz="2800" dirty="0" smtClean="0">
                <a:latin typeface="Aharoni" panose="02010803020104030203" charset="0"/>
                <a:cs typeface="Aharoni" panose="02010803020104030203" charset="0"/>
                <a:sym typeface="+mn-ea"/>
              </a:rPr>
              <a:t>：</a:t>
            </a:r>
            <a:r>
              <a:rPr lang="en-US" altLang="zh-CN" sz="2800" dirty="0" smtClean="0">
                <a:latin typeface="Aharoni" panose="02010803020104030203" charset="0"/>
                <a:cs typeface="Aharoni" panose="02010803020104030203" charset="0"/>
                <a:sym typeface="+mn-ea"/>
              </a:rPr>
              <a:t>find the  main idea of this paragraph</a:t>
            </a:r>
            <a:endParaRPr lang="en-US" altLang="zh-CN" sz="2800" dirty="0" smtClean="0">
              <a:latin typeface="Aharoni" panose="02010803020104030203" charset="0"/>
              <a:cs typeface="Aharoni" panose="02010803020104030203" charset="0"/>
              <a:sym typeface="+mn-ea"/>
            </a:endParaRPr>
          </a:p>
          <a:p>
            <a:pPr algn="l"/>
            <a:endParaRPr lang="en-US" altLang="zh-CN" sz="2800" dirty="0" smtClean="0">
              <a:sym typeface="+mn-ea"/>
            </a:endParaRPr>
          </a:p>
          <a:p>
            <a:pPr algn="l"/>
            <a:endParaRPr lang="en-US" altLang="zh-CN" sz="2800" dirty="0" smtClean="0"/>
          </a:p>
          <a:p>
            <a:pPr algn="l"/>
            <a:r>
              <a:rPr lang="en-US" altLang="zh-CN" sz="2800" dirty="0" smtClean="0"/>
              <a:t>     </a:t>
            </a:r>
            <a:endParaRPr lang="zh-CN" altLang="en-US" sz="2800" dirty="0"/>
          </a:p>
        </p:txBody>
      </p:sp>
      <p:sp>
        <p:nvSpPr>
          <p:cNvPr id="18" name="箭头: 下 14"/>
          <p:cNvSpPr/>
          <p:nvPr>
            <p:custDataLst>
              <p:tags r:id="rId1"/>
            </p:custDataLst>
          </p:nvPr>
        </p:nvSpPr>
        <p:spPr>
          <a:xfrm>
            <a:off x="3636010" y="4940935"/>
            <a:ext cx="287020" cy="89344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TextBox 6"/>
          <p:cNvSpPr txBox="1"/>
          <p:nvPr>
            <p:custDataLst>
              <p:tags r:id="rId2"/>
            </p:custDataLst>
          </p:nvPr>
        </p:nvSpPr>
        <p:spPr>
          <a:xfrm>
            <a:off x="395362" y="5805240"/>
            <a:ext cx="5798820" cy="521970"/>
          </a:xfrm>
          <a:prstGeom prst="rect">
            <a:avLst/>
          </a:prstGeom>
          <a:solidFill>
            <a:srgbClr val="00B0F0"/>
          </a:solidFill>
        </p:spPr>
        <p:txBody>
          <a:bodyPr wrap="none" rtlCol="0">
            <a:spAutoFit/>
          </a:bodyPr>
          <a:p>
            <a:pPr algn="l"/>
            <a:r>
              <a:rPr lang="en-US" altLang="zh-CN" sz="2800" dirty="0" smtClean="0">
                <a:latin typeface="Aharoni" panose="02010803020104030203" charset="0"/>
                <a:cs typeface="Aharoni" panose="02010803020104030203" charset="0"/>
                <a:sym typeface="+mn-ea"/>
              </a:rPr>
              <a:t>The</a:t>
            </a:r>
            <a:r>
              <a:rPr sz="2800" b="1">
                <a:latin typeface="Aharoni" panose="02010803020104030203" charset="0"/>
                <a:cs typeface="Aharoni" panose="02010803020104030203" charset="0"/>
                <a:sym typeface="+mn-ea"/>
              </a:rPr>
              <a:t>_____________</a:t>
            </a:r>
            <a:r>
              <a:rPr lang="en-US" altLang="zh-CN" sz="2800" dirty="0" smtClean="0">
                <a:latin typeface="Aharoni" panose="02010803020104030203" charset="0"/>
                <a:cs typeface="Aharoni" panose="02010803020104030203" charset="0"/>
                <a:sym typeface="+mn-ea"/>
              </a:rPr>
              <a:t>  of the research</a:t>
            </a:r>
            <a:endParaRPr lang="zh-CN" altLang="en-US" sz="2800" dirty="0">
              <a:latin typeface="Aharoni" panose="02010803020104030203" charset="0"/>
              <a:cs typeface="Aharoni" panose="02010803020104030203" charset="0"/>
            </a:endParaRPr>
          </a:p>
        </p:txBody>
      </p:sp>
      <p:sp>
        <p:nvSpPr>
          <p:cNvPr id="4" name="文本框 3"/>
          <p:cNvSpPr txBox="1"/>
          <p:nvPr>
            <p:custDataLst>
              <p:tags r:id="rId3"/>
            </p:custDataLst>
          </p:nvPr>
        </p:nvSpPr>
        <p:spPr>
          <a:xfrm>
            <a:off x="1256665" y="5589270"/>
            <a:ext cx="2666365" cy="578485"/>
          </a:xfrm>
          <a:prstGeom prst="rect">
            <a:avLst/>
          </a:prstGeom>
          <a:noFill/>
        </p:spPr>
        <p:txBody>
          <a:bodyPr wrap="square" rtlCol="0">
            <a:noAutofit/>
          </a:bodyPr>
          <a:p>
            <a:r>
              <a:rPr lang="en-US" altLang="zh-CN" sz="3200" dirty="0" smtClean="0">
                <a:latin typeface="Aharoni" panose="02010803020104030203" charset="0"/>
                <a:cs typeface="Aharoni" panose="02010803020104030203" charset="0"/>
                <a:sym typeface="+mn-ea"/>
              </a:rPr>
              <a:t>significance</a:t>
            </a:r>
            <a:r>
              <a:rPr lang="en-US" altLang="zh-CN" sz="3200" dirty="0" smtClean="0">
                <a:sym typeface="+mn-ea"/>
              </a:rPr>
              <a:t> </a:t>
            </a:r>
            <a:endParaRPr sz="3200" dirty="0" smtClean="0">
              <a:solidFill>
                <a:srgbClr val="FF0000"/>
              </a:solidFill>
              <a:latin typeface="Times New Roman" panose="02020603050405020304" pitchFamily="18" charset="0"/>
              <a:ea typeface="微软雅黑 Light" panose="020B0502040204020203" pitchFamily="34"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1935" y="45720"/>
            <a:ext cx="4152265" cy="6775450"/>
          </a:xfrm>
          <a:prstGeom prst="rect">
            <a:avLst/>
          </a:prstGeom>
          <a:solidFill>
            <a:schemeClr val="accent5">
              <a:lumMod val="20000"/>
              <a:lumOff val="80000"/>
            </a:schemeClr>
          </a:solidFill>
        </p:spPr>
        <p:txBody>
          <a:bodyPr wrap="square">
            <a:noAutofit/>
          </a:bodyPr>
          <a:lstStyle/>
          <a:p>
            <a:pPr lvl="0" fontAlgn="ctr">
              <a:spcBef>
                <a:spcPct val="0"/>
              </a:spcBef>
              <a:spcAft>
                <a:spcPct val="0"/>
              </a:spcAft>
            </a:pP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Human speech contains more than 2,000 different sounds, from the common </a:t>
            </a:r>
            <a:r>
              <a:rPr lang="en-US" altLang="zh-CN" sz="1600" dirty="0" smtClean="0">
                <a:latin typeface="Calibri" panose="020F0502020204030204"/>
                <a:ea typeface="宋体" panose="02010600030101010101" pitchFamily="2" charset="-122"/>
                <a:cs typeface="Times New Roman" panose="02020603050405020304" pitchFamily="18" charset="0"/>
              </a:rPr>
              <a:t>“</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m</a:t>
            </a:r>
            <a:r>
              <a:rPr lang="en-US" altLang="zh-CN" sz="1600" dirty="0" smtClean="0">
                <a:latin typeface="Calibri" panose="020F0502020204030204"/>
                <a:ea typeface="宋体" panose="02010600030101010101" pitchFamily="2" charset="-122"/>
                <a:cs typeface="Times New Roman" panose="02020603050405020304" pitchFamily="18" charset="0"/>
              </a:rPr>
              <a:t>”</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and </a:t>
            </a:r>
            <a:r>
              <a:rPr lang="en-US" altLang="zh-CN" sz="1600" dirty="0" smtClean="0">
                <a:latin typeface="Calibri" panose="020F0502020204030204"/>
                <a:ea typeface="宋体" panose="02010600030101010101" pitchFamily="2" charset="-122"/>
                <a:cs typeface="Times New Roman" panose="02020603050405020304" pitchFamily="18" charset="0"/>
              </a:rPr>
              <a:t>“</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a</a:t>
            </a:r>
            <a:r>
              <a:rPr lang="en-US" altLang="zh-CN" sz="1600" dirty="0" smtClean="0">
                <a:latin typeface="Calibri" panose="020F0502020204030204"/>
                <a:ea typeface="宋体" panose="02010600030101010101" pitchFamily="2" charset="-122"/>
                <a:cs typeface="Times New Roman" panose="02020603050405020304" pitchFamily="18" charset="0"/>
              </a:rPr>
              <a:t>”</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to the rare clicks of some southern African languages. But why are certain sounds more common than others? A ground-breaking, five-year study shows that diet-related changes in human bite led to new speech sounds that </a:t>
            </a:r>
            <a:r>
              <a:rPr lang="en-US" altLang="zh-CN" sz="160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are now found </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in half the world</a:t>
            </a:r>
            <a:r>
              <a:rPr lang="en-US" altLang="zh-CN" sz="1600" dirty="0" smtClean="0">
                <a:latin typeface="Calibri" panose="020F0502020204030204"/>
                <a:ea typeface="宋体" panose="02010600030101010101" pitchFamily="2" charset="-122"/>
                <a:cs typeface="Times New Roman" panose="02020603050405020304" pitchFamily="18" charset="0"/>
              </a:rPr>
              <a:t>’</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s languages. </a:t>
            </a:r>
            <a:endParaRPr lang="en-US" altLang="zh-CN" sz="1600" dirty="0" smtClean="0">
              <a:latin typeface="Arial" panose="020B0604020202020204" pitchFamily="34" charset="0"/>
              <a:ea typeface="宋体" panose="02010600030101010101" pitchFamily="2" charset="-122"/>
              <a:cs typeface="宋体" panose="02010600030101010101" pitchFamily="2" charset="-122"/>
            </a:endParaRPr>
          </a:p>
          <a:p>
            <a:pPr lvl="0" eaLnBrk="0" fontAlgn="ctr" hangingPunct="0">
              <a:spcBef>
                <a:spcPct val="0"/>
              </a:spcBef>
              <a:spcAft>
                <a:spcPct val="0"/>
              </a:spcAft>
            </a:pP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More than 30 years ago, the scholar Charles </a:t>
            </a:r>
            <a:r>
              <a:rPr lang="en-US" altLang="zh-CN" sz="1600" dirty="0" err="1" smtClean="0">
                <a:latin typeface="Times New Roman" panose="02020603050405020304" pitchFamily="18" charset="0"/>
                <a:ea typeface="宋体" panose="02010600030101010101" pitchFamily="2" charset="-122"/>
                <a:cs typeface="Times New Roman" panose="02020603050405020304" pitchFamily="18" charset="0"/>
              </a:rPr>
              <a:t>Hockett</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noted that speech sounds called labiodentals, such as </a:t>
            </a:r>
            <a:r>
              <a:rPr lang="en-US" altLang="zh-CN" sz="1600" dirty="0" smtClean="0">
                <a:latin typeface="Calibri" panose="020F0502020204030204"/>
                <a:ea typeface="宋体" panose="02010600030101010101" pitchFamily="2" charset="-122"/>
                <a:cs typeface="Times New Roman" panose="02020603050405020304" pitchFamily="18" charset="0"/>
              </a:rPr>
              <a:t>“</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f</a:t>
            </a:r>
            <a:r>
              <a:rPr lang="en-US" altLang="zh-CN" sz="1600" dirty="0" smtClean="0">
                <a:latin typeface="Calibri" panose="020F0502020204030204"/>
                <a:ea typeface="宋体" panose="02010600030101010101" pitchFamily="2" charset="-122"/>
                <a:cs typeface="Times New Roman" panose="02020603050405020304" pitchFamily="18" charset="0"/>
              </a:rPr>
              <a:t>” </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and </a:t>
            </a:r>
            <a:r>
              <a:rPr lang="en-US" altLang="zh-CN" sz="1600" dirty="0" smtClean="0">
                <a:latin typeface="Calibri" panose="020F0502020204030204"/>
                <a:ea typeface="宋体" panose="02010600030101010101" pitchFamily="2" charset="-122"/>
                <a:cs typeface="Times New Roman" panose="02020603050405020304" pitchFamily="18" charset="0"/>
              </a:rPr>
              <a:t>“</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v</a:t>
            </a:r>
            <a:r>
              <a:rPr lang="en-US" altLang="zh-CN" sz="1600" dirty="0" smtClean="0">
                <a:latin typeface="Calibri" panose="020F0502020204030204"/>
                <a:ea typeface="宋体" panose="02010600030101010101" pitchFamily="2" charset="-122"/>
                <a:cs typeface="Times New Roman" panose="02020603050405020304" pitchFamily="18" charset="0"/>
              </a:rPr>
              <a:t>”</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were more common in the languages of societies that ate softer foods. Now a team of researchers led by </a:t>
            </a:r>
            <a:r>
              <a:rPr lang="en-US" altLang="zh-CN" sz="1600" dirty="0" err="1" smtClean="0">
                <a:latin typeface="Times New Roman" panose="02020603050405020304" pitchFamily="18" charset="0"/>
                <a:ea typeface="宋体" panose="02010600030101010101" pitchFamily="2" charset="-122"/>
                <a:cs typeface="Times New Roman" panose="02020603050405020304" pitchFamily="18" charset="0"/>
              </a:rPr>
              <a:t>Dami</a:t>
            </a:r>
            <a:r>
              <a:rPr lang="en-US" altLang="zh-CN" sz="1600" dirty="0" err="1" smtClean="0">
                <a:latin typeface="Calibri" panose="020F0502020204030204"/>
                <a:ea typeface="宋体" panose="02010600030101010101" pitchFamily="2" charset="-122"/>
                <a:cs typeface="Times New Roman" panose="02020603050405020304" pitchFamily="18" charset="0"/>
              </a:rPr>
              <a:t>á</a:t>
            </a:r>
            <a:r>
              <a:rPr lang="en-US" altLang="zh-CN" sz="1600" dirty="0" err="1" smtClean="0">
                <a:latin typeface="Times New Roman" panose="02020603050405020304" pitchFamily="18" charset="0"/>
                <a:ea typeface="宋体" panose="02010600030101010101" pitchFamily="2" charset="-122"/>
                <a:cs typeface="Times New Roman" panose="02020603050405020304" pitchFamily="18" charset="0"/>
              </a:rPr>
              <a:t>n</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err="1" smtClean="0">
                <a:latin typeface="Times New Roman" panose="02020603050405020304" pitchFamily="18" charset="0"/>
                <a:ea typeface="宋体" panose="02010600030101010101" pitchFamily="2" charset="-122"/>
                <a:cs typeface="Times New Roman" panose="02020603050405020304" pitchFamily="18" charset="0"/>
              </a:rPr>
              <a:t>Blasi</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at the University of Zurich, Switzerland, has </a:t>
            </a:r>
            <a:r>
              <a:rPr lang="en-US" altLang="zh-CN" sz="160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found</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how and why this trend arose. </a:t>
            </a:r>
            <a:endParaRPr lang="en-US" altLang="zh-CN" sz="1600" dirty="0" smtClean="0">
              <a:latin typeface="Arial" panose="020B0604020202020204" pitchFamily="34" charset="0"/>
              <a:ea typeface="宋体" panose="02010600030101010101" pitchFamily="2" charset="-122"/>
              <a:cs typeface="宋体" panose="02010600030101010101" pitchFamily="2" charset="-122"/>
            </a:endParaRPr>
          </a:p>
          <a:p>
            <a:pPr lvl="0" eaLnBrk="0" fontAlgn="ctr" hangingPunct="0">
              <a:spcBef>
                <a:spcPct val="0"/>
              </a:spcBef>
              <a:spcAft>
                <a:spcPct val="0"/>
              </a:spcAft>
            </a:pP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They discovered that the upper and lower front teeth of ancient human adults were aligned (</a:t>
            </a:r>
            <a:r>
              <a:rPr lang="zh-CN" altLang="en-US" sz="1600" dirty="0" smtClean="0">
                <a:latin typeface="Times New Roman" panose="02020603050405020304" pitchFamily="18" charset="0"/>
                <a:ea typeface="宋体" panose="02010600030101010101" pitchFamily="2" charset="-122"/>
                <a:cs typeface="Times New Roman" panose="02020603050405020304" pitchFamily="18" charset="0"/>
              </a:rPr>
              <a:t>对齐</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making it </a:t>
            </a:r>
            <a:r>
              <a:rPr lang="en-US" altLang="zh-CN" sz="1600"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hard</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to produce labiodentals, which are formed by touching the lower lip to the upper teeth. Later, our jaws changed to an overbite structure (</a:t>
            </a:r>
            <a:r>
              <a:rPr lang="zh-CN" altLang="en-US" sz="1600" dirty="0" smtClean="0">
                <a:latin typeface="Times New Roman" panose="02020603050405020304" pitchFamily="18" charset="0"/>
                <a:ea typeface="宋体" panose="02010600030101010101" pitchFamily="2" charset="-122"/>
                <a:cs typeface="Times New Roman" panose="02020603050405020304" pitchFamily="18" charset="0"/>
              </a:rPr>
              <a:t>结构</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making it easier to produce such soun</a:t>
            </a:r>
            <a:r>
              <a:rPr lang="en-US" altLang="zh-CN" sz="1500" dirty="0" smtClean="0">
                <a:latin typeface="Times New Roman" panose="02020603050405020304" pitchFamily="18" charset="0"/>
                <a:ea typeface="宋体" panose="02010600030101010101" pitchFamily="2" charset="-122"/>
                <a:cs typeface="Times New Roman" panose="02020603050405020304" pitchFamily="18" charset="0"/>
              </a:rPr>
              <a:t>ds.</a:t>
            </a:r>
            <a:endParaRPr lang="en-US" altLang="zh-CN" sz="1500" dirty="0" smtClean="0">
              <a:latin typeface="Arial" panose="020B0604020202020204" pitchFamily="34" charset="0"/>
              <a:ea typeface="宋体" panose="02010600030101010101" pitchFamily="2" charset="-122"/>
              <a:cs typeface="宋体" panose="02010600030101010101" pitchFamily="2" charset="-122"/>
            </a:endParaRPr>
          </a:p>
        </p:txBody>
      </p:sp>
      <p:sp>
        <p:nvSpPr>
          <p:cNvPr id="5" name="Rectangle 1"/>
          <p:cNvSpPr>
            <a:spLocks noChangeArrowheads="1"/>
          </p:cNvSpPr>
          <p:nvPr/>
        </p:nvSpPr>
        <p:spPr bwMode="auto">
          <a:xfrm>
            <a:off x="4539615" y="45720"/>
            <a:ext cx="4507865" cy="4791075"/>
          </a:xfrm>
          <a:prstGeom prst="rect">
            <a:avLst/>
          </a:prstGeom>
          <a:noFill/>
          <a:ln w="38100">
            <a:solidFill>
              <a:srgbClr val="FFC000"/>
            </a:solidFill>
            <a:miter lim="800000"/>
          </a:ln>
          <a:effectLst/>
        </p:spPr>
        <p:txBody>
          <a:bodyPr vert="horz" wrap="square" lIns="68580" tIns="34290" rIns="68580" bIns="34290" numCol="1" anchor="ctr" anchorCtr="0" compatLnSpc="1">
            <a:noAutofit/>
          </a:bodyPr>
          <a:lstStyle/>
          <a:p>
            <a:pPr marL="0" marR="0" lvl="0" indent="133350" algn="l" defTabSz="914400" rtl="0" eaLnBrk="1" fontAlgn="ctr" latinLnBrk="0" hangingPunct="1">
              <a:lnSpc>
                <a:spcPct val="100000"/>
              </a:lnSpc>
              <a:spcBef>
                <a:spcPct val="0"/>
              </a:spcBef>
              <a:spcAft>
                <a:spcPct val="0"/>
              </a:spcAft>
              <a:buClrTx/>
              <a:buSzTx/>
              <a:buFontTx/>
              <a:buNone/>
              <a:tabLst>
                <a:tab pos="1317625" algn="l"/>
                <a:tab pos="2636520" algn="l"/>
                <a:tab pos="3956050" algn="l"/>
              </a:tabLst>
            </a:pP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1" fontAlgn="ctr" latinLnBrk="0" hangingPunct="1">
              <a:lnSpc>
                <a:spcPct val="100000"/>
              </a:lnSpc>
              <a:spcBef>
                <a:spcPct val="0"/>
              </a:spcBef>
              <a:spcAft>
                <a:spcPct val="0"/>
              </a:spcAft>
              <a:buClrTx/>
              <a:buSzTx/>
              <a:buFontTx/>
              <a:buNone/>
              <a:tabLst>
                <a:tab pos="1317625" algn="l"/>
                <a:tab pos="2636520" algn="l"/>
                <a:tab pos="3956050" algn="l"/>
              </a:tabLst>
            </a:pP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1" fontAlgn="ctr" latinLnBrk="0" hangingPunct="1">
              <a:lnSpc>
                <a:spcPct val="100000"/>
              </a:lnSpc>
              <a:spcBef>
                <a:spcPct val="0"/>
              </a:spcBef>
              <a:spcAft>
                <a:spcPct val="0"/>
              </a:spcAft>
              <a:buClrTx/>
              <a:buSzTx/>
              <a:buFontTx/>
              <a:buNone/>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32. Which aspect of the human speech sound does </a:t>
            </a:r>
            <a:r>
              <a:rPr kumimoji="0" lang="en-US" altLang="zh-CN" sz="18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Dami</a:t>
            </a:r>
            <a:r>
              <a:rPr kumimoji="0" lang="en-US" altLang="zh-CN" sz="1800" b="0" i="0" u="none" strike="noStrike" cap="none" normalizeH="0" baseline="0" dirty="0" err="1"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á</a:t>
            </a:r>
            <a:r>
              <a:rPr kumimoji="0" lang="en-US" altLang="zh-CN" sz="18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a:t>
            </a: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Blasi</a:t>
            </a:r>
            <a:r>
              <a:rPr kumimoji="0" lang="en-US" altLang="zh-CN" sz="1800" b="0" i="0" u="none" strike="noStrike" cap="none" normalizeH="0" baseline="0" dirty="0" err="1" smtClean="0">
                <a:ln>
                  <a:noFill/>
                </a:ln>
                <a:solidFill>
                  <a:schemeClr val="tx1"/>
                </a:solidFill>
                <a:effectLst/>
                <a:latin typeface="Calibri" panose="020F0502020204030204"/>
                <a:ea typeface="宋体" panose="02010600030101010101" pitchFamily="2" charset="-122"/>
                <a:cs typeface="Times New Roman" panose="02020603050405020304" pitchFamily="18" charset="0"/>
              </a:rPr>
              <a:t>’</a:t>
            </a:r>
            <a:r>
              <a:rPr kumimoji="0" lang="en-US" altLang="zh-CN" sz="1800" b="0" i="0" u="none" strike="noStrike" cap="none" normalizeH="0" baseline="0" dirty="0" err="1"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s</a:t>
            </a: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research focus on?</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133350" algn="l" defTabSz="914400" rtl="0" eaLnBrk="0" fontAlgn="ctr" latinLnBrk="0" hangingPunct="0">
              <a:lnSpc>
                <a:spcPct val="100000"/>
              </a:lnSpc>
              <a:spcBef>
                <a:spcPct val="0"/>
              </a:spcBef>
              <a:spcAft>
                <a:spcPct val="0"/>
              </a:spcAft>
              <a:buClrTx/>
              <a:buSzTx/>
              <a:buFontTx/>
              <a:buAutoNum type="alphaUcPeriod"/>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Its variety.	</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algn="l" defTabSz="914400" rtl="0" eaLnBrk="0" fontAlgn="ctr" latinLnBrk="0" hangingPunct="0">
              <a:lnSpc>
                <a:spcPct val="100000"/>
              </a:lnSpc>
              <a:spcBef>
                <a:spcPct val="0"/>
              </a:spcBef>
              <a:spcAft>
                <a:spcPct val="0"/>
              </a:spcAft>
              <a:buClrTx/>
              <a:buSzTx/>
              <a:buFontTx/>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 Its distribution</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algn="l" defTabSz="914400" rtl="0" eaLnBrk="0" fontAlgn="ctr" latinLnBrk="0" hangingPunct="0">
              <a:lnSpc>
                <a:spcPct val="100000"/>
              </a:lnSpc>
              <a:spcBef>
                <a:spcPct val="0"/>
              </a:spcBef>
              <a:spcAft>
                <a:spcPct val="0"/>
              </a:spcAft>
              <a:buClrTx/>
              <a:buSzTx/>
              <a:buFontTx/>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 Its quantity.	</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 Its development.</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tabLst>
                <a:tab pos="1317625" algn="l"/>
                <a:tab pos="2636520" algn="l"/>
                <a:tab pos="3956050" algn="l"/>
              </a:tabLst>
            </a:pP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33. Why was it </a:t>
            </a:r>
            <a:r>
              <a:rPr kumimoji="0" lang="en-US" altLang="zh-CN" sz="1800" b="0" i="0" u="none" strike="noStrike" cap="none" normalizeH="0" baseline="0" dirty="0" smtClean="0">
                <a:ln>
                  <a:noFill/>
                </a:ln>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difficult</a:t>
            </a: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for </a:t>
            </a:r>
            <a:r>
              <a:rPr kumimoji="0" lang="en-US" altLang="zh-CN" sz="1800" b="0" i="0" u="none" strike="noStrike" cap="none" normalizeH="0" baseline="0" dirty="0" smtClean="0">
                <a:ln>
                  <a:noFill/>
                </a:ln>
                <a:solidFill>
                  <a:srgbClr val="2C4AFC"/>
                </a:solidFill>
                <a:effectLst/>
                <a:latin typeface="Times New Roman" panose="02020603050405020304" pitchFamily="18" charset="0"/>
                <a:ea typeface="宋体" panose="02010600030101010101" pitchFamily="2" charset="-122"/>
                <a:cs typeface="Times New Roman" panose="02020603050405020304" pitchFamily="18" charset="0"/>
              </a:rPr>
              <a:t>ancient human adults </a:t>
            </a: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to produce labiodentals?</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133350" algn="l" defTabSz="914400" rtl="0" eaLnBrk="0" fontAlgn="ctr" latinLnBrk="0" hangingPunct="0">
              <a:lnSpc>
                <a:spcPct val="100000"/>
              </a:lnSpc>
              <a:spcBef>
                <a:spcPct val="0"/>
              </a:spcBef>
              <a:spcAft>
                <a:spcPct val="0"/>
              </a:spcAft>
              <a:buClrTx/>
              <a:buSzTx/>
              <a:buFontTx/>
              <a:buAutoNum type="alphaUcPeriod"/>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They had fewer upper teeth than lower teeth.   </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algn="l" defTabSz="914400" rtl="0" eaLnBrk="0" fontAlgn="ctr" latinLnBrk="0" hangingPunct="0">
              <a:lnSpc>
                <a:spcPct val="100000"/>
              </a:lnSpc>
              <a:spcBef>
                <a:spcPct val="0"/>
              </a:spcBef>
              <a:spcAft>
                <a:spcPct val="0"/>
              </a:spcAft>
              <a:buClrTx/>
              <a:buSzTx/>
              <a:buFontTx/>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 They could not open and close their lips easily.</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algn="l" defTabSz="914400" rtl="0" eaLnBrk="0" fontAlgn="ctr" latinLnBrk="0" hangingPunct="0">
              <a:lnSpc>
                <a:spcPct val="100000"/>
              </a:lnSpc>
              <a:spcBef>
                <a:spcPct val="0"/>
              </a:spcBef>
              <a:spcAft>
                <a:spcPct val="0"/>
              </a:spcAft>
              <a:buClrTx/>
              <a:buSzTx/>
              <a:buFontTx/>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 Their jaws were not conveniently structured. </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1317625" algn="l"/>
                <a:tab pos="2636520" algn="l"/>
                <a:tab pos="3956050" algn="l"/>
              </a:tabLst>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 Their lower front teeth were not large enough.</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1317625" algn="l"/>
                <a:tab pos="2636520" algn="l"/>
                <a:tab pos="3956050" algn="l"/>
              </a:tabLst>
            </a:pP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6" name="圆角矩形 16"/>
          <p:cNvSpPr/>
          <p:nvPr/>
        </p:nvSpPr>
        <p:spPr>
          <a:xfrm>
            <a:off x="5150142" y="820972"/>
            <a:ext cx="2119936" cy="301466"/>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圆角矩形 16"/>
          <p:cNvSpPr/>
          <p:nvPr/>
        </p:nvSpPr>
        <p:spPr>
          <a:xfrm>
            <a:off x="2195600" y="3019716"/>
            <a:ext cx="2119936" cy="301466"/>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圆角矩形 16"/>
          <p:cNvSpPr/>
          <p:nvPr/>
        </p:nvSpPr>
        <p:spPr>
          <a:xfrm>
            <a:off x="348615" y="3219450"/>
            <a:ext cx="1078865" cy="36703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flipV="1">
            <a:off x="5001895" y="1988820"/>
            <a:ext cx="1586865" cy="18542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星形: 五角 19"/>
          <p:cNvSpPr/>
          <p:nvPr/>
        </p:nvSpPr>
        <p:spPr>
          <a:xfrm>
            <a:off x="4644127" y="1844583"/>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矩形 10"/>
          <p:cNvSpPr/>
          <p:nvPr/>
        </p:nvSpPr>
        <p:spPr>
          <a:xfrm>
            <a:off x="1403723" y="3500758"/>
            <a:ext cx="2767405" cy="21759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3132343" y="1318821"/>
            <a:ext cx="685799" cy="20170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箭头连接符 12"/>
          <p:cNvCxnSpPr/>
          <p:nvPr/>
        </p:nvCxnSpPr>
        <p:spPr>
          <a:xfrm>
            <a:off x="3275208" y="1484481"/>
            <a:ext cx="2520315" cy="6661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1691453" y="2135020"/>
            <a:ext cx="4157345" cy="136779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星形: 五角 19"/>
          <p:cNvSpPr/>
          <p:nvPr/>
        </p:nvSpPr>
        <p:spPr>
          <a:xfrm>
            <a:off x="4574818" y="3813223"/>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圆角矩形 16"/>
          <p:cNvSpPr/>
          <p:nvPr/>
        </p:nvSpPr>
        <p:spPr>
          <a:xfrm>
            <a:off x="7167245" y="2493010"/>
            <a:ext cx="1811020" cy="37338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圆角矩形 16"/>
          <p:cNvSpPr/>
          <p:nvPr/>
        </p:nvSpPr>
        <p:spPr>
          <a:xfrm>
            <a:off x="1475692" y="4293416"/>
            <a:ext cx="1718541" cy="216667"/>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矩形 22"/>
          <p:cNvSpPr/>
          <p:nvPr/>
        </p:nvSpPr>
        <p:spPr>
          <a:xfrm>
            <a:off x="369570" y="5013325"/>
            <a:ext cx="3672840" cy="43497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矩形 23"/>
          <p:cNvSpPr/>
          <p:nvPr/>
        </p:nvSpPr>
        <p:spPr>
          <a:xfrm>
            <a:off x="5316855" y="3860800"/>
            <a:ext cx="478790" cy="28956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矩形 24"/>
          <p:cNvSpPr/>
          <p:nvPr/>
        </p:nvSpPr>
        <p:spPr>
          <a:xfrm>
            <a:off x="7968946" y="3860825"/>
            <a:ext cx="911710" cy="21759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6" name="直接箭头连接符 25"/>
          <p:cNvCxnSpPr/>
          <p:nvPr/>
        </p:nvCxnSpPr>
        <p:spPr>
          <a:xfrm flipV="1">
            <a:off x="2627534" y="4037602"/>
            <a:ext cx="2811876" cy="101342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172662" y="45720"/>
            <a:ext cx="1740535" cy="414020"/>
          </a:xfrm>
          <a:prstGeom prst="rect">
            <a:avLst/>
          </a:prstGeom>
          <a:solidFill>
            <a:srgbClr val="00B0F0"/>
          </a:solidFill>
        </p:spPr>
        <p:txBody>
          <a:bodyPr wrap="none" rtlCol="0">
            <a:spAutoFit/>
          </a:bodyPr>
          <a:lstStyle/>
          <a:p>
            <a:r>
              <a:rPr lang="zh-CN" altLang="en-US" sz="2100" dirty="0" smtClean="0"/>
              <a:t>（</a:t>
            </a:r>
            <a:r>
              <a:rPr lang="en-US" altLang="zh-CN" sz="2100" dirty="0" smtClean="0"/>
              <a:t>Para.1-2</a:t>
            </a:r>
            <a:r>
              <a:rPr lang="zh-CN" altLang="en-US" sz="2100" dirty="0" smtClean="0"/>
              <a:t>）</a:t>
            </a:r>
            <a:endParaRPr lang="zh-CN" altLang="en-US" sz="2100" dirty="0"/>
          </a:p>
        </p:txBody>
      </p:sp>
      <p:sp>
        <p:nvSpPr>
          <p:cNvPr id="29" name="TextBox 28"/>
          <p:cNvSpPr txBox="1"/>
          <p:nvPr/>
        </p:nvSpPr>
        <p:spPr>
          <a:xfrm>
            <a:off x="7523938" y="2060540"/>
            <a:ext cx="1356948" cy="414020"/>
          </a:xfrm>
          <a:prstGeom prst="rect">
            <a:avLst/>
          </a:prstGeom>
          <a:solidFill>
            <a:srgbClr val="00B0F0"/>
          </a:solidFill>
        </p:spPr>
        <p:txBody>
          <a:bodyPr wrap="square" rtlCol="0">
            <a:spAutoFit/>
          </a:bodyPr>
          <a:lstStyle/>
          <a:p>
            <a:r>
              <a:rPr lang="zh-CN" altLang="en-US" sz="2100" dirty="0" smtClean="0"/>
              <a:t>（</a:t>
            </a:r>
            <a:r>
              <a:rPr lang="en-US" altLang="zh-CN" sz="2100" dirty="0" smtClean="0"/>
              <a:t>Para.3</a:t>
            </a:r>
            <a:r>
              <a:rPr lang="zh-CN" altLang="en-US" sz="2100" dirty="0" smtClean="0"/>
              <a:t>）</a:t>
            </a:r>
            <a:endParaRPr lang="zh-CN" altLang="en-US" sz="2100" dirty="0"/>
          </a:p>
        </p:txBody>
      </p:sp>
      <p:sp>
        <p:nvSpPr>
          <p:cNvPr id="2" name="Rectangle"/>
          <p:cNvSpPr/>
          <p:nvPr>
            <p:custDataLst>
              <p:tags r:id="rId1"/>
            </p:custDataLst>
          </p:nvPr>
        </p:nvSpPr>
        <p:spPr>
          <a:xfrm>
            <a:off x="5673090" y="4725035"/>
            <a:ext cx="3086100" cy="506730"/>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STEP1</a:t>
            </a:r>
            <a:r>
              <a:rPr lang="zh-CN" altLang="en-US" sz="2400">
                <a:solidFill>
                  <a:schemeClr val="bg1"/>
                </a:solidFill>
                <a:latin typeface="微软雅黑" panose="020B0503020204020204" charset="-122"/>
                <a:ea typeface="微软雅黑" panose="020B0503020204020204" charset="-122"/>
              </a:rPr>
              <a:t>：标关键词</a:t>
            </a:r>
            <a:endParaRPr lang="zh-CN" altLang="en-US" sz="2400">
              <a:solidFill>
                <a:schemeClr val="bg1"/>
              </a:solidFill>
              <a:latin typeface="微软雅黑" panose="020B0503020204020204" charset="-122"/>
              <a:ea typeface="微软雅黑" panose="020B0503020204020204" charset="-122"/>
            </a:endParaRPr>
          </a:p>
        </p:txBody>
      </p:sp>
      <p:sp>
        <p:nvSpPr>
          <p:cNvPr id="15" name="箭头: 下 14"/>
          <p:cNvSpPr/>
          <p:nvPr>
            <p:custDataLst>
              <p:tags r:id="rId2"/>
            </p:custDataLst>
          </p:nvPr>
        </p:nvSpPr>
        <p:spPr>
          <a:xfrm>
            <a:off x="7235587" y="5300915"/>
            <a:ext cx="241613" cy="337162"/>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Rectangle"/>
          <p:cNvSpPr/>
          <p:nvPr>
            <p:custDataLst>
              <p:tags r:id="rId3"/>
            </p:custDataLst>
          </p:nvPr>
        </p:nvSpPr>
        <p:spPr>
          <a:xfrm>
            <a:off x="5723891" y="5464727"/>
            <a:ext cx="3045296" cy="507033"/>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STEP2</a:t>
            </a:r>
            <a:r>
              <a:rPr lang="zh-CN" altLang="en-US" sz="2400">
                <a:solidFill>
                  <a:schemeClr val="bg1"/>
                </a:solidFill>
                <a:latin typeface="微软雅黑" panose="020B0503020204020204" charset="-122"/>
                <a:ea typeface="微软雅黑" panose="020B0503020204020204" charset="-122"/>
              </a:rPr>
              <a:t>：定位信息段</a:t>
            </a:r>
            <a:endParaRPr lang="en-US" altLang="zh-CN" sz="2400">
              <a:solidFill>
                <a:schemeClr val="bg1"/>
              </a:solidFill>
              <a:latin typeface="微软雅黑" panose="020B0503020204020204" charset="-122"/>
              <a:ea typeface="微软雅黑" panose="020B0503020204020204" charset="-122"/>
            </a:endParaRPr>
          </a:p>
        </p:txBody>
      </p:sp>
      <p:sp>
        <p:nvSpPr>
          <p:cNvPr id="27" name="Rectangle"/>
          <p:cNvSpPr/>
          <p:nvPr>
            <p:custDataLst>
              <p:tags r:id="rId4"/>
            </p:custDataLst>
          </p:nvPr>
        </p:nvSpPr>
        <p:spPr>
          <a:xfrm>
            <a:off x="5724525" y="6292215"/>
            <a:ext cx="3169920" cy="506730"/>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STEP3</a:t>
            </a:r>
            <a:r>
              <a:rPr lang="zh-CN" altLang="en-US" sz="2400">
                <a:solidFill>
                  <a:schemeClr val="bg1"/>
                </a:solidFill>
                <a:latin typeface="微软雅黑" panose="020B0503020204020204" charset="-122"/>
                <a:ea typeface="微软雅黑" panose="020B0503020204020204" charset="-122"/>
              </a:rPr>
              <a:t>：比对选项</a:t>
            </a:r>
            <a:endParaRPr lang="en-US" altLang="zh-CN" sz="2400">
              <a:solidFill>
                <a:schemeClr val="bg1"/>
              </a:solidFill>
              <a:latin typeface="微软雅黑" panose="020B0503020204020204" charset="-122"/>
              <a:ea typeface="微软雅黑" panose="020B0503020204020204" charset="-122"/>
            </a:endParaRPr>
          </a:p>
        </p:txBody>
      </p:sp>
      <p:sp>
        <p:nvSpPr>
          <p:cNvPr id="18" name="箭头: 下 14"/>
          <p:cNvSpPr/>
          <p:nvPr>
            <p:custDataLst>
              <p:tags r:id="rId5"/>
            </p:custDataLst>
          </p:nvPr>
        </p:nvSpPr>
        <p:spPr>
          <a:xfrm>
            <a:off x="7236460" y="6021070"/>
            <a:ext cx="217170" cy="33718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par>
                                <p:cTn id="77" presetID="22" presetClass="entr" presetSubtype="1"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up)">
                                      <p:cBhvr>
                                        <p:cTn id="79" dur="25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par>
                                <p:cTn id="88" presetID="22" presetClass="entr" presetSubtype="1"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up)">
                                      <p:cBhvr>
                                        <p:cTn id="90"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1" grpId="0" bldLvl="0" animBg="1"/>
      <p:bldP spid="12" grpId="0" bldLvl="0" animBg="1"/>
      <p:bldP spid="20" grpId="0" bldLvl="0" animBg="1"/>
      <p:bldP spid="21" grpId="0" bldLvl="0" animBg="1"/>
      <p:bldP spid="22" grpId="0" bldLvl="0" animBg="1"/>
      <p:bldP spid="23" grpId="0" bldLvl="0" animBg="1"/>
      <p:bldP spid="24" grpId="0" bldLvl="0" animBg="1"/>
      <p:bldP spid="25" grpId="0" bldLvl="0" animBg="1"/>
      <p:bldP spid="28" grpId="0" bldLvl="0" animBg="1"/>
      <p:bldP spid="29" grpId="0" bldLvl="0" animBg="1"/>
      <p:bldP spid="2" grpId="0" bldLvl="0" animBg="1"/>
      <p:bldP spid="15" grpId="0" bldLvl="0" animBg="1"/>
      <p:bldP spid="17" grpId="0" bldLvl="0" animBg="1"/>
      <p:bldP spid="27" grpId="0" bldLvl="0" animBg="1"/>
      <p:bldP spid="1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41935" y="59690"/>
            <a:ext cx="4152265" cy="6779895"/>
          </a:xfrm>
          <a:prstGeom prst="rect">
            <a:avLst/>
          </a:prstGeom>
          <a:solidFill>
            <a:schemeClr val="accent5">
              <a:lumMod val="20000"/>
              <a:lumOff val="80000"/>
            </a:schemeClr>
          </a:solidFill>
        </p:spPr>
        <p:txBody>
          <a:bodyPr wrap="square">
            <a:noAutofit/>
          </a:bodyPr>
          <a:lstStyle/>
          <a:p>
            <a:pPr algn="just" fontAlgn="ctr"/>
            <a:r>
              <a:rPr lang="en-US" altLang="zh-CN" sz="15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The team showed that this change in bite was connected with the development of agriculture in the Neolithic period. Food became easier to chew at this point. The jawbone didn’t have to do as much work and so didn’t grow to be so large.</a:t>
            </a:r>
            <a:endParaRPr lang="zh-CN" altLang="en-US" sz="1600" dirty="0" smtClean="0">
              <a:latin typeface="Times New Roman" panose="02020603050405020304" pitchFamily="18" charset="0"/>
              <a:ea typeface="宋体" panose="02010600030101010101" pitchFamily="2" charset="-122"/>
              <a:cs typeface="Times New Roman" panose="02020603050405020304" pitchFamily="18" charset="0"/>
            </a:endParaRPr>
          </a:p>
          <a:p>
            <a:pPr algn="just" fontAlgn="ct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rPr>
              <a:t>Analyses of a language database also confirmed that there was a global change in the sound of world languages after the Neolithic age, with the use of “f” and “v” increasing remarkably during the last few thousand years. These sounds are still not found in the languages of many hunter-gatherer people today.</a:t>
            </a:r>
            <a:endParaRPr lang="zh-CN" altLang="en-US" sz="16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endParaRPr>
          </a:p>
          <a:p>
            <a:pPr algn="just" fontAlgn="ctr"/>
            <a:r>
              <a:rPr lang="en-US" altLang="zh-CN" sz="1600" dirty="0" smtClean="0">
                <a:latin typeface="Times New Roman" panose="02020603050405020304" pitchFamily="18" charset="0"/>
                <a:ea typeface="宋体" panose="02010600030101010101" pitchFamily="2" charset="-122"/>
                <a:cs typeface="Times New Roman" panose="02020603050405020304" pitchFamily="18" charset="0"/>
              </a:rPr>
              <a:t>      This research overturns the popular view that all human speech sounds were present when human beings evolved around 300,000 years ago. ”The set of speech sounds we use has not necessarily remained stable since the appearance of human beings, but rather the huge variety of speech sounds that we find today is the product of a complex interplay of things like biological change and cultural evolution,“ said Steven Moran, a member of the research team.</a:t>
            </a:r>
            <a:endParaRPr lang="zh-CN" altLang="en-US" sz="1600" dirty="0" smtClean="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721" name="Rectangle 1"/>
          <p:cNvSpPr>
            <a:spLocks noChangeArrowheads="1"/>
          </p:cNvSpPr>
          <p:nvPr/>
        </p:nvSpPr>
        <p:spPr bwMode="auto">
          <a:xfrm>
            <a:off x="4344670" y="499110"/>
            <a:ext cx="4866005" cy="6340475"/>
          </a:xfrm>
          <a:prstGeom prst="rect">
            <a:avLst/>
          </a:prstGeom>
          <a:noFill/>
          <a:ln w="38100">
            <a:solidFill>
              <a:schemeClr val="accent2">
                <a:lumMod val="60000"/>
                <a:lumOff val="40000"/>
              </a:schemeClr>
            </a:solidFill>
            <a:miter lim="800000"/>
          </a:ln>
          <a:effectLst/>
        </p:spPr>
        <p:txBody>
          <a:bodyPr vert="horz" wrap="none" lIns="68580" tIns="34290" rIns="68580" bIns="34290" numCol="1" anchor="ctr" anchorCtr="0" compatLnSpc="1">
            <a:noAutofit/>
          </a:bodyPr>
          <a:lstStyle/>
          <a:p>
            <a:pPr marL="0" marR="0" lvl="0" indent="133350" algn="l" defTabSz="914400" rtl="0" eaLnBrk="1" fontAlgn="ctr" latinLnBrk="0" hangingPunct="1">
              <a:lnSpc>
                <a:spcPct val="100000"/>
              </a:lnSpc>
              <a:spcBef>
                <a:spcPct val="0"/>
              </a:spcBef>
              <a:spcAft>
                <a:spcPct val="0"/>
              </a:spcAft>
              <a:buClrTx/>
              <a:buSzTx/>
              <a:buFontTx/>
              <a:buNone/>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34. What is paragraph 5 mainly about?</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  A. Supporting </a:t>
            </a:r>
            <a:r>
              <a:rPr lang="en-US" altLang="zh-CN" sz="18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rPr>
              <a:t>evidence</a:t>
            </a: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 for the research </a:t>
            </a:r>
            <a:r>
              <a:rPr lang="en-US" altLang="zh-CN" sz="18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rPr>
              <a:t>results</a:t>
            </a: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 B. Potential </a:t>
            </a:r>
            <a:r>
              <a:rPr lang="en-US" altLang="zh-CN" sz="18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rPr>
              <a:t>application</a:t>
            </a: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 of the research </a:t>
            </a:r>
            <a:r>
              <a:rPr lang="en-US" altLang="zh-CN" sz="18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rPr>
              <a:t>findings</a:t>
            </a: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C. A further </a:t>
            </a:r>
            <a:r>
              <a:rPr lang="en-US" altLang="zh-CN" sz="18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rPr>
              <a:t>explanation</a:t>
            </a: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 of the research </a:t>
            </a:r>
            <a:r>
              <a:rPr lang="en-US" altLang="zh-CN" sz="18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rPr>
              <a:t>methods</a:t>
            </a: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D. A reasonable </a:t>
            </a:r>
            <a:r>
              <a:rPr lang="en-US" altLang="zh-CN" sz="18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rPr>
              <a:t>doubt</a:t>
            </a: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 about the research </a:t>
            </a:r>
            <a:r>
              <a:rPr lang="en-US" altLang="zh-CN" sz="1800" dirty="0" smtClean="0">
                <a:solidFill>
                  <a:srgbClr val="2C4AFC"/>
                </a:solidFill>
                <a:latin typeface="Times New Roman" panose="02020603050405020304" pitchFamily="18" charset="0"/>
                <a:ea typeface="宋体" panose="02010600030101010101" pitchFamily="2" charset="-122"/>
                <a:cs typeface="Times New Roman" panose="02020603050405020304" pitchFamily="18" charset="0"/>
              </a:rPr>
              <a:t>process</a:t>
            </a: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35. What does Steven Moran say about the </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set of human speech sounds?</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 A. It is key to effective communication.	</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B. It contributes much to cultural diversity.</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C. It is a complex and dynamic system.	</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a:p>
            <a:pPr marL="0" marR="0" lvl="0" indent="133350" algn="l" defTabSz="914400" rtl="0" eaLnBrk="0" fontAlgn="ctr" latinLnBrk="0" hangingPunct="0">
              <a:lnSpc>
                <a:spcPct val="100000"/>
              </a:lnSpc>
              <a:spcBef>
                <a:spcPct val="0"/>
              </a:spcBef>
              <a:spcAft>
                <a:spcPct val="0"/>
              </a:spcAft>
              <a:buClrTx/>
              <a:buSzTx/>
              <a:buFontTx/>
              <a:buNone/>
              <a:tabLst>
                <a:tab pos="2636520" algn="l"/>
              </a:tabLst>
            </a:pPr>
            <a:r>
              <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rPr>
              <a:t>D. It drives the evolution of human beings.</a:t>
            </a:r>
            <a:endParaRPr lang="en-US" altLang="zh-CN" sz="1800" dirty="0" smtClean="0">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圆角矩形 16"/>
          <p:cNvSpPr/>
          <p:nvPr/>
        </p:nvSpPr>
        <p:spPr>
          <a:xfrm>
            <a:off x="5796236" y="1052523"/>
            <a:ext cx="1046860" cy="301466"/>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nvSpPr>
        <p:spPr>
          <a:xfrm>
            <a:off x="251460" y="1833245"/>
            <a:ext cx="1035050" cy="20510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矩形 9"/>
          <p:cNvSpPr/>
          <p:nvPr/>
        </p:nvSpPr>
        <p:spPr>
          <a:xfrm>
            <a:off x="1619662" y="1849531"/>
            <a:ext cx="2354579" cy="20170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星形: 五角 19"/>
          <p:cNvSpPr/>
          <p:nvPr/>
        </p:nvSpPr>
        <p:spPr>
          <a:xfrm>
            <a:off x="4715899" y="1354130"/>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4" name="直接箭头连接符 13"/>
          <p:cNvCxnSpPr>
            <a:stCxn id="9" idx="3"/>
          </p:cNvCxnSpPr>
          <p:nvPr/>
        </p:nvCxnSpPr>
        <p:spPr>
          <a:xfrm flipV="1">
            <a:off x="1286323" y="1575062"/>
            <a:ext cx="7332345" cy="3613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V="1">
            <a:off x="3275666" y="1527736"/>
            <a:ext cx="4972685" cy="40830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56597" y="116568"/>
            <a:ext cx="3053443" cy="368300"/>
          </a:xfrm>
          <a:prstGeom prst="rect">
            <a:avLst/>
          </a:prstGeom>
          <a:solidFill>
            <a:srgbClr val="00B0F0"/>
          </a:solidFill>
        </p:spPr>
        <p:txBody>
          <a:bodyPr wrap="square" rtlCol="0">
            <a:spAutoFit/>
          </a:bodyPr>
          <a:lstStyle/>
          <a:p>
            <a:r>
              <a:rPr lang="zh-CN" altLang="en-US" sz="1800" dirty="0" smtClean="0"/>
              <a:t>（</a:t>
            </a:r>
            <a:r>
              <a:rPr lang="en-US" altLang="zh-CN" sz="1800" dirty="0" smtClean="0"/>
              <a:t>Para.1 result</a:t>
            </a:r>
            <a:r>
              <a:rPr lang="zh-CN" altLang="en-US" sz="1800" dirty="0" smtClean="0"/>
              <a:t>： </a:t>
            </a:r>
            <a:r>
              <a:rPr lang="en-US" altLang="zh-CN" sz="1800" dirty="0" smtClean="0"/>
              <a:t>changes</a:t>
            </a:r>
            <a:r>
              <a:rPr lang="zh-CN" altLang="en-US" sz="1800" dirty="0" smtClean="0"/>
              <a:t>）</a:t>
            </a:r>
            <a:endParaRPr lang="zh-CN" altLang="en-US" sz="1800" dirty="0"/>
          </a:p>
        </p:txBody>
      </p:sp>
      <p:sp>
        <p:nvSpPr>
          <p:cNvPr id="20" name="上箭头 19"/>
          <p:cNvSpPr/>
          <p:nvPr/>
        </p:nvSpPr>
        <p:spPr>
          <a:xfrm>
            <a:off x="8316686" y="620396"/>
            <a:ext cx="195943" cy="3265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圆角矩形 16"/>
          <p:cNvSpPr/>
          <p:nvPr/>
        </p:nvSpPr>
        <p:spPr>
          <a:xfrm>
            <a:off x="6084164" y="4593282"/>
            <a:ext cx="1257979" cy="301466"/>
          </a:xfrm>
          <a:prstGeom prst="roundRect">
            <a:avLst>
              <a:gd name="adj" fmla="val 50000"/>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圆角矩形 16"/>
          <p:cNvSpPr/>
          <p:nvPr/>
        </p:nvSpPr>
        <p:spPr>
          <a:xfrm>
            <a:off x="3314294" y="5229225"/>
            <a:ext cx="1119186" cy="259793"/>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3" name="星形: 五角 25"/>
          <p:cNvSpPr/>
          <p:nvPr/>
        </p:nvSpPr>
        <p:spPr>
          <a:xfrm>
            <a:off x="4500521" y="5733185"/>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 name="矩形 23"/>
          <p:cNvSpPr/>
          <p:nvPr/>
        </p:nvSpPr>
        <p:spPr>
          <a:xfrm>
            <a:off x="611638" y="5013587"/>
            <a:ext cx="820269" cy="20170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5" name="矩形 24"/>
          <p:cNvSpPr/>
          <p:nvPr/>
        </p:nvSpPr>
        <p:spPr>
          <a:xfrm>
            <a:off x="2358390" y="5143976"/>
            <a:ext cx="1707833" cy="21526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6" name="矩形 25"/>
          <p:cNvSpPr/>
          <p:nvPr/>
        </p:nvSpPr>
        <p:spPr>
          <a:xfrm>
            <a:off x="395605" y="5229225"/>
            <a:ext cx="2666365" cy="20383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矩形 26"/>
          <p:cNvSpPr/>
          <p:nvPr/>
        </p:nvSpPr>
        <p:spPr>
          <a:xfrm>
            <a:off x="5436496" y="5804909"/>
            <a:ext cx="1967305" cy="201706"/>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28" name="直接箭头连接符 27"/>
          <p:cNvCxnSpPr/>
          <p:nvPr/>
        </p:nvCxnSpPr>
        <p:spPr>
          <a:xfrm>
            <a:off x="1619586" y="5157733"/>
            <a:ext cx="5367655" cy="64770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2771813" y="5229526"/>
            <a:ext cx="3816350" cy="64833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p:cNvSpPr/>
          <p:nvPr>
            <p:custDataLst>
              <p:tags r:id="rId1"/>
            </p:custDataLst>
          </p:nvPr>
        </p:nvSpPr>
        <p:spPr>
          <a:xfrm>
            <a:off x="4858385" y="2493010"/>
            <a:ext cx="3544570" cy="506730"/>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STEP1</a:t>
            </a:r>
            <a:r>
              <a:rPr lang="zh-CN" altLang="en-US" sz="2400">
                <a:solidFill>
                  <a:schemeClr val="bg1"/>
                </a:solidFill>
                <a:latin typeface="微软雅黑" panose="020B0503020204020204" charset="-122"/>
                <a:ea typeface="微软雅黑" panose="020B0503020204020204" charset="-122"/>
              </a:rPr>
              <a:t>：寻找主题句</a:t>
            </a:r>
            <a:endParaRPr lang="en-US" altLang="zh-CN" sz="2400">
              <a:solidFill>
                <a:schemeClr val="bg1"/>
              </a:solidFill>
              <a:latin typeface="微软雅黑" panose="020B0503020204020204" charset="-122"/>
              <a:ea typeface="微软雅黑" panose="020B0503020204020204" charset="-122"/>
            </a:endParaRPr>
          </a:p>
        </p:txBody>
      </p:sp>
      <p:sp>
        <p:nvSpPr>
          <p:cNvPr id="18" name="箭头: 下 14"/>
          <p:cNvSpPr/>
          <p:nvPr>
            <p:custDataLst>
              <p:tags r:id="rId2"/>
            </p:custDataLst>
          </p:nvPr>
        </p:nvSpPr>
        <p:spPr>
          <a:xfrm>
            <a:off x="6443980" y="2997200"/>
            <a:ext cx="217170" cy="33718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Rectangle"/>
          <p:cNvSpPr/>
          <p:nvPr>
            <p:custDataLst>
              <p:tags r:id="rId3"/>
            </p:custDataLst>
          </p:nvPr>
        </p:nvSpPr>
        <p:spPr>
          <a:xfrm>
            <a:off x="5073651" y="3357162"/>
            <a:ext cx="3045296" cy="507033"/>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STEP2</a:t>
            </a:r>
            <a:r>
              <a:rPr lang="zh-CN" altLang="en-US" sz="2400">
                <a:solidFill>
                  <a:schemeClr val="bg1"/>
                </a:solidFill>
                <a:latin typeface="微软雅黑" panose="020B0503020204020204" charset="-122"/>
                <a:ea typeface="微软雅黑" panose="020B0503020204020204" charset="-122"/>
              </a:rPr>
              <a:t>：信息归纳</a:t>
            </a:r>
            <a:endParaRPr lang="en-US" altLang="zh-CN" sz="240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22" presetClass="entr" presetSubtype="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25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3"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0" grpId="0" bldLvl="0" animBg="1"/>
      <p:bldP spid="19" grpId="0" bldLvl="0" animBg="1"/>
      <p:bldP spid="2" grpId="0" bldLvl="0" animBg="1"/>
      <p:bldP spid="18" grpId="0" bldLvl="0" animBg="1"/>
      <p:bldP spid="1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432685" y="1054100"/>
            <a:ext cx="4909820" cy="553085"/>
          </a:xfrm>
          <a:prstGeom prst="rect">
            <a:avLst/>
          </a:prstGeom>
          <a:solidFill>
            <a:srgbClr val="0099A9"/>
          </a:solidFill>
        </p:spPr>
        <p:txBody>
          <a:bodyPr wrap="square">
            <a:spAutoFit/>
          </a:bodyPr>
          <a:lstStyle/>
          <a:p>
            <a:r>
              <a:rPr lang="zh-CN" altLang="en-US" sz="3000" b="1">
                <a:solidFill>
                  <a:schemeClr val="bg1"/>
                </a:solidFill>
              </a:rPr>
              <a:t>              细节理解题</a:t>
            </a:r>
            <a:endParaRPr lang="zh-CN" altLang="en-US" sz="3000" b="1">
              <a:solidFill>
                <a:schemeClr val="bg1"/>
              </a:solidFill>
            </a:endParaRPr>
          </a:p>
        </p:txBody>
      </p:sp>
      <p:sp>
        <p:nvSpPr>
          <p:cNvPr id="13" name="文本框 12"/>
          <p:cNvSpPr txBox="1"/>
          <p:nvPr/>
        </p:nvSpPr>
        <p:spPr>
          <a:xfrm>
            <a:off x="32290" y="1627195"/>
            <a:ext cx="9144000" cy="1983740"/>
          </a:xfrm>
          <a:prstGeom prst="rect">
            <a:avLst/>
          </a:prstGeom>
          <a:solidFill>
            <a:schemeClr val="bg1">
              <a:lumMod val="95000"/>
            </a:schemeClr>
          </a:solidFill>
        </p:spPr>
        <p:txBody>
          <a:bodyPr wrap="square" rtlCol="0">
            <a:spAutoFit/>
          </a:bodyPr>
          <a:lstStyle/>
          <a:p>
            <a:r>
              <a:rPr lang="zh-CN" altLang="en-US" sz="2100" b="1">
                <a:solidFill>
                  <a:srgbClr val="1B1684"/>
                </a:solidFill>
                <a:latin typeface="宋体" panose="02010600030101010101" pitchFamily="2" charset="-122"/>
                <a:ea typeface="宋体" panose="02010600030101010101" pitchFamily="2" charset="-122"/>
                <a:cs typeface="Times New Roman" panose="02020603050405020304" pitchFamily="18" charset="0"/>
              </a:rPr>
              <a:t>正确选项特征：  </a:t>
            </a:r>
            <a:endParaRPr lang="en-US" altLang="zh-CN" sz="2100" b="1">
              <a:solidFill>
                <a:srgbClr val="1B1684"/>
              </a:solidFill>
              <a:latin typeface="宋体" panose="02010600030101010101" pitchFamily="2" charset="-122"/>
              <a:ea typeface="宋体" panose="02010600030101010101" pitchFamily="2" charset="-122"/>
              <a:cs typeface="Times New Roman" panose="02020603050405020304" pitchFamily="18" charset="0"/>
            </a:endParaRPr>
          </a:p>
          <a:p>
            <a:r>
              <a:rPr lang="en-US" altLang="zh-CN" sz="2100" b="1">
                <a:latin typeface="宋体" panose="02010600030101010101" pitchFamily="2" charset="-122"/>
                <a:ea typeface="宋体" panose="02010600030101010101" pitchFamily="2" charset="-122"/>
                <a:cs typeface="Times New Roman" panose="02020603050405020304" pitchFamily="18" charset="0"/>
              </a:rPr>
              <a:t>1.</a:t>
            </a:r>
            <a:r>
              <a:rPr lang="zh-CN" altLang="en-US" sz="2100" b="1">
                <a:latin typeface="宋体" panose="02010600030101010101" pitchFamily="2" charset="-122"/>
                <a:ea typeface="宋体" panose="02010600030101010101" pitchFamily="2" charset="-122"/>
                <a:cs typeface="Times New Roman" panose="02020603050405020304" pitchFamily="18" charset="0"/>
              </a:rPr>
              <a:t>原文原词</a:t>
            </a:r>
            <a:endParaRPr lang="en-US" altLang="zh-CN" sz="2100" b="1">
              <a:latin typeface="宋体" panose="02010600030101010101" pitchFamily="2" charset="-122"/>
              <a:ea typeface="宋体" panose="02010600030101010101" pitchFamily="2" charset="-122"/>
              <a:cs typeface="Times New Roman" panose="02020603050405020304" pitchFamily="18" charset="0"/>
            </a:endParaRPr>
          </a:p>
          <a:p>
            <a:r>
              <a:rPr lang="en-US" altLang="zh-CN" sz="2100" b="1">
                <a:latin typeface="宋体" panose="02010600030101010101" pitchFamily="2" charset="-122"/>
                <a:ea typeface="宋体" panose="02010600030101010101" pitchFamily="2" charset="-122"/>
                <a:cs typeface="Times New Roman" panose="02020603050405020304" pitchFamily="18" charset="0"/>
              </a:rPr>
              <a:t>2.</a:t>
            </a:r>
            <a:r>
              <a:rPr lang="zh-CN" altLang="en-US" sz="2100" b="1">
                <a:latin typeface="宋体" panose="02010600030101010101" pitchFamily="2" charset="-122"/>
                <a:ea typeface="宋体" panose="02010600030101010101" pitchFamily="2" charset="-122"/>
                <a:cs typeface="Times New Roman" panose="02020603050405020304" pitchFamily="18" charset="0"/>
              </a:rPr>
              <a:t>同义替换：</a:t>
            </a:r>
            <a:r>
              <a:rPr lang="en-US" altLang="zh-CN" sz="2100" b="1">
                <a:latin typeface="宋体" panose="02010600030101010101" pitchFamily="2" charset="-122"/>
                <a:ea typeface="宋体" panose="02010600030101010101" pitchFamily="2" charset="-122"/>
                <a:cs typeface="Times New Roman" panose="02020603050405020304" pitchFamily="18" charset="0"/>
              </a:rPr>
              <a:t>lose one’s job </a:t>
            </a:r>
            <a:r>
              <a:rPr lang="zh-CN" altLang="en-US" sz="2100" b="1">
                <a:latin typeface="宋体" panose="02010600030101010101" pitchFamily="2" charset="-122"/>
                <a:ea typeface="宋体" panose="02010600030101010101" pitchFamily="2" charset="-122"/>
                <a:cs typeface="Times New Roman" panose="02020603050405020304" pitchFamily="18" charset="0"/>
              </a:rPr>
              <a:t>换成 </a:t>
            </a:r>
            <a:r>
              <a:rPr lang="en-US" altLang="zh-CN" sz="2100" b="1">
                <a:latin typeface="宋体" panose="02010600030101010101" pitchFamily="2" charset="-122"/>
                <a:ea typeface="宋体" panose="02010600030101010101" pitchFamily="2" charset="-122"/>
                <a:cs typeface="Times New Roman" panose="02020603050405020304" pitchFamily="18" charset="0"/>
              </a:rPr>
              <a:t>be out of work</a:t>
            </a:r>
            <a:endParaRPr lang="en-US" altLang="zh-CN" sz="2100" b="1">
              <a:latin typeface="宋体" panose="02010600030101010101" pitchFamily="2" charset="-122"/>
              <a:ea typeface="宋体" panose="02010600030101010101" pitchFamily="2" charset="-122"/>
              <a:cs typeface="Times New Roman" panose="02020603050405020304" pitchFamily="18" charset="0"/>
            </a:endParaRPr>
          </a:p>
          <a:p>
            <a:r>
              <a:rPr lang="en-US" altLang="zh-CN" sz="2100" b="1">
                <a:latin typeface="宋体" panose="02010600030101010101" pitchFamily="2" charset="-122"/>
                <a:ea typeface="宋体" panose="02010600030101010101" pitchFamily="2" charset="-122"/>
                <a:cs typeface="Times New Roman" panose="02020603050405020304" pitchFamily="18" charset="0"/>
              </a:rPr>
              <a:t>                 disability </a:t>
            </a:r>
            <a:r>
              <a:rPr lang="zh-CN" altLang="en-US" sz="2100" b="1">
                <a:latin typeface="宋体" panose="02010600030101010101" pitchFamily="2" charset="-122"/>
                <a:ea typeface="宋体" panose="02010600030101010101" pitchFamily="2" charset="-122"/>
                <a:cs typeface="Times New Roman" panose="02020603050405020304" pitchFamily="18" charset="0"/>
              </a:rPr>
              <a:t>换成</a:t>
            </a:r>
            <a:r>
              <a:rPr lang="en-US" altLang="zh-CN" sz="2100" b="1">
                <a:latin typeface="宋体" panose="02010600030101010101" pitchFamily="2" charset="-122"/>
                <a:ea typeface="宋体" panose="02010600030101010101" pitchFamily="2" charset="-122"/>
                <a:cs typeface="Times New Roman" panose="02020603050405020304" pitchFamily="18" charset="0"/>
              </a:rPr>
              <a:t>  disabled </a:t>
            </a:r>
            <a:endParaRPr lang="en-US" altLang="zh-CN" sz="2100" b="1">
              <a:latin typeface="宋体" panose="02010600030101010101" pitchFamily="2" charset="-122"/>
              <a:ea typeface="宋体" panose="02010600030101010101" pitchFamily="2" charset="-122"/>
              <a:cs typeface="Times New Roman" panose="02020603050405020304" pitchFamily="18" charset="0"/>
            </a:endParaRPr>
          </a:p>
          <a:p>
            <a:r>
              <a:rPr lang="en-US" altLang="zh-CN" sz="2100" b="1">
                <a:latin typeface="宋体" panose="02010600030101010101" pitchFamily="2" charset="-122"/>
                <a:ea typeface="宋体" panose="02010600030101010101" pitchFamily="2" charset="-122"/>
                <a:cs typeface="Times New Roman" panose="02020603050405020304" pitchFamily="18" charset="0"/>
              </a:rPr>
              <a:t>3.</a:t>
            </a:r>
            <a:r>
              <a:rPr lang="zh-CN" altLang="en-US" sz="2100" b="1">
                <a:latin typeface="宋体" panose="02010600030101010101" pitchFamily="2" charset="-122"/>
                <a:ea typeface="宋体" panose="02010600030101010101" pitchFamily="2" charset="-122"/>
                <a:cs typeface="Times New Roman" panose="02020603050405020304" pitchFamily="18" charset="0"/>
              </a:rPr>
              <a:t>信息归纳（用精炼的语言概括原文中分散或复杂信息）</a:t>
            </a:r>
            <a:endParaRPr lang="en-US" altLang="zh-CN" sz="2100" b="1">
              <a:latin typeface="宋体" panose="02010600030101010101" pitchFamily="2" charset="-122"/>
              <a:ea typeface="宋体" panose="02010600030101010101" pitchFamily="2" charset="-122"/>
              <a:cs typeface="Times New Roman" panose="02020603050405020304" pitchFamily="18" charset="0"/>
            </a:endParaRPr>
          </a:p>
          <a:p>
            <a:endParaRPr lang="zh-CN" altLang="en-US" sz="1800"/>
          </a:p>
        </p:txBody>
      </p:sp>
      <p:sp>
        <p:nvSpPr>
          <p:cNvPr id="15" name="文本框 14"/>
          <p:cNvSpPr txBox="1"/>
          <p:nvPr/>
        </p:nvSpPr>
        <p:spPr>
          <a:xfrm>
            <a:off x="7231331" y="2921953"/>
            <a:ext cx="2894401" cy="414020"/>
          </a:xfrm>
          <a:prstGeom prst="rect">
            <a:avLst/>
          </a:prstGeom>
          <a:noFill/>
        </p:spPr>
        <p:txBody>
          <a:bodyPr wrap="square" rtlCol="0">
            <a:spAutoFit/>
          </a:bodyPr>
          <a:lstStyle/>
          <a:p>
            <a:r>
              <a:rPr lang="zh-CN" altLang="en-US" sz="2100" b="1">
                <a:solidFill>
                  <a:srgbClr val="1B1684"/>
                </a:solidFill>
                <a:latin typeface="宋体" panose="02010600030101010101" pitchFamily="2" charset="-122"/>
                <a:ea typeface="宋体" panose="02010600030101010101" pitchFamily="2" charset="-122"/>
              </a:rPr>
              <a:t>概括细节理解题</a:t>
            </a:r>
            <a:endParaRPr lang="zh-CN" altLang="en-US" sz="2100" b="1">
              <a:solidFill>
                <a:srgbClr val="1B1684"/>
              </a:solidFill>
              <a:latin typeface="宋体" panose="02010600030101010101" pitchFamily="2" charset="-122"/>
              <a:ea typeface="宋体" panose="02010600030101010101" pitchFamily="2" charset="-122"/>
            </a:endParaRPr>
          </a:p>
        </p:txBody>
      </p:sp>
      <p:sp>
        <p:nvSpPr>
          <p:cNvPr id="17" name="右箭头 16"/>
          <p:cNvSpPr/>
          <p:nvPr/>
        </p:nvSpPr>
        <p:spPr>
          <a:xfrm>
            <a:off x="6656823" y="2992729"/>
            <a:ext cx="674739" cy="287594"/>
          </a:xfrm>
          <a:prstGeom prst="rightArrow">
            <a:avLst/>
          </a:prstGeom>
          <a:solidFill>
            <a:srgbClr val="0099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p:nvSpPr>
        <p:spPr>
          <a:xfrm>
            <a:off x="32291" y="3618193"/>
            <a:ext cx="2058670" cy="414020"/>
          </a:xfrm>
          <a:prstGeom prst="rect">
            <a:avLst/>
          </a:prstGeom>
          <a:solidFill>
            <a:schemeClr val="bg2">
              <a:lumMod val="95000"/>
            </a:schemeClr>
          </a:solidFill>
        </p:spPr>
        <p:txBody>
          <a:bodyPr wrap="none">
            <a:spAutoFit/>
          </a:bodyPr>
          <a:lstStyle/>
          <a:p>
            <a:r>
              <a:rPr lang="zh-CN" altLang="en-US" sz="2100" b="1">
                <a:solidFill>
                  <a:srgbClr val="2C0BA5"/>
                </a:solidFill>
              </a:rPr>
              <a:t>干扰选项特征：</a:t>
            </a:r>
            <a:endParaRPr lang="zh-CN" altLang="en-US" sz="2100" b="1">
              <a:solidFill>
                <a:srgbClr val="2C0BA5"/>
              </a:solidFill>
            </a:endParaRPr>
          </a:p>
        </p:txBody>
      </p:sp>
      <p:pic>
        <p:nvPicPr>
          <p:cNvPr id="19" name="图片 18"/>
          <p:cNvPicPr>
            <a:picLocks noChangeAspect="1"/>
          </p:cNvPicPr>
          <p:nvPr/>
        </p:nvPicPr>
        <p:blipFill>
          <a:blip r:embed="rId1"/>
          <a:srcRect l="8770" t="63839" r="8344" b="4019"/>
          <a:stretch>
            <a:fillRect/>
          </a:stretch>
        </p:blipFill>
        <p:spPr>
          <a:xfrm>
            <a:off x="362169" y="4010609"/>
            <a:ext cx="8316362" cy="181316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additive="base">
                                        <p:cTn id="4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7" name="图片 22531"/>
          <p:cNvPicPr>
            <a:picLocks noChangeAspect="1"/>
          </p:cNvPicPr>
          <p:nvPr/>
        </p:nvPicPr>
        <p:blipFill>
          <a:blip r:embed="rId1"/>
          <a:stretch>
            <a:fillRect/>
          </a:stretch>
        </p:blipFill>
        <p:spPr>
          <a:xfrm>
            <a:off x="0" y="0"/>
            <a:ext cx="9144000" cy="6858000"/>
          </a:xfrm>
          <a:prstGeom prst="rect">
            <a:avLst/>
          </a:prstGeom>
          <a:noFill/>
          <a:ln w="9525">
            <a:noFill/>
          </a:ln>
        </p:spPr>
      </p:pic>
      <p:sp>
        <p:nvSpPr>
          <p:cNvPr id="22535" name="矩形 22534"/>
          <p:cNvSpPr/>
          <p:nvPr/>
        </p:nvSpPr>
        <p:spPr>
          <a:xfrm>
            <a:off x="574675" y="4226719"/>
            <a:ext cx="8569325" cy="1076325"/>
          </a:xfrm>
          <a:prstGeom prst="rect">
            <a:avLst/>
          </a:prstGeom>
          <a:noFill/>
          <a:ln w="9525">
            <a:noFill/>
          </a:ln>
        </p:spPr>
        <p:txBody>
          <a:bodyPr anchor="ctr" anchorCtr="0">
            <a:spAutoFit/>
          </a:bodyPr>
          <a:p>
            <a:endParaRPr lang="en-US" altLang="zh-CN" sz="3200">
              <a:solidFill>
                <a:srgbClr val="FF0000"/>
              </a:solidFill>
              <a:latin typeface="Times New Roman" panose="02020603050405020304" pitchFamily="18" charset="0"/>
              <a:ea typeface="宋体" panose="02010600030101010101" pitchFamily="2" charset="-122"/>
            </a:endParaRPr>
          </a:p>
          <a:p>
            <a:endParaRPr lang="en-US" altLang="zh-CN" sz="3200">
              <a:solidFill>
                <a:srgbClr val="FF0000"/>
              </a:solidFill>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box(in)">
                                      <p:cBhvr>
                                        <p:cTn id="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05" y="-635"/>
            <a:ext cx="9140190" cy="6001385"/>
          </a:xfrm>
          <a:prstGeom prst="rect">
            <a:avLst/>
          </a:prstGeom>
        </p:spPr>
      </p:pic>
      <p:pic>
        <p:nvPicPr>
          <p:cNvPr id="14" name="图形 13"/>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18922" y="5376122"/>
            <a:ext cx="367904" cy="367904"/>
          </a:xfrm>
          <a:prstGeom prst="rect">
            <a:avLst/>
          </a:prstGeom>
        </p:spPr>
      </p:pic>
      <p:sp>
        <p:nvSpPr>
          <p:cNvPr id="2" name="TextBox 6"/>
          <p:cNvSpPr txBox="1">
            <a:spLocks noChangeArrowheads="1"/>
          </p:cNvSpPr>
          <p:nvPr/>
        </p:nvSpPr>
        <p:spPr bwMode="auto">
          <a:xfrm>
            <a:off x="106045" y="2159000"/>
            <a:ext cx="8966200" cy="1824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en-US" altLang="zh-CN" sz="5400" b="1"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rPr>
              <a:t>2023</a:t>
            </a:r>
            <a:r>
              <a:rPr kumimoji="0" lang="zh-CN" altLang="en-US" sz="5400" b="1"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rPr>
              <a:t>高考满分攻略阅读</a:t>
            </a:r>
            <a:r>
              <a:rPr kumimoji="0" lang="zh-CN" altLang="en-US" sz="5400" b="1" i="0" u="none" strike="noStrike" kern="1200" cap="none" spc="0" normalizeH="0" baseline="0" noProof="0" smtClean="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rPr>
              <a:t>理解</a:t>
            </a:r>
            <a:r>
              <a:rPr lang="zh-CN" altLang="en-US" sz="5400" b="1" noProof="0" smtClean="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之</a:t>
            </a:r>
            <a:r>
              <a:rPr lang="en-US" altLang="zh-CN" sz="54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D</a:t>
            </a:r>
            <a:r>
              <a:rPr lang="zh-CN" altLang="zh-CN" sz="5400" b="1"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篇</a:t>
            </a:r>
            <a:endParaRPr kumimoji="0" lang="zh-CN" altLang="zh-CN" sz="5400" b="1"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 name="TextBox 6"/>
          <p:cNvSpPr txBox="1">
            <a:spLocks noChangeArrowheads="1"/>
          </p:cNvSpPr>
          <p:nvPr/>
        </p:nvSpPr>
        <p:spPr bwMode="auto">
          <a:xfrm>
            <a:off x="714807" y="4132632"/>
            <a:ext cx="265931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rPr>
              <a:t>陈德荣</a:t>
            </a:r>
            <a:endParaRPr kumimoji="0" lang="zh-CN" altLang="en-US" sz="1800" b="0"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 name="TextBox 6"/>
          <p:cNvSpPr txBox="1">
            <a:spLocks noChangeArrowheads="1"/>
          </p:cNvSpPr>
          <p:nvPr/>
        </p:nvSpPr>
        <p:spPr bwMode="auto">
          <a:xfrm>
            <a:off x="714807" y="4443620"/>
            <a:ext cx="265931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rPr>
              <a:t>2023.05</a:t>
            </a:r>
            <a:endParaRPr kumimoji="0" lang="zh-CN" altLang="en-US" sz="1800" b="0" i="0" u="none" strike="noStrike" kern="1200" cap="none" spc="0" normalizeH="0" baseline="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bwMode="auto">
          <a:xfrm>
            <a:off x="2699544" y="2739231"/>
            <a:ext cx="182880" cy="2721293"/>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rgbClr val="2E8102"/>
          </a:solidFill>
          <a:ln>
            <a:noFill/>
          </a:ln>
        </p:spPr>
        <p:txBody>
          <a:bodyPr vert="horz" wrap="square" lIns="91440" tIns="45720" rIns="91440" bIns="45720" numCol="1" anchor="t" anchorCtr="0" compatLnSpc="1"/>
          <a:p>
            <a:endParaRPr lang="zh-CN" altLang="en-US" sz="1800">
              <a:latin typeface="微软雅黑" panose="020B0503020204020204" charset="-122"/>
              <a:ea typeface="微软雅黑" panose="020B0503020204020204" charset="-122"/>
            </a:endParaRPr>
          </a:p>
        </p:txBody>
      </p:sp>
      <p:sp>
        <p:nvSpPr>
          <p:cNvPr id="3" name="矩形 2"/>
          <p:cNvSpPr/>
          <p:nvPr/>
        </p:nvSpPr>
        <p:spPr>
          <a:xfrm>
            <a:off x="827405" y="3788807"/>
            <a:ext cx="1470660" cy="460375"/>
          </a:xfrm>
          <a:prstGeom prst="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ctr" defTabSz="1087755">
              <a:buClrTx/>
              <a:buSzTx/>
              <a:buFontTx/>
            </a:pPr>
            <a:r>
              <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新事物</a:t>
            </a:r>
            <a:endParaRPr lang="zh-CN" altLang="en-US" sz="24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11" name="圆角矩形 10"/>
          <p:cNvSpPr/>
          <p:nvPr/>
        </p:nvSpPr>
        <p:spPr>
          <a:xfrm>
            <a:off x="3059113" y="2355072"/>
            <a:ext cx="1616869" cy="456374"/>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l" defTabSz="1087755">
              <a:buClrTx/>
              <a:buSzTx/>
              <a:buFontTx/>
            </a:pPr>
            <a:r>
              <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引入新事物</a:t>
            </a:r>
            <a:endPar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15" name="圆角矩形 14"/>
          <p:cNvSpPr/>
          <p:nvPr/>
        </p:nvSpPr>
        <p:spPr>
          <a:xfrm>
            <a:off x="2915285" y="3004360"/>
            <a:ext cx="1616869" cy="456374"/>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l" defTabSz="1087755">
              <a:buClrTx/>
              <a:buSzTx/>
              <a:buFontTx/>
            </a:pPr>
            <a:r>
              <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产生背景</a:t>
            </a:r>
            <a:endPar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17" name="圆角矩形 16"/>
          <p:cNvSpPr/>
          <p:nvPr/>
        </p:nvSpPr>
        <p:spPr>
          <a:xfrm>
            <a:off x="2998470" y="3725055"/>
            <a:ext cx="1560830" cy="458816"/>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l" defTabSz="1087755">
              <a:buClrTx/>
              <a:buSzTx/>
              <a:buFontTx/>
            </a:pPr>
            <a:r>
              <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运行原理</a:t>
            </a:r>
            <a:endPar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27" name="圆角矩形 26"/>
          <p:cNvSpPr/>
          <p:nvPr/>
        </p:nvSpPr>
        <p:spPr>
          <a:xfrm>
            <a:off x="2998311" y="4412790"/>
            <a:ext cx="1616869" cy="456374"/>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ctr" defTabSz="1087755">
              <a:buClrTx/>
              <a:buSzTx/>
              <a:buFontTx/>
            </a:pPr>
            <a:r>
              <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优缺点</a:t>
            </a:r>
            <a:endPar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28" name="圆角矩形 27"/>
          <p:cNvSpPr/>
          <p:nvPr/>
        </p:nvSpPr>
        <p:spPr>
          <a:xfrm>
            <a:off x="2898775" y="5096020"/>
            <a:ext cx="1717040" cy="458816"/>
          </a:xfrm>
          <a:prstGeom prst="roundRect">
            <a:avLst/>
          </a:prstGeom>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spAutoFit/>
          </a:bodyPr>
          <a:p>
            <a:pPr lvl="0" algn="l" defTabSz="1087755">
              <a:buClrTx/>
              <a:buSzTx/>
              <a:buFontTx/>
            </a:pPr>
            <a:r>
              <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rPr>
              <a:t>评议、改进</a:t>
            </a:r>
            <a:endParaRPr lang="zh-CN" altLang="en-US" sz="2100" b="1" dirty="0" smtClean="0">
              <a:solidFill>
                <a:schemeClr val="tx1">
                  <a:lumMod val="85000"/>
                  <a:lumOff val="15000"/>
                </a:schemeClr>
              </a:solidFill>
              <a:latin typeface="华文楷体" panose="02010600040101010101" charset="-122"/>
              <a:ea typeface="华文楷体" panose="02010600040101010101" charset="-122"/>
              <a:cs typeface="Open Sans" panose="020B0606030504020204" pitchFamily="34" charset="0"/>
              <a:sym typeface="+mn-ea"/>
            </a:endParaRPr>
          </a:p>
        </p:txBody>
      </p:sp>
      <p:sp>
        <p:nvSpPr>
          <p:cNvPr id="100" name="文本框 99"/>
          <p:cNvSpPr txBox="1"/>
          <p:nvPr/>
        </p:nvSpPr>
        <p:spPr>
          <a:xfrm>
            <a:off x="5227320" y="3118485"/>
            <a:ext cx="3860959" cy="506730"/>
          </a:xfrm>
          <a:prstGeom prst="rect">
            <a:avLst/>
          </a:prstGeom>
          <a:noFill/>
          <a:ln w="9525">
            <a:noFill/>
          </a:ln>
        </p:spPr>
        <p:txBody>
          <a:bodyPr wrap="square">
            <a:spAutoFit/>
          </a:bodyPr>
          <a:p>
            <a:pPr indent="0"/>
            <a:r>
              <a:rPr lang="en-US" sz="1350" b="0">
                <a:highlight>
                  <a:srgbClr val="00FF00"/>
                </a:highlight>
                <a:ea typeface="宋体" panose="02010600030101010101" pitchFamily="2" charset="-122"/>
              </a:rPr>
              <a:t>(</a:t>
            </a:r>
            <a:r>
              <a:rPr sz="1350" b="0">
                <a:highlight>
                  <a:srgbClr val="00FF00"/>
                </a:highlight>
                <a:ea typeface="宋体" panose="02010600030101010101" pitchFamily="2" charset="-122"/>
              </a:rPr>
              <a:t>2019·全国卷I</a:t>
            </a:r>
            <a:r>
              <a:rPr lang="en-US" sz="1350" b="0">
                <a:highlight>
                  <a:srgbClr val="00FF00"/>
                </a:highlight>
                <a:ea typeface="宋体" panose="02010600030101010101" pitchFamily="2" charset="-122"/>
              </a:rPr>
              <a:t>)</a:t>
            </a:r>
            <a:r>
              <a:rPr sz="1350" b="0">
                <a:highlight>
                  <a:srgbClr val="00FF00"/>
                </a:highlight>
                <a:ea typeface="宋体" panose="02010600030101010101" pitchFamily="2" charset="-122"/>
              </a:rPr>
              <a:t>28. Why do the researchers develop the smart keyboard?</a:t>
            </a:r>
            <a:r>
              <a:rPr lang="en-US" sz="1350" b="0">
                <a:highlight>
                  <a:srgbClr val="00FF00"/>
                </a:highlight>
                <a:ea typeface="宋体" panose="02010600030101010101" pitchFamily="2" charset="-122"/>
              </a:rPr>
              <a:t> </a:t>
            </a:r>
            <a:r>
              <a:rPr lang="zh-CN" altLang="en-US" sz="1350" b="1">
                <a:solidFill>
                  <a:srgbClr val="FF0000"/>
                </a:solidFill>
                <a:ea typeface="宋体" panose="02010600030101010101" pitchFamily="2" charset="-122"/>
              </a:rPr>
              <a:t>细节理解</a:t>
            </a:r>
            <a:endParaRPr lang="zh-CN" altLang="en-US" sz="1350" b="1">
              <a:solidFill>
                <a:srgbClr val="FF0000"/>
              </a:solidFill>
              <a:ea typeface="宋体" panose="02010600030101010101" pitchFamily="2" charset="-122"/>
            </a:endParaRPr>
          </a:p>
        </p:txBody>
      </p:sp>
      <p:sp>
        <p:nvSpPr>
          <p:cNvPr id="29" name="文本框 28"/>
          <p:cNvSpPr txBox="1"/>
          <p:nvPr/>
        </p:nvSpPr>
        <p:spPr>
          <a:xfrm>
            <a:off x="5029676" y="4113371"/>
            <a:ext cx="3810000" cy="506730"/>
          </a:xfrm>
          <a:prstGeom prst="rect">
            <a:avLst/>
          </a:prstGeom>
          <a:noFill/>
          <a:ln w="9525">
            <a:noFill/>
          </a:ln>
        </p:spPr>
        <p:txBody>
          <a:bodyPr>
            <a:spAutoFit/>
          </a:bodyPr>
          <a:p>
            <a:pPr indent="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2019·全国卷I</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ea typeface="宋体" panose="02010600030101010101" pitchFamily="2" charset="-122"/>
              </a:rPr>
              <a:t>29. What makes the invention of the smart keyboard possible</a:t>
            </a:r>
            <a:r>
              <a:rPr lang="zh-CN" sz="1350" b="0">
                <a:solidFill>
                  <a:srgbClr val="000000"/>
                </a:solidFill>
                <a:highlight>
                  <a:srgbClr val="FFFF00"/>
                </a:highlight>
                <a:ea typeface="宋体" panose="02010600030101010101" pitchFamily="2" charset="-122"/>
              </a:rPr>
              <a:t>？</a:t>
            </a:r>
            <a:r>
              <a:rPr lang="zh-CN" altLang="en-US" sz="1350" b="1">
                <a:solidFill>
                  <a:srgbClr val="FF0000"/>
                </a:solidFill>
                <a:ea typeface="宋体" panose="02010600030101010101" pitchFamily="2" charset="-122"/>
                <a:sym typeface="+mn-ea"/>
              </a:rPr>
              <a:t>细节理解</a:t>
            </a:r>
            <a:endParaRPr lang="zh-CN" altLang="en-US" sz="1350" b="1">
              <a:solidFill>
                <a:srgbClr val="FF0000"/>
              </a:solidFill>
              <a:ea typeface="宋体" panose="02010600030101010101" pitchFamily="2" charset="-122"/>
              <a:sym typeface="+mn-ea"/>
            </a:endParaRPr>
          </a:p>
        </p:txBody>
      </p:sp>
      <p:sp>
        <p:nvSpPr>
          <p:cNvPr id="30" name="文本框 29"/>
          <p:cNvSpPr txBox="1"/>
          <p:nvPr/>
        </p:nvSpPr>
        <p:spPr>
          <a:xfrm>
            <a:off x="5159216" y="4954429"/>
            <a:ext cx="3810000" cy="506730"/>
          </a:xfrm>
          <a:prstGeom prst="rect">
            <a:avLst/>
          </a:prstGeom>
          <a:noFill/>
          <a:ln w="9525">
            <a:noFill/>
          </a:ln>
        </p:spPr>
        <p:txBody>
          <a:bodyPr>
            <a:spAutoFit/>
          </a:bodyPr>
          <a:p>
            <a:pPr indent="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2019·全国卷I</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ea typeface="宋体" panose="02010600030101010101" pitchFamily="2" charset="-122"/>
              </a:rPr>
              <a:t>30. What do the researchers expect of the smart keyboard</a:t>
            </a:r>
            <a:r>
              <a:rPr lang="zh-CN" sz="1350" b="0">
                <a:solidFill>
                  <a:srgbClr val="000000"/>
                </a:solidFill>
                <a:highlight>
                  <a:srgbClr val="FFFF00"/>
                </a:highlight>
                <a:ea typeface="宋体" panose="02010600030101010101" pitchFamily="2" charset="-122"/>
              </a:rPr>
              <a:t>？</a:t>
            </a:r>
            <a:r>
              <a:rPr lang="en-US" altLang="zh-CN" sz="1350" b="0">
                <a:solidFill>
                  <a:srgbClr val="000000"/>
                </a:solidFill>
                <a:highlight>
                  <a:srgbClr val="FFFF00"/>
                </a:highlight>
                <a:ea typeface="宋体" panose="02010600030101010101" pitchFamily="2" charset="-122"/>
              </a:rPr>
              <a:t> </a:t>
            </a:r>
            <a:r>
              <a:rPr lang="zh-CN" altLang="en-US" sz="1350" b="1">
                <a:solidFill>
                  <a:srgbClr val="FF0000"/>
                </a:solidFill>
                <a:ea typeface="宋体" panose="02010600030101010101" pitchFamily="2" charset="-122"/>
              </a:rPr>
              <a:t>细节推断</a:t>
            </a:r>
            <a:endParaRPr lang="zh-CN" altLang="en-US" sz="1350" b="1">
              <a:solidFill>
                <a:srgbClr val="FF0000"/>
              </a:solidFill>
              <a:ea typeface="宋体" panose="02010600030101010101" pitchFamily="2" charset="-122"/>
            </a:endParaRPr>
          </a:p>
        </p:txBody>
      </p:sp>
      <p:sp>
        <p:nvSpPr>
          <p:cNvPr id="31" name="文本框 30"/>
          <p:cNvSpPr txBox="1"/>
          <p:nvPr/>
        </p:nvSpPr>
        <p:spPr>
          <a:xfrm>
            <a:off x="5154454" y="1883093"/>
            <a:ext cx="3543300" cy="506730"/>
          </a:xfrm>
          <a:prstGeom prst="rect">
            <a:avLst/>
          </a:prstGeom>
          <a:noFill/>
          <a:ln w="9525">
            <a:noFill/>
          </a:ln>
        </p:spPr>
        <p:txBody>
          <a:bodyPr wrap="square">
            <a:spAutoFit/>
          </a:bodyPr>
          <a:p>
            <a:pPr indent="26670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2019·全国卷I</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ea typeface="宋体" panose="02010600030101010101" pitchFamily="2" charset="-122"/>
              </a:rPr>
              <a:t>31. Where is this text most likely from? </a:t>
            </a:r>
            <a:r>
              <a:rPr lang="zh-CN" altLang="en-US" sz="1350" b="1">
                <a:solidFill>
                  <a:srgbClr val="FF0000"/>
                </a:solidFill>
                <a:latin typeface="Times New Roman" panose="02020603050405020304" pitchFamily="18" charset="0"/>
                <a:ea typeface="宋体" panose="02010600030101010101" pitchFamily="2" charset="-122"/>
              </a:rPr>
              <a:t>文章来源</a:t>
            </a:r>
            <a:endParaRPr lang="zh-CN" altLang="en-US" sz="1350" b="1">
              <a:solidFill>
                <a:srgbClr val="FF0000"/>
              </a:solidFill>
              <a:latin typeface="Times New Roman" panose="02020603050405020304" pitchFamily="18" charset="0"/>
              <a:ea typeface="宋体" panose="02010600030101010101" pitchFamily="2" charset="-122"/>
            </a:endParaRPr>
          </a:p>
        </p:txBody>
      </p:sp>
      <p:sp>
        <p:nvSpPr>
          <p:cNvPr id="32" name="文本框 31"/>
          <p:cNvSpPr txBox="1"/>
          <p:nvPr/>
        </p:nvSpPr>
        <p:spPr>
          <a:xfrm>
            <a:off x="5212556" y="2303145"/>
            <a:ext cx="3627120" cy="714375"/>
          </a:xfrm>
          <a:prstGeom prst="rect">
            <a:avLst/>
          </a:prstGeom>
          <a:noFill/>
          <a:ln w="9525">
            <a:noFill/>
          </a:ln>
        </p:spPr>
        <p:txBody>
          <a:bodyPr wrap="square">
            <a:spAutoFit/>
          </a:bodyPr>
          <a:p>
            <a:pPr indent="266700"/>
            <a:r>
              <a:rPr lang="en-US" sz="1350" b="0">
                <a:highlight>
                  <a:srgbClr val="FFFF00"/>
                </a:highlight>
                <a:latin typeface="Times New Roman" panose="02020603050405020304" pitchFamily="18" charset="0"/>
                <a:ea typeface="宋体" panose="02010600030101010101" pitchFamily="2" charset="-122"/>
              </a:rPr>
              <a:t>（2020·浙江卷）25. What does the underlined word “that” in paragraph 2 refer to? </a:t>
            </a:r>
            <a:r>
              <a:rPr lang="zh-CN" altLang="en-US" sz="1350" b="1">
                <a:solidFill>
                  <a:srgbClr val="FF0000"/>
                </a:solidFill>
                <a:latin typeface="Times New Roman" panose="02020603050405020304" pitchFamily="18" charset="0"/>
                <a:ea typeface="宋体" panose="02010600030101010101" pitchFamily="2" charset="-122"/>
              </a:rPr>
              <a:t>（代词指代）</a:t>
            </a:r>
            <a:endParaRPr lang="zh-CN" altLang="en-US" sz="1350" b="1">
              <a:solidFill>
                <a:srgbClr val="FF0000"/>
              </a:solidFill>
              <a:latin typeface="Times New Roman" panose="02020603050405020304" pitchFamily="18" charset="0"/>
              <a:ea typeface="宋体" panose="02010600030101010101" pitchFamily="2" charset="-122"/>
            </a:endParaRPr>
          </a:p>
        </p:txBody>
      </p:sp>
      <p:sp>
        <p:nvSpPr>
          <p:cNvPr id="33" name="文本框 32"/>
          <p:cNvSpPr txBox="1"/>
          <p:nvPr/>
        </p:nvSpPr>
        <p:spPr>
          <a:xfrm>
            <a:off x="5029676" y="4525328"/>
            <a:ext cx="3810000" cy="506730"/>
          </a:xfrm>
          <a:prstGeom prst="rect">
            <a:avLst/>
          </a:prstGeom>
          <a:noFill/>
          <a:ln w="9525">
            <a:noFill/>
          </a:ln>
        </p:spPr>
        <p:txBody>
          <a:bodyPr>
            <a:spAutoFit/>
          </a:bodyPr>
          <a:p>
            <a:pPr indent="266700"/>
            <a:r>
              <a:rPr lang="en-US" sz="1350">
                <a:highlight>
                  <a:srgbClr val="00FF00"/>
                </a:highlight>
                <a:latin typeface="Times New Roman" panose="02020603050405020304" pitchFamily="18" charset="0"/>
                <a:ea typeface="宋体" panose="02010600030101010101" pitchFamily="2" charset="-122"/>
                <a:sym typeface="+mn-ea"/>
              </a:rPr>
              <a:t>（2020·浙江卷）</a:t>
            </a:r>
            <a:r>
              <a:rPr lang="en-US" sz="1350" b="0">
                <a:highlight>
                  <a:srgbClr val="00FF00"/>
                </a:highlight>
                <a:latin typeface="Times New Roman" panose="02020603050405020304" pitchFamily="18" charset="0"/>
                <a:ea typeface="宋体" panose="02010600030101010101" pitchFamily="2" charset="-122"/>
              </a:rPr>
              <a:t>26. What does Kevin Balke say about adaptive signals?  </a:t>
            </a:r>
            <a:r>
              <a:rPr lang="zh-CN" altLang="en-US" sz="1350" b="1">
                <a:solidFill>
                  <a:srgbClr val="FF0000"/>
                </a:solidFill>
                <a:ea typeface="宋体" panose="02010600030101010101" pitchFamily="2" charset="-122"/>
                <a:sym typeface="+mn-ea"/>
              </a:rPr>
              <a:t>细节推断</a:t>
            </a:r>
            <a:endParaRPr lang="zh-CN" altLang="en-US" sz="1350" b="1">
              <a:solidFill>
                <a:srgbClr val="FF0000"/>
              </a:solidFill>
              <a:latin typeface="Times New Roman" panose="02020603050405020304" pitchFamily="18" charset="0"/>
              <a:ea typeface="宋体" panose="02010600030101010101" pitchFamily="2" charset="-122"/>
              <a:sym typeface="+mn-ea"/>
            </a:endParaRPr>
          </a:p>
        </p:txBody>
      </p:sp>
      <p:sp>
        <p:nvSpPr>
          <p:cNvPr id="34" name="文本框 33"/>
          <p:cNvSpPr txBox="1"/>
          <p:nvPr/>
        </p:nvSpPr>
        <p:spPr>
          <a:xfrm>
            <a:off x="4894898" y="5363051"/>
            <a:ext cx="4149090" cy="506730"/>
          </a:xfrm>
          <a:prstGeom prst="rect">
            <a:avLst/>
          </a:prstGeom>
          <a:noFill/>
          <a:ln w="9525">
            <a:noFill/>
          </a:ln>
        </p:spPr>
        <p:txBody>
          <a:bodyPr wrap="square">
            <a:spAutoFit/>
          </a:bodyPr>
          <a:p>
            <a:pPr indent="266700"/>
            <a:r>
              <a:rPr lang="en-US" sz="1350">
                <a:highlight>
                  <a:srgbClr val="FFFF00"/>
                </a:highlight>
                <a:latin typeface="Times New Roman" panose="02020603050405020304" pitchFamily="18" charset="0"/>
                <a:ea typeface="宋体" panose="02010600030101010101" pitchFamily="2" charset="-122"/>
                <a:sym typeface="+mn-ea"/>
              </a:rPr>
              <a:t>（2020·浙江卷）</a:t>
            </a:r>
            <a:r>
              <a:rPr lang="en-US" sz="1350" b="0">
                <a:highlight>
                  <a:srgbClr val="FFFF00"/>
                </a:highlight>
                <a:latin typeface="Times New Roman" panose="02020603050405020304" pitchFamily="18" charset="0"/>
                <a:ea typeface="宋体" panose="02010600030101010101" pitchFamily="2" charset="-122"/>
              </a:rPr>
              <a:t>27. What can we learn from Bellevue’s success? </a:t>
            </a:r>
            <a:r>
              <a:rPr lang="zh-CN" altLang="en-US" sz="1350" b="1">
                <a:solidFill>
                  <a:srgbClr val="FF0000"/>
                </a:solidFill>
                <a:latin typeface="Times New Roman" panose="02020603050405020304" pitchFamily="18" charset="0"/>
                <a:ea typeface="宋体" panose="02010600030101010101" pitchFamily="2" charset="-122"/>
              </a:rPr>
              <a:t>细节推断</a:t>
            </a:r>
            <a:endParaRPr lang="zh-CN" altLang="en-US" sz="1350" b="1">
              <a:solidFill>
                <a:srgbClr val="FF0000"/>
              </a:solidFill>
              <a:latin typeface="Times New Roman" panose="02020603050405020304" pitchFamily="18" charset="0"/>
              <a:ea typeface="宋体" panose="02010600030101010101" pitchFamily="2" charset="-122"/>
            </a:endParaRPr>
          </a:p>
        </p:txBody>
      </p:sp>
      <p:sp>
        <p:nvSpPr>
          <p:cNvPr id="4" name="文本框 3"/>
          <p:cNvSpPr txBox="1"/>
          <p:nvPr>
            <p:custDataLst>
              <p:tags r:id="rId1"/>
            </p:custDataLst>
          </p:nvPr>
        </p:nvSpPr>
        <p:spPr>
          <a:xfrm>
            <a:off x="5186839" y="2754630"/>
            <a:ext cx="3837146" cy="506730"/>
          </a:xfrm>
          <a:prstGeom prst="rect">
            <a:avLst/>
          </a:prstGeom>
          <a:noFill/>
          <a:ln w="9525">
            <a:noFill/>
          </a:ln>
        </p:spPr>
        <p:txBody>
          <a:bodyPr wrap="square">
            <a:spAutoFit/>
          </a:bodyPr>
          <a:p>
            <a:pPr indent="0"/>
            <a:r>
              <a:rPr lang="en-US" sz="1350" b="0">
                <a:highlight>
                  <a:srgbClr val="00FF00"/>
                </a:highlight>
                <a:ea typeface="宋体" panose="02010600030101010101" pitchFamily="2" charset="-122"/>
              </a:rPr>
              <a:t>(</a:t>
            </a:r>
            <a:r>
              <a:rPr sz="1350" b="0">
                <a:highlight>
                  <a:srgbClr val="00FF00"/>
                </a:highlight>
                <a:ea typeface="宋体" panose="02010600030101010101" pitchFamily="2" charset="-122"/>
              </a:rPr>
              <a:t>20</a:t>
            </a:r>
            <a:r>
              <a:rPr lang="en-US" sz="1350" b="0">
                <a:highlight>
                  <a:srgbClr val="00FF00"/>
                </a:highlight>
                <a:ea typeface="宋体" panose="02010600030101010101" pitchFamily="2" charset="-122"/>
              </a:rPr>
              <a:t>23</a:t>
            </a:r>
            <a:r>
              <a:rPr sz="1350" b="0">
                <a:highlight>
                  <a:srgbClr val="00FF00"/>
                </a:highlight>
                <a:ea typeface="宋体" panose="02010600030101010101" pitchFamily="2" charset="-122"/>
              </a:rPr>
              <a:t>·</a:t>
            </a:r>
            <a:r>
              <a:rPr lang="en-US" sz="1350" b="0">
                <a:highlight>
                  <a:srgbClr val="00FF00"/>
                </a:highlight>
                <a:ea typeface="宋体" panose="02010600030101010101" pitchFamily="2" charset="-122"/>
              </a:rPr>
              <a:t>1</a:t>
            </a:r>
            <a:r>
              <a:rPr lang="zh-CN" sz="1350" b="0">
                <a:highlight>
                  <a:srgbClr val="00FF00"/>
                </a:highlight>
                <a:ea typeface="宋体" panose="02010600030101010101" pitchFamily="2" charset="-122"/>
              </a:rPr>
              <a:t>浙江</a:t>
            </a:r>
            <a:r>
              <a:rPr lang="en-US" sz="1350" b="0">
                <a:highlight>
                  <a:srgbClr val="00FF00"/>
                </a:highlight>
                <a:ea typeface="宋体" panose="02010600030101010101" pitchFamily="2" charset="-122"/>
              </a:rPr>
              <a:t>)</a:t>
            </a:r>
            <a:r>
              <a:rPr sz="1350" b="0">
                <a:highlight>
                  <a:srgbClr val="00FF00"/>
                </a:highlight>
                <a:ea typeface="宋体" panose="02010600030101010101" pitchFamily="2" charset="-122"/>
              </a:rPr>
              <a:t>32. What do solar developers often ignore?</a:t>
            </a:r>
            <a:r>
              <a:rPr lang="en-US" sz="1350" b="0">
                <a:highlight>
                  <a:srgbClr val="00FF00"/>
                </a:highlight>
                <a:ea typeface="宋体" panose="02010600030101010101" pitchFamily="2" charset="-122"/>
              </a:rPr>
              <a:t> </a:t>
            </a:r>
            <a:r>
              <a:rPr lang="zh-CN" altLang="en-US" sz="1350" b="1">
                <a:solidFill>
                  <a:srgbClr val="FF0000"/>
                </a:solidFill>
                <a:ea typeface="宋体" panose="02010600030101010101" pitchFamily="2" charset="-122"/>
              </a:rPr>
              <a:t>细节理解</a:t>
            </a:r>
            <a:endParaRPr lang="zh-CN" altLang="en-US" sz="1350" b="1">
              <a:solidFill>
                <a:srgbClr val="FF0000"/>
              </a:solidFill>
              <a:ea typeface="宋体" panose="02010600030101010101" pitchFamily="2" charset="-122"/>
            </a:endParaRPr>
          </a:p>
        </p:txBody>
      </p:sp>
      <p:sp>
        <p:nvSpPr>
          <p:cNvPr id="9" name="文本框 8"/>
          <p:cNvSpPr txBox="1"/>
          <p:nvPr/>
        </p:nvSpPr>
        <p:spPr>
          <a:xfrm>
            <a:off x="5003959" y="3557111"/>
            <a:ext cx="4252913" cy="506730"/>
          </a:xfrm>
          <a:prstGeom prst="rect">
            <a:avLst/>
          </a:prstGeom>
          <a:noFill/>
          <a:ln w="9525">
            <a:noFill/>
          </a:ln>
        </p:spPr>
        <p:txBody>
          <a:bodyPr wrap="square">
            <a:spAutoFit/>
          </a:bodyPr>
          <a:p>
            <a:pPr indent="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a:t>
            </a:r>
            <a:r>
              <a:rPr lang="en-US" sz="1350">
                <a:highlight>
                  <a:srgbClr val="FFFF00"/>
                </a:highlight>
                <a:ea typeface="宋体" panose="02010600030101010101" pitchFamily="2" charset="-122"/>
                <a:sym typeface="+mn-ea"/>
              </a:rPr>
              <a:t>23</a:t>
            </a:r>
            <a:r>
              <a:rPr sz="1350">
                <a:highlight>
                  <a:srgbClr val="FFFF00"/>
                </a:highlight>
                <a:ea typeface="宋体" panose="02010600030101010101" pitchFamily="2" charset="-122"/>
                <a:sym typeface="+mn-ea"/>
              </a:rPr>
              <a:t>·</a:t>
            </a:r>
            <a:r>
              <a:rPr lang="en-US" sz="1350">
                <a:highlight>
                  <a:srgbClr val="FFFF00"/>
                </a:highlight>
                <a:ea typeface="宋体" panose="02010600030101010101" pitchFamily="2" charset="-122"/>
                <a:sym typeface="+mn-ea"/>
              </a:rPr>
              <a:t>1</a:t>
            </a:r>
            <a:r>
              <a:rPr lang="zh-CN" sz="1350">
                <a:highlight>
                  <a:srgbClr val="FFFF00"/>
                </a:highlight>
                <a:ea typeface="宋体" panose="02010600030101010101" pitchFamily="2" charset="-122"/>
                <a:sym typeface="+mn-ea"/>
              </a:rPr>
              <a:t>浙江</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rPr>
              <a:t>33. What does InSPIRE aim to do?</a:t>
            </a:r>
            <a:r>
              <a:rPr lang="zh-CN" altLang="en-US" sz="1350" b="1">
                <a:solidFill>
                  <a:srgbClr val="FF0000"/>
                </a:solidFill>
                <a:highlight>
                  <a:srgbClr val="FFFF00"/>
                </a:highlight>
                <a:ea typeface="宋体" panose="02010600030101010101" pitchFamily="2" charset="-122"/>
                <a:sym typeface="+mn-ea"/>
              </a:rPr>
              <a:t>细节理解</a:t>
            </a:r>
            <a:endParaRPr lang="zh-CN" altLang="en-US" sz="1350" b="1">
              <a:solidFill>
                <a:srgbClr val="FF0000"/>
              </a:solidFill>
              <a:highlight>
                <a:srgbClr val="FFFF00"/>
              </a:highlight>
              <a:latin typeface="Times New Roman" panose="02020603050405020304" pitchFamily="18" charset="0"/>
              <a:ea typeface="宋体" panose="02010600030101010101" pitchFamily="2" charset="-122"/>
              <a:sym typeface="+mn-ea"/>
            </a:endParaRPr>
          </a:p>
        </p:txBody>
      </p:sp>
      <p:sp>
        <p:nvSpPr>
          <p:cNvPr id="10" name="文本框 9"/>
          <p:cNvSpPr txBox="1"/>
          <p:nvPr>
            <p:custDataLst>
              <p:tags r:id="rId2"/>
            </p:custDataLst>
          </p:nvPr>
        </p:nvSpPr>
        <p:spPr>
          <a:xfrm>
            <a:off x="5003959" y="3732848"/>
            <a:ext cx="4252913" cy="506730"/>
          </a:xfrm>
          <a:prstGeom prst="rect">
            <a:avLst/>
          </a:prstGeom>
          <a:noFill/>
          <a:ln w="9525">
            <a:noFill/>
          </a:ln>
        </p:spPr>
        <p:txBody>
          <a:bodyPr wrap="square">
            <a:spAutoFit/>
          </a:bodyPr>
          <a:p>
            <a:pPr indent="0"/>
            <a:r>
              <a:rPr lang="en-US" sz="1350">
                <a:highlight>
                  <a:srgbClr val="FFFF00"/>
                </a:highlight>
                <a:ea typeface="宋体" panose="02010600030101010101" pitchFamily="2" charset="-122"/>
                <a:sym typeface="+mn-ea"/>
              </a:rPr>
              <a:t>(</a:t>
            </a:r>
            <a:r>
              <a:rPr sz="1350">
                <a:highlight>
                  <a:srgbClr val="FFFF00"/>
                </a:highlight>
                <a:ea typeface="宋体" panose="02010600030101010101" pitchFamily="2" charset="-122"/>
                <a:sym typeface="+mn-ea"/>
              </a:rPr>
              <a:t>20</a:t>
            </a:r>
            <a:r>
              <a:rPr lang="en-US" sz="1350">
                <a:highlight>
                  <a:srgbClr val="FFFF00"/>
                </a:highlight>
                <a:ea typeface="宋体" panose="02010600030101010101" pitchFamily="2" charset="-122"/>
                <a:sym typeface="+mn-ea"/>
              </a:rPr>
              <a:t>23</a:t>
            </a:r>
            <a:r>
              <a:rPr sz="1350">
                <a:highlight>
                  <a:srgbClr val="FFFF00"/>
                </a:highlight>
                <a:ea typeface="宋体" panose="02010600030101010101" pitchFamily="2" charset="-122"/>
                <a:sym typeface="+mn-ea"/>
              </a:rPr>
              <a:t>·</a:t>
            </a:r>
            <a:r>
              <a:rPr lang="en-US" sz="1350">
                <a:highlight>
                  <a:srgbClr val="FFFF00"/>
                </a:highlight>
                <a:ea typeface="宋体" panose="02010600030101010101" pitchFamily="2" charset="-122"/>
                <a:sym typeface="+mn-ea"/>
              </a:rPr>
              <a:t>1</a:t>
            </a:r>
            <a:r>
              <a:rPr lang="zh-CN" sz="1350">
                <a:highlight>
                  <a:srgbClr val="FFFF00"/>
                </a:highlight>
                <a:ea typeface="宋体" panose="02010600030101010101" pitchFamily="2" charset="-122"/>
                <a:sym typeface="+mn-ea"/>
              </a:rPr>
              <a:t>浙江</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rPr>
              <a:t>34. What is the purpose of the laws mentioned in paragraph 4?</a:t>
            </a:r>
            <a:r>
              <a:rPr lang="zh-CN" altLang="en-US" sz="1350" b="1">
                <a:solidFill>
                  <a:srgbClr val="FF0000"/>
                </a:solidFill>
                <a:highlight>
                  <a:srgbClr val="FFFF00"/>
                </a:highlight>
                <a:ea typeface="宋体" panose="02010600030101010101" pitchFamily="2" charset="-122"/>
                <a:sym typeface="+mn-ea"/>
              </a:rPr>
              <a:t>细节理解</a:t>
            </a:r>
            <a:endParaRPr lang="zh-CN" altLang="en-US" sz="1350" b="1">
              <a:solidFill>
                <a:srgbClr val="FF0000"/>
              </a:solidFill>
              <a:highlight>
                <a:srgbClr val="FFFF00"/>
              </a:highlight>
              <a:latin typeface="Times New Roman" panose="02020603050405020304" pitchFamily="18" charset="0"/>
              <a:ea typeface="宋体" panose="02010600030101010101" pitchFamily="2" charset="-122"/>
              <a:sym typeface="+mn-ea"/>
            </a:endParaRPr>
          </a:p>
        </p:txBody>
      </p:sp>
      <p:sp>
        <p:nvSpPr>
          <p:cNvPr id="13" name="文本框 12"/>
          <p:cNvSpPr txBox="1"/>
          <p:nvPr>
            <p:custDataLst>
              <p:tags r:id="rId3"/>
            </p:custDataLst>
          </p:nvPr>
        </p:nvSpPr>
        <p:spPr>
          <a:xfrm>
            <a:off x="5296376" y="1487805"/>
            <a:ext cx="3543300" cy="506730"/>
          </a:xfrm>
          <a:prstGeom prst="rect">
            <a:avLst/>
          </a:prstGeom>
          <a:noFill/>
          <a:ln w="9525">
            <a:noFill/>
          </a:ln>
        </p:spPr>
        <p:txBody>
          <a:bodyPr wrap="square">
            <a:spAutoFit/>
          </a:bodyPr>
          <a:p>
            <a:pPr indent="266700"/>
            <a:r>
              <a:rPr lang="en-US" sz="1350">
                <a:highlight>
                  <a:srgbClr val="FFFF00"/>
                </a:highlight>
                <a:ea typeface="宋体" panose="02010600030101010101" pitchFamily="2" charset="-122"/>
                <a:sym typeface="+mn-ea"/>
              </a:rPr>
              <a:t>(2023.1</a:t>
            </a:r>
            <a:r>
              <a:rPr sz="1350">
                <a:highlight>
                  <a:srgbClr val="FFFF00"/>
                </a:highlight>
                <a:ea typeface="宋体" panose="02010600030101010101" pitchFamily="2" charset="-122"/>
                <a:sym typeface="+mn-ea"/>
              </a:rPr>
              <a:t>·</a:t>
            </a:r>
            <a:r>
              <a:rPr lang="zh-CN" sz="1350">
                <a:highlight>
                  <a:srgbClr val="FFFF00"/>
                </a:highlight>
                <a:ea typeface="宋体" panose="02010600030101010101" pitchFamily="2" charset="-122"/>
                <a:sym typeface="+mn-ea"/>
              </a:rPr>
              <a:t>浙江</a:t>
            </a:r>
            <a:r>
              <a:rPr lang="en-US" sz="1350">
                <a:highlight>
                  <a:srgbClr val="FFFF00"/>
                </a:highlight>
                <a:ea typeface="宋体" panose="02010600030101010101" pitchFamily="2" charset="-122"/>
                <a:sym typeface="+mn-ea"/>
              </a:rPr>
              <a:t>)</a:t>
            </a:r>
            <a:r>
              <a:rPr lang="en-US" sz="1350" b="0">
                <a:solidFill>
                  <a:srgbClr val="000000"/>
                </a:solidFill>
                <a:highlight>
                  <a:srgbClr val="FFFF00"/>
                </a:highlight>
                <a:latin typeface="Times New Roman" panose="02020603050405020304" pitchFamily="18" charset="0"/>
                <a:ea typeface="宋体" panose="02010600030101010101" pitchFamily="2" charset="-122"/>
              </a:rPr>
              <a:t>35. Which of the following is the best title for the text?</a:t>
            </a:r>
            <a:r>
              <a:rPr lang="zh-CN" altLang="en-US" sz="1350" b="1">
                <a:solidFill>
                  <a:srgbClr val="FF0000"/>
                </a:solidFill>
                <a:latin typeface="Times New Roman" panose="02020603050405020304" pitchFamily="18" charset="0"/>
                <a:ea typeface="宋体" panose="02010600030101010101" pitchFamily="2" charset="-122"/>
              </a:rPr>
              <a:t>文章主旨</a:t>
            </a:r>
            <a:endParaRPr lang="zh-CN" altLang="en-US" sz="1350" b="1">
              <a:solidFill>
                <a:srgbClr val="FF0000"/>
              </a:solidFill>
              <a:latin typeface="Times New Roman" panose="02020603050405020304" pitchFamily="18" charset="0"/>
              <a:ea typeface="宋体" panose="02010600030101010101" pitchFamily="2" charset="-122"/>
            </a:endParaRPr>
          </a:p>
        </p:txBody>
      </p:sp>
      <p:sp>
        <p:nvSpPr>
          <p:cNvPr id="16" name="矩形 15"/>
          <p:cNvSpPr/>
          <p:nvPr>
            <p:custDataLst>
              <p:tags r:id="rId4"/>
            </p:custDataLst>
          </p:nvPr>
        </p:nvSpPr>
        <p:spPr>
          <a:xfrm>
            <a:off x="48895" y="52070"/>
            <a:ext cx="4304030" cy="52197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p>
            <a:pPr algn="ctr" defTabSz="1087755"/>
            <a:r>
              <a:rPr kumimoji="1" lang="zh-CN" altLang="en-US" sz="2800" b="1" dirty="0" smtClean="0">
                <a:solidFill>
                  <a:srgbClr val="FF0000"/>
                </a:solidFill>
                <a:latin typeface="微软雅黑" panose="020B0503020204020204" charset="-122"/>
                <a:ea typeface="微软雅黑" panose="020B0503020204020204" charset="-122"/>
                <a:sym typeface="+mn-ea"/>
              </a:rPr>
              <a:t>二：语篇结构之</a:t>
            </a:r>
            <a:r>
              <a:rPr lang="zh-CN" altLang="en-US" sz="2800" b="1" dirty="0" smtClean="0">
                <a:solidFill>
                  <a:srgbClr val="FF0000"/>
                </a:solidFill>
                <a:latin typeface="微软雅黑" panose="020B0503020204020204" charset="-122"/>
                <a:ea typeface="微软雅黑" panose="020B0503020204020204" charset="-122"/>
                <a:cs typeface="Open Sans" panose="020B0606030504020204" pitchFamily="34" charset="0"/>
                <a:sym typeface="+mn-ea"/>
              </a:rPr>
              <a:t>新事物</a:t>
            </a:r>
            <a:endParaRPr lang="zh-CN" altLang="en-US" sz="2800" b="1" dirty="0" smtClean="0">
              <a:solidFill>
                <a:srgbClr val="FF0000"/>
              </a:solidFill>
              <a:latin typeface="微软雅黑" panose="020B0503020204020204" charset="-122"/>
              <a:ea typeface="微软雅黑" panose="020B0503020204020204" charset="-122"/>
              <a:cs typeface="Open Sans" panose="020B0606030504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00"/>
                                        </p:tgtEl>
                                        <p:attrNameLst>
                                          <p:attrName>style.visibility</p:attrName>
                                        </p:attrNameLst>
                                      </p:cBhvr>
                                      <p:to>
                                        <p:strVal val="visible"/>
                                      </p:to>
                                    </p:set>
                                    <p:animEffect transition="in" filter="fade">
                                      <p:cBhvr>
                                        <p:cTn id="68" dur="1000"/>
                                        <p:tgtEl>
                                          <p:spTgt spid="100"/>
                                        </p:tgtEl>
                                      </p:cBhvr>
                                    </p:animEffect>
                                    <p:anim calcmode="lin" valueType="num">
                                      <p:cBhvr>
                                        <p:cTn id="69" dur="1000" fill="hold"/>
                                        <p:tgtEl>
                                          <p:spTgt spid="100"/>
                                        </p:tgtEl>
                                        <p:attrNameLst>
                                          <p:attrName>ppt_x</p:attrName>
                                        </p:attrNameLst>
                                      </p:cBhvr>
                                      <p:tavLst>
                                        <p:tav tm="0">
                                          <p:val>
                                            <p:strVal val="#ppt_x"/>
                                          </p:val>
                                        </p:tav>
                                        <p:tav tm="100000">
                                          <p:val>
                                            <p:strVal val="#ppt_x"/>
                                          </p:val>
                                        </p:tav>
                                      </p:tavLst>
                                    </p:anim>
                                    <p:anim calcmode="lin" valueType="num">
                                      <p:cBhvr>
                                        <p:cTn id="70"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anim calcmode="lin" valueType="num">
                                      <p:cBhvr>
                                        <p:cTn id="88" dur="1000" fill="hold"/>
                                        <p:tgtEl>
                                          <p:spTgt spid="29"/>
                                        </p:tgtEl>
                                        <p:attrNameLst>
                                          <p:attrName>ppt_x</p:attrName>
                                        </p:attrNameLst>
                                      </p:cBhvr>
                                      <p:tavLst>
                                        <p:tav tm="0">
                                          <p:val>
                                            <p:strVal val="#ppt_x"/>
                                          </p:val>
                                        </p:tav>
                                        <p:tav tm="100000">
                                          <p:val>
                                            <p:strVal val="#ppt_x"/>
                                          </p:val>
                                        </p:tav>
                                      </p:tavLst>
                                    </p:anim>
                                    <p:anim calcmode="lin" valueType="num">
                                      <p:cBhvr>
                                        <p:cTn id="8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blinds(horizontal)">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additive="base">
                                        <p:cTn id="99" dur="500" fill="hold"/>
                                        <p:tgtEl>
                                          <p:spTgt spid="30"/>
                                        </p:tgtEl>
                                        <p:attrNameLst>
                                          <p:attrName>ppt_x</p:attrName>
                                        </p:attrNameLst>
                                      </p:cBhvr>
                                      <p:tavLst>
                                        <p:tav tm="0">
                                          <p:val>
                                            <p:strVal val="#ppt_x"/>
                                          </p:val>
                                        </p:tav>
                                        <p:tav tm="100000">
                                          <p:val>
                                            <p:strVal val="#ppt_x"/>
                                          </p:val>
                                        </p:tav>
                                      </p:tavLst>
                                    </p:anim>
                                    <p:anim calcmode="lin" valueType="num">
                                      <p:cBhvr additive="base">
                                        <p:cTn id="10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blinds(horizontal)">
                                      <p:cBhvr>
                                        <p:cTn id="10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ldLvl="0" animBg="1"/>
      <p:bldP spid="11" grpId="0" bldLvl="0" animBg="1"/>
      <p:bldP spid="15" grpId="0" bldLvl="0" animBg="1"/>
      <p:bldP spid="17" grpId="0" bldLvl="0" animBg="1"/>
      <p:bldP spid="27" grpId="0" bldLvl="0" animBg="1"/>
      <p:bldP spid="28" grpId="0" bldLvl="0" animBg="1"/>
      <p:bldP spid="31" grpId="0"/>
      <p:bldP spid="32" grpId="0"/>
      <p:bldP spid="100" grpId="0"/>
      <p:bldP spid="29" grpId="0"/>
      <p:bldP spid="33" grpId="0"/>
      <p:bldP spid="30" grpId="0"/>
      <p:bldP spid="34" grpId="0"/>
      <p:bldP spid="4" grpId="0"/>
      <p:bldP spid="9" grpId="0"/>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100" name="文本框 99"/>
          <p:cNvSpPr txBox="1"/>
          <p:nvPr/>
        </p:nvSpPr>
        <p:spPr>
          <a:xfrm>
            <a:off x="111760" y="116840"/>
            <a:ext cx="8764905" cy="674179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p>
            <a:pPr indent="262890"/>
            <a:r>
              <a:rPr lang="zh-CN" altLang="en-US" sz="3600" b="0">
                <a:solidFill>
                  <a:srgbClr val="000000"/>
                </a:solidFill>
                <a:latin typeface="Times New Roman" panose="02020603050405020304" pitchFamily="18" charset="0"/>
              </a:rPr>
              <a:t>（</a:t>
            </a:r>
            <a:r>
              <a:rPr lang="en-US" altLang="zh-CN" sz="3600" b="0">
                <a:solidFill>
                  <a:srgbClr val="000000"/>
                </a:solidFill>
                <a:latin typeface="Times New Roman" panose="02020603050405020304" pitchFamily="18" charset="0"/>
              </a:rPr>
              <a:t>2023.1</a:t>
            </a:r>
            <a:r>
              <a:rPr lang="zh-CN" altLang="en-US" sz="3600" b="0">
                <a:solidFill>
                  <a:srgbClr val="000000"/>
                </a:solidFill>
                <a:latin typeface="Times New Roman" panose="02020603050405020304" pitchFamily="18" charset="0"/>
              </a:rPr>
              <a:t>浙江</a:t>
            </a:r>
            <a:r>
              <a:rPr lang="en-US" altLang="zh-CN" sz="3600">
                <a:sym typeface="+mn-ea"/>
              </a:rPr>
              <a:t>D</a:t>
            </a:r>
            <a:r>
              <a:rPr lang="zh-CN" altLang="en-US" sz="3600" b="0">
                <a:solidFill>
                  <a:srgbClr val="000000"/>
                </a:solidFill>
                <a:latin typeface="Times New Roman" panose="02020603050405020304" pitchFamily="18" charset="0"/>
              </a:rPr>
              <a:t>）</a:t>
            </a:r>
            <a:r>
              <a:rPr lang="en-US" sz="2000" b="0">
                <a:solidFill>
                  <a:srgbClr val="000000"/>
                </a:solidFill>
                <a:latin typeface="Times New Roman" panose="02020603050405020304" pitchFamily="18" charset="0"/>
              </a:rPr>
              <a:t>   </a:t>
            </a:r>
            <a:r>
              <a:rPr lang="en-US" altLang="zh-CN" sz="2800" b="1" dirty="0" err="1" smtClean="0">
                <a:solidFill>
                  <a:srgbClr val="FF0000"/>
                </a:solidFill>
                <a:latin typeface="Times New Roman" panose="02020603050405020304" pitchFamily="18" charset="0"/>
                <a:cs typeface="Times New Roman" panose="02020603050405020304" pitchFamily="18" charset="0"/>
                <a:sym typeface="+mn-ea"/>
              </a:rPr>
              <a:t>para1.2</a:t>
            </a:r>
            <a:r>
              <a:rPr lang="en-US" sz="2000" b="0">
                <a:solidFill>
                  <a:srgbClr val="000000"/>
                </a:solidFill>
                <a:latin typeface="Times New Roman" panose="02020603050405020304" pitchFamily="18" charset="0"/>
              </a:rPr>
              <a:t>    </a:t>
            </a:r>
            <a:endParaRPr lang="en-US" sz="2000" b="0">
              <a:solidFill>
                <a:srgbClr val="000000"/>
              </a:solidFill>
              <a:latin typeface="Times New Roman" panose="02020603050405020304" pitchFamily="18" charset="0"/>
            </a:endParaRPr>
          </a:p>
          <a:p>
            <a:pPr indent="262890"/>
            <a:r>
              <a:rPr lang="en-US" sz="2000" b="0">
                <a:solidFill>
                  <a:srgbClr val="000000"/>
                </a:solidFill>
                <a:latin typeface="Times New Roman" panose="02020603050405020304" pitchFamily="18" charset="0"/>
              </a:rPr>
              <a:t>   </a:t>
            </a:r>
            <a:r>
              <a:rPr lang="en-US" sz="2400" b="0">
                <a:solidFill>
                  <a:srgbClr val="000000"/>
                </a:solidFill>
                <a:latin typeface="Times New Roman" panose="02020603050405020304" pitchFamily="18" charset="0"/>
              </a:rPr>
              <a:t>According to the Solar Energy Industry Association, the number of solar panels installed (</a:t>
            </a:r>
            <a:r>
              <a:rPr lang="zh-CN" sz="2400" b="0">
                <a:solidFill>
                  <a:srgbClr val="000000"/>
                </a:solidFill>
                <a:ea typeface="宋体" panose="02010600030101010101" pitchFamily="2" charset="-122"/>
              </a:rPr>
              <a:t>安</a:t>
            </a:r>
            <a:r>
              <a:rPr lang="en-US" sz="2400" b="0">
                <a:solidFill>
                  <a:srgbClr val="000000"/>
                </a:solidFill>
                <a:latin typeface="宋体" panose="02010600030101010101" pitchFamily="2" charset="-122"/>
              </a:rPr>
              <a:t> </a:t>
            </a:r>
            <a:r>
              <a:rPr lang="zh-CN" sz="2400" b="0">
                <a:solidFill>
                  <a:srgbClr val="000000"/>
                </a:solidFill>
                <a:ea typeface="宋体" panose="02010600030101010101" pitchFamily="2" charset="-122"/>
              </a:rPr>
              <a:t>装</a:t>
            </a:r>
            <a:r>
              <a:rPr lang="en-US" sz="2400" b="0">
                <a:solidFill>
                  <a:srgbClr val="000000"/>
                </a:solidFill>
                <a:latin typeface="Times New Roman" panose="02020603050405020304" pitchFamily="18" charset="0"/>
              </a:rPr>
              <a:t>) has grown rapidly in the past decade, and it has to grow even faster to meet climate goals. </a:t>
            </a:r>
            <a:r>
              <a:rPr lang="en-US" sz="2400" b="0">
                <a:solidFill>
                  <a:srgbClr val="FF0000"/>
                </a:solidFill>
                <a:latin typeface="Times New Roman" panose="02020603050405020304" pitchFamily="18" charset="0"/>
              </a:rPr>
              <a:t>But all of that growth will take up a lot of space, and though more and more people accept the concept of solar energy, few like large solar panels to be installed near them.</a:t>
            </a:r>
            <a:r>
              <a:rPr lang="en-US" sz="2400">
                <a:solidFill>
                  <a:srgbClr val="000000"/>
                </a:solidFill>
                <a:latin typeface="Times New Roman" panose="02020603050405020304" pitchFamily="18" charset="0"/>
                <a:sym typeface="+mn-ea"/>
              </a:rPr>
              <a:t>  </a:t>
            </a:r>
            <a:endParaRPr lang="en-US" sz="2400">
              <a:solidFill>
                <a:srgbClr val="000000"/>
              </a:solidFill>
              <a:latin typeface="Times New Roman" panose="02020603050405020304" pitchFamily="18" charset="0"/>
              <a:sym typeface="+mn-ea"/>
            </a:endParaRPr>
          </a:p>
          <a:p>
            <a:pPr indent="262890"/>
            <a:r>
              <a:rPr lang="en-US" sz="2400">
                <a:solidFill>
                  <a:srgbClr val="000000"/>
                </a:solidFill>
                <a:latin typeface="Times New Roman" panose="02020603050405020304" pitchFamily="18" charset="0"/>
                <a:sym typeface="+mn-ea"/>
              </a:rPr>
              <a:t>   Solar developers want to put up panels as quickly and cheaply as possible, so they haven't given much thought to what they put under them. Often, they'll end up filling the area with small stones and using chemicals to control weeds. The result is that many communities, especially in farming regions, see solar farms as destroyers of the soil.</a:t>
            </a:r>
            <a:endParaRPr lang="en-US" sz="2400">
              <a:solidFill>
                <a:srgbClr val="000000"/>
              </a:solidFill>
              <a:latin typeface="Times New Roman" panose="02020603050405020304" pitchFamily="18" charset="0"/>
              <a:sym typeface="+mn-ea"/>
            </a:endParaRPr>
          </a:p>
          <a:p>
            <a:pPr indent="262890"/>
            <a:endParaRPr lang="en-US" altLang="en-US" sz="2400" b="0">
              <a:solidFill>
                <a:srgbClr val="000000"/>
              </a:solidFill>
              <a:latin typeface="Times New Roman" panose="02020603050405020304" pitchFamily="18" charset="0"/>
            </a:endParaRPr>
          </a:p>
        </p:txBody>
      </p:sp>
      <p:sp>
        <p:nvSpPr>
          <p:cNvPr id="10" name="TextBox 9"/>
          <p:cNvSpPr txBox="1"/>
          <p:nvPr>
            <p:custDataLst>
              <p:tags r:id="rId1"/>
            </p:custDataLst>
          </p:nvPr>
        </p:nvSpPr>
        <p:spPr>
          <a:xfrm>
            <a:off x="635" y="4830445"/>
            <a:ext cx="9117965" cy="1929130"/>
          </a:xfrm>
          <a:prstGeom prst="rect">
            <a:avLst/>
          </a:prstGeom>
          <a:solidFill>
            <a:srgbClr val="00B0F0"/>
          </a:solidFill>
        </p:spPr>
        <p:txBody>
          <a:bodyPr wrap="none" rtlCol="0">
            <a:noAutofit/>
          </a:bodyPr>
          <a:p>
            <a:pPr algn="l"/>
            <a:r>
              <a:rPr lang="en-US" altLang="zh-CN" sz="2800" dirty="0" smtClean="0">
                <a:latin typeface="Aharoni" panose="02010803020104030203" charset="0"/>
                <a:cs typeface="Aharoni" panose="02010803020104030203" charset="0"/>
                <a:sym typeface="+mn-ea"/>
              </a:rPr>
              <a:t>Task 1</a:t>
            </a:r>
            <a:r>
              <a:rPr lang="zh-CN" altLang="en-US" sz="2800" dirty="0" smtClean="0">
                <a:latin typeface="Aharoni" panose="02010803020104030203" charset="0"/>
                <a:cs typeface="Aharoni" panose="02010803020104030203" charset="0"/>
                <a:sym typeface="+mn-ea"/>
              </a:rPr>
              <a:t>：</a:t>
            </a:r>
            <a:r>
              <a:rPr lang="en-US" altLang="zh-CN" sz="2800" dirty="0" smtClean="0">
                <a:latin typeface="Aharoni" panose="02010803020104030203" charset="0"/>
                <a:cs typeface="Aharoni" panose="02010803020104030203" charset="0"/>
                <a:sym typeface="+mn-ea"/>
              </a:rPr>
              <a:t>find the  main idea of this paragraph</a:t>
            </a:r>
            <a:endParaRPr lang="en-US" altLang="zh-CN" sz="2800" dirty="0" smtClean="0">
              <a:latin typeface="Aharoni" panose="02010803020104030203" charset="0"/>
              <a:cs typeface="Aharoni" panose="02010803020104030203" charset="0"/>
              <a:sym typeface="+mn-ea"/>
            </a:endParaRPr>
          </a:p>
          <a:p>
            <a:pPr algn="l"/>
            <a:endParaRPr lang="en-US" altLang="zh-CN" sz="2800" dirty="0" smtClean="0">
              <a:sym typeface="+mn-ea"/>
            </a:endParaRPr>
          </a:p>
          <a:p>
            <a:pPr algn="l"/>
            <a:endParaRPr lang="en-US" altLang="zh-CN" sz="2800" dirty="0" smtClean="0"/>
          </a:p>
          <a:p>
            <a:pPr algn="l"/>
            <a:r>
              <a:rPr lang="en-US" altLang="zh-CN" sz="2800" dirty="0" smtClean="0"/>
              <a:t>     </a:t>
            </a:r>
            <a:endParaRPr lang="en-US" altLang="en-US" sz="2800" dirty="0">
              <a:solidFill>
                <a:schemeClr val="tx1"/>
              </a:solidFill>
              <a:latin typeface="Times New Roman" panose="02020603050405020304" pitchFamily="18" charset="0"/>
              <a:sym typeface="+mn-ea"/>
            </a:endParaRPr>
          </a:p>
        </p:txBody>
      </p:sp>
      <p:sp>
        <p:nvSpPr>
          <p:cNvPr id="18" name="箭头: 下 14"/>
          <p:cNvSpPr/>
          <p:nvPr>
            <p:custDataLst>
              <p:tags r:id="rId2"/>
            </p:custDataLst>
          </p:nvPr>
        </p:nvSpPr>
        <p:spPr>
          <a:xfrm>
            <a:off x="3708400" y="5229225"/>
            <a:ext cx="335280" cy="107251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TextBox 6"/>
          <p:cNvSpPr txBox="1"/>
          <p:nvPr>
            <p:custDataLst>
              <p:tags r:id="rId3"/>
            </p:custDataLst>
          </p:nvPr>
        </p:nvSpPr>
        <p:spPr>
          <a:xfrm>
            <a:off x="1403107" y="5949385"/>
            <a:ext cx="6368415" cy="521970"/>
          </a:xfrm>
          <a:prstGeom prst="rect">
            <a:avLst/>
          </a:prstGeom>
          <a:solidFill>
            <a:srgbClr val="00B0F0"/>
          </a:solidFill>
        </p:spPr>
        <p:txBody>
          <a:bodyPr wrap="none" rtlCol="0">
            <a:spAutoFit/>
          </a:bodyPr>
          <a:p>
            <a:pPr algn="l"/>
            <a:r>
              <a:rPr lang="en-US" altLang="zh-CN" sz="2800" dirty="0" smtClean="0">
                <a:latin typeface="Aharoni" panose="02010803020104030203" charset="0"/>
                <a:cs typeface="Aharoni" panose="02010803020104030203" charset="0"/>
                <a:sym typeface="+mn-ea"/>
              </a:rPr>
              <a:t>The background of the </a:t>
            </a:r>
            <a:r>
              <a:rPr lang="en-US" sz="2800">
                <a:latin typeface="Aharoni" panose="02010803020104030203" charset="0"/>
                <a:cs typeface="Aharoni" panose="02010803020104030203" charset="0"/>
                <a:sym typeface="+mn-ea"/>
              </a:rPr>
              <a:t>Solar projects</a:t>
            </a:r>
            <a:endParaRPr lang="zh-CN" altLang="en-US" sz="2800" dirty="0">
              <a:latin typeface="Aharoni" panose="02010803020104030203" charset="0"/>
              <a:cs typeface="Aharoni" panose="02010803020104030203"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100" name="文本框 99"/>
          <p:cNvSpPr txBox="1"/>
          <p:nvPr/>
        </p:nvSpPr>
        <p:spPr>
          <a:xfrm>
            <a:off x="111760" y="116840"/>
            <a:ext cx="8764905" cy="674179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p>
            <a:pPr indent="262890"/>
            <a:r>
              <a:rPr lang="zh-CN" altLang="en-US" sz="3600" b="0">
                <a:solidFill>
                  <a:srgbClr val="000000"/>
                </a:solidFill>
                <a:latin typeface="Times New Roman" panose="02020603050405020304" pitchFamily="18" charset="0"/>
              </a:rPr>
              <a:t>（</a:t>
            </a:r>
            <a:r>
              <a:rPr lang="en-US" altLang="zh-CN" sz="3600" b="0">
                <a:solidFill>
                  <a:srgbClr val="000000"/>
                </a:solidFill>
                <a:latin typeface="Times New Roman" panose="02020603050405020304" pitchFamily="18" charset="0"/>
              </a:rPr>
              <a:t>2023.1</a:t>
            </a:r>
            <a:r>
              <a:rPr lang="zh-CN" altLang="en-US" sz="3600" b="0">
                <a:solidFill>
                  <a:srgbClr val="000000"/>
                </a:solidFill>
                <a:latin typeface="Times New Roman" panose="02020603050405020304" pitchFamily="18" charset="0"/>
              </a:rPr>
              <a:t>浙江</a:t>
            </a:r>
            <a:r>
              <a:rPr lang="en-US" altLang="zh-CN" sz="3600">
                <a:sym typeface="+mn-ea"/>
              </a:rPr>
              <a:t>D</a:t>
            </a:r>
            <a:r>
              <a:rPr lang="zh-CN" altLang="en-US" sz="3600" b="0">
                <a:solidFill>
                  <a:srgbClr val="000000"/>
                </a:solidFill>
                <a:latin typeface="Times New Roman" panose="02020603050405020304" pitchFamily="18" charset="0"/>
              </a:rPr>
              <a:t>）</a:t>
            </a:r>
            <a:r>
              <a:rPr lang="en-US" sz="2000" b="0">
                <a:solidFill>
                  <a:srgbClr val="000000"/>
                </a:solidFill>
                <a:latin typeface="Times New Roman" panose="02020603050405020304" pitchFamily="18" charset="0"/>
              </a:rPr>
              <a:t>   </a:t>
            </a:r>
            <a:r>
              <a:rPr lang="en-US" altLang="zh-CN" sz="2800" b="1" dirty="0" err="1" smtClean="0">
                <a:solidFill>
                  <a:srgbClr val="FF0000"/>
                </a:solidFill>
                <a:latin typeface="Times New Roman" panose="02020603050405020304" pitchFamily="18" charset="0"/>
                <a:cs typeface="Times New Roman" panose="02020603050405020304" pitchFamily="18" charset="0"/>
                <a:sym typeface="+mn-ea"/>
              </a:rPr>
              <a:t>para3</a:t>
            </a:r>
            <a:r>
              <a:rPr lang="en-US" sz="2000" b="0">
                <a:solidFill>
                  <a:srgbClr val="000000"/>
                </a:solidFill>
                <a:latin typeface="Times New Roman" panose="02020603050405020304" pitchFamily="18" charset="0"/>
              </a:rPr>
              <a:t>  </a:t>
            </a:r>
            <a:endParaRPr lang="en-US" sz="2000" b="0">
              <a:solidFill>
                <a:srgbClr val="000000"/>
              </a:solidFill>
              <a:latin typeface="Times New Roman" panose="02020603050405020304" pitchFamily="18" charset="0"/>
            </a:endParaRPr>
          </a:p>
          <a:p>
            <a:pPr indent="262890"/>
            <a:r>
              <a:rPr lang="en-US" sz="2000" b="0">
                <a:solidFill>
                  <a:srgbClr val="000000"/>
                </a:solidFill>
                <a:latin typeface="Times New Roman" panose="02020603050405020304" pitchFamily="18" charset="0"/>
              </a:rPr>
              <a:t>  </a:t>
            </a:r>
            <a:r>
              <a:rPr lang="en-US" sz="2800">
                <a:solidFill>
                  <a:srgbClr val="000000"/>
                </a:solidFill>
                <a:latin typeface="Times New Roman" panose="02020603050405020304" pitchFamily="18" charset="0"/>
                <a:sym typeface="+mn-ea"/>
              </a:rPr>
              <a:t> “</a:t>
            </a:r>
            <a:r>
              <a:rPr lang="en-US" sz="2800">
                <a:solidFill>
                  <a:srgbClr val="FF0000"/>
                </a:solidFill>
                <a:latin typeface="Times New Roman" panose="02020603050405020304" pitchFamily="18" charset="0"/>
                <a:sym typeface="+mn-ea"/>
              </a:rPr>
              <a:t>Solar projects </a:t>
            </a:r>
            <a:r>
              <a:rPr lang="en-US" sz="2800">
                <a:solidFill>
                  <a:srgbClr val="000000"/>
                </a:solidFill>
                <a:latin typeface="Times New Roman" panose="02020603050405020304" pitchFamily="18" charset="0"/>
                <a:sym typeface="+mn-ea"/>
              </a:rPr>
              <a:t>need to be good neighbors,” says Jordan Macknick, the head of the Innovative Site Preparation and Impact Reductions on the Environment(InSPIRE) project. “They need to be protectors of the land and contribute to the agricultural economy.” InSPIRE is investigating practical approaches to “low-impact” </a:t>
            </a:r>
            <a:r>
              <a:rPr lang="en-US" sz="2800">
                <a:solidFill>
                  <a:srgbClr val="FF0000"/>
                </a:solidFill>
                <a:latin typeface="Times New Roman" panose="02020603050405020304" pitchFamily="18" charset="0"/>
                <a:sym typeface="+mn-ea"/>
              </a:rPr>
              <a:t>solar development</a:t>
            </a:r>
            <a:r>
              <a:rPr lang="en-US" sz="2800">
                <a:solidFill>
                  <a:srgbClr val="000000"/>
                </a:solidFill>
                <a:latin typeface="Times New Roman" panose="02020603050405020304" pitchFamily="18" charset="0"/>
                <a:sym typeface="+mn-ea"/>
              </a:rPr>
              <a:t>, which focuses on establishing and operating solar farms in a way that is kinder to the land.     One of the easiest low-impact solar strategies is providing habitat for pollinators(</a:t>
            </a:r>
            <a:r>
              <a:rPr lang="zh-CN" sz="2800">
                <a:solidFill>
                  <a:srgbClr val="000000"/>
                </a:solidFill>
                <a:ea typeface="宋体" panose="02010600030101010101" pitchFamily="2" charset="-122"/>
                <a:sym typeface="+mn-ea"/>
              </a:rPr>
              <a:t>传粉昆虫</a:t>
            </a:r>
            <a:r>
              <a:rPr lang="en-US" sz="2800">
                <a:solidFill>
                  <a:srgbClr val="000000"/>
                </a:solidFill>
                <a:latin typeface="Times New Roman" panose="02020603050405020304" pitchFamily="18" charset="0"/>
                <a:sym typeface="+mn-ea"/>
              </a:rPr>
              <a:t>).</a:t>
            </a:r>
            <a:endParaRPr lang="en-US" sz="2800">
              <a:solidFill>
                <a:srgbClr val="000000"/>
              </a:solidFill>
              <a:latin typeface="Times New Roman" panose="02020603050405020304" pitchFamily="18" charset="0"/>
              <a:sym typeface="+mn-ea"/>
            </a:endParaRPr>
          </a:p>
          <a:p>
            <a:pPr indent="262890"/>
            <a:endParaRPr lang="en-US" sz="2800">
              <a:solidFill>
                <a:srgbClr val="000000"/>
              </a:solidFill>
              <a:latin typeface="Times New Roman" panose="02020603050405020304" pitchFamily="18" charset="0"/>
              <a:sym typeface="+mn-ea"/>
            </a:endParaRPr>
          </a:p>
          <a:p>
            <a:pPr indent="262890"/>
            <a:endParaRPr lang="en-US" altLang="en-US" sz="2800" b="0">
              <a:solidFill>
                <a:srgbClr val="000000"/>
              </a:solidFill>
              <a:latin typeface="Times New Roman" panose="02020603050405020304" pitchFamily="18" charset="0"/>
            </a:endParaRPr>
          </a:p>
        </p:txBody>
      </p:sp>
      <p:sp>
        <p:nvSpPr>
          <p:cNvPr id="10" name="TextBox 9"/>
          <p:cNvSpPr txBox="1"/>
          <p:nvPr>
            <p:custDataLst>
              <p:tags r:id="rId1"/>
            </p:custDataLst>
          </p:nvPr>
        </p:nvSpPr>
        <p:spPr>
          <a:xfrm>
            <a:off x="635" y="5050790"/>
            <a:ext cx="9117965" cy="1708785"/>
          </a:xfrm>
          <a:prstGeom prst="rect">
            <a:avLst/>
          </a:prstGeom>
          <a:solidFill>
            <a:srgbClr val="00B0F0"/>
          </a:solidFill>
        </p:spPr>
        <p:txBody>
          <a:bodyPr wrap="none" rtlCol="0">
            <a:noAutofit/>
          </a:bodyPr>
          <a:p>
            <a:pPr algn="l"/>
            <a:r>
              <a:rPr lang="en-US" altLang="zh-CN" sz="2800" dirty="0" smtClean="0">
                <a:latin typeface="Aharoni" panose="02010803020104030203" charset="0"/>
                <a:cs typeface="Aharoni" panose="02010803020104030203" charset="0"/>
                <a:sym typeface="+mn-ea"/>
              </a:rPr>
              <a:t>Task 2</a:t>
            </a:r>
            <a:r>
              <a:rPr lang="zh-CN" altLang="en-US" sz="2800" dirty="0" smtClean="0">
                <a:latin typeface="Aharoni" panose="02010803020104030203" charset="0"/>
                <a:cs typeface="Aharoni" panose="02010803020104030203" charset="0"/>
                <a:sym typeface="+mn-ea"/>
              </a:rPr>
              <a:t>：</a:t>
            </a:r>
            <a:r>
              <a:rPr lang="en-US" altLang="zh-CN" sz="2800" dirty="0" smtClean="0">
                <a:latin typeface="Aharoni" panose="02010803020104030203" charset="0"/>
                <a:cs typeface="Aharoni" panose="02010803020104030203" charset="0"/>
                <a:sym typeface="+mn-ea"/>
              </a:rPr>
              <a:t>find the  main idea of this paragraph</a:t>
            </a:r>
            <a:endParaRPr lang="en-US" altLang="zh-CN" sz="2800" dirty="0" smtClean="0">
              <a:latin typeface="Aharoni" panose="02010803020104030203" charset="0"/>
              <a:cs typeface="Aharoni" panose="02010803020104030203" charset="0"/>
              <a:sym typeface="+mn-ea"/>
            </a:endParaRPr>
          </a:p>
          <a:p>
            <a:pPr algn="l"/>
            <a:endParaRPr lang="en-US" altLang="zh-CN" sz="2800" dirty="0" smtClean="0">
              <a:sym typeface="+mn-ea"/>
            </a:endParaRPr>
          </a:p>
          <a:p>
            <a:pPr algn="l"/>
            <a:r>
              <a:rPr lang="en-US" altLang="zh-CN" sz="2800" dirty="0" smtClean="0"/>
              <a:t>     </a:t>
            </a:r>
            <a:endParaRPr lang="en-US" altLang="zh-CN" sz="2800" dirty="0" smtClean="0"/>
          </a:p>
          <a:p>
            <a:pPr algn="l"/>
            <a:r>
              <a:rPr lang="en-US" altLang="zh-CN" sz="2800" dirty="0" smtClean="0"/>
              <a:t>      </a:t>
            </a:r>
            <a:endParaRPr lang="en-US" altLang="en-US" sz="2800" dirty="0">
              <a:solidFill>
                <a:schemeClr val="tx1"/>
              </a:solidFill>
              <a:latin typeface="Times New Roman" panose="02020603050405020304" pitchFamily="18" charset="0"/>
              <a:sym typeface="+mn-ea"/>
            </a:endParaRPr>
          </a:p>
        </p:txBody>
      </p:sp>
      <p:sp>
        <p:nvSpPr>
          <p:cNvPr id="18" name="箭头: 下 14"/>
          <p:cNvSpPr/>
          <p:nvPr>
            <p:custDataLst>
              <p:tags r:id="rId2"/>
            </p:custDataLst>
          </p:nvPr>
        </p:nvSpPr>
        <p:spPr>
          <a:xfrm>
            <a:off x="3780155" y="5373370"/>
            <a:ext cx="335280" cy="107251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TextBox 6"/>
          <p:cNvSpPr txBox="1"/>
          <p:nvPr>
            <p:custDataLst>
              <p:tags r:id="rId3"/>
            </p:custDataLst>
          </p:nvPr>
        </p:nvSpPr>
        <p:spPr>
          <a:xfrm>
            <a:off x="683260" y="6071235"/>
            <a:ext cx="8246110" cy="688340"/>
          </a:xfrm>
          <a:prstGeom prst="rect">
            <a:avLst/>
          </a:prstGeom>
          <a:solidFill>
            <a:srgbClr val="00B0F0"/>
          </a:solidFill>
        </p:spPr>
        <p:txBody>
          <a:bodyPr wrap="none" rtlCol="0">
            <a:noAutofit/>
          </a:bodyPr>
          <a:p>
            <a:pPr algn="l"/>
            <a:r>
              <a:rPr lang="en-US" altLang="zh-CN" sz="2800" dirty="0" smtClean="0">
                <a:latin typeface="Aharoni" panose="02010803020104030203" charset="0"/>
                <a:cs typeface="Aharoni" panose="02010803020104030203" charset="0"/>
                <a:sym typeface="+mn-ea"/>
              </a:rPr>
              <a:t>The </a:t>
            </a:r>
            <a:r>
              <a:rPr sz="2800" b="1">
                <a:latin typeface="Aharoni" panose="02010803020104030203" charset="0"/>
                <a:cs typeface="Aharoni" panose="02010803020104030203" charset="0"/>
                <a:sym typeface="+mn-ea"/>
              </a:rPr>
              <a:t>____________</a:t>
            </a:r>
            <a:r>
              <a:rPr lang="en-US" altLang="zh-CN" sz="2800" dirty="0" smtClean="0">
                <a:latin typeface="Aharoni" panose="02010803020104030203" charset="0"/>
                <a:cs typeface="Aharoni" panose="02010803020104030203" charset="0"/>
                <a:sym typeface="+mn-ea"/>
              </a:rPr>
              <a:t> of the  </a:t>
            </a:r>
            <a:r>
              <a:rPr lang="en-US" altLang="zh-CN" sz="2800" dirty="0" smtClean="0">
                <a:ln>
                  <a:noFill/>
                </a:ln>
                <a:effectLst/>
                <a:latin typeface="Aharoni" panose="02010803020104030203" charset="0"/>
                <a:cs typeface="Aharoni" panose="02010803020104030203" charset="0"/>
                <a:sym typeface="+mn-ea"/>
              </a:rPr>
              <a:t>Solar Farms</a:t>
            </a:r>
            <a:endParaRPr lang="en-US" altLang="en-US" sz="2800" dirty="0">
              <a:solidFill>
                <a:schemeClr val="tx1"/>
              </a:solidFill>
              <a:latin typeface="Aharoni" panose="02010803020104030203" charset="0"/>
              <a:cs typeface="Aharoni" panose="02010803020104030203" charset="0"/>
              <a:sym typeface="+mn-ea"/>
            </a:endParaRPr>
          </a:p>
          <a:p>
            <a:pPr algn="l"/>
            <a:endParaRPr lang="zh-CN" altLang="en-US" sz="2800" dirty="0">
              <a:latin typeface="Aharoni" panose="02010803020104030203" charset="0"/>
              <a:cs typeface="Aharoni" panose="02010803020104030203" charset="0"/>
            </a:endParaRPr>
          </a:p>
        </p:txBody>
      </p:sp>
      <p:sp>
        <p:nvSpPr>
          <p:cNvPr id="5" name="文本框 4"/>
          <p:cNvSpPr txBox="1"/>
          <p:nvPr>
            <p:custDataLst>
              <p:tags r:id="rId4"/>
            </p:custDataLst>
          </p:nvPr>
        </p:nvSpPr>
        <p:spPr>
          <a:xfrm>
            <a:off x="1511935" y="5733415"/>
            <a:ext cx="2753360" cy="583565"/>
          </a:xfrm>
          <a:prstGeom prst="rect">
            <a:avLst/>
          </a:prstGeom>
          <a:noFill/>
        </p:spPr>
        <p:txBody>
          <a:bodyPr wrap="square" rtlCol="0">
            <a:spAutoFit/>
          </a:bodyPr>
          <a:p>
            <a:r>
              <a:rPr lang="en-US" altLang="zh-CN" sz="3200" dirty="0" smtClean="0">
                <a:latin typeface="Aharoni" panose="02010803020104030203" charset="0"/>
                <a:cs typeface="Aharoni" panose="02010803020104030203" charset="0"/>
                <a:sym typeface="+mn-ea"/>
              </a:rPr>
              <a:t>introduction</a:t>
            </a:r>
            <a:endParaRPr sz="3200" dirty="0" smtClean="0">
              <a:solidFill>
                <a:srgbClr val="FF0000"/>
              </a:solidFill>
              <a:latin typeface="Aharoni" panose="02010803020104030203" charset="0"/>
              <a:ea typeface="微软雅黑 Light" panose="020B0502040204020203" pitchFamily="34" charset="-122"/>
              <a:cs typeface="Aharoni" panose="02010803020104030203"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100" name="文本框 99"/>
          <p:cNvSpPr txBox="1"/>
          <p:nvPr/>
        </p:nvSpPr>
        <p:spPr>
          <a:xfrm>
            <a:off x="111760" y="116840"/>
            <a:ext cx="8764905" cy="674179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p>
            <a:pPr indent="262890"/>
            <a:r>
              <a:rPr lang="zh-CN" altLang="en-US" sz="3600" b="0">
                <a:solidFill>
                  <a:srgbClr val="000000"/>
                </a:solidFill>
                <a:latin typeface="Times New Roman" panose="02020603050405020304" pitchFamily="18" charset="0"/>
              </a:rPr>
              <a:t>（</a:t>
            </a:r>
            <a:r>
              <a:rPr lang="en-US" altLang="zh-CN" sz="3600" b="0">
                <a:solidFill>
                  <a:srgbClr val="000000"/>
                </a:solidFill>
                <a:latin typeface="Times New Roman" panose="02020603050405020304" pitchFamily="18" charset="0"/>
              </a:rPr>
              <a:t>2023.1</a:t>
            </a:r>
            <a:r>
              <a:rPr lang="zh-CN" altLang="en-US" sz="3600" b="0">
                <a:solidFill>
                  <a:srgbClr val="000000"/>
                </a:solidFill>
                <a:latin typeface="Times New Roman" panose="02020603050405020304" pitchFamily="18" charset="0"/>
              </a:rPr>
              <a:t>浙江</a:t>
            </a:r>
            <a:r>
              <a:rPr lang="en-US" altLang="zh-CN" sz="3600">
                <a:sym typeface="+mn-ea"/>
              </a:rPr>
              <a:t>D</a:t>
            </a:r>
            <a:r>
              <a:rPr lang="zh-CN" altLang="en-US" sz="3600" b="0">
                <a:solidFill>
                  <a:srgbClr val="000000"/>
                </a:solidFill>
                <a:latin typeface="Times New Roman" panose="02020603050405020304" pitchFamily="18" charset="0"/>
              </a:rPr>
              <a:t>）</a:t>
            </a:r>
            <a:r>
              <a:rPr lang="en-US" sz="2000" b="0">
                <a:solidFill>
                  <a:srgbClr val="000000"/>
                </a:solidFill>
                <a:latin typeface="Times New Roman" panose="02020603050405020304" pitchFamily="18" charset="0"/>
              </a:rPr>
              <a:t>   </a:t>
            </a:r>
            <a:r>
              <a:rPr lang="en-US" altLang="zh-CN" sz="2800" b="1" dirty="0" err="1" smtClean="0">
                <a:solidFill>
                  <a:srgbClr val="FF0000"/>
                </a:solidFill>
                <a:latin typeface="Times New Roman" panose="02020603050405020304" pitchFamily="18" charset="0"/>
                <a:cs typeface="Times New Roman" panose="02020603050405020304" pitchFamily="18" charset="0"/>
                <a:sym typeface="+mn-ea"/>
              </a:rPr>
              <a:t>para4</a:t>
            </a:r>
            <a:r>
              <a:rPr lang="en-US" sz="2000" b="0">
                <a:solidFill>
                  <a:srgbClr val="000000"/>
                </a:solidFill>
                <a:latin typeface="Times New Roman" panose="02020603050405020304" pitchFamily="18" charset="0"/>
              </a:rPr>
              <a:t>   </a:t>
            </a:r>
            <a:endParaRPr lang="en-US" sz="2000" b="0">
              <a:solidFill>
                <a:srgbClr val="000000"/>
              </a:solidFill>
              <a:latin typeface="Times New Roman" panose="02020603050405020304" pitchFamily="18" charset="0"/>
            </a:endParaRPr>
          </a:p>
          <a:p>
            <a:pPr indent="262890"/>
            <a:r>
              <a:rPr lang="en-US" sz="2000" b="0">
                <a:solidFill>
                  <a:srgbClr val="000000"/>
                </a:solidFill>
                <a:latin typeface="Times New Roman" panose="02020603050405020304" pitchFamily="18" charset="0"/>
              </a:rPr>
              <a:t>  </a:t>
            </a:r>
            <a:r>
              <a:rPr lang="en-US" sz="2800">
                <a:solidFill>
                  <a:srgbClr val="000000"/>
                </a:solidFill>
                <a:latin typeface="Times New Roman" panose="02020603050405020304" pitchFamily="18" charset="0"/>
                <a:sym typeface="+mn-ea"/>
              </a:rPr>
              <a:t> Habitat   loss,   pesticide   use,   and   climate   change   have   caused   dramatic   declines   in pollinator populations over the past couple of decades, which has damaged the U.S. agricultural economy. Over 28 states have passed laws related to pollinator habitat protection and pesticide use. Conservation    organizations    put    out    pollinator-friendliness    guidelines    for    home gardens, businesses, schools, cities—and now there are guidelines for solar farms.</a:t>
            </a:r>
            <a:endParaRPr lang="en-US" sz="2800">
              <a:solidFill>
                <a:srgbClr val="000000"/>
              </a:solidFill>
              <a:latin typeface="Times New Roman" panose="02020603050405020304" pitchFamily="18" charset="0"/>
              <a:sym typeface="+mn-ea"/>
            </a:endParaRPr>
          </a:p>
          <a:p>
            <a:pPr indent="262890"/>
            <a:endParaRPr lang="en-US" altLang="en-US" sz="2800" b="0">
              <a:solidFill>
                <a:srgbClr val="000000"/>
              </a:solidFill>
              <a:latin typeface="Times New Roman" panose="02020603050405020304" pitchFamily="18" charset="0"/>
              <a:sym typeface="+mn-ea"/>
            </a:endParaRPr>
          </a:p>
        </p:txBody>
      </p:sp>
      <p:sp>
        <p:nvSpPr>
          <p:cNvPr id="10" name="TextBox 9"/>
          <p:cNvSpPr txBox="1"/>
          <p:nvPr>
            <p:custDataLst>
              <p:tags r:id="rId1"/>
            </p:custDataLst>
          </p:nvPr>
        </p:nvSpPr>
        <p:spPr>
          <a:xfrm>
            <a:off x="635" y="4830445"/>
            <a:ext cx="9117965" cy="1929130"/>
          </a:xfrm>
          <a:prstGeom prst="rect">
            <a:avLst/>
          </a:prstGeom>
          <a:solidFill>
            <a:srgbClr val="00B0F0"/>
          </a:solidFill>
        </p:spPr>
        <p:txBody>
          <a:bodyPr wrap="none" rtlCol="0">
            <a:noAutofit/>
          </a:bodyPr>
          <a:p>
            <a:pPr algn="l"/>
            <a:r>
              <a:rPr lang="en-US" altLang="zh-CN" sz="2800" dirty="0" smtClean="0">
                <a:latin typeface="Aharoni" panose="02010803020104030203" charset="0"/>
                <a:cs typeface="Aharoni" panose="02010803020104030203" charset="0"/>
                <a:sym typeface="+mn-ea"/>
              </a:rPr>
              <a:t>Task 3</a:t>
            </a:r>
            <a:r>
              <a:rPr lang="zh-CN" altLang="en-US" sz="2800" dirty="0" smtClean="0">
                <a:latin typeface="Aharoni" panose="02010803020104030203" charset="0"/>
                <a:cs typeface="Aharoni" panose="02010803020104030203" charset="0"/>
                <a:sym typeface="+mn-ea"/>
              </a:rPr>
              <a:t>：</a:t>
            </a:r>
            <a:r>
              <a:rPr lang="en-US" altLang="zh-CN" sz="2800" dirty="0" smtClean="0">
                <a:latin typeface="Aharoni" panose="02010803020104030203" charset="0"/>
                <a:cs typeface="Aharoni" panose="02010803020104030203" charset="0"/>
                <a:sym typeface="+mn-ea"/>
              </a:rPr>
              <a:t>find the  main idea of this paragraph</a:t>
            </a:r>
            <a:endParaRPr lang="en-US" altLang="zh-CN" sz="2800" dirty="0" smtClean="0">
              <a:latin typeface="Aharoni" panose="02010803020104030203" charset="0"/>
              <a:cs typeface="Aharoni" panose="02010803020104030203" charset="0"/>
              <a:sym typeface="+mn-ea"/>
            </a:endParaRPr>
          </a:p>
          <a:p>
            <a:pPr algn="l"/>
            <a:endParaRPr lang="en-US" altLang="zh-CN" sz="2800" dirty="0" smtClean="0">
              <a:latin typeface="Aharoni" panose="02010803020104030203" charset="0"/>
              <a:cs typeface="Aharoni" panose="02010803020104030203" charset="0"/>
              <a:sym typeface="+mn-ea"/>
            </a:endParaRPr>
          </a:p>
          <a:p>
            <a:pPr algn="l"/>
            <a:endParaRPr lang="en-US" altLang="zh-CN" sz="2800" dirty="0" smtClean="0"/>
          </a:p>
          <a:p>
            <a:pPr algn="l"/>
            <a:r>
              <a:rPr lang="en-US" altLang="zh-CN" sz="2800" dirty="0" smtClean="0"/>
              <a:t>     </a:t>
            </a:r>
            <a:endParaRPr lang="en-US" altLang="en-US" sz="2800" dirty="0">
              <a:solidFill>
                <a:schemeClr val="tx1"/>
              </a:solidFill>
              <a:latin typeface="Times New Roman" panose="02020603050405020304" pitchFamily="18" charset="0"/>
              <a:sym typeface="+mn-ea"/>
            </a:endParaRPr>
          </a:p>
        </p:txBody>
      </p:sp>
      <p:sp>
        <p:nvSpPr>
          <p:cNvPr id="18" name="箭头: 下 14"/>
          <p:cNvSpPr/>
          <p:nvPr>
            <p:custDataLst>
              <p:tags r:id="rId2"/>
            </p:custDataLst>
          </p:nvPr>
        </p:nvSpPr>
        <p:spPr>
          <a:xfrm>
            <a:off x="3708400" y="5229225"/>
            <a:ext cx="335280" cy="1072515"/>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TextBox 6"/>
          <p:cNvSpPr txBox="1"/>
          <p:nvPr>
            <p:custDataLst>
              <p:tags r:id="rId3"/>
            </p:custDataLst>
          </p:nvPr>
        </p:nvSpPr>
        <p:spPr>
          <a:xfrm>
            <a:off x="1907540" y="6021070"/>
            <a:ext cx="4948555" cy="449580"/>
          </a:xfrm>
          <a:prstGeom prst="rect">
            <a:avLst/>
          </a:prstGeom>
          <a:solidFill>
            <a:srgbClr val="00B0F0"/>
          </a:solidFill>
        </p:spPr>
        <p:txBody>
          <a:bodyPr wrap="none" rtlCol="0">
            <a:noAutofit/>
          </a:bodyPr>
          <a:p>
            <a:pPr algn="l"/>
            <a:r>
              <a:rPr lang="en-US" altLang="zh-CN" sz="2800" dirty="0" smtClean="0">
                <a:latin typeface="Aharoni" panose="02010803020104030203" charset="0"/>
                <a:cs typeface="Aharoni" panose="02010803020104030203" charset="0"/>
                <a:sym typeface="+mn-ea"/>
              </a:rPr>
              <a:t>how </a:t>
            </a:r>
            <a:r>
              <a:rPr lang="en-US" altLang="zh-CN" sz="2800" dirty="0" smtClean="0">
                <a:ln>
                  <a:noFill/>
                </a:ln>
                <a:effectLst/>
                <a:latin typeface="Aharoni" panose="02010803020104030203" charset="0"/>
                <a:cs typeface="Aharoni" panose="02010803020104030203" charset="0"/>
                <a:sym typeface="+mn-ea"/>
              </a:rPr>
              <a:t>Solar Farms</a:t>
            </a:r>
            <a:r>
              <a:rPr lang="en-US" sz="2800">
                <a:latin typeface="Aharoni" panose="02010803020104030203" charset="0"/>
                <a:cs typeface="Aharoni" panose="02010803020104030203" charset="0"/>
                <a:sym typeface="+mn-ea"/>
              </a:rPr>
              <a:t> work</a:t>
            </a:r>
            <a:endParaRPr lang="en-US" altLang="en-US" sz="2800" dirty="0">
              <a:solidFill>
                <a:schemeClr val="tx1"/>
              </a:solidFill>
              <a:latin typeface="Aharoni" panose="02010803020104030203" charset="0"/>
              <a:cs typeface="Aharoni" panose="02010803020104030203" charset="0"/>
              <a:sym typeface="+mn-ea"/>
            </a:endParaRPr>
          </a:p>
          <a:p>
            <a:pPr algn="l"/>
            <a:endParaRPr lang="zh-CN" altLang="en-US" sz="2800" dirty="0">
              <a:latin typeface="Aharoni" panose="02010803020104030203" charset="0"/>
              <a:cs typeface="Aharoni" panose="02010803020104030203" charset="0"/>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100" name="文本框 99"/>
          <p:cNvSpPr txBox="1"/>
          <p:nvPr/>
        </p:nvSpPr>
        <p:spPr>
          <a:xfrm>
            <a:off x="111760" y="116840"/>
            <a:ext cx="8764905" cy="674179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p>
            <a:pPr indent="262890"/>
            <a:r>
              <a:rPr lang="zh-CN" altLang="en-US" sz="3600" b="0">
                <a:solidFill>
                  <a:srgbClr val="000000"/>
                </a:solidFill>
                <a:latin typeface="Times New Roman" panose="02020603050405020304" pitchFamily="18" charset="0"/>
              </a:rPr>
              <a:t>（</a:t>
            </a:r>
            <a:r>
              <a:rPr lang="en-US" altLang="zh-CN" sz="3600" b="0">
                <a:solidFill>
                  <a:srgbClr val="000000"/>
                </a:solidFill>
                <a:latin typeface="Times New Roman" panose="02020603050405020304" pitchFamily="18" charset="0"/>
              </a:rPr>
              <a:t>2023.1</a:t>
            </a:r>
            <a:r>
              <a:rPr lang="zh-CN" altLang="en-US" sz="3600" b="0">
                <a:solidFill>
                  <a:srgbClr val="000000"/>
                </a:solidFill>
                <a:latin typeface="Times New Roman" panose="02020603050405020304" pitchFamily="18" charset="0"/>
              </a:rPr>
              <a:t>浙江</a:t>
            </a:r>
            <a:r>
              <a:rPr lang="en-US" altLang="zh-CN" sz="3600">
                <a:sym typeface="+mn-ea"/>
              </a:rPr>
              <a:t>D</a:t>
            </a:r>
            <a:r>
              <a:rPr lang="zh-CN" altLang="en-US" sz="3600" b="0">
                <a:solidFill>
                  <a:srgbClr val="000000"/>
                </a:solidFill>
                <a:latin typeface="Times New Roman" panose="02020603050405020304" pitchFamily="18" charset="0"/>
              </a:rPr>
              <a:t>）</a:t>
            </a:r>
            <a:r>
              <a:rPr lang="en-US" sz="2000" b="0">
                <a:solidFill>
                  <a:srgbClr val="000000"/>
                </a:solidFill>
                <a:latin typeface="Times New Roman" panose="02020603050405020304" pitchFamily="18" charset="0"/>
              </a:rPr>
              <a:t>   </a:t>
            </a:r>
            <a:r>
              <a:rPr lang="en-US" altLang="zh-CN" sz="2800" b="1" dirty="0" err="1" smtClean="0">
                <a:solidFill>
                  <a:srgbClr val="FF0000"/>
                </a:solidFill>
                <a:latin typeface="Times New Roman" panose="02020603050405020304" pitchFamily="18" charset="0"/>
                <a:cs typeface="Times New Roman" panose="02020603050405020304" pitchFamily="18" charset="0"/>
                <a:sym typeface="+mn-ea"/>
              </a:rPr>
              <a:t>para5</a:t>
            </a:r>
            <a:r>
              <a:rPr lang="en-US" sz="2000" b="0">
                <a:solidFill>
                  <a:srgbClr val="000000"/>
                </a:solidFill>
                <a:latin typeface="Times New Roman" panose="02020603050405020304" pitchFamily="18" charset="0"/>
              </a:rPr>
              <a:t>    </a:t>
            </a:r>
            <a:endParaRPr lang="en-US" sz="2000" b="0">
              <a:solidFill>
                <a:srgbClr val="000000"/>
              </a:solidFill>
              <a:latin typeface="Times New Roman" panose="02020603050405020304" pitchFamily="18" charset="0"/>
            </a:endParaRPr>
          </a:p>
          <a:p>
            <a:pPr indent="262890"/>
            <a:r>
              <a:rPr lang="en-US" sz="2000" b="0">
                <a:solidFill>
                  <a:srgbClr val="000000"/>
                </a:solidFill>
                <a:latin typeface="Times New Roman" panose="02020603050405020304" pitchFamily="18" charset="0"/>
              </a:rPr>
              <a:t>   </a:t>
            </a:r>
            <a:r>
              <a:rPr lang="en-US" sz="2400">
                <a:solidFill>
                  <a:srgbClr val="000000"/>
                </a:solidFill>
                <a:latin typeface="Times New Roman" panose="02020603050405020304" pitchFamily="18" charset="0"/>
                <a:sym typeface="+mn-ea"/>
              </a:rPr>
              <a:t> </a:t>
            </a:r>
            <a:r>
              <a:rPr lang="en-US" sz="3200">
                <a:solidFill>
                  <a:srgbClr val="000000"/>
                </a:solidFill>
                <a:latin typeface="Times New Roman" panose="02020603050405020304" pitchFamily="18" charset="0"/>
                <a:sym typeface="+mn-ea"/>
              </a:rPr>
              <a:t>Over the past few years, many solar farm developers have transformed the space under their solar panels into</a:t>
            </a:r>
            <a:r>
              <a:rPr lang="en-US" sz="3200">
                <a:solidFill>
                  <a:srgbClr val="FF0000"/>
                </a:solidFill>
                <a:latin typeface="Times New Roman" panose="02020603050405020304" pitchFamily="18" charset="0"/>
                <a:sym typeface="+mn-ea"/>
              </a:rPr>
              <a:t> a shelter for</a:t>
            </a:r>
            <a:r>
              <a:rPr lang="en-US" sz="3200">
                <a:solidFill>
                  <a:srgbClr val="000000"/>
                </a:solidFill>
                <a:latin typeface="Times New Roman" panose="02020603050405020304" pitchFamily="18" charset="0"/>
                <a:sym typeface="+mn-ea"/>
              </a:rPr>
              <a:t> various kinds of pollinators, </a:t>
            </a:r>
            <a:r>
              <a:rPr lang="en-US" sz="3200">
                <a:solidFill>
                  <a:srgbClr val="FF0000"/>
                </a:solidFill>
                <a:latin typeface="Times New Roman" panose="02020603050405020304" pitchFamily="18" charset="0"/>
                <a:sym typeface="+mn-ea"/>
              </a:rPr>
              <a:t>resulting in </a:t>
            </a:r>
            <a:r>
              <a:rPr lang="en-US" sz="3200">
                <a:solidFill>
                  <a:srgbClr val="000000"/>
                </a:solidFill>
                <a:latin typeface="Times New Roman" panose="02020603050405020304" pitchFamily="18" charset="0"/>
                <a:sym typeface="+mn-ea"/>
              </a:rPr>
              <a:t>soil improvement and carbon reduction. “</a:t>
            </a:r>
            <a:r>
              <a:rPr lang="en-US" sz="3200">
                <a:solidFill>
                  <a:srgbClr val="FF0000"/>
                </a:solidFill>
                <a:latin typeface="Times New Roman" panose="02020603050405020304" pitchFamily="18" charset="0"/>
                <a:sym typeface="+mn-ea"/>
              </a:rPr>
              <a:t>These pollinator-friendly</a:t>
            </a:r>
            <a:r>
              <a:rPr lang="en-US" sz="3200">
                <a:solidFill>
                  <a:srgbClr val="000000"/>
                </a:solidFill>
                <a:latin typeface="Times New Roman" panose="02020603050405020304" pitchFamily="18" charset="0"/>
                <a:sym typeface="+mn-ea"/>
              </a:rPr>
              <a:t> solar farms can </a:t>
            </a:r>
            <a:r>
              <a:rPr lang="en-US" sz="3200">
                <a:solidFill>
                  <a:srgbClr val="FF0000"/>
                </a:solidFill>
                <a:latin typeface="Times New Roman" panose="02020603050405020304" pitchFamily="18" charset="0"/>
                <a:sym typeface="+mn-ea"/>
              </a:rPr>
              <a:t>have a valuable impact on</a:t>
            </a:r>
            <a:r>
              <a:rPr lang="en-US" sz="3200">
                <a:solidFill>
                  <a:srgbClr val="000000"/>
                </a:solidFill>
                <a:latin typeface="Times New Roman" panose="02020603050405020304" pitchFamily="18" charset="0"/>
                <a:sym typeface="+mn-ea"/>
              </a:rPr>
              <a:t> everything that's going on in the landscape,” says Macknick</a:t>
            </a:r>
            <a:endParaRPr lang="en-US" altLang="en-US" sz="3200" b="0">
              <a:solidFill>
                <a:srgbClr val="000000"/>
              </a:solidFill>
              <a:latin typeface="Times New Roman" panose="02020603050405020304" pitchFamily="18" charset="0"/>
            </a:endParaRPr>
          </a:p>
        </p:txBody>
      </p:sp>
      <p:sp>
        <p:nvSpPr>
          <p:cNvPr id="10" name="TextBox 9"/>
          <p:cNvSpPr txBox="1"/>
          <p:nvPr>
            <p:custDataLst>
              <p:tags r:id="rId1"/>
            </p:custDataLst>
          </p:nvPr>
        </p:nvSpPr>
        <p:spPr>
          <a:xfrm>
            <a:off x="149860" y="4119880"/>
            <a:ext cx="8968740" cy="2639695"/>
          </a:xfrm>
          <a:prstGeom prst="rect">
            <a:avLst/>
          </a:prstGeom>
          <a:solidFill>
            <a:srgbClr val="00B0F0"/>
          </a:solidFill>
        </p:spPr>
        <p:txBody>
          <a:bodyPr wrap="none" rtlCol="0">
            <a:noAutofit/>
          </a:bodyPr>
          <a:p>
            <a:pPr algn="l"/>
            <a:r>
              <a:rPr lang="en-US" altLang="zh-CN" sz="2800" dirty="0" smtClean="0">
                <a:latin typeface="Aharoni" panose="02010803020104030203" charset="0"/>
                <a:cs typeface="Aharoni" panose="02010803020104030203" charset="0"/>
                <a:sym typeface="+mn-ea"/>
              </a:rPr>
              <a:t>Task 4</a:t>
            </a:r>
            <a:r>
              <a:rPr lang="zh-CN" altLang="en-US" sz="2800" dirty="0" smtClean="0">
                <a:latin typeface="Aharoni" panose="02010803020104030203" charset="0"/>
                <a:cs typeface="Aharoni" panose="02010803020104030203" charset="0"/>
                <a:sym typeface="+mn-ea"/>
              </a:rPr>
              <a:t>：</a:t>
            </a:r>
            <a:r>
              <a:rPr lang="en-US" altLang="zh-CN" sz="2800" dirty="0" smtClean="0">
                <a:latin typeface="Aharoni" panose="02010803020104030203" charset="0"/>
                <a:cs typeface="Aharoni" panose="02010803020104030203" charset="0"/>
                <a:sym typeface="+mn-ea"/>
              </a:rPr>
              <a:t>find the  main idea of this paragraph</a:t>
            </a:r>
            <a:endParaRPr lang="en-US" altLang="zh-CN" sz="2800" dirty="0" smtClean="0">
              <a:latin typeface="Aharoni" panose="02010803020104030203" charset="0"/>
              <a:cs typeface="Aharoni" panose="02010803020104030203" charset="0"/>
              <a:sym typeface="+mn-ea"/>
            </a:endParaRPr>
          </a:p>
          <a:p>
            <a:pPr algn="l"/>
            <a:endParaRPr lang="en-US" altLang="zh-CN" sz="2800" dirty="0" smtClean="0">
              <a:sym typeface="+mn-ea"/>
            </a:endParaRPr>
          </a:p>
          <a:p>
            <a:pPr algn="l"/>
            <a:endParaRPr lang="en-US" altLang="zh-CN" sz="2800" dirty="0" smtClean="0"/>
          </a:p>
          <a:p>
            <a:pPr algn="l"/>
            <a:r>
              <a:rPr lang="en-US" altLang="zh-CN" sz="2800" dirty="0" smtClean="0"/>
              <a:t>    </a:t>
            </a:r>
            <a:endParaRPr lang="en-US" altLang="zh-CN" sz="2800" dirty="0" smtClean="0"/>
          </a:p>
          <a:p>
            <a:pPr algn="l"/>
            <a:endParaRPr lang="en-US" altLang="en-US" sz="2800" dirty="0">
              <a:solidFill>
                <a:schemeClr val="tx1"/>
              </a:solidFill>
              <a:latin typeface="Times New Roman" panose="02020603050405020304" pitchFamily="18" charset="0"/>
              <a:sym typeface="+mn-ea"/>
            </a:endParaRPr>
          </a:p>
        </p:txBody>
      </p:sp>
      <p:sp>
        <p:nvSpPr>
          <p:cNvPr id="18" name="箭头: 下 14"/>
          <p:cNvSpPr/>
          <p:nvPr>
            <p:custDataLst>
              <p:tags r:id="rId2"/>
            </p:custDataLst>
          </p:nvPr>
        </p:nvSpPr>
        <p:spPr>
          <a:xfrm>
            <a:off x="3780155" y="4580890"/>
            <a:ext cx="335280" cy="1405890"/>
          </a:xfrm>
          <a:prstGeom prst="downArrow">
            <a:avLst>
              <a:gd name="adj1" fmla="val 100000"/>
              <a:gd name="adj2" fmla="val 50000"/>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TextBox 6"/>
          <p:cNvSpPr txBox="1"/>
          <p:nvPr>
            <p:custDataLst>
              <p:tags r:id="rId3"/>
            </p:custDataLst>
          </p:nvPr>
        </p:nvSpPr>
        <p:spPr>
          <a:xfrm>
            <a:off x="820420" y="5796280"/>
            <a:ext cx="8265795" cy="745490"/>
          </a:xfrm>
          <a:prstGeom prst="rect">
            <a:avLst/>
          </a:prstGeom>
          <a:solidFill>
            <a:srgbClr val="00B0F0"/>
          </a:solidFill>
        </p:spPr>
        <p:txBody>
          <a:bodyPr wrap="none" rtlCol="0">
            <a:noAutofit/>
          </a:bodyPr>
          <a:p>
            <a:pPr algn="l"/>
            <a:r>
              <a:rPr lang="en-US" altLang="zh-CN" sz="2800" dirty="0" smtClean="0">
                <a:latin typeface="Aharoni" panose="02010803020104030203" charset="0"/>
                <a:cs typeface="Aharoni" panose="02010803020104030203" charset="0"/>
                <a:sym typeface="+mn-ea"/>
              </a:rPr>
              <a:t>The </a:t>
            </a:r>
            <a:r>
              <a:rPr sz="2800" b="1">
                <a:latin typeface="Aharoni" panose="02010803020104030203" charset="0"/>
                <a:cs typeface="Aharoni" panose="02010803020104030203" charset="0"/>
                <a:sym typeface="+mn-ea"/>
              </a:rPr>
              <a:t>_____________</a:t>
            </a:r>
            <a:r>
              <a:rPr lang="en-US" altLang="zh-CN" sz="2800" dirty="0" smtClean="0">
                <a:latin typeface="Aharoni" panose="02010803020104030203" charset="0"/>
                <a:cs typeface="Aharoni" panose="02010803020104030203" charset="0"/>
                <a:sym typeface="+mn-ea"/>
              </a:rPr>
              <a:t> of the </a:t>
            </a:r>
            <a:r>
              <a:rPr lang="en-US" altLang="zh-CN" sz="2800" dirty="0" smtClean="0">
                <a:ln>
                  <a:noFill/>
                </a:ln>
                <a:effectLst/>
                <a:latin typeface="Aharoni" panose="02010803020104030203" charset="0"/>
                <a:cs typeface="Aharoni" panose="02010803020104030203" charset="0"/>
                <a:sym typeface="+mn-ea"/>
              </a:rPr>
              <a:t>Solar Farms</a:t>
            </a:r>
            <a:endParaRPr lang="en-US" altLang="en-US" sz="2800" dirty="0">
              <a:solidFill>
                <a:schemeClr val="tx1"/>
              </a:solidFill>
              <a:latin typeface="Aharoni" panose="02010803020104030203" charset="0"/>
              <a:cs typeface="Aharoni" panose="02010803020104030203" charset="0"/>
              <a:sym typeface="+mn-ea"/>
            </a:endParaRPr>
          </a:p>
          <a:p>
            <a:pPr algn="l"/>
            <a:endParaRPr lang="zh-CN" altLang="en-US" sz="2800" dirty="0">
              <a:latin typeface="Aharoni" panose="02010803020104030203" charset="0"/>
              <a:cs typeface="Aharoni" panose="02010803020104030203" charset="0"/>
            </a:endParaRPr>
          </a:p>
        </p:txBody>
      </p:sp>
      <p:sp>
        <p:nvSpPr>
          <p:cNvPr id="5" name="文本框 4"/>
          <p:cNvSpPr txBox="1"/>
          <p:nvPr>
            <p:custDataLst>
              <p:tags r:id="rId4"/>
            </p:custDataLst>
          </p:nvPr>
        </p:nvSpPr>
        <p:spPr>
          <a:xfrm>
            <a:off x="1763395" y="5589270"/>
            <a:ext cx="2753360" cy="583565"/>
          </a:xfrm>
          <a:prstGeom prst="rect">
            <a:avLst/>
          </a:prstGeom>
          <a:noFill/>
        </p:spPr>
        <p:txBody>
          <a:bodyPr wrap="square" rtlCol="0">
            <a:spAutoFit/>
          </a:bodyPr>
          <a:p>
            <a:r>
              <a:rPr lang="en-US" altLang="zh-CN" sz="3200" dirty="0" smtClean="0">
                <a:latin typeface="Aharoni" panose="02010803020104030203" charset="0"/>
                <a:cs typeface="Aharoni" panose="02010803020104030203" charset="0"/>
                <a:sym typeface="+mn-ea"/>
              </a:rPr>
              <a:t>advantage</a:t>
            </a:r>
            <a:endParaRPr sz="3200" dirty="0" smtClean="0">
              <a:solidFill>
                <a:srgbClr val="FF0000"/>
              </a:solidFill>
              <a:latin typeface="Aharoni" panose="02010803020104030203" charset="0"/>
              <a:ea typeface="微软雅黑 Light" panose="020B0502040204020203" pitchFamily="34" charset="-122"/>
              <a:cs typeface="Aharoni" panose="02010803020104030203"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2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8" grpId="0" bldLvl="0" animBg="1"/>
      <p:bldP spid="7" grpId="0" bldLvl="0" animBg="1"/>
      <p:bldP spid="7" grpId="1" animBg="1"/>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50190" y="185420"/>
            <a:ext cx="4152265" cy="5458460"/>
          </a:xfrm>
          <a:prstGeom prst="rect">
            <a:avLst/>
          </a:prstGeom>
          <a:solidFill>
            <a:schemeClr val="accent5">
              <a:lumMod val="20000"/>
              <a:lumOff val="80000"/>
            </a:schemeClr>
          </a:solidFill>
        </p:spPr>
        <p:txBody>
          <a:bodyPr wrap="square">
            <a:noAutofit/>
          </a:bodyPr>
          <a:p>
            <a:pPr lvl="0" algn="just" fontAlgn="ctr">
              <a:spcBef>
                <a:spcPct val="0"/>
              </a:spcBef>
              <a:spcAft>
                <a:spcPct val="0"/>
              </a:spcAft>
            </a:pPr>
            <a:r>
              <a:rPr lang="en-US" altLang="zh-CN" sz="20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According to the Solar Energy Industry Association, the number of solar panels installed（安装）has grown rapidly in the past decade, and it has to grow even faster to meet climate goals. But all of that growth will take up a lot of space, and though more and more people accept the concept of solar energy, few like large solar panels to be installed near them.</a:t>
            </a:r>
            <a:endParaRPr lang="en-US" altLang="zh-CN" sz="20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ctr">
              <a:spcBef>
                <a:spcPct val="0"/>
              </a:spcBef>
              <a:spcAft>
                <a:spcPct val="0"/>
              </a:spcAft>
            </a:pPr>
            <a:endParaRPr lang="en-US" altLang="zh-CN" sz="20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ctr">
              <a:spcBef>
                <a:spcPct val="0"/>
              </a:spcBef>
              <a:spcAft>
                <a:spcPct val="0"/>
              </a:spcAft>
            </a:pPr>
            <a:r>
              <a:rPr lang="en-US" altLang="zh-CN" sz="20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Solar developers want to put up panels as quickly and cheaply as possible, so they haven't given much thought to what they put under them. Often, they'll end up filling the area with small stones and using chemicals to control weeds. The result is that many communities, especially in farming regions, see solar farms as destroyers of the soil.</a:t>
            </a:r>
            <a:endParaRPr lang="en-US" altLang="zh-CN" sz="20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ctr">
              <a:spcBef>
                <a:spcPct val="0"/>
              </a:spcBef>
              <a:spcAft>
                <a:spcPct val="0"/>
              </a:spcAft>
            </a:pPr>
            <a:endParaRPr lang="en-US" altLang="zh-CN" sz="165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ctr">
              <a:spcBef>
                <a:spcPct val="0"/>
              </a:spcBef>
              <a:spcAft>
                <a:spcPct val="0"/>
              </a:spcAft>
            </a:pPr>
            <a:endParaRPr lang="en-US" altLang="zh-CN" sz="165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841" name="Rectangle 1"/>
          <p:cNvSpPr>
            <a:spLocks noChangeArrowheads="1"/>
          </p:cNvSpPr>
          <p:nvPr/>
        </p:nvSpPr>
        <p:spPr bwMode="auto">
          <a:xfrm>
            <a:off x="4825365" y="-2886710"/>
            <a:ext cx="3888740" cy="9745345"/>
          </a:xfrm>
          <a:prstGeom prst="rect">
            <a:avLst/>
          </a:prstGeom>
          <a:noFill/>
          <a:ln w="38100">
            <a:solidFill>
              <a:srgbClr val="FFC000"/>
            </a:solidFill>
            <a:miter lim="800000"/>
          </a:ln>
          <a:effectLst/>
        </p:spPr>
        <p:txBody>
          <a:bodyPr vert="horz" wrap="square" lIns="68580" tIns="34290" rIns="68580" bIns="34290" numCol="1" anchor="ctr" anchorCtr="0" compatLnSpc="1">
            <a:noAutofit/>
          </a:bodyPr>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32. What do solar developers often ignore?</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A.The decline in the demand for solar energy.</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B.The negative impact of installing solar panels.</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C.The rising labor cost of building solar farms.</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D.The most recent advances in solar technology.</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星形: 五角 19"/>
          <p:cNvSpPr/>
          <p:nvPr/>
        </p:nvSpPr>
        <p:spPr>
          <a:xfrm>
            <a:off x="4860203" y="1773230"/>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 name="圆角矩形 16"/>
          <p:cNvSpPr/>
          <p:nvPr/>
        </p:nvSpPr>
        <p:spPr>
          <a:xfrm>
            <a:off x="6300470" y="332740"/>
            <a:ext cx="1814830" cy="33210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 name="圆角矩形 16"/>
          <p:cNvSpPr/>
          <p:nvPr/>
        </p:nvSpPr>
        <p:spPr>
          <a:xfrm>
            <a:off x="250190" y="3644583"/>
            <a:ext cx="2072164" cy="301466"/>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矩形 4"/>
          <p:cNvSpPr/>
          <p:nvPr/>
        </p:nvSpPr>
        <p:spPr>
          <a:xfrm>
            <a:off x="5507990" y="1700530"/>
            <a:ext cx="1541780" cy="29591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7" name="矩形 6"/>
          <p:cNvSpPr/>
          <p:nvPr/>
        </p:nvSpPr>
        <p:spPr>
          <a:xfrm>
            <a:off x="320675" y="3933190"/>
            <a:ext cx="3181350" cy="81026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9" name="直接箭头连接符 18"/>
          <p:cNvCxnSpPr/>
          <p:nvPr/>
        </p:nvCxnSpPr>
        <p:spPr>
          <a:xfrm flipV="1">
            <a:off x="3276254" y="1844461"/>
            <a:ext cx="2520950" cy="388874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320675" y="5445125"/>
            <a:ext cx="4114800" cy="116459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5" name="直接箭头连接符 14"/>
          <p:cNvCxnSpPr/>
          <p:nvPr>
            <p:custDataLst>
              <p:tags r:id="rId1"/>
            </p:custDataLst>
          </p:nvPr>
        </p:nvCxnSpPr>
        <p:spPr>
          <a:xfrm flipV="1">
            <a:off x="2772064" y="1988606"/>
            <a:ext cx="2952115" cy="266382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p:cNvSpPr/>
          <p:nvPr>
            <p:custDataLst>
              <p:tags r:id="rId2"/>
            </p:custDataLst>
          </p:nvPr>
        </p:nvSpPr>
        <p:spPr>
          <a:xfrm>
            <a:off x="5029200" y="3535680"/>
            <a:ext cx="3086100" cy="506730"/>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STEP1</a:t>
            </a:r>
            <a:r>
              <a:rPr lang="zh-CN" altLang="en-US" sz="2400">
                <a:solidFill>
                  <a:schemeClr val="bg1"/>
                </a:solidFill>
                <a:latin typeface="微软雅黑" panose="020B0503020204020204" charset="-122"/>
                <a:ea typeface="微软雅黑" panose="020B0503020204020204" charset="-122"/>
              </a:rPr>
              <a:t>：标关键词</a:t>
            </a:r>
            <a:endParaRPr lang="zh-CN" altLang="en-US" sz="2400">
              <a:solidFill>
                <a:schemeClr val="bg1"/>
              </a:solidFill>
              <a:latin typeface="微软雅黑" panose="020B0503020204020204" charset="-122"/>
              <a:ea typeface="微软雅黑" panose="020B0503020204020204" charset="-122"/>
            </a:endParaRPr>
          </a:p>
        </p:txBody>
      </p:sp>
      <p:sp>
        <p:nvSpPr>
          <p:cNvPr id="17" name="Rectangle"/>
          <p:cNvSpPr/>
          <p:nvPr>
            <p:custDataLst>
              <p:tags r:id="rId3"/>
            </p:custDataLst>
          </p:nvPr>
        </p:nvSpPr>
        <p:spPr>
          <a:xfrm>
            <a:off x="5147946" y="4500162"/>
            <a:ext cx="3045296" cy="507033"/>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STEP2</a:t>
            </a:r>
            <a:r>
              <a:rPr lang="zh-CN" altLang="en-US" sz="2400">
                <a:solidFill>
                  <a:schemeClr val="bg1"/>
                </a:solidFill>
                <a:latin typeface="微软雅黑" panose="020B0503020204020204" charset="-122"/>
                <a:ea typeface="微软雅黑" panose="020B0503020204020204" charset="-122"/>
              </a:rPr>
              <a:t>：定位信息段</a:t>
            </a:r>
            <a:endParaRPr lang="en-US" altLang="zh-CN" sz="2400">
              <a:solidFill>
                <a:schemeClr val="bg1"/>
              </a:solidFill>
              <a:latin typeface="微软雅黑" panose="020B0503020204020204" charset="-122"/>
              <a:ea typeface="微软雅黑" panose="020B0503020204020204" charset="-122"/>
            </a:endParaRPr>
          </a:p>
        </p:txBody>
      </p:sp>
      <p:sp>
        <p:nvSpPr>
          <p:cNvPr id="27" name="Rectangle"/>
          <p:cNvSpPr/>
          <p:nvPr>
            <p:custDataLst>
              <p:tags r:id="rId4"/>
            </p:custDataLst>
          </p:nvPr>
        </p:nvSpPr>
        <p:spPr>
          <a:xfrm>
            <a:off x="5003800" y="5635625"/>
            <a:ext cx="3169920" cy="506730"/>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STEP3</a:t>
            </a:r>
            <a:r>
              <a:rPr lang="zh-CN" altLang="en-US" sz="2400">
                <a:solidFill>
                  <a:schemeClr val="bg1"/>
                </a:solidFill>
                <a:latin typeface="微软雅黑" panose="020B0503020204020204" charset="-122"/>
                <a:ea typeface="微软雅黑" panose="020B0503020204020204" charset="-122"/>
              </a:rPr>
              <a:t>：比对选项</a:t>
            </a:r>
            <a:endParaRPr lang="en-US" altLang="zh-CN" sz="2400">
              <a:solidFill>
                <a:schemeClr val="bg1"/>
              </a:solidFill>
              <a:latin typeface="微软雅黑" panose="020B0503020204020204" charset="-122"/>
              <a:ea typeface="微软雅黑" panose="020B0503020204020204" charset="-122"/>
            </a:endParaRPr>
          </a:p>
        </p:txBody>
      </p:sp>
      <p:sp>
        <p:nvSpPr>
          <p:cNvPr id="18" name="箭头: 下 14"/>
          <p:cNvSpPr/>
          <p:nvPr>
            <p:custDataLst>
              <p:tags r:id="rId5"/>
            </p:custDataLst>
          </p:nvPr>
        </p:nvSpPr>
        <p:spPr>
          <a:xfrm>
            <a:off x="6372225" y="5085080"/>
            <a:ext cx="523240" cy="575310"/>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箭头: 下 14"/>
          <p:cNvSpPr/>
          <p:nvPr>
            <p:custDataLst>
              <p:tags r:id="rId6"/>
            </p:custDataLst>
          </p:nvPr>
        </p:nvSpPr>
        <p:spPr>
          <a:xfrm>
            <a:off x="6693535" y="4042410"/>
            <a:ext cx="242570" cy="45783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250"/>
                                        <p:tgtEl>
                                          <p:spTgt spid="1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up)">
                                      <p:cBhvr>
                                        <p:cTn id="48"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6" grpId="0" bldLvl="0" animBg="1"/>
      <p:bldP spid="3" grpId="0" bldLvl="0" animBg="1"/>
      <p:bldP spid="5" grpId="0" bldLvl="0" animBg="1"/>
      <p:bldP spid="7" grpId="0" bldLvl="0" animBg="1"/>
      <p:bldP spid="10" grpId="0" bldLvl="0" animBg="1"/>
      <p:bldP spid="2" grpId="0" bldLvl="0" animBg="1"/>
      <p:bldP spid="17" grpId="0" bldLvl="0" animBg="1"/>
      <p:bldP spid="27" grpId="0" bldLvl="0" animBg="1"/>
      <p:bldP spid="18" grpId="0" bldLvl="0" animBg="1"/>
      <p:bldP spid="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49555" y="-171450"/>
            <a:ext cx="4152265" cy="6757670"/>
          </a:xfrm>
          <a:prstGeom prst="rect">
            <a:avLst/>
          </a:prstGeom>
          <a:solidFill>
            <a:schemeClr val="accent5">
              <a:lumMod val="20000"/>
              <a:lumOff val="80000"/>
            </a:schemeClr>
          </a:solidFill>
        </p:spPr>
        <p:txBody>
          <a:bodyPr wrap="square">
            <a:noAutofit/>
          </a:bodyPr>
          <a:p>
            <a:pPr lvl="0" algn="just" fontAlgn="ctr">
              <a:spcBef>
                <a:spcPct val="0"/>
              </a:spcBef>
              <a:spcAft>
                <a:spcPct val="0"/>
              </a:spcAft>
            </a:pPr>
            <a:r>
              <a:rPr lang="en-US" altLang="zh-CN" sz="165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“Solar projects need to be good neighbors,” says Jordan Macknick, the head of the Innovative Site Preparation and Impact Reductions on the Environment (InSPIRE) project."They need to be protectors of the land and contribute to the agricultural economy." InSPIRE is investigating practical approaches to "low-impact'' solar development, which focuses on establishing and operating solar farms in a way that is kinder to the land. One of the easiest low-impact solar strategies is providing habitat for pollinators（传粉昆虫）.</a:t>
            </a:r>
            <a:endParaRPr lang="en-US" altLang="zh-CN" sz="16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ctr">
              <a:spcBef>
                <a:spcPct val="0"/>
              </a:spcBef>
              <a:spcAft>
                <a:spcPct val="0"/>
              </a:spcAft>
            </a:pPr>
            <a:endParaRPr lang="en-US" altLang="zh-CN" sz="16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a:p>
            <a:pPr lvl="0" algn="just" fontAlgn="ctr">
              <a:spcBef>
                <a:spcPct val="0"/>
              </a:spcBef>
              <a:spcAft>
                <a:spcPct val="0"/>
              </a:spcAft>
            </a:pPr>
            <a:r>
              <a:rPr lang="en-US" altLang="zh-CN" sz="16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Habitat loss, pesticide use, and climate change have caused dramatic declines in pollinator populations over the past couple of decades, which has damaged the U.S.agricultural economy. Over 28 states have passed laws related to pollinator habitat protection and pesticide use. Conservation organizations put out pollinator-friendliness guidelines for home gardens, businesses, schools, cities—and now there are guidelines for solar farms.</a:t>
            </a:r>
            <a:endParaRPr lang="en-US" altLang="zh-CN" sz="160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841" name="Rectangle 1"/>
          <p:cNvSpPr>
            <a:spLocks noChangeArrowheads="1"/>
          </p:cNvSpPr>
          <p:nvPr/>
        </p:nvSpPr>
        <p:spPr bwMode="auto">
          <a:xfrm>
            <a:off x="4458970" y="-943610"/>
            <a:ext cx="4255135" cy="6801485"/>
          </a:xfrm>
          <a:prstGeom prst="rect">
            <a:avLst/>
          </a:prstGeom>
          <a:noFill/>
          <a:ln w="38100">
            <a:solidFill>
              <a:srgbClr val="FFC000"/>
            </a:solidFill>
            <a:miter lim="800000"/>
          </a:ln>
          <a:effectLst/>
        </p:spPr>
        <p:txBody>
          <a:bodyPr vert="horz" wrap="square" lIns="68580" tIns="34290" rIns="68580" bIns="34290" numCol="1" anchor="ctr" anchorCtr="0" compatLnSpc="1">
            <a:noAutofit/>
          </a:bodyPr>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33.What does InSPIRE aim to do?</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A.Improve the productivity of local farms.</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B.Invent new methods for controlling weeds.</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C.Make solar projects environmentally friendly.</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D.Promote the use of solar energy in rural areas.</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34.What is the purpose of the laws mentioned in paragraph 4?</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A.To conserve pollinators.</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B.To restrict solar development.</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C.To diversify the economy. </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ctr">
              <a:lnSpc>
                <a:spcPct val="100000"/>
              </a:lnSpc>
              <a:spcBef>
                <a:spcPct val="0"/>
              </a:spcBef>
              <a:spcAft>
                <a:spcPct val="0"/>
              </a:spcAft>
              <a:buClrTx/>
              <a:buSzTx/>
              <a:buFontTx/>
              <a:buNone/>
            </a:pPr>
            <a:r>
              <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D.To ensure the supply of energy.</a:t>
            </a:r>
            <a:endParaRPr kumimoji="0" lang="en-US" altLang="zh-CN" sz="18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星形: 五角 19"/>
          <p:cNvSpPr/>
          <p:nvPr/>
        </p:nvSpPr>
        <p:spPr>
          <a:xfrm>
            <a:off x="4467773" y="1340795"/>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 name="星形: 五角 19"/>
          <p:cNvSpPr/>
          <p:nvPr/>
        </p:nvSpPr>
        <p:spPr>
          <a:xfrm>
            <a:off x="4502698" y="3212934"/>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 name="圆角矩形 16"/>
          <p:cNvSpPr/>
          <p:nvPr/>
        </p:nvSpPr>
        <p:spPr>
          <a:xfrm>
            <a:off x="5827395" y="535940"/>
            <a:ext cx="1109345" cy="34290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 name="圆角矩形 16"/>
          <p:cNvSpPr/>
          <p:nvPr/>
        </p:nvSpPr>
        <p:spPr>
          <a:xfrm>
            <a:off x="2051685" y="548640"/>
            <a:ext cx="2303780" cy="3384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 name="矩形 8"/>
          <p:cNvSpPr/>
          <p:nvPr/>
        </p:nvSpPr>
        <p:spPr>
          <a:xfrm>
            <a:off x="4500245" y="1643539"/>
            <a:ext cx="2621756" cy="28813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9" name="直接箭头连接符 18"/>
          <p:cNvCxnSpPr/>
          <p:nvPr/>
        </p:nvCxnSpPr>
        <p:spPr>
          <a:xfrm>
            <a:off x="1403639" y="980226"/>
            <a:ext cx="3888740" cy="84582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圆角矩形 16"/>
          <p:cNvSpPr/>
          <p:nvPr/>
        </p:nvSpPr>
        <p:spPr>
          <a:xfrm>
            <a:off x="7596505" y="2780665"/>
            <a:ext cx="1045845" cy="27178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0" name="矩形 9"/>
          <p:cNvSpPr/>
          <p:nvPr/>
        </p:nvSpPr>
        <p:spPr>
          <a:xfrm>
            <a:off x="358775" y="871220"/>
            <a:ext cx="3996690" cy="140652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1" name="直接箭头连接符 10"/>
          <p:cNvCxnSpPr/>
          <p:nvPr/>
        </p:nvCxnSpPr>
        <p:spPr>
          <a:xfrm flipV="1">
            <a:off x="3851723" y="3429103"/>
            <a:ext cx="881380" cy="100838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076190" y="3319780"/>
            <a:ext cx="814705" cy="34353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4" name="矩形 13"/>
          <p:cNvSpPr/>
          <p:nvPr/>
        </p:nvSpPr>
        <p:spPr>
          <a:xfrm>
            <a:off x="2195830" y="4298315"/>
            <a:ext cx="2176145" cy="25527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6" name="圆角矩形 16"/>
          <p:cNvSpPr/>
          <p:nvPr>
            <p:custDataLst>
              <p:tags r:id="rId1"/>
            </p:custDataLst>
          </p:nvPr>
        </p:nvSpPr>
        <p:spPr>
          <a:xfrm>
            <a:off x="2411730" y="3977640"/>
            <a:ext cx="1907540" cy="320675"/>
          </a:xfrm>
          <a:prstGeom prst="roundRect">
            <a:avLst>
              <a:gd name="adj" fmla="val 50000"/>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Rectangle"/>
          <p:cNvSpPr/>
          <p:nvPr>
            <p:custDataLst>
              <p:tags r:id="rId2"/>
            </p:custDataLst>
          </p:nvPr>
        </p:nvSpPr>
        <p:spPr>
          <a:xfrm>
            <a:off x="5217795" y="4444365"/>
            <a:ext cx="3086100" cy="506730"/>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STEP1</a:t>
            </a:r>
            <a:r>
              <a:rPr lang="zh-CN" altLang="en-US" sz="2400">
                <a:solidFill>
                  <a:schemeClr val="bg1"/>
                </a:solidFill>
                <a:latin typeface="微软雅黑" panose="020B0503020204020204" charset="-122"/>
                <a:ea typeface="微软雅黑" panose="020B0503020204020204" charset="-122"/>
              </a:rPr>
              <a:t>：标关键词</a:t>
            </a:r>
            <a:endParaRPr lang="zh-CN" altLang="en-US" sz="2400">
              <a:solidFill>
                <a:schemeClr val="bg1"/>
              </a:solidFill>
              <a:latin typeface="微软雅黑" panose="020B0503020204020204" charset="-122"/>
              <a:ea typeface="微软雅黑" panose="020B0503020204020204" charset="-122"/>
            </a:endParaRPr>
          </a:p>
        </p:txBody>
      </p:sp>
      <p:sp>
        <p:nvSpPr>
          <p:cNvPr id="7" name="箭头: 下 14"/>
          <p:cNvSpPr/>
          <p:nvPr>
            <p:custDataLst>
              <p:tags r:id="rId3"/>
            </p:custDataLst>
          </p:nvPr>
        </p:nvSpPr>
        <p:spPr>
          <a:xfrm>
            <a:off x="6443980" y="5061585"/>
            <a:ext cx="242570" cy="45783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Rectangle"/>
          <p:cNvSpPr/>
          <p:nvPr>
            <p:custDataLst>
              <p:tags r:id="rId4"/>
            </p:custDataLst>
          </p:nvPr>
        </p:nvSpPr>
        <p:spPr>
          <a:xfrm>
            <a:off x="5220336" y="5351062"/>
            <a:ext cx="3045296" cy="507033"/>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STEP2</a:t>
            </a:r>
            <a:r>
              <a:rPr lang="zh-CN" altLang="en-US" sz="2400">
                <a:solidFill>
                  <a:schemeClr val="bg1"/>
                </a:solidFill>
                <a:latin typeface="微软雅黑" panose="020B0503020204020204" charset="-122"/>
                <a:ea typeface="微软雅黑" panose="020B0503020204020204" charset="-122"/>
              </a:rPr>
              <a:t>：定位信息段</a:t>
            </a:r>
            <a:endParaRPr lang="en-US" altLang="zh-CN" sz="2400">
              <a:solidFill>
                <a:schemeClr val="bg1"/>
              </a:solidFill>
              <a:latin typeface="微软雅黑" panose="020B0503020204020204" charset="-122"/>
              <a:ea typeface="微软雅黑" panose="020B0503020204020204" charset="-122"/>
            </a:endParaRPr>
          </a:p>
        </p:txBody>
      </p:sp>
      <p:sp>
        <p:nvSpPr>
          <p:cNvPr id="27" name="Rectangle"/>
          <p:cNvSpPr/>
          <p:nvPr>
            <p:custDataLst>
              <p:tags r:id="rId5"/>
            </p:custDataLst>
          </p:nvPr>
        </p:nvSpPr>
        <p:spPr>
          <a:xfrm>
            <a:off x="5147945" y="6104255"/>
            <a:ext cx="3169920" cy="506730"/>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STEP3</a:t>
            </a:r>
            <a:r>
              <a:rPr lang="zh-CN" altLang="en-US" sz="2400">
                <a:solidFill>
                  <a:schemeClr val="bg1"/>
                </a:solidFill>
                <a:latin typeface="微软雅黑" panose="020B0503020204020204" charset="-122"/>
                <a:ea typeface="微软雅黑" panose="020B0503020204020204" charset="-122"/>
              </a:rPr>
              <a:t>：比对选项</a:t>
            </a:r>
            <a:endParaRPr lang="en-US" altLang="zh-CN" sz="2400">
              <a:solidFill>
                <a:schemeClr val="bg1"/>
              </a:solidFill>
              <a:latin typeface="微软雅黑" panose="020B0503020204020204" charset="-122"/>
              <a:ea typeface="微软雅黑" panose="020B0503020204020204" charset="-122"/>
            </a:endParaRPr>
          </a:p>
        </p:txBody>
      </p:sp>
      <p:sp>
        <p:nvSpPr>
          <p:cNvPr id="15" name="箭头: 下 14"/>
          <p:cNvSpPr/>
          <p:nvPr>
            <p:custDataLst>
              <p:tags r:id="rId6"/>
            </p:custDataLst>
          </p:nvPr>
        </p:nvSpPr>
        <p:spPr>
          <a:xfrm>
            <a:off x="6570980" y="5757545"/>
            <a:ext cx="242570" cy="457835"/>
          </a:xfrm>
          <a:prstGeom prst="downArrow">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22" presetClass="entr" presetSubtype="1"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up)">
                                      <p:cBhvr>
                                        <p:cTn id="53" dur="25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22" presetClass="entr" presetSubtype="1"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up)">
                                      <p:cBhvr>
                                        <p:cTn id="60" dur="25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 grpId="0" bldLvl="0" animBg="1"/>
      <p:bldP spid="6" grpId="0" bldLvl="0" animBg="1"/>
      <p:bldP spid="3" grpId="0" bldLvl="0" animBg="1"/>
      <p:bldP spid="9" grpId="0" bldLvl="0" animBg="1"/>
      <p:bldP spid="8" grpId="0" bldLvl="0" animBg="1"/>
      <p:bldP spid="10" grpId="0" bldLvl="0" animBg="1"/>
      <p:bldP spid="12" grpId="0" bldLvl="0" animBg="1"/>
      <p:bldP spid="14" grpId="0" bldLvl="0" animBg="1"/>
      <p:bldP spid="16" grpId="0" bldLvl="0" animBg="1"/>
      <p:bldP spid="5" grpId="0" bldLvl="0" animBg="1"/>
      <p:bldP spid="7" grpId="0" bldLvl="0" animBg="1"/>
      <p:bldP spid="17" grpId="0" bldLvl="0" animBg="1"/>
      <p:bldP spid="27" grpId="0" bldLvl="0" animBg="1"/>
      <p:bldP spid="1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250190" y="502285"/>
            <a:ext cx="5300980" cy="5742305"/>
          </a:xfrm>
          <a:prstGeom prst="rect">
            <a:avLst/>
          </a:prstGeom>
          <a:solidFill>
            <a:schemeClr val="accent5">
              <a:lumMod val="20000"/>
              <a:lumOff val="80000"/>
            </a:schemeClr>
          </a:solidFill>
        </p:spPr>
        <p:txBody>
          <a:bodyPr wrap="square">
            <a:noAutofit/>
          </a:bodyPr>
          <a:p>
            <a:pPr lvl="0" algn="just" fontAlgn="ctr">
              <a:spcBef>
                <a:spcPct val="0"/>
              </a:spcBef>
              <a:spcAft>
                <a:spcPct val="0"/>
              </a:spcAft>
            </a:pPr>
            <a:r>
              <a:rPr lang="en-US" altLang="zh-CN" sz="1650" dirty="0" smtClean="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rPr>
              <a:t>      </a:t>
            </a:r>
            <a:r>
              <a:rPr lang="en-US" sz="2800">
                <a:solidFill>
                  <a:srgbClr val="000000"/>
                </a:solidFill>
                <a:latin typeface="Times New Roman" panose="02020603050405020304" pitchFamily="18" charset="0"/>
                <a:sym typeface="+mn-ea"/>
              </a:rPr>
              <a:t>Over the past few years, many solar farm developers have transformed the space under their solar panels into a shelter for various kinds of pollinators, resulting in soil improvement and carbon reduction. “These pollinator-friendly solar farms can have a valuable impact on everything that's going on in the landscape,” says Macknick.</a:t>
            </a:r>
            <a:endParaRPr lang="en-US" altLang="en-US" sz="2800" b="0">
              <a:solidFill>
                <a:srgbClr val="000000"/>
              </a:solidFill>
              <a:latin typeface="Times New Roman" panose="02020603050405020304" pitchFamily="18" charset="0"/>
            </a:endParaRPr>
          </a:p>
          <a:p>
            <a:pPr lvl="0" algn="just" fontAlgn="ctr">
              <a:spcBef>
                <a:spcPct val="0"/>
              </a:spcBef>
              <a:spcAft>
                <a:spcPct val="0"/>
              </a:spcAft>
            </a:pPr>
            <a:r>
              <a:rPr lang="en-US" altLang="zh-CN" sz="2800" dirty="0" smtClean="0">
                <a:solidFill>
                  <a:schemeClr val="accent1"/>
                </a:solidFill>
                <a:uFillTx/>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800" dirty="0" smtClean="0">
              <a:solidFill>
                <a:schemeClr val="accent1"/>
              </a:solidFill>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841" name="Rectangle 1"/>
          <p:cNvSpPr>
            <a:spLocks noChangeArrowheads="1"/>
          </p:cNvSpPr>
          <p:nvPr/>
        </p:nvSpPr>
        <p:spPr bwMode="auto">
          <a:xfrm>
            <a:off x="5633720" y="506095"/>
            <a:ext cx="3279775" cy="4662170"/>
          </a:xfrm>
          <a:prstGeom prst="rect">
            <a:avLst/>
          </a:prstGeom>
          <a:noFill/>
          <a:ln w="38100">
            <a:solidFill>
              <a:srgbClr val="FFC000"/>
            </a:solidFill>
            <a:miter lim="800000"/>
          </a:ln>
          <a:effectLst/>
        </p:spPr>
        <p:txBody>
          <a:bodyPr vert="horz" wrap="square" lIns="68580" tIns="34290" rIns="68580" bIns="34290" numCol="1" anchor="ctr" anchorCtr="0" compatLnSpc="1">
            <a:noAutofit/>
          </a:bodyPr>
          <a:p>
            <a:pPr marL="0" marR="0" lvl="0" indent="0" algn="just" defTabSz="914400" rtl="0" fontAlgn="ctr">
              <a:lnSpc>
                <a:spcPct val="100000"/>
              </a:lnSpc>
              <a:spcBef>
                <a:spcPct val="0"/>
              </a:spcBef>
              <a:spcAft>
                <a:spcPct val="0"/>
              </a:spcAft>
              <a:buClrTx/>
              <a:buSzTx/>
              <a:buFontTx/>
              <a:buNone/>
            </a:pPr>
            <a:r>
              <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35. Which of the following is the best title for the text?</a:t>
            </a:r>
            <a:endPar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endPar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r>
              <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A.Pollinators:To Leave or to Stay</a:t>
            </a:r>
            <a:endPar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endPar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r>
              <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B.Solar Energy: Hope for the Future</a:t>
            </a:r>
            <a:endPar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endPar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r>
              <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C.InSPIRE: A Leader in Agriculture</a:t>
            </a:r>
            <a:endPar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endPar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a:p>
            <a:pPr marL="0" marR="0" lvl="0" indent="0" algn="just" defTabSz="914400" rtl="0" fontAlgn="ctr">
              <a:lnSpc>
                <a:spcPct val="100000"/>
              </a:lnSpc>
              <a:spcBef>
                <a:spcPct val="0"/>
              </a:spcBef>
              <a:spcAft>
                <a:spcPct val="0"/>
              </a:spcAft>
              <a:buClrTx/>
              <a:buSzTx/>
              <a:buFontTx/>
              <a:buNone/>
            </a:pPr>
            <a:r>
              <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rPr>
              <a:t>D.Solar Farms: A New Development</a:t>
            </a:r>
            <a:endParaRPr lang="en-US" altLang="zh-CN" sz="1800" dirty="0" smtClean="0">
              <a:ln>
                <a:noFill/>
              </a:ln>
              <a:effectLst/>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8" name="圆角矩形 16"/>
          <p:cNvSpPr/>
          <p:nvPr>
            <p:custDataLst>
              <p:tags r:id="rId1"/>
            </p:custDataLst>
          </p:nvPr>
        </p:nvSpPr>
        <p:spPr>
          <a:xfrm>
            <a:off x="5651500" y="1341120"/>
            <a:ext cx="920115" cy="200025"/>
          </a:xfrm>
          <a:prstGeom prst="roundRect">
            <a:avLst>
              <a:gd name="adj" fmla="val 50000"/>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 name="圆角矩形 16"/>
          <p:cNvSpPr/>
          <p:nvPr>
            <p:custDataLst>
              <p:tags r:id="rId2"/>
            </p:custDataLst>
          </p:nvPr>
        </p:nvSpPr>
        <p:spPr>
          <a:xfrm>
            <a:off x="3117850" y="3575685"/>
            <a:ext cx="1725930" cy="341630"/>
          </a:xfrm>
          <a:prstGeom prst="roundRect">
            <a:avLst>
              <a:gd name="adj" fmla="val 50000"/>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4" name="矩形 13"/>
          <p:cNvSpPr/>
          <p:nvPr>
            <p:custDataLst>
              <p:tags r:id="rId3"/>
            </p:custDataLst>
          </p:nvPr>
        </p:nvSpPr>
        <p:spPr>
          <a:xfrm>
            <a:off x="311785" y="3902710"/>
            <a:ext cx="5238750" cy="948055"/>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2" name="矩形 11"/>
          <p:cNvSpPr/>
          <p:nvPr>
            <p:custDataLst>
              <p:tags r:id="rId4"/>
            </p:custDataLst>
          </p:nvPr>
        </p:nvSpPr>
        <p:spPr>
          <a:xfrm>
            <a:off x="5735955" y="4045585"/>
            <a:ext cx="2061210" cy="31877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1" name="直接箭头连接符 10"/>
          <p:cNvCxnSpPr/>
          <p:nvPr>
            <p:custDataLst>
              <p:tags r:id="rId5"/>
            </p:custDataLst>
          </p:nvPr>
        </p:nvCxnSpPr>
        <p:spPr>
          <a:xfrm flipV="1">
            <a:off x="3923478" y="4149193"/>
            <a:ext cx="2232660" cy="36131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星形: 五角 19"/>
          <p:cNvSpPr/>
          <p:nvPr>
            <p:custDataLst>
              <p:tags r:id="rId6"/>
            </p:custDataLst>
          </p:nvPr>
        </p:nvSpPr>
        <p:spPr>
          <a:xfrm>
            <a:off x="5735868" y="4005255"/>
            <a:ext cx="357809" cy="329213"/>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5" name="Rectangle"/>
          <p:cNvSpPr/>
          <p:nvPr>
            <p:custDataLst>
              <p:tags r:id="rId7"/>
            </p:custDataLst>
          </p:nvPr>
        </p:nvSpPr>
        <p:spPr>
          <a:xfrm>
            <a:off x="5550535" y="4970145"/>
            <a:ext cx="3498215" cy="1850390"/>
          </a:xfrm>
          <a:prstGeom prst="roundRect">
            <a:avLst>
              <a:gd name="adj" fmla="val 8836"/>
            </a:avLst>
          </a:prstGeom>
          <a:solidFill>
            <a:schemeClr val="accent6">
              <a:lumMod val="75000"/>
            </a:schemeClr>
          </a:solidFill>
          <a:ln w="12700">
            <a:miter lim="400000"/>
          </a:ln>
          <a:effectLst/>
        </p:spPr>
        <p:txBody>
          <a:bodyPr lIns="0" tIns="0" rIns="0" bIns="0" anchor="ctr"/>
          <a:p>
            <a:pPr algn="ctr"/>
            <a:r>
              <a:rPr lang="en-US" altLang="zh-CN" sz="2400">
                <a:solidFill>
                  <a:schemeClr val="bg1"/>
                </a:solidFill>
                <a:latin typeface="微软雅黑" panose="020B0503020204020204" charset="-122"/>
                <a:ea typeface="微软雅黑" panose="020B0503020204020204" charset="-122"/>
              </a:rPr>
              <a:t>Tip</a:t>
            </a:r>
            <a:r>
              <a:rPr lang="zh-CN" altLang="en-US" sz="2400">
                <a:solidFill>
                  <a:schemeClr val="bg1"/>
                </a:solidFill>
                <a:latin typeface="微软雅黑" panose="020B0503020204020204" charset="-122"/>
                <a:ea typeface="微软雅黑" panose="020B0503020204020204" charset="-122"/>
              </a:rPr>
              <a:t>：属于新事物的说明文，新事物就是说明的对象也是文章的主要观点。</a:t>
            </a:r>
            <a:endParaRPr lang="en-US" altLang="zh-CN" sz="240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P spid="14" grpId="0" bldLvl="0" animBg="1"/>
      <p:bldP spid="12" grpId="0" bldLvl="0" animBg="1"/>
      <p:bldP spid="20" grpId="0" bldLvl="0" animBg="1"/>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6EB"/>
        </a:solidFill>
        <a:effectLst/>
      </p:bgPr>
    </p:bg>
    <p:spTree>
      <p:nvGrpSpPr>
        <p:cNvPr id="1" name=""/>
        <p:cNvGrpSpPr/>
        <p:nvPr/>
      </p:nvGrpSpPr>
      <p:grpSpPr>
        <a:xfrm>
          <a:off x="0" y="0"/>
          <a:ext cx="0" cy="0"/>
          <a:chOff x="0" y="0"/>
          <a:chExt cx="0" cy="0"/>
        </a:xfrm>
      </p:grpSpPr>
      <p:sp>
        <p:nvSpPr>
          <p:cNvPr id="5" name="矩形 4"/>
          <p:cNvSpPr/>
          <p:nvPr userDrawn="1"/>
        </p:nvSpPr>
        <p:spPr>
          <a:xfrm>
            <a:off x="0" y="857250"/>
            <a:ext cx="9144000" cy="740569"/>
          </a:xfrm>
          <a:prstGeom prst="rect">
            <a:avLst/>
          </a:prstGeom>
          <a:gradFill>
            <a:gsLst>
              <a:gs pos="0">
                <a:srgbClr val="002060"/>
              </a:gs>
              <a:gs pos="100000">
                <a:srgbClr val="0E255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59" tIns="34278" rIns="68559" bIns="34278" anchor="ctr"/>
          <a:lstStyle/>
          <a:p>
            <a:pPr algn="ctr" eaLnBrk="1" fontAlgn="auto" hangingPunct="1">
              <a:spcBef>
                <a:spcPct val="0"/>
              </a:spcBef>
              <a:spcAft>
                <a:spcPct val="0"/>
              </a:spcAft>
              <a:defRPr/>
            </a:pPr>
            <a:r>
              <a:rPr lang="en-US" altLang="zh-CN" sz="100">
                <a:latin typeface="微软雅黑" panose="020B0503020204020204" charset="-122"/>
                <a:ea typeface="微软雅黑" panose="020B0503020204020204" charset="-122"/>
              </a:rPr>
              <a:t> </a:t>
            </a:r>
            <a:endParaRPr lang="en-US" altLang="zh-CN" sz="100">
              <a:latin typeface="微软雅黑" panose="020B0503020204020204" charset="-122"/>
              <a:ea typeface="微软雅黑" panose="020B0503020204020204" charset="-122"/>
            </a:endParaRPr>
          </a:p>
        </p:txBody>
      </p:sp>
      <p:sp>
        <p:nvSpPr>
          <p:cNvPr id="2" name="TextBox 4"/>
          <p:cNvSpPr txBox="1"/>
          <p:nvPr userDrawn="1"/>
        </p:nvSpPr>
        <p:spPr>
          <a:xfrm>
            <a:off x="278130" y="962501"/>
            <a:ext cx="5791200" cy="1014730"/>
          </a:xfrm>
          <a:prstGeom prst="rect">
            <a:avLst/>
          </a:prstGeom>
        </p:spPr>
        <p:txBody>
          <a:bodyPr wrap="square">
            <a:spAutoFit/>
          </a:bodyPr>
          <a:lstStyle>
            <a:defPPr>
              <a:defRPr lang="zh-CN"/>
            </a:defPPr>
            <a:lvl1pPr>
              <a:defRPr sz="2000" b="1">
                <a:solidFill>
                  <a:srgbClr val="4F0D0D"/>
                </a:solidFill>
                <a:latin typeface="微软雅黑" panose="020B0503020204020204" charset="-122"/>
                <a:ea typeface="微软雅黑" panose="020B0503020204020204" charset="-122"/>
              </a:defRPr>
            </a:lvl1pPr>
          </a:lstStyle>
          <a:p>
            <a:r>
              <a:rPr lang="zh-CN" altLang="en-US" sz="3000">
                <a:solidFill>
                  <a:schemeClr val="bg1">
                    <a:lumMod val="95000"/>
                  </a:schemeClr>
                </a:solidFill>
                <a:sym typeface="+mn-ea"/>
              </a:rPr>
              <a:t>总结概括大意</a:t>
            </a:r>
            <a:endParaRPr lang="zh-CN" altLang="en-US" sz="3000">
              <a:solidFill>
                <a:schemeClr val="bg1">
                  <a:lumMod val="95000"/>
                </a:schemeClr>
              </a:solidFill>
            </a:endParaRPr>
          </a:p>
          <a:p>
            <a:endParaRPr lang="zh-CN" altLang="en-US" sz="3000">
              <a:solidFill>
                <a:schemeClr val="bg1">
                  <a:lumMod val="95000"/>
                </a:schemeClr>
              </a:solidFill>
            </a:endParaRPr>
          </a:p>
        </p:txBody>
      </p:sp>
      <p:sp>
        <p:nvSpPr>
          <p:cNvPr id="6" name="文本框 1"/>
          <p:cNvSpPr txBox="1"/>
          <p:nvPr/>
        </p:nvSpPr>
        <p:spPr>
          <a:xfrm>
            <a:off x="0" y="1597819"/>
            <a:ext cx="5591651" cy="460375"/>
          </a:xfrm>
          <a:prstGeom prst="rect">
            <a:avLst/>
          </a:prstGeom>
          <a:noFill/>
          <a:ln w="9525">
            <a:noFill/>
          </a:ln>
        </p:spPr>
        <p:txBody>
          <a:bodyPr wrap="square" anchor="t">
            <a:spAutoFit/>
          </a:bodyPr>
          <a:lstStyle/>
          <a:p>
            <a:r>
              <a:rPr lang="zh-CN" altLang="en-US" sz="2400">
                <a:solidFill>
                  <a:srgbClr val="F85208"/>
                </a:solidFill>
                <a:latin typeface="微软雅黑" panose="020B0503020204020204" charset="-122"/>
                <a:ea typeface="微软雅黑" panose="020B0503020204020204" charset="-122"/>
                <a:cs typeface="微软雅黑" panose="020B0503020204020204" charset="-122"/>
                <a:sym typeface="+mn-ea"/>
              </a:rPr>
              <a:t>如何选文章标题：</a:t>
            </a:r>
            <a:endParaRPr lang="zh-CN" altLang="en-US" sz="2400">
              <a:solidFill>
                <a:srgbClr val="F85208"/>
              </a:solidFill>
              <a:latin typeface="微软雅黑" panose="020B0503020204020204" charset="-122"/>
              <a:ea typeface="微软雅黑" panose="020B0503020204020204" charset="-122"/>
              <a:cs typeface="微软雅黑" panose="020B0503020204020204" charset="-122"/>
              <a:sym typeface="+mn-ea"/>
            </a:endParaRPr>
          </a:p>
        </p:txBody>
      </p:sp>
      <p:grpSp>
        <p:nvGrpSpPr>
          <p:cNvPr id="50178" name="组合 86"/>
          <p:cNvGrpSpPr/>
          <p:nvPr/>
        </p:nvGrpSpPr>
        <p:grpSpPr>
          <a:xfrm>
            <a:off x="903209" y="3174206"/>
            <a:ext cx="1830467" cy="2297192"/>
            <a:chOff x="283" y="3260"/>
            <a:chExt cx="3843" cy="4824"/>
          </a:xfrm>
        </p:grpSpPr>
        <p:grpSp>
          <p:nvGrpSpPr>
            <p:cNvPr id="50179" name="组合 83"/>
            <p:cNvGrpSpPr/>
            <p:nvPr/>
          </p:nvGrpSpPr>
          <p:grpSpPr>
            <a:xfrm>
              <a:off x="283" y="5265"/>
              <a:ext cx="3843" cy="1097"/>
              <a:chOff x="622" y="4926"/>
              <a:chExt cx="3843" cy="1097"/>
            </a:xfrm>
          </p:grpSpPr>
          <p:sp>
            <p:nvSpPr>
              <p:cNvPr id="47" name="圆角矩形 46"/>
              <p:cNvSpPr/>
              <p:nvPr/>
            </p:nvSpPr>
            <p:spPr>
              <a:xfrm>
                <a:off x="622" y="4926"/>
                <a:ext cx="3269" cy="1097"/>
              </a:xfrm>
              <a:prstGeom prst="roundRect">
                <a:avLst/>
              </a:prstGeom>
              <a:solidFill>
                <a:srgbClr val="3193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sp>
            <p:nvSpPr>
              <p:cNvPr id="50181" name="文本框 48"/>
              <p:cNvSpPr txBox="1"/>
              <p:nvPr/>
            </p:nvSpPr>
            <p:spPr>
              <a:xfrm>
                <a:off x="850" y="5044"/>
                <a:ext cx="3615" cy="869"/>
              </a:xfrm>
              <a:prstGeom prst="rect">
                <a:avLst/>
              </a:prstGeom>
              <a:noFill/>
              <a:ln w="9525">
                <a:noFill/>
              </a:ln>
            </p:spPr>
            <p:txBody>
              <a:bodyPr wrap="square" anchor="t">
                <a:spAutoFit/>
              </a:bodyPr>
              <a:lstStyle/>
              <a:p>
                <a:r>
                  <a:rPr lang="zh-CN" altLang="en-US" sz="2100">
                    <a:latin typeface="微软雅黑" panose="020B0503020204020204" charset="-122"/>
                    <a:ea typeface="微软雅黑" panose="020B0503020204020204" charset="-122"/>
                  </a:rPr>
                  <a:t>文章标题</a:t>
                </a:r>
                <a:endParaRPr lang="zh-CN" altLang="en-US" sz="2100">
                  <a:latin typeface="微软雅黑" panose="020B0503020204020204" charset="-122"/>
                  <a:ea typeface="微软雅黑" panose="020B0503020204020204" charset="-122"/>
                </a:endParaRPr>
              </a:p>
            </p:txBody>
          </p:sp>
        </p:grpSp>
        <p:sp>
          <p:nvSpPr>
            <p:cNvPr id="50" name="任意多边形 49"/>
            <p:cNvSpPr/>
            <p:nvPr/>
          </p:nvSpPr>
          <p:spPr>
            <a:xfrm>
              <a:off x="818" y="3260"/>
              <a:ext cx="1169" cy="1930"/>
            </a:xfrm>
            <a:custGeom>
              <a:avLst/>
              <a:gdLst>
                <a:gd name="connisteX0" fmla="*/ 0 w 1201420"/>
                <a:gd name="connsiteY0" fmla="*/ 1047750 h 1047750"/>
                <a:gd name="connisteX1" fmla="*/ 279400 w 1201420"/>
                <a:gd name="connsiteY1" fmla="*/ 349250 h 1047750"/>
                <a:gd name="connisteX2" fmla="*/ 1201420 w 1201420"/>
                <a:gd name="connsiteY2" fmla="*/ 0 h 1047750"/>
              </a:gdLst>
              <a:ahLst/>
              <a:cxnLst>
                <a:cxn ang="0">
                  <a:pos x="connisteX0" y="connsiteY0"/>
                </a:cxn>
                <a:cxn ang="0">
                  <a:pos x="connisteX1" y="connsiteY1"/>
                </a:cxn>
                <a:cxn ang="0">
                  <a:pos x="connisteX2" y="connsiteY2"/>
                </a:cxn>
              </a:cxnLst>
              <a:rect l="l" t="t" r="r" b="b"/>
              <a:pathLst>
                <a:path w="1201420" h="1047750">
                  <a:moveTo>
                    <a:pt x="0" y="1047750"/>
                  </a:moveTo>
                  <a:cubicBezTo>
                    <a:pt x="37465" y="915035"/>
                    <a:pt x="39370" y="558800"/>
                    <a:pt x="279400" y="349250"/>
                  </a:cubicBezTo>
                  <a:cubicBezTo>
                    <a:pt x="519430" y="139700"/>
                    <a:pt x="1022350" y="55880"/>
                    <a:pt x="1201420" y="0"/>
                  </a:cubicBezTo>
                </a:path>
              </a:pathLst>
            </a:custGeom>
            <a:noFill/>
            <a:ln w="57150">
              <a:solidFill>
                <a:srgbClr val="0086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sp>
          <p:nvSpPr>
            <p:cNvPr id="51" name="任意多边形 50"/>
            <p:cNvSpPr/>
            <p:nvPr/>
          </p:nvSpPr>
          <p:spPr>
            <a:xfrm rot="16980000">
              <a:off x="630" y="6527"/>
              <a:ext cx="1567" cy="1546"/>
            </a:xfrm>
            <a:custGeom>
              <a:avLst/>
              <a:gdLst>
                <a:gd name="connisteX0" fmla="*/ 0 w 1201420"/>
                <a:gd name="connsiteY0" fmla="*/ 1047750 h 1047750"/>
                <a:gd name="connisteX1" fmla="*/ 279400 w 1201420"/>
                <a:gd name="connsiteY1" fmla="*/ 349250 h 1047750"/>
                <a:gd name="connisteX2" fmla="*/ 1201420 w 1201420"/>
                <a:gd name="connsiteY2" fmla="*/ 0 h 1047750"/>
              </a:gdLst>
              <a:ahLst/>
              <a:cxnLst>
                <a:cxn ang="0">
                  <a:pos x="connisteX0" y="connsiteY0"/>
                </a:cxn>
                <a:cxn ang="0">
                  <a:pos x="connisteX1" y="connsiteY1"/>
                </a:cxn>
                <a:cxn ang="0">
                  <a:pos x="connisteX2" y="connsiteY2"/>
                </a:cxn>
              </a:cxnLst>
              <a:rect l="l" t="t" r="r" b="b"/>
              <a:pathLst>
                <a:path w="1201420" h="1047750">
                  <a:moveTo>
                    <a:pt x="0" y="1047750"/>
                  </a:moveTo>
                  <a:cubicBezTo>
                    <a:pt x="37465" y="915035"/>
                    <a:pt x="39370" y="558800"/>
                    <a:pt x="279400" y="349250"/>
                  </a:cubicBezTo>
                  <a:cubicBezTo>
                    <a:pt x="519430" y="139700"/>
                    <a:pt x="1022350" y="55880"/>
                    <a:pt x="1201420" y="0"/>
                  </a:cubicBezTo>
                </a:path>
              </a:pathLst>
            </a:custGeom>
            <a:noFill/>
            <a:ln w="57150">
              <a:solidFill>
                <a:srgbClr val="0086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grpSp>
      <p:grpSp>
        <p:nvGrpSpPr>
          <p:cNvPr id="74" name="组合 73"/>
          <p:cNvGrpSpPr/>
          <p:nvPr/>
        </p:nvGrpSpPr>
        <p:grpSpPr>
          <a:xfrm>
            <a:off x="1714739" y="1914525"/>
            <a:ext cx="6191250" cy="1755934"/>
            <a:chOff x="1988" y="850"/>
            <a:chExt cx="12999" cy="3687"/>
          </a:xfrm>
        </p:grpSpPr>
        <p:sp>
          <p:nvSpPr>
            <p:cNvPr id="50193" name="文本框 18"/>
            <p:cNvSpPr txBox="1"/>
            <p:nvPr/>
          </p:nvSpPr>
          <p:spPr>
            <a:xfrm>
              <a:off x="1988" y="2228"/>
              <a:ext cx="1808" cy="1645"/>
            </a:xfrm>
            <a:prstGeom prst="rect">
              <a:avLst/>
            </a:prstGeom>
            <a:solidFill>
              <a:srgbClr val="BC0054"/>
            </a:solidFill>
            <a:ln w="9525" cap="flat" cmpd="sng">
              <a:solidFill>
                <a:schemeClr val="tx1"/>
              </a:solidFill>
              <a:prstDash val="solid"/>
              <a:round/>
              <a:headEnd type="none" w="med" len="med"/>
              <a:tailEnd type="none" w="med" len="med"/>
            </a:ln>
          </p:spPr>
          <p:txBody>
            <a:bodyPr wrap="square" anchor="t">
              <a:spAutoFit/>
            </a:bodyPr>
            <a:lstStyle/>
            <a:p>
              <a:pPr algn="ctr"/>
              <a:r>
                <a:rPr lang="zh-CN" altLang="en-US" sz="2250">
                  <a:solidFill>
                    <a:schemeClr val="bg1"/>
                  </a:solidFill>
                  <a:latin typeface="微软雅黑" panose="020B0503020204020204" charset="-122"/>
                  <a:ea typeface="微软雅黑" panose="020B0503020204020204" charset="-122"/>
                </a:rPr>
                <a:t>四大特性</a:t>
              </a:r>
              <a:endParaRPr lang="zh-CN" altLang="en-US" sz="2250">
                <a:solidFill>
                  <a:schemeClr val="bg1"/>
                </a:solidFill>
                <a:latin typeface="微软雅黑" panose="020B0503020204020204" charset="-122"/>
                <a:ea typeface="微软雅黑" panose="020B0503020204020204" charset="-122"/>
              </a:endParaRPr>
            </a:p>
          </p:txBody>
        </p:sp>
        <p:sp>
          <p:nvSpPr>
            <p:cNvPr id="50194" name="文本框 65"/>
            <p:cNvSpPr txBox="1"/>
            <p:nvPr/>
          </p:nvSpPr>
          <p:spPr>
            <a:xfrm>
              <a:off x="4211" y="850"/>
              <a:ext cx="10776" cy="3681"/>
            </a:xfrm>
            <a:prstGeom prst="rect">
              <a:avLst/>
            </a:prstGeom>
            <a:noFill/>
            <a:ln w="9525">
              <a:noFill/>
            </a:ln>
          </p:spPr>
          <p:txBody>
            <a:bodyPr wrap="square" anchor="t">
              <a:spAutoFit/>
            </a:bodyPr>
            <a:lstStyle/>
            <a:p>
              <a:pPr>
                <a:lnSpc>
                  <a:spcPct val="15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概括性    概括全文</a:t>
              </a:r>
              <a:r>
                <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体现主旨</a:t>
              </a:r>
              <a:endPar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15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针对性    内涵相符</a:t>
              </a:r>
              <a:r>
                <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范围一致</a:t>
              </a:r>
              <a:endPar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15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新颖性    新颖奇特</a:t>
              </a:r>
              <a:r>
                <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吸引眼球     </a:t>
              </a:r>
              <a:endPar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150000"/>
                </a:lnSpc>
              </a:pPr>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简短性    名词短语</a:t>
              </a:r>
              <a:r>
                <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动名词短语或祈使句</a:t>
              </a:r>
              <a:endPar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67" name="左中括号 66"/>
            <p:cNvSpPr/>
            <p:nvPr/>
          </p:nvSpPr>
          <p:spPr>
            <a:xfrm>
              <a:off x="4104" y="1800"/>
              <a:ext cx="120" cy="2719"/>
            </a:xfrm>
            <a:prstGeom prst="leftBracket">
              <a:avLst>
                <a:gd name="adj" fmla="val 363333"/>
              </a:avLst>
            </a:prstGeom>
            <a:ln w="28575">
              <a:solidFill>
                <a:srgbClr val="00863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cxnSp>
          <p:nvCxnSpPr>
            <p:cNvPr id="68" name="直接连接符 67"/>
            <p:cNvCxnSpPr/>
            <p:nvPr/>
          </p:nvCxnSpPr>
          <p:spPr>
            <a:xfrm flipV="1">
              <a:off x="4217" y="1771"/>
              <a:ext cx="7292" cy="24"/>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4078" y="2673"/>
              <a:ext cx="7431" cy="5"/>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4078" y="3577"/>
              <a:ext cx="7431" cy="9"/>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4191" y="4525"/>
              <a:ext cx="10040" cy="12"/>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3802" y="3053"/>
              <a:ext cx="308" cy="11"/>
            </a:xfrm>
            <a:prstGeom prst="line">
              <a:avLst/>
            </a:prstGeom>
            <a:ln w="38100">
              <a:solidFill>
                <a:srgbClr val="00863C"/>
              </a:solidFill>
            </a:ln>
          </p:spPr>
          <p:style>
            <a:lnRef idx="1">
              <a:schemeClr val="accent1"/>
            </a:lnRef>
            <a:fillRef idx="0">
              <a:schemeClr val="accent1"/>
            </a:fillRef>
            <a:effectRef idx="0">
              <a:schemeClr val="accent1"/>
            </a:effectRef>
            <a:fontRef idx="minor">
              <a:schemeClr val="tx1"/>
            </a:fontRef>
          </p:style>
        </p:cxnSp>
      </p:grpSp>
      <p:grpSp>
        <p:nvGrpSpPr>
          <p:cNvPr id="86" name="组合 85"/>
          <p:cNvGrpSpPr/>
          <p:nvPr/>
        </p:nvGrpSpPr>
        <p:grpSpPr>
          <a:xfrm>
            <a:off x="2460070" y="3651644"/>
            <a:ext cx="6143625" cy="1587532"/>
            <a:chOff x="3623" y="3822"/>
            <a:chExt cx="12899" cy="3334"/>
          </a:xfrm>
        </p:grpSpPr>
        <p:sp>
          <p:nvSpPr>
            <p:cNvPr id="56" name="流程图: 过程 55"/>
            <p:cNvSpPr/>
            <p:nvPr/>
          </p:nvSpPr>
          <p:spPr>
            <a:xfrm>
              <a:off x="3623" y="5441"/>
              <a:ext cx="405" cy="126"/>
            </a:xfrm>
            <a:prstGeom prst="flowChartProcess">
              <a:avLst/>
            </a:prstGeom>
            <a:solidFill>
              <a:srgbClr val="008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sp>
          <p:nvSpPr>
            <p:cNvPr id="50203" name="文本框 76"/>
            <p:cNvSpPr txBox="1"/>
            <p:nvPr/>
          </p:nvSpPr>
          <p:spPr>
            <a:xfrm>
              <a:off x="6732" y="3822"/>
              <a:ext cx="9790" cy="2631"/>
            </a:xfrm>
            <a:prstGeom prst="rect">
              <a:avLst/>
            </a:prstGeom>
            <a:noFill/>
            <a:ln w="9525">
              <a:noFill/>
            </a:ln>
          </p:spPr>
          <p:txBody>
            <a:bodyPr wrap="square" anchor="t">
              <a:spAutoFit/>
            </a:bodyPr>
            <a:lstStyle/>
            <a:p>
              <a:pPr>
                <a:lnSpc>
                  <a:spcPct val="14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断章取义   仅为文中一细节</a:t>
              </a:r>
              <a:endPar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140000"/>
                </a:lnSpc>
              </a:pPr>
              <a:r>
                <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rPr>
                <a:t>以偏概全</a:t>
              </a:r>
              <a:endParaRPr lang="zh-CN"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a:p>
              <a:pPr>
                <a:lnSpc>
                  <a:spcPct val="140000"/>
                </a:lnSpc>
              </a:pPr>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离题太远</a:t>
              </a:r>
              <a:endPar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grpSp>
          <p:nvGrpSpPr>
            <p:cNvPr id="50204" name="组合 84"/>
            <p:cNvGrpSpPr/>
            <p:nvPr/>
          </p:nvGrpSpPr>
          <p:grpSpPr>
            <a:xfrm>
              <a:off x="3900" y="4606"/>
              <a:ext cx="9311" cy="2550"/>
              <a:chOff x="3900" y="4606"/>
              <a:chExt cx="9311" cy="2550"/>
            </a:xfrm>
          </p:grpSpPr>
          <p:sp>
            <p:nvSpPr>
              <p:cNvPr id="50205" name="文本框 52"/>
              <p:cNvSpPr txBox="1"/>
              <p:nvPr/>
            </p:nvSpPr>
            <p:spPr>
              <a:xfrm>
                <a:off x="3900" y="4784"/>
                <a:ext cx="2210" cy="2372"/>
              </a:xfrm>
              <a:prstGeom prst="rect">
                <a:avLst/>
              </a:prstGeom>
              <a:solidFill>
                <a:srgbClr val="BC0054"/>
              </a:solidFill>
              <a:ln w="9525" cap="flat" cmpd="sng">
                <a:solidFill>
                  <a:schemeClr val="tx1"/>
                </a:solidFill>
                <a:prstDash val="solid"/>
                <a:round/>
                <a:headEnd type="none" w="med" len="med"/>
                <a:tailEnd type="none" w="med" len="med"/>
              </a:ln>
            </p:spPr>
            <p:txBody>
              <a:bodyPr wrap="square" anchor="t">
                <a:spAutoFit/>
              </a:bodyPr>
              <a:lstStyle/>
              <a:p>
                <a:pPr algn="ctr"/>
                <a:r>
                  <a:rPr lang="zh-CN" altLang="en-US" sz="2250">
                    <a:solidFill>
                      <a:schemeClr val="bg1"/>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干扰项特    点</a:t>
                </a:r>
                <a:r>
                  <a:rPr lang="en-US" altLang="zh-CN" sz="2250">
                    <a:latin typeface="微软雅黑" panose="020B0503020204020204" charset="-122"/>
                    <a:ea typeface="微软雅黑" panose="020B0503020204020204" charset="-122"/>
                    <a:cs typeface="微软雅黑" panose="020B0503020204020204" charset="-122"/>
                    <a:sym typeface="宋体" panose="02010600030101010101" pitchFamily="2" charset="-122"/>
                  </a:rPr>
                  <a:t> </a:t>
                </a:r>
                <a:endParaRPr lang="zh-CN" altLang="en-US" sz="2250">
                  <a:latin typeface="微软雅黑" panose="020B0503020204020204" charset="-122"/>
                  <a:ea typeface="微软雅黑" panose="020B0503020204020204" charset="-122"/>
                  <a:cs typeface="微软雅黑" panose="020B0503020204020204" charset="-122"/>
                </a:endParaRPr>
              </a:p>
            </p:txBody>
          </p:sp>
          <p:sp>
            <p:nvSpPr>
              <p:cNvPr id="78" name="左中括号 77"/>
              <p:cNvSpPr/>
              <p:nvPr/>
            </p:nvSpPr>
            <p:spPr>
              <a:xfrm>
                <a:off x="6433" y="4671"/>
                <a:ext cx="120" cy="1782"/>
              </a:xfrm>
              <a:prstGeom prst="leftBracket">
                <a:avLst>
                  <a:gd name="adj" fmla="val 363333"/>
                </a:avLst>
              </a:prstGeom>
              <a:ln w="28575">
                <a:solidFill>
                  <a:srgbClr val="00863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cxnSp>
            <p:nvCxnSpPr>
              <p:cNvPr id="79" name="直接连接符 78"/>
              <p:cNvCxnSpPr/>
              <p:nvPr/>
            </p:nvCxnSpPr>
            <p:spPr>
              <a:xfrm flipV="1">
                <a:off x="6546" y="4606"/>
                <a:ext cx="6665" cy="60"/>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V="1">
                <a:off x="6407" y="5513"/>
                <a:ext cx="2722" cy="31"/>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V="1">
                <a:off x="6553" y="6421"/>
                <a:ext cx="2576" cy="27"/>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V="1">
                <a:off x="6125" y="5533"/>
                <a:ext cx="308" cy="11"/>
              </a:xfrm>
              <a:prstGeom prst="line">
                <a:avLst/>
              </a:prstGeom>
              <a:ln w="38100">
                <a:solidFill>
                  <a:srgbClr val="00863C"/>
                </a:solidFill>
              </a:ln>
            </p:spPr>
            <p:style>
              <a:lnRef idx="1">
                <a:schemeClr val="accent1"/>
              </a:lnRef>
              <a:fillRef idx="0">
                <a:schemeClr val="accent1"/>
              </a:fillRef>
              <a:effectRef idx="0">
                <a:schemeClr val="accent1"/>
              </a:effectRef>
              <a:fontRef idx="minor">
                <a:schemeClr val="tx1"/>
              </a:fontRef>
            </p:style>
          </p:cxnSp>
        </p:grpSp>
      </p:grpSp>
      <p:grpSp>
        <p:nvGrpSpPr>
          <p:cNvPr id="63" name="组合 62"/>
          <p:cNvGrpSpPr/>
          <p:nvPr/>
        </p:nvGrpSpPr>
        <p:grpSpPr>
          <a:xfrm>
            <a:off x="1740456" y="4992767"/>
            <a:ext cx="6410801" cy="943207"/>
            <a:chOff x="2191" y="6829"/>
            <a:chExt cx="13461" cy="1981"/>
          </a:xfrm>
        </p:grpSpPr>
        <p:sp>
          <p:nvSpPr>
            <p:cNvPr id="50185" name="文本框 42"/>
            <p:cNvSpPr txBox="1"/>
            <p:nvPr/>
          </p:nvSpPr>
          <p:spPr>
            <a:xfrm>
              <a:off x="2191" y="7164"/>
              <a:ext cx="1809" cy="1646"/>
            </a:xfrm>
            <a:prstGeom prst="rect">
              <a:avLst/>
            </a:prstGeom>
            <a:solidFill>
              <a:srgbClr val="BC0054"/>
            </a:solidFill>
            <a:ln w="9525" cap="flat" cmpd="sng">
              <a:solidFill>
                <a:schemeClr val="tx1"/>
              </a:solidFill>
              <a:prstDash val="solid"/>
              <a:round/>
              <a:headEnd type="none" w="med" len="med"/>
              <a:tailEnd type="none" w="med" len="med"/>
            </a:ln>
          </p:spPr>
          <p:txBody>
            <a:bodyPr wrap="square" anchor="t">
              <a:spAutoFit/>
            </a:bodyPr>
            <a:lstStyle/>
            <a:p>
              <a:pPr algn="ctr"/>
              <a:r>
                <a:rPr lang="zh-CN" altLang="en-US" sz="2250">
                  <a:solidFill>
                    <a:schemeClr val="bg1"/>
                  </a:solidFill>
                  <a:latin typeface="微软雅黑" panose="020B0503020204020204" charset="-122"/>
                  <a:ea typeface="微软雅黑" panose="020B0503020204020204" charset="-122"/>
                </a:rPr>
                <a:t>解题方法</a:t>
              </a:r>
              <a:endParaRPr lang="zh-CN" altLang="en-US" sz="2250">
                <a:solidFill>
                  <a:schemeClr val="bg1"/>
                </a:solidFill>
                <a:latin typeface="微软雅黑" panose="020B0503020204020204" charset="-122"/>
                <a:ea typeface="微软雅黑" panose="020B0503020204020204" charset="-122"/>
              </a:endParaRPr>
            </a:p>
          </p:txBody>
        </p:sp>
        <p:sp>
          <p:nvSpPr>
            <p:cNvPr id="50186" name="文本框 56"/>
            <p:cNvSpPr txBox="1"/>
            <p:nvPr/>
          </p:nvSpPr>
          <p:spPr>
            <a:xfrm>
              <a:off x="4107" y="6829"/>
              <a:ext cx="11545" cy="847"/>
            </a:xfrm>
            <a:prstGeom prst="rect">
              <a:avLst/>
            </a:prstGeom>
            <a:noFill/>
            <a:ln w="9525">
              <a:noFill/>
            </a:ln>
          </p:spPr>
          <p:txBody>
            <a:bodyPr wrap="square" anchor="t">
              <a:spAutoFit/>
            </a:bodyPr>
            <a:lstStyle/>
            <a:p>
              <a:r>
                <a:rPr lang="en-US" altLang="zh-CN" sz="2025">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主题词法     根据主题句，提炼主题词</a:t>
              </a:r>
              <a:endParaRPr lang="en-US" altLang="zh-CN"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50187" name="文本框 57"/>
            <p:cNvSpPr txBox="1"/>
            <p:nvPr/>
          </p:nvSpPr>
          <p:spPr>
            <a:xfrm>
              <a:off x="4298" y="7720"/>
              <a:ext cx="10451" cy="774"/>
            </a:xfrm>
            <a:prstGeom prst="rect">
              <a:avLst/>
            </a:prstGeom>
            <a:noFill/>
            <a:ln w="9525">
              <a:noFill/>
            </a:ln>
          </p:spPr>
          <p:txBody>
            <a:bodyPr wrap="square" anchor="t">
              <a:spAutoFit/>
            </a:bodyPr>
            <a:lstStyle/>
            <a:p>
              <a:r>
                <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rPr>
                <a:t>写作法        以此作标题，我应怎么写</a:t>
              </a:r>
              <a:endParaRPr lang="zh-CN" altLang="en-US" sz="1800">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sp>
          <p:nvSpPr>
            <p:cNvPr id="59" name="左中括号 58"/>
            <p:cNvSpPr/>
            <p:nvPr/>
          </p:nvSpPr>
          <p:spPr>
            <a:xfrm>
              <a:off x="4340" y="7633"/>
              <a:ext cx="271" cy="878"/>
            </a:xfrm>
            <a:prstGeom prst="leftBracket">
              <a:avLst/>
            </a:prstGeom>
            <a:ln w="28575">
              <a:solidFill>
                <a:srgbClr val="00863C"/>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endParaRPr lang="zh-CN" altLang="en-US" sz="100" strike="noStrike" noProof="1">
                <a:latin typeface="微软雅黑" panose="020B0503020204020204" charset="-122"/>
                <a:ea typeface="微软雅黑" panose="020B0503020204020204" charset="-122"/>
              </a:endParaRPr>
            </a:p>
          </p:txBody>
        </p:sp>
        <p:cxnSp>
          <p:nvCxnSpPr>
            <p:cNvPr id="60" name="直接连接符 59"/>
            <p:cNvCxnSpPr/>
            <p:nvPr/>
          </p:nvCxnSpPr>
          <p:spPr>
            <a:xfrm>
              <a:off x="4411" y="7633"/>
              <a:ext cx="9139" cy="35"/>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498" y="8511"/>
              <a:ext cx="9052" cy="64"/>
            </a:xfrm>
            <a:prstGeom prst="line">
              <a:avLst/>
            </a:prstGeom>
            <a:ln w="28575">
              <a:solidFill>
                <a:srgbClr val="00863C"/>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4006" y="8048"/>
              <a:ext cx="308" cy="11"/>
            </a:xfrm>
            <a:prstGeom prst="line">
              <a:avLst/>
            </a:prstGeom>
            <a:ln w="38100">
              <a:solidFill>
                <a:srgbClr val="00863C"/>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7" name="图片 22531"/>
          <p:cNvPicPr>
            <a:picLocks noChangeAspect="1"/>
          </p:cNvPicPr>
          <p:nvPr/>
        </p:nvPicPr>
        <p:blipFill>
          <a:blip r:embed="rId1"/>
          <a:stretch>
            <a:fillRect/>
          </a:stretch>
        </p:blipFill>
        <p:spPr>
          <a:xfrm>
            <a:off x="0" y="0"/>
            <a:ext cx="9144000" cy="6858000"/>
          </a:xfrm>
          <a:prstGeom prst="rect">
            <a:avLst/>
          </a:prstGeom>
          <a:noFill/>
          <a:ln w="9525">
            <a:noFill/>
          </a:ln>
        </p:spPr>
      </p:pic>
      <p:sp>
        <p:nvSpPr>
          <p:cNvPr id="22535" name="矩形 22534"/>
          <p:cNvSpPr/>
          <p:nvPr/>
        </p:nvSpPr>
        <p:spPr>
          <a:xfrm>
            <a:off x="574675" y="4473099"/>
            <a:ext cx="8569325" cy="583565"/>
          </a:xfrm>
          <a:prstGeom prst="rect">
            <a:avLst/>
          </a:prstGeom>
          <a:noFill/>
          <a:ln w="9525">
            <a:noFill/>
          </a:ln>
        </p:spPr>
        <p:txBody>
          <a:bodyPr anchor="ctr" anchorCtr="0">
            <a:spAutoFit/>
          </a:bodyPr>
          <a:p>
            <a:endParaRPr lang="en-US" altLang="zh-CN" sz="3200">
              <a:solidFill>
                <a:srgbClr val="FF0000"/>
              </a:solidFill>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box(in)">
                                      <p:cBhvr>
                                        <p:cTn id="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标题 9"/>
          <p:cNvSpPr>
            <a:spLocks noGrp="1"/>
          </p:cNvSpPr>
          <p:nvPr>
            <p:ph type="title"/>
          </p:nvPr>
        </p:nvSpPr>
        <p:spPr>
          <a:xfrm>
            <a:off x="709295" y="2970530"/>
            <a:ext cx="5906770" cy="1188085"/>
          </a:xfrm>
        </p:spPr>
        <p:txBody>
          <a:bodyPr rtlCol="0"/>
          <a:lstStyle/>
          <a:p>
            <a:pPr rtl="0"/>
            <a:r>
              <a:rPr lang="en-US" altLang="zh-CN" sz="4050" spc="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2023</a:t>
            </a:r>
            <a:r>
              <a:rPr lang="zh-CN" altLang="en-US" sz="4050" spc="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高考满分攻略阅读</a:t>
            </a:r>
            <a:r>
              <a:rPr lang="zh-CN" altLang="en-US" sz="4050" spc="0" noProof="0" smtClean="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理解</a:t>
            </a:r>
            <a:r>
              <a:rPr lang="zh-CN" altLang="en-US" sz="4050" noProof="0" smtClean="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之</a:t>
            </a:r>
            <a:r>
              <a:rPr lang="en-US" altLang="zh-CN" sz="405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D</a:t>
            </a:r>
            <a:r>
              <a:rPr lang="zh-CN" altLang="zh-CN" sz="4050" noProof="0">
                <a:ln>
                  <a:noFill/>
                </a:ln>
                <a:solidFill>
                  <a:prstClr val="white">
                    <a:lumMod val="95000"/>
                  </a:prstClr>
                </a:solidFill>
                <a:effectLst/>
                <a:uLnTx/>
                <a:uFillTx/>
                <a:latin typeface="微软雅黑" panose="020B0503020204020204" charset="-122"/>
                <a:ea typeface="微软雅黑" panose="020B0503020204020204" charset="-122"/>
                <a:cs typeface="微软雅黑" panose="020B0503020204020204" charset="-122"/>
                <a:sym typeface="+mn-ea"/>
              </a:rPr>
              <a:t>篇</a:t>
            </a:r>
            <a:endParaRPr lang="zh-CN" altLang="en-US" sz="4050">
              <a:solidFill>
                <a:srgbClr val="E1D5B9"/>
              </a:solidFill>
              <a:latin typeface="方正舒体" panose="02010601030101010101" pitchFamily="2" charset="-122"/>
              <a:ea typeface="方正舒体" panose="02010601030101010101" pitchFamily="2" charset="-122"/>
            </a:endParaRPr>
          </a:p>
        </p:txBody>
      </p:sp>
      <p:sp>
        <p:nvSpPr>
          <p:cNvPr id="12" name="文本占位符 11"/>
          <p:cNvSpPr>
            <a:spLocks noGrp="1"/>
          </p:cNvSpPr>
          <p:nvPr>
            <p:ph type="body" sz="quarter" idx="15"/>
          </p:nvPr>
        </p:nvSpPr>
        <p:spPr>
          <a:xfrm>
            <a:off x="831323" y="4291330"/>
            <a:ext cx="4238471" cy="455327"/>
          </a:xfrm>
        </p:spPr>
        <p:txBody>
          <a:bodyPr rtlCol="0">
            <a:normAutofit lnSpcReduction="20000"/>
          </a:bodyPr>
          <a:lstStyle/>
          <a:p>
            <a:pPr marL="0" marR="0" lvl="0" indent="0" algn="l" defTabSz="914400" rtl="0" eaLnBrk="1" fontAlgn="auto" latinLnBrk="0" hangingPunct="1">
              <a:lnSpc>
                <a:spcPct val="150000"/>
              </a:lnSpc>
              <a:spcBef>
                <a:spcPts val="1500"/>
              </a:spcBef>
              <a:spcAft>
                <a:spcPct val="0"/>
              </a:spcAft>
              <a:buClr>
                <a:srgbClr val="27CED7">
                  <a:lumMod val="75000"/>
                </a:srgbClr>
              </a:buClr>
              <a:buSzTx/>
              <a:buFont typeface="Wingdings" panose="05000000000000000000" pitchFamily="2" charset="2"/>
              <a:buNone/>
              <a:defRPr/>
            </a:pPr>
            <a:r>
              <a:rPr kumimoji="0" lang="zh-CN" altLang="en-US" b="0" i="0" u="none" strike="noStrike" kern="1200" cap="all" spc="600" normalizeH="0" baseline="0" noProof="0">
                <a:ln>
                  <a:noFill/>
                </a:ln>
                <a:solidFill>
                  <a:prstClr val="white"/>
                </a:solidFill>
                <a:effectLst/>
                <a:uLnTx/>
                <a:uFillTx/>
                <a:latin typeface="Microsoft YaHei UI" panose="020B0503020204020204" pitchFamily="34" charset="-122"/>
                <a:ea typeface="Microsoft YaHei UI" panose="020B0503020204020204" pitchFamily="34" charset="-122"/>
                <a:cs typeface="+mn-cs"/>
              </a:rPr>
              <a:t>授课教师：</a:t>
            </a:r>
            <a:r>
              <a:rPr lang="zh-CN">
                <a:solidFill>
                  <a:prstClr val="white"/>
                </a:solidFill>
              </a:rPr>
              <a:t>陈德荣</a:t>
            </a:r>
            <a:endParaRPr kumimoji="0" lang="zh-CN" b="0" i="0" u="none" strike="noStrike" kern="1200" cap="all" spc="0" normalizeH="0" baseline="0" noProof="0">
              <a:ln>
                <a:noFill/>
              </a:ln>
              <a:solidFill>
                <a:prstClr val="white"/>
              </a:solidFill>
              <a:effectLst/>
              <a:uLnTx/>
              <a:uFillTx/>
              <a:latin typeface="Microsoft YaHei UI" panose="020B0503020204020204" pitchFamily="34" charset="-122"/>
              <a:ea typeface="Microsoft YaHei UI" panose="020B0503020204020204" pitchFamily="34" charset="-122"/>
              <a:cs typeface="+mn-cs"/>
            </a:endParaRPr>
          </a:p>
        </p:txBody>
      </p:sp>
      <p:pic>
        <p:nvPicPr>
          <p:cNvPr id="9" name="图形 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539077" y="5509792"/>
            <a:ext cx="408438" cy="4084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66700" y="1412875"/>
            <a:ext cx="7953375" cy="5407025"/>
          </a:xfrm>
          <a:prstGeom prst="rect">
            <a:avLst/>
          </a:prstGeom>
        </p:spPr>
        <p:style>
          <a:lnRef idx="2">
            <a:schemeClr val="accent1"/>
          </a:lnRef>
          <a:fillRef idx="1">
            <a:schemeClr val="lt1"/>
          </a:fillRef>
          <a:effectRef idx="0">
            <a:schemeClr val="accent1"/>
          </a:effectRef>
          <a:fontRef idx="minor">
            <a:schemeClr val="dk1"/>
          </a:fontRef>
        </p:style>
        <p:txBody>
          <a:bodyPr wrap="square">
            <a:noAutofit/>
          </a:bodyPr>
          <a:p>
            <a:pPr indent="0"/>
            <a:r>
              <a:rPr lang="zh-CN" sz="2400" u="sng">
                <a:solidFill>
                  <a:srgbClr val="000000"/>
                </a:solidFill>
                <a:latin typeface="Times New Roman" panose="02020603050405020304" pitchFamily="18" charset="0"/>
                <a:ea typeface="宋体" panose="02010600030101010101" pitchFamily="2" charset="-122"/>
              </a:rPr>
              <a:t>常见写作手法：</a:t>
            </a:r>
            <a:endParaRPr lang="zh-CN" sz="2400" u="sng">
              <a:solidFill>
                <a:srgbClr val="000000"/>
              </a:solidFill>
              <a:latin typeface="Times New Roman" panose="02020603050405020304" pitchFamily="18" charset="0"/>
              <a:ea typeface="宋体" panose="02010600030101010101" pitchFamily="2" charset="-122"/>
            </a:endParaRPr>
          </a:p>
          <a:p>
            <a:pPr indent="0"/>
            <a:r>
              <a:rPr lang="zh-CN" sz="2400">
                <a:solidFill>
                  <a:srgbClr val="000000"/>
                </a:solidFill>
                <a:latin typeface="Times New Roman" panose="02020603050405020304" pitchFamily="18" charset="0"/>
                <a:ea typeface="宋体" panose="02010600030101010101" pitchFamily="2" charset="-122"/>
                <a:sym typeface="+mn-ea"/>
              </a:rPr>
              <a:t>★</a:t>
            </a:r>
            <a:r>
              <a:rPr lang="zh-CN" sz="2400" b="1">
                <a:solidFill>
                  <a:srgbClr val="000000"/>
                </a:solidFill>
                <a:latin typeface="Times New Roman" panose="02020603050405020304" pitchFamily="18" charset="0"/>
                <a:ea typeface="宋体" panose="02010600030101010101" pitchFamily="2" charset="-122"/>
              </a:rPr>
              <a:t>分类法（</a:t>
            </a:r>
            <a:r>
              <a:rPr lang="en-US" sz="2400" b="1">
                <a:solidFill>
                  <a:srgbClr val="000000"/>
                </a:solidFill>
                <a:latin typeface="Times New Roman" panose="02020603050405020304" pitchFamily="18" charset="0"/>
                <a:ea typeface="宋体" panose="02010600030101010101" pitchFamily="2" charset="-122"/>
              </a:rPr>
              <a:t>by classification</a:t>
            </a:r>
            <a:r>
              <a:rPr lang="zh-CN" sz="2400" b="1">
                <a:solidFill>
                  <a:srgbClr val="000000"/>
                </a:solidFill>
                <a:latin typeface="Times New Roman" panose="02020603050405020304" pitchFamily="18" charset="0"/>
                <a:ea typeface="宋体" panose="02010600030101010101" pitchFamily="2" charset="-122"/>
              </a:rPr>
              <a:t>）★比较法（</a:t>
            </a:r>
            <a:r>
              <a:rPr lang="en-US" sz="2400" b="1">
                <a:solidFill>
                  <a:srgbClr val="000000"/>
                </a:solidFill>
                <a:latin typeface="Times New Roman" panose="02020603050405020304" pitchFamily="18" charset="0"/>
                <a:ea typeface="宋体" panose="02010600030101010101" pitchFamily="2" charset="-122"/>
              </a:rPr>
              <a:t>by comparison</a:t>
            </a:r>
            <a:r>
              <a:rPr lang="zh-CN" sz="2400" b="1">
                <a:solidFill>
                  <a:srgbClr val="000000"/>
                </a:solidFill>
                <a:latin typeface="Times New Roman" panose="02020603050405020304" pitchFamily="18" charset="0"/>
                <a:ea typeface="宋体" panose="02010600030101010101" pitchFamily="2" charset="-122"/>
              </a:rPr>
              <a:t>）★举例法（</a:t>
            </a:r>
            <a:r>
              <a:rPr lang="en-US" sz="2400" b="1">
                <a:solidFill>
                  <a:srgbClr val="000000"/>
                </a:solidFill>
                <a:latin typeface="Times New Roman" panose="02020603050405020304" pitchFamily="18" charset="0"/>
                <a:ea typeface="宋体" panose="02010600030101010101" pitchFamily="2" charset="-122"/>
              </a:rPr>
              <a:t>by example</a:t>
            </a:r>
            <a:r>
              <a:rPr lang="zh-CN" sz="2400" b="1">
                <a:solidFill>
                  <a:srgbClr val="000000"/>
                </a:solidFill>
                <a:latin typeface="Times New Roman" panose="02020603050405020304" pitchFamily="18" charset="0"/>
                <a:ea typeface="宋体" panose="02010600030101010101" pitchFamily="2" charset="-122"/>
              </a:rPr>
              <a:t>）</a:t>
            </a:r>
            <a:endParaRPr lang="zh-CN" sz="2400" b="1">
              <a:solidFill>
                <a:srgbClr val="000000"/>
              </a:solidFill>
              <a:latin typeface="Times New Roman" panose="02020603050405020304" pitchFamily="18" charset="0"/>
              <a:ea typeface="宋体" panose="02010600030101010101" pitchFamily="2" charset="-122"/>
            </a:endParaRPr>
          </a:p>
          <a:p>
            <a:pPr indent="0"/>
            <a:r>
              <a:rPr lang="zh-CN" sz="2400">
                <a:solidFill>
                  <a:srgbClr val="000000"/>
                </a:solidFill>
                <a:latin typeface="Times New Roman" panose="02020603050405020304" pitchFamily="18" charset="0"/>
                <a:ea typeface="宋体" panose="02010600030101010101" pitchFamily="2" charset="-122"/>
                <a:sym typeface="+mn-ea"/>
              </a:rPr>
              <a:t>★</a:t>
            </a:r>
            <a:r>
              <a:rPr lang="zh-CN" sz="2400">
                <a:solidFill>
                  <a:srgbClr val="000000"/>
                </a:solidFill>
                <a:latin typeface="Times New Roman" panose="02020603050405020304" pitchFamily="18" charset="0"/>
                <a:ea typeface="宋体" panose="02010600030101010101" pitchFamily="2" charset="-122"/>
              </a:rPr>
              <a:t>程序法（</a:t>
            </a:r>
            <a:r>
              <a:rPr lang="en-US" sz="2400">
                <a:solidFill>
                  <a:srgbClr val="000000"/>
                </a:solidFill>
                <a:latin typeface="Times New Roman" panose="02020603050405020304" pitchFamily="18" charset="0"/>
                <a:ea typeface="宋体" panose="02010600030101010101" pitchFamily="2" charset="-122"/>
              </a:rPr>
              <a:t>by process</a:t>
            </a:r>
            <a:r>
              <a:rPr lang="zh-CN" sz="2400">
                <a:solidFill>
                  <a:srgbClr val="000000"/>
                </a:solidFill>
                <a:latin typeface="Times New Roman" panose="02020603050405020304" pitchFamily="18" charset="0"/>
                <a:ea typeface="宋体" panose="02010600030101010101" pitchFamily="2" charset="-122"/>
              </a:rPr>
              <a:t>）★因果法（</a:t>
            </a:r>
            <a:r>
              <a:rPr lang="en-US" sz="2400">
                <a:solidFill>
                  <a:srgbClr val="000000"/>
                </a:solidFill>
                <a:latin typeface="Times New Roman" panose="02020603050405020304" pitchFamily="18" charset="0"/>
                <a:ea typeface="宋体" panose="02010600030101010101" pitchFamily="2" charset="-122"/>
              </a:rPr>
              <a:t>by cause and effect</a:t>
            </a:r>
            <a:r>
              <a:rPr lang="zh-CN" sz="2400">
                <a:solidFill>
                  <a:srgbClr val="000000"/>
                </a:solidFill>
                <a:latin typeface="Times New Roman" panose="02020603050405020304" pitchFamily="18" charset="0"/>
                <a:ea typeface="宋体" panose="02010600030101010101" pitchFamily="2" charset="-122"/>
              </a:rPr>
              <a:t>）</a:t>
            </a:r>
            <a:endParaRPr lang="zh-CN" sz="2400">
              <a:solidFill>
                <a:srgbClr val="000000"/>
              </a:solidFill>
              <a:latin typeface="Times New Roman" panose="02020603050405020304" pitchFamily="18" charset="0"/>
              <a:ea typeface="宋体" panose="02010600030101010101" pitchFamily="2" charset="-122"/>
            </a:endParaRPr>
          </a:p>
          <a:p>
            <a:pPr indent="0"/>
            <a:r>
              <a:rPr lang="zh-CN" sz="2400">
                <a:solidFill>
                  <a:srgbClr val="000000"/>
                </a:solidFill>
                <a:latin typeface="Times New Roman" panose="02020603050405020304" pitchFamily="18" charset="0"/>
                <a:ea typeface="宋体" panose="02010600030101010101" pitchFamily="2" charset="-122"/>
                <a:sym typeface="+mn-ea"/>
              </a:rPr>
              <a:t>★</a:t>
            </a:r>
            <a:r>
              <a:rPr lang="zh-CN" sz="2400">
                <a:solidFill>
                  <a:srgbClr val="000000"/>
                </a:solidFill>
                <a:latin typeface="Times New Roman" panose="02020603050405020304" pitchFamily="18" charset="0"/>
                <a:ea typeface="宋体" panose="02010600030101010101" pitchFamily="2" charset="-122"/>
              </a:rPr>
              <a:t>定义法（</a:t>
            </a:r>
            <a:r>
              <a:rPr lang="en-US" sz="2400">
                <a:solidFill>
                  <a:srgbClr val="000000"/>
                </a:solidFill>
                <a:latin typeface="Times New Roman" panose="02020603050405020304" pitchFamily="18" charset="0"/>
                <a:ea typeface="宋体" panose="02010600030101010101" pitchFamily="2" charset="-122"/>
              </a:rPr>
              <a:t>by definition</a:t>
            </a:r>
            <a:r>
              <a:rPr lang="zh-CN" sz="2400">
                <a:solidFill>
                  <a:srgbClr val="000000"/>
                </a:solidFill>
                <a:latin typeface="Times New Roman" panose="02020603050405020304" pitchFamily="18" charset="0"/>
                <a:ea typeface="宋体" panose="02010600030101010101" pitchFamily="2" charset="-122"/>
              </a:rPr>
              <a:t>）★时序法（</a:t>
            </a:r>
            <a:r>
              <a:rPr lang="en-US" sz="2400">
                <a:solidFill>
                  <a:srgbClr val="000000"/>
                </a:solidFill>
                <a:latin typeface="Times New Roman" panose="02020603050405020304" pitchFamily="18" charset="0"/>
                <a:ea typeface="宋体" panose="02010600030101010101" pitchFamily="2" charset="-122"/>
              </a:rPr>
              <a:t>by following the order of time</a:t>
            </a:r>
            <a:r>
              <a:rPr lang="zh-CN" sz="2400">
                <a:solidFill>
                  <a:srgbClr val="000000"/>
                </a:solidFill>
                <a:latin typeface="Times New Roman" panose="02020603050405020304" pitchFamily="18" charset="0"/>
                <a:ea typeface="宋体" panose="02010600030101010101" pitchFamily="2" charset="-122"/>
              </a:rPr>
              <a:t>）</a:t>
            </a:r>
            <a:endParaRPr lang="zh-CN" sz="2400">
              <a:solidFill>
                <a:srgbClr val="000000"/>
              </a:solidFill>
              <a:latin typeface="Times New Roman" panose="02020603050405020304" pitchFamily="18" charset="0"/>
              <a:ea typeface="宋体" panose="02010600030101010101" pitchFamily="2" charset="-122"/>
            </a:endParaRPr>
          </a:p>
          <a:p>
            <a:pPr indent="0"/>
            <a:r>
              <a:rPr lang="zh-CN" sz="2400">
                <a:solidFill>
                  <a:srgbClr val="000000"/>
                </a:solidFill>
                <a:latin typeface="Times New Roman" panose="02020603050405020304" pitchFamily="18" charset="0"/>
                <a:ea typeface="宋体" panose="02010600030101010101" pitchFamily="2" charset="-122"/>
                <a:sym typeface="+mn-ea"/>
              </a:rPr>
              <a:t>★</a:t>
            </a:r>
            <a:r>
              <a:rPr lang="zh-CN" sz="2400">
                <a:solidFill>
                  <a:srgbClr val="000000"/>
                </a:solidFill>
                <a:latin typeface="Times New Roman" panose="02020603050405020304" pitchFamily="18" charset="0"/>
                <a:ea typeface="宋体" panose="02010600030101010101" pitchFamily="2" charset="-122"/>
              </a:rPr>
              <a:t>重要性法（</a:t>
            </a:r>
            <a:r>
              <a:rPr lang="en-US" sz="2400">
                <a:solidFill>
                  <a:srgbClr val="000000"/>
                </a:solidFill>
                <a:latin typeface="Times New Roman" panose="02020603050405020304" pitchFamily="18" charset="0"/>
                <a:ea typeface="宋体" panose="02010600030101010101" pitchFamily="2" charset="-122"/>
              </a:rPr>
              <a:t>by importance,</a:t>
            </a:r>
            <a:r>
              <a:rPr lang="zh-CN" sz="2400">
                <a:solidFill>
                  <a:srgbClr val="000000"/>
                </a:solidFill>
                <a:latin typeface="Times New Roman" panose="02020603050405020304" pitchFamily="18" charset="0"/>
                <a:ea typeface="宋体" panose="02010600030101010101" pitchFamily="2" charset="-122"/>
              </a:rPr>
              <a:t>）★分析原因法（</a:t>
            </a:r>
            <a:r>
              <a:rPr lang="en-US" sz="2400">
                <a:solidFill>
                  <a:srgbClr val="000000"/>
                </a:solidFill>
                <a:latin typeface="Times New Roman" panose="02020603050405020304" pitchFamily="18" charset="0"/>
                <a:ea typeface="宋体" panose="02010600030101010101" pitchFamily="2" charset="-122"/>
              </a:rPr>
              <a:t>by analyzing cause</a:t>
            </a:r>
            <a:r>
              <a:rPr lang="zh-CN" sz="2400">
                <a:solidFill>
                  <a:srgbClr val="000000"/>
                </a:solidFill>
                <a:latin typeface="Times New Roman" panose="02020603050405020304" pitchFamily="18" charset="0"/>
                <a:ea typeface="宋体" panose="02010600030101010101" pitchFamily="2" charset="-122"/>
              </a:rPr>
              <a:t>）★引入数据或研究（</a:t>
            </a:r>
            <a:r>
              <a:rPr lang="en-US" sz="2400">
                <a:solidFill>
                  <a:srgbClr val="000000"/>
                </a:solidFill>
                <a:latin typeface="Times New Roman" panose="02020603050405020304" pitchFamily="18" charset="0"/>
                <a:ea typeface="宋体" panose="02010600030101010101" pitchFamily="2" charset="-122"/>
              </a:rPr>
              <a:t>by using data or mentioning some studies</a:t>
            </a:r>
            <a:r>
              <a:rPr lang="zh-CN" sz="2400">
                <a:solidFill>
                  <a:srgbClr val="000000"/>
                </a:solidFill>
                <a:latin typeface="Times New Roman" panose="02020603050405020304" pitchFamily="18" charset="0"/>
                <a:ea typeface="宋体" panose="02010600030101010101" pitchFamily="2" charset="-122"/>
              </a:rPr>
              <a:t>）★描述法（</a:t>
            </a:r>
            <a:r>
              <a:rPr lang="en-US" sz="2400">
                <a:solidFill>
                  <a:srgbClr val="000000"/>
                </a:solidFill>
                <a:latin typeface="Times New Roman" panose="02020603050405020304" pitchFamily="18" charset="0"/>
                <a:ea typeface="宋体" panose="02010600030101010101" pitchFamily="2" charset="-122"/>
              </a:rPr>
              <a:t>by description</a:t>
            </a:r>
            <a:r>
              <a:rPr lang="zh-CN" sz="2400">
                <a:solidFill>
                  <a:srgbClr val="000000"/>
                </a:solidFill>
                <a:latin typeface="Times New Roman" panose="02020603050405020304" pitchFamily="18" charset="0"/>
                <a:ea typeface="宋体" panose="02010600030101010101" pitchFamily="2" charset="-122"/>
              </a:rPr>
              <a:t>）</a:t>
            </a:r>
            <a:endParaRPr lang="zh-CN" altLang="en-US" sz="2400">
              <a:solidFill>
                <a:srgbClr val="000000"/>
              </a:solidFill>
              <a:latin typeface="Times New Roman" panose="02020603050405020304" pitchFamily="18" charset="0"/>
              <a:ea typeface="宋体" panose="02010600030101010101" pitchFamily="2" charset="-122"/>
            </a:endParaRPr>
          </a:p>
        </p:txBody>
      </p:sp>
      <p:sp>
        <p:nvSpPr>
          <p:cNvPr id="8" name="矩形 7"/>
          <p:cNvSpPr/>
          <p:nvPr/>
        </p:nvSpPr>
        <p:spPr>
          <a:xfrm>
            <a:off x="188595" y="9525"/>
            <a:ext cx="8693785" cy="1339215"/>
          </a:xfrm>
          <a:prstGeom prst="rect">
            <a:avLst/>
          </a:prstGeom>
        </p:spPr>
        <p:style>
          <a:lnRef idx="2">
            <a:schemeClr val="accent6"/>
          </a:lnRef>
          <a:fillRef idx="1">
            <a:schemeClr val="lt1"/>
          </a:fillRef>
          <a:effectRef idx="0">
            <a:schemeClr val="accent6"/>
          </a:effectRef>
          <a:fontRef idx="minor">
            <a:schemeClr val="dk1"/>
          </a:fontRef>
        </p:style>
        <p:txBody>
          <a:bodyPr wrap="square">
            <a:noAutofit/>
          </a:bodyPr>
          <a:p>
            <a:pPr algn="l" defTabSz="1087755"/>
            <a:r>
              <a:rPr kumimoji="1" lang="zh-CN" altLang="en-US" sz="3200" b="1" dirty="0" smtClean="0">
                <a:solidFill>
                  <a:srgbClr val="FF0000"/>
                </a:solidFill>
                <a:latin typeface="微软雅黑" panose="020B0503020204020204" charset="-122"/>
                <a:ea typeface="微软雅黑" panose="020B0503020204020204" charset="-122"/>
                <a:sym typeface="+mn-ea"/>
              </a:rPr>
              <a:t>策略二</a:t>
            </a:r>
            <a:r>
              <a:rPr lang="zh-CN" altLang="en-US" sz="3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rPr>
              <a:t>：</a:t>
            </a:r>
            <a:r>
              <a:rPr lang="zh-CN" altLang="en-US"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32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188595" y="1325880"/>
            <a:ext cx="8510111" cy="414020"/>
          </a:xfrm>
          <a:prstGeom prst="rect">
            <a:avLst/>
          </a:prstGeom>
          <a:noFill/>
        </p:spPr>
        <p:txBody>
          <a:bodyPr wrap="square" rtlCol="0" anchor="t">
            <a:spAutoFit/>
          </a:bodyPr>
          <a:p>
            <a:endParaRPr lang="zh-CN" altLang="en-US" sz="2100">
              <a:highlight>
                <a:srgbClr val="FFFF00"/>
              </a:highlight>
            </a:endParaRPr>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ppt_y</p:attrName>
                                        </p:attrNameLst>
                                      </p:cBhvr>
                                      <p:tavLst>
                                        <p:tav tm="0">
                                          <p:val>
                                            <p:strVal val="#ppt_y+#ppt_h*1.125000"/>
                                          </p:val>
                                        </p:tav>
                                        <p:tav tm="100000">
                                          <p:val>
                                            <p:strVal val="#ppt_y"/>
                                          </p:val>
                                        </p:tav>
                                      </p:tavLst>
                                    </p:anim>
                                    <p:animEffect transition="in" filter="wipe(up)">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8" grpId="0" bldLvl="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159" y="116840"/>
            <a:ext cx="7634764" cy="58356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p>
            <a:pPr algn="l" defTabSz="1087755"/>
            <a:r>
              <a:rPr kumimoji="1" lang="zh-CN" altLang="en-US" sz="3200" b="1" dirty="0" smtClean="0">
                <a:solidFill>
                  <a:srgbClr val="FF0000"/>
                </a:solidFill>
                <a:latin typeface="微软雅黑" panose="020B0503020204020204" charset="-122"/>
                <a:ea typeface="微软雅黑" panose="020B0503020204020204" charset="-122"/>
                <a:sym typeface="+mn-ea"/>
              </a:rPr>
              <a:t>策略二</a:t>
            </a:r>
            <a:r>
              <a:rPr lang="zh-CN" altLang="en-US" sz="32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32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32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32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100" name="文本框 99"/>
          <p:cNvSpPr txBox="1"/>
          <p:nvPr/>
        </p:nvSpPr>
        <p:spPr>
          <a:xfrm>
            <a:off x="164465" y="842010"/>
            <a:ext cx="8822055" cy="5716270"/>
          </a:xfrm>
          <a:prstGeom prst="rect">
            <a:avLst/>
          </a:prstGeom>
        </p:spPr>
        <p:style>
          <a:lnRef idx="2">
            <a:schemeClr val="accent3"/>
          </a:lnRef>
          <a:fillRef idx="1">
            <a:schemeClr val="lt1"/>
          </a:fillRef>
          <a:effectRef idx="0">
            <a:schemeClr val="accent3"/>
          </a:effectRef>
          <a:fontRef idx="minor">
            <a:schemeClr val="dk1"/>
          </a:fontRef>
        </p:style>
        <p:txBody>
          <a:bodyPr wrap="square">
            <a:noAutofit/>
          </a:bodyPr>
          <a:p>
            <a:pPr indent="0"/>
            <a:r>
              <a:rPr lang="zh-CN" sz="1800">
                <a:latin typeface="Times New Roman" panose="02020603050405020304" pitchFamily="18" charset="0"/>
                <a:ea typeface="宋体" panose="02010600030101010101" pitchFamily="2" charset="-122"/>
                <a:cs typeface="Times New Roman" panose="02020603050405020304" pitchFamily="18" charset="0"/>
              </a:rPr>
              <a:t>（</a:t>
            </a:r>
            <a:r>
              <a:rPr lang="en-US" altLang="zh-CN" sz="1800">
                <a:latin typeface="Times New Roman" panose="02020603050405020304" pitchFamily="18" charset="0"/>
                <a:ea typeface="宋体" panose="02010600030101010101" pitchFamily="2" charset="-122"/>
                <a:cs typeface="Times New Roman" panose="02020603050405020304" pitchFamily="18" charset="0"/>
              </a:rPr>
              <a:t>2023</a:t>
            </a:r>
            <a:r>
              <a:rPr lang="en-US" sz="1800">
                <a:latin typeface="Times New Roman" panose="02020603050405020304" pitchFamily="18" charset="0"/>
                <a:ea typeface="宋体" panose="02010600030101010101" pitchFamily="2" charset="-122"/>
                <a:cs typeface="Times New Roman" panose="02020603050405020304" pitchFamily="18" charset="0"/>
              </a:rPr>
              <a:t>.1</a:t>
            </a:r>
            <a:r>
              <a:rPr lang="zh-CN" altLang="en-US" sz="1800">
                <a:latin typeface="Times New Roman" panose="02020603050405020304" pitchFamily="18" charset="0"/>
                <a:ea typeface="宋体" panose="02010600030101010101" pitchFamily="2" charset="-122"/>
                <a:cs typeface="Times New Roman" panose="02020603050405020304" pitchFamily="18" charset="0"/>
              </a:rPr>
              <a:t>浙江</a:t>
            </a:r>
            <a:r>
              <a:rPr lang="en-US" altLang="zh-CN" sz="1800">
                <a:latin typeface="Times New Roman" panose="02020603050405020304" pitchFamily="18" charset="0"/>
                <a:ea typeface="宋体" panose="02010600030101010101" pitchFamily="2" charset="-122"/>
                <a:cs typeface="Times New Roman" panose="02020603050405020304" pitchFamily="18" charset="0"/>
              </a:rPr>
              <a:t>)</a:t>
            </a:r>
            <a:r>
              <a:rPr sz="1800">
                <a:latin typeface="Times New Roman" panose="02020603050405020304" pitchFamily="18" charset="0"/>
                <a:ea typeface="宋体" panose="02010600030101010101" pitchFamily="2" charset="-122"/>
                <a:cs typeface="Times New Roman" panose="02020603050405020304" pitchFamily="18" charset="0"/>
              </a:rPr>
              <a:t>A machine can now not only beat you at chess, it can also outperform you in debate. Last week, in a public debate in San Francisco, a software program called Project Debater beat its human opponents, including Noa Ovadia, Israel's former national debating champion.</a:t>
            </a:r>
            <a:endParaRPr sz="180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1800">
                <a:latin typeface="Times New Roman" panose="02020603050405020304" pitchFamily="18" charset="0"/>
                <a:ea typeface="宋体" panose="02010600030101010101" pitchFamily="2" charset="-122"/>
                <a:cs typeface="Times New Roman" panose="02020603050405020304" pitchFamily="18" charset="0"/>
              </a:rPr>
              <a:t>       </a:t>
            </a:r>
            <a:r>
              <a:rPr sz="1800">
                <a:latin typeface="Times New Roman" panose="02020603050405020304" pitchFamily="18" charset="0"/>
                <a:ea typeface="宋体" panose="02010600030101010101" pitchFamily="2" charset="-122"/>
                <a:cs typeface="Times New Roman" panose="02020603050405020304" pitchFamily="18" charset="0"/>
              </a:rPr>
              <a:t>Brilliant though it is, Project Debater has some weaknesses. It takes sentences from its library of documents and prebuilt arguments and strings them together. This can lead to the kinds of errors no human would make.  Such wrinkles will no  doubt be ironed out, yet they also point to  a fundamental problem. As Kristian Hammond, professor of electrical engineering and computer science at Northwestern University, put it: “There's never a stage at which the system knows what it's talking about.”</a:t>
            </a:r>
            <a:endParaRPr sz="180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1500" b="0">
                <a:latin typeface="Times New Roman" panose="02020603050405020304" pitchFamily="18" charset="0"/>
                <a:ea typeface="宋体" panose="02010600030101010101" pitchFamily="2" charset="-122"/>
                <a:cs typeface="Times New Roman" panose="02020603050405020304" pitchFamily="18" charset="0"/>
              </a:rPr>
              <a:t>  ......</a:t>
            </a:r>
            <a:endParaRPr lang="en-US" sz="15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custDataLst>
              <p:tags r:id="rId1"/>
            </p:custDataLst>
          </p:nvPr>
        </p:nvSpPr>
        <p:spPr>
          <a:xfrm>
            <a:off x="539750" y="4077335"/>
            <a:ext cx="7828598" cy="1706880"/>
          </a:xfrm>
          <a:prstGeom prst="rect">
            <a:avLst/>
          </a:prstGeom>
          <a:solidFill>
            <a:schemeClr val="accent4">
              <a:lumMod val="20000"/>
              <a:lumOff val="80000"/>
            </a:schemeClr>
          </a:solidFill>
          <a:ln w="22225"/>
        </p:spPr>
        <p:style>
          <a:lnRef idx="2">
            <a:schemeClr val="accent4"/>
          </a:lnRef>
          <a:fillRef idx="1">
            <a:schemeClr val="lt1"/>
          </a:fillRef>
          <a:effectRef idx="0">
            <a:schemeClr val="accent4"/>
          </a:effectRef>
          <a:fontRef idx="minor">
            <a:schemeClr val="dk1"/>
          </a:fontRef>
        </p:style>
        <p:txBody>
          <a:bodyPr wrap="square">
            <a:spAutoFit/>
          </a:bodyPr>
          <a:p>
            <a:pPr indent="0"/>
            <a:r>
              <a:rPr lang="en-US" sz="2100" b="0">
                <a:latin typeface="Times New Roman" panose="02020603050405020304" pitchFamily="18" charset="0"/>
                <a:ea typeface="宋体" panose="02010600030101010101" pitchFamily="2" charset="-122"/>
              </a:rPr>
              <a:t>28. Why does the author mention Noa Ovadia in the first paragraph?</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A. To explain the use of a software program.</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B. To show the cleverness of Project Debater.</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C. To introduce the designer of Project Debater.</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D. To emphasize the fairness of the competition.</a:t>
            </a:r>
            <a:endParaRPr lang="en-US" sz="2100" b="0">
              <a:latin typeface="Times New Roman" panose="02020603050405020304" pitchFamily="18" charset="0"/>
              <a:ea typeface="宋体" panose="02010600030101010101" pitchFamily="2" charset="-122"/>
            </a:endParaRPr>
          </a:p>
        </p:txBody>
      </p:sp>
      <p:sp>
        <p:nvSpPr>
          <p:cNvPr id="5" name="笑脸 4"/>
          <p:cNvSpPr/>
          <p:nvPr>
            <p:custDataLst>
              <p:tags r:id="rId2"/>
            </p:custDataLst>
          </p:nvPr>
        </p:nvSpPr>
        <p:spPr>
          <a:xfrm>
            <a:off x="613886" y="4805045"/>
            <a:ext cx="380048" cy="25098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 name="圆角矩形 5"/>
          <p:cNvSpPr/>
          <p:nvPr>
            <p:custDataLst>
              <p:tags r:id="rId3"/>
            </p:custDataLst>
          </p:nvPr>
        </p:nvSpPr>
        <p:spPr>
          <a:xfrm>
            <a:off x="4792980" y="3560921"/>
            <a:ext cx="3191351"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a:solidFill>
                  <a:schemeClr val="tx1"/>
                </a:solidFill>
                <a:latin typeface="微软雅黑" panose="020B0503020204020204" charset="-122"/>
                <a:ea typeface="微软雅黑" panose="020B0503020204020204" charset="-122"/>
              </a:rPr>
              <a:t>用举例法说明它聪明</a:t>
            </a:r>
            <a:endParaRPr lang="en-US" altLang="zh-CN" sz="2100">
              <a:solidFill>
                <a:schemeClr val="tx1"/>
              </a:solidFill>
              <a:latin typeface="微软雅黑" panose="020B0503020204020204" charset="-122"/>
              <a:ea typeface="微软雅黑" panose="020B0503020204020204" charset="-122"/>
            </a:endParaRPr>
          </a:p>
        </p:txBody>
      </p:sp>
      <p:sp>
        <p:nvSpPr>
          <p:cNvPr id="2" name="圆角矩形 16"/>
          <p:cNvSpPr/>
          <p:nvPr>
            <p:custDataLst>
              <p:tags r:id="rId4"/>
            </p:custDataLst>
          </p:nvPr>
        </p:nvSpPr>
        <p:spPr>
          <a:xfrm>
            <a:off x="3431540" y="1412875"/>
            <a:ext cx="2072640"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16"/>
          <p:cNvSpPr/>
          <p:nvPr>
            <p:custDataLst>
              <p:tags r:id="rId5"/>
            </p:custDataLst>
          </p:nvPr>
        </p:nvSpPr>
        <p:spPr>
          <a:xfrm>
            <a:off x="4211955" y="4077335"/>
            <a:ext cx="136842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custDataLst>
              <p:tags r:id="rId6"/>
            </p:custDataLst>
          </p:nvPr>
        </p:nvSpPr>
        <p:spPr>
          <a:xfrm>
            <a:off x="323215" y="1484630"/>
            <a:ext cx="3048000" cy="26479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 name="圆角矩形 8"/>
          <p:cNvSpPr/>
          <p:nvPr>
            <p:custDataLst>
              <p:tags r:id="rId7"/>
            </p:custDataLst>
          </p:nvPr>
        </p:nvSpPr>
        <p:spPr>
          <a:xfrm>
            <a:off x="1763395" y="4791075"/>
            <a:ext cx="1722120" cy="26924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9" name="直接箭头连接符 18"/>
          <p:cNvCxnSpPr/>
          <p:nvPr>
            <p:custDataLst>
              <p:tags r:id="rId8"/>
            </p:custDataLst>
          </p:nvPr>
        </p:nvCxnSpPr>
        <p:spPr>
          <a:xfrm>
            <a:off x="1907829" y="1628561"/>
            <a:ext cx="1296670" cy="322199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linds(horizont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4" grpId="0" bldLvl="0" animBg="1"/>
      <p:bldP spid="5" grpId="0" bldLvl="0" animBg="1"/>
      <p:bldP spid="6" grpId="0" bldLvl="0" animBg="1"/>
      <p:bldP spid="2" grpId="0" bldLvl="0" animBg="1"/>
      <p:bldP spid="3" grpId="0" bldLvl="0" animBg="1"/>
      <p:bldP spid="7" grpId="0" bldLvl="0" animBg="1"/>
      <p:bldP spid="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35719" y="44450"/>
            <a:ext cx="7634764" cy="3683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p>
            <a:pPr algn="l" defTabSz="1087755"/>
            <a:r>
              <a:rPr kumimoji="1" lang="zh-CN" altLang="en-US" sz="1800" b="1" dirty="0" smtClean="0">
                <a:solidFill>
                  <a:srgbClr val="FF0000"/>
                </a:solidFill>
                <a:latin typeface="微软雅黑" panose="020B0503020204020204" charset="-122"/>
                <a:ea typeface="微软雅黑" panose="020B0503020204020204" charset="-122"/>
                <a:sym typeface="+mn-ea"/>
              </a:rPr>
              <a:t>策略二</a:t>
            </a:r>
            <a:r>
              <a:rPr lang="zh-CN" altLang="en-US" sz="18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1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18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1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100" name="文本框 99"/>
          <p:cNvSpPr txBox="1"/>
          <p:nvPr/>
        </p:nvSpPr>
        <p:spPr>
          <a:xfrm>
            <a:off x="164465" y="576580"/>
            <a:ext cx="8822055" cy="4432300"/>
          </a:xfrm>
          <a:prstGeom prst="rect">
            <a:avLst/>
          </a:prstGeom>
        </p:spPr>
        <p:style>
          <a:lnRef idx="2">
            <a:schemeClr val="accent3"/>
          </a:lnRef>
          <a:fillRef idx="1">
            <a:schemeClr val="lt1"/>
          </a:fillRef>
          <a:effectRef idx="0">
            <a:schemeClr val="accent3"/>
          </a:effectRef>
          <a:fontRef idx="minor">
            <a:schemeClr val="dk1"/>
          </a:fontRef>
        </p:style>
        <p:txBody>
          <a:bodyPr wrap="square">
            <a:noAutofit/>
          </a:bodyPr>
          <a:p>
            <a:pPr indent="0"/>
            <a:r>
              <a:rPr lang="zh-CN" sz="200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a:latin typeface="Times New Roman" panose="02020603050405020304" pitchFamily="18" charset="0"/>
                <a:ea typeface="宋体" panose="02010600030101010101" pitchFamily="2" charset="-122"/>
                <a:cs typeface="Times New Roman" panose="02020603050405020304" pitchFamily="18" charset="0"/>
              </a:rPr>
              <a:t>2022</a:t>
            </a:r>
            <a:r>
              <a:rPr lang="zh-CN" altLang="en-US" sz="2000">
                <a:latin typeface="Times New Roman" panose="02020603050405020304" pitchFamily="18" charset="0"/>
                <a:ea typeface="宋体" panose="02010600030101010101" pitchFamily="2" charset="-122"/>
                <a:cs typeface="Times New Roman" panose="02020603050405020304" pitchFamily="18" charset="0"/>
              </a:rPr>
              <a:t>新高考</a:t>
            </a:r>
            <a:r>
              <a:rPr lang="en-US" altLang="zh-CN" sz="2000">
                <a:latin typeface="Times New Roman" panose="02020603050405020304" pitchFamily="18" charset="0"/>
                <a:ea typeface="宋体" panose="02010600030101010101" pitchFamily="2" charset="-122"/>
                <a:cs typeface="Times New Roman" panose="02020603050405020304" pitchFamily="18" charset="0"/>
              </a:rPr>
              <a:t>1)</a:t>
            </a:r>
            <a:r>
              <a:rPr sz="2000">
                <a:latin typeface="Times New Roman" panose="02020603050405020304" pitchFamily="18" charset="0"/>
                <a:ea typeface="宋体" panose="02010600030101010101" pitchFamily="2" charset="-122"/>
                <a:cs typeface="Times New Roman" panose="02020603050405020304" pitchFamily="18" charset="0"/>
              </a:rPr>
              <a:t>Like most of us, I try to be mindful of food that goes to waste. The arugula (芝麻菜)was to make a nice green salad, rounding out a roast chicken dinner. But I ended up working late. Then friends called with a dinner invitation. I stuck the chicken in the freezer. But as days passed, the arugula went bad. Even worse, I had unthinkingly bought way too much; I could have made six salads with what I threw out.</a:t>
            </a:r>
            <a:endParaRPr sz="200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000">
                <a:latin typeface="Times New Roman" panose="02020603050405020304" pitchFamily="18" charset="0"/>
                <a:ea typeface="宋体" panose="02010600030101010101" pitchFamily="2" charset="-122"/>
                <a:cs typeface="Times New Roman" panose="02020603050405020304" pitchFamily="18" charset="0"/>
              </a:rPr>
              <a:t>      </a:t>
            </a:r>
            <a:r>
              <a:rPr sz="2000">
                <a:latin typeface="Times New Roman" panose="02020603050405020304" pitchFamily="18" charset="0"/>
                <a:ea typeface="宋体" panose="02010600030101010101" pitchFamily="2" charset="-122"/>
                <a:cs typeface="Times New Roman" panose="02020603050405020304" pitchFamily="18" charset="0"/>
              </a:rPr>
              <a:t>In a world where nearly 800 million people a year go hungry, “food waste goes against the moral grain,” as Elizabeth Royte writes in this month’s cover story. It’s jaw-dropping how much perfectly good food is thrown away — from “ugly” (but quite eatable) vegetables rejected by grocers to large amounts of uneaten dishes thrown into restaurant garbage cans.</a:t>
            </a:r>
            <a:endParaRPr sz="200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000">
                <a:latin typeface="Times New Roman" panose="02020603050405020304" pitchFamily="18" charset="0"/>
                <a:ea typeface="宋体" panose="02010600030101010101" pitchFamily="2" charset="-122"/>
                <a:cs typeface="Times New Roman" panose="02020603050405020304" pitchFamily="18" charset="0"/>
              </a:rPr>
              <a:t>     </a:t>
            </a:r>
            <a:r>
              <a:rPr sz="2000">
                <a:latin typeface="Times New Roman" panose="02020603050405020304" pitchFamily="18" charset="0"/>
                <a:ea typeface="宋体" panose="02010600030101010101" pitchFamily="2" charset="-122"/>
                <a:cs typeface="Times New Roman" panose="02020603050405020304" pitchFamily="18" charset="0"/>
              </a:rPr>
              <a:t>Producing food that no one eats wastes the water, fuel, and other resources used to grow it. That makes food waste an environmental problem. In fact, Royte writes, “if food waste were a country, it would be the third largest producer of greenhouse gases in the world.”</a:t>
            </a:r>
            <a:r>
              <a:rPr lang="en-US" sz="2000" b="0">
                <a:latin typeface="Times New Roman" panose="02020603050405020304" pitchFamily="18" charset="0"/>
                <a:ea typeface="宋体" panose="02010600030101010101" pitchFamily="2" charset="-122"/>
                <a:cs typeface="Times New Roman" panose="02020603050405020304" pitchFamily="18" charset="0"/>
              </a:rPr>
              <a:t>    </a:t>
            </a:r>
            <a:endParaRPr lang="en-US" sz="2000" b="0">
              <a:latin typeface="Times New Roman" panose="02020603050405020304" pitchFamily="18" charset="0"/>
              <a:ea typeface="宋体" panose="02010600030101010101" pitchFamily="2" charset="-122"/>
              <a:cs typeface="Times New Roman" panose="02020603050405020304" pitchFamily="18" charset="0"/>
            </a:endParaRPr>
          </a:p>
          <a:p>
            <a:pPr indent="0"/>
            <a:r>
              <a:rPr lang="en-US" sz="2000" b="0">
                <a:latin typeface="Times New Roman" panose="02020603050405020304" pitchFamily="18" charset="0"/>
                <a:ea typeface="宋体" panose="02010600030101010101" pitchFamily="2" charset="-122"/>
                <a:cs typeface="Times New Roman" panose="02020603050405020304" pitchFamily="18" charset="0"/>
              </a:rPr>
              <a:t>  ......</a:t>
            </a:r>
            <a:endParaRPr lang="en-US" sz="20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custDataLst>
              <p:tags r:id="rId1"/>
            </p:custDataLst>
          </p:nvPr>
        </p:nvSpPr>
        <p:spPr>
          <a:xfrm>
            <a:off x="155575" y="5157470"/>
            <a:ext cx="8893810" cy="1706880"/>
          </a:xfrm>
          <a:prstGeom prst="rect">
            <a:avLst/>
          </a:prstGeom>
          <a:solidFill>
            <a:schemeClr val="accent4">
              <a:lumMod val="20000"/>
              <a:lumOff val="80000"/>
            </a:schemeClr>
          </a:solidFill>
          <a:ln w="22225"/>
        </p:spPr>
        <p:style>
          <a:lnRef idx="2">
            <a:schemeClr val="accent4"/>
          </a:lnRef>
          <a:fillRef idx="1">
            <a:schemeClr val="lt1"/>
          </a:fillRef>
          <a:effectRef idx="0">
            <a:schemeClr val="accent4"/>
          </a:effectRef>
          <a:fontRef idx="minor">
            <a:schemeClr val="dk1"/>
          </a:fontRef>
        </p:style>
        <p:txBody>
          <a:bodyPr wrap="square">
            <a:spAutoFit/>
          </a:bodyPr>
          <a:p>
            <a:pPr indent="0"/>
            <a:r>
              <a:rPr lang="en-US" sz="2100" b="0">
                <a:latin typeface="Times New Roman" panose="02020603050405020304" pitchFamily="18" charset="0"/>
                <a:ea typeface="宋体" panose="02010600030101010101" pitchFamily="2" charset="-122"/>
              </a:rPr>
              <a:t>24. What does the author want to show by telling the arugula story?</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A. We pay little attention to food waste.	</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B. We waste food unintentionally at times.</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C. We waste more vegetables than meat.	</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D. We have good reasons for wasting food.</a:t>
            </a:r>
            <a:endParaRPr lang="en-US" sz="2100" b="0">
              <a:latin typeface="Times New Roman" panose="02020603050405020304" pitchFamily="18" charset="0"/>
              <a:ea typeface="宋体" panose="02010600030101010101" pitchFamily="2" charset="-122"/>
            </a:endParaRPr>
          </a:p>
        </p:txBody>
      </p:sp>
      <p:sp>
        <p:nvSpPr>
          <p:cNvPr id="3" name="笑脸 2"/>
          <p:cNvSpPr/>
          <p:nvPr>
            <p:custDataLst>
              <p:tags r:id="rId2"/>
            </p:custDataLst>
          </p:nvPr>
        </p:nvSpPr>
        <p:spPr>
          <a:xfrm>
            <a:off x="419259" y="5949315"/>
            <a:ext cx="380048" cy="25098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0" name="圆角矩形 9"/>
          <p:cNvSpPr/>
          <p:nvPr>
            <p:custDataLst>
              <p:tags r:id="rId3"/>
            </p:custDataLst>
          </p:nvPr>
        </p:nvSpPr>
        <p:spPr>
          <a:xfrm>
            <a:off x="4859655" y="4724876"/>
            <a:ext cx="3191351"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a:solidFill>
                  <a:schemeClr val="tx1"/>
                </a:solidFill>
                <a:latin typeface="微软雅黑" panose="020B0503020204020204" charset="-122"/>
                <a:ea typeface="微软雅黑" panose="020B0503020204020204" charset="-122"/>
              </a:rPr>
              <a:t>用举例法引出话题</a:t>
            </a:r>
            <a:endParaRPr lang="en-US" altLang="zh-CN" sz="2100">
              <a:solidFill>
                <a:schemeClr val="tx1"/>
              </a:solidFill>
              <a:latin typeface="微软雅黑" panose="020B0503020204020204" charset="-122"/>
              <a:ea typeface="微软雅黑" panose="020B0503020204020204" charset="-122"/>
            </a:endParaRPr>
          </a:p>
        </p:txBody>
      </p:sp>
      <p:sp>
        <p:nvSpPr>
          <p:cNvPr id="4" name="圆角矩形 16"/>
          <p:cNvSpPr/>
          <p:nvPr>
            <p:custDataLst>
              <p:tags r:id="rId4"/>
            </p:custDataLst>
          </p:nvPr>
        </p:nvSpPr>
        <p:spPr>
          <a:xfrm>
            <a:off x="251460" y="836930"/>
            <a:ext cx="1710690"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16"/>
          <p:cNvSpPr/>
          <p:nvPr>
            <p:custDataLst>
              <p:tags r:id="rId5"/>
            </p:custDataLst>
          </p:nvPr>
        </p:nvSpPr>
        <p:spPr>
          <a:xfrm>
            <a:off x="5939790" y="5157470"/>
            <a:ext cx="139255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custDataLst>
              <p:tags r:id="rId6"/>
            </p:custDataLst>
          </p:nvPr>
        </p:nvSpPr>
        <p:spPr>
          <a:xfrm>
            <a:off x="2529205" y="1525905"/>
            <a:ext cx="6322060" cy="66230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6" name="圆角矩形 5"/>
          <p:cNvSpPr/>
          <p:nvPr>
            <p:custDataLst>
              <p:tags r:id="rId7"/>
            </p:custDataLst>
          </p:nvPr>
        </p:nvSpPr>
        <p:spPr>
          <a:xfrm>
            <a:off x="1187450" y="5883910"/>
            <a:ext cx="2883535" cy="31623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9" name="直接箭头连接符 18"/>
          <p:cNvCxnSpPr/>
          <p:nvPr>
            <p:custDataLst>
              <p:tags r:id="rId8"/>
            </p:custDataLst>
          </p:nvPr>
        </p:nvCxnSpPr>
        <p:spPr>
          <a:xfrm flipH="1">
            <a:off x="2772064" y="2060361"/>
            <a:ext cx="1656080" cy="396049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linds(horizontal)">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P spid="3" grpId="0" bldLvl="0" animBg="1"/>
      <p:bldP spid="10" grpId="0" bldLvl="0" animBg="1"/>
      <p:bldP spid="4" grpId="0" bldLvl="0" animBg="1"/>
      <p:bldP spid="5" grpId="0" bldLvl="0" animBg="1"/>
      <p:bldP spid="9" grpId="0" bldLvl="0" animBg="1"/>
      <p:bldP spid="6"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a:off x="35719" y="44450"/>
            <a:ext cx="7634764" cy="6451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p>
            <a:pPr algn="l" defTabSz="1087755"/>
            <a:r>
              <a:rPr kumimoji="1" lang="zh-CN" altLang="en-US" sz="1800" b="1" dirty="0" smtClean="0">
                <a:solidFill>
                  <a:srgbClr val="FF0000"/>
                </a:solidFill>
                <a:latin typeface="微软雅黑" panose="020B0503020204020204" charset="-122"/>
                <a:ea typeface="微软雅黑" panose="020B0503020204020204" charset="-122"/>
                <a:sym typeface="+mn-ea"/>
              </a:rPr>
              <a:t>策略二</a:t>
            </a:r>
            <a:r>
              <a:rPr lang="zh-CN" altLang="en-US" sz="18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1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18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1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a:p>
            <a:pPr algn="l" defTabSz="1087755"/>
            <a:endParaRPr lang="zh-CN" sz="1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100" name="文本框 99"/>
          <p:cNvSpPr txBox="1"/>
          <p:nvPr/>
        </p:nvSpPr>
        <p:spPr>
          <a:xfrm>
            <a:off x="164465" y="738505"/>
            <a:ext cx="8822055" cy="4824095"/>
          </a:xfrm>
          <a:prstGeom prst="rect">
            <a:avLst/>
          </a:prstGeom>
        </p:spPr>
        <p:style>
          <a:lnRef idx="2">
            <a:schemeClr val="accent3"/>
          </a:lnRef>
          <a:fillRef idx="1">
            <a:schemeClr val="lt1"/>
          </a:fillRef>
          <a:effectRef idx="0">
            <a:schemeClr val="accent3"/>
          </a:effectRef>
          <a:fontRef idx="minor">
            <a:schemeClr val="dk1"/>
          </a:fontRef>
        </p:style>
        <p:txBody>
          <a:bodyPr wrap="square">
            <a:noAutofit/>
          </a:bodyPr>
          <a:p>
            <a:pPr indent="0"/>
            <a:r>
              <a:rPr lang="en-US" altLang="zh-CN" sz="1800">
                <a:latin typeface="Times New Roman" panose="02020603050405020304" pitchFamily="18" charset="0"/>
                <a:ea typeface="宋体" panose="02010600030101010101" pitchFamily="2" charset="-122"/>
              </a:rPr>
              <a:t> 1</a:t>
            </a:r>
            <a:r>
              <a:rPr lang="zh-CN" sz="1800">
                <a:latin typeface="Times New Roman" panose="02020603050405020304" pitchFamily="18" charset="0"/>
                <a:ea typeface="宋体" panose="02010600030101010101" pitchFamily="2" charset="-122"/>
              </a:rPr>
              <a:t>（</a:t>
            </a:r>
            <a:r>
              <a:rPr lang="en-US" sz="1800">
                <a:latin typeface="Times New Roman" panose="02020603050405020304" pitchFamily="18" charset="0"/>
                <a:ea typeface="宋体" panose="02010600030101010101" pitchFamily="2" charset="-122"/>
              </a:rPr>
              <a:t>2020</a:t>
            </a:r>
            <a:r>
              <a:rPr lang="zh-CN" sz="1800">
                <a:latin typeface="Times New Roman" panose="02020603050405020304" pitchFamily="18" charset="0"/>
                <a:ea typeface="宋体" panose="02010600030101010101" pitchFamily="2" charset="-122"/>
              </a:rPr>
              <a:t>年</a:t>
            </a:r>
            <a:r>
              <a:rPr lang="en-US" sz="1800">
                <a:latin typeface="Times New Roman" panose="02020603050405020304" pitchFamily="18" charset="0"/>
                <a:ea typeface="宋体" panose="02010600030101010101" pitchFamily="2" charset="-122"/>
              </a:rPr>
              <a:t>7</a:t>
            </a:r>
            <a:r>
              <a:rPr lang="zh-CN" sz="1800">
                <a:latin typeface="Times New Roman" panose="02020603050405020304" pitchFamily="18" charset="0"/>
                <a:ea typeface="宋体" panose="02010600030101010101" pitchFamily="2" charset="-122"/>
              </a:rPr>
              <a:t>月</a:t>
            </a:r>
            <a:r>
              <a:rPr lang="en-US" sz="1800">
                <a:latin typeface="Times New Roman" panose="02020603050405020304" pitchFamily="18" charset="0"/>
                <a:ea typeface="宋体" panose="02010600030101010101" pitchFamily="2" charset="-122"/>
              </a:rPr>
              <a:t>C</a:t>
            </a:r>
            <a:r>
              <a:rPr lang="zh-CN" sz="1800">
                <a:latin typeface="Times New Roman" panose="02020603050405020304" pitchFamily="18" charset="0"/>
                <a:ea typeface="宋体" panose="02010600030101010101" pitchFamily="2" charset="-122"/>
              </a:rPr>
              <a:t>）</a:t>
            </a:r>
            <a:r>
              <a:rPr lang="en-US" sz="1800" b="0">
                <a:latin typeface="Times New Roman" panose="02020603050405020304" pitchFamily="18" charset="0"/>
                <a:ea typeface="宋体" panose="02010600030101010101" pitchFamily="2" charset="-122"/>
              </a:rPr>
              <a:t>Challenging work that requires lots of analytical thinking, planning and other managerial skills might help your brain stay sharp as you age, a study published Wednesday in the journal </a:t>
            </a:r>
            <a:r>
              <a:rPr lang="en-US" sz="1800" b="0" i="1">
                <a:latin typeface="Times New Roman" panose="02020603050405020304" pitchFamily="18" charset="0"/>
                <a:ea typeface="宋体" panose="02010600030101010101" pitchFamily="2" charset="-122"/>
              </a:rPr>
              <a:t>Neurology</a:t>
            </a:r>
            <a:r>
              <a:rPr lang="en-US" sz="1800" b="0">
                <a:latin typeface="Times New Roman" panose="02020603050405020304" pitchFamily="18" charset="0"/>
                <a:ea typeface="宋体" panose="02010600030101010101" pitchFamily="2" charset="-122"/>
              </a:rPr>
              <a:t> suggests.  2     Researchers from the University of Leipzig in Germany gathered more than 1, 000 retired workers who were over age 75 and assessed the volunteers’ memory and thinking skills through a battery of tests. Then, for eight years, the scientists asked the same group to come back to the lab every 18 months to take the same sorts of tests.  3    Those who had held mentally stimulating(</a:t>
            </a:r>
            <a:r>
              <a:rPr lang="zh-CN" sz="1800" b="0">
                <a:ea typeface="宋体" panose="02010600030101010101" pitchFamily="2" charset="-122"/>
              </a:rPr>
              <a:t>刺激</a:t>
            </a:r>
            <a:r>
              <a:rPr lang="en-US" sz="1800" b="0">
                <a:latin typeface="Times New Roman" panose="02020603050405020304" pitchFamily="18" charset="0"/>
                <a:ea typeface="宋体" panose="02010600030101010101" pitchFamily="2" charset="-122"/>
              </a:rPr>
              <a:t>), demanding jobs before retirement tended to do the best on the tests. And they tended to lose cognitive(</a:t>
            </a:r>
            <a:r>
              <a:rPr lang="zh-CN" sz="1800" b="0">
                <a:ea typeface="宋体" panose="02010600030101010101" pitchFamily="2" charset="-122"/>
              </a:rPr>
              <a:t>认知</a:t>
            </a:r>
            <a:r>
              <a:rPr lang="en-US" sz="1800" b="0">
                <a:latin typeface="Times New Roman" panose="02020603050405020304" pitchFamily="18" charset="0"/>
                <a:ea typeface="宋体" panose="02010600030101010101" pitchFamily="2" charset="-122"/>
              </a:rPr>
              <a:t>) function at a much slower rate than those with the least mentally challenging jobs. The results held true even after the scientists accounted for the participants’ overall health status.  4    “This works just like physical exercise, ” says Francisca Then, who led the study. “After a long run, you may feel like you’re in pain, you may feel tired. But it makes you fit. After a long day at work-sure, you will feel tired, but it can help your brain stay healthy. ”</a:t>
            </a:r>
            <a:endParaRPr lang="en-US" sz="1800" b="0">
              <a:latin typeface="Times New Roman" panose="02020603050405020304" pitchFamily="18" charset="0"/>
              <a:ea typeface="宋体" panose="02010600030101010101" pitchFamily="2" charset="-122"/>
            </a:endParaRPr>
          </a:p>
          <a:p>
            <a:pPr indent="0"/>
            <a:r>
              <a:rPr lang="en-US" sz="1500" b="0">
                <a:latin typeface="Times New Roman" panose="02020603050405020304" pitchFamily="18" charset="0"/>
                <a:ea typeface="宋体" panose="02010600030101010101" pitchFamily="2" charset="-122"/>
              </a:rPr>
              <a:t>      ......</a:t>
            </a:r>
            <a:endParaRPr lang="en-US" sz="1500" b="0">
              <a:latin typeface="Times New Roman" panose="02020603050405020304" pitchFamily="18" charset="0"/>
              <a:ea typeface="宋体" panose="02010600030101010101" pitchFamily="2" charset="-122"/>
            </a:endParaRPr>
          </a:p>
        </p:txBody>
      </p:sp>
      <p:sp>
        <p:nvSpPr>
          <p:cNvPr id="6" name="圆角矩形 5"/>
          <p:cNvSpPr/>
          <p:nvPr/>
        </p:nvSpPr>
        <p:spPr>
          <a:xfrm>
            <a:off x="260350" y="3861435"/>
            <a:ext cx="8624570" cy="81343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2" name="文本框 21"/>
          <p:cNvSpPr txBox="1"/>
          <p:nvPr/>
        </p:nvSpPr>
        <p:spPr>
          <a:xfrm>
            <a:off x="467360" y="4984115"/>
            <a:ext cx="7238365" cy="1873885"/>
          </a:xfrm>
          <a:prstGeom prst="rect">
            <a:avLst/>
          </a:prstGeom>
          <a:solidFill>
            <a:schemeClr val="accent4">
              <a:lumMod val="20000"/>
              <a:lumOff val="80000"/>
            </a:schemeClr>
          </a:solidFill>
          <a:ln w="22225"/>
        </p:spPr>
        <p:style>
          <a:lnRef idx="2">
            <a:schemeClr val="accent4"/>
          </a:lnRef>
          <a:fillRef idx="1">
            <a:schemeClr val="lt1"/>
          </a:fillRef>
          <a:effectRef idx="0">
            <a:schemeClr val="accent4"/>
          </a:effectRef>
          <a:fontRef idx="minor">
            <a:schemeClr val="dk1"/>
          </a:fontRef>
        </p:style>
        <p:txBody>
          <a:bodyPr wrap="square">
            <a:noAutofit/>
          </a:bodyPr>
          <a:p>
            <a:pPr indent="0"/>
            <a:r>
              <a:rPr lang="en-US" sz="2100" b="0">
                <a:latin typeface="Times New Roman" panose="02020603050405020304" pitchFamily="18" charset="0"/>
                <a:ea typeface="宋体" panose="02010600030101010101" pitchFamily="2" charset="-122"/>
              </a:rPr>
              <a:t>29.How does Francisca Then explain her findings in paragraph 4?</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A.By using an expert’s words.	B.By making acomparison.</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C.By referring to another study.	D.By introducing a concept.</a:t>
            </a:r>
            <a:endParaRPr lang="en-US" sz="2100" b="0">
              <a:latin typeface="Times New Roman" panose="02020603050405020304" pitchFamily="18" charset="0"/>
              <a:ea typeface="宋体" panose="02010600030101010101" pitchFamily="2" charset="-122"/>
            </a:endParaRPr>
          </a:p>
        </p:txBody>
      </p:sp>
      <p:sp>
        <p:nvSpPr>
          <p:cNvPr id="27" name="笑脸 26"/>
          <p:cNvSpPr/>
          <p:nvPr/>
        </p:nvSpPr>
        <p:spPr>
          <a:xfrm>
            <a:off x="4211955" y="5733415"/>
            <a:ext cx="380048" cy="25098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0" name="圆角矩形 9"/>
          <p:cNvSpPr/>
          <p:nvPr>
            <p:custDataLst>
              <p:tags r:id="rId1"/>
            </p:custDataLst>
          </p:nvPr>
        </p:nvSpPr>
        <p:spPr>
          <a:xfrm>
            <a:off x="6659721" y="4652963"/>
            <a:ext cx="1995011"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00">
                <a:solidFill>
                  <a:schemeClr val="tx1"/>
                </a:solidFill>
                <a:latin typeface="微软雅黑" panose="020B0503020204020204" charset="-122"/>
                <a:ea typeface="微软雅黑" panose="020B0503020204020204" charset="-122"/>
              </a:rPr>
              <a:t>用比较法</a:t>
            </a:r>
            <a:endParaRPr lang="en-US" altLang="zh-CN" sz="2100">
              <a:solidFill>
                <a:schemeClr val="tx1"/>
              </a:solidFill>
              <a:latin typeface="微软雅黑" panose="020B0503020204020204" charset="-122"/>
              <a:ea typeface="微软雅黑" panose="020B0503020204020204" charset="-122"/>
            </a:endParaRPr>
          </a:p>
        </p:txBody>
      </p:sp>
      <p:sp>
        <p:nvSpPr>
          <p:cNvPr id="2" name="圆角矩形 16"/>
          <p:cNvSpPr/>
          <p:nvPr>
            <p:custDataLst>
              <p:tags r:id="rId2"/>
            </p:custDataLst>
          </p:nvPr>
        </p:nvSpPr>
        <p:spPr>
          <a:xfrm>
            <a:off x="5939790" y="5013325"/>
            <a:ext cx="166179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16"/>
          <p:cNvSpPr/>
          <p:nvPr>
            <p:custDataLst>
              <p:tags r:id="rId3"/>
            </p:custDataLst>
          </p:nvPr>
        </p:nvSpPr>
        <p:spPr>
          <a:xfrm>
            <a:off x="3995420" y="4364990"/>
            <a:ext cx="42608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16"/>
          <p:cNvSpPr/>
          <p:nvPr>
            <p:custDataLst>
              <p:tags r:id="rId4"/>
            </p:custDataLst>
          </p:nvPr>
        </p:nvSpPr>
        <p:spPr>
          <a:xfrm>
            <a:off x="6113145" y="4074795"/>
            <a:ext cx="572770" cy="289560"/>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custDataLst>
              <p:tags r:id="rId5"/>
            </p:custDataLst>
          </p:nvPr>
        </p:nvSpPr>
        <p:spPr>
          <a:xfrm>
            <a:off x="4860290" y="5685790"/>
            <a:ext cx="2322195" cy="31623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9" name="直接箭头连接符 18"/>
          <p:cNvCxnSpPr/>
          <p:nvPr>
            <p:custDataLst>
              <p:tags r:id="rId6"/>
            </p:custDataLst>
          </p:nvPr>
        </p:nvCxnSpPr>
        <p:spPr>
          <a:xfrm>
            <a:off x="4572289" y="4293021"/>
            <a:ext cx="1008380" cy="158369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linds(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2" grpId="0" bldLvl="0" animBg="1"/>
      <p:bldP spid="100" grpId="0" bldLvl="0" animBg="1"/>
      <p:bldP spid="27" grpId="0" bldLvl="0" animBg="1"/>
      <p:bldP spid="10" grpId="0" bldLvl="0" animBg="1"/>
      <p:bldP spid="2" grpId="0" bldLvl="0" animBg="1"/>
      <p:bldP spid="3" grpId="0" bldLvl="0" animBg="1"/>
      <p:bldP spid="4" grpId="0" bldLvl="0" animBg="1"/>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96679" y="1338263"/>
            <a:ext cx="8854440" cy="424624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p>
            <a:pPr indent="0"/>
            <a:r>
              <a:rPr lang="zh-CN" sz="1500">
                <a:latin typeface="Times New Roman" panose="02020603050405020304" pitchFamily="18" charset="0"/>
                <a:ea typeface="宋体" panose="02010600030101010101" pitchFamily="2" charset="-122"/>
              </a:rPr>
              <a:t>（</a:t>
            </a:r>
            <a:r>
              <a:rPr lang="en-US" sz="1800">
                <a:latin typeface="Times New Roman" panose="02020603050405020304" pitchFamily="18" charset="0"/>
                <a:ea typeface="宋体" panose="02010600030101010101" pitchFamily="2" charset="-122"/>
              </a:rPr>
              <a:t>2019</a:t>
            </a:r>
            <a:r>
              <a:rPr lang="zh-CN" sz="1800">
                <a:latin typeface="Times New Roman" panose="02020603050405020304" pitchFamily="18" charset="0"/>
                <a:ea typeface="宋体" panose="02010600030101010101" pitchFamily="2" charset="-122"/>
              </a:rPr>
              <a:t>年</a:t>
            </a:r>
            <a:r>
              <a:rPr lang="en-US" sz="1800">
                <a:latin typeface="Times New Roman" panose="02020603050405020304" pitchFamily="18" charset="0"/>
                <a:ea typeface="宋体" panose="02010600030101010101" pitchFamily="2" charset="-122"/>
              </a:rPr>
              <a:t>6</a:t>
            </a:r>
            <a:r>
              <a:rPr lang="zh-CN" sz="1800">
                <a:latin typeface="Times New Roman" panose="02020603050405020304" pitchFamily="18" charset="0"/>
                <a:ea typeface="宋体" panose="02010600030101010101" pitchFamily="2" charset="-122"/>
              </a:rPr>
              <a:t>月</a:t>
            </a:r>
            <a:r>
              <a:rPr lang="en-US" sz="1800">
                <a:latin typeface="Times New Roman" panose="02020603050405020304" pitchFamily="18" charset="0"/>
                <a:ea typeface="宋体" panose="02010600030101010101" pitchFamily="2" charset="-122"/>
              </a:rPr>
              <a:t>C</a:t>
            </a:r>
            <a:r>
              <a:rPr lang="zh-CN" sz="1800">
                <a:latin typeface="Times New Roman" panose="02020603050405020304" pitchFamily="18" charset="0"/>
                <a:ea typeface="宋体" panose="02010600030101010101" pitchFamily="2" charset="-122"/>
              </a:rPr>
              <a:t>）</a:t>
            </a:r>
            <a:r>
              <a:rPr lang="en-US" sz="1800" b="0">
                <a:latin typeface="Times New Roman" panose="02020603050405020304" pitchFamily="18" charset="0"/>
                <a:ea typeface="宋体" panose="02010600030101010101" pitchFamily="2" charset="-122"/>
              </a:rPr>
              <a:t>California has lost half its big trees since the 1930s, according to a study to be published Tuesday and climate change seems to be a major factor(</a:t>
            </a:r>
            <a:r>
              <a:rPr lang="zh-CN" sz="1800" b="0">
                <a:ea typeface="宋体" panose="02010600030101010101" pitchFamily="2" charset="-122"/>
              </a:rPr>
              <a:t>因素</a:t>
            </a:r>
            <a:r>
              <a:rPr lang="en-US" sz="1800" b="0">
                <a:latin typeface="Times New Roman" panose="02020603050405020304" pitchFamily="18" charset="0"/>
                <a:ea typeface="宋体" panose="02010600030101010101" pitchFamily="2" charset="-122"/>
              </a:rPr>
              <a:t>).       The number of trees larger than two feet across has declined by 50 percent on more than 46, 000 square miles of California forests, the new study finds. No area was spared or unaffected, from the foggy northern coast to the Sierra Nevada Mountains to the San Gabriels above Los Angeles. In the Sierra high country, the number of big trees has fallen by more than 55 percent; in parts of southern California the decline was nearly 75 percent.       Many factors contributed to the decline, said Patrick McIntyre, an ecologist who was the lead author of the study. Woodcutters targeted big trees. Housing development pushed into the woods. Aggressive wildfire control has left California forests crowded with small trees that compete with big trees for resources(</a:t>
            </a:r>
            <a:r>
              <a:rPr lang="zh-CN" sz="1800" b="0">
                <a:ea typeface="宋体" panose="02010600030101010101" pitchFamily="2" charset="-122"/>
              </a:rPr>
              <a:t>资源</a:t>
            </a:r>
            <a:r>
              <a:rPr lang="en-US" sz="1800" b="0">
                <a:latin typeface="Times New Roman" panose="02020603050405020304" pitchFamily="18" charset="0"/>
                <a:ea typeface="宋体" panose="02010600030101010101" pitchFamily="2" charset="-122"/>
              </a:rPr>
              <a:t>).       But in comparing a study of California forests done in the 1920s and 1930s with another one between 2001 and 2010, McIntyre and his colleagues documented a widespread death of big trees that was evident even in wildlands protected from woodcutting or development.      </a:t>
            </a:r>
            <a:r>
              <a:rPr lang="en-US" sz="1500" b="0">
                <a:latin typeface="Times New Roman" panose="02020603050405020304" pitchFamily="18" charset="0"/>
                <a:ea typeface="宋体" panose="02010600030101010101" pitchFamily="2" charset="-122"/>
              </a:rPr>
              <a:t>  ......</a:t>
            </a:r>
            <a:endParaRPr lang="en-US" altLang="en-US" sz="1500" b="0">
              <a:latin typeface="Times New Roman" panose="02020603050405020304" pitchFamily="18" charset="0"/>
              <a:ea typeface="宋体" panose="02010600030101010101" pitchFamily="2" charset="-122"/>
            </a:endParaRPr>
          </a:p>
        </p:txBody>
      </p:sp>
      <p:sp>
        <p:nvSpPr>
          <p:cNvPr id="8" name="矩形 7"/>
          <p:cNvSpPr/>
          <p:nvPr/>
        </p:nvSpPr>
        <p:spPr>
          <a:xfrm>
            <a:off x="96679" y="-27305"/>
            <a:ext cx="7634764" cy="95313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p>
            <a:pPr algn="l" defTabSz="1087755"/>
            <a:r>
              <a:rPr kumimoji="1" lang="zh-CN" altLang="en-US" sz="2800" b="1" dirty="0" smtClean="0">
                <a:solidFill>
                  <a:srgbClr val="FF0000"/>
                </a:solidFill>
                <a:latin typeface="微软雅黑" panose="020B0503020204020204" charset="-122"/>
                <a:ea typeface="微软雅黑" panose="020B0503020204020204" charset="-122"/>
                <a:sym typeface="+mn-ea"/>
              </a:rPr>
              <a:t>策略二</a:t>
            </a:r>
            <a:r>
              <a:rPr lang="zh-CN" altLang="en-US" sz="28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2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28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2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a:p>
            <a:pPr algn="l" defTabSz="1087755"/>
            <a:endParaRPr lang="zh-CN" sz="2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6" name="圆角矩形 5"/>
          <p:cNvSpPr/>
          <p:nvPr/>
        </p:nvSpPr>
        <p:spPr>
          <a:xfrm>
            <a:off x="6370796" y="1939290"/>
            <a:ext cx="1089660"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7" name="圆角矩形 6"/>
          <p:cNvSpPr/>
          <p:nvPr/>
        </p:nvSpPr>
        <p:spPr>
          <a:xfrm>
            <a:off x="96679" y="2172176"/>
            <a:ext cx="2003584"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9" name="圆角矩形 8"/>
          <p:cNvSpPr/>
          <p:nvPr/>
        </p:nvSpPr>
        <p:spPr>
          <a:xfrm>
            <a:off x="7800023" y="2770346"/>
            <a:ext cx="1089660"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0" name="圆角矩形 9"/>
          <p:cNvSpPr/>
          <p:nvPr/>
        </p:nvSpPr>
        <p:spPr>
          <a:xfrm>
            <a:off x="96679" y="2988945"/>
            <a:ext cx="1089660"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1" name="圆角矩形 10"/>
          <p:cNvSpPr/>
          <p:nvPr/>
        </p:nvSpPr>
        <p:spPr>
          <a:xfrm>
            <a:off x="5471636" y="3069431"/>
            <a:ext cx="1728311" cy="299085"/>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12" name="圆角矩形 11"/>
          <p:cNvSpPr/>
          <p:nvPr/>
        </p:nvSpPr>
        <p:spPr>
          <a:xfrm>
            <a:off x="5471636" y="1558766"/>
            <a:ext cx="3572828"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100">
                <a:solidFill>
                  <a:schemeClr val="tx1"/>
                </a:solidFill>
                <a:latin typeface="微软雅黑" panose="020B0503020204020204" charset="-122"/>
                <a:ea typeface="微软雅黑" panose="020B0503020204020204" charset="-122"/>
              </a:rPr>
              <a:t>列数据说明其大树丧失严重</a:t>
            </a:r>
            <a:endParaRPr lang="zh-CN" altLang="en-US" sz="2100">
              <a:solidFill>
                <a:schemeClr val="tx1"/>
              </a:solidFill>
              <a:latin typeface="微软雅黑" panose="020B0503020204020204" charset="-122"/>
              <a:ea typeface="微软雅黑" panose="020B0503020204020204" charset="-122"/>
            </a:endParaRPr>
          </a:p>
        </p:txBody>
      </p:sp>
      <p:sp>
        <p:nvSpPr>
          <p:cNvPr id="13" name="文本框 12"/>
          <p:cNvSpPr txBox="1"/>
          <p:nvPr/>
        </p:nvSpPr>
        <p:spPr>
          <a:xfrm>
            <a:off x="755333" y="5229225"/>
            <a:ext cx="7059930" cy="1706880"/>
          </a:xfrm>
          <a:prstGeom prst="rect">
            <a:avLst/>
          </a:prstGeom>
          <a:solidFill>
            <a:schemeClr val="accent4">
              <a:lumMod val="20000"/>
              <a:lumOff val="80000"/>
            </a:schemeClr>
          </a:solidFill>
          <a:ln w="22225"/>
        </p:spPr>
        <p:style>
          <a:lnRef idx="2">
            <a:schemeClr val="accent4"/>
          </a:lnRef>
          <a:fillRef idx="1">
            <a:schemeClr val="lt1"/>
          </a:fillRef>
          <a:effectRef idx="0">
            <a:schemeClr val="accent4"/>
          </a:effectRef>
          <a:fontRef idx="minor">
            <a:schemeClr val="dk1"/>
          </a:fontRef>
        </p:style>
        <p:txBody>
          <a:bodyPr wrap="square">
            <a:spAutoFit/>
          </a:bodyPr>
          <a:p>
            <a:pPr indent="0"/>
            <a:r>
              <a:rPr lang="en-US" sz="2100" b="0">
                <a:latin typeface="Times New Roman" panose="02020603050405020304" pitchFamily="18" charset="0"/>
                <a:ea typeface="宋体" panose="02010600030101010101" pitchFamily="2" charset="-122"/>
              </a:rPr>
              <a:t>27.What is the second paragraph mainly about?</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A.The seriousness of big-tree loss in California.      </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B.The increasing variety of California big trees.</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C.The distribution of big trees in California forests.   </a:t>
            </a:r>
            <a:endParaRPr lang="en-US" sz="2100" b="0">
              <a:latin typeface="Times New Roman" panose="02020603050405020304" pitchFamily="18" charset="0"/>
              <a:ea typeface="宋体" panose="02010600030101010101" pitchFamily="2" charset="-122"/>
            </a:endParaRPr>
          </a:p>
          <a:p>
            <a:pPr indent="0"/>
            <a:r>
              <a:rPr lang="en-US" sz="2100" b="0">
                <a:latin typeface="Times New Roman" panose="02020603050405020304" pitchFamily="18" charset="0"/>
                <a:ea typeface="宋体" panose="02010600030101010101" pitchFamily="2" charset="-122"/>
              </a:rPr>
              <a:t>   D.The influence of farming on big trees in California.</a:t>
            </a:r>
            <a:endParaRPr lang="en-US" sz="2100" b="0">
              <a:latin typeface="Times New Roman" panose="02020603050405020304" pitchFamily="18" charset="0"/>
              <a:ea typeface="宋体" panose="02010600030101010101" pitchFamily="2" charset="-122"/>
            </a:endParaRPr>
          </a:p>
        </p:txBody>
      </p:sp>
      <p:sp>
        <p:nvSpPr>
          <p:cNvPr id="27" name="笑脸 26"/>
          <p:cNvSpPr/>
          <p:nvPr/>
        </p:nvSpPr>
        <p:spPr>
          <a:xfrm>
            <a:off x="1044099" y="5636895"/>
            <a:ext cx="380048" cy="25098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 name="圆角矩形 16"/>
          <p:cNvSpPr/>
          <p:nvPr>
            <p:custDataLst>
              <p:tags r:id="rId1"/>
            </p:custDataLst>
          </p:nvPr>
        </p:nvSpPr>
        <p:spPr>
          <a:xfrm>
            <a:off x="2051685" y="5300980"/>
            <a:ext cx="2327910"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16"/>
          <p:cNvSpPr/>
          <p:nvPr>
            <p:custDataLst>
              <p:tags r:id="rId2"/>
            </p:custDataLst>
          </p:nvPr>
        </p:nvSpPr>
        <p:spPr>
          <a:xfrm>
            <a:off x="4378960" y="2997200"/>
            <a:ext cx="71818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16"/>
          <p:cNvSpPr/>
          <p:nvPr>
            <p:custDataLst>
              <p:tags r:id="rId3"/>
            </p:custDataLst>
          </p:nvPr>
        </p:nvSpPr>
        <p:spPr>
          <a:xfrm>
            <a:off x="6948170" y="2722245"/>
            <a:ext cx="71818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16"/>
          <p:cNvSpPr/>
          <p:nvPr>
            <p:custDataLst>
              <p:tags r:id="rId4"/>
            </p:custDataLst>
          </p:nvPr>
        </p:nvSpPr>
        <p:spPr>
          <a:xfrm>
            <a:off x="5363845" y="1917065"/>
            <a:ext cx="71818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9" name="直接箭头连接符 18"/>
          <p:cNvCxnSpPr/>
          <p:nvPr>
            <p:custDataLst>
              <p:tags r:id="rId5"/>
            </p:custDataLst>
          </p:nvPr>
        </p:nvCxnSpPr>
        <p:spPr>
          <a:xfrm flipH="1">
            <a:off x="4859944" y="2132751"/>
            <a:ext cx="1080135" cy="374396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圆角矩形 13"/>
          <p:cNvSpPr/>
          <p:nvPr>
            <p:custDataLst>
              <p:tags r:id="rId6"/>
            </p:custDataLst>
          </p:nvPr>
        </p:nvSpPr>
        <p:spPr>
          <a:xfrm>
            <a:off x="4204970" y="5695950"/>
            <a:ext cx="449580" cy="203200"/>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med" p14:dur="75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linds(horizont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par>
                                <p:cTn id="70" presetID="1"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1000"/>
                                        <p:tgtEl>
                                          <p:spTgt spid="14"/>
                                        </p:tgtEl>
                                      </p:cBhvr>
                                    </p:animEffect>
                                    <p:anim calcmode="lin" valueType="num">
                                      <p:cBhvr>
                                        <p:cTn id="77" dur="1000" fill="hold"/>
                                        <p:tgtEl>
                                          <p:spTgt spid="14"/>
                                        </p:tgtEl>
                                        <p:attrNameLst>
                                          <p:attrName>ppt_x</p:attrName>
                                        </p:attrNameLst>
                                      </p:cBhvr>
                                      <p:tavLst>
                                        <p:tav tm="0">
                                          <p:val>
                                            <p:strVal val="#ppt_x"/>
                                          </p:val>
                                        </p:tav>
                                        <p:tav tm="100000">
                                          <p:val>
                                            <p:strVal val="#ppt_x"/>
                                          </p:val>
                                        </p:tav>
                                      </p:tavLst>
                                    </p:anim>
                                    <p:anim calcmode="lin" valueType="num">
                                      <p:cBhvr>
                                        <p:cTn id="7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anim calcmode="lin" valueType="num">
                                      <p:cBhvr>
                                        <p:cTn id="84" dur="1000" fill="hold"/>
                                        <p:tgtEl>
                                          <p:spTgt spid="6"/>
                                        </p:tgtEl>
                                        <p:attrNameLst>
                                          <p:attrName>ppt_x</p:attrName>
                                        </p:attrNameLst>
                                      </p:cBhvr>
                                      <p:tavLst>
                                        <p:tav tm="0">
                                          <p:val>
                                            <p:strVal val="#ppt_x"/>
                                          </p:val>
                                        </p:tav>
                                        <p:tav tm="100000">
                                          <p:val>
                                            <p:strVal val="#ppt_x"/>
                                          </p:val>
                                        </p:tav>
                                      </p:tavLst>
                                    </p:anim>
                                    <p:anim calcmode="lin" valueType="num">
                                      <p:cBhvr>
                                        <p:cTn id="8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0" grpId="0" bldLvl="0" animBg="1"/>
      <p:bldP spid="11" grpId="0" bldLvl="0" animBg="1"/>
      <p:bldP spid="12" grpId="0" bldLvl="0" animBg="1"/>
      <p:bldP spid="13" grpId="0" bldLvl="0" animBg="1"/>
      <p:bldP spid="27" grpId="0" bldLvl="0" animBg="1"/>
      <p:bldP spid="100" grpId="0" bldLvl="0" animBg="1"/>
      <p:bldP spid="2" grpId="0" bldLvl="0" animBg="1"/>
      <p:bldP spid="3" grpId="0" bldLvl="0" animBg="1"/>
      <p:bldP spid="4" grpId="0" bldLvl="0" animBg="1"/>
      <p:bldP spid="5" grpId="0" bldLvl="0" animBg="1"/>
      <p:bldP spid="14"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360587" y="2780944"/>
            <a:ext cx="8501870" cy="29997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p>
            <a:pPr indent="133350"/>
            <a:r>
              <a:rPr lang="en-US" sz="2100" b="0">
                <a:solidFill>
                  <a:srgbClr val="000000"/>
                </a:solidFill>
                <a:latin typeface="Times New Roman" panose="02020603050405020304" pitchFamily="18" charset="0"/>
                <a:ea typeface="宋体" panose="02010600030101010101" pitchFamily="2" charset="-122"/>
                <a:cs typeface="Helvetica Neue" charset="0"/>
              </a:rPr>
              <a:t>     Honeybees and ants are both capable of learning. One Chinese study found that bees can be trained to learn and remember a route to a food source. The researchers also found that bees can be taught to recognize hidden objects and use the concepts of "sameness" and "difference" to accomplish certain tasks. Ants take this one step further. Recent American research has shown that ants not only have the ability to learn, but also can teach their foraging skills to other younger ants. They observed that older ants accompany young ants in search of food and teach them the route and how to avoid obstacles.</a:t>
            </a:r>
            <a:endParaRPr lang="en-US" altLang="en-US" sz="2100" b="0">
              <a:solidFill>
                <a:srgbClr val="000000"/>
              </a:solidFill>
              <a:latin typeface="Times New Roman" panose="02020603050405020304" pitchFamily="18" charset="0"/>
              <a:ea typeface="宋体" panose="02010600030101010101" pitchFamily="2" charset="-122"/>
              <a:cs typeface="Helvetica Neue" charset="0"/>
            </a:endParaRPr>
          </a:p>
        </p:txBody>
      </p:sp>
      <p:sp>
        <p:nvSpPr>
          <p:cNvPr id="2" name="文本框 1"/>
          <p:cNvSpPr txBox="1"/>
          <p:nvPr/>
        </p:nvSpPr>
        <p:spPr>
          <a:xfrm>
            <a:off x="360587" y="1193903"/>
            <a:ext cx="8517107" cy="1383665"/>
          </a:xfrm>
          <a:prstGeom prst="rect">
            <a:avLst/>
          </a:prstGeom>
          <a:noFill/>
          <a:ln w="9525">
            <a:noFill/>
          </a:ln>
        </p:spPr>
        <p:txBody>
          <a:bodyPr wrap="square">
            <a:spAutoFit/>
          </a:bodyPr>
          <a:p>
            <a:pPr indent="0"/>
            <a:r>
              <a:rPr lang="en-US" sz="2100">
                <a:latin typeface="Times New Roman" panose="02020603050405020304" pitchFamily="18" charset="0"/>
                <a:ea typeface="宋体" panose="02010600030101010101" pitchFamily="2" charset="-122"/>
                <a:cs typeface="Times New Roman" panose="02020603050405020304" pitchFamily="18" charset="0"/>
              </a:rPr>
              <a:t>In this paragraph </a:t>
            </a:r>
            <a:r>
              <a:rPr lang="en-US" sz="21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how</a:t>
            </a:r>
            <a:r>
              <a:rPr lang="en-US" sz="2100">
                <a:latin typeface="Times New Roman" panose="02020603050405020304" pitchFamily="18" charset="0"/>
                <a:ea typeface="宋体" panose="02010600030101010101" pitchFamily="2" charset="-122"/>
                <a:cs typeface="Times New Roman" panose="02020603050405020304" pitchFamily="18" charset="0"/>
              </a:rPr>
              <a:t> does the author </a:t>
            </a:r>
            <a:r>
              <a:rPr lang="en-US" sz="21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demonstrate the idea</a:t>
            </a:r>
            <a:r>
              <a:rPr lang="en-US" sz="2100">
                <a:latin typeface="Times New Roman" panose="02020603050405020304" pitchFamily="18" charset="0"/>
                <a:ea typeface="宋体" panose="02010600030101010101" pitchFamily="2" charset="-122"/>
                <a:cs typeface="Times New Roman" panose="02020603050405020304" pitchFamily="18" charset="0"/>
              </a:rPr>
              <a:t> that Honeybees and ants are both capable of learning? </a:t>
            </a:r>
            <a:r>
              <a:rPr lang="en-US" sz="2100" b="0">
                <a:latin typeface="Times New Roman" panose="02020603050405020304" pitchFamily="18" charset="0"/>
                <a:ea typeface="宋体" panose="02010600030101010101" pitchFamily="2" charset="-122"/>
                <a:cs typeface="Times New Roman" panose="02020603050405020304" pitchFamily="18" charset="0"/>
              </a:rPr>
              <a:t>A. By using statistics.               B. By explaining reasons.C. By referencing opinions.      D. By presenting study findings.</a:t>
            </a:r>
            <a:endParaRPr lang="en-US" altLang="en-US" sz="21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椭圆 15"/>
          <p:cNvSpPr/>
          <p:nvPr/>
        </p:nvSpPr>
        <p:spPr>
          <a:xfrm>
            <a:off x="6158810" y="2727137"/>
            <a:ext cx="2272721" cy="4847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3" name="椭圆 2"/>
          <p:cNvSpPr/>
          <p:nvPr/>
        </p:nvSpPr>
        <p:spPr>
          <a:xfrm>
            <a:off x="306781" y="3375194"/>
            <a:ext cx="3487409" cy="4847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4" name="椭圆 3"/>
          <p:cNvSpPr/>
          <p:nvPr/>
        </p:nvSpPr>
        <p:spPr>
          <a:xfrm>
            <a:off x="4410343" y="4023250"/>
            <a:ext cx="4072136" cy="4847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7" name="直接箭头连接符 16"/>
          <p:cNvCxnSpPr/>
          <p:nvPr/>
        </p:nvCxnSpPr>
        <p:spPr>
          <a:xfrm flipH="1" flipV="1">
            <a:off x="3924182" y="2349065"/>
            <a:ext cx="2267959" cy="5947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a:stCxn id="3" idx="7"/>
          </p:cNvCxnSpPr>
          <p:nvPr/>
        </p:nvCxnSpPr>
        <p:spPr>
          <a:xfrm flipV="1">
            <a:off x="3283268" y="2403347"/>
            <a:ext cx="587108" cy="10427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flipV="1">
            <a:off x="3978464" y="2349065"/>
            <a:ext cx="1295636" cy="17279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35719" y="44450"/>
            <a:ext cx="7634764" cy="95313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p>
            <a:pPr algn="l" defTabSz="1087755"/>
            <a:r>
              <a:rPr kumimoji="1" lang="zh-CN" altLang="en-US" sz="2800" b="1" dirty="0" smtClean="0">
                <a:solidFill>
                  <a:srgbClr val="FF0000"/>
                </a:solidFill>
                <a:latin typeface="微软雅黑" panose="020B0503020204020204" charset="-122"/>
                <a:ea typeface="微软雅黑" panose="020B0503020204020204" charset="-122"/>
                <a:sym typeface="+mn-ea"/>
              </a:rPr>
              <a:t>策略二</a:t>
            </a:r>
            <a:r>
              <a:rPr lang="zh-CN" altLang="en-US" sz="2800"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熟练掌握</a:t>
            </a:r>
            <a:r>
              <a:rPr lang="zh-CN" sz="2800" b="1" dirty="0">
                <a:solidFill>
                  <a:schemeClr val="tx1">
                    <a:lumMod val="85000"/>
                    <a:lumOff val="15000"/>
                  </a:schemeClr>
                </a:solidFill>
                <a:latin typeface="宋体" panose="02010600030101010101" pitchFamily="2" charset="-122"/>
                <a:ea typeface="宋体" panose="02010600030101010101" pitchFamily="2" charset="-122"/>
                <a:cs typeface="宋体" panose="02010600030101010101" pitchFamily="2" charset="-122"/>
                <a:sym typeface="+mn-ea"/>
              </a:rPr>
              <a:t>说明文常用</a:t>
            </a:r>
            <a:r>
              <a:rPr lang="zh-CN" sz="2800" b="1" dirty="0">
                <a:solidFill>
                  <a:schemeClr val="tx1">
                    <a:lumMod val="85000"/>
                    <a:lumOff val="15000"/>
                  </a:schemeClr>
                </a:solidFill>
                <a:highlight>
                  <a:srgbClr val="FFFF00"/>
                </a:highlight>
                <a:latin typeface="宋体" panose="02010600030101010101" pitchFamily="2" charset="-122"/>
                <a:ea typeface="宋体" panose="02010600030101010101" pitchFamily="2" charset="-122"/>
                <a:cs typeface="宋体" panose="02010600030101010101" pitchFamily="2" charset="-122"/>
                <a:sym typeface="+mn-ea"/>
              </a:rPr>
              <a:t>说明方法</a:t>
            </a:r>
            <a:endParaRPr lang="zh-CN" sz="2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a:p>
            <a:pPr algn="l" defTabSz="1087755"/>
            <a:endParaRPr lang="zh-CN" sz="2800" dirty="0">
              <a:solidFill>
                <a:schemeClr val="tx1">
                  <a:lumMod val="85000"/>
                  <a:lumOff val="15000"/>
                </a:schemeClr>
              </a:solidFill>
              <a:latin typeface="微软雅黑" panose="020B0503020204020204" charset="-122"/>
              <a:ea typeface="微软雅黑" panose="020B0503020204020204" charset="-122"/>
              <a:cs typeface="Open Sans" panose="020B0606030504020204" pitchFamily="34" charset="0"/>
            </a:endParaRPr>
          </a:p>
        </p:txBody>
      </p:sp>
      <p:sp>
        <p:nvSpPr>
          <p:cNvPr id="12" name="圆角矩形 11"/>
          <p:cNvSpPr/>
          <p:nvPr/>
        </p:nvSpPr>
        <p:spPr>
          <a:xfrm>
            <a:off x="7307104" y="2226469"/>
            <a:ext cx="1358265" cy="328613"/>
          </a:xfrm>
          <a:prstGeom prst="roundRect">
            <a:avLst/>
          </a:prstGeom>
          <a:solidFill>
            <a:srgbClr val="FFFF00"/>
          </a:solidFill>
          <a:ln w="635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100">
                <a:solidFill>
                  <a:schemeClr val="tx1"/>
                </a:solidFill>
                <a:latin typeface="微软雅黑" panose="020B0503020204020204" charset="-122"/>
                <a:ea typeface="微软雅黑" panose="020B0503020204020204" charset="-122"/>
              </a:rPr>
              <a:t>引入研究</a:t>
            </a:r>
            <a:endParaRPr lang="zh-CN" altLang="en-US" sz="2100">
              <a:solidFill>
                <a:schemeClr val="tx1"/>
              </a:solidFill>
              <a:latin typeface="微软雅黑" panose="020B0503020204020204" charset="-122"/>
              <a:ea typeface="微软雅黑" panose="020B0503020204020204" charset="-122"/>
            </a:endParaRPr>
          </a:p>
        </p:txBody>
      </p:sp>
      <p:sp>
        <p:nvSpPr>
          <p:cNvPr id="9" name="圆角矩形 16"/>
          <p:cNvSpPr/>
          <p:nvPr>
            <p:custDataLst>
              <p:tags r:id="rId1"/>
            </p:custDataLst>
          </p:nvPr>
        </p:nvSpPr>
        <p:spPr>
          <a:xfrm>
            <a:off x="349885" y="1557020"/>
            <a:ext cx="4279900"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16"/>
          <p:cNvSpPr/>
          <p:nvPr>
            <p:custDataLst>
              <p:tags r:id="rId2"/>
            </p:custDataLst>
          </p:nvPr>
        </p:nvSpPr>
        <p:spPr>
          <a:xfrm>
            <a:off x="828040" y="2774950"/>
            <a:ext cx="5330825" cy="401955"/>
          </a:xfrm>
          <a:prstGeom prst="roundRect">
            <a:avLst/>
          </a:prstGeom>
          <a:noFill/>
          <a:ln w="28575"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 grpId="0" bldLvl="0" animBg="1"/>
      <p:bldP spid="3" grpId="1" animBg="1"/>
      <p:bldP spid="4" grpId="0" bldLvl="0" animBg="1"/>
      <p:bldP spid="4" grpId="1" animBg="1"/>
      <p:bldP spid="12" grpId="0" bldLvl="0" animBg="1"/>
      <p:bldP spid="100" grpId="0" bldLvl="0" animBg="1"/>
      <p:bldP spid="9" grpId="0" bldLvl="0" animBg="1"/>
      <p:bldP spid="1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形 25"/>
          <p:cNvPicPr>
            <a:picLocks noChangeAspect="1"/>
          </p:cNvPicPr>
          <p:nvPr/>
        </p:nvPicPr>
        <p:blipFill>
          <a:blip r:embed="rId1">
            <a:extLst>
              <a:ext uri="{96DAC541-7B7A-43D3-8B79-37D633B846F1}">
                <asvg:svgBlip xmlns:asvg="http://schemas.microsoft.com/office/drawing/2016/SVG/main" r:embed="rId2"/>
              </a:ext>
            </a:extLst>
          </a:blip>
          <a:srcRect t="15852" r="16973" b="33261"/>
          <a:stretch>
            <a:fillRect/>
          </a:stretch>
        </p:blipFill>
        <p:spPr>
          <a:xfrm>
            <a:off x="751864" y="857249"/>
            <a:ext cx="8392136" cy="5143500"/>
          </a:xfrm>
          <a:prstGeom prst="rect">
            <a:avLst/>
          </a:prstGeom>
        </p:spPr>
      </p:pic>
      <p:pic>
        <p:nvPicPr>
          <p:cNvPr id="24" name="图形 2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2852" y="5274579"/>
            <a:ext cx="408438" cy="408438"/>
          </a:xfrm>
          <a:prstGeom prst="rect">
            <a:avLst/>
          </a:prstGeom>
        </p:spPr>
      </p:pic>
      <p:sp>
        <p:nvSpPr>
          <p:cNvPr id="10" name="矩形 9"/>
          <p:cNvSpPr/>
          <p:nvPr/>
        </p:nvSpPr>
        <p:spPr>
          <a:xfrm>
            <a:off x="168910" y="2251710"/>
            <a:ext cx="9010650" cy="3413760"/>
          </a:xfrm>
          <a:prstGeom prst="rect">
            <a:avLst/>
          </a:prstGeom>
          <a:solidFill>
            <a:srgbClr val="C6BEA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1" name="TextBox 6"/>
          <p:cNvSpPr txBox="1">
            <a:spLocks noChangeArrowheads="1"/>
          </p:cNvSpPr>
          <p:nvPr/>
        </p:nvSpPr>
        <p:spPr bwMode="auto">
          <a:xfrm>
            <a:off x="781798" y="2710339"/>
            <a:ext cx="7905001" cy="165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lang="zh-CN" altLang="en-US" sz="3375" b="1">
                <a:solidFill>
                  <a:srgbClr val="302C1D"/>
                </a:solidFill>
                <a:latin typeface="微软雅黑" panose="020B0503020204020204" charset="-122"/>
                <a:ea typeface="微软雅黑" panose="020B0503020204020204" charset="-122"/>
                <a:sym typeface="+mn-ea"/>
              </a:rPr>
              <a:t>高考</a:t>
            </a:r>
            <a:r>
              <a:rPr kumimoji="0" lang="zh-CN" altLang="en-US" sz="3375" b="1" i="0" u="none" strike="noStrike" kern="1200" cap="none" spc="0" normalizeH="0" baseline="0" noProof="0" smtClean="0">
                <a:ln>
                  <a:noFill/>
                </a:ln>
                <a:solidFill>
                  <a:srgbClr val="302C1D"/>
                </a:solidFill>
                <a:effectLst/>
                <a:uLnTx/>
                <a:uFillTx/>
                <a:latin typeface="微软雅黑" panose="020B0503020204020204" charset="-122"/>
                <a:ea typeface="微软雅黑" panose="020B0503020204020204" charset="-122"/>
                <a:cs typeface="+mn-cs"/>
                <a:sym typeface="+mn-ea"/>
              </a:rPr>
              <a:t>阅读</a:t>
            </a:r>
            <a:r>
              <a:rPr kumimoji="0" lang="zh-CN" altLang="en-US" sz="3375" b="1"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mn-cs"/>
                <a:sym typeface="+mn-ea"/>
              </a:rPr>
              <a:t>理解之</a:t>
            </a:r>
            <a:r>
              <a:rPr lang="en-US" altLang="zh-CN" sz="3375"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D</a:t>
            </a:r>
            <a:r>
              <a:rPr lang="zh-CN" altLang="zh-CN" sz="3375"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篇</a:t>
            </a:r>
            <a:r>
              <a:rPr kumimoji="0" lang="zh-CN" altLang="en-US" sz="3375" b="1" i="0" u="sng"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mn-cs"/>
                <a:sym typeface="+mn-ea"/>
              </a:rPr>
              <a:t>命题特点</a:t>
            </a:r>
            <a:endParaRPr kumimoji="0" lang="zh-CN" altLang="en-US" sz="3375" b="1" i="0" u="sng"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mn-cs"/>
              <a:sym typeface="+mn-ea"/>
            </a:endParaRPr>
          </a:p>
          <a:p>
            <a:pPr marL="0" marR="0" lvl="0" indent="0" algn="l" defTabSz="974725" rtl="0" eaLnBrk="0" fontAlgn="base" latinLnBrk="0" hangingPunct="0">
              <a:lnSpc>
                <a:spcPct val="100000"/>
              </a:lnSpc>
              <a:spcBef>
                <a:spcPct val="0"/>
              </a:spcBef>
              <a:spcAft>
                <a:spcPct val="0"/>
              </a:spcAft>
              <a:buClrTx/>
              <a:buSzTx/>
              <a:buFontTx/>
              <a:buNone/>
              <a:defRPr/>
            </a:pPr>
            <a:endParaRPr kumimoji="0" lang="zh-CN" altLang="en-US" sz="3375"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74725" rtl="0" eaLnBrk="0" fontAlgn="base" latinLnBrk="0" hangingPunct="0">
              <a:lnSpc>
                <a:spcPct val="100000"/>
              </a:lnSpc>
              <a:spcBef>
                <a:spcPct val="0"/>
              </a:spcBef>
              <a:spcAft>
                <a:spcPct val="0"/>
              </a:spcAft>
              <a:buClrTx/>
              <a:buSzTx/>
              <a:buFontTx/>
              <a:buNone/>
              <a:defRPr/>
            </a:pPr>
            <a:endParaRPr kumimoji="0" lang="zh-CN" altLang="en-US" sz="3375"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3" name="TextBox 6"/>
          <p:cNvSpPr txBox="1">
            <a:spLocks noChangeArrowheads="1"/>
          </p:cNvSpPr>
          <p:nvPr/>
        </p:nvSpPr>
        <p:spPr bwMode="auto">
          <a:xfrm>
            <a:off x="791170" y="2348713"/>
            <a:ext cx="3722613" cy="321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en-US" altLang="zh-CN" sz="15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rPr>
              <a:t>Part Ⅰ </a:t>
            </a:r>
            <a:endParaRPr kumimoji="0" lang="zh-CN" altLang="en-US" sz="15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4" name="TextBox 6"/>
          <p:cNvSpPr txBox="1">
            <a:spLocks noChangeArrowheads="1"/>
          </p:cNvSpPr>
          <p:nvPr/>
        </p:nvSpPr>
        <p:spPr bwMode="auto">
          <a:xfrm>
            <a:off x="781799" y="3329179"/>
            <a:ext cx="3722613" cy="321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en-US" altLang="zh-CN" sz="15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rPr>
              <a:t>Part Ⅱ </a:t>
            </a:r>
            <a:endParaRPr kumimoji="0" lang="zh-CN" altLang="en-US" sz="15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5" name="TextBox 6"/>
          <p:cNvSpPr txBox="1">
            <a:spLocks noChangeArrowheads="1"/>
          </p:cNvSpPr>
          <p:nvPr/>
        </p:nvSpPr>
        <p:spPr bwMode="auto">
          <a:xfrm>
            <a:off x="781798" y="3673159"/>
            <a:ext cx="6899162" cy="610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zh-CN" altLang="en-US" sz="3375" b="1"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sym typeface="+mn-ea"/>
              </a:rPr>
              <a:t>高考阅读理解之</a:t>
            </a:r>
            <a:r>
              <a:rPr lang="en-US" altLang="zh-CN" sz="3375"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D</a:t>
            </a:r>
            <a:r>
              <a:rPr lang="zh-CN" altLang="zh-CN" sz="3375" b="1"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篇</a:t>
            </a:r>
            <a:r>
              <a:rPr kumimoji="0" lang="zh-CN" altLang="en-US" sz="3375" b="1" i="0" u="sng"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sym typeface="+mn-ea"/>
              </a:rPr>
              <a:t>解题策略</a:t>
            </a:r>
            <a:endParaRPr kumimoji="0" lang="zh-CN" altLang="en-US" sz="3375" b="1" i="0" u="sng"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nvCxnSpPr>
        <p:spPr>
          <a:xfrm>
            <a:off x="231054" y="1051220"/>
            <a:ext cx="532901" cy="0"/>
          </a:xfrm>
          <a:prstGeom prst="line">
            <a:avLst/>
          </a:prstGeom>
          <a:ln w="57150" cap="rnd">
            <a:solidFill>
              <a:srgbClr val="E1D5B9"/>
            </a:solidFill>
          </a:ln>
        </p:spPr>
        <p:style>
          <a:lnRef idx="1">
            <a:schemeClr val="accent1"/>
          </a:lnRef>
          <a:fillRef idx="0">
            <a:schemeClr val="accent1"/>
          </a:fillRef>
          <a:effectRef idx="0">
            <a:schemeClr val="accent1"/>
          </a:effectRef>
          <a:fontRef idx="minor">
            <a:schemeClr val="tx1"/>
          </a:fontRef>
        </p:style>
      </p:cxnSp>
      <p:sp>
        <p:nvSpPr>
          <p:cNvPr id="4" name="TextBox 76"/>
          <p:cNvSpPr txBox="1"/>
          <p:nvPr/>
        </p:nvSpPr>
        <p:spPr>
          <a:xfrm>
            <a:off x="149160" y="1129229"/>
            <a:ext cx="4341026"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sz="2700">
                <a:solidFill>
                  <a:prstClr val="white"/>
                </a:solidFill>
                <a:latin typeface="Arial" panose="020B0604020202020204"/>
                <a:ea typeface="微软雅黑" panose="020B0503020204020204" charset="-122"/>
                <a:cs typeface="+mn-ea"/>
                <a:sym typeface="+mn-lt"/>
              </a:rPr>
              <a:t>大纲</a:t>
            </a:r>
            <a:endPar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endParaRPr>
          </a:p>
        </p:txBody>
      </p:sp>
      <p:sp>
        <p:nvSpPr>
          <p:cNvPr id="6" name="TextBox 6"/>
          <p:cNvSpPr txBox="1">
            <a:spLocks noChangeArrowheads="1"/>
          </p:cNvSpPr>
          <p:nvPr>
            <p:custDataLst>
              <p:tags r:id="rId5"/>
            </p:custDataLst>
          </p:nvPr>
        </p:nvSpPr>
        <p:spPr bwMode="auto">
          <a:xfrm>
            <a:off x="827519" y="4220719"/>
            <a:ext cx="3722613" cy="3219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74725" rtl="0" eaLnBrk="0" fontAlgn="base" latinLnBrk="0" hangingPunct="0">
              <a:lnSpc>
                <a:spcPct val="100000"/>
              </a:lnSpc>
              <a:spcBef>
                <a:spcPct val="0"/>
              </a:spcBef>
              <a:spcAft>
                <a:spcPct val="0"/>
              </a:spcAft>
              <a:buClrTx/>
              <a:buSzTx/>
              <a:buFontTx/>
              <a:buNone/>
              <a:defRPr/>
            </a:pPr>
            <a:r>
              <a:rPr kumimoji="0" lang="en-US" altLang="zh-CN" sz="15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rPr>
              <a:t>Part Ⅱ </a:t>
            </a:r>
            <a:endParaRPr kumimoji="0" lang="zh-CN" altLang="en-US" sz="1500" b="0" i="0" u="none" strike="noStrike" kern="1200" cap="none" spc="0" normalizeH="0" baseline="0" noProof="0">
              <a:ln>
                <a:noFill/>
              </a:ln>
              <a:solidFill>
                <a:srgbClr val="302C1D"/>
              </a:solidFill>
              <a:effectLst/>
              <a:uLnTx/>
              <a:uFillTx/>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342852" y="5274579"/>
            <a:ext cx="408438" cy="408438"/>
          </a:xfrm>
          <a:prstGeom prst="rect">
            <a:avLst/>
          </a:prstGeom>
        </p:spPr>
      </p:pic>
      <p:sp>
        <p:nvSpPr>
          <p:cNvPr id="6" name="TextBox 76"/>
          <p:cNvSpPr txBox="1"/>
          <p:nvPr/>
        </p:nvSpPr>
        <p:spPr>
          <a:xfrm>
            <a:off x="149159" y="1550181"/>
            <a:ext cx="2475865" cy="206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75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The High School Attached to Hunan Normal University</a:t>
            </a:r>
            <a:endParaRPr kumimoji="0" lang="en-US" altLang="zh-CN" sz="75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endParaRPr>
          </a:p>
        </p:txBody>
      </p:sp>
      <p:cxnSp>
        <p:nvCxnSpPr>
          <p:cNvPr id="7" name="直接连接符 6"/>
          <p:cNvCxnSpPr/>
          <p:nvPr/>
        </p:nvCxnSpPr>
        <p:spPr>
          <a:xfrm>
            <a:off x="231054" y="1051220"/>
            <a:ext cx="532901" cy="0"/>
          </a:xfrm>
          <a:prstGeom prst="line">
            <a:avLst/>
          </a:prstGeom>
          <a:ln w="57150" cap="rnd">
            <a:solidFill>
              <a:srgbClr val="E1D5B9"/>
            </a:solidFill>
          </a:ln>
        </p:spPr>
        <p:style>
          <a:lnRef idx="1">
            <a:schemeClr val="accent1"/>
          </a:lnRef>
          <a:fillRef idx="0">
            <a:schemeClr val="accent1"/>
          </a:fillRef>
          <a:effectRef idx="0">
            <a:schemeClr val="accent1"/>
          </a:effectRef>
          <a:fontRef idx="minor">
            <a:schemeClr val="tx1"/>
          </a:fontRef>
        </p:style>
      </p:cxnSp>
      <p:sp>
        <p:nvSpPr>
          <p:cNvPr id="8" name="TextBox 76"/>
          <p:cNvSpPr txBox="1"/>
          <p:nvPr/>
        </p:nvSpPr>
        <p:spPr>
          <a:xfrm>
            <a:off x="149160" y="1129229"/>
            <a:ext cx="4341026"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命题特点 </a:t>
            </a:r>
            <a:r>
              <a:rPr kumimoji="0" lang="en-US" altLang="zh-CN"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 1. </a:t>
            </a: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主题语境</a:t>
            </a:r>
            <a:endPar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endParaRPr>
          </a:p>
        </p:txBody>
      </p:sp>
      <p:graphicFrame>
        <p:nvGraphicFramePr>
          <p:cNvPr id="9" name="表格 8"/>
          <p:cNvGraphicFramePr>
            <a:graphicFrameLocks noGrp="1"/>
          </p:cNvGraphicFramePr>
          <p:nvPr>
            <p:custDataLst>
              <p:tags r:id="rId3"/>
            </p:custDataLst>
          </p:nvPr>
        </p:nvGraphicFramePr>
        <p:xfrm>
          <a:off x="149225" y="1960245"/>
          <a:ext cx="9144000" cy="4641850"/>
        </p:xfrm>
        <a:graphic>
          <a:graphicData uri="http://schemas.openxmlformats.org/drawingml/2006/table">
            <a:tbl>
              <a:tblPr firstRow="1" bandRow="1">
                <a:tableStyleId>{793D81CF-94F2-401A-BA57-92F5A7B2D0C5}</a:tableStyleId>
              </a:tblPr>
              <a:tblGrid>
                <a:gridCol w="929640"/>
                <a:gridCol w="614680"/>
                <a:gridCol w="1201420"/>
                <a:gridCol w="4366260"/>
                <a:gridCol w="933450"/>
                <a:gridCol w="1098550"/>
              </a:tblGrid>
              <a:tr h="404495">
                <a:tc>
                  <a:txBody>
                    <a:bodyPr wrap="square"/>
                    <a:lstStyle/>
                    <a:p>
                      <a:pPr algn="ctr">
                        <a:buNone/>
                      </a:pPr>
                      <a:r>
                        <a:rPr lang="zh-CN" altLang="en-US" sz="1800" b="0" kern="1200">
                          <a:solidFill>
                            <a:schemeClr val="tx1"/>
                          </a:solidFill>
                        </a:rPr>
                        <a:t>时间</a:t>
                      </a:r>
                      <a:endParaRPr lang="zh-CN" altLang="en-US" sz="1800" b="0" kern="1200">
                        <a:solidFill>
                          <a:schemeClr val="tx1"/>
                        </a:solidFill>
                        <a:latin typeface="微软雅黑" panose="020B0503020204020204" charset="-122"/>
                        <a:ea typeface="微软雅黑" panose="020B0503020204020204" charset="-122"/>
                        <a:cs typeface="+mn-cs"/>
                      </a:endParaRPr>
                    </a:p>
                  </a:txBody>
                  <a:tcPr marL="68567" marR="68567" marT="34283" marB="34283" vert="horz"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wrap="square"/>
                    <a:lstStyle/>
                    <a:p>
                      <a:pPr algn="ctr">
                        <a:buNone/>
                      </a:pPr>
                      <a:r>
                        <a:rPr lang="zh-CN" altLang="en-US" sz="1800" b="0" kern="1200">
                          <a:solidFill>
                            <a:schemeClr val="tx1"/>
                          </a:solidFill>
                        </a:rPr>
                        <a:t>篇目</a:t>
                      </a:r>
                      <a:endParaRPr lang="zh-CN" altLang="en-US" sz="1800" b="0" kern="1200">
                        <a:solidFill>
                          <a:schemeClr val="tx1"/>
                        </a:solidFill>
                        <a:latin typeface="微软雅黑" panose="020B0503020204020204" charset="-122"/>
                        <a:ea typeface="微软雅黑" panose="020B0503020204020204" charset="-122"/>
                        <a:cs typeface="+mn-cs"/>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wrap="square"/>
                    <a:lstStyle/>
                    <a:p>
                      <a:pPr algn="ctr">
                        <a:buNone/>
                      </a:pPr>
                      <a:r>
                        <a:rPr lang="zh-CN" altLang="en-US" sz="1800" b="0" kern="1200">
                          <a:solidFill>
                            <a:schemeClr val="tx1"/>
                          </a:solidFill>
                        </a:rPr>
                        <a:t>主题语境</a:t>
                      </a:r>
                      <a:endParaRPr lang="zh-CN" altLang="en-US" sz="1800" b="0" kern="1200">
                        <a:solidFill>
                          <a:schemeClr val="tx1"/>
                        </a:solidFill>
                        <a:latin typeface="微软雅黑" panose="020B0503020204020204" charset="-122"/>
                        <a:ea typeface="微软雅黑" panose="020B0503020204020204" charset="-122"/>
                        <a:cs typeface="+mn-cs"/>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wrap="square"/>
                    <a:lstStyle/>
                    <a:p>
                      <a:pPr algn="ctr">
                        <a:buNone/>
                      </a:pPr>
                      <a:r>
                        <a:rPr lang="zh-CN" altLang="en-US" sz="1800" b="0">
                          <a:solidFill>
                            <a:schemeClr val="tx1"/>
                          </a:solidFill>
                        </a:rPr>
                        <a:t>话题</a:t>
                      </a:r>
                      <a:endParaRPr lang="zh-CN" altLang="en-US" sz="18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wrap="square"/>
                    <a:lstStyle/>
                    <a:p>
                      <a:pPr algn="ctr">
                        <a:buNone/>
                      </a:pPr>
                      <a:r>
                        <a:rPr lang="zh-CN" altLang="en-US" sz="1800" b="0">
                          <a:solidFill>
                            <a:schemeClr val="tx1"/>
                          </a:solidFill>
                        </a:rPr>
                        <a:t>体裁</a:t>
                      </a:r>
                      <a:endParaRPr lang="zh-CN" altLang="en-US" sz="18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c>
                  <a:txBody>
                    <a:bodyPr wrap="square"/>
                    <a:lstStyle/>
                    <a:p>
                      <a:pPr algn="ctr">
                        <a:buNone/>
                      </a:pPr>
                      <a:r>
                        <a:rPr lang="zh-CN" altLang="en-US" sz="1800" b="0">
                          <a:solidFill>
                            <a:schemeClr val="tx1"/>
                          </a:solidFill>
                        </a:rPr>
                        <a:t>说明对象</a:t>
                      </a:r>
                      <a:endParaRPr lang="zh-CN" altLang="en-US" sz="18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6BEA1"/>
                    </a:solidFill>
                  </a:tcPr>
                </a:tc>
              </a:tr>
              <a:tr h="727710">
                <a:tc rowSpan="2">
                  <a:txBody>
                    <a:bodyPr wrap="square"/>
                    <a:lstStyle/>
                    <a:p>
                      <a:pPr algn="ctr">
                        <a:buNone/>
                      </a:pPr>
                      <a:r>
                        <a:rPr lang="en-US" altLang="zh-CN" sz="1800" b="0"/>
                        <a:t>2023.1</a:t>
                      </a:r>
                      <a:endParaRPr lang="en-US" altLang="zh-CN" sz="1800" b="0"/>
                    </a:p>
                    <a:p>
                      <a:pPr algn="ctr">
                        <a:buNone/>
                      </a:pPr>
                      <a:r>
                        <a:rPr lang="zh-CN" altLang="en-US" sz="1800" b="0"/>
                        <a:t>浙江</a:t>
                      </a:r>
                      <a:endParaRPr lang="zh-CN" altLang="en-US" sz="1800" b="0">
                        <a:latin typeface="微软雅黑" panose="020B0503020204020204" charset="-122"/>
                        <a:ea typeface="微软雅黑" panose="020B0503020204020204" charset="-122"/>
                      </a:endParaRPr>
                    </a:p>
                  </a:txBody>
                  <a:tcPr marL="68567" marR="68567" marT="34283" marB="34283" vert="horz"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en-US" altLang="zh-CN"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endParaRPr lang="zh-CN" altLang="en-US"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4020">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en-US" altLang="zh-CN" sz="1800" b="0"/>
                        <a:t>D</a:t>
                      </a:r>
                      <a:endParaRPr lang="en-US" altLang="zh-CN"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r>
                        <a:rPr lang="zh-CN" altLang="en-US" sz="1800" b="0">
                          <a:solidFill>
                            <a:schemeClr val="accent6">
                              <a:lumMod val="50000"/>
                            </a:schemeClr>
                          </a:solidFill>
                        </a:rPr>
                        <a:t>人与自然</a:t>
                      </a: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r>
                        <a:rPr lang="zh-CN" altLang="en-US" sz="1800" b="0"/>
                        <a:t>太阳能农场</a:t>
                      </a:r>
                      <a:endParaRPr lang="zh-CN" altLang="en-US"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r>
                        <a:rPr lang="zh-CN" altLang="en-US" sz="1800" b="0"/>
                        <a:t>说明文</a:t>
                      </a:r>
                      <a:endParaRPr lang="zh-CN" altLang="en-US"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r>
                        <a:rPr lang="zh-CN" altLang="en-US" sz="1800" b="0">
                          <a:solidFill>
                            <a:schemeClr val="accent6">
                              <a:lumMod val="50000"/>
                            </a:schemeClr>
                          </a:solidFill>
                          <a:sym typeface="+mn-ea"/>
                        </a:rPr>
                        <a:t>新事物</a:t>
                      </a: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4175">
                <a:tc rowSpan="3">
                  <a:txBody>
                    <a:bodyPr wrap="square"/>
                    <a:lstStyle/>
                    <a:p>
                      <a:pPr algn="ctr">
                        <a:buNone/>
                      </a:pPr>
                      <a:r>
                        <a:rPr lang="zh-CN" altLang="en-US" sz="1800" b="0">
                          <a:sym typeface="+mn-ea"/>
                        </a:rPr>
                        <a:t>202</a:t>
                      </a:r>
                      <a:r>
                        <a:rPr lang="en-US" altLang="zh-CN" sz="1800" b="0">
                          <a:sym typeface="+mn-ea"/>
                        </a:rPr>
                        <a:t>2.6</a:t>
                      </a:r>
                      <a:endParaRPr lang="en-US" altLang="zh-CN" sz="1800" b="0">
                        <a:sym typeface="+mn-ea"/>
                      </a:endParaRPr>
                    </a:p>
                    <a:p>
                      <a:pPr algn="ctr">
                        <a:buNone/>
                      </a:pPr>
                      <a:r>
                        <a:rPr lang="zh-CN" altLang="en-US" sz="1800" b="0">
                          <a:sym typeface="+mn-ea"/>
                        </a:rPr>
                        <a:t>新高考</a:t>
                      </a:r>
                      <a:r>
                        <a:rPr lang="en-US" altLang="zh-CN" sz="1800" b="0">
                          <a:sym typeface="+mn-ea"/>
                        </a:rPr>
                        <a:t>I</a:t>
                      </a:r>
                      <a:endParaRPr lang="en-US" altLang="zh-CN" sz="1800" b="0">
                        <a:latin typeface="微软雅黑" panose="020B0503020204020204" charset="-122"/>
                        <a:ea typeface="微软雅黑" panose="020B0503020204020204" charset="-122"/>
                        <a:sym typeface="+mn-ea"/>
                      </a:endParaRPr>
                    </a:p>
                  </a:txBody>
                  <a:tcPr marL="68567" marR="68567" marT="34283" marB="34283" vert="horz"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en-US" altLang="zh-CN"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endParaRPr lang="zh-CN" altLang="en-US"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2120">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endParaRPr lang="en-US" altLang="zh-CN"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endParaRPr lang="zh-CN" altLang="en-US"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03860">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en-US" altLang="zh-CN" sz="1800" b="0"/>
                        <a:t>D</a:t>
                      </a:r>
                      <a:endParaRPr lang="en-US" altLang="zh-CN"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r>
                        <a:rPr lang="zh-CN" altLang="en-US" sz="1800" b="0">
                          <a:solidFill>
                            <a:schemeClr val="accent6">
                              <a:lumMod val="50000"/>
                            </a:schemeClr>
                          </a:solidFill>
                          <a:sym typeface="+mn-ea"/>
                        </a:rPr>
                        <a:t>人与社会</a:t>
                      </a: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r>
                        <a:rPr lang="zh-CN" altLang="en-US" sz="1800" b="0">
                          <a:sym typeface="+mn-ea"/>
                        </a:rPr>
                        <a:t>人类语音的发展与农业之间的关系</a:t>
                      </a:r>
                      <a:endParaRPr lang="zh-CN" altLang="en-US"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r>
                        <a:rPr lang="zh-CN" altLang="en-US" sz="1800" b="0">
                          <a:sym typeface="+mn-ea"/>
                        </a:rPr>
                        <a:t>说明文</a:t>
                      </a:r>
                      <a:endParaRPr lang="zh-CN" altLang="en-US"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r>
                        <a:rPr lang="zh-CN" altLang="en-US" sz="1800" b="0">
                          <a:solidFill>
                            <a:schemeClr val="accent6">
                              <a:lumMod val="50000"/>
                            </a:schemeClr>
                          </a:solidFill>
                          <a:sym typeface="+mn-ea"/>
                        </a:rPr>
                        <a:t>研究报告</a:t>
                      </a: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999490">
                <a:tc>
                  <a:txBody>
                    <a:bodyPr wrap="square"/>
                    <a:lstStyle/>
                    <a:p>
                      <a:pPr algn="ctr">
                        <a:buNone/>
                      </a:pPr>
                      <a:endParaRPr lang="zh-CN" altLang="en-US" sz="1800" b="0">
                        <a:sym typeface="+mn-ea"/>
                      </a:endParaRPr>
                    </a:p>
                    <a:p>
                      <a:pPr algn="ctr">
                        <a:buNone/>
                      </a:pPr>
                      <a:endParaRPr lang="zh-CN" altLang="en-US" sz="1800" b="0">
                        <a:sym typeface="+mn-ea"/>
                      </a:endParaRPr>
                    </a:p>
                    <a:p>
                      <a:pPr algn="ctr">
                        <a:buNone/>
                      </a:pPr>
                      <a:r>
                        <a:rPr lang="zh-CN" altLang="en-US" sz="1800" b="0">
                          <a:sym typeface="+mn-ea"/>
                        </a:rPr>
                        <a:t>202</a:t>
                      </a:r>
                      <a:r>
                        <a:rPr lang="en-US" altLang="zh-CN" sz="1800" b="0">
                          <a:sym typeface="+mn-ea"/>
                        </a:rPr>
                        <a:t>1.6</a:t>
                      </a:r>
                      <a:endParaRPr lang="en-US" altLang="zh-CN" sz="1800" b="0">
                        <a:sym typeface="+mn-ea"/>
                      </a:endParaRPr>
                    </a:p>
                    <a:p>
                      <a:pPr algn="ctr">
                        <a:buNone/>
                      </a:pPr>
                      <a:r>
                        <a:rPr lang="zh-CN" altLang="en-US" sz="1800" b="0">
                          <a:sym typeface="+mn-ea"/>
                        </a:rPr>
                        <a:t>新高考</a:t>
                      </a:r>
                      <a:r>
                        <a:rPr lang="en-US" altLang="zh-CN" sz="1800" b="0">
                          <a:sym typeface="+mn-ea"/>
                        </a:rPr>
                        <a:t>I</a:t>
                      </a:r>
                      <a:endParaRPr lang="en-US" altLang="zh-CN" sz="1800" b="0">
                        <a:latin typeface="微软雅黑" panose="020B0503020204020204" charset="-122"/>
                        <a:ea typeface="微软雅黑" panose="020B0503020204020204" charset="-122"/>
                        <a:sym typeface="+mn-ea"/>
                      </a:endParaRPr>
                    </a:p>
                  </a:txBody>
                  <a:tcPr marL="68567" marR="68567" marT="34283" marB="34283" vert="horz"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r>
                        <a:rPr lang="en-US" altLang="zh-CN" sz="1800">
                          <a:sym typeface="+mn-ea"/>
                        </a:rPr>
                        <a:t>D</a:t>
                      </a:r>
                      <a:endParaRPr lang="en-US" altLang="zh-CN"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endParaRPr lang="zh-CN" altLang="en-US" sz="1800">
                        <a:solidFill>
                          <a:schemeClr val="accent6">
                            <a:lumMod val="50000"/>
                          </a:schemeClr>
                        </a:solidFill>
                        <a:sym typeface="+mn-ea"/>
                      </a:endParaRPr>
                    </a:p>
                    <a:p>
                      <a:pPr>
                        <a:buNone/>
                      </a:pPr>
                      <a:endParaRPr lang="zh-CN" altLang="en-US" sz="1800">
                        <a:solidFill>
                          <a:schemeClr val="accent6">
                            <a:lumMod val="50000"/>
                          </a:schemeClr>
                        </a:solidFill>
                        <a:sym typeface="+mn-ea"/>
                      </a:endParaRPr>
                    </a:p>
                    <a:p>
                      <a:pPr>
                        <a:buNone/>
                      </a:pPr>
                      <a:r>
                        <a:rPr lang="zh-CN" altLang="en-US" sz="1800">
                          <a:solidFill>
                            <a:schemeClr val="accent6">
                              <a:lumMod val="50000"/>
                            </a:schemeClr>
                          </a:solidFill>
                          <a:sym typeface="+mn-ea"/>
                        </a:rPr>
                        <a:t>人与社会</a:t>
                      </a:r>
                      <a:endParaRPr lang="zh-CN" altLang="en-US" sz="1800" b="1">
                        <a:latin typeface="等线" panose="02010600030101010101" charset="-122"/>
                        <a:ea typeface="等线" panose="02010600030101010101" charset="-122"/>
                        <a:sym typeface="+mn-ea"/>
                      </a:endParaRPr>
                    </a:p>
                  </a:txBody>
                  <a:tcPr marL="91423" marR="91423"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endParaRPr lang="zh-CN" altLang="en-US" sz="1800" b="1">
                        <a:latin typeface="等线" panose="02010600030101010101" charset="-122"/>
                        <a:ea typeface="等线" panose="02010600030101010101" charset="-122"/>
                        <a:sym typeface="+mn-ea"/>
                      </a:endParaRPr>
                    </a:p>
                    <a:p>
                      <a:pPr>
                        <a:buNone/>
                      </a:pPr>
                      <a:endParaRPr lang="zh-CN" altLang="en-US" sz="1800" b="1">
                        <a:latin typeface="等线" panose="02010600030101010101" charset="-122"/>
                        <a:ea typeface="等线" panose="02010600030101010101" charset="-122"/>
                        <a:sym typeface="+mn-ea"/>
                      </a:endParaRPr>
                    </a:p>
                    <a:p>
                      <a:pPr>
                        <a:buNone/>
                      </a:pPr>
                      <a:r>
                        <a:rPr lang="zh-CN" altLang="en-US" sz="1800" b="1">
                          <a:latin typeface="等线" panose="02010600030101010101" charset="-122"/>
                          <a:ea typeface="等线" panose="02010600030101010101" charset="-122"/>
                          <a:sym typeface="+mn-ea"/>
                        </a:rPr>
                        <a:t>情商的定义以及对有关于情商未来研究的</a:t>
                      </a:r>
                      <a:endParaRPr lang="zh-CN" altLang="en-US" sz="1800" b="1">
                        <a:latin typeface="等线" panose="02010600030101010101" charset="-122"/>
                        <a:ea typeface="等线" panose="02010600030101010101" charset="-122"/>
                        <a:sym typeface="+mn-ea"/>
                      </a:endParaRPr>
                    </a:p>
                    <a:p>
                      <a:pPr>
                        <a:buNone/>
                      </a:pPr>
                      <a:r>
                        <a:rPr lang="zh-CN" altLang="en-US" sz="1800" b="1">
                          <a:latin typeface="等线" panose="02010600030101010101" charset="-122"/>
                          <a:ea typeface="等线" panose="02010600030101010101" charset="-122"/>
                          <a:sym typeface="+mn-ea"/>
                        </a:rPr>
                        <a:t>期望</a:t>
                      </a:r>
                      <a:endParaRPr lang="zh-CN" altLang="en-US" sz="1800" b="1">
                        <a:latin typeface="等线" panose="02010600030101010101" charset="-122"/>
                        <a:ea typeface="等线" panose="02010600030101010101" charset="-122"/>
                        <a:sym typeface="+mn-ea"/>
                      </a:endParaRPr>
                    </a:p>
                  </a:txBody>
                  <a:tcPr marL="91423" marR="91423"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endParaRPr lang="zh-CN" altLang="en-US" sz="1800" b="1">
                        <a:latin typeface="等线" panose="02010600030101010101" charset="-122"/>
                        <a:ea typeface="等线" panose="02010600030101010101" charset="-122"/>
                        <a:sym typeface="+mn-ea"/>
                      </a:endParaRPr>
                    </a:p>
                    <a:p>
                      <a:pPr>
                        <a:buNone/>
                      </a:pPr>
                      <a:endParaRPr lang="zh-CN" altLang="en-US" sz="1800" b="1">
                        <a:latin typeface="等线" panose="02010600030101010101" charset="-122"/>
                        <a:ea typeface="等线" panose="02010600030101010101" charset="-122"/>
                        <a:sym typeface="+mn-ea"/>
                      </a:endParaRPr>
                    </a:p>
                    <a:p>
                      <a:pPr>
                        <a:buNone/>
                      </a:pPr>
                      <a:r>
                        <a:rPr lang="zh-CN" altLang="en-US" sz="1800" b="1">
                          <a:latin typeface="等线" panose="02010600030101010101" charset="-122"/>
                          <a:ea typeface="等线" panose="02010600030101010101" charset="-122"/>
                          <a:sym typeface="+mn-ea"/>
                        </a:rPr>
                        <a:t>说明文</a:t>
                      </a:r>
                      <a:endParaRPr lang="zh-CN" altLang="en-US" sz="1800" b="1">
                        <a:latin typeface="等线" panose="02010600030101010101" charset="-122"/>
                        <a:ea typeface="等线" panose="02010600030101010101" charset="-122"/>
                        <a:sym typeface="+mn-ea"/>
                      </a:endParaRPr>
                    </a:p>
                  </a:txBody>
                  <a:tcPr marL="91423" marR="91423" marT="45711" marB="4571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endParaRPr lang="zh-CN" altLang="en-US" sz="1800">
                        <a:solidFill>
                          <a:schemeClr val="accent6">
                            <a:lumMod val="50000"/>
                          </a:schemeClr>
                        </a:solidFill>
                        <a:sym typeface="+mn-ea"/>
                      </a:endParaRPr>
                    </a:p>
                    <a:p>
                      <a:pPr>
                        <a:buNone/>
                      </a:pPr>
                      <a:endParaRPr lang="zh-CN" altLang="en-US" sz="1800">
                        <a:solidFill>
                          <a:schemeClr val="accent6">
                            <a:lumMod val="50000"/>
                          </a:schemeClr>
                        </a:solidFill>
                        <a:sym typeface="+mn-ea"/>
                      </a:endParaRPr>
                    </a:p>
                    <a:p>
                      <a:pPr>
                        <a:buNone/>
                      </a:pPr>
                      <a:r>
                        <a:rPr lang="zh-CN" altLang="en-US" sz="1800">
                          <a:solidFill>
                            <a:schemeClr val="accent6">
                              <a:lumMod val="50000"/>
                            </a:schemeClr>
                          </a:solidFill>
                          <a:sym typeface="+mn-ea"/>
                        </a:rPr>
                        <a:t>研究报告</a:t>
                      </a:r>
                      <a:endParaRPr lang="zh-CN" altLang="en-US" sz="1800" b="1">
                        <a:latin typeface="等线" panose="02010600030101010101" charset="-122"/>
                        <a:ea typeface="等线" panose="02010600030101010101" charset="-122"/>
                        <a:sym typeface="+mn-ea"/>
                      </a:endParaRPr>
                    </a:p>
                  </a:txBody>
                  <a:tcPr marL="91423" marR="91423" marT="45711" marB="45711">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51485">
                <a:tc rowSpan="2">
                  <a:txBody>
                    <a:bodyPr wrap="square"/>
                    <a:lstStyle/>
                    <a:p>
                      <a:pPr algn="ctr">
                        <a:buNone/>
                      </a:pPr>
                      <a:r>
                        <a:rPr lang="zh-CN" altLang="en-US" sz="1800" b="0">
                          <a:sym typeface="宋体" panose="02010600030101010101" pitchFamily="2" charset="-122"/>
                        </a:rPr>
                        <a:t>2020</a:t>
                      </a:r>
                      <a:r>
                        <a:rPr lang="en-US" altLang="zh-CN" sz="1800" b="0">
                          <a:sym typeface="宋体" panose="02010600030101010101" pitchFamily="2" charset="-122"/>
                        </a:rPr>
                        <a:t>.6</a:t>
                      </a:r>
                      <a:endParaRPr lang="en-US" altLang="zh-CN" sz="1800" b="0">
                        <a:sym typeface="宋体" panose="02010600030101010101" pitchFamily="2" charset="-122"/>
                      </a:endParaRPr>
                    </a:p>
                    <a:p>
                      <a:pPr algn="ctr">
                        <a:buNone/>
                      </a:pPr>
                      <a:r>
                        <a:rPr lang="zh-CN" altLang="en-US" sz="1800" b="0">
                          <a:sym typeface="+mn-ea"/>
                        </a:rPr>
                        <a:t>新高考</a:t>
                      </a:r>
                      <a:r>
                        <a:rPr lang="en-US" altLang="zh-CN" sz="1800" b="0">
                          <a:sym typeface="+mn-ea"/>
                        </a:rPr>
                        <a:t>I</a:t>
                      </a:r>
                      <a:endParaRPr lang="en-US" altLang="zh-CN" sz="1800" b="0">
                        <a:latin typeface="微软雅黑" panose="020B0503020204020204" charset="-122"/>
                        <a:ea typeface="微软雅黑" panose="020B0503020204020204" charset="-122"/>
                        <a:sym typeface="+mn-ea"/>
                      </a:endParaRPr>
                    </a:p>
                  </a:txBody>
                  <a:tcPr marL="68567" marR="68567" marT="34283" marB="34283" vert="horz"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wrap="square"/>
                    <a:lstStyle/>
                    <a:p>
                      <a:pPr algn="ctr">
                        <a:buNone/>
                      </a:pPr>
                      <a:endParaRPr lang="en-US" altLang="zh-CN"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buNone/>
                      </a:pPr>
                      <a:endParaRPr lang="zh-CN" altLang="en-US"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wrap="square"/>
                    <a:lstStyle/>
                    <a:p>
                      <a:pPr algn="ctr">
                        <a:buNone/>
                      </a:pP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04495">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p>
                      <a:pPr algn="ctr">
                        <a:buNone/>
                      </a:pPr>
                      <a:r>
                        <a:rPr lang="en-US" altLang="zh-CN" sz="1800" b="0"/>
                        <a:t>D</a:t>
                      </a:r>
                      <a:endParaRPr lang="en-US" altLang="zh-CN" sz="1800" b="0">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wrap="square"/>
                    <a:lstStyle/>
                    <a:p>
                      <a:pPr algn="ctr">
                        <a:buNone/>
                      </a:pPr>
                      <a:r>
                        <a:rPr lang="zh-CN" altLang="en-US" sz="1800" b="0">
                          <a:solidFill>
                            <a:schemeClr val="accent6">
                              <a:lumMod val="50000"/>
                            </a:schemeClr>
                          </a:solidFill>
                          <a:sym typeface="+mn-ea"/>
                        </a:rPr>
                        <a:t>人与社会</a:t>
                      </a:r>
                      <a:endParaRPr lang="zh-CN" altLang="en-US" sz="180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wrap="square"/>
                    <a:lstStyle/>
                    <a:p>
                      <a:pPr>
                        <a:buNone/>
                      </a:pPr>
                      <a:r>
                        <a:rPr lang="zh-CN" altLang="en-US" sz="1800" b="0">
                          <a:sym typeface="+mn-ea"/>
                        </a:rPr>
                        <a:t>就餐同伴对饮食习惯的影响</a:t>
                      </a:r>
                      <a:endParaRPr lang="zh-CN" altLang="en-US"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wrap="square"/>
                    <a:lstStyle/>
                    <a:p>
                      <a:pPr algn="ctr">
                        <a:buNone/>
                      </a:pPr>
                      <a:r>
                        <a:rPr lang="zh-CN" altLang="en-US" sz="1800" b="0">
                          <a:sym typeface="+mn-ea"/>
                        </a:rPr>
                        <a:t>说明文</a:t>
                      </a:r>
                      <a:endParaRPr lang="zh-CN" altLang="en-US" sz="1800" b="0">
                        <a:latin typeface="微软雅黑" panose="020B0503020204020204" charset="-122"/>
                        <a:ea typeface="微软雅黑" panose="020B0503020204020204" charset="-122"/>
                        <a:sym typeface="+mn-ea"/>
                      </a:endParaRPr>
                    </a:p>
                  </a:txBody>
                  <a:tcPr marL="68567" marR="68567" marT="34283" marB="34283"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wrap="square"/>
                    <a:lstStyle/>
                    <a:p>
                      <a:pPr algn="ctr">
                        <a:buNone/>
                      </a:pPr>
                      <a:r>
                        <a:rPr lang="zh-CN" altLang="en-US" sz="1800" b="0">
                          <a:solidFill>
                            <a:schemeClr val="accent6">
                              <a:lumMod val="50000"/>
                            </a:schemeClr>
                          </a:solidFill>
                          <a:sym typeface="+mn-ea"/>
                        </a:rPr>
                        <a:t>研究报告</a:t>
                      </a:r>
                      <a:endParaRPr lang="zh-CN" altLang="en-US" sz="180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bl>
          </a:graphicData>
        </a:graphic>
      </p:graphicFrame>
      <p:sp>
        <p:nvSpPr>
          <p:cNvPr id="14" name="标注: 弯曲线形(带边框和强调线) 13"/>
          <p:cNvSpPr/>
          <p:nvPr/>
        </p:nvSpPr>
        <p:spPr>
          <a:xfrm>
            <a:off x="2555641" y="3500706"/>
            <a:ext cx="5644748" cy="1191311"/>
          </a:xfrm>
          <a:prstGeom prst="accentBorderCallout2">
            <a:avLst>
              <a:gd name="adj1" fmla="val 22920"/>
              <a:gd name="adj2" fmla="val -3272"/>
              <a:gd name="adj3" fmla="val 22920"/>
              <a:gd name="adj4" fmla="val -8086"/>
              <a:gd name="adj5" fmla="val 84979"/>
              <a:gd name="adj6" fmla="val -22222"/>
            </a:avLst>
          </a:prstGeom>
          <a:solidFill>
            <a:srgbClr val="412D01"/>
          </a:solidFill>
          <a:ln w="28575" cap="flat" cmpd="sng" algn="ctr">
            <a:solidFill>
              <a:srgbClr val="412D01"/>
            </a:solidFill>
            <a:prstDash val="solid"/>
            <a:miter lim="800000"/>
          </a:ln>
          <a:effectLst/>
        </p:spPr>
        <p:txBody>
          <a:bodyPr rtlCol="0" anchor="ctr"/>
          <a:lstStyle/>
          <a:p>
            <a:pPr marL="0" marR="0" lvl="0" indent="0" defTabSz="457200" eaLnBrk="1" fontAlgn="auto" latinLnBrk="0" hangingPunct="1">
              <a:lnSpc>
                <a:spcPct val="100000"/>
              </a:lnSpc>
              <a:spcBef>
                <a:spcPct val="0"/>
              </a:spcBef>
              <a:spcAft>
                <a:spcPct val="0"/>
              </a:spcAft>
              <a:buClrTx/>
              <a:buSzTx/>
              <a:buFontTx/>
              <a:buNone/>
              <a:defRPr/>
            </a:pPr>
            <a:r>
              <a:rPr kumimoji="0" lang="zh-CN" altLang="en-US" sz="24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以“人与自然，人与社会”两大主题语境为主，涉及科学与技术、自然生态与环境等多个主题。</a:t>
            </a:r>
            <a:endParaRPr kumimoji="0" lang="zh-CN" altLang="en-US" sz="24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 name="TextBox 76"/>
          <p:cNvSpPr txBox="1"/>
          <p:nvPr>
            <p:custDataLst>
              <p:tags r:id="rId4"/>
            </p:custDataLst>
          </p:nvPr>
        </p:nvSpPr>
        <p:spPr>
          <a:xfrm>
            <a:off x="198755" y="362585"/>
            <a:ext cx="7343140" cy="1198880"/>
          </a:xfrm>
          <a:prstGeom prst="rect">
            <a:avLst/>
          </a:prstGeom>
          <a:noFill/>
        </p:spPr>
        <p:txBody>
          <a:bodyPr wrap="square" rtlCol="0">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mn-lt"/>
              </a:rPr>
              <a:t>命题特点</a:t>
            </a:r>
            <a:r>
              <a:rPr lang="zh-CN" altLang="en-US" sz="3600" noProof="0">
                <a:ln>
                  <a:noFill/>
                </a:ln>
                <a:solidFill>
                  <a:schemeClr val="tx1"/>
                </a:solidFill>
                <a:effectLst/>
                <a:uLnTx/>
                <a:uFillTx/>
                <a:latin typeface="Arial" panose="020B0604020202020204"/>
                <a:ea typeface="微软雅黑" panose="020B0503020204020204" charset="-122"/>
                <a:cs typeface="+mn-ea"/>
                <a:sym typeface="+mn-lt"/>
              </a:rPr>
              <a:t>命题特点 </a:t>
            </a:r>
            <a:r>
              <a:rPr lang="en-US" altLang="zh-CN" sz="3600" noProof="0">
                <a:ln>
                  <a:noFill/>
                </a:ln>
                <a:solidFill>
                  <a:schemeClr val="tx1"/>
                </a:solidFill>
                <a:effectLst/>
                <a:uLnTx/>
                <a:uFillTx/>
                <a:latin typeface="Arial" panose="020B0604020202020204"/>
                <a:ea typeface="微软雅黑" panose="020B0503020204020204" charset="-122"/>
                <a:cs typeface="+mn-ea"/>
                <a:sym typeface="+mn-lt"/>
              </a:rPr>
              <a:t>| 1. </a:t>
            </a:r>
            <a:r>
              <a:rPr lang="zh-CN" altLang="en-US" sz="3600" noProof="0">
                <a:ln>
                  <a:noFill/>
                </a:ln>
                <a:solidFill>
                  <a:schemeClr val="tx1"/>
                </a:solidFill>
                <a:effectLst/>
                <a:uLnTx/>
                <a:uFillTx/>
                <a:latin typeface="Arial" panose="020B0604020202020204"/>
                <a:ea typeface="微软雅黑" panose="020B0503020204020204" charset="-122"/>
                <a:cs typeface="+mn-ea"/>
                <a:sym typeface="+mn-lt"/>
              </a:rPr>
              <a:t>主题语境</a:t>
            </a:r>
            <a:r>
              <a:rPr kumimoji="0" lang="zh-CN" altLang="en-US" sz="36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mn-lt"/>
              </a:rPr>
              <a:t> </a:t>
            </a:r>
            <a:r>
              <a:rPr kumimoji="0" lang="en-US" altLang="zh-CN" sz="36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 1. </a:t>
            </a:r>
            <a:r>
              <a:rPr kumimoji="0" lang="zh-CN" altLang="en-US" sz="36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主题语境</a:t>
            </a:r>
            <a:endParaRPr kumimoji="0" lang="zh-CN" altLang="en-US" sz="36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6"/>
          <p:cNvSpPr txBox="1"/>
          <p:nvPr/>
        </p:nvSpPr>
        <p:spPr>
          <a:xfrm>
            <a:off x="149159" y="1550181"/>
            <a:ext cx="2475865" cy="206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75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The High School Attached to Hunan Normal University</a:t>
            </a:r>
            <a:endParaRPr kumimoji="0" lang="en-US" altLang="zh-CN" sz="75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endParaRPr>
          </a:p>
        </p:txBody>
      </p:sp>
      <p:cxnSp>
        <p:nvCxnSpPr>
          <p:cNvPr id="5" name="直接连接符 4"/>
          <p:cNvCxnSpPr/>
          <p:nvPr/>
        </p:nvCxnSpPr>
        <p:spPr>
          <a:xfrm>
            <a:off x="231054" y="1051220"/>
            <a:ext cx="532901" cy="0"/>
          </a:xfrm>
          <a:prstGeom prst="line">
            <a:avLst/>
          </a:prstGeom>
          <a:ln w="57150" cap="rnd">
            <a:solidFill>
              <a:srgbClr val="E1D5B9"/>
            </a:solidFill>
          </a:ln>
        </p:spPr>
        <p:style>
          <a:lnRef idx="1">
            <a:schemeClr val="accent1"/>
          </a:lnRef>
          <a:fillRef idx="0">
            <a:schemeClr val="accent1"/>
          </a:fillRef>
          <a:effectRef idx="0">
            <a:schemeClr val="accent1"/>
          </a:effectRef>
          <a:fontRef idx="minor">
            <a:schemeClr val="tx1"/>
          </a:fontRef>
        </p:style>
      </p:cxnSp>
      <p:sp>
        <p:nvSpPr>
          <p:cNvPr id="6" name="TextBox 76"/>
          <p:cNvSpPr txBox="1"/>
          <p:nvPr/>
        </p:nvSpPr>
        <p:spPr>
          <a:xfrm>
            <a:off x="149160" y="1129229"/>
            <a:ext cx="4341026"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命题特点 </a:t>
            </a:r>
            <a:r>
              <a:rPr kumimoji="0" lang="en-US" altLang="zh-CN"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 2. </a:t>
            </a:r>
            <a:r>
              <a:rPr lang="zh-CN" altLang="en-US" sz="2700">
                <a:solidFill>
                  <a:prstClr val="white"/>
                </a:solidFill>
                <a:latin typeface="Arial" panose="020B0604020202020204"/>
                <a:ea typeface="微软雅黑" panose="020B0503020204020204" charset="-122"/>
                <a:cs typeface="+mn-ea"/>
                <a:sym typeface="+mn-lt"/>
              </a:rPr>
              <a:t>内容倾向</a:t>
            </a:r>
            <a:endPar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endParaRPr>
          </a:p>
        </p:txBody>
      </p:sp>
      <p:pic>
        <p:nvPicPr>
          <p:cNvPr id="7" name="图片 6"/>
          <p:cNvPicPr>
            <a:picLocks noChangeAspect="1"/>
          </p:cNvPicPr>
          <p:nvPr/>
        </p:nvPicPr>
        <p:blipFill>
          <a:blip r:embed="rId1"/>
          <a:srcRect l="2722" r="1189" b="56790"/>
          <a:stretch>
            <a:fillRect/>
          </a:stretch>
        </p:blipFill>
        <p:spPr>
          <a:xfrm>
            <a:off x="345339" y="2169132"/>
            <a:ext cx="5614200" cy="3069718"/>
          </a:xfrm>
          <a:prstGeom prst="rect">
            <a:avLst/>
          </a:prstGeom>
        </p:spPr>
      </p:pic>
      <p:sp>
        <p:nvSpPr>
          <p:cNvPr id="8" name="矩形 7"/>
          <p:cNvSpPr/>
          <p:nvPr/>
        </p:nvSpPr>
        <p:spPr>
          <a:xfrm>
            <a:off x="1430098" y="3394557"/>
            <a:ext cx="2748314" cy="262730"/>
          </a:xfrm>
          <a:prstGeom prst="rect">
            <a:avLst/>
          </a:prstGeom>
          <a:solidFill>
            <a:srgbClr val="D02F4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32" name="圆角矩形 20"/>
          <p:cNvSpPr/>
          <p:nvPr/>
        </p:nvSpPr>
        <p:spPr>
          <a:xfrm>
            <a:off x="503566" y="3867590"/>
            <a:ext cx="520778" cy="315902"/>
          </a:xfrm>
          <a:prstGeom prst="ellipse">
            <a:avLst/>
          </a:prstGeom>
          <a:solidFill>
            <a:srgbClr val="FF0000">
              <a:alpha val="0"/>
            </a:srgbClr>
          </a:solidFill>
          <a:ln w="25400">
            <a:solidFill>
              <a:srgbClr val="E63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cxnSp>
        <p:nvCxnSpPr>
          <p:cNvPr id="34" name="直接连接符 33"/>
          <p:cNvCxnSpPr/>
          <p:nvPr/>
        </p:nvCxnSpPr>
        <p:spPr>
          <a:xfrm flipV="1">
            <a:off x="2878130" y="3643319"/>
            <a:ext cx="363077" cy="13968"/>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37" name="组合 36"/>
          <p:cNvGrpSpPr/>
          <p:nvPr/>
        </p:nvGrpSpPr>
        <p:grpSpPr>
          <a:xfrm>
            <a:off x="345339" y="2193497"/>
            <a:ext cx="5614200" cy="2580675"/>
            <a:chOff x="308072" y="1365544"/>
            <a:chExt cx="9572138" cy="4175892"/>
          </a:xfrm>
        </p:grpSpPr>
        <p:pic>
          <p:nvPicPr>
            <p:cNvPr id="35" name="图片 34"/>
            <p:cNvPicPr>
              <a:picLocks noChangeAspect="1"/>
            </p:cNvPicPr>
            <p:nvPr/>
          </p:nvPicPr>
          <p:blipFill>
            <a:blip r:embed="rId1"/>
            <a:srcRect l="2722" t="43734" r="1189" b="31167"/>
            <a:stretch>
              <a:fillRect/>
            </a:stretch>
          </p:blipFill>
          <p:spPr>
            <a:xfrm>
              <a:off x="308072" y="2581763"/>
              <a:ext cx="9572138" cy="2959673"/>
            </a:xfrm>
            <a:prstGeom prst="rect">
              <a:avLst/>
            </a:prstGeom>
          </p:spPr>
        </p:pic>
        <p:pic>
          <p:nvPicPr>
            <p:cNvPr id="36" name="图片 35"/>
            <p:cNvPicPr>
              <a:picLocks noChangeAspect="1"/>
            </p:cNvPicPr>
            <p:nvPr/>
          </p:nvPicPr>
          <p:blipFill>
            <a:blip r:embed="rId1"/>
            <a:srcRect l="2722" r="1189" b="89959"/>
            <a:stretch>
              <a:fillRect/>
            </a:stretch>
          </p:blipFill>
          <p:spPr>
            <a:xfrm>
              <a:off x="308072" y="1365544"/>
              <a:ext cx="9572138" cy="1216219"/>
            </a:xfrm>
            <a:prstGeom prst="rect">
              <a:avLst/>
            </a:prstGeom>
          </p:spPr>
        </p:pic>
      </p:grpSp>
      <p:sp>
        <p:nvSpPr>
          <p:cNvPr id="38" name="矩形 37"/>
          <p:cNvSpPr/>
          <p:nvPr/>
        </p:nvSpPr>
        <p:spPr>
          <a:xfrm>
            <a:off x="1372571" y="3728277"/>
            <a:ext cx="2748314" cy="262730"/>
          </a:xfrm>
          <a:prstGeom prst="rect">
            <a:avLst/>
          </a:prstGeom>
          <a:solidFill>
            <a:srgbClr val="D02F4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39" name="圆角矩形 20"/>
          <p:cNvSpPr/>
          <p:nvPr/>
        </p:nvSpPr>
        <p:spPr>
          <a:xfrm>
            <a:off x="396623" y="3582874"/>
            <a:ext cx="734663" cy="553535"/>
          </a:xfrm>
          <a:prstGeom prst="ellipse">
            <a:avLst/>
          </a:prstGeom>
          <a:solidFill>
            <a:srgbClr val="FF0000">
              <a:alpha val="0"/>
            </a:srgbClr>
          </a:solidFill>
          <a:ln w="25400">
            <a:solidFill>
              <a:srgbClr val="E63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cxnSp>
        <p:nvCxnSpPr>
          <p:cNvPr id="40" name="直接连接符 39"/>
          <p:cNvCxnSpPr/>
          <p:nvPr/>
        </p:nvCxnSpPr>
        <p:spPr>
          <a:xfrm>
            <a:off x="2397909" y="3991007"/>
            <a:ext cx="1509060" cy="0"/>
          </a:xfrm>
          <a:prstGeom prst="line">
            <a:avLst/>
          </a:prstGeom>
          <a:ln w="38100"/>
        </p:spPr>
        <p:style>
          <a:lnRef idx="1">
            <a:schemeClr val="accent2"/>
          </a:lnRef>
          <a:fillRef idx="0">
            <a:schemeClr val="accent2"/>
          </a:fillRef>
          <a:effectRef idx="0">
            <a:schemeClr val="accent2"/>
          </a:effectRef>
          <a:fontRef idx="minor">
            <a:schemeClr val="tx1"/>
          </a:fontRef>
        </p:style>
      </p:cxnSp>
      <p:grpSp>
        <p:nvGrpSpPr>
          <p:cNvPr id="46" name="组合 45"/>
          <p:cNvGrpSpPr/>
          <p:nvPr/>
        </p:nvGrpSpPr>
        <p:grpSpPr>
          <a:xfrm>
            <a:off x="345339" y="2193497"/>
            <a:ext cx="5614200" cy="2924010"/>
            <a:chOff x="308072" y="1365545"/>
            <a:chExt cx="9572138" cy="4727589"/>
          </a:xfrm>
        </p:grpSpPr>
        <p:pic>
          <p:nvPicPr>
            <p:cNvPr id="45" name="图片 44"/>
            <p:cNvPicPr>
              <a:picLocks noChangeAspect="1"/>
            </p:cNvPicPr>
            <p:nvPr/>
          </p:nvPicPr>
          <p:blipFill>
            <a:blip r:embed="rId1"/>
            <a:srcRect l="2722" r="1189" b="89959"/>
            <a:stretch>
              <a:fillRect/>
            </a:stretch>
          </p:blipFill>
          <p:spPr>
            <a:xfrm>
              <a:off x="308072" y="1365545"/>
              <a:ext cx="9572138" cy="1216219"/>
            </a:xfrm>
            <a:prstGeom prst="rect">
              <a:avLst/>
            </a:prstGeom>
          </p:spPr>
        </p:pic>
        <p:pic>
          <p:nvPicPr>
            <p:cNvPr id="42" name="图片 41"/>
            <p:cNvPicPr>
              <a:picLocks noChangeAspect="1"/>
            </p:cNvPicPr>
            <p:nvPr/>
          </p:nvPicPr>
          <p:blipFill>
            <a:blip r:embed="rId1"/>
            <a:srcRect l="2722" t="70059" r="1189"/>
            <a:stretch>
              <a:fillRect/>
            </a:stretch>
          </p:blipFill>
          <p:spPr>
            <a:xfrm>
              <a:off x="308072" y="2562368"/>
              <a:ext cx="9572138" cy="3530766"/>
            </a:xfrm>
            <a:prstGeom prst="rect">
              <a:avLst/>
            </a:prstGeom>
          </p:spPr>
        </p:pic>
      </p:grpSp>
      <p:sp>
        <p:nvSpPr>
          <p:cNvPr id="47" name="矩形 46"/>
          <p:cNvSpPr/>
          <p:nvPr/>
        </p:nvSpPr>
        <p:spPr>
          <a:xfrm>
            <a:off x="1498536" y="4002388"/>
            <a:ext cx="4461002" cy="262730"/>
          </a:xfrm>
          <a:prstGeom prst="rect">
            <a:avLst/>
          </a:prstGeom>
          <a:solidFill>
            <a:srgbClr val="D02F4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48" name="圆角矩形 20"/>
          <p:cNvSpPr/>
          <p:nvPr/>
        </p:nvSpPr>
        <p:spPr>
          <a:xfrm>
            <a:off x="371929" y="3681218"/>
            <a:ext cx="734663" cy="553535"/>
          </a:xfrm>
          <a:prstGeom prst="ellipse">
            <a:avLst/>
          </a:prstGeom>
          <a:solidFill>
            <a:srgbClr val="FF0000">
              <a:alpha val="0"/>
            </a:srgbClr>
          </a:solidFill>
          <a:ln w="25400">
            <a:solidFill>
              <a:srgbClr val="E63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cxnSp>
        <p:nvCxnSpPr>
          <p:cNvPr id="49" name="直接连接符 48"/>
          <p:cNvCxnSpPr/>
          <p:nvPr/>
        </p:nvCxnSpPr>
        <p:spPr>
          <a:xfrm>
            <a:off x="3340327" y="4250761"/>
            <a:ext cx="989324"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51" name="矩形 50"/>
          <p:cNvSpPr/>
          <p:nvPr/>
        </p:nvSpPr>
        <p:spPr>
          <a:xfrm>
            <a:off x="1498536" y="4280812"/>
            <a:ext cx="548618" cy="233417"/>
          </a:xfrm>
          <a:prstGeom prst="rect">
            <a:avLst/>
          </a:prstGeom>
          <a:solidFill>
            <a:srgbClr val="D02F4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graphicFrame>
        <p:nvGraphicFramePr>
          <p:cNvPr id="63" name="表格 62"/>
          <p:cNvGraphicFramePr>
            <a:graphicFrameLocks noGrp="1"/>
          </p:cNvGraphicFramePr>
          <p:nvPr>
            <p:custDataLst>
              <p:tags r:id="rId2"/>
            </p:custDataLst>
          </p:nvPr>
        </p:nvGraphicFramePr>
        <p:xfrm>
          <a:off x="6158264" y="2169132"/>
          <a:ext cx="2665730" cy="3167380"/>
        </p:xfrm>
        <a:graphic>
          <a:graphicData uri="http://schemas.openxmlformats.org/drawingml/2006/table">
            <a:tbl>
              <a:tblPr firstRow="1" bandRow="1"/>
              <a:tblGrid>
                <a:gridCol w="963295"/>
                <a:gridCol w="430530"/>
                <a:gridCol w="1271905"/>
              </a:tblGrid>
              <a:tr h="480060">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1350" b="0" kern="1200">
                          <a:solidFill>
                            <a:schemeClr val="bg1"/>
                          </a:solidFill>
                          <a:latin typeface="微软雅黑" panose="020B0503020204020204" charset="-122"/>
                          <a:ea typeface="微软雅黑" panose="020B0503020204020204" charset="-122"/>
                        </a:rPr>
                        <a:t>时间</a:t>
                      </a:r>
                      <a:endParaRPr lang="zh-CN" altLang="en-US" sz="1350" b="0" kern="1200">
                        <a:solidFill>
                          <a:schemeClr val="bg1"/>
                        </a:solidFill>
                        <a:latin typeface="微软雅黑" panose="020B0503020204020204" charset="-122"/>
                        <a:ea typeface="微软雅黑" panose="020B0503020204020204" charset="-122"/>
                        <a:cs typeface="+mn-cs"/>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1350" b="0" kern="1200">
                          <a:solidFill>
                            <a:schemeClr val="bg1"/>
                          </a:solidFill>
                          <a:latin typeface="微软雅黑" panose="020B0503020204020204" charset="-122"/>
                          <a:ea typeface="微软雅黑" panose="020B0503020204020204" charset="-122"/>
                        </a:rPr>
                        <a:t>篇目</a:t>
                      </a:r>
                      <a:endParaRPr lang="zh-CN" altLang="en-US" sz="1350" b="0" kern="1200">
                        <a:solidFill>
                          <a:schemeClr val="bg1"/>
                        </a:solidFill>
                        <a:latin typeface="微软雅黑" panose="020B0503020204020204" charset="-122"/>
                        <a:ea typeface="微软雅黑" panose="020B0503020204020204" charset="-122"/>
                        <a:cs typeface="+mn-cs"/>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1350" b="0">
                          <a:solidFill>
                            <a:schemeClr val="bg1"/>
                          </a:solidFill>
                          <a:latin typeface="微软雅黑" panose="020B0503020204020204" charset="-122"/>
                          <a:ea typeface="微软雅黑" panose="020B0503020204020204" charset="-122"/>
                        </a:rPr>
                        <a:t>说明对象</a:t>
                      </a:r>
                      <a:endParaRPr lang="zh-CN" altLang="en-US" sz="1350" b="0">
                        <a:solidFill>
                          <a:schemeClr val="bg1"/>
                        </a:solidFill>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19574"/>
                    </a:solidFill>
                  </a:tcPr>
                </a:tc>
              </a:tr>
              <a:tr h="422910">
                <a:tc rowSpan="2">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b="0">
                          <a:latin typeface="微软雅黑" panose="020B0503020204020204" charset="-122"/>
                          <a:ea typeface="微软雅黑" panose="020B0503020204020204" charset="-122"/>
                        </a:rPr>
                        <a:t>2023.1 </a:t>
                      </a:r>
                      <a:endParaRPr lang="en-US" altLang="zh-CN" sz="1350" b="0" smtClean="0">
                        <a:latin typeface="微软雅黑" panose="020B0503020204020204" charset="-122"/>
                        <a:ea typeface="微软雅黑" panose="020B0503020204020204" charset="-122"/>
                      </a:endParaRPr>
                    </a:p>
                    <a:p>
                      <a:pPr algn="ctr">
                        <a:buNone/>
                      </a:pPr>
                      <a:r>
                        <a:rPr lang="zh-CN" altLang="en-US" sz="1350" b="0" smtClean="0">
                          <a:latin typeface="微软雅黑" panose="020B0503020204020204" charset="-122"/>
                          <a:ea typeface="微软雅黑" panose="020B0503020204020204" charset="-122"/>
                        </a:rPr>
                        <a:t>浙江</a:t>
                      </a:r>
                      <a:endParaRPr lang="zh-CN" altLang="en-US" sz="1350" b="0">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1350" b="0">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r>
              <a:tr h="297180">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b="0">
                          <a:latin typeface="微软雅黑" panose="020B0503020204020204" charset="-122"/>
                          <a:ea typeface="微软雅黑" panose="020B0503020204020204" charset="-122"/>
                        </a:rPr>
                        <a:t>D</a:t>
                      </a:r>
                      <a:endParaRPr lang="en-US" altLang="zh-CN" sz="1350" b="0">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solidFill>
                            <a:schemeClr val="accent6">
                              <a:lumMod val="50000"/>
                            </a:schemeClr>
                          </a:solidFill>
                          <a:latin typeface="微软雅黑" panose="020B0503020204020204" charset="-122"/>
                          <a:ea typeface="微软雅黑" panose="020B0503020204020204" charset="-122"/>
                          <a:sym typeface="+mn-ea"/>
                        </a:rPr>
                        <a:t>新事物</a:t>
                      </a:r>
                      <a:endParaRPr lang="zh-CN" altLang="en-US" sz="135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r>
              <a:tr h="297180">
                <a:tc rowSpan="3">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latin typeface="微软雅黑" panose="020B0503020204020204" charset="-122"/>
                          <a:ea typeface="微软雅黑" panose="020B0503020204020204" charset="-122"/>
                          <a:sym typeface="+mn-ea"/>
                        </a:rPr>
                        <a:t>202</a:t>
                      </a:r>
                      <a:r>
                        <a:rPr lang="en-US" altLang="zh-CN" sz="1350" b="0">
                          <a:latin typeface="微软雅黑" panose="020B0503020204020204" charset="-122"/>
                          <a:ea typeface="微软雅黑" panose="020B0503020204020204" charset="-122"/>
                          <a:sym typeface="+mn-ea"/>
                        </a:rPr>
                        <a:t>2.6 </a:t>
                      </a:r>
                      <a:endParaRPr lang="en-US" altLang="zh-CN" sz="1350" b="0" smtClean="0">
                        <a:latin typeface="微软雅黑" panose="020B0503020204020204" charset="-122"/>
                        <a:ea typeface="微软雅黑" panose="020B0503020204020204" charset="-122"/>
                        <a:sym typeface="+mn-ea"/>
                      </a:endParaRPr>
                    </a:p>
                    <a:p>
                      <a:pPr algn="ctr">
                        <a:buNone/>
                      </a:pPr>
                      <a:r>
                        <a:rPr lang="zh-CN" altLang="en-US" sz="1350" b="0" smtClean="0">
                          <a:latin typeface="微软雅黑" panose="020B0503020204020204" charset="-122"/>
                          <a:ea typeface="微软雅黑" panose="020B0503020204020204" charset="-122"/>
                          <a:sym typeface="+mn-ea"/>
                        </a:rPr>
                        <a:t>新</a:t>
                      </a:r>
                      <a:r>
                        <a:rPr lang="zh-CN" altLang="en-US" sz="1350" b="0">
                          <a:latin typeface="微软雅黑" panose="020B0503020204020204" charset="-122"/>
                          <a:ea typeface="微软雅黑" panose="020B0503020204020204" charset="-122"/>
                          <a:sym typeface="+mn-ea"/>
                        </a:rPr>
                        <a:t>高考</a:t>
                      </a:r>
                      <a:r>
                        <a:rPr lang="en-US" altLang="zh-CN" sz="1350" b="0">
                          <a:latin typeface="微软雅黑" panose="020B0503020204020204" charset="-122"/>
                          <a:ea typeface="微软雅黑" panose="020B0503020204020204" charset="-122"/>
                          <a:sym typeface="+mn-ea"/>
                        </a:rPr>
                        <a:t>I</a:t>
                      </a:r>
                      <a:endParaRPr lang="en-US" altLang="zh-CN" sz="1350" b="0">
                        <a:latin typeface="微软雅黑" panose="020B0503020204020204" charset="-122"/>
                        <a:ea typeface="微软雅黑" panose="020B0503020204020204" charset="-122"/>
                        <a:sym typeface="+mn-ea"/>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1350" b="0">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r>
              <a:tr h="297815">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1350" b="0">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r>
              <a:tr h="297180">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b="0">
                          <a:latin typeface="微软雅黑" panose="020B0503020204020204" charset="-122"/>
                          <a:ea typeface="微软雅黑" panose="020B0503020204020204" charset="-122"/>
                        </a:rPr>
                        <a:t>D</a:t>
                      </a:r>
                      <a:endParaRPr lang="en-US" altLang="zh-CN" sz="1350" b="0">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solidFill>
                            <a:schemeClr val="accent6">
                              <a:lumMod val="50000"/>
                            </a:schemeClr>
                          </a:solidFill>
                          <a:latin typeface="微软雅黑" panose="020B0503020204020204" charset="-122"/>
                          <a:ea typeface="微软雅黑" panose="020B0503020204020204" charset="-122"/>
                          <a:sym typeface="+mn-ea"/>
                        </a:rPr>
                        <a:t>研究报告</a:t>
                      </a:r>
                      <a:endParaRPr lang="zh-CN" altLang="en-US" sz="1350" b="0">
                        <a:solidFill>
                          <a:schemeClr val="accent6">
                            <a:lumMod val="50000"/>
                          </a:schemeClr>
                        </a:solidFill>
                        <a:latin typeface="微软雅黑" panose="020B0503020204020204" charset="-122"/>
                        <a:ea typeface="微软雅黑" panose="020B0503020204020204" charset="-122"/>
                        <a:sym typeface="+mn-ea"/>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r>
              <a:tr h="480060">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latin typeface="微软雅黑" panose="020B0503020204020204" charset="-122"/>
                          <a:ea typeface="微软雅黑" panose="020B0503020204020204" charset="-122"/>
                          <a:sym typeface="+mn-ea"/>
                        </a:rPr>
                        <a:t>202</a:t>
                      </a:r>
                      <a:r>
                        <a:rPr lang="en-US" altLang="zh-CN" sz="1350" b="0">
                          <a:latin typeface="微软雅黑" panose="020B0503020204020204" charset="-122"/>
                          <a:ea typeface="微软雅黑" panose="020B0503020204020204" charset="-122"/>
                          <a:sym typeface="+mn-ea"/>
                        </a:rPr>
                        <a:t>1.6 </a:t>
                      </a:r>
                      <a:endParaRPr lang="en-US" altLang="zh-CN" sz="1350" b="0" smtClean="0">
                        <a:latin typeface="微软雅黑" panose="020B0503020204020204" charset="-122"/>
                        <a:ea typeface="微软雅黑" panose="020B0503020204020204" charset="-122"/>
                        <a:sym typeface="+mn-ea"/>
                      </a:endParaRPr>
                    </a:p>
                    <a:p>
                      <a:pPr algn="ctr">
                        <a:buNone/>
                      </a:pPr>
                      <a:r>
                        <a:rPr lang="zh-CN" altLang="en-US" sz="1350" b="0" smtClean="0">
                          <a:latin typeface="微软雅黑" panose="020B0503020204020204" charset="-122"/>
                          <a:ea typeface="微软雅黑" panose="020B0503020204020204" charset="-122"/>
                          <a:sym typeface="+mn-ea"/>
                        </a:rPr>
                        <a:t>新</a:t>
                      </a:r>
                      <a:r>
                        <a:rPr lang="zh-CN" altLang="en-US" sz="1350" b="0">
                          <a:latin typeface="微软雅黑" panose="020B0503020204020204" charset="-122"/>
                          <a:ea typeface="微软雅黑" panose="020B0503020204020204" charset="-122"/>
                          <a:sym typeface="+mn-ea"/>
                        </a:rPr>
                        <a:t>高考</a:t>
                      </a:r>
                      <a:r>
                        <a:rPr lang="en-US" altLang="zh-CN" sz="1350" b="0">
                          <a:latin typeface="微软雅黑" panose="020B0503020204020204" charset="-122"/>
                          <a:ea typeface="微软雅黑" panose="020B0503020204020204" charset="-122"/>
                          <a:sym typeface="+mn-ea"/>
                        </a:rPr>
                        <a:t>I</a:t>
                      </a:r>
                      <a:endParaRPr lang="en-US" altLang="zh-CN" sz="1350" b="0">
                        <a:latin typeface="微软雅黑" panose="020B0503020204020204" charset="-122"/>
                        <a:ea typeface="微软雅黑" panose="020B0503020204020204" charset="-122"/>
                        <a:sym typeface="+mn-ea"/>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a:sym typeface="+mn-ea"/>
                        </a:rPr>
                        <a:t>D</a:t>
                      </a:r>
                      <a:endParaRPr lang="en-US" altLang="zh-CN" sz="1350" b="0">
                        <a:latin typeface="微软雅黑" panose="020B0503020204020204" charset="-122"/>
                        <a:ea typeface="微软雅黑" panose="020B0503020204020204" charset="-122"/>
                        <a:sym typeface="+mn-ea"/>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a:solidFill>
                            <a:schemeClr val="accent6">
                              <a:lumMod val="50000"/>
                            </a:schemeClr>
                          </a:solidFill>
                          <a:latin typeface="微软雅黑" panose="020B0503020204020204" charset="-122"/>
                          <a:ea typeface="微软雅黑" panose="020B0503020204020204" charset="-122"/>
                          <a:sym typeface="+mn-ea"/>
                        </a:rPr>
                        <a:t>研究报告</a:t>
                      </a: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r>
              <a:tr h="297815">
                <a:tc rowSpan="2">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latin typeface="微软雅黑" panose="020B0503020204020204" charset="-122"/>
                          <a:ea typeface="微软雅黑" panose="020B0503020204020204" charset="-122"/>
                          <a:sym typeface="宋体" panose="02010600030101010101" pitchFamily="2" charset="-122"/>
                        </a:rPr>
                        <a:t>2020</a:t>
                      </a:r>
                      <a:r>
                        <a:rPr lang="en-US" altLang="zh-CN" sz="1350" b="0">
                          <a:latin typeface="微软雅黑" panose="020B0503020204020204" charset="-122"/>
                          <a:ea typeface="微软雅黑" panose="020B0503020204020204" charset="-122"/>
                          <a:sym typeface="宋体" panose="02010600030101010101" pitchFamily="2" charset="-122"/>
                        </a:rPr>
                        <a:t>.6 </a:t>
                      </a:r>
                      <a:endParaRPr lang="en-US" altLang="zh-CN" sz="1350" b="0" smtClean="0">
                        <a:latin typeface="微软雅黑" panose="020B0503020204020204" charset="-122"/>
                        <a:ea typeface="微软雅黑" panose="020B0503020204020204" charset="-122"/>
                        <a:sym typeface="宋体" panose="02010600030101010101" pitchFamily="2" charset="-122"/>
                      </a:endParaRPr>
                    </a:p>
                    <a:p>
                      <a:pPr algn="ctr">
                        <a:buNone/>
                      </a:pPr>
                      <a:r>
                        <a:rPr lang="zh-CN" altLang="en-US" sz="1350" b="0" smtClean="0">
                          <a:latin typeface="微软雅黑" panose="020B0503020204020204" charset="-122"/>
                          <a:ea typeface="微软雅黑" panose="020B0503020204020204" charset="-122"/>
                          <a:sym typeface="+mn-ea"/>
                        </a:rPr>
                        <a:t>新</a:t>
                      </a:r>
                      <a:r>
                        <a:rPr lang="zh-CN" altLang="en-US" sz="1350" b="0">
                          <a:latin typeface="微软雅黑" panose="020B0503020204020204" charset="-122"/>
                          <a:ea typeface="微软雅黑" panose="020B0503020204020204" charset="-122"/>
                          <a:sym typeface="+mn-ea"/>
                        </a:rPr>
                        <a:t>高考</a:t>
                      </a:r>
                      <a:r>
                        <a:rPr lang="en-US" altLang="zh-CN" sz="1350" b="0">
                          <a:latin typeface="微软雅黑" panose="020B0503020204020204" charset="-122"/>
                          <a:ea typeface="微软雅黑" panose="020B0503020204020204" charset="-122"/>
                          <a:sym typeface="+mn-ea"/>
                        </a:rPr>
                        <a:t>I</a:t>
                      </a:r>
                      <a:endParaRPr lang="en-US" altLang="zh-CN" sz="1350" b="0">
                        <a:latin typeface="微软雅黑" panose="020B0503020204020204" charset="-122"/>
                        <a:ea typeface="微软雅黑" panose="020B0503020204020204" charset="-122"/>
                        <a:sym typeface="+mn-ea"/>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1350" b="0">
                        <a:latin typeface="微软雅黑" panose="020B0503020204020204" charset="-122"/>
                        <a:ea typeface="微软雅黑" panose="020B0503020204020204" charset="-122"/>
                        <a:sym typeface="+mn-ea"/>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40000"/>
                      </a:srgbClr>
                    </a:solidFill>
                  </a:tcPr>
                </a:tc>
              </a:tr>
              <a:tr h="297180">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1350" b="0">
                          <a:latin typeface="微软雅黑" panose="020B0503020204020204" charset="-122"/>
                          <a:ea typeface="微软雅黑" panose="020B0503020204020204" charset="-122"/>
                        </a:rPr>
                        <a:t>D</a:t>
                      </a:r>
                      <a:endParaRPr lang="en-US" altLang="zh-CN" sz="1350" b="0">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1350" b="0">
                          <a:solidFill>
                            <a:schemeClr val="accent6">
                              <a:lumMod val="50000"/>
                            </a:schemeClr>
                          </a:solidFill>
                          <a:latin typeface="微软雅黑" panose="020B0503020204020204" charset="-122"/>
                          <a:ea typeface="微软雅黑" panose="020B0503020204020204" charset="-122"/>
                          <a:sym typeface="+mn-ea"/>
                        </a:rPr>
                        <a:t>研究报告</a:t>
                      </a:r>
                      <a:endParaRPr lang="zh-CN" altLang="en-US" sz="1350" b="0">
                        <a:solidFill>
                          <a:schemeClr val="accent6">
                            <a:lumMod val="50000"/>
                          </a:schemeClr>
                        </a:solidFill>
                        <a:latin typeface="微软雅黑" panose="020B0503020204020204" charset="-122"/>
                        <a:ea typeface="微软雅黑" panose="020B0503020204020204" charset="-122"/>
                      </a:endParaRPr>
                    </a:p>
                  </a:txBody>
                  <a:tcPr marL="68567" marR="68567" marT="34283" marB="34283" vert="horz"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19574">
                        <a:tint val="20000"/>
                      </a:srgbClr>
                    </a:solidFill>
                  </a:tcPr>
                </a:tc>
              </a:tr>
            </a:tbl>
          </a:graphicData>
        </a:graphic>
      </p:graphicFrame>
      <p:pic>
        <p:nvPicPr>
          <p:cNvPr id="2" name="图形 1"/>
          <p:cNvPicPr>
            <a:picLocks noChangeAspect="1"/>
          </p:cNvPicPr>
          <p:nvPr/>
        </p:nvPicPr>
        <p:blipFill>
          <a:blip r:embed="rId3">
            <a:extLst>
              <a:ext uri="{96DAC541-7B7A-43D3-8B79-37D633B846F1}">
                <asvg:svgBlip xmlns:asvg="http://schemas.microsoft.com/office/drawing/2016/SVG/main" r:embed="rId4"/>
              </a:ext>
            </a:extLst>
          </a:blip>
          <a:srcRect t="15852" r="16973" b="33261"/>
          <a:stretch>
            <a:fillRect/>
          </a:stretch>
        </p:blipFill>
        <p:spPr>
          <a:xfrm>
            <a:off x="7552829" y="857249"/>
            <a:ext cx="1591172" cy="975221"/>
          </a:xfrm>
          <a:prstGeom prst="rect">
            <a:avLst/>
          </a:prstGeom>
        </p:spPr>
      </p:pic>
      <p:sp>
        <p:nvSpPr>
          <p:cNvPr id="3" name="TextBox 76"/>
          <p:cNvSpPr txBox="1"/>
          <p:nvPr>
            <p:custDataLst>
              <p:tags r:id="rId5"/>
            </p:custDataLst>
          </p:nvPr>
        </p:nvSpPr>
        <p:spPr>
          <a:xfrm>
            <a:off x="35560" y="376555"/>
            <a:ext cx="7914640" cy="1198880"/>
          </a:xfrm>
          <a:prstGeom prst="rect">
            <a:avLst/>
          </a:prstGeom>
          <a:noFill/>
        </p:spPr>
        <p:txBody>
          <a:bodyPr wrap="square" rtlCol="0">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mn-lt"/>
              </a:rPr>
              <a:t>命题特</a:t>
            </a:r>
            <a:r>
              <a:rPr lang="zh-CN" altLang="en-US" sz="3600" noProof="0">
                <a:ln>
                  <a:noFill/>
                </a:ln>
                <a:solidFill>
                  <a:schemeClr val="tx1"/>
                </a:solidFill>
                <a:effectLst/>
                <a:uLnTx/>
                <a:uFillTx/>
                <a:latin typeface="Arial" panose="020B0604020202020204"/>
                <a:ea typeface="微软雅黑" panose="020B0503020204020204" charset="-122"/>
                <a:cs typeface="+mn-ea"/>
                <a:sym typeface="+mn-lt"/>
              </a:rPr>
              <a:t>命题特点 </a:t>
            </a:r>
            <a:r>
              <a:rPr lang="en-US" altLang="zh-CN" sz="3600" noProof="0">
                <a:ln>
                  <a:noFill/>
                </a:ln>
                <a:solidFill>
                  <a:schemeClr val="tx1"/>
                </a:solidFill>
                <a:effectLst/>
                <a:uLnTx/>
                <a:uFillTx/>
                <a:latin typeface="Arial" panose="020B0604020202020204"/>
                <a:ea typeface="微软雅黑" panose="020B0503020204020204" charset="-122"/>
                <a:cs typeface="+mn-ea"/>
                <a:sym typeface="+mn-lt"/>
              </a:rPr>
              <a:t>| 2. </a:t>
            </a:r>
            <a:r>
              <a:rPr lang="zh-CN" altLang="en-US" sz="3600">
                <a:solidFill>
                  <a:schemeClr val="tx1"/>
                </a:solidFill>
                <a:latin typeface="Arial" panose="020B0604020202020204"/>
                <a:ea typeface="微软雅黑" panose="020B0503020204020204" charset="-122"/>
                <a:cs typeface="+mn-ea"/>
                <a:sym typeface="+mn-lt"/>
              </a:rPr>
              <a:t>内容倾向</a:t>
            </a:r>
            <a:endParaRPr kumimoji="0" lang="zh-CN" altLang="en-US" sz="36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mn-lt"/>
            </a:endParaRPr>
          </a:p>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36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22" presetClass="entr" presetSubtype="8"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par>
                                <p:cTn id="40" presetID="22" presetClass="entr" presetSubtype="8"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left)">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0"/>
                                        </p:tgtEl>
                                        <p:attrNameLst>
                                          <p:attrName>style.visibility</p:attrName>
                                        </p:attrNameLst>
                                      </p:cBhvr>
                                      <p:to>
                                        <p:strVal val="hidden"/>
                                      </p:to>
                                    </p:set>
                                  </p:childTnLst>
                                </p:cTn>
                              </p:par>
                              <p:par>
                                <p:cTn id="53" presetID="22" presetClass="entr" presetSubtype="8"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50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500"/>
                                        <p:tgtEl>
                                          <p:spTgt spid="47"/>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wipe(left)">
                                      <p:cBhvr>
                                        <p:cTn id="61" dur="500"/>
                                        <p:tgtEl>
                                          <p:spTgt spid="51"/>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barn(inVertical)">
                                      <p:cBhvr>
                                        <p:cTn id="64" dur="500"/>
                                        <p:tgtEl>
                                          <p:spTgt spid="48"/>
                                        </p:tgtEl>
                                      </p:cBhvr>
                                    </p:animEffect>
                                  </p:childTnLst>
                                </p:cTn>
                              </p:par>
                              <p:par>
                                <p:cTn id="65" presetID="22" presetClass="entr" presetSubtype="8" fill="hold"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left)">
                                      <p:cBhvr>
                                        <p:cTn id="6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bldLvl="0" animBg="1"/>
      <p:bldP spid="32" grpId="0" bldLvl="0" animBg="1"/>
      <p:bldP spid="32" grpId="1" bldLvl="0" animBg="1"/>
      <p:bldP spid="38" grpId="0" bldLvl="0" animBg="1"/>
      <p:bldP spid="38" grpId="1" bldLvl="0" animBg="1"/>
      <p:bldP spid="39" grpId="0" bldLvl="0" animBg="1"/>
      <p:bldP spid="39" grpId="1" bldLvl="0" animBg="1"/>
      <p:bldP spid="47" grpId="0" bldLvl="0" animBg="1"/>
      <p:bldP spid="48" grpId="0" bldLvl="0" animBg="1"/>
      <p:bldP spid="5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6"/>
          <p:cNvSpPr txBox="1"/>
          <p:nvPr/>
        </p:nvSpPr>
        <p:spPr>
          <a:xfrm>
            <a:off x="149159" y="1550181"/>
            <a:ext cx="2475865" cy="206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altLang="zh-CN" sz="75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The High School Attached to Hunan Normal University</a:t>
            </a:r>
            <a:endParaRPr kumimoji="0" lang="en-US" altLang="zh-CN" sz="75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endParaRPr>
          </a:p>
        </p:txBody>
      </p:sp>
      <p:cxnSp>
        <p:nvCxnSpPr>
          <p:cNvPr id="5" name="直接连接符 4"/>
          <p:cNvCxnSpPr/>
          <p:nvPr/>
        </p:nvCxnSpPr>
        <p:spPr>
          <a:xfrm>
            <a:off x="231054" y="1051220"/>
            <a:ext cx="532901" cy="0"/>
          </a:xfrm>
          <a:prstGeom prst="line">
            <a:avLst/>
          </a:prstGeom>
          <a:ln w="57150" cap="rnd">
            <a:solidFill>
              <a:srgbClr val="E1D5B9"/>
            </a:solidFill>
          </a:ln>
        </p:spPr>
        <p:style>
          <a:lnRef idx="1">
            <a:schemeClr val="accent1"/>
          </a:lnRef>
          <a:fillRef idx="0">
            <a:schemeClr val="accent1"/>
          </a:fillRef>
          <a:effectRef idx="0">
            <a:schemeClr val="accent1"/>
          </a:effectRef>
          <a:fontRef idx="minor">
            <a:schemeClr val="tx1"/>
          </a:fontRef>
        </p:style>
      </p:cxnSp>
      <p:sp>
        <p:nvSpPr>
          <p:cNvPr id="6" name="TextBox 76"/>
          <p:cNvSpPr txBox="1"/>
          <p:nvPr/>
        </p:nvSpPr>
        <p:spPr>
          <a:xfrm>
            <a:off x="149160" y="1129229"/>
            <a:ext cx="4341026" cy="50673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命题特点 </a:t>
            </a:r>
            <a:r>
              <a:rPr kumimoji="0" lang="en-US" altLang="zh-CN"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 3. </a:t>
            </a:r>
            <a:r>
              <a:rPr kumimoji="0" lang="zh-CN" altLang="en-US" sz="27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mn-lt"/>
              </a:rPr>
              <a:t>设</a:t>
            </a:r>
            <a:r>
              <a:rPr lang="zh-CN" altLang="en-US" sz="2700">
                <a:solidFill>
                  <a:prstClr val="white"/>
                </a:solidFill>
                <a:latin typeface="Arial" panose="020B0604020202020204"/>
                <a:ea typeface="微软雅黑" panose="020B0503020204020204" charset="-122"/>
                <a:cs typeface="+mn-ea"/>
                <a:sym typeface="+mn-lt"/>
              </a:rPr>
              <a:t>题方式</a:t>
            </a:r>
            <a:endParaRPr lang="zh-CN" altLang="en-US" sz="2700">
              <a:solidFill>
                <a:prstClr val="white"/>
              </a:solidFill>
              <a:latin typeface="Arial" panose="020B0604020202020204"/>
              <a:ea typeface="微软雅黑" panose="020B0503020204020204" charset="-122"/>
              <a:cs typeface="+mn-ea"/>
              <a:sym typeface="+mn-lt"/>
            </a:endParaRPr>
          </a:p>
        </p:txBody>
      </p:sp>
      <p:graphicFrame>
        <p:nvGraphicFramePr>
          <p:cNvPr id="3" name="表格 2"/>
          <p:cNvGraphicFramePr>
            <a:graphicFrameLocks noGrp="1"/>
          </p:cNvGraphicFramePr>
          <p:nvPr>
            <p:custDataLst>
              <p:tags r:id="rId1"/>
            </p:custDataLst>
          </p:nvPr>
        </p:nvGraphicFramePr>
        <p:xfrm>
          <a:off x="0" y="1804035"/>
          <a:ext cx="9144000" cy="4810125"/>
        </p:xfrm>
        <a:graphic>
          <a:graphicData uri="http://schemas.openxmlformats.org/drawingml/2006/table">
            <a:tbl>
              <a:tblPr firstRow="1" bandRow="1"/>
              <a:tblGrid>
                <a:gridCol w="1321435"/>
                <a:gridCol w="894715"/>
                <a:gridCol w="902335"/>
                <a:gridCol w="967105"/>
                <a:gridCol w="1141095"/>
                <a:gridCol w="880745"/>
                <a:gridCol w="887730"/>
                <a:gridCol w="642620"/>
                <a:gridCol w="1506220"/>
              </a:tblGrid>
              <a:tr h="823595">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时间</a:t>
                      </a:r>
                      <a:endParaRPr lang="zh-CN" altLang="en-US" sz="21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篇目</a:t>
                      </a:r>
                      <a:endParaRPr lang="zh-CN" altLang="en-US" sz="21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细节</a:t>
                      </a:r>
                      <a:endParaRPr lang="en-US" altLang="zh-CN" sz="2100" b="0">
                        <a:solidFill>
                          <a:schemeClr val="tx1"/>
                        </a:solidFill>
                        <a:latin typeface="微软雅黑" panose="020B0503020204020204" charset="-122"/>
                        <a:ea typeface="微软雅黑" panose="020B0503020204020204" charset="-122"/>
                      </a:endParaRPr>
                    </a:p>
                    <a:p>
                      <a:pPr algn="ctr">
                        <a:buNone/>
                      </a:pPr>
                      <a:r>
                        <a:rPr lang="zh-CN" altLang="en-US" sz="2100" b="0">
                          <a:solidFill>
                            <a:schemeClr val="tx1"/>
                          </a:solidFill>
                          <a:latin typeface="微软雅黑" panose="020B0503020204020204" charset="-122"/>
                          <a:ea typeface="微软雅黑" panose="020B0503020204020204" charset="-122"/>
                        </a:rPr>
                        <a:t>推理</a:t>
                      </a:r>
                      <a:endParaRPr lang="zh-CN" altLang="en-US" sz="21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猜词</a:t>
                      </a:r>
                      <a:endParaRPr lang="en-US" altLang="zh-CN" sz="21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主旨</a:t>
                      </a:r>
                      <a:endParaRPr lang="en-US" altLang="zh-CN" sz="2100" b="0">
                        <a:solidFill>
                          <a:schemeClr val="tx1"/>
                        </a:solidFill>
                        <a:latin typeface="微软雅黑" panose="020B0503020204020204" charset="-122"/>
                        <a:ea typeface="微软雅黑" panose="020B0503020204020204" charset="-122"/>
                      </a:endParaRPr>
                    </a:p>
                    <a:p>
                      <a:pPr algn="ctr">
                        <a:buNone/>
                      </a:pPr>
                      <a:r>
                        <a:rPr lang="zh-CN" altLang="en-US" sz="2100" b="0">
                          <a:solidFill>
                            <a:schemeClr val="tx1"/>
                          </a:solidFill>
                          <a:latin typeface="微软雅黑" panose="020B0503020204020204" charset="-122"/>
                          <a:ea typeface="微软雅黑" panose="020B0503020204020204" charset="-122"/>
                        </a:rPr>
                        <a:t>标题</a:t>
                      </a:r>
                      <a:endParaRPr lang="zh-CN" altLang="en-US" sz="21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说明方法</a:t>
                      </a:r>
                      <a:endParaRPr lang="zh-CN" altLang="en-US" sz="21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写作目的</a:t>
                      </a:r>
                      <a:endParaRPr lang="zh-CN" altLang="en-US" sz="21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100" b="0">
                          <a:solidFill>
                            <a:schemeClr val="tx1"/>
                          </a:solidFill>
                          <a:latin typeface="微软雅黑" panose="020B0503020204020204" charset="-122"/>
                          <a:ea typeface="微软雅黑" panose="020B0503020204020204" charset="-122"/>
                        </a:rPr>
                        <a:t>态度</a:t>
                      </a:r>
                      <a:endParaRPr lang="zh-CN" altLang="en-US" sz="21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c>
                  <a:txBody>
                    <a:bodyPr wrap="square"/>
                    <a:lstStyle>
                      <a:lvl1pPr marL="0" algn="l" defTabSz="914400" rtl="0" eaLnBrk="1" latinLnBrk="0" hangingPunct="1">
                        <a:defRPr sz="1800" b="1" kern="1200">
                          <a:solidFill>
                            <a:schemeClr val="lt1"/>
                          </a:solidFill>
                          <a:latin typeface="Meiryo UI" panose="020B0604030504040204" charset="-128"/>
                        </a:defRPr>
                      </a:lvl1pPr>
                      <a:lvl2pPr marL="457200" algn="l" defTabSz="914400" rtl="0" eaLnBrk="1" latinLnBrk="0" hangingPunct="1">
                        <a:defRPr sz="1800" b="1" kern="1200">
                          <a:solidFill>
                            <a:schemeClr val="lt1"/>
                          </a:solidFill>
                          <a:latin typeface="Meiryo UI" panose="020B0604030504040204" charset="-128"/>
                        </a:defRPr>
                      </a:lvl2pPr>
                      <a:lvl3pPr marL="914400" algn="l" defTabSz="914400" rtl="0" eaLnBrk="1" latinLnBrk="0" hangingPunct="1">
                        <a:defRPr sz="1800" b="1" kern="1200">
                          <a:solidFill>
                            <a:schemeClr val="lt1"/>
                          </a:solidFill>
                          <a:latin typeface="Meiryo UI" panose="020B0604030504040204" charset="-128"/>
                        </a:defRPr>
                      </a:lvl3pPr>
                      <a:lvl4pPr marL="1371600" algn="l" defTabSz="914400" rtl="0" eaLnBrk="1" latinLnBrk="0" hangingPunct="1">
                        <a:defRPr sz="1800" b="1" kern="1200">
                          <a:solidFill>
                            <a:schemeClr val="lt1"/>
                          </a:solidFill>
                          <a:latin typeface="Meiryo UI" panose="020B0604030504040204" charset="-128"/>
                        </a:defRPr>
                      </a:lvl4pPr>
                      <a:lvl5pPr marL="1828800" algn="l" defTabSz="914400" rtl="0" eaLnBrk="1" latinLnBrk="0" hangingPunct="1">
                        <a:defRPr sz="1800" b="1" kern="1200">
                          <a:solidFill>
                            <a:schemeClr val="lt1"/>
                          </a:solidFill>
                          <a:latin typeface="Meiryo UI" panose="020B0604030504040204" charset="-128"/>
                        </a:defRPr>
                      </a:lvl5pPr>
                      <a:lvl6pPr marL="2286000" algn="l" defTabSz="914400" rtl="0" eaLnBrk="1" latinLnBrk="0" hangingPunct="1">
                        <a:defRPr sz="1800" b="1" kern="1200">
                          <a:solidFill>
                            <a:schemeClr val="lt1"/>
                          </a:solidFill>
                          <a:latin typeface="Meiryo UI" panose="020B0604030504040204" charset="-128"/>
                        </a:defRPr>
                      </a:lvl6pPr>
                      <a:lvl7pPr marL="2743200" algn="l" defTabSz="914400" rtl="0" eaLnBrk="1" latinLnBrk="0" hangingPunct="1">
                        <a:defRPr sz="1800" b="1" kern="1200">
                          <a:solidFill>
                            <a:schemeClr val="lt1"/>
                          </a:solidFill>
                          <a:latin typeface="Meiryo UI" panose="020B0604030504040204" charset="-128"/>
                        </a:defRPr>
                      </a:lvl7pPr>
                      <a:lvl8pPr marL="3200400" algn="l" defTabSz="914400" rtl="0" eaLnBrk="1" latinLnBrk="0" hangingPunct="1">
                        <a:defRPr sz="1800" b="1" kern="1200">
                          <a:solidFill>
                            <a:schemeClr val="lt1"/>
                          </a:solidFill>
                          <a:latin typeface="Meiryo UI" panose="020B0604030504040204" charset="-128"/>
                        </a:defRPr>
                      </a:lvl8pPr>
                      <a:lvl9pPr marL="3657600" algn="l" defTabSz="914400" rtl="0" eaLnBrk="1" latinLnBrk="0" hangingPunct="1">
                        <a:defRPr sz="1800" b="1" kern="1200">
                          <a:solidFill>
                            <a:schemeClr val="lt1"/>
                          </a:solidFill>
                          <a:latin typeface="Meiryo UI" panose="020B0604030504040204" charset="-128"/>
                        </a:defRPr>
                      </a:lvl9pPr>
                    </a:lstStyle>
                    <a:p>
                      <a:pPr algn="ctr">
                        <a:buNone/>
                      </a:pPr>
                      <a:r>
                        <a:rPr lang="zh-CN" altLang="en-US" sz="2100" b="0">
                          <a:solidFill>
                            <a:schemeClr val="tx1"/>
                          </a:solidFill>
                          <a:latin typeface="微软雅黑" panose="020B0503020204020204" charset="-122"/>
                          <a:ea typeface="微软雅黑" panose="020B0503020204020204" charset="-122"/>
                        </a:rPr>
                        <a:t>说明对象</a:t>
                      </a:r>
                      <a:endParaRPr lang="zh-CN" altLang="en-US" sz="2100" b="0">
                        <a:solidFill>
                          <a:schemeClr val="tx1"/>
                        </a:solidFill>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solidFill>
                  </a:tcPr>
                </a:tc>
              </a:tr>
              <a:tr h="451485">
                <a:tc rowSpan="2">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2023.1</a:t>
                      </a:r>
                      <a:endParaRPr lang="en-US" altLang="zh-CN" sz="2100" b="0">
                        <a:latin typeface="微软雅黑" panose="020B0503020204020204" charset="-122"/>
                        <a:ea typeface="微软雅黑" panose="020B0503020204020204" charset="-122"/>
                      </a:endParaRPr>
                    </a:p>
                    <a:p>
                      <a:pPr algn="ctr">
                        <a:buNone/>
                      </a:pPr>
                      <a:r>
                        <a:rPr lang="zh-CN" altLang="en-US" sz="2100" b="0">
                          <a:latin typeface="微软雅黑" panose="020B0503020204020204" charset="-122"/>
                          <a:ea typeface="微软雅黑" panose="020B0503020204020204" charset="-122"/>
                          <a:sym typeface="+mn-ea"/>
                        </a:rPr>
                        <a:t>浙江</a:t>
                      </a: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r>
              <a:tr h="452755">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D</a:t>
                      </a: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3</a:t>
                      </a: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1</a:t>
                      </a: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新事物</a:t>
                      </a: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451485">
                <a:tc rowSpan="3">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202</a:t>
                      </a:r>
                      <a:r>
                        <a:rPr lang="en-US" altLang="zh-CN" sz="2100" b="0">
                          <a:latin typeface="微软雅黑" panose="020B0503020204020204" charset="-122"/>
                          <a:ea typeface="微软雅黑" panose="020B0503020204020204" charset="-122"/>
                          <a:sym typeface="+mn-ea"/>
                        </a:rPr>
                        <a:t>2.6</a:t>
                      </a:r>
                      <a:endParaRPr lang="en-US" altLang="zh-CN" sz="2100" b="0">
                        <a:latin typeface="微软雅黑" panose="020B0503020204020204" charset="-122"/>
                        <a:ea typeface="微软雅黑" panose="020B0503020204020204" charset="-122"/>
                        <a:sym typeface="+mn-ea"/>
                      </a:endParaRPr>
                    </a:p>
                    <a:p>
                      <a:pPr algn="ctr">
                        <a:buNone/>
                      </a:pPr>
                      <a:r>
                        <a:rPr lang="zh-CN" altLang="en-US" sz="2100" b="0">
                          <a:latin typeface="微软雅黑" panose="020B0503020204020204" charset="-122"/>
                          <a:ea typeface="微软雅黑" panose="020B0503020204020204" charset="-122"/>
                          <a:sym typeface="+mn-ea"/>
                        </a:rPr>
                        <a:t>新高考</a:t>
                      </a:r>
                      <a:r>
                        <a:rPr lang="en-US" altLang="zh-CN" sz="2100" b="0">
                          <a:latin typeface="微软雅黑" panose="020B0503020204020204" charset="-122"/>
                          <a:ea typeface="微软雅黑" panose="020B0503020204020204" charset="-122"/>
                          <a:sym typeface="+mn-ea"/>
                        </a:rPr>
                        <a:t>1</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r>
              <a:tr h="451485">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451485">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D</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3</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研究报告</a:t>
                      </a: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r>
              <a:tr h="824865">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202</a:t>
                      </a:r>
                      <a:r>
                        <a:rPr lang="en-US" altLang="zh-CN" sz="2100" b="0">
                          <a:latin typeface="微软雅黑" panose="020B0503020204020204" charset="-122"/>
                          <a:ea typeface="微软雅黑" panose="020B0503020204020204" charset="-122"/>
                          <a:sym typeface="+mn-ea"/>
                        </a:rPr>
                        <a:t>1.6</a:t>
                      </a:r>
                      <a:endParaRPr lang="en-US" altLang="zh-CN" sz="2100" b="0">
                        <a:latin typeface="微软雅黑" panose="020B0503020204020204" charset="-122"/>
                        <a:ea typeface="微软雅黑" panose="020B0503020204020204" charset="-122"/>
                        <a:sym typeface="+mn-ea"/>
                      </a:endParaRPr>
                    </a:p>
                    <a:p>
                      <a:pPr algn="ctr">
                        <a:buNone/>
                      </a:pPr>
                      <a:r>
                        <a:rPr lang="zh-CN" altLang="en-US" sz="2100" b="0">
                          <a:latin typeface="微软雅黑" panose="020B0503020204020204" charset="-122"/>
                          <a:ea typeface="微软雅黑" panose="020B0503020204020204" charset="-122"/>
                          <a:sym typeface="+mn-ea"/>
                        </a:rPr>
                        <a:t>新高考</a:t>
                      </a:r>
                      <a:r>
                        <a:rPr lang="en-US" altLang="zh-CN" sz="2100" b="0">
                          <a:latin typeface="微软雅黑" panose="020B0503020204020204" charset="-122"/>
                          <a:ea typeface="微软雅黑" panose="020B0503020204020204" charset="-122"/>
                          <a:sym typeface="+mn-ea"/>
                        </a:rPr>
                        <a:t>1</a:t>
                      </a: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a:latin typeface="微软雅黑" panose="020B0503020204020204" charset="-122"/>
                          <a:ea typeface="微软雅黑" panose="020B0503020204020204" charset="-122"/>
                          <a:sym typeface="+mn-ea"/>
                        </a:rPr>
                        <a:t>D</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1</a:t>
                      </a: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1</a:t>
                      </a: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a:latin typeface="微软雅黑" panose="020B0503020204020204" charset="-122"/>
                          <a:ea typeface="微软雅黑" panose="020B0503020204020204" charset="-122"/>
                          <a:sym typeface="+mn-ea"/>
                        </a:rPr>
                        <a:t>研究报告</a:t>
                      </a: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451485">
                <a:tc rowSpan="2">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2020.6</a:t>
                      </a:r>
                      <a:endParaRPr lang="en-US" altLang="zh-CN" sz="2100" b="0">
                        <a:latin typeface="微软雅黑" panose="020B0503020204020204" charset="-122"/>
                        <a:ea typeface="微软雅黑" panose="020B0503020204020204" charset="-122"/>
                        <a:sym typeface="+mn-ea"/>
                      </a:endParaRPr>
                    </a:p>
                    <a:p>
                      <a:pPr algn="ctr">
                        <a:buNone/>
                      </a:pPr>
                      <a:r>
                        <a:rPr lang="zh-CN" altLang="en-US" sz="2100" b="0">
                          <a:latin typeface="微软雅黑" panose="020B0503020204020204" charset="-122"/>
                          <a:ea typeface="微软雅黑" panose="020B0503020204020204" charset="-122"/>
                          <a:sym typeface="+mn-ea"/>
                        </a:rPr>
                        <a:t>新高考</a:t>
                      </a:r>
                      <a:r>
                        <a:rPr lang="en-US" altLang="zh-CN" sz="2100" b="0">
                          <a:latin typeface="微软雅黑" panose="020B0503020204020204" charset="-122"/>
                          <a:ea typeface="微软雅黑" panose="020B0503020204020204" charset="-122"/>
                          <a:sym typeface="+mn-ea"/>
                        </a:rPr>
                        <a:t>I</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marL="0" marR="0" indent="0" algn="ctr" defTabSz="914400" rtl="0" eaLnBrk="1" fontAlgn="auto" latinLnBrk="0" hangingPunct="1">
                        <a:lnSpc>
                          <a:spcPct val="100000"/>
                        </a:lnSpc>
                        <a:spcBef>
                          <a:spcPct val="0"/>
                        </a:spcBef>
                        <a:spcAft>
                          <a:spcPct val="0"/>
                        </a:spcAft>
                        <a:buClrTx/>
                        <a:buSzTx/>
                        <a:buFontTx/>
                        <a:buNone/>
                        <a:defRPr/>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19574">
                        <a:tint val="20000"/>
                      </a:srgbClr>
                    </a:solidFill>
                  </a:tcPr>
                </a:tc>
              </a:tr>
              <a:tr h="451485">
                <a:tc vMerge="1">
                  <a:tcPr marL="91423" marR="91423" marT="45711" marB="45711">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rPr>
                        <a:t>D</a:t>
                      </a:r>
                      <a:endParaRPr lang="en-US" altLang="zh-CN"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2</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endParaRPr lang="en-US" altLang="zh-CN"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en-US" altLang="zh-CN" sz="2100" b="0">
                          <a:latin typeface="微软雅黑" panose="020B0503020204020204" charset="-122"/>
                          <a:ea typeface="微软雅黑" panose="020B0503020204020204" charset="-122"/>
                          <a:sym typeface="+mn-ea"/>
                        </a:rPr>
                        <a:t>1</a:t>
                      </a:r>
                      <a:endParaRPr lang="zh-CN" altLang="en-US" sz="2100" b="0">
                        <a:latin typeface="微软雅黑" panose="020B0503020204020204" charset="-122"/>
                        <a:ea typeface="微软雅黑" panose="020B0503020204020204" charset="-122"/>
                        <a:sym typeface="+mn-ea"/>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wrap="square"/>
                    <a:lstStyle>
                      <a:lvl1pPr marL="0" algn="l" defTabSz="914400" rtl="0" eaLnBrk="1" latinLnBrk="0" hangingPunct="1">
                        <a:defRPr sz="1800" kern="1200">
                          <a:solidFill>
                            <a:schemeClr val="dk1"/>
                          </a:solidFill>
                          <a:latin typeface="Meiryo UI" panose="020B0604030504040204" charset="-128"/>
                        </a:defRPr>
                      </a:lvl1pPr>
                      <a:lvl2pPr marL="457200" algn="l" defTabSz="914400" rtl="0" eaLnBrk="1" latinLnBrk="0" hangingPunct="1">
                        <a:defRPr sz="1800" kern="1200">
                          <a:solidFill>
                            <a:schemeClr val="dk1"/>
                          </a:solidFill>
                          <a:latin typeface="Meiryo UI" panose="020B0604030504040204" charset="-128"/>
                        </a:defRPr>
                      </a:lvl2pPr>
                      <a:lvl3pPr marL="914400" algn="l" defTabSz="914400" rtl="0" eaLnBrk="1" latinLnBrk="0" hangingPunct="1">
                        <a:defRPr sz="1800" kern="1200">
                          <a:solidFill>
                            <a:schemeClr val="dk1"/>
                          </a:solidFill>
                          <a:latin typeface="Meiryo UI" panose="020B0604030504040204" charset="-128"/>
                        </a:defRPr>
                      </a:lvl3pPr>
                      <a:lvl4pPr marL="1371600" algn="l" defTabSz="914400" rtl="0" eaLnBrk="1" latinLnBrk="0" hangingPunct="1">
                        <a:defRPr sz="1800" kern="1200">
                          <a:solidFill>
                            <a:schemeClr val="dk1"/>
                          </a:solidFill>
                          <a:latin typeface="Meiryo UI" panose="020B0604030504040204" charset="-128"/>
                        </a:defRPr>
                      </a:lvl4pPr>
                      <a:lvl5pPr marL="1828800" algn="l" defTabSz="914400" rtl="0" eaLnBrk="1" latinLnBrk="0" hangingPunct="1">
                        <a:defRPr sz="1800" kern="1200">
                          <a:solidFill>
                            <a:schemeClr val="dk1"/>
                          </a:solidFill>
                          <a:latin typeface="Meiryo UI" panose="020B0604030504040204" charset="-128"/>
                        </a:defRPr>
                      </a:lvl5pPr>
                      <a:lvl6pPr marL="2286000" algn="l" defTabSz="914400" rtl="0" eaLnBrk="1" latinLnBrk="0" hangingPunct="1">
                        <a:defRPr sz="1800" kern="1200">
                          <a:solidFill>
                            <a:schemeClr val="dk1"/>
                          </a:solidFill>
                          <a:latin typeface="Meiryo UI" panose="020B0604030504040204" charset="-128"/>
                        </a:defRPr>
                      </a:lvl6pPr>
                      <a:lvl7pPr marL="2743200" algn="l" defTabSz="914400" rtl="0" eaLnBrk="1" latinLnBrk="0" hangingPunct="1">
                        <a:defRPr sz="1800" kern="1200">
                          <a:solidFill>
                            <a:schemeClr val="dk1"/>
                          </a:solidFill>
                          <a:latin typeface="Meiryo UI" panose="020B0604030504040204" charset="-128"/>
                        </a:defRPr>
                      </a:lvl7pPr>
                      <a:lvl8pPr marL="3200400" algn="l" defTabSz="914400" rtl="0" eaLnBrk="1" latinLnBrk="0" hangingPunct="1">
                        <a:defRPr sz="1800" kern="1200">
                          <a:solidFill>
                            <a:schemeClr val="dk1"/>
                          </a:solidFill>
                          <a:latin typeface="Meiryo UI" panose="020B0604030504040204" charset="-128"/>
                        </a:defRPr>
                      </a:lvl8pPr>
                      <a:lvl9pPr marL="3657600" algn="l" defTabSz="914400" rtl="0" eaLnBrk="1" latinLnBrk="0" hangingPunct="1">
                        <a:defRPr sz="1800" kern="1200">
                          <a:solidFill>
                            <a:schemeClr val="dk1"/>
                          </a:solidFill>
                          <a:latin typeface="Meiryo UI" panose="020B0604030504040204" charset="-128"/>
                        </a:defRPr>
                      </a:lvl9pPr>
                    </a:lstStyle>
                    <a:p>
                      <a:pPr algn="ctr">
                        <a:buNone/>
                      </a:pPr>
                      <a:r>
                        <a:rPr lang="zh-CN" altLang="en-US" sz="2100" b="0">
                          <a:latin typeface="微软雅黑" panose="020B0503020204020204" charset="-122"/>
                          <a:ea typeface="微软雅黑" panose="020B0503020204020204" charset="-122"/>
                          <a:sym typeface="+mn-ea"/>
                        </a:rPr>
                        <a:t>研究报告</a:t>
                      </a:r>
                      <a:endParaRPr lang="zh-CN" altLang="en-US" sz="2100" b="0">
                        <a:latin typeface="微软雅黑" panose="020B0503020204020204" charset="-122"/>
                        <a:ea typeface="微软雅黑" panose="020B0503020204020204" charset="-122"/>
                      </a:endParaRPr>
                    </a:p>
                  </a:txBody>
                  <a:tcPr marL="68567" marR="68567" marT="34283" marB="34283" vert="horz"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sp>
        <p:nvSpPr>
          <p:cNvPr id="9" name="矩形 8"/>
          <p:cNvSpPr/>
          <p:nvPr/>
        </p:nvSpPr>
        <p:spPr>
          <a:xfrm>
            <a:off x="2223135" y="1793875"/>
            <a:ext cx="1877060" cy="4839970"/>
          </a:xfrm>
          <a:prstGeom prst="rect">
            <a:avLst/>
          </a:prstGeom>
          <a:solidFill>
            <a:schemeClr val="accent3">
              <a:lumMod val="5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10" name="矩形 9"/>
          <p:cNvSpPr/>
          <p:nvPr/>
        </p:nvSpPr>
        <p:spPr>
          <a:xfrm>
            <a:off x="4150895" y="1793934"/>
            <a:ext cx="1963553" cy="4147553"/>
          </a:xfrm>
          <a:prstGeom prst="rect">
            <a:avLst/>
          </a:prstGeom>
          <a:solidFill>
            <a:schemeClr val="accent2">
              <a:lumMod val="40000"/>
              <a:lumOff val="6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charset="-122"/>
              <a:cs typeface="+mn-cs"/>
            </a:endParaRPr>
          </a:p>
        </p:txBody>
      </p:sp>
      <p:sp>
        <p:nvSpPr>
          <p:cNvPr id="2" name="TextBox 76"/>
          <p:cNvSpPr txBox="1"/>
          <p:nvPr>
            <p:custDataLst>
              <p:tags r:id="rId2"/>
            </p:custDataLst>
          </p:nvPr>
        </p:nvSpPr>
        <p:spPr>
          <a:xfrm>
            <a:off x="198755" y="362585"/>
            <a:ext cx="7917180" cy="1198880"/>
          </a:xfrm>
          <a:prstGeom prst="rect">
            <a:avLst/>
          </a:prstGeom>
          <a:noFill/>
        </p:spPr>
        <p:txBody>
          <a:bodyPr wrap="square" rtlCol="0">
            <a:spAutoFit/>
          </a:bodyPr>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36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mn-lt"/>
              </a:rPr>
              <a:t>命题特</a:t>
            </a:r>
            <a:r>
              <a:rPr lang="zh-CN" altLang="en-US" sz="3600" noProof="0">
                <a:ln>
                  <a:noFill/>
                </a:ln>
                <a:solidFill>
                  <a:schemeClr val="tx1"/>
                </a:solidFill>
                <a:effectLst/>
                <a:uLnTx/>
                <a:uFillTx/>
                <a:latin typeface="Arial" panose="020B0604020202020204"/>
                <a:ea typeface="微软雅黑" panose="020B0503020204020204" charset="-122"/>
                <a:cs typeface="+mn-ea"/>
                <a:sym typeface="+mn-lt"/>
              </a:rPr>
              <a:t>命题特点 </a:t>
            </a:r>
            <a:r>
              <a:rPr lang="en-US" altLang="zh-CN" sz="3600" noProof="0">
                <a:ln>
                  <a:noFill/>
                </a:ln>
                <a:solidFill>
                  <a:schemeClr val="tx1"/>
                </a:solidFill>
                <a:effectLst/>
                <a:uLnTx/>
                <a:uFillTx/>
                <a:latin typeface="Arial" panose="020B0604020202020204"/>
                <a:ea typeface="微软雅黑" panose="020B0503020204020204" charset="-122"/>
                <a:cs typeface="+mn-ea"/>
                <a:sym typeface="+mn-lt"/>
              </a:rPr>
              <a:t>| 3. </a:t>
            </a:r>
            <a:r>
              <a:rPr lang="zh-CN" altLang="en-US" sz="3600" noProof="0">
                <a:ln>
                  <a:noFill/>
                </a:ln>
                <a:solidFill>
                  <a:schemeClr val="tx1"/>
                </a:solidFill>
                <a:effectLst/>
                <a:uLnTx/>
                <a:uFillTx/>
                <a:latin typeface="Arial" panose="020B0604020202020204"/>
                <a:ea typeface="微软雅黑" panose="020B0503020204020204" charset="-122"/>
                <a:cs typeface="+mn-ea"/>
                <a:sym typeface="+mn-lt"/>
              </a:rPr>
              <a:t>设</a:t>
            </a:r>
            <a:r>
              <a:rPr lang="zh-CN" altLang="en-US" sz="3600">
                <a:solidFill>
                  <a:schemeClr val="tx1"/>
                </a:solidFill>
                <a:latin typeface="Arial" panose="020B0604020202020204"/>
                <a:ea typeface="微软雅黑" panose="020B0503020204020204" charset="-122"/>
                <a:cs typeface="+mn-ea"/>
                <a:sym typeface="+mn-lt"/>
              </a:rPr>
              <a:t>题方式</a:t>
            </a:r>
            <a:endParaRPr lang="zh-CN" altLang="en-US" sz="3600">
              <a:solidFill>
                <a:schemeClr val="tx1"/>
              </a:solidFill>
              <a:latin typeface="Arial" panose="020B0604020202020204"/>
              <a:ea typeface="微软雅黑" panose="020B0503020204020204" charset="-122"/>
              <a:cs typeface="+mn-ea"/>
              <a:sym typeface="+mn-lt"/>
            </a:endParaRP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3600">
              <a:solidFill>
                <a:schemeClr val="tx1"/>
              </a:solidFill>
              <a:latin typeface="Arial" panose="020B0604020202020204"/>
              <a:ea typeface="微软雅黑" panose="020B0503020204020204"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话气泡: 圆角矩形 3"/>
          <p:cNvSpPr/>
          <p:nvPr>
            <p:custDataLst>
              <p:tags r:id="rId1"/>
            </p:custDataLst>
          </p:nvPr>
        </p:nvSpPr>
        <p:spPr>
          <a:xfrm>
            <a:off x="5156522" y="4086199"/>
            <a:ext cx="1895655" cy="555977"/>
          </a:xfrm>
          <a:prstGeom prst="wedgeRoundRectCallout">
            <a:avLst>
              <a:gd name="adj1" fmla="val 62656"/>
              <a:gd name="adj2" fmla="val 20342"/>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cap="all" baseline="0">
                <a:solidFill>
                  <a:schemeClr val="accent3">
                    <a:lumMod val="5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Ready ?</a:t>
            </a:r>
            <a:endParaRPr lang="zh-CN" altLang="en-US" sz="2400" cap="all" baseline="0">
              <a:solidFill>
                <a:schemeClr val="accent3">
                  <a:lumMod val="5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5" name="对话气泡: 圆角矩形 4"/>
          <p:cNvSpPr/>
          <p:nvPr>
            <p:custDataLst>
              <p:tags r:id="rId2"/>
            </p:custDataLst>
          </p:nvPr>
        </p:nvSpPr>
        <p:spPr>
          <a:xfrm flipH="1">
            <a:off x="2596134" y="4103755"/>
            <a:ext cx="1770415" cy="555977"/>
          </a:xfrm>
          <a:prstGeom prst="wedgeRoundRectCallout">
            <a:avLst>
              <a:gd name="adj1" fmla="val 65529"/>
              <a:gd name="adj2" fmla="val 18781"/>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cap="all" baseline="0">
                <a:solidFill>
                  <a:schemeClr val="accent3">
                    <a:lumMod val="5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rPr>
              <a:t>Go!</a:t>
            </a:r>
            <a:endParaRPr lang="zh-CN" altLang="en-US" sz="2400" cap="all" baseline="0">
              <a:solidFill>
                <a:schemeClr val="accent3">
                  <a:lumMod val="5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6" name="图片 5" descr="卡通人物&#10;&#10;描述已自动生成"/>
          <p:cNvPicPr>
            <a:picLocks noChangeAspect="1"/>
          </p:cNvPicPr>
          <p:nvPr>
            <p:custDataLst>
              <p:tags r:id="rId3"/>
            </p:custDataLst>
          </p:nvPr>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970853" y="3758147"/>
            <a:ext cx="2086344" cy="2086344"/>
          </a:xfrm>
          <a:prstGeom prst="rect">
            <a:avLst/>
          </a:prstGeom>
        </p:spPr>
      </p:pic>
      <p:pic>
        <p:nvPicPr>
          <p:cNvPr id="7" name="图片 6" descr="人的脸被修图的娃娃&#10;&#10;中度可信度描述已自动生成"/>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250551" y="3082143"/>
            <a:ext cx="2159870" cy="323980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73" fill="hold"/>
                                        <p:tgtEl>
                                          <p:spTgt spid="4"/>
                                        </p:tgtEl>
                                        <p:attrNameLst>
                                          <p:attrName>ppt_w</p:attrName>
                                        </p:attrNameLst>
                                      </p:cBhvr>
                                      <p:tavLst>
                                        <p:tav tm="0">
                                          <p:val>
                                            <p:fltVal val="0"/>
                                          </p:val>
                                        </p:tav>
                                        <p:tav tm="100000">
                                          <p:val>
                                            <p:strVal val="#ppt_w"/>
                                          </p:val>
                                        </p:tav>
                                      </p:tavLst>
                                    </p:anim>
                                    <p:anim calcmode="lin" valueType="num">
                                      <p:cBhvr>
                                        <p:cTn id="8" dur="273" fill="hold"/>
                                        <p:tgtEl>
                                          <p:spTgt spid="4"/>
                                        </p:tgtEl>
                                        <p:attrNameLst>
                                          <p:attrName>ppt_h</p:attrName>
                                        </p:attrNameLst>
                                      </p:cBhvr>
                                      <p:tavLst>
                                        <p:tav tm="0">
                                          <p:val>
                                            <p:fltVal val="0"/>
                                          </p:val>
                                        </p:tav>
                                        <p:tav tm="100000">
                                          <p:val>
                                            <p:strVal val="#ppt_h"/>
                                          </p:val>
                                        </p:tav>
                                      </p:tavLst>
                                    </p:anim>
                                    <p:animScale>
                                      <p:cBhvr>
                                        <p:cTn id="9" dur="182" autoRev="1" fill="hold">
                                          <p:stCondLst>
                                            <p:cond delay="273"/>
                                          </p:stCondLst>
                                        </p:cTn>
                                        <p:tgtEl>
                                          <p:spTgt spid="4"/>
                                        </p:tgtEl>
                                      </p:cBhvr>
                                      <p:by x="110000" y="110000"/>
                                      <p:from x="100000" y="100000"/>
                                      <p:to x="110000" y="110000"/>
                                    </p:animScale>
                                    <p:animScale>
                                      <p:cBhvr>
                                        <p:cTn id="10" dur="182" autoRev="1" fill="hold">
                                          <p:stCondLst>
                                            <p:cond delay="636"/>
                                          </p:stCondLst>
                                        </p:cTn>
                                        <p:tgtEl>
                                          <p:spTgt spid="4"/>
                                        </p:tgtEl>
                                      </p:cBhvr>
                                      <p:by x="95000" y="95000"/>
                                      <p:from x="100000" y="100000"/>
                                      <p:to x="95000" y="95000"/>
                                    </p:animScale>
                                  </p:childTnLst>
                                </p:cTn>
                              </p:par>
                            </p:childTnLst>
                          </p:cTn>
                        </p:par>
                      </p:childTnLst>
                    </p:cTn>
                  </p:par>
                  <p:par>
                    <p:cTn id="11" fill="hold">
                      <p:stCondLst>
                        <p:cond delay="indefinite"/>
                      </p:stCondLst>
                      <p:childTnLst>
                        <p:par>
                          <p:cTn id="12" fill="hold">
                            <p:stCondLst>
                              <p:cond delay="0"/>
                            </p:stCondLst>
                            <p:childTnLst>
                              <p:par>
                                <p:cTn id="13" presetID="23" presetClass="entr" presetSubtype="16"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273" fill="hold"/>
                                        <p:tgtEl>
                                          <p:spTgt spid="5"/>
                                        </p:tgtEl>
                                        <p:attrNameLst>
                                          <p:attrName>ppt_w</p:attrName>
                                        </p:attrNameLst>
                                      </p:cBhvr>
                                      <p:tavLst>
                                        <p:tav tm="0">
                                          <p:val>
                                            <p:fltVal val="0"/>
                                          </p:val>
                                        </p:tav>
                                        <p:tav tm="100000">
                                          <p:val>
                                            <p:strVal val="#ppt_w"/>
                                          </p:val>
                                        </p:tav>
                                      </p:tavLst>
                                    </p:anim>
                                    <p:anim calcmode="lin" valueType="num">
                                      <p:cBhvr>
                                        <p:cTn id="16" dur="273" fill="hold"/>
                                        <p:tgtEl>
                                          <p:spTgt spid="5"/>
                                        </p:tgtEl>
                                        <p:attrNameLst>
                                          <p:attrName>ppt_h</p:attrName>
                                        </p:attrNameLst>
                                      </p:cBhvr>
                                      <p:tavLst>
                                        <p:tav tm="0">
                                          <p:val>
                                            <p:fltVal val="0"/>
                                          </p:val>
                                        </p:tav>
                                        <p:tav tm="100000">
                                          <p:val>
                                            <p:strVal val="#ppt_h"/>
                                          </p:val>
                                        </p:tav>
                                      </p:tavLst>
                                    </p:anim>
                                    <p:animScale>
                                      <p:cBhvr>
                                        <p:cTn id="17" dur="182" autoRev="1" fill="hold">
                                          <p:stCondLst>
                                            <p:cond delay="273"/>
                                          </p:stCondLst>
                                        </p:cTn>
                                        <p:tgtEl>
                                          <p:spTgt spid="5"/>
                                        </p:tgtEl>
                                      </p:cBhvr>
                                      <p:by x="110000" y="110000"/>
                                      <p:from x="100000" y="100000"/>
                                      <p:to x="110000" y="110000"/>
                                    </p:animScale>
                                    <p:animScale>
                                      <p:cBhvr>
                                        <p:cTn id="18" dur="182" autoRev="1" fill="hold">
                                          <p:stCondLst>
                                            <p:cond delay="636"/>
                                          </p:stCondLst>
                                        </p:cTn>
                                        <p:tgtEl>
                                          <p:spTgt spid="5"/>
                                        </p:tgtEl>
                                      </p:cBhvr>
                                      <p:by x="95000" y="95000"/>
                                      <p:from x="100000" y="100000"/>
                                      <p:to x="95000" y="95000"/>
                                    </p:animScale>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1799295" y="2637068"/>
            <a:ext cx="5788478" cy="1493984"/>
            <a:chOff x="2415519" y="2359825"/>
            <a:chExt cx="7717970" cy="1991978"/>
          </a:xfrm>
        </p:grpSpPr>
        <p:grpSp>
          <p:nvGrpSpPr>
            <p:cNvPr id="3" name="组合 2"/>
            <p:cNvGrpSpPr/>
            <p:nvPr>
              <p:custDataLst>
                <p:tags r:id="rId2"/>
              </p:custDataLst>
            </p:nvPr>
          </p:nvGrpSpPr>
          <p:grpSpPr>
            <a:xfrm>
              <a:off x="2415519" y="2359825"/>
              <a:ext cx="7717970" cy="1330253"/>
              <a:chOff x="2889070" y="2551122"/>
              <a:chExt cx="6733900" cy="1750119"/>
            </a:xfrm>
          </p:grpSpPr>
          <p:sp>
            <p:nvSpPr>
              <p:cNvPr id="7" name="Freeform 1027"/>
              <p:cNvSpPr/>
              <p:nvPr>
                <p:custDataLst>
                  <p:tags r:id="rId3"/>
                </p:custDataLst>
              </p:nvPr>
            </p:nvSpPr>
            <p:spPr bwMode="auto">
              <a:xfrm>
                <a:off x="3209110" y="2718762"/>
                <a:ext cx="6413860" cy="1420475"/>
              </a:xfrm>
              <a:custGeom>
                <a:avLst/>
                <a:gdLst>
                  <a:gd name="T0" fmla="*/ 499 w 1526"/>
                  <a:gd name="T1" fmla="*/ 423 h 443"/>
                  <a:gd name="T2" fmla="*/ 439 w 1526"/>
                  <a:gd name="T3" fmla="*/ 431 h 443"/>
                  <a:gd name="T4" fmla="*/ 385 w 1526"/>
                  <a:gd name="T5" fmla="*/ 436 h 443"/>
                  <a:gd name="T6" fmla="*/ 280 w 1526"/>
                  <a:gd name="T7" fmla="*/ 431 h 443"/>
                  <a:gd name="T8" fmla="*/ 216 w 1526"/>
                  <a:gd name="T9" fmla="*/ 422 h 443"/>
                  <a:gd name="T10" fmla="*/ 173 w 1526"/>
                  <a:gd name="T11" fmla="*/ 401 h 443"/>
                  <a:gd name="T12" fmla="*/ 138 w 1526"/>
                  <a:gd name="T13" fmla="*/ 382 h 443"/>
                  <a:gd name="T14" fmla="*/ 113 w 1526"/>
                  <a:gd name="T15" fmla="*/ 369 h 443"/>
                  <a:gd name="T16" fmla="*/ 80 w 1526"/>
                  <a:gd name="T17" fmla="*/ 342 h 443"/>
                  <a:gd name="T18" fmla="*/ 30 w 1526"/>
                  <a:gd name="T19" fmla="*/ 306 h 443"/>
                  <a:gd name="T20" fmla="*/ 24 w 1526"/>
                  <a:gd name="T21" fmla="*/ 289 h 443"/>
                  <a:gd name="T22" fmla="*/ 42 w 1526"/>
                  <a:gd name="T23" fmla="*/ 250 h 443"/>
                  <a:gd name="T24" fmla="*/ 37 w 1526"/>
                  <a:gd name="T25" fmla="*/ 209 h 443"/>
                  <a:gd name="T26" fmla="*/ 7 w 1526"/>
                  <a:gd name="T27" fmla="*/ 167 h 443"/>
                  <a:gd name="T28" fmla="*/ 44 w 1526"/>
                  <a:gd name="T29" fmla="*/ 139 h 443"/>
                  <a:gd name="T30" fmla="*/ 54 w 1526"/>
                  <a:gd name="T31" fmla="*/ 101 h 443"/>
                  <a:gd name="T32" fmla="*/ 114 w 1526"/>
                  <a:gd name="T33" fmla="*/ 87 h 443"/>
                  <a:gd name="T34" fmla="*/ 169 w 1526"/>
                  <a:gd name="T35" fmla="*/ 83 h 443"/>
                  <a:gd name="T36" fmla="*/ 242 w 1526"/>
                  <a:gd name="T37" fmla="*/ 79 h 443"/>
                  <a:gd name="T38" fmla="*/ 267 w 1526"/>
                  <a:gd name="T39" fmla="*/ 76 h 443"/>
                  <a:gd name="T40" fmla="*/ 318 w 1526"/>
                  <a:gd name="T41" fmla="*/ 69 h 443"/>
                  <a:gd name="T42" fmla="*/ 352 w 1526"/>
                  <a:gd name="T43" fmla="*/ 87 h 443"/>
                  <a:gd name="T44" fmla="*/ 407 w 1526"/>
                  <a:gd name="T45" fmla="*/ 93 h 443"/>
                  <a:gd name="T46" fmla="*/ 437 w 1526"/>
                  <a:gd name="T47" fmla="*/ 85 h 443"/>
                  <a:gd name="T48" fmla="*/ 472 w 1526"/>
                  <a:gd name="T49" fmla="*/ 69 h 443"/>
                  <a:gd name="T50" fmla="*/ 488 w 1526"/>
                  <a:gd name="T51" fmla="*/ 53 h 443"/>
                  <a:gd name="T52" fmla="*/ 523 w 1526"/>
                  <a:gd name="T53" fmla="*/ 53 h 443"/>
                  <a:gd name="T54" fmla="*/ 554 w 1526"/>
                  <a:gd name="T55" fmla="*/ 45 h 443"/>
                  <a:gd name="T56" fmla="*/ 596 w 1526"/>
                  <a:gd name="T57" fmla="*/ 53 h 443"/>
                  <a:gd name="T58" fmla="*/ 649 w 1526"/>
                  <a:gd name="T59" fmla="*/ 30 h 443"/>
                  <a:gd name="T60" fmla="*/ 686 w 1526"/>
                  <a:gd name="T61" fmla="*/ 33 h 443"/>
                  <a:gd name="T62" fmla="*/ 706 w 1526"/>
                  <a:gd name="T63" fmla="*/ 62 h 443"/>
                  <a:gd name="T64" fmla="*/ 748 w 1526"/>
                  <a:gd name="T65" fmla="*/ 61 h 443"/>
                  <a:gd name="T66" fmla="*/ 799 w 1526"/>
                  <a:gd name="T67" fmla="*/ 67 h 443"/>
                  <a:gd name="T68" fmla="*/ 804 w 1526"/>
                  <a:gd name="T69" fmla="*/ 77 h 443"/>
                  <a:gd name="T70" fmla="*/ 842 w 1526"/>
                  <a:gd name="T71" fmla="*/ 49 h 443"/>
                  <a:gd name="T72" fmla="*/ 864 w 1526"/>
                  <a:gd name="T73" fmla="*/ 10 h 443"/>
                  <a:gd name="T74" fmla="*/ 967 w 1526"/>
                  <a:gd name="T75" fmla="*/ 1 h 443"/>
                  <a:gd name="T76" fmla="*/ 1074 w 1526"/>
                  <a:gd name="T77" fmla="*/ 7 h 443"/>
                  <a:gd name="T78" fmla="*/ 1129 w 1526"/>
                  <a:gd name="T79" fmla="*/ 10 h 443"/>
                  <a:gd name="T80" fmla="*/ 1108 w 1526"/>
                  <a:gd name="T81" fmla="*/ 34 h 443"/>
                  <a:gd name="T82" fmla="*/ 1080 w 1526"/>
                  <a:gd name="T83" fmla="*/ 66 h 443"/>
                  <a:gd name="T84" fmla="*/ 1078 w 1526"/>
                  <a:gd name="T85" fmla="*/ 88 h 443"/>
                  <a:gd name="T86" fmla="*/ 1147 w 1526"/>
                  <a:gd name="T87" fmla="*/ 88 h 443"/>
                  <a:gd name="T88" fmla="*/ 1285 w 1526"/>
                  <a:gd name="T89" fmla="*/ 94 h 443"/>
                  <a:gd name="T90" fmla="*/ 1382 w 1526"/>
                  <a:gd name="T91" fmla="*/ 102 h 443"/>
                  <a:gd name="T92" fmla="*/ 1363 w 1526"/>
                  <a:gd name="T93" fmla="*/ 133 h 443"/>
                  <a:gd name="T94" fmla="*/ 1494 w 1526"/>
                  <a:gd name="T95" fmla="*/ 156 h 443"/>
                  <a:gd name="T96" fmla="*/ 1370 w 1526"/>
                  <a:gd name="T97" fmla="*/ 173 h 443"/>
                  <a:gd name="T98" fmla="*/ 1513 w 1526"/>
                  <a:gd name="T99" fmla="*/ 200 h 443"/>
                  <a:gd name="T100" fmla="*/ 1408 w 1526"/>
                  <a:gd name="T101" fmla="*/ 207 h 443"/>
                  <a:gd name="T102" fmla="*/ 1362 w 1526"/>
                  <a:gd name="T103" fmla="*/ 225 h 443"/>
                  <a:gd name="T104" fmla="*/ 1304 w 1526"/>
                  <a:gd name="T105" fmla="*/ 246 h 443"/>
                  <a:gd name="T106" fmla="*/ 1268 w 1526"/>
                  <a:gd name="T107" fmla="*/ 277 h 443"/>
                  <a:gd name="T108" fmla="*/ 1209 w 1526"/>
                  <a:gd name="T109" fmla="*/ 300 h 443"/>
                  <a:gd name="T110" fmla="*/ 1136 w 1526"/>
                  <a:gd name="T111" fmla="*/ 346 h 443"/>
                  <a:gd name="T112" fmla="*/ 1080 w 1526"/>
                  <a:gd name="T113" fmla="*/ 359 h 443"/>
                  <a:gd name="T114" fmla="*/ 1006 w 1526"/>
                  <a:gd name="T115" fmla="*/ 380 h 443"/>
                  <a:gd name="T116" fmla="*/ 904 w 1526"/>
                  <a:gd name="T117" fmla="*/ 394 h 443"/>
                  <a:gd name="T118" fmla="*/ 823 w 1526"/>
                  <a:gd name="T119" fmla="*/ 395 h 443"/>
                  <a:gd name="T120" fmla="*/ 754 w 1526"/>
                  <a:gd name="T121" fmla="*/ 410 h 443"/>
                  <a:gd name="T122" fmla="*/ 654 w 1526"/>
                  <a:gd name="T123" fmla="*/ 418 h 443"/>
                  <a:gd name="T124" fmla="*/ 585 w 1526"/>
                  <a:gd name="T125" fmla="*/ 42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6" h="442">
                    <a:moveTo>
                      <a:pt x="546" y="433"/>
                    </a:moveTo>
                    <a:cubicBezTo>
                      <a:pt x="546" y="433"/>
                      <a:pt x="545" y="435"/>
                      <a:pt x="544" y="433"/>
                    </a:cubicBezTo>
                    <a:cubicBezTo>
                      <a:pt x="542" y="433"/>
                      <a:pt x="540" y="434"/>
                      <a:pt x="537" y="434"/>
                    </a:cubicBezTo>
                    <a:cubicBezTo>
                      <a:pt x="536" y="433"/>
                      <a:pt x="534" y="432"/>
                      <a:pt x="532" y="434"/>
                    </a:cubicBezTo>
                    <a:cubicBezTo>
                      <a:pt x="531" y="435"/>
                      <a:pt x="530" y="435"/>
                      <a:pt x="529" y="434"/>
                    </a:cubicBezTo>
                    <a:cubicBezTo>
                      <a:pt x="528" y="433"/>
                      <a:pt x="528" y="434"/>
                      <a:pt x="527" y="434"/>
                    </a:cubicBezTo>
                    <a:cubicBezTo>
                      <a:pt x="527" y="434"/>
                      <a:pt x="526" y="434"/>
                      <a:pt x="526" y="434"/>
                    </a:cubicBezTo>
                    <a:cubicBezTo>
                      <a:pt x="525" y="433"/>
                      <a:pt x="525" y="432"/>
                      <a:pt x="524" y="433"/>
                    </a:cubicBezTo>
                    <a:cubicBezTo>
                      <a:pt x="523" y="433"/>
                      <a:pt x="523" y="433"/>
                      <a:pt x="523" y="433"/>
                    </a:cubicBezTo>
                    <a:cubicBezTo>
                      <a:pt x="522" y="433"/>
                      <a:pt x="521" y="433"/>
                      <a:pt x="519" y="432"/>
                    </a:cubicBezTo>
                    <a:cubicBezTo>
                      <a:pt x="519" y="432"/>
                      <a:pt x="519" y="431"/>
                      <a:pt x="518" y="431"/>
                    </a:cubicBezTo>
                    <a:cubicBezTo>
                      <a:pt x="518" y="430"/>
                      <a:pt x="519" y="430"/>
                      <a:pt x="519" y="429"/>
                    </a:cubicBezTo>
                    <a:cubicBezTo>
                      <a:pt x="519" y="429"/>
                      <a:pt x="519" y="429"/>
                      <a:pt x="519" y="429"/>
                    </a:cubicBezTo>
                    <a:cubicBezTo>
                      <a:pt x="519" y="429"/>
                      <a:pt x="519" y="429"/>
                      <a:pt x="519" y="429"/>
                    </a:cubicBezTo>
                    <a:cubicBezTo>
                      <a:pt x="519" y="429"/>
                      <a:pt x="519" y="429"/>
                      <a:pt x="519" y="430"/>
                    </a:cubicBezTo>
                    <a:cubicBezTo>
                      <a:pt x="517" y="430"/>
                      <a:pt x="516" y="431"/>
                      <a:pt x="515" y="429"/>
                    </a:cubicBezTo>
                    <a:cubicBezTo>
                      <a:pt x="516" y="431"/>
                      <a:pt x="514" y="431"/>
                      <a:pt x="512" y="432"/>
                    </a:cubicBezTo>
                    <a:cubicBezTo>
                      <a:pt x="512" y="432"/>
                      <a:pt x="512" y="432"/>
                      <a:pt x="511" y="432"/>
                    </a:cubicBezTo>
                    <a:cubicBezTo>
                      <a:pt x="509" y="431"/>
                      <a:pt x="506" y="431"/>
                      <a:pt x="504" y="431"/>
                    </a:cubicBezTo>
                    <a:cubicBezTo>
                      <a:pt x="504" y="431"/>
                      <a:pt x="504" y="431"/>
                      <a:pt x="505" y="431"/>
                    </a:cubicBezTo>
                    <a:cubicBezTo>
                      <a:pt x="506" y="432"/>
                      <a:pt x="507" y="432"/>
                      <a:pt x="507" y="433"/>
                    </a:cubicBezTo>
                    <a:cubicBezTo>
                      <a:pt x="506" y="435"/>
                      <a:pt x="505" y="434"/>
                      <a:pt x="504" y="434"/>
                    </a:cubicBezTo>
                    <a:cubicBezTo>
                      <a:pt x="503" y="434"/>
                      <a:pt x="503" y="434"/>
                      <a:pt x="502" y="435"/>
                    </a:cubicBezTo>
                    <a:cubicBezTo>
                      <a:pt x="502" y="435"/>
                      <a:pt x="502" y="436"/>
                      <a:pt x="501" y="436"/>
                    </a:cubicBezTo>
                    <a:cubicBezTo>
                      <a:pt x="500" y="435"/>
                      <a:pt x="499" y="434"/>
                      <a:pt x="499" y="433"/>
                    </a:cubicBezTo>
                    <a:cubicBezTo>
                      <a:pt x="499" y="432"/>
                      <a:pt x="500" y="432"/>
                      <a:pt x="500" y="432"/>
                    </a:cubicBezTo>
                    <a:cubicBezTo>
                      <a:pt x="499" y="432"/>
                      <a:pt x="497" y="431"/>
                      <a:pt x="498" y="429"/>
                    </a:cubicBezTo>
                    <a:cubicBezTo>
                      <a:pt x="498" y="427"/>
                      <a:pt x="501" y="427"/>
                      <a:pt x="502" y="427"/>
                    </a:cubicBezTo>
                    <a:cubicBezTo>
                      <a:pt x="501" y="426"/>
                      <a:pt x="501" y="425"/>
                      <a:pt x="499" y="423"/>
                    </a:cubicBezTo>
                    <a:cubicBezTo>
                      <a:pt x="500" y="425"/>
                      <a:pt x="503" y="427"/>
                      <a:pt x="498" y="427"/>
                    </a:cubicBezTo>
                    <a:cubicBezTo>
                      <a:pt x="497" y="427"/>
                      <a:pt x="497" y="429"/>
                      <a:pt x="496" y="430"/>
                    </a:cubicBezTo>
                    <a:cubicBezTo>
                      <a:pt x="494" y="433"/>
                      <a:pt x="490" y="433"/>
                      <a:pt x="488" y="430"/>
                    </a:cubicBezTo>
                    <a:cubicBezTo>
                      <a:pt x="487" y="428"/>
                      <a:pt x="488" y="427"/>
                      <a:pt x="488" y="425"/>
                    </a:cubicBezTo>
                    <a:cubicBezTo>
                      <a:pt x="488" y="425"/>
                      <a:pt x="488" y="425"/>
                      <a:pt x="488" y="425"/>
                    </a:cubicBezTo>
                    <a:cubicBezTo>
                      <a:pt x="487" y="427"/>
                      <a:pt x="486" y="427"/>
                      <a:pt x="485" y="426"/>
                    </a:cubicBezTo>
                    <a:cubicBezTo>
                      <a:pt x="485" y="426"/>
                      <a:pt x="484" y="426"/>
                      <a:pt x="484" y="426"/>
                    </a:cubicBezTo>
                    <a:cubicBezTo>
                      <a:pt x="485" y="427"/>
                      <a:pt x="488" y="426"/>
                      <a:pt x="487" y="430"/>
                    </a:cubicBezTo>
                    <a:cubicBezTo>
                      <a:pt x="487" y="430"/>
                      <a:pt x="488" y="431"/>
                      <a:pt x="487" y="431"/>
                    </a:cubicBezTo>
                    <a:cubicBezTo>
                      <a:pt x="486" y="431"/>
                      <a:pt x="486" y="431"/>
                      <a:pt x="485" y="430"/>
                    </a:cubicBezTo>
                    <a:cubicBezTo>
                      <a:pt x="485" y="430"/>
                      <a:pt x="484" y="429"/>
                      <a:pt x="483" y="429"/>
                    </a:cubicBezTo>
                    <a:cubicBezTo>
                      <a:pt x="484" y="429"/>
                      <a:pt x="486" y="430"/>
                      <a:pt x="485" y="432"/>
                    </a:cubicBezTo>
                    <a:cubicBezTo>
                      <a:pt x="484" y="433"/>
                      <a:pt x="483" y="433"/>
                      <a:pt x="481" y="432"/>
                    </a:cubicBezTo>
                    <a:cubicBezTo>
                      <a:pt x="480" y="432"/>
                      <a:pt x="479" y="430"/>
                      <a:pt x="477" y="431"/>
                    </a:cubicBezTo>
                    <a:cubicBezTo>
                      <a:pt x="474" y="431"/>
                      <a:pt x="472" y="431"/>
                      <a:pt x="470" y="433"/>
                    </a:cubicBezTo>
                    <a:cubicBezTo>
                      <a:pt x="468" y="435"/>
                      <a:pt x="463" y="433"/>
                      <a:pt x="461" y="430"/>
                    </a:cubicBezTo>
                    <a:cubicBezTo>
                      <a:pt x="461" y="429"/>
                      <a:pt x="462" y="428"/>
                      <a:pt x="462" y="427"/>
                    </a:cubicBezTo>
                    <a:cubicBezTo>
                      <a:pt x="459" y="428"/>
                      <a:pt x="459" y="428"/>
                      <a:pt x="458" y="431"/>
                    </a:cubicBezTo>
                    <a:cubicBezTo>
                      <a:pt x="458" y="432"/>
                      <a:pt x="455" y="433"/>
                      <a:pt x="453" y="432"/>
                    </a:cubicBezTo>
                    <a:cubicBezTo>
                      <a:pt x="452" y="431"/>
                      <a:pt x="452" y="430"/>
                      <a:pt x="453" y="430"/>
                    </a:cubicBezTo>
                    <a:cubicBezTo>
                      <a:pt x="453" y="430"/>
                      <a:pt x="453" y="429"/>
                      <a:pt x="453" y="429"/>
                    </a:cubicBezTo>
                    <a:cubicBezTo>
                      <a:pt x="453" y="429"/>
                      <a:pt x="453" y="429"/>
                      <a:pt x="453" y="429"/>
                    </a:cubicBezTo>
                    <a:cubicBezTo>
                      <a:pt x="452" y="430"/>
                      <a:pt x="451" y="428"/>
                      <a:pt x="450" y="428"/>
                    </a:cubicBezTo>
                    <a:cubicBezTo>
                      <a:pt x="450" y="429"/>
                      <a:pt x="451" y="429"/>
                      <a:pt x="451" y="430"/>
                    </a:cubicBezTo>
                    <a:cubicBezTo>
                      <a:pt x="451" y="431"/>
                      <a:pt x="452" y="432"/>
                      <a:pt x="451" y="433"/>
                    </a:cubicBezTo>
                    <a:cubicBezTo>
                      <a:pt x="451" y="434"/>
                      <a:pt x="450" y="434"/>
                      <a:pt x="449" y="434"/>
                    </a:cubicBezTo>
                    <a:cubicBezTo>
                      <a:pt x="446" y="433"/>
                      <a:pt x="443" y="434"/>
                      <a:pt x="440" y="433"/>
                    </a:cubicBezTo>
                    <a:cubicBezTo>
                      <a:pt x="439" y="433"/>
                      <a:pt x="439" y="433"/>
                      <a:pt x="439" y="433"/>
                    </a:cubicBezTo>
                    <a:cubicBezTo>
                      <a:pt x="439" y="432"/>
                      <a:pt x="440" y="431"/>
                      <a:pt x="439" y="431"/>
                    </a:cubicBezTo>
                    <a:cubicBezTo>
                      <a:pt x="439" y="431"/>
                      <a:pt x="438" y="431"/>
                      <a:pt x="438" y="431"/>
                    </a:cubicBezTo>
                    <a:cubicBezTo>
                      <a:pt x="437" y="432"/>
                      <a:pt x="437" y="432"/>
                      <a:pt x="436" y="433"/>
                    </a:cubicBezTo>
                    <a:cubicBezTo>
                      <a:pt x="436" y="433"/>
                      <a:pt x="436" y="433"/>
                      <a:pt x="435" y="433"/>
                    </a:cubicBezTo>
                    <a:cubicBezTo>
                      <a:pt x="432" y="435"/>
                      <a:pt x="430" y="434"/>
                      <a:pt x="427" y="433"/>
                    </a:cubicBezTo>
                    <a:cubicBezTo>
                      <a:pt x="426" y="433"/>
                      <a:pt x="426" y="432"/>
                      <a:pt x="426" y="432"/>
                    </a:cubicBezTo>
                    <a:cubicBezTo>
                      <a:pt x="426" y="431"/>
                      <a:pt x="426" y="431"/>
                      <a:pt x="426" y="431"/>
                    </a:cubicBezTo>
                    <a:cubicBezTo>
                      <a:pt x="426" y="431"/>
                      <a:pt x="426" y="431"/>
                      <a:pt x="426" y="431"/>
                    </a:cubicBezTo>
                    <a:cubicBezTo>
                      <a:pt x="423" y="432"/>
                      <a:pt x="420" y="433"/>
                      <a:pt x="418" y="433"/>
                    </a:cubicBezTo>
                    <a:cubicBezTo>
                      <a:pt x="417" y="433"/>
                      <a:pt x="417" y="434"/>
                      <a:pt x="417" y="434"/>
                    </a:cubicBezTo>
                    <a:cubicBezTo>
                      <a:pt x="416" y="435"/>
                      <a:pt x="416" y="437"/>
                      <a:pt x="414" y="438"/>
                    </a:cubicBezTo>
                    <a:cubicBezTo>
                      <a:pt x="414" y="438"/>
                      <a:pt x="413" y="437"/>
                      <a:pt x="413" y="438"/>
                    </a:cubicBezTo>
                    <a:cubicBezTo>
                      <a:pt x="412" y="439"/>
                      <a:pt x="412" y="439"/>
                      <a:pt x="412" y="439"/>
                    </a:cubicBezTo>
                    <a:cubicBezTo>
                      <a:pt x="411" y="439"/>
                      <a:pt x="409" y="439"/>
                      <a:pt x="408" y="438"/>
                    </a:cubicBezTo>
                    <a:cubicBezTo>
                      <a:pt x="408" y="438"/>
                      <a:pt x="408" y="438"/>
                      <a:pt x="408" y="438"/>
                    </a:cubicBezTo>
                    <a:cubicBezTo>
                      <a:pt x="409" y="439"/>
                      <a:pt x="408" y="438"/>
                      <a:pt x="408" y="439"/>
                    </a:cubicBezTo>
                    <a:cubicBezTo>
                      <a:pt x="408" y="440"/>
                      <a:pt x="407" y="440"/>
                      <a:pt x="406" y="439"/>
                    </a:cubicBezTo>
                    <a:cubicBezTo>
                      <a:pt x="405" y="438"/>
                      <a:pt x="404" y="436"/>
                      <a:pt x="404" y="434"/>
                    </a:cubicBezTo>
                    <a:cubicBezTo>
                      <a:pt x="405" y="434"/>
                      <a:pt x="404" y="434"/>
                      <a:pt x="404" y="434"/>
                    </a:cubicBezTo>
                    <a:cubicBezTo>
                      <a:pt x="404" y="434"/>
                      <a:pt x="404" y="434"/>
                      <a:pt x="404" y="434"/>
                    </a:cubicBezTo>
                    <a:cubicBezTo>
                      <a:pt x="404" y="436"/>
                      <a:pt x="404" y="437"/>
                      <a:pt x="403" y="436"/>
                    </a:cubicBezTo>
                    <a:cubicBezTo>
                      <a:pt x="401" y="435"/>
                      <a:pt x="401" y="438"/>
                      <a:pt x="399" y="437"/>
                    </a:cubicBezTo>
                    <a:cubicBezTo>
                      <a:pt x="399" y="437"/>
                      <a:pt x="399" y="437"/>
                      <a:pt x="400" y="438"/>
                    </a:cubicBezTo>
                    <a:cubicBezTo>
                      <a:pt x="400" y="439"/>
                      <a:pt x="399" y="439"/>
                      <a:pt x="399" y="440"/>
                    </a:cubicBezTo>
                    <a:cubicBezTo>
                      <a:pt x="398" y="440"/>
                      <a:pt x="397" y="440"/>
                      <a:pt x="397" y="439"/>
                    </a:cubicBezTo>
                    <a:cubicBezTo>
                      <a:pt x="396" y="437"/>
                      <a:pt x="395" y="438"/>
                      <a:pt x="393" y="438"/>
                    </a:cubicBezTo>
                    <a:cubicBezTo>
                      <a:pt x="392" y="438"/>
                      <a:pt x="390" y="438"/>
                      <a:pt x="392" y="436"/>
                    </a:cubicBezTo>
                    <a:cubicBezTo>
                      <a:pt x="392" y="436"/>
                      <a:pt x="392" y="436"/>
                      <a:pt x="393" y="436"/>
                    </a:cubicBezTo>
                    <a:cubicBezTo>
                      <a:pt x="392" y="436"/>
                      <a:pt x="392" y="436"/>
                      <a:pt x="392" y="436"/>
                    </a:cubicBezTo>
                    <a:cubicBezTo>
                      <a:pt x="390" y="437"/>
                      <a:pt x="387" y="436"/>
                      <a:pt x="385" y="436"/>
                    </a:cubicBezTo>
                    <a:cubicBezTo>
                      <a:pt x="384" y="436"/>
                      <a:pt x="384" y="436"/>
                      <a:pt x="384" y="435"/>
                    </a:cubicBezTo>
                    <a:cubicBezTo>
                      <a:pt x="384" y="431"/>
                      <a:pt x="381" y="432"/>
                      <a:pt x="379" y="432"/>
                    </a:cubicBezTo>
                    <a:cubicBezTo>
                      <a:pt x="375" y="432"/>
                      <a:pt x="372" y="431"/>
                      <a:pt x="369" y="431"/>
                    </a:cubicBezTo>
                    <a:cubicBezTo>
                      <a:pt x="370" y="431"/>
                      <a:pt x="372" y="430"/>
                      <a:pt x="373" y="432"/>
                    </a:cubicBezTo>
                    <a:cubicBezTo>
                      <a:pt x="373" y="434"/>
                      <a:pt x="371" y="434"/>
                      <a:pt x="369" y="435"/>
                    </a:cubicBezTo>
                    <a:cubicBezTo>
                      <a:pt x="366" y="437"/>
                      <a:pt x="363" y="437"/>
                      <a:pt x="360" y="435"/>
                    </a:cubicBezTo>
                    <a:cubicBezTo>
                      <a:pt x="358" y="434"/>
                      <a:pt x="352" y="437"/>
                      <a:pt x="351" y="438"/>
                    </a:cubicBezTo>
                    <a:cubicBezTo>
                      <a:pt x="351" y="439"/>
                      <a:pt x="351" y="441"/>
                      <a:pt x="350" y="441"/>
                    </a:cubicBezTo>
                    <a:cubicBezTo>
                      <a:pt x="348" y="441"/>
                      <a:pt x="347" y="439"/>
                      <a:pt x="347" y="438"/>
                    </a:cubicBezTo>
                    <a:cubicBezTo>
                      <a:pt x="347" y="438"/>
                      <a:pt x="347" y="438"/>
                      <a:pt x="347" y="438"/>
                    </a:cubicBezTo>
                    <a:cubicBezTo>
                      <a:pt x="347" y="437"/>
                      <a:pt x="347" y="436"/>
                      <a:pt x="346" y="435"/>
                    </a:cubicBezTo>
                    <a:cubicBezTo>
                      <a:pt x="344" y="435"/>
                      <a:pt x="344" y="436"/>
                      <a:pt x="343" y="437"/>
                    </a:cubicBezTo>
                    <a:cubicBezTo>
                      <a:pt x="342" y="439"/>
                      <a:pt x="341" y="440"/>
                      <a:pt x="339" y="440"/>
                    </a:cubicBezTo>
                    <a:cubicBezTo>
                      <a:pt x="338" y="441"/>
                      <a:pt x="336" y="443"/>
                      <a:pt x="335" y="440"/>
                    </a:cubicBezTo>
                    <a:cubicBezTo>
                      <a:pt x="334" y="439"/>
                      <a:pt x="333" y="441"/>
                      <a:pt x="332" y="441"/>
                    </a:cubicBezTo>
                    <a:cubicBezTo>
                      <a:pt x="328" y="439"/>
                      <a:pt x="325" y="435"/>
                      <a:pt x="320" y="433"/>
                    </a:cubicBezTo>
                    <a:cubicBezTo>
                      <a:pt x="319" y="434"/>
                      <a:pt x="320" y="436"/>
                      <a:pt x="319" y="437"/>
                    </a:cubicBezTo>
                    <a:cubicBezTo>
                      <a:pt x="319" y="437"/>
                      <a:pt x="318" y="438"/>
                      <a:pt x="317" y="437"/>
                    </a:cubicBezTo>
                    <a:cubicBezTo>
                      <a:pt x="317" y="437"/>
                      <a:pt x="317" y="436"/>
                      <a:pt x="316" y="436"/>
                    </a:cubicBezTo>
                    <a:cubicBezTo>
                      <a:pt x="317" y="437"/>
                      <a:pt x="317" y="437"/>
                      <a:pt x="317" y="437"/>
                    </a:cubicBezTo>
                    <a:cubicBezTo>
                      <a:pt x="318" y="439"/>
                      <a:pt x="320" y="441"/>
                      <a:pt x="317" y="443"/>
                    </a:cubicBezTo>
                    <a:cubicBezTo>
                      <a:pt x="316" y="443"/>
                      <a:pt x="316" y="443"/>
                      <a:pt x="315" y="442"/>
                    </a:cubicBezTo>
                    <a:cubicBezTo>
                      <a:pt x="313" y="440"/>
                      <a:pt x="311" y="442"/>
                      <a:pt x="309" y="442"/>
                    </a:cubicBezTo>
                    <a:cubicBezTo>
                      <a:pt x="308" y="443"/>
                      <a:pt x="307" y="443"/>
                      <a:pt x="306" y="442"/>
                    </a:cubicBezTo>
                    <a:cubicBezTo>
                      <a:pt x="305" y="440"/>
                      <a:pt x="304" y="441"/>
                      <a:pt x="303" y="442"/>
                    </a:cubicBezTo>
                    <a:cubicBezTo>
                      <a:pt x="300" y="443"/>
                      <a:pt x="299" y="443"/>
                      <a:pt x="297" y="439"/>
                    </a:cubicBezTo>
                    <a:cubicBezTo>
                      <a:pt x="297" y="437"/>
                      <a:pt x="293" y="435"/>
                      <a:pt x="291" y="435"/>
                    </a:cubicBezTo>
                    <a:cubicBezTo>
                      <a:pt x="287" y="436"/>
                      <a:pt x="284" y="436"/>
                      <a:pt x="282" y="431"/>
                    </a:cubicBezTo>
                    <a:cubicBezTo>
                      <a:pt x="282" y="430"/>
                      <a:pt x="281" y="431"/>
                      <a:pt x="280" y="431"/>
                    </a:cubicBezTo>
                    <a:cubicBezTo>
                      <a:pt x="276" y="432"/>
                      <a:pt x="274" y="435"/>
                      <a:pt x="273" y="438"/>
                    </a:cubicBezTo>
                    <a:cubicBezTo>
                      <a:pt x="271" y="440"/>
                      <a:pt x="271" y="437"/>
                      <a:pt x="270" y="437"/>
                    </a:cubicBezTo>
                    <a:cubicBezTo>
                      <a:pt x="270" y="436"/>
                      <a:pt x="271" y="435"/>
                      <a:pt x="271" y="434"/>
                    </a:cubicBezTo>
                    <a:cubicBezTo>
                      <a:pt x="271" y="434"/>
                      <a:pt x="273" y="433"/>
                      <a:pt x="271" y="432"/>
                    </a:cubicBezTo>
                    <a:cubicBezTo>
                      <a:pt x="270" y="432"/>
                      <a:pt x="270" y="431"/>
                      <a:pt x="271" y="431"/>
                    </a:cubicBezTo>
                    <a:cubicBezTo>
                      <a:pt x="273" y="429"/>
                      <a:pt x="271" y="429"/>
                      <a:pt x="270" y="428"/>
                    </a:cubicBezTo>
                    <a:cubicBezTo>
                      <a:pt x="271" y="430"/>
                      <a:pt x="270" y="432"/>
                      <a:pt x="270" y="434"/>
                    </a:cubicBezTo>
                    <a:cubicBezTo>
                      <a:pt x="269" y="435"/>
                      <a:pt x="268" y="435"/>
                      <a:pt x="268" y="434"/>
                    </a:cubicBezTo>
                    <a:cubicBezTo>
                      <a:pt x="266" y="433"/>
                      <a:pt x="265" y="432"/>
                      <a:pt x="263" y="432"/>
                    </a:cubicBezTo>
                    <a:cubicBezTo>
                      <a:pt x="262" y="431"/>
                      <a:pt x="261" y="431"/>
                      <a:pt x="261" y="429"/>
                    </a:cubicBezTo>
                    <a:cubicBezTo>
                      <a:pt x="261" y="428"/>
                      <a:pt x="262" y="428"/>
                      <a:pt x="263" y="428"/>
                    </a:cubicBezTo>
                    <a:cubicBezTo>
                      <a:pt x="263" y="428"/>
                      <a:pt x="264" y="429"/>
                      <a:pt x="264" y="429"/>
                    </a:cubicBezTo>
                    <a:cubicBezTo>
                      <a:pt x="264" y="428"/>
                      <a:pt x="263" y="429"/>
                      <a:pt x="263" y="428"/>
                    </a:cubicBezTo>
                    <a:cubicBezTo>
                      <a:pt x="261" y="428"/>
                      <a:pt x="258" y="430"/>
                      <a:pt x="256" y="428"/>
                    </a:cubicBezTo>
                    <a:cubicBezTo>
                      <a:pt x="255" y="427"/>
                      <a:pt x="254" y="427"/>
                      <a:pt x="253" y="426"/>
                    </a:cubicBezTo>
                    <a:cubicBezTo>
                      <a:pt x="253" y="425"/>
                      <a:pt x="253" y="424"/>
                      <a:pt x="252" y="425"/>
                    </a:cubicBezTo>
                    <a:cubicBezTo>
                      <a:pt x="251" y="425"/>
                      <a:pt x="250" y="426"/>
                      <a:pt x="251" y="427"/>
                    </a:cubicBezTo>
                    <a:cubicBezTo>
                      <a:pt x="251" y="428"/>
                      <a:pt x="251" y="429"/>
                      <a:pt x="249" y="429"/>
                    </a:cubicBezTo>
                    <a:cubicBezTo>
                      <a:pt x="248" y="429"/>
                      <a:pt x="246" y="429"/>
                      <a:pt x="246" y="427"/>
                    </a:cubicBezTo>
                    <a:cubicBezTo>
                      <a:pt x="246" y="427"/>
                      <a:pt x="246" y="426"/>
                      <a:pt x="245" y="427"/>
                    </a:cubicBezTo>
                    <a:cubicBezTo>
                      <a:pt x="244" y="427"/>
                      <a:pt x="244" y="427"/>
                      <a:pt x="243" y="426"/>
                    </a:cubicBezTo>
                    <a:cubicBezTo>
                      <a:pt x="243" y="426"/>
                      <a:pt x="243" y="425"/>
                      <a:pt x="242" y="425"/>
                    </a:cubicBezTo>
                    <a:cubicBezTo>
                      <a:pt x="239" y="427"/>
                      <a:pt x="237" y="424"/>
                      <a:pt x="235" y="423"/>
                    </a:cubicBezTo>
                    <a:cubicBezTo>
                      <a:pt x="234" y="422"/>
                      <a:pt x="232" y="421"/>
                      <a:pt x="231" y="421"/>
                    </a:cubicBezTo>
                    <a:cubicBezTo>
                      <a:pt x="230" y="421"/>
                      <a:pt x="229" y="420"/>
                      <a:pt x="229" y="422"/>
                    </a:cubicBezTo>
                    <a:cubicBezTo>
                      <a:pt x="229" y="424"/>
                      <a:pt x="227" y="423"/>
                      <a:pt x="226" y="422"/>
                    </a:cubicBezTo>
                    <a:cubicBezTo>
                      <a:pt x="225" y="422"/>
                      <a:pt x="225" y="421"/>
                      <a:pt x="224" y="423"/>
                    </a:cubicBezTo>
                    <a:cubicBezTo>
                      <a:pt x="223" y="424"/>
                      <a:pt x="219" y="424"/>
                      <a:pt x="217" y="423"/>
                    </a:cubicBezTo>
                    <a:cubicBezTo>
                      <a:pt x="216" y="423"/>
                      <a:pt x="216" y="422"/>
                      <a:pt x="216" y="422"/>
                    </a:cubicBezTo>
                    <a:cubicBezTo>
                      <a:pt x="216" y="421"/>
                      <a:pt x="217" y="420"/>
                      <a:pt x="218" y="420"/>
                    </a:cubicBezTo>
                    <a:cubicBezTo>
                      <a:pt x="218" y="420"/>
                      <a:pt x="219" y="420"/>
                      <a:pt x="220" y="420"/>
                    </a:cubicBezTo>
                    <a:cubicBezTo>
                      <a:pt x="221" y="421"/>
                      <a:pt x="222" y="420"/>
                      <a:pt x="222" y="419"/>
                    </a:cubicBezTo>
                    <a:cubicBezTo>
                      <a:pt x="222" y="418"/>
                      <a:pt x="221" y="418"/>
                      <a:pt x="220" y="418"/>
                    </a:cubicBezTo>
                    <a:cubicBezTo>
                      <a:pt x="218" y="419"/>
                      <a:pt x="217" y="417"/>
                      <a:pt x="217" y="416"/>
                    </a:cubicBezTo>
                    <a:cubicBezTo>
                      <a:pt x="215" y="417"/>
                      <a:pt x="215" y="418"/>
                      <a:pt x="215" y="420"/>
                    </a:cubicBezTo>
                    <a:cubicBezTo>
                      <a:pt x="216" y="421"/>
                      <a:pt x="215" y="422"/>
                      <a:pt x="215" y="422"/>
                    </a:cubicBezTo>
                    <a:cubicBezTo>
                      <a:pt x="214" y="423"/>
                      <a:pt x="213" y="423"/>
                      <a:pt x="212" y="422"/>
                    </a:cubicBezTo>
                    <a:cubicBezTo>
                      <a:pt x="211" y="420"/>
                      <a:pt x="210" y="421"/>
                      <a:pt x="209" y="421"/>
                    </a:cubicBezTo>
                    <a:cubicBezTo>
                      <a:pt x="209" y="422"/>
                      <a:pt x="208" y="422"/>
                      <a:pt x="207" y="422"/>
                    </a:cubicBezTo>
                    <a:cubicBezTo>
                      <a:pt x="207" y="422"/>
                      <a:pt x="206" y="422"/>
                      <a:pt x="206" y="422"/>
                    </a:cubicBezTo>
                    <a:cubicBezTo>
                      <a:pt x="206" y="422"/>
                      <a:pt x="205" y="422"/>
                      <a:pt x="204" y="422"/>
                    </a:cubicBezTo>
                    <a:cubicBezTo>
                      <a:pt x="204" y="422"/>
                      <a:pt x="204" y="422"/>
                      <a:pt x="203" y="422"/>
                    </a:cubicBezTo>
                    <a:cubicBezTo>
                      <a:pt x="202" y="421"/>
                      <a:pt x="200" y="420"/>
                      <a:pt x="201" y="417"/>
                    </a:cubicBezTo>
                    <a:cubicBezTo>
                      <a:pt x="200" y="416"/>
                      <a:pt x="198" y="415"/>
                      <a:pt x="198" y="413"/>
                    </a:cubicBezTo>
                    <a:cubicBezTo>
                      <a:pt x="197" y="413"/>
                      <a:pt x="197" y="412"/>
                      <a:pt x="197" y="412"/>
                    </a:cubicBezTo>
                    <a:cubicBezTo>
                      <a:pt x="195" y="411"/>
                      <a:pt x="194" y="410"/>
                      <a:pt x="191" y="409"/>
                    </a:cubicBezTo>
                    <a:cubicBezTo>
                      <a:pt x="189" y="409"/>
                      <a:pt x="188" y="410"/>
                      <a:pt x="188" y="412"/>
                    </a:cubicBezTo>
                    <a:cubicBezTo>
                      <a:pt x="187" y="413"/>
                      <a:pt x="187" y="414"/>
                      <a:pt x="185" y="414"/>
                    </a:cubicBezTo>
                    <a:cubicBezTo>
                      <a:pt x="184" y="414"/>
                      <a:pt x="183" y="413"/>
                      <a:pt x="183" y="412"/>
                    </a:cubicBezTo>
                    <a:cubicBezTo>
                      <a:pt x="182" y="410"/>
                      <a:pt x="183" y="409"/>
                      <a:pt x="184" y="409"/>
                    </a:cubicBezTo>
                    <a:cubicBezTo>
                      <a:pt x="183" y="410"/>
                      <a:pt x="181" y="411"/>
                      <a:pt x="179" y="409"/>
                    </a:cubicBezTo>
                    <a:cubicBezTo>
                      <a:pt x="178" y="408"/>
                      <a:pt x="177" y="408"/>
                      <a:pt x="177" y="407"/>
                    </a:cubicBezTo>
                    <a:cubicBezTo>
                      <a:pt x="178" y="405"/>
                      <a:pt x="179" y="406"/>
                      <a:pt x="180" y="405"/>
                    </a:cubicBezTo>
                    <a:cubicBezTo>
                      <a:pt x="176" y="406"/>
                      <a:pt x="174" y="404"/>
                      <a:pt x="173" y="401"/>
                    </a:cubicBezTo>
                    <a:cubicBezTo>
                      <a:pt x="173" y="401"/>
                      <a:pt x="173" y="401"/>
                      <a:pt x="173" y="401"/>
                    </a:cubicBezTo>
                    <a:cubicBezTo>
                      <a:pt x="172" y="400"/>
                      <a:pt x="174" y="400"/>
                      <a:pt x="173" y="399"/>
                    </a:cubicBezTo>
                    <a:cubicBezTo>
                      <a:pt x="173" y="399"/>
                      <a:pt x="173" y="399"/>
                      <a:pt x="172" y="399"/>
                    </a:cubicBezTo>
                    <a:cubicBezTo>
                      <a:pt x="172" y="400"/>
                      <a:pt x="173" y="401"/>
                      <a:pt x="173" y="401"/>
                    </a:cubicBezTo>
                    <a:cubicBezTo>
                      <a:pt x="172" y="403"/>
                      <a:pt x="170" y="404"/>
                      <a:pt x="171" y="406"/>
                    </a:cubicBezTo>
                    <a:cubicBezTo>
                      <a:pt x="171" y="407"/>
                      <a:pt x="170" y="407"/>
                      <a:pt x="169" y="408"/>
                    </a:cubicBezTo>
                    <a:cubicBezTo>
                      <a:pt x="168" y="408"/>
                      <a:pt x="168" y="407"/>
                      <a:pt x="167" y="406"/>
                    </a:cubicBezTo>
                    <a:cubicBezTo>
                      <a:pt x="167" y="405"/>
                      <a:pt x="167" y="404"/>
                      <a:pt x="167" y="403"/>
                    </a:cubicBezTo>
                    <a:cubicBezTo>
                      <a:pt x="167" y="403"/>
                      <a:pt x="167" y="402"/>
                      <a:pt x="167" y="402"/>
                    </a:cubicBezTo>
                    <a:cubicBezTo>
                      <a:pt x="166" y="402"/>
                      <a:pt x="166" y="402"/>
                      <a:pt x="166" y="402"/>
                    </a:cubicBezTo>
                    <a:cubicBezTo>
                      <a:pt x="166" y="401"/>
                      <a:pt x="166" y="401"/>
                      <a:pt x="166" y="400"/>
                    </a:cubicBezTo>
                    <a:cubicBezTo>
                      <a:pt x="166" y="401"/>
                      <a:pt x="166" y="401"/>
                      <a:pt x="165" y="402"/>
                    </a:cubicBezTo>
                    <a:cubicBezTo>
                      <a:pt x="163" y="403"/>
                      <a:pt x="161" y="404"/>
                      <a:pt x="159" y="403"/>
                    </a:cubicBezTo>
                    <a:cubicBezTo>
                      <a:pt x="157" y="402"/>
                      <a:pt x="154" y="401"/>
                      <a:pt x="153" y="399"/>
                    </a:cubicBezTo>
                    <a:cubicBezTo>
                      <a:pt x="153" y="398"/>
                      <a:pt x="152" y="398"/>
                      <a:pt x="152" y="399"/>
                    </a:cubicBezTo>
                    <a:cubicBezTo>
                      <a:pt x="152" y="400"/>
                      <a:pt x="151" y="400"/>
                      <a:pt x="151" y="400"/>
                    </a:cubicBezTo>
                    <a:cubicBezTo>
                      <a:pt x="150" y="401"/>
                      <a:pt x="148" y="400"/>
                      <a:pt x="148" y="399"/>
                    </a:cubicBezTo>
                    <a:cubicBezTo>
                      <a:pt x="148" y="397"/>
                      <a:pt x="149" y="396"/>
                      <a:pt x="150" y="395"/>
                    </a:cubicBezTo>
                    <a:cubicBezTo>
                      <a:pt x="149" y="395"/>
                      <a:pt x="147" y="396"/>
                      <a:pt x="146" y="394"/>
                    </a:cubicBezTo>
                    <a:cubicBezTo>
                      <a:pt x="144" y="393"/>
                      <a:pt x="147" y="393"/>
                      <a:pt x="147" y="391"/>
                    </a:cubicBezTo>
                    <a:cubicBezTo>
                      <a:pt x="145" y="392"/>
                      <a:pt x="144" y="391"/>
                      <a:pt x="142" y="391"/>
                    </a:cubicBezTo>
                    <a:cubicBezTo>
                      <a:pt x="144" y="392"/>
                      <a:pt x="144" y="395"/>
                      <a:pt x="143" y="396"/>
                    </a:cubicBezTo>
                    <a:cubicBezTo>
                      <a:pt x="142" y="397"/>
                      <a:pt x="142" y="397"/>
                      <a:pt x="142" y="397"/>
                    </a:cubicBezTo>
                    <a:cubicBezTo>
                      <a:pt x="138" y="398"/>
                      <a:pt x="135" y="398"/>
                      <a:pt x="132" y="399"/>
                    </a:cubicBezTo>
                    <a:cubicBezTo>
                      <a:pt x="132" y="399"/>
                      <a:pt x="131" y="399"/>
                      <a:pt x="131" y="399"/>
                    </a:cubicBezTo>
                    <a:cubicBezTo>
                      <a:pt x="132" y="395"/>
                      <a:pt x="132" y="392"/>
                      <a:pt x="135" y="389"/>
                    </a:cubicBezTo>
                    <a:cubicBezTo>
                      <a:pt x="135" y="389"/>
                      <a:pt x="135" y="389"/>
                      <a:pt x="135" y="389"/>
                    </a:cubicBezTo>
                    <a:cubicBezTo>
                      <a:pt x="136" y="390"/>
                      <a:pt x="136" y="390"/>
                      <a:pt x="137" y="390"/>
                    </a:cubicBezTo>
                    <a:cubicBezTo>
                      <a:pt x="137" y="390"/>
                      <a:pt x="136" y="390"/>
                      <a:pt x="137" y="389"/>
                    </a:cubicBezTo>
                    <a:cubicBezTo>
                      <a:pt x="137" y="389"/>
                      <a:pt x="137" y="389"/>
                      <a:pt x="137" y="389"/>
                    </a:cubicBezTo>
                    <a:cubicBezTo>
                      <a:pt x="137" y="386"/>
                      <a:pt x="137" y="384"/>
                      <a:pt x="140" y="384"/>
                    </a:cubicBezTo>
                    <a:cubicBezTo>
                      <a:pt x="140" y="384"/>
                      <a:pt x="139" y="383"/>
                      <a:pt x="139" y="383"/>
                    </a:cubicBezTo>
                    <a:cubicBezTo>
                      <a:pt x="139" y="383"/>
                      <a:pt x="139" y="382"/>
                      <a:pt x="138" y="382"/>
                    </a:cubicBezTo>
                    <a:cubicBezTo>
                      <a:pt x="138" y="382"/>
                      <a:pt x="138" y="380"/>
                      <a:pt x="136" y="381"/>
                    </a:cubicBezTo>
                    <a:cubicBezTo>
                      <a:pt x="137" y="381"/>
                      <a:pt x="135" y="382"/>
                      <a:pt x="137" y="382"/>
                    </a:cubicBezTo>
                    <a:cubicBezTo>
                      <a:pt x="137" y="382"/>
                      <a:pt x="138" y="382"/>
                      <a:pt x="138" y="382"/>
                    </a:cubicBezTo>
                    <a:cubicBezTo>
                      <a:pt x="139" y="382"/>
                      <a:pt x="139" y="383"/>
                      <a:pt x="139" y="383"/>
                    </a:cubicBezTo>
                    <a:cubicBezTo>
                      <a:pt x="139" y="386"/>
                      <a:pt x="136" y="384"/>
                      <a:pt x="136" y="386"/>
                    </a:cubicBezTo>
                    <a:cubicBezTo>
                      <a:pt x="136" y="387"/>
                      <a:pt x="140" y="387"/>
                      <a:pt x="137" y="389"/>
                    </a:cubicBezTo>
                    <a:cubicBezTo>
                      <a:pt x="136" y="390"/>
                      <a:pt x="136" y="390"/>
                      <a:pt x="136" y="389"/>
                    </a:cubicBezTo>
                    <a:cubicBezTo>
                      <a:pt x="134" y="388"/>
                      <a:pt x="134" y="389"/>
                      <a:pt x="133" y="390"/>
                    </a:cubicBezTo>
                    <a:cubicBezTo>
                      <a:pt x="131" y="391"/>
                      <a:pt x="130" y="391"/>
                      <a:pt x="128" y="390"/>
                    </a:cubicBezTo>
                    <a:cubicBezTo>
                      <a:pt x="127" y="389"/>
                      <a:pt x="126" y="387"/>
                      <a:pt x="124" y="386"/>
                    </a:cubicBezTo>
                    <a:cubicBezTo>
                      <a:pt x="124" y="386"/>
                      <a:pt x="124" y="385"/>
                      <a:pt x="124" y="385"/>
                    </a:cubicBezTo>
                    <a:cubicBezTo>
                      <a:pt x="125" y="384"/>
                      <a:pt x="126" y="383"/>
                      <a:pt x="128" y="384"/>
                    </a:cubicBezTo>
                    <a:cubicBezTo>
                      <a:pt x="129" y="384"/>
                      <a:pt x="130" y="384"/>
                      <a:pt x="131" y="385"/>
                    </a:cubicBezTo>
                    <a:cubicBezTo>
                      <a:pt x="131" y="385"/>
                      <a:pt x="131" y="385"/>
                      <a:pt x="131" y="386"/>
                    </a:cubicBezTo>
                    <a:cubicBezTo>
                      <a:pt x="132" y="385"/>
                      <a:pt x="131" y="385"/>
                      <a:pt x="131" y="385"/>
                    </a:cubicBezTo>
                    <a:cubicBezTo>
                      <a:pt x="131" y="383"/>
                      <a:pt x="131" y="382"/>
                      <a:pt x="130" y="381"/>
                    </a:cubicBezTo>
                    <a:cubicBezTo>
                      <a:pt x="128" y="379"/>
                      <a:pt x="128" y="378"/>
                      <a:pt x="131" y="377"/>
                    </a:cubicBezTo>
                    <a:cubicBezTo>
                      <a:pt x="129" y="377"/>
                      <a:pt x="128" y="378"/>
                      <a:pt x="129" y="380"/>
                    </a:cubicBezTo>
                    <a:cubicBezTo>
                      <a:pt x="129" y="381"/>
                      <a:pt x="131" y="382"/>
                      <a:pt x="129" y="383"/>
                    </a:cubicBezTo>
                    <a:cubicBezTo>
                      <a:pt x="128" y="384"/>
                      <a:pt x="127" y="383"/>
                      <a:pt x="127" y="382"/>
                    </a:cubicBezTo>
                    <a:cubicBezTo>
                      <a:pt x="126" y="381"/>
                      <a:pt x="125" y="381"/>
                      <a:pt x="124" y="382"/>
                    </a:cubicBezTo>
                    <a:cubicBezTo>
                      <a:pt x="121" y="382"/>
                      <a:pt x="122" y="381"/>
                      <a:pt x="121" y="379"/>
                    </a:cubicBezTo>
                    <a:cubicBezTo>
                      <a:pt x="120" y="377"/>
                      <a:pt x="121" y="376"/>
                      <a:pt x="121" y="375"/>
                    </a:cubicBezTo>
                    <a:cubicBezTo>
                      <a:pt x="121" y="374"/>
                      <a:pt x="121" y="374"/>
                      <a:pt x="120" y="374"/>
                    </a:cubicBezTo>
                    <a:cubicBezTo>
                      <a:pt x="118" y="374"/>
                      <a:pt x="117" y="372"/>
                      <a:pt x="116" y="371"/>
                    </a:cubicBezTo>
                    <a:cubicBezTo>
                      <a:pt x="115" y="371"/>
                      <a:pt x="115" y="372"/>
                      <a:pt x="114" y="372"/>
                    </a:cubicBezTo>
                    <a:cubicBezTo>
                      <a:pt x="114" y="372"/>
                      <a:pt x="113" y="373"/>
                      <a:pt x="113" y="372"/>
                    </a:cubicBezTo>
                    <a:cubicBezTo>
                      <a:pt x="112" y="372"/>
                      <a:pt x="112" y="371"/>
                      <a:pt x="113" y="371"/>
                    </a:cubicBezTo>
                    <a:cubicBezTo>
                      <a:pt x="113" y="370"/>
                      <a:pt x="113" y="370"/>
                      <a:pt x="113" y="369"/>
                    </a:cubicBezTo>
                    <a:cubicBezTo>
                      <a:pt x="114" y="366"/>
                      <a:pt x="115" y="363"/>
                      <a:pt x="112" y="361"/>
                    </a:cubicBezTo>
                    <a:cubicBezTo>
                      <a:pt x="111" y="359"/>
                      <a:pt x="110" y="357"/>
                      <a:pt x="107" y="356"/>
                    </a:cubicBezTo>
                    <a:cubicBezTo>
                      <a:pt x="105" y="355"/>
                      <a:pt x="105" y="353"/>
                      <a:pt x="108" y="350"/>
                    </a:cubicBezTo>
                    <a:cubicBezTo>
                      <a:pt x="107" y="349"/>
                      <a:pt x="104" y="348"/>
                      <a:pt x="104" y="347"/>
                    </a:cubicBezTo>
                    <a:cubicBezTo>
                      <a:pt x="103" y="344"/>
                      <a:pt x="101" y="343"/>
                      <a:pt x="98" y="343"/>
                    </a:cubicBezTo>
                    <a:cubicBezTo>
                      <a:pt x="98" y="343"/>
                      <a:pt x="97" y="342"/>
                      <a:pt x="97" y="341"/>
                    </a:cubicBezTo>
                    <a:cubicBezTo>
                      <a:pt x="97" y="340"/>
                      <a:pt x="98" y="340"/>
                      <a:pt x="99" y="340"/>
                    </a:cubicBezTo>
                    <a:cubicBezTo>
                      <a:pt x="101" y="340"/>
                      <a:pt x="102" y="339"/>
                      <a:pt x="103" y="338"/>
                    </a:cubicBezTo>
                    <a:cubicBezTo>
                      <a:pt x="103" y="337"/>
                      <a:pt x="102" y="338"/>
                      <a:pt x="101" y="338"/>
                    </a:cubicBezTo>
                    <a:cubicBezTo>
                      <a:pt x="99" y="340"/>
                      <a:pt x="97" y="340"/>
                      <a:pt x="95" y="338"/>
                    </a:cubicBezTo>
                    <a:cubicBezTo>
                      <a:pt x="93" y="337"/>
                      <a:pt x="91" y="337"/>
                      <a:pt x="89" y="337"/>
                    </a:cubicBezTo>
                    <a:cubicBezTo>
                      <a:pt x="89" y="337"/>
                      <a:pt x="88" y="337"/>
                      <a:pt x="88" y="336"/>
                    </a:cubicBezTo>
                    <a:cubicBezTo>
                      <a:pt x="89" y="334"/>
                      <a:pt x="91" y="333"/>
                      <a:pt x="93" y="333"/>
                    </a:cubicBezTo>
                    <a:cubicBezTo>
                      <a:pt x="96" y="333"/>
                      <a:pt x="100" y="333"/>
                      <a:pt x="104" y="332"/>
                    </a:cubicBezTo>
                    <a:cubicBezTo>
                      <a:pt x="103" y="331"/>
                      <a:pt x="102" y="331"/>
                      <a:pt x="102" y="332"/>
                    </a:cubicBezTo>
                    <a:cubicBezTo>
                      <a:pt x="100" y="334"/>
                      <a:pt x="97" y="332"/>
                      <a:pt x="96" y="333"/>
                    </a:cubicBezTo>
                    <a:cubicBezTo>
                      <a:pt x="95" y="333"/>
                      <a:pt x="94" y="333"/>
                      <a:pt x="93" y="332"/>
                    </a:cubicBezTo>
                    <a:cubicBezTo>
                      <a:pt x="93" y="330"/>
                      <a:pt x="94" y="330"/>
                      <a:pt x="96" y="330"/>
                    </a:cubicBezTo>
                    <a:cubicBezTo>
                      <a:pt x="95" y="329"/>
                      <a:pt x="94" y="328"/>
                      <a:pt x="93" y="328"/>
                    </a:cubicBezTo>
                    <a:cubicBezTo>
                      <a:pt x="95" y="329"/>
                      <a:pt x="94" y="330"/>
                      <a:pt x="93" y="330"/>
                    </a:cubicBezTo>
                    <a:cubicBezTo>
                      <a:pt x="91" y="330"/>
                      <a:pt x="89" y="331"/>
                      <a:pt x="88" y="332"/>
                    </a:cubicBezTo>
                    <a:cubicBezTo>
                      <a:pt x="87" y="332"/>
                      <a:pt x="87" y="332"/>
                      <a:pt x="87" y="332"/>
                    </a:cubicBezTo>
                    <a:cubicBezTo>
                      <a:pt x="84" y="332"/>
                      <a:pt x="81" y="333"/>
                      <a:pt x="79" y="331"/>
                    </a:cubicBezTo>
                    <a:cubicBezTo>
                      <a:pt x="80" y="329"/>
                      <a:pt x="82" y="328"/>
                      <a:pt x="84" y="329"/>
                    </a:cubicBezTo>
                    <a:cubicBezTo>
                      <a:pt x="82" y="327"/>
                      <a:pt x="82" y="330"/>
                      <a:pt x="80" y="329"/>
                    </a:cubicBezTo>
                    <a:cubicBezTo>
                      <a:pt x="79" y="329"/>
                      <a:pt x="78" y="328"/>
                      <a:pt x="76" y="328"/>
                    </a:cubicBezTo>
                    <a:cubicBezTo>
                      <a:pt x="78" y="329"/>
                      <a:pt x="79" y="331"/>
                      <a:pt x="81" y="332"/>
                    </a:cubicBezTo>
                    <a:cubicBezTo>
                      <a:pt x="82" y="332"/>
                      <a:pt x="83" y="334"/>
                      <a:pt x="83" y="335"/>
                    </a:cubicBezTo>
                    <a:cubicBezTo>
                      <a:pt x="82" y="337"/>
                      <a:pt x="82" y="340"/>
                      <a:pt x="80" y="342"/>
                    </a:cubicBezTo>
                    <a:cubicBezTo>
                      <a:pt x="80" y="342"/>
                      <a:pt x="79" y="343"/>
                      <a:pt x="79" y="343"/>
                    </a:cubicBezTo>
                    <a:cubicBezTo>
                      <a:pt x="76" y="342"/>
                      <a:pt x="76" y="344"/>
                      <a:pt x="75" y="345"/>
                    </a:cubicBezTo>
                    <a:cubicBezTo>
                      <a:pt x="76" y="345"/>
                      <a:pt x="76" y="344"/>
                      <a:pt x="77" y="344"/>
                    </a:cubicBezTo>
                    <a:cubicBezTo>
                      <a:pt x="78" y="343"/>
                      <a:pt x="79" y="343"/>
                      <a:pt x="80" y="344"/>
                    </a:cubicBezTo>
                    <a:cubicBezTo>
                      <a:pt x="82" y="345"/>
                      <a:pt x="80" y="346"/>
                      <a:pt x="80" y="346"/>
                    </a:cubicBezTo>
                    <a:cubicBezTo>
                      <a:pt x="79" y="349"/>
                      <a:pt x="77" y="351"/>
                      <a:pt x="75" y="352"/>
                    </a:cubicBezTo>
                    <a:cubicBezTo>
                      <a:pt x="74" y="353"/>
                      <a:pt x="74" y="354"/>
                      <a:pt x="72" y="354"/>
                    </a:cubicBezTo>
                    <a:cubicBezTo>
                      <a:pt x="71" y="352"/>
                      <a:pt x="71" y="351"/>
                      <a:pt x="72" y="350"/>
                    </a:cubicBezTo>
                    <a:cubicBezTo>
                      <a:pt x="71" y="349"/>
                      <a:pt x="69" y="350"/>
                      <a:pt x="69" y="347"/>
                    </a:cubicBezTo>
                    <a:cubicBezTo>
                      <a:pt x="69" y="345"/>
                      <a:pt x="68" y="341"/>
                      <a:pt x="73" y="343"/>
                    </a:cubicBezTo>
                    <a:cubicBezTo>
                      <a:pt x="73" y="341"/>
                      <a:pt x="71" y="341"/>
                      <a:pt x="71" y="340"/>
                    </a:cubicBezTo>
                    <a:cubicBezTo>
                      <a:pt x="70" y="339"/>
                      <a:pt x="69" y="338"/>
                      <a:pt x="70" y="337"/>
                    </a:cubicBezTo>
                    <a:cubicBezTo>
                      <a:pt x="73" y="336"/>
                      <a:pt x="71" y="333"/>
                      <a:pt x="72" y="332"/>
                    </a:cubicBezTo>
                    <a:cubicBezTo>
                      <a:pt x="69" y="331"/>
                      <a:pt x="68" y="328"/>
                      <a:pt x="66" y="329"/>
                    </a:cubicBezTo>
                    <a:cubicBezTo>
                      <a:pt x="63" y="329"/>
                      <a:pt x="60" y="329"/>
                      <a:pt x="57" y="329"/>
                    </a:cubicBezTo>
                    <a:cubicBezTo>
                      <a:pt x="56" y="329"/>
                      <a:pt x="55" y="330"/>
                      <a:pt x="54" y="331"/>
                    </a:cubicBezTo>
                    <a:cubicBezTo>
                      <a:pt x="53" y="333"/>
                      <a:pt x="51" y="333"/>
                      <a:pt x="50" y="331"/>
                    </a:cubicBezTo>
                    <a:cubicBezTo>
                      <a:pt x="48" y="329"/>
                      <a:pt x="46" y="327"/>
                      <a:pt x="43" y="326"/>
                    </a:cubicBezTo>
                    <a:cubicBezTo>
                      <a:pt x="42" y="325"/>
                      <a:pt x="41" y="324"/>
                      <a:pt x="42" y="323"/>
                    </a:cubicBezTo>
                    <a:cubicBezTo>
                      <a:pt x="43" y="322"/>
                      <a:pt x="43" y="322"/>
                      <a:pt x="42" y="322"/>
                    </a:cubicBezTo>
                    <a:cubicBezTo>
                      <a:pt x="39" y="321"/>
                      <a:pt x="40" y="319"/>
                      <a:pt x="39" y="317"/>
                    </a:cubicBezTo>
                    <a:cubicBezTo>
                      <a:pt x="38" y="315"/>
                      <a:pt x="40" y="315"/>
                      <a:pt x="42" y="314"/>
                    </a:cubicBezTo>
                    <a:cubicBezTo>
                      <a:pt x="41" y="315"/>
                      <a:pt x="40" y="315"/>
                      <a:pt x="40" y="315"/>
                    </a:cubicBezTo>
                    <a:cubicBezTo>
                      <a:pt x="39" y="315"/>
                      <a:pt x="37" y="316"/>
                      <a:pt x="37" y="315"/>
                    </a:cubicBezTo>
                    <a:cubicBezTo>
                      <a:pt x="36" y="314"/>
                      <a:pt x="35" y="312"/>
                      <a:pt x="36" y="311"/>
                    </a:cubicBezTo>
                    <a:cubicBezTo>
                      <a:pt x="37" y="310"/>
                      <a:pt x="38" y="309"/>
                      <a:pt x="36" y="308"/>
                    </a:cubicBezTo>
                    <a:cubicBezTo>
                      <a:pt x="36" y="308"/>
                      <a:pt x="36" y="306"/>
                      <a:pt x="35" y="308"/>
                    </a:cubicBezTo>
                    <a:cubicBezTo>
                      <a:pt x="35" y="309"/>
                      <a:pt x="33" y="309"/>
                      <a:pt x="33" y="308"/>
                    </a:cubicBezTo>
                    <a:cubicBezTo>
                      <a:pt x="32" y="307"/>
                      <a:pt x="31" y="306"/>
                      <a:pt x="30" y="306"/>
                    </a:cubicBezTo>
                    <a:cubicBezTo>
                      <a:pt x="30" y="306"/>
                      <a:pt x="31" y="306"/>
                      <a:pt x="31" y="307"/>
                    </a:cubicBezTo>
                    <a:cubicBezTo>
                      <a:pt x="32" y="308"/>
                      <a:pt x="32" y="309"/>
                      <a:pt x="32" y="310"/>
                    </a:cubicBezTo>
                    <a:cubicBezTo>
                      <a:pt x="31" y="311"/>
                      <a:pt x="32" y="312"/>
                      <a:pt x="32" y="313"/>
                    </a:cubicBezTo>
                    <a:cubicBezTo>
                      <a:pt x="34" y="316"/>
                      <a:pt x="34" y="316"/>
                      <a:pt x="31" y="317"/>
                    </a:cubicBezTo>
                    <a:cubicBezTo>
                      <a:pt x="31" y="317"/>
                      <a:pt x="30" y="317"/>
                      <a:pt x="30" y="317"/>
                    </a:cubicBezTo>
                    <a:cubicBezTo>
                      <a:pt x="29" y="318"/>
                      <a:pt x="28" y="319"/>
                      <a:pt x="27" y="319"/>
                    </a:cubicBezTo>
                    <a:cubicBezTo>
                      <a:pt x="26" y="319"/>
                      <a:pt x="26" y="319"/>
                      <a:pt x="25" y="318"/>
                    </a:cubicBezTo>
                    <a:cubicBezTo>
                      <a:pt x="23" y="316"/>
                      <a:pt x="23" y="316"/>
                      <a:pt x="20" y="317"/>
                    </a:cubicBezTo>
                    <a:cubicBezTo>
                      <a:pt x="19" y="317"/>
                      <a:pt x="19" y="317"/>
                      <a:pt x="20" y="318"/>
                    </a:cubicBezTo>
                    <a:cubicBezTo>
                      <a:pt x="20" y="318"/>
                      <a:pt x="21" y="318"/>
                      <a:pt x="22" y="319"/>
                    </a:cubicBezTo>
                    <a:cubicBezTo>
                      <a:pt x="22" y="321"/>
                      <a:pt x="20" y="321"/>
                      <a:pt x="19" y="321"/>
                    </a:cubicBezTo>
                    <a:cubicBezTo>
                      <a:pt x="18" y="321"/>
                      <a:pt x="18" y="321"/>
                      <a:pt x="17" y="322"/>
                    </a:cubicBezTo>
                    <a:cubicBezTo>
                      <a:pt x="13" y="324"/>
                      <a:pt x="11" y="323"/>
                      <a:pt x="10" y="318"/>
                    </a:cubicBezTo>
                    <a:cubicBezTo>
                      <a:pt x="10" y="317"/>
                      <a:pt x="8" y="316"/>
                      <a:pt x="8" y="315"/>
                    </a:cubicBezTo>
                    <a:cubicBezTo>
                      <a:pt x="9" y="314"/>
                      <a:pt x="9" y="313"/>
                      <a:pt x="9" y="312"/>
                    </a:cubicBezTo>
                    <a:cubicBezTo>
                      <a:pt x="8" y="311"/>
                      <a:pt x="8" y="310"/>
                      <a:pt x="7" y="310"/>
                    </a:cubicBezTo>
                    <a:cubicBezTo>
                      <a:pt x="6" y="310"/>
                      <a:pt x="6" y="310"/>
                      <a:pt x="6" y="310"/>
                    </a:cubicBezTo>
                    <a:cubicBezTo>
                      <a:pt x="5" y="310"/>
                      <a:pt x="4" y="310"/>
                      <a:pt x="3" y="309"/>
                    </a:cubicBezTo>
                    <a:cubicBezTo>
                      <a:pt x="3" y="309"/>
                      <a:pt x="3" y="308"/>
                      <a:pt x="2" y="308"/>
                    </a:cubicBezTo>
                    <a:cubicBezTo>
                      <a:pt x="0" y="304"/>
                      <a:pt x="2" y="301"/>
                      <a:pt x="8" y="300"/>
                    </a:cubicBezTo>
                    <a:cubicBezTo>
                      <a:pt x="10" y="298"/>
                      <a:pt x="13" y="298"/>
                      <a:pt x="14" y="296"/>
                    </a:cubicBezTo>
                    <a:cubicBezTo>
                      <a:pt x="15" y="295"/>
                      <a:pt x="15" y="295"/>
                      <a:pt x="15" y="295"/>
                    </a:cubicBezTo>
                    <a:cubicBezTo>
                      <a:pt x="17" y="294"/>
                      <a:pt x="19" y="291"/>
                      <a:pt x="22" y="294"/>
                    </a:cubicBezTo>
                    <a:cubicBezTo>
                      <a:pt x="22" y="294"/>
                      <a:pt x="22" y="295"/>
                      <a:pt x="23" y="295"/>
                    </a:cubicBezTo>
                    <a:cubicBezTo>
                      <a:pt x="24" y="296"/>
                      <a:pt x="24" y="299"/>
                      <a:pt x="27" y="296"/>
                    </a:cubicBezTo>
                    <a:cubicBezTo>
                      <a:pt x="27" y="295"/>
                      <a:pt x="27" y="295"/>
                      <a:pt x="27" y="295"/>
                    </a:cubicBezTo>
                    <a:cubicBezTo>
                      <a:pt x="28" y="295"/>
                      <a:pt x="29" y="295"/>
                      <a:pt x="29" y="295"/>
                    </a:cubicBezTo>
                    <a:cubicBezTo>
                      <a:pt x="27" y="296"/>
                      <a:pt x="30" y="292"/>
                      <a:pt x="27" y="293"/>
                    </a:cubicBezTo>
                    <a:cubicBezTo>
                      <a:pt x="25" y="293"/>
                      <a:pt x="24" y="291"/>
                      <a:pt x="24" y="289"/>
                    </a:cubicBezTo>
                    <a:cubicBezTo>
                      <a:pt x="25" y="287"/>
                      <a:pt x="27" y="288"/>
                      <a:pt x="28" y="288"/>
                    </a:cubicBezTo>
                    <a:cubicBezTo>
                      <a:pt x="29" y="288"/>
                      <a:pt x="29" y="289"/>
                      <a:pt x="29" y="289"/>
                    </a:cubicBezTo>
                    <a:cubicBezTo>
                      <a:pt x="30" y="289"/>
                      <a:pt x="31" y="289"/>
                      <a:pt x="31" y="289"/>
                    </a:cubicBezTo>
                    <a:cubicBezTo>
                      <a:pt x="32" y="288"/>
                      <a:pt x="31" y="287"/>
                      <a:pt x="30" y="287"/>
                    </a:cubicBezTo>
                    <a:cubicBezTo>
                      <a:pt x="28" y="286"/>
                      <a:pt x="28" y="285"/>
                      <a:pt x="30" y="285"/>
                    </a:cubicBezTo>
                    <a:cubicBezTo>
                      <a:pt x="26" y="286"/>
                      <a:pt x="24" y="282"/>
                      <a:pt x="21" y="280"/>
                    </a:cubicBezTo>
                    <a:cubicBezTo>
                      <a:pt x="21" y="280"/>
                      <a:pt x="18" y="277"/>
                      <a:pt x="21" y="275"/>
                    </a:cubicBezTo>
                    <a:cubicBezTo>
                      <a:pt x="17" y="277"/>
                      <a:pt x="14" y="273"/>
                      <a:pt x="9" y="275"/>
                    </a:cubicBezTo>
                    <a:cubicBezTo>
                      <a:pt x="11" y="276"/>
                      <a:pt x="12" y="276"/>
                      <a:pt x="14" y="276"/>
                    </a:cubicBezTo>
                    <a:cubicBezTo>
                      <a:pt x="15" y="277"/>
                      <a:pt x="16" y="278"/>
                      <a:pt x="15" y="280"/>
                    </a:cubicBezTo>
                    <a:cubicBezTo>
                      <a:pt x="14" y="281"/>
                      <a:pt x="12" y="282"/>
                      <a:pt x="11" y="281"/>
                    </a:cubicBezTo>
                    <a:cubicBezTo>
                      <a:pt x="9" y="279"/>
                      <a:pt x="6" y="278"/>
                      <a:pt x="5" y="276"/>
                    </a:cubicBezTo>
                    <a:cubicBezTo>
                      <a:pt x="4" y="274"/>
                      <a:pt x="4" y="274"/>
                      <a:pt x="5" y="273"/>
                    </a:cubicBezTo>
                    <a:cubicBezTo>
                      <a:pt x="7" y="272"/>
                      <a:pt x="7" y="271"/>
                      <a:pt x="8" y="269"/>
                    </a:cubicBezTo>
                    <a:cubicBezTo>
                      <a:pt x="10" y="267"/>
                      <a:pt x="13" y="266"/>
                      <a:pt x="15" y="265"/>
                    </a:cubicBezTo>
                    <a:cubicBezTo>
                      <a:pt x="16" y="264"/>
                      <a:pt x="17" y="265"/>
                      <a:pt x="18" y="266"/>
                    </a:cubicBezTo>
                    <a:cubicBezTo>
                      <a:pt x="18" y="267"/>
                      <a:pt x="18" y="267"/>
                      <a:pt x="17" y="268"/>
                    </a:cubicBezTo>
                    <a:cubicBezTo>
                      <a:pt x="18" y="268"/>
                      <a:pt x="18" y="267"/>
                      <a:pt x="19" y="267"/>
                    </a:cubicBezTo>
                    <a:cubicBezTo>
                      <a:pt x="19" y="265"/>
                      <a:pt x="21" y="264"/>
                      <a:pt x="22" y="266"/>
                    </a:cubicBezTo>
                    <a:cubicBezTo>
                      <a:pt x="23" y="267"/>
                      <a:pt x="22" y="268"/>
                      <a:pt x="21" y="268"/>
                    </a:cubicBezTo>
                    <a:cubicBezTo>
                      <a:pt x="22" y="268"/>
                      <a:pt x="23" y="268"/>
                      <a:pt x="24" y="267"/>
                    </a:cubicBezTo>
                    <a:cubicBezTo>
                      <a:pt x="23" y="266"/>
                      <a:pt x="22" y="263"/>
                      <a:pt x="20" y="263"/>
                    </a:cubicBezTo>
                    <a:cubicBezTo>
                      <a:pt x="19" y="262"/>
                      <a:pt x="18" y="261"/>
                      <a:pt x="18" y="260"/>
                    </a:cubicBezTo>
                    <a:cubicBezTo>
                      <a:pt x="19" y="258"/>
                      <a:pt x="20" y="259"/>
                      <a:pt x="21" y="259"/>
                    </a:cubicBezTo>
                    <a:cubicBezTo>
                      <a:pt x="23" y="260"/>
                      <a:pt x="23" y="260"/>
                      <a:pt x="24" y="259"/>
                    </a:cubicBezTo>
                    <a:cubicBezTo>
                      <a:pt x="25" y="258"/>
                      <a:pt x="26" y="258"/>
                      <a:pt x="27" y="258"/>
                    </a:cubicBezTo>
                    <a:cubicBezTo>
                      <a:pt x="29" y="258"/>
                      <a:pt x="31" y="257"/>
                      <a:pt x="33" y="254"/>
                    </a:cubicBezTo>
                    <a:cubicBezTo>
                      <a:pt x="34" y="253"/>
                      <a:pt x="36" y="252"/>
                      <a:pt x="39" y="252"/>
                    </a:cubicBezTo>
                    <a:cubicBezTo>
                      <a:pt x="41" y="252"/>
                      <a:pt x="42" y="251"/>
                      <a:pt x="42" y="250"/>
                    </a:cubicBezTo>
                    <a:cubicBezTo>
                      <a:pt x="43" y="243"/>
                      <a:pt x="43" y="243"/>
                      <a:pt x="49" y="242"/>
                    </a:cubicBezTo>
                    <a:cubicBezTo>
                      <a:pt x="47" y="242"/>
                      <a:pt x="44" y="243"/>
                      <a:pt x="44" y="240"/>
                    </a:cubicBezTo>
                    <a:cubicBezTo>
                      <a:pt x="43" y="237"/>
                      <a:pt x="46" y="235"/>
                      <a:pt x="46" y="233"/>
                    </a:cubicBezTo>
                    <a:cubicBezTo>
                      <a:pt x="45" y="234"/>
                      <a:pt x="45" y="235"/>
                      <a:pt x="44" y="235"/>
                    </a:cubicBezTo>
                    <a:cubicBezTo>
                      <a:pt x="43" y="235"/>
                      <a:pt x="41" y="236"/>
                      <a:pt x="40" y="235"/>
                    </a:cubicBezTo>
                    <a:cubicBezTo>
                      <a:pt x="39" y="233"/>
                      <a:pt x="41" y="232"/>
                      <a:pt x="42" y="231"/>
                    </a:cubicBezTo>
                    <a:cubicBezTo>
                      <a:pt x="41" y="231"/>
                      <a:pt x="41" y="231"/>
                      <a:pt x="41" y="232"/>
                    </a:cubicBezTo>
                    <a:cubicBezTo>
                      <a:pt x="39" y="233"/>
                      <a:pt x="37" y="236"/>
                      <a:pt x="34" y="232"/>
                    </a:cubicBezTo>
                    <a:cubicBezTo>
                      <a:pt x="34" y="232"/>
                      <a:pt x="33" y="232"/>
                      <a:pt x="33" y="232"/>
                    </a:cubicBezTo>
                    <a:cubicBezTo>
                      <a:pt x="32" y="230"/>
                      <a:pt x="29" y="230"/>
                      <a:pt x="30" y="229"/>
                    </a:cubicBezTo>
                    <a:cubicBezTo>
                      <a:pt x="30" y="227"/>
                      <a:pt x="32" y="228"/>
                      <a:pt x="34" y="228"/>
                    </a:cubicBezTo>
                    <a:cubicBezTo>
                      <a:pt x="35" y="228"/>
                      <a:pt x="35" y="228"/>
                      <a:pt x="36" y="228"/>
                    </a:cubicBezTo>
                    <a:cubicBezTo>
                      <a:pt x="34" y="228"/>
                      <a:pt x="32" y="228"/>
                      <a:pt x="30" y="227"/>
                    </a:cubicBezTo>
                    <a:cubicBezTo>
                      <a:pt x="29" y="227"/>
                      <a:pt x="28" y="226"/>
                      <a:pt x="28" y="225"/>
                    </a:cubicBezTo>
                    <a:cubicBezTo>
                      <a:pt x="28" y="223"/>
                      <a:pt x="30" y="224"/>
                      <a:pt x="31" y="224"/>
                    </a:cubicBezTo>
                    <a:cubicBezTo>
                      <a:pt x="32" y="225"/>
                      <a:pt x="33" y="225"/>
                      <a:pt x="34" y="225"/>
                    </a:cubicBezTo>
                    <a:cubicBezTo>
                      <a:pt x="37" y="223"/>
                      <a:pt x="39" y="224"/>
                      <a:pt x="42" y="224"/>
                    </a:cubicBezTo>
                    <a:cubicBezTo>
                      <a:pt x="41" y="224"/>
                      <a:pt x="40" y="224"/>
                      <a:pt x="40" y="224"/>
                    </a:cubicBezTo>
                    <a:cubicBezTo>
                      <a:pt x="39" y="223"/>
                      <a:pt x="39" y="223"/>
                      <a:pt x="39" y="223"/>
                    </a:cubicBezTo>
                    <a:cubicBezTo>
                      <a:pt x="39" y="222"/>
                      <a:pt x="39" y="221"/>
                      <a:pt x="40" y="221"/>
                    </a:cubicBezTo>
                    <a:cubicBezTo>
                      <a:pt x="42" y="221"/>
                      <a:pt x="45" y="219"/>
                      <a:pt x="47" y="220"/>
                    </a:cubicBezTo>
                    <a:cubicBezTo>
                      <a:pt x="45" y="220"/>
                      <a:pt x="43" y="219"/>
                      <a:pt x="41" y="221"/>
                    </a:cubicBezTo>
                    <a:cubicBezTo>
                      <a:pt x="40" y="222"/>
                      <a:pt x="36" y="220"/>
                      <a:pt x="35" y="219"/>
                    </a:cubicBezTo>
                    <a:cubicBezTo>
                      <a:pt x="34" y="217"/>
                      <a:pt x="37" y="218"/>
                      <a:pt x="37" y="217"/>
                    </a:cubicBezTo>
                    <a:cubicBezTo>
                      <a:pt x="36" y="216"/>
                      <a:pt x="36" y="215"/>
                      <a:pt x="37" y="214"/>
                    </a:cubicBezTo>
                    <a:cubicBezTo>
                      <a:pt x="38" y="213"/>
                      <a:pt x="39" y="214"/>
                      <a:pt x="39" y="214"/>
                    </a:cubicBezTo>
                    <a:cubicBezTo>
                      <a:pt x="39" y="214"/>
                      <a:pt x="38" y="214"/>
                      <a:pt x="37" y="213"/>
                    </a:cubicBezTo>
                    <a:cubicBezTo>
                      <a:pt x="36" y="212"/>
                      <a:pt x="35" y="210"/>
                      <a:pt x="37" y="210"/>
                    </a:cubicBezTo>
                    <a:cubicBezTo>
                      <a:pt x="38" y="209"/>
                      <a:pt x="38" y="210"/>
                      <a:pt x="37" y="209"/>
                    </a:cubicBezTo>
                    <a:cubicBezTo>
                      <a:pt x="36" y="208"/>
                      <a:pt x="36" y="206"/>
                      <a:pt x="36" y="205"/>
                    </a:cubicBezTo>
                    <a:cubicBezTo>
                      <a:pt x="36" y="202"/>
                      <a:pt x="36" y="202"/>
                      <a:pt x="40" y="202"/>
                    </a:cubicBezTo>
                    <a:cubicBezTo>
                      <a:pt x="36" y="202"/>
                      <a:pt x="37" y="199"/>
                      <a:pt x="38" y="197"/>
                    </a:cubicBezTo>
                    <a:cubicBezTo>
                      <a:pt x="37" y="199"/>
                      <a:pt x="37" y="201"/>
                      <a:pt x="34" y="201"/>
                    </a:cubicBezTo>
                    <a:cubicBezTo>
                      <a:pt x="31" y="200"/>
                      <a:pt x="33" y="198"/>
                      <a:pt x="32" y="196"/>
                    </a:cubicBezTo>
                    <a:cubicBezTo>
                      <a:pt x="31" y="198"/>
                      <a:pt x="29" y="198"/>
                      <a:pt x="28" y="200"/>
                    </a:cubicBezTo>
                    <a:cubicBezTo>
                      <a:pt x="28" y="201"/>
                      <a:pt x="27" y="201"/>
                      <a:pt x="26" y="200"/>
                    </a:cubicBezTo>
                    <a:cubicBezTo>
                      <a:pt x="25" y="200"/>
                      <a:pt x="25" y="199"/>
                      <a:pt x="24" y="198"/>
                    </a:cubicBezTo>
                    <a:cubicBezTo>
                      <a:pt x="21" y="196"/>
                      <a:pt x="21" y="196"/>
                      <a:pt x="24" y="194"/>
                    </a:cubicBezTo>
                    <a:cubicBezTo>
                      <a:pt x="26" y="193"/>
                      <a:pt x="27" y="193"/>
                      <a:pt x="26" y="190"/>
                    </a:cubicBezTo>
                    <a:cubicBezTo>
                      <a:pt x="26" y="188"/>
                      <a:pt x="27" y="187"/>
                      <a:pt x="30" y="187"/>
                    </a:cubicBezTo>
                    <a:cubicBezTo>
                      <a:pt x="30" y="185"/>
                      <a:pt x="26" y="184"/>
                      <a:pt x="27" y="181"/>
                    </a:cubicBezTo>
                    <a:cubicBezTo>
                      <a:pt x="25" y="181"/>
                      <a:pt x="24" y="179"/>
                      <a:pt x="22" y="178"/>
                    </a:cubicBezTo>
                    <a:cubicBezTo>
                      <a:pt x="21" y="178"/>
                      <a:pt x="21" y="177"/>
                      <a:pt x="21" y="176"/>
                    </a:cubicBezTo>
                    <a:cubicBezTo>
                      <a:pt x="22" y="175"/>
                      <a:pt x="23" y="175"/>
                      <a:pt x="24" y="175"/>
                    </a:cubicBezTo>
                    <a:cubicBezTo>
                      <a:pt x="21" y="174"/>
                      <a:pt x="17" y="176"/>
                      <a:pt x="16" y="171"/>
                    </a:cubicBezTo>
                    <a:cubicBezTo>
                      <a:pt x="16" y="172"/>
                      <a:pt x="17" y="173"/>
                      <a:pt x="17" y="173"/>
                    </a:cubicBezTo>
                    <a:cubicBezTo>
                      <a:pt x="18" y="175"/>
                      <a:pt x="19" y="176"/>
                      <a:pt x="18" y="178"/>
                    </a:cubicBezTo>
                    <a:cubicBezTo>
                      <a:pt x="16" y="180"/>
                      <a:pt x="14" y="181"/>
                      <a:pt x="12" y="181"/>
                    </a:cubicBezTo>
                    <a:cubicBezTo>
                      <a:pt x="11" y="181"/>
                      <a:pt x="10" y="181"/>
                      <a:pt x="10" y="180"/>
                    </a:cubicBezTo>
                    <a:cubicBezTo>
                      <a:pt x="9" y="179"/>
                      <a:pt x="10" y="178"/>
                      <a:pt x="11" y="178"/>
                    </a:cubicBezTo>
                    <a:cubicBezTo>
                      <a:pt x="13" y="178"/>
                      <a:pt x="14" y="177"/>
                      <a:pt x="14" y="175"/>
                    </a:cubicBezTo>
                    <a:cubicBezTo>
                      <a:pt x="12" y="175"/>
                      <a:pt x="10" y="175"/>
                      <a:pt x="8" y="175"/>
                    </a:cubicBezTo>
                    <a:cubicBezTo>
                      <a:pt x="7" y="175"/>
                      <a:pt x="7" y="175"/>
                      <a:pt x="6" y="175"/>
                    </a:cubicBezTo>
                    <a:cubicBezTo>
                      <a:pt x="5" y="174"/>
                      <a:pt x="4" y="174"/>
                      <a:pt x="5" y="173"/>
                    </a:cubicBezTo>
                    <a:cubicBezTo>
                      <a:pt x="5" y="172"/>
                      <a:pt x="6" y="172"/>
                      <a:pt x="7" y="171"/>
                    </a:cubicBezTo>
                    <a:cubicBezTo>
                      <a:pt x="7" y="171"/>
                      <a:pt x="8" y="173"/>
                      <a:pt x="8" y="171"/>
                    </a:cubicBezTo>
                    <a:cubicBezTo>
                      <a:pt x="8" y="170"/>
                      <a:pt x="8" y="170"/>
                      <a:pt x="7" y="170"/>
                    </a:cubicBezTo>
                    <a:cubicBezTo>
                      <a:pt x="6" y="169"/>
                      <a:pt x="6" y="168"/>
                      <a:pt x="7" y="167"/>
                    </a:cubicBezTo>
                    <a:cubicBezTo>
                      <a:pt x="7" y="167"/>
                      <a:pt x="7" y="166"/>
                      <a:pt x="7" y="166"/>
                    </a:cubicBezTo>
                    <a:cubicBezTo>
                      <a:pt x="9" y="166"/>
                      <a:pt x="11" y="167"/>
                      <a:pt x="12" y="165"/>
                    </a:cubicBezTo>
                    <a:cubicBezTo>
                      <a:pt x="13" y="164"/>
                      <a:pt x="18" y="166"/>
                      <a:pt x="19" y="168"/>
                    </a:cubicBezTo>
                    <a:cubicBezTo>
                      <a:pt x="20" y="171"/>
                      <a:pt x="21" y="172"/>
                      <a:pt x="24" y="170"/>
                    </a:cubicBezTo>
                    <a:cubicBezTo>
                      <a:pt x="25" y="170"/>
                      <a:pt x="25" y="171"/>
                      <a:pt x="26" y="171"/>
                    </a:cubicBezTo>
                    <a:cubicBezTo>
                      <a:pt x="25" y="170"/>
                      <a:pt x="25" y="170"/>
                      <a:pt x="23" y="171"/>
                    </a:cubicBezTo>
                    <a:cubicBezTo>
                      <a:pt x="22" y="171"/>
                      <a:pt x="21" y="171"/>
                      <a:pt x="20" y="170"/>
                    </a:cubicBezTo>
                    <a:cubicBezTo>
                      <a:pt x="20" y="170"/>
                      <a:pt x="20" y="169"/>
                      <a:pt x="20" y="169"/>
                    </a:cubicBezTo>
                    <a:cubicBezTo>
                      <a:pt x="21" y="168"/>
                      <a:pt x="21" y="167"/>
                      <a:pt x="22" y="166"/>
                    </a:cubicBezTo>
                    <a:cubicBezTo>
                      <a:pt x="23" y="164"/>
                      <a:pt x="24" y="163"/>
                      <a:pt x="25" y="165"/>
                    </a:cubicBezTo>
                    <a:cubicBezTo>
                      <a:pt x="27" y="167"/>
                      <a:pt x="28" y="167"/>
                      <a:pt x="30" y="168"/>
                    </a:cubicBezTo>
                    <a:cubicBezTo>
                      <a:pt x="30" y="166"/>
                      <a:pt x="29" y="163"/>
                      <a:pt x="31" y="161"/>
                    </a:cubicBezTo>
                    <a:cubicBezTo>
                      <a:pt x="32" y="160"/>
                      <a:pt x="32" y="159"/>
                      <a:pt x="33" y="158"/>
                    </a:cubicBezTo>
                    <a:cubicBezTo>
                      <a:pt x="34" y="156"/>
                      <a:pt x="34" y="154"/>
                      <a:pt x="31" y="154"/>
                    </a:cubicBezTo>
                    <a:cubicBezTo>
                      <a:pt x="30" y="154"/>
                      <a:pt x="29" y="154"/>
                      <a:pt x="28" y="154"/>
                    </a:cubicBezTo>
                    <a:cubicBezTo>
                      <a:pt x="26" y="154"/>
                      <a:pt x="25" y="152"/>
                      <a:pt x="23" y="152"/>
                    </a:cubicBezTo>
                    <a:cubicBezTo>
                      <a:pt x="23" y="151"/>
                      <a:pt x="22" y="150"/>
                      <a:pt x="23" y="149"/>
                    </a:cubicBezTo>
                    <a:cubicBezTo>
                      <a:pt x="23" y="148"/>
                      <a:pt x="24" y="149"/>
                      <a:pt x="25" y="149"/>
                    </a:cubicBezTo>
                    <a:cubicBezTo>
                      <a:pt x="26" y="150"/>
                      <a:pt x="27" y="151"/>
                      <a:pt x="29" y="151"/>
                    </a:cubicBezTo>
                    <a:cubicBezTo>
                      <a:pt x="28" y="146"/>
                      <a:pt x="31" y="145"/>
                      <a:pt x="34" y="143"/>
                    </a:cubicBezTo>
                    <a:cubicBezTo>
                      <a:pt x="36" y="141"/>
                      <a:pt x="38" y="143"/>
                      <a:pt x="40" y="144"/>
                    </a:cubicBezTo>
                    <a:cubicBezTo>
                      <a:pt x="42" y="145"/>
                      <a:pt x="41" y="146"/>
                      <a:pt x="40" y="148"/>
                    </a:cubicBezTo>
                    <a:cubicBezTo>
                      <a:pt x="40" y="148"/>
                      <a:pt x="40" y="149"/>
                      <a:pt x="41" y="150"/>
                    </a:cubicBezTo>
                    <a:cubicBezTo>
                      <a:pt x="40" y="148"/>
                      <a:pt x="41" y="147"/>
                      <a:pt x="42" y="147"/>
                    </a:cubicBezTo>
                    <a:cubicBezTo>
                      <a:pt x="44" y="146"/>
                      <a:pt x="46" y="147"/>
                      <a:pt x="47" y="149"/>
                    </a:cubicBezTo>
                    <a:cubicBezTo>
                      <a:pt x="47" y="147"/>
                      <a:pt x="45" y="147"/>
                      <a:pt x="44" y="146"/>
                    </a:cubicBezTo>
                    <a:cubicBezTo>
                      <a:pt x="42" y="146"/>
                      <a:pt x="40" y="145"/>
                      <a:pt x="43" y="143"/>
                    </a:cubicBezTo>
                    <a:cubicBezTo>
                      <a:pt x="44" y="142"/>
                      <a:pt x="44" y="140"/>
                      <a:pt x="46" y="140"/>
                    </a:cubicBezTo>
                    <a:cubicBezTo>
                      <a:pt x="46" y="139"/>
                      <a:pt x="45" y="139"/>
                      <a:pt x="44" y="139"/>
                    </a:cubicBezTo>
                    <a:cubicBezTo>
                      <a:pt x="44" y="138"/>
                      <a:pt x="44" y="136"/>
                      <a:pt x="42" y="138"/>
                    </a:cubicBezTo>
                    <a:cubicBezTo>
                      <a:pt x="42" y="138"/>
                      <a:pt x="41" y="138"/>
                      <a:pt x="40" y="138"/>
                    </a:cubicBezTo>
                    <a:cubicBezTo>
                      <a:pt x="40" y="137"/>
                      <a:pt x="40" y="136"/>
                      <a:pt x="41" y="135"/>
                    </a:cubicBezTo>
                    <a:cubicBezTo>
                      <a:pt x="41" y="135"/>
                      <a:pt x="41" y="135"/>
                      <a:pt x="41" y="135"/>
                    </a:cubicBezTo>
                    <a:cubicBezTo>
                      <a:pt x="37" y="140"/>
                      <a:pt x="37" y="140"/>
                      <a:pt x="33" y="135"/>
                    </a:cubicBezTo>
                    <a:cubicBezTo>
                      <a:pt x="33" y="135"/>
                      <a:pt x="32" y="134"/>
                      <a:pt x="31" y="134"/>
                    </a:cubicBezTo>
                    <a:cubicBezTo>
                      <a:pt x="30" y="134"/>
                      <a:pt x="29" y="134"/>
                      <a:pt x="29" y="133"/>
                    </a:cubicBezTo>
                    <a:cubicBezTo>
                      <a:pt x="29" y="132"/>
                      <a:pt x="29" y="131"/>
                      <a:pt x="30" y="131"/>
                    </a:cubicBezTo>
                    <a:cubicBezTo>
                      <a:pt x="30" y="130"/>
                      <a:pt x="31" y="130"/>
                      <a:pt x="32" y="130"/>
                    </a:cubicBezTo>
                    <a:cubicBezTo>
                      <a:pt x="33" y="130"/>
                      <a:pt x="33" y="129"/>
                      <a:pt x="33" y="128"/>
                    </a:cubicBezTo>
                    <a:cubicBezTo>
                      <a:pt x="34" y="127"/>
                      <a:pt x="35" y="126"/>
                      <a:pt x="37" y="127"/>
                    </a:cubicBezTo>
                    <a:cubicBezTo>
                      <a:pt x="35" y="126"/>
                      <a:pt x="36" y="124"/>
                      <a:pt x="34" y="124"/>
                    </a:cubicBezTo>
                    <a:cubicBezTo>
                      <a:pt x="30" y="122"/>
                      <a:pt x="30" y="120"/>
                      <a:pt x="33" y="117"/>
                    </a:cubicBezTo>
                    <a:cubicBezTo>
                      <a:pt x="34" y="116"/>
                      <a:pt x="34" y="115"/>
                      <a:pt x="35" y="114"/>
                    </a:cubicBezTo>
                    <a:cubicBezTo>
                      <a:pt x="35" y="114"/>
                      <a:pt x="37" y="114"/>
                      <a:pt x="36" y="113"/>
                    </a:cubicBezTo>
                    <a:cubicBezTo>
                      <a:pt x="35" y="112"/>
                      <a:pt x="34" y="112"/>
                      <a:pt x="33" y="111"/>
                    </a:cubicBezTo>
                    <a:cubicBezTo>
                      <a:pt x="32" y="110"/>
                      <a:pt x="30" y="109"/>
                      <a:pt x="32" y="107"/>
                    </a:cubicBezTo>
                    <a:cubicBezTo>
                      <a:pt x="32" y="107"/>
                      <a:pt x="33" y="107"/>
                      <a:pt x="34" y="108"/>
                    </a:cubicBezTo>
                    <a:cubicBezTo>
                      <a:pt x="34" y="108"/>
                      <a:pt x="35" y="108"/>
                      <a:pt x="36" y="108"/>
                    </a:cubicBezTo>
                    <a:cubicBezTo>
                      <a:pt x="36" y="108"/>
                      <a:pt x="36" y="108"/>
                      <a:pt x="36" y="109"/>
                    </a:cubicBezTo>
                    <a:cubicBezTo>
                      <a:pt x="38" y="109"/>
                      <a:pt x="39" y="111"/>
                      <a:pt x="41" y="110"/>
                    </a:cubicBezTo>
                    <a:cubicBezTo>
                      <a:pt x="42" y="110"/>
                      <a:pt x="43" y="112"/>
                      <a:pt x="44" y="113"/>
                    </a:cubicBezTo>
                    <a:cubicBezTo>
                      <a:pt x="44" y="112"/>
                      <a:pt x="43" y="111"/>
                      <a:pt x="43" y="111"/>
                    </a:cubicBezTo>
                    <a:cubicBezTo>
                      <a:pt x="39" y="111"/>
                      <a:pt x="39" y="107"/>
                      <a:pt x="38" y="105"/>
                    </a:cubicBezTo>
                    <a:cubicBezTo>
                      <a:pt x="38" y="103"/>
                      <a:pt x="38" y="102"/>
                      <a:pt x="39" y="101"/>
                    </a:cubicBezTo>
                    <a:cubicBezTo>
                      <a:pt x="41" y="101"/>
                      <a:pt x="41" y="102"/>
                      <a:pt x="42" y="103"/>
                    </a:cubicBezTo>
                    <a:cubicBezTo>
                      <a:pt x="42" y="105"/>
                      <a:pt x="44" y="105"/>
                      <a:pt x="45" y="105"/>
                    </a:cubicBezTo>
                    <a:cubicBezTo>
                      <a:pt x="47" y="105"/>
                      <a:pt x="48" y="104"/>
                      <a:pt x="49" y="103"/>
                    </a:cubicBezTo>
                    <a:cubicBezTo>
                      <a:pt x="50" y="100"/>
                      <a:pt x="51" y="99"/>
                      <a:pt x="54" y="101"/>
                    </a:cubicBezTo>
                    <a:cubicBezTo>
                      <a:pt x="56" y="102"/>
                      <a:pt x="58" y="102"/>
                      <a:pt x="60" y="102"/>
                    </a:cubicBezTo>
                    <a:cubicBezTo>
                      <a:pt x="61" y="102"/>
                      <a:pt x="62" y="102"/>
                      <a:pt x="62" y="103"/>
                    </a:cubicBezTo>
                    <a:cubicBezTo>
                      <a:pt x="63" y="106"/>
                      <a:pt x="64" y="104"/>
                      <a:pt x="65" y="103"/>
                    </a:cubicBezTo>
                    <a:cubicBezTo>
                      <a:pt x="68" y="100"/>
                      <a:pt x="73" y="101"/>
                      <a:pt x="76" y="97"/>
                    </a:cubicBezTo>
                    <a:cubicBezTo>
                      <a:pt x="77" y="96"/>
                      <a:pt x="79" y="97"/>
                      <a:pt x="80" y="98"/>
                    </a:cubicBezTo>
                    <a:cubicBezTo>
                      <a:pt x="81" y="97"/>
                      <a:pt x="81" y="96"/>
                      <a:pt x="81" y="96"/>
                    </a:cubicBezTo>
                    <a:cubicBezTo>
                      <a:pt x="81" y="95"/>
                      <a:pt x="81" y="95"/>
                      <a:pt x="81" y="95"/>
                    </a:cubicBezTo>
                    <a:cubicBezTo>
                      <a:pt x="83" y="95"/>
                      <a:pt x="85" y="94"/>
                      <a:pt x="86" y="93"/>
                    </a:cubicBezTo>
                    <a:cubicBezTo>
                      <a:pt x="87" y="92"/>
                      <a:pt x="88" y="92"/>
                      <a:pt x="88" y="92"/>
                    </a:cubicBezTo>
                    <a:cubicBezTo>
                      <a:pt x="91" y="93"/>
                      <a:pt x="92" y="91"/>
                      <a:pt x="93" y="89"/>
                    </a:cubicBezTo>
                    <a:cubicBezTo>
                      <a:pt x="93" y="89"/>
                      <a:pt x="93" y="89"/>
                      <a:pt x="94" y="89"/>
                    </a:cubicBezTo>
                    <a:cubicBezTo>
                      <a:pt x="94" y="89"/>
                      <a:pt x="95" y="90"/>
                      <a:pt x="96" y="89"/>
                    </a:cubicBezTo>
                    <a:cubicBezTo>
                      <a:pt x="96" y="89"/>
                      <a:pt x="97" y="90"/>
                      <a:pt x="97" y="90"/>
                    </a:cubicBezTo>
                    <a:cubicBezTo>
                      <a:pt x="98" y="91"/>
                      <a:pt x="98" y="91"/>
                      <a:pt x="98" y="92"/>
                    </a:cubicBezTo>
                    <a:cubicBezTo>
                      <a:pt x="97" y="92"/>
                      <a:pt x="97" y="93"/>
                      <a:pt x="97" y="93"/>
                    </a:cubicBezTo>
                    <a:cubicBezTo>
                      <a:pt x="97" y="93"/>
                      <a:pt x="97" y="92"/>
                      <a:pt x="98" y="92"/>
                    </a:cubicBezTo>
                    <a:cubicBezTo>
                      <a:pt x="98" y="91"/>
                      <a:pt x="98" y="91"/>
                      <a:pt x="97" y="90"/>
                    </a:cubicBezTo>
                    <a:cubicBezTo>
                      <a:pt x="97" y="90"/>
                      <a:pt x="97" y="89"/>
                      <a:pt x="97" y="89"/>
                    </a:cubicBezTo>
                    <a:cubicBezTo>
                      <a:pt x="97" y="88"/>
                      <a:pt x="97" y="88"/>
                      <a:pt x="97" y="87"/>
                    </a:cubicBezTo>
                    <a:cubicBezTo>
                      <a:pt x="98" y="87"/>
                      <a:pt x="99" y="87"/>
                      <a:pt x="99" y="87"/>
                    </a:cubicBezTo>
                    <a:cubicBezTo>
                      <a:pt x="100" y="87"/>
                      <a:pt x="101" y="87"/>
                      <a:pt x="101" y="88"/>
                    </a:cubicBezTo>
                    <a:cubicBezTo>
                      <a:pt x="101" y="89"/>
                      <a:pt x="101" y="90"/>
                      <a:pt x="102" y="89"/>
                    </a:cubicBezTo>
                    <a:cubicBezTo>
                      <a:pt x="103" y="88"/>
                      <a:pt x="104" y="89"/>
                      <a:pt x="106" y="89"/>
                    </a:cubicBezTo>
                    <a:cubicBezTo>
                      <a:pt x="106" y="89"/>
                      <a:pt x="106" y="90"/>
                      <a:pt x="106" y="90"/>
                    </a:cubicBezTo>
                    <a:cubicBezTo>
                      <a:pt x="108" y="90"/>
                      <a:pt x="109" y="89"/>
                      <a:pt x="111" y="90"/>
                    </a:cubicBezTo>
                    <a:cubicBezTo>
                      <a:pt x="111" y="91"/>
                      <a:pt x="113" y="91"/>
                      <a:pt x="114" y="91"/>
                    </a:cubicBezTo>
                    <a:cubicBezTo>
                      <a:pt x="113" y="90"/>
                      <a:pt x="112" y="91"/>
                      <a:pt x="111" y="90"/>
                    </a:cubicBezTo>
                    <a:cubicBezTo>
                      <a:pt x="109" y="87"/>
                      <a:pt x="112" y="88"/>
                      <a:pt x="113" y="87"/>
                    </a:cubicBezTo>
                    <a:cubicBezTo>
                      <a:pt x="113" y="87"/>
                      <a:pt x="114" y="87"/>
                      <a:pt x="114" y="87"/>
                    </a:cubicBezTo>
                    <a:cubicBezTo>
                      <a:pt x="116" y="86"/>
                      <a:pt x="117" y="88"/>
                      <a:pt x="118" y="89"/>
                    </a:cubicBezTo>
                    <a:cubicBezTo>
                      <a:pt x="118" y="88"/>
                      <a:pt x="118" y="87"/>
                      <a:pt x="118" y="86"/>
                    </a:cubicBezTo>
                    <a:cubicBezTo>
                      <a:pt x="118" y="84"/>
                      <a:pt x="119" y="83"/>
                      <a:pt x="121" y="84"/>
                    </a:cubicBezTo>
                    <a:cubicBezTo>
                      <a:pt x="123" y="85"/>
                      <a:pt x="125" y="84"/>
                      <a:pt x="126" y="83"/>
                    </a:cubicBezTo>
                    <a:cubicBezTo>
                      <a:pt x="127" y="82"/>
                      <a:pt x="128" y="80"/>
                      <a:pt x="129" y="81"/>
                    </a:cubicBezTo>
                    <a:cubicBezTo>
                      <a:pt x="131" y="81"/>
                      <a:pt x="131" y="83"/>
                      <a:pt x="131" y="85"/>
                    </a:cubicBezTo>
                    <a:cubicBezTo>
                      <a:pt x="131" y="85"/>
                      <a:pt x="131" y="85"/>
                      <a:pt x="131" y="86"/>
                    </a:cubicBezTo>
                    <a:cubicBezTo>
                      <a:pt x="132" y="87"/>
                      <a:pt x="133" y="86"/>
                      <a:pt x="133" y="85"/>
                    </a:cubicBezTo>
                    <a:cubicBezTo>
                      <a:pt x="135" y="85"/>
                      <a:pt x="139" y="85"/>
                      <a:pt x="141" y="86"/>
                    </a:cubicBezTo>
                    <a:cubicBezTo>
                      <a:pt x="141" y="86"/>
                      <a:pt x="141" y="85"/>
                      <a:pt x="142" y="85"/>
                    </a:cubicBezTo>
                    <a:cubicBezTo>
                      <a:pt x="142" y="85"/>
                      <a:pt x="142" y="85"/>
                      <a:pt x="143" y="85"/>
                    </a:cubicBezTo>
                    <a:cubicBezTo>
                      <a:pt x="146" y="83"/>
                      <a:pt x="147" y="83"/>
                      <a:pt x="147" y="87"/>
                    </a:cubicBezTo>
                    <a:cubicBezTo>
                      <a:pt x="147" y="87"/>
                      <a:pt x="146" y="89"/>
                      <a:pt x="148" y="88"/>
                    </a:cubicBezTo>
                    <a:cubicBezTo>
                      <a:pt x="149" y="88"/>
                      <a:pt x="150" y="88"/>
                      <a:pt x="149" y="86"/>
                    </a:cubicBezTo>
                    <a:cubicBezTo>
                      <a:pt x="149" y="85"/>
                      <a:pt x="149" y="84"/>
                      <a:pt x="151" y="83"/>
                    </a:cubicBezTo>
                    <a:cubicBezTo>
                      <a:pt x="152" y="83"/>
                      <a:pt x="153" y="83"/>
                      <a:pt x="154" y="85"/>
                    </a:cubicBezTo>
                    <a:cubicBezTo>
                      <a:pt x="154" y="85"/>
                      <a:pt x="154" y="86"/>
                      <a:pt x="154" y="87"/>
                    </a:cubicBezTo>
                    <a:cubicBezTo>
                      <a:pt x="154" y="88"/>
                      <a:pt x="154" y="88"/>
                      <a:pt x="154" y="89"/>
                    </a:cubicBezTo>
                    <a:cubicBezTo>
                      <a:pt x="154" y="86"/>
                      <a:pt x="157" y="86"/>
                      <a:pt x="158" y="85"/>
                    </a:cubicBezTo>
                    <a:cubicBezTo>
                      <a:pt x="159" y="85"/>
                      <a:pt x="159" y="85"/>
                      <a:pt x="159" y="85"/>
                    </a:cubicBezTo>
                    <a:cubicBezTo>
                      <a:pt x="160" y="85"/>
                      <a:pt x="161" y="86"/>
                      <a:pt x="162" y="86"/>
                    </a:cubicBezTo>
                    <a:cubicBezTo>
                      <a:pt x="163" y="86"/>
                      <a:pt x="163" y="87"/>
                      <a:pt x="164" y="86"/>
                    </a:cubicBezTo>
                    <a:cubicBezTo>
                      <a:pt x="164" y="85"/>
                      <a:pt x="163" y="84"/>
                      <a:pt x="162" y="85"/>
                    </a:cubicBezTo>
                    <a:cubicBezTo>
                      <a:pt x="162" y="85"/>
                      <a:pt x="160" y="85"/>
                      <a:pt x="160" y="84"/>
                    </a:cubicBezTo>
                    <a:cubicBezTo>
                      <a:pt x="160" y="83"/>
                      <a:pt x="161" y="82"/>
                      <a:pt x="162" y="81"/>
                    </a:cubicBezTo>
                    <a:cubicBezTo>
                      <a:pt x="162" y="81"/>
                      <a:pt x="162" y="81"/>
                      <a:pt x="163" y="80"/>
                    </a:cubicBezTo>
                    <a:cubicBezTo>
                      <a:pt x="165" y="77"/>
                      <a:pt x="165" y="77"/>
                      <a:pt x="167" y="81"/>
                    </a:cubicBezTo>
                    <a:cubicBezTo>
                      <a:pt x="167" y="82"/>
                      <a:pt x="167" y="83"/>
                      <a:pt x="168" y="83"/>
                    </a:cubicBezTo>
                    <a:cubicBezTo>
                      <a:pt x="169" y="83"/>
                      <a:pt x="169" y="83"/>
                      <a:pt x="169" y="83"/>
                    </a:cubicBezTo>
                    <a:cubicBezTo>
                      <a:pt x="170" y="83"/>
                      <a:pt x="171" y="83"/>
                      <a:pt x="172" y="83"/>
                    </a:cubicBezTo>
                    <a:cubicBezTo>
                      <a:pt x="172" y="82"/>
                      <a:pt x="172" y="82"/>
                      <a:pt x="172" y="82"/>
                    </a:cubicBezTo>
                    <a:cubicBezTo>
                      <a:pt x="176" y="82"/>
                      <a:pt x="179" y="81"/>
                      <a:pt x="182" y="79"/>
                    </a:cubicBezTo>
                    <a:cubicBezTo>
                      <a:pt x="182" y="79"/>
                      <a:pt x="183" y="78"/>
                      <a:pt x="183" y="78"/>
                    </a:cubicBezTo>
                    <a:cubicBezTo>
                      <a:pt x="185" y="78"/>
                      <a:pt x="186" y="78"/>
                      <a:pt x="186" y="79"/>
                    </a:cubicBezTo>
                    <a:cubicBezTo>
                      <a:pt x="187" y="81"/>
                      <a:pt x="186" y="81"/>
                      <a:pt x="185" y="82"/>
                    </a:cubicBezTo>
                    <a:cubicBezTo>
                      <a:pt x="188" y="83"/>
                      <a:pt x="191" y="84"/>
                      <a:pt x="194" y="82"/>
                    </a:cubicBezTo>
                    <a:cubicBezTo>
                      <a:pt x="195" y="81"/>
                      <a:pt x="197" y="81"/>
                      <a:pt x="197" y="83"/>
                    </a:cubicBezTo>
                    <a:cubicBezTo>
                      <a:pt x="197" y="85"/>
                      <a:pt x="198" y="85"/>
                      <a:pt x="199" y="85"/>
                    </a:cubicBezTo>
                    <a:cubicBezTo>
                      <a:pt x="198" y="84"/>
                      <a:pt x="197" y="84"/>
                      <a:pt x="198" y="82"/>
                    </a:cubicBezTo>
                    <a:cubicBezTo>
                      <a:pt x="198" y="81"/>
                      <a:pt x="199" y="81"/>
                      <a:pt x="200" y="81"/>
                    </a:cubicBezTo>
                    <a:cubicBezTo>
                      <a:pt x="203" y="82"/>
                      <a:pt x="205" y="80"/>
                      <a:pt x="208" y="80"/>
                    </a:cubicBezTo>
                    <a:cubicBezTo>
                      <a:pt x="209" y="80"/>
                      <a:pt x="208" y="77"/>
                      <a:pt x="210" y="78"/>
                    </a:cubicBezTo>
                    <a:cubicBezTo>
                      <a:pt x="212" y="79"/>
                      <a:pt x="212" y="80"/>
                      <a:pt x="214" y="81"/>
                    </a:cubicBezTo>
                    <a:cubicBezTo>
                      <a:pt x="215" y="81"/>
                      <a:pt x="215" y="81"/>
                      <a:pt x="216" y="81"/>
                    </a:cubicBezTo>
                    <a:cubicBezTo>
                      <a:pt x="217" y="82"/>
                      <a:pt x="218" y="83"/>
                      <a:pt x="218" y="82"/>
                    </a:cubicBezTo>
                    <a:cubicBezTo>
                      <a:pt x="219" y="81"/>
                      <a:pt x="219" y="79"/>
                      <a:pt x="217" y="79"/>
                    </a:cubicBezTo>
                    <a:cubicBezTo>
                      <a:pt x="216" y="78"/>
                      <a:pt x="215" y="78"/>
                      <a:pt x="214" y="78"/>
                    </a:cubicBezTo>
                    <a:cubicBezTo>
                      <a:pt x="212" y="78"/>
                      <a:pt x="211" y="79"/>
                      <a:pt x="210" y="77"/>
                    </a:cubicBezTo>
                    <a:cubicBezTo>
                      <a:pt x="210" y="75"/>
                      <a:pt x="211" y="74"/>
                      <a:pt x="213" y="74"/>
                    </a:cubicBezTo>
                    <a:cubicBezTo>
                      <a:pt x="216" y="74"/>
                      <a:pt x="219" y="76"/>
                      <a:pt x="222" y="74"/>
                    </a:cubicBezTo>
                    <a:cubicBezTo>
                      <a:pt x="222" y="74"/>
                      <a:pt x="223" y="74"/>
                      <a:pt x="223" y="74"/>
                    </a:cubicBezTo>
                    <a:cubicBezTo>
                      <a:pt x="224" y="77"/>
                      <a:pt x="227" y="75"/>
                      <a:pt x="228" y="77"/>
                    </a:cubicBezTo>
                    <a:cubicBezTo>
                      <a:pt x="228" y="78"/>
                      <a:pt x="228" y="79"/>
                      <a:pt x="228" y="79"/>
                    </a:cubicBezTo>
                    <a:cubicBezTo>
                      <a:pt x="228" y="80"/>
                      <a:pt x="228" y="80"/>
                      <a:pt x="229" y="79"/>
                    </a:cubicBezTo>
                    <a:cubicBezTo>
                      <a:pt x="232" y="75"/>
                      <a:pt x="237" y="78"/>
                      <a:pt x="241" y="76"/>
                    </a:cubicBezTo>
                    <a:cubicBezTo>
                      <a:pt x="242" y="76"/>
                      <a:pt x="242" y="77"/>
                      <a:pt x="243" y="77"/>
                    </a:cubicBezTo>
                    <a:cubicBezTo>
                      <a:pt x="243" y="78"/>
                      <a:pt x="242" y="79"/>
                      <a:pt x="241" y="80"/>
                    </a:cubicBezTo>
                    <a:cubicBezTo>
                      <a:pt x="242" y="80"/>
                      <a:pt x="242" y="80"/>
                      <a:pt x="242" y="79"/>
                    </a:cubicBezTo>
                    <a:cubicBezTo>
                      <a:pt x="243" y="77"/>
                      <a:pt x="244" y="76"/>
                      <a:pt x="245" y="76"/>
                    </a:cubicBezTo>
                    <a:cubicBezTo>
                      <a:pt x="247" y="74"/>
                      <a:pt x="249" y="73"/>
                      <a:pt x="250" y="71"/>
                    </a:cubicBezTo>
                    <a:cubicBezTo>
                      <a:pt x="251" y="72"/>
                      <a:pt x="252" y="72"/>
                      <a:pt x="253" y="73"/>
                    </a:cubicBezTo>
                    <a:cubicBezTo>
                      <a:pt x="253" y="74"/>
                      <a:pt x="254" y="75"/>
                      <a:pt x="252" y="76"/>
                    </a:cubicBezTo>
                    <a:cubicBezTo>
                      <a:pt x="251" y="76"/>
                      <a:pt x="250" y="77"/>
                      <a:pt x="250" y="78"/>
                    </a:cubicBezTo>
                    <a:cubicBezTo>
                      <a:pt x="250" y="81"/>
                      <a:pt x="249" y="82"/>
                      <a:pt x="248" y="82"/>
                    </a:cubicBezTo>
                    <a:cubicBezTo>
                      <a:pt x="249" y="81"/>
                      <a:pt x="250" y="82"/>
                      <a:pt x="252" y="83"/>
                    </a:cubicBezTo>
                    <a:cubicBezTo>
                      <a:pt x="251" y="82"/>
                      <a:pt x="250" y="81"/>
                      <a:pt x="250" y="80"/>
                    </a:cubicBezTo>
                    <a:cubicBezTo>
                      <a:pt x="251" y="78"/>
                      <a:pt x="252" y="77"/>
                      <a:pt x="254" y="77"/>
                    </a:cubicBezTo>
                    <a:cubicBezTo>
                      <a:pt x="255" y="77"/>
                      <a:pt x="256" y="77"/>
                      <a:pt x="256" y="79"/>
                    </a:cubicBezTo>
                    <a:cubicBezTo>
                      <a:pt x="256" y="79"/>
                      <a:pt x="256" y="80"/>
                      <a:pt x="257" y="80"/>
                    </a:cubicBezTo>
                    <a:cubicBezTo>
                      <a:pt x="258" y="80"/>
                      <a:pt x="258" y="79"/>
                      <a:pt x="258" y="79"/>
                    </a:cubicBezTo>
                    <a:cubicBezTo>
                      <a:pt x="255" y="77"/>
                      <a:pt x="254" y="75"/>
                      <a:pt x="252" y="72"/>
                    </a:cubicBezTo>
                    <a:cubicBezTo>
                      <a:pt x="252" y="72"/>
                      <a:pt x="251" y="72"/>
                      <a:pt x="251" y="72"/>
                    </a:cubicBezTo>
                    <a:cubicBezTo>
                      <a:pt x="251" y="70"/>
                      <a:pt x="251" y="68"/>
                      <a:pt x="250" y="67"/>
                    </a:cubicBezTo>
                    <a:cubicBezTo>
                      <a:pt x="249" y="66"/>
                      <a:pt x="249" y="65"/>
                      <a:pt x="251" y="65"/>
                    </a:cubicBezTo>
                    <a:cubicBezTo>
                      <a:pt x="251" y="64"/>
                      <a:pt x="252" y="64"/>
                      <a:pt x="253" y="65"/>
                    </a:cubicBezTo>
                    <a:cubicBezTo>
                      <a:pt x="254" y="69"/>
                      <a:pt x="257" y="68"/>
                      <a:pt x="260" y="68"/>
                    </a:cubicBezTo>
                    <a:cubicBezTo>
                      <a:pt x="262" y="67"/>
                      <a:pt x="263" y="68"/>
                      <a:pt x="263" y="70"/>
                    </a:cubicBezTo>
                    <a:cubicBezTo>
                      <a:pt x="262" y="71"/>
                      <a:pt x="261" y="71"/>
                      <a:pt x="260" y="71"/>
                    </a:cubicBezTo>
                    <a:cubicBezTo>
                      <a:pt x="262" y="72"/>
                      <a:pt x="263" y="72"/>
                      <a:pt x="263" y="73"/>
                    </a:cubicBezTo>
                    <a:cubicBezTo>
                      <a:pt x="263" y="72"/>
                      <a:pt x="262" y="71"/>
                      <a:pt x="263" y="70"/>
                    </a:cubicBezTo>
                    <a:cubicBezTo>
                      <a:pt x="263" y="70"/>
                      <a:pt x="263" y="69"/>
                      <a:pt x="264" y="69"/>
                    </a:cubicBezTo>
                    <a:cubicBezTo>
                      <a:pt x="266" y="71"/>
                      <a:pt x="270" y="71"/>
                      <a:pt x="272" y="73"/>
                    </a:cubicBezTo>
                    <a:cubicBezTo>
                      <a:pt x="273" y="73"/>
                      <a:pt x="273" y="74"/>
                      <a:pt x="273" y="74"/>
                    </a:cubicBezTo>
                    <a:cubicBezTo>
                      <a:pt x="270" y="77"/>
                      <a:pt x="269" y="76"/>
                      <a:pt x="266" y="74"/>
                    </a:cubicBezTo>
                    <a:cubicBezTo>
                      <a:pt x="267" y="75"/>
                      <a:pt x="268" y="76"/>
                      <a:pt x="267" y="76"/>
                    </a:cubicBezTo>
                    <a:cubicBezTo>
                      <a:pt x="266" y="77"/>
                      <a:pt x="265" y="77"/>
                      <a:pt x="264" y="77"/>
                    </a:cubicBezTo>
                    <a:cubicBezTo>
                      <a:pt x="266" y="78"/>
                      <a:pt x="266" y="77"/>
                      <a:pt x="267" y="76"/>
                    </a:cubicBezTo>
                    <a:cubicBezTo>
                      <a:pt x="267" y="76"/>
                      <a:pt x="268" y="75"/>
                      <a:pt x="269" y="76"/>
                    </a:cubicBezTo>
                    <a:cubicBezTo>
                      <a:pt x="271" y="77"/>
                      <a:pt x="272" y="75"/>
                      <a:pt x="273" y="74"/>
                    </a:cubicBezTo>
                    <a:cubicBezTo>
                      <a:pt x="274" y="73"/>
                      <a:pt x="274" y="72"/>
                      <a:pt x="276" y="73"/>
                    </a:cubicBezTo>
                    <a:cubicBezTo>
                      <a:pt x="278" y="74"/>
                      <a:pt x="278" y="76"/>
                      <a:pt x="277" y="78"/>
                    </a:cubicBezTo>
                    <a:cubicBezTo>
                      <a:pt x="279" y="78"/>
                      <a:pt x="281" y="78"/>
                      <a:pt x="280" y="80"/>
                    </a:cubicBezTo>
                    <a:cubicBezTo>
                      <a:pt x="279" y="84"/>
                      <a:pt x="277" y="80"/>
                      <a:pt x="276" y="81"/>
                    </a:cubicBezTo>
                    <a:cubicBezTo>
                      <a:pt x="278" y="81"/>
                      <a:pt x="279" y="82"/>
                      <a:pt x="279" y="85"/>
                    </a:cubicBezTo>
                    <a:cubicBezTo>
                      <a:pt x="281" y="82"/>
                      <a:pt x="282" y="80"/>
                      <a:pt x="280" y="77"/>
                    </a:cubicBezTo>
                    <a:cubicBezTo>
                      <a:pt x="280" y="76"/>
                      <a:pt x="281" y="75"/>
                      <a:pt x="281" y="73"/>
                    </a:cubicBezTo>
                    <a:cubicBezTo>
                      <a:pt x="282" y="73"/>
                      <a:pt x="283" y="73"/>
                      <a:pt x="284" y="73"/>
                    </a:cubicBezTo>
                    <a:cubicBezTo>
                      <a:pt x="285" y="73"/>
                      <a:pt x="285" y="74"/>
                      <a:pt x="286" y="77"/>
                    </a:cubicBezTo>
                    <a:cubicBezTo>
                      <a:pt x="287" y="77"/>
                      <a:pt x="286" y="73"/>
                      <a:pt x="289" y="75"/>
                    </a:cubicBezTo>
                    <a:cubicBezTo>
                      <a:pt x="289" y="75"/>
                      <a:pt x="289" y="76"/>
                      <a:pt x="289" y="76"/>
                    </a:cubicBezTo>
                    <a:cubicBezTo>
                      <a:pt x="290" y="79"/>
                      <a:pt x="293" y="80"/>
                      <a:pt x="297" y="78"/>
                    </a:cubicBezTo>
                    <a:cubicBezTo>
                      <a:pt x="299" y="77"/>
                      <a:pt x="300" y="77"/>
                      <a:pt x="301" y="78"/>
                    </a:cubicBezTo>
                    <a:cubicBezTo>
                      <a:pt x="302" y="78"/>
                      <a:pt x="302" y="78"/>
                      <a:pt x="302" y="78"/>
                    </a:cubicBezTo>
                    <a:cubicBezTo>
                      <a:pt x="302" y="78"/>
                      <a:pt x="302" y="78"/>
                      <a:pt x="301" y="78"/>
                    </a:cubicBezTo>
                    <a:cubicBezTo>
                      <a:pt x="300" y="76"/>
                      <a:pt x="301" y="74"/>
                      <a:pt x="302" y="74"/>
                    </a:cubicBezTo>
                    <a:cubicBezTo>
                      <a:pt x="304" y="73"/>
                      <a:pt x="306" y="75"/>
                      <a:pt x="305" y="76"/>
                    </a:cubicBezTo>
                    <a:cubicBezTo>
                      <a:pt x="305" y="80"/>
                      <a:pt x="308" y="79"/>
                      <a:pt x="310" y="80"/>
                    </a:cubicBezTo>
                    <a:cubicBezTo>
                      <a:pt x="310" y="80"/>
                      <a:pt x="311" y="80"/>
                      <a:pt x="312" y="80"/>
                    </a:cubicBezTo>
                    <a:cubicBezTo>
                      <a:pt x="313" y="81"/>
                      <a:pt x="313" y="81"/>
                      <a:pt x="313" y="79"/>
                    </a:cubicBezTo>
                    <a:cubicBezTo>
                      <a:pt x="313" y="77"/>
                      <a:pt x="314" y="75"/>
                      <a:pt x="313" y="73"/>
                    </a:cubicBezTo>
                    <a:cubicBezTo>
                      <a:pt x="313" y="74"/>
                      <a:pt x="313" y="73"/>
                      <a:pt x="313" y="74"/>
                    </a:cubicBezTo>
                    <a:cubicBezTo>
                      <a:pt x="314" y="76"/>
                      <a:pt x="312" y="77"/>
                      <a:pt x="310" y="76"/>
                    </a:cubicBezTo>
                    <a:cubicBezTo>
                      <a:pt x="309" y="76"/>
                      <a:pt x="308" y="75"/>
                      <a:pt x="309" y="75"/>
                    </a:cubicBezTo>
                    <a:cubicBezTo>
                      <a:pt x="310" y="74"/>
                      <a:pt x="309" y="73"/>
                      <a:pt x="310" y="73"/>
                    </a:cubicBezTo>
                    <a:cubicBezTo>
                      <a:pt x="310" y="71"/>
                      <a:pt x="310" y="68"/>
                      <a:pt x="312" y="68"/>
                    </a:cubicBezTo>
                    <a:cubicBezTo>
                      <a:pt x="314" y="67"/>
                      <a:pt x="316" y="69"/>
                      <a:pt x="318" y="69"/>
                    </a:cubicBezTo>
                    <a:cubicBezTo>
                      <a:pt x="318" y="69"/>
                      <a:pt x="318" y="70"/>
                      <a:pt x="318" y="70"/>
                    </a:cubicBezTo>
                    <a:cubicBezTo>
                      <a:pt x="318" y="72"/>
                      <a:pt x="318" y="72"/>
                      <a:pt x="320" y="71"/>
                    </a:cubicBezTo>
                    <a:cubicBezTo>
                      <a:pt x="321" y="70"/>
                      <a:pt x="322" y="70"/>
                      <a:pt x="324" y="71"/>
                    </a:cubicBezTo>
                    <a:cubicBezTo>
                      <a:pt x="325" y="72"/>
                      <a:pt x="323" y="73"/>
                      <a:pt x="323" y="74"/>
                    </a:cubicBezTo>
                    <a:cubicBezTo>
                      <a:pt x="322" y="75"/>
                      <a:pt x="322" y="76"/>
                      <a:pt x="321" y="77"/>
                    </a:cubicBezTo>
                    <a:cubicBezTo>
                      <a:pt x="322" y="77"/>
                      <a:pt x="323" y="76"/>
                      <a:pt x="324" y="76"/>
                    </a:cubicBezTo>
                    <a:cubicBezTo>
                      <a:pt x="325" y="76"/>
                      <a:pt x="326" y="76"/>
                      <a:pt x="326" y="77"/>
                    </a:cubicBezTo>
                    <a:cubicBezTo>
                      <a:pt x="327" y="78"/>
                      <a:pt x="325" y="77"/>
                      <a:pt x="324" y="78"/>
                    </a:cubicBezTo>
                    <a:cubicBezTo>
                      <a:pt x="323" y="79"/>
                      <a:pt x="322" y="80"/>
                      <a:pt x="320" y="80"/>
                    </a:cubicBezTo>
                    <a:cubicBezTo>
                      <a:pt x="322" y="80"/>
                      <a:pt x="324" y="80"/>
                      <a:pt x="324" y="78"/>
                    </a:cubicBezTo>
                    <a:cubicBezTo>
                      <a:pt x="326" y="77"/>
                      <a:pt x="326" y="80"/>
                      <a:pt x="328" y="80"/>
                    </a:cubicBezTo>
                    <a:cubicBezTo>
                      <a:pt x="328" y="79"/>
                      <a:pt x="328" y="79"/>
                      <a:pt x="328" y="78"/>
                    </a:cubicBezTo>
                    <a:cubicBezTo>
                      <a:pt x="327" y="77"/>
                      <a:pt x="327" y="76"/>
                      <a:pt x="329" y="75"/>
                    </a:cubicBezTo>
                    <a:cubicBezTo>
                      <a:pt x="330" y="75"/>
                      <a:pt x="331" y="76"/>
                      <a:pt x="332" y="77"/>
                    </a:cubicBezTo>
                    <a:cubicBezTo>
                      <a:pt x="332" y="78"/>
                      <a:pt x="332" y="80"/>
                      <a:pt x="332" y="81"/>
                    </a:cubicBezTo>
                    <a:cubicBezTo>
                      <a:pt x="332" y="82"/>
                      <a:pt x="331" y="82"/>
                      <a:pt x="331" y="82"/>
                    </a:cubicBezTo>
                    <a:cubicBezTo>
                      <a:pt x="331" y="82"/>
                      <a:pt x="332" y="82"/>
                      <a:pt x="332" y="81"/>
                    </a:cubicBezTo>
                    <a:cubicBezTo>
                      <a:pt x="333" y="80"/>
                      <a:pt x="334" y="81"/>
                      <a:pt x="335" y="82"/>
                    </a:cubicBezTo>
                    <a:cubicBezTo>
                      <a:pt x="336" y="83"/>
                      <a:pt x="335" y="83"/>
                      <a:pt x="334" y="84"/>
                    </a:cubicBezTo>
                    <a:cubicBezTo>
                      <a:pt x="333" y="84"/>
                      <a:pt x="335" y="86"/>
                      <a:pt x="334" y="86"/>
                    </a:cubicBezTo>
                    <a:cubicBezTo>
                      <a:pt x="335" y="83"/>
                      <a:pt x="337" y="82"/>
                      <a:pt x="340" y="82"/>
                    </a:cubicBezTo>
                    <a:cubicBezTo>
                      <a:pt x="341" y="83"/>
                      <a:pt x="342" y="82"/>
                      <a:pt x="342" y="83"/>
                    </a:cubicBezTo>
                    <a:cubicBezTo>
                      <a:pt x="342" y="85"/>
                      <a:pt x="342" y="85"/>
                      <a:pt x="340" y="86"/>
                    </a:cubicBezTo>
                    <a:cubicBezTo>
                      <a:pt x="340" y="86"/>
                      <a:pt x="339" y="86"/>
                      <a:pt x="339" y="87"/>
                    </a:cubicBezTo>
                    <a:cubicBezTo>
                      <a:pt x="341" y="86"/>
                      <a:pt x="343" y="84"/>
                      <a:pt x="344" y="83"/>
                    </a:cubicBezTo>
                    <a:cubicBezTo>
                      <a:pt x="345" y="82"/>
                      <a:pt x="346" y="81"/>
                      <a:pt x="347" y="83"/>
                    </a:cubicBezTo>
                    <a:cubicBezTo>
                      <a:pt x="348" y="84"/>
                      <a:pt x="348" y="85"/>
                      <a:pt x="346" y="86"/>
                    </a:cubicBezTo>
                    <a:cubicBezTo>
                      <a:pt x="346" y="86"/>
                      <a:pt x="345" y="86"/>
                      <a:pt x="345" y="86"/>
                    </a:cubicBezTo>
                    <a:cubicBezTo>
                      <a:pt x="347" y="86"/>
                      <a:pt x="350" y="87"/>
                      <a:pt x="352" y="87"/>
                    </a:cubicBezTo>
                    <a:cubicBezTo>
                      <a:pt x="351" y="87"/>
                      <a:pt x="350" y="86"/>
                      <a:pt x="349" y="85"/>
                    </a:cubicBezTo>
                    <a:cubicBezTo>
                      <a:pt x="348" y="84"/>
                      <a:pt x="348" y="83"/>
                      <a:pt x="350" y="82"/>
                    </a:cubicBezTo>
                    <a:cubicBezTo>
                      <a:pt x="351" y="81"/>
                      <a:pt x="351" y="80"/>
                      <a:pt x="352" y="79"/>
                    </a:cubicBezTo>
                    <a:cubicBezTo>
                      <a:pt x="352" y="79"/>
                      <a:pt x="353" y="79"/>
                      <a:pt x="353" y="79"/>
                    </a:cubicBezTo>
                    <a:cubicBezTo>
                      <a:pt x="354" y="79"/>
                      <a:pt x="354" y="79"/>
                      <a:pt x="355" y="79"/>
                    </a:cubicBezTo>
                    <a:cubicBezTo>
                      <a:pt x="357" y="80"/>
                      <a:pt x="359" y="80"/>
                      <a:pt x="360" y="78"/>
                    </a:cubicBezTo>
                    <a:cubicBezTo>
                      <a:pt x="361" y="77"/>
                      <a:pt x="363" y="76"/>
                      <a:pt x="365" y="77"/>
                    </a:cubicBezTo>
                    <a:cubicBezTo>
                      <a:pt x="366" y="78"/>
                      <a:pt x="368" y="78"/>
                      <a:pt x="366" y="80"/>
                    </a:cubicBezTo>
                    <a:cubicBezTo>
                      <a:pt x="365" y="81"/>
                      <a:pt x="367" y="82"/>
                      <a:pt x="370" y="82"/>
                    </a:cubicBezTo>
                    <a:cubicBezTo>
                      <a:pt x="369" y="82"/>
                      <a:pt x="367" y="81"/>
                      <a:pt x="367" y="79"/>
                    </a:cubicBezTo>
                    <a:cubicBezTo>
                      <a:pt x="368" y="78"/>
                      <a:pt x="369" y="79"/>
                      <a:pt x="370" y="79"/>
                    </a:cubicBezTo>
                    <a:cubicBezTo>
                      <a:pt x="372" y="79"/>
                      <a:pt x="374" y="79"/>
                      <a:pt x="374" y="81"/>
                    </a:cubicBezTo>
                    <a:cubicBezTo>
                      <a:pt x="376" y="85"/>
                      <a:pt x="379" y="84"/>
                      <a:pt x="382" y="84"/>
                    </a:cubicBezTo>
                    <a:cubicBezTo>
                      <a:pt x="384" y="83"/>
                      <a:pt x="385" y="84"/>
                      <a:pt x="386" y="86"/>
                    </a:cubicBezTo>
                    <a:cubicBezTo>
                      <a:pt x="387" y="88"/>
                      <a:pt x="385" y="88"/>
                      <a:pt x="384" y="89"/>
                    </a:cubicBezTo>
                    <a:cubicBezTo>
                      <a:pt x="384" y="89"/>
                      <a:pt x="384" y="89"/>
                      <a:pt x="384" y="90"/>
                    </a:cubicBezTo>
                    <a:cubicBezTo>
                      <a:pt x="383" y="90"/>
                      <a:pt x="384" y="90"/>
                      <a:pt x="384" y="90"/>
                    </a:cubicBezTo>
                    <a:cubicBezTo>
                      <a:pt x="384" y="89"/>
                      <a:pt x="385" y="88"/>
                      <a:pt x="386" y="88"/>
                    </a:cubicBezTo>
                    <a:cubicBezTo>
                      <a:pt x="388" y="89"/>
                      <a:pt x="386" y="91"/>
                      <a:pt x="387" y="92"/>
                    </a:cubicBezTo>
                    <a:cubicBezTo>
                      <a:pt x="388" y="90"/>
                      <a:pt x="390" y="91"/>
                      <a:pt x="392" y="92"/>
                    </a:cubicBezTo>
                    <a:cubicBezTo>
                      <a:pt x="391" y="91"/>
                      <a:pt x="390" y="89"/>
                      <a:pt x="388" y="89"/>
                    </a:cubicBezTo>
                    <a:cubicBezTo>
                      <a:pt x="388" y="89"/>
                      <a:pt x="387" y="88"/>
                      <a:pt x="387" y="87"/>
                    </a:cubicBezTo>
                    <a:cubicBezTo>
                      <a:pt x="387" y="86"/>
                      <a:pt x="386" y="85"/>
                      <a:pt x="387" y="84"/>
                    </a:cubicBezTo>
                    <a:cubicBezTo>
                      <a:pt x="389" y="83"/>
                      <a:pt x="389" y="84"/>
                      <a:pt x="391" y="85"/>
                    </a:cubicBezTo>
                    <a:cubicBezTo>
                      <a:pt x="392" y="85"/>
                      <a:pt x="394" y="86"/>
                      <a:pt x="394" y="88"/>
                    </a:cubicBezTo>
                    <a:cubicBezTo>
                      <a:pt x="394" y="89"/>
                      <a:pt x="395" y="89"/>
                      <a:pt x="396" y="89"/>
                    </a:cubicBezTo>
                    <a:cubicBezTo>
                      <a:pt x="398" y="89"/>
                      <a:pt x="400" y="91"/>
                      <a:pt x="402" y="88"/>
                    </a:cubicBezTo>
                    <a:cubicBezTo>
                      <a:pt x="403" y="87"/>
                      <a:pt x="405" y="88"/>
                      <a:pt x="406" y="90"/>
                    </a:cubicBezTo>
                    <a:cubicBezTo>
                      <a:pt x="406" y="91"/>
                      <a:pt x="407" y="92"/>
                      <a:pt x="407" y="93"/>
                    </a:cubicBezTo>
                    <a:cubicBezTo>
                      <a:pt x="408" y="94"/>
                      <a:pt x="408" y="95"/>
                      <a:pt x="408" y="96"/>
                    </a:cubicBezTo>
                    <a:cubicBezTo>
                      <a:pt x="409" y="94"/>
                      <a:pt x="409" y="91"/>
                      <a:pt x="409" y="89"/>
                    </a:cubicBezTo>
                    <a:cubicBezTo>
                      <a:pt x="409" y="88"/>
                      <a:pt x="410" y="86"/>
                      <a:pt x="412" y="86"/>
                    </a:cubicBezTo>
                    <a:cubicBezTo>
                      <a:pt x="414" y="87"/>
                      <a:pt x="413" y="88"/>
                      <a:pt x="413" y="89"/>
                    </a:cubicBezTo>
                    <a:cubicBezTo>
                      <a:pt x="413" y="90"/>
                      <a:pt x="414" y="91"/>
                      <a:pt x="413" y="93"/>
                    </a:cubicBezTo>
                    <a:cubicBezTo>
                      <a:pt x="412" y="94"/>
                      <a:pt x="414" y="94"/>
                      <a:pt x="415" y="94"/>
                    </a:cubicBezTo>
                    <a:cubicBezTo>
                      <a:pt x="416" y="94"/>
                      <a:pt x="417" y="94"/>
                      <a:pt x="418" y="93"/>
                    </a:cubicBezTo>
                    <a:cubicBezTo>
                      <a:pt x="418" y="93"/>
                      <a:pt x="418" y="94"/>
                      <a:pt x="418" y="93"/>
                    </a:cubicBezTo>
                    <a:cubicBezTo>
                      <a:pt x="418" y="93"/>
                      <a:pt x="418" y="93"/>
                      <a:pt x="418" y="93"/>
                    </a:cubicBezTo>
                    <a:cubicBezTo>
                      <a:pt x="417" y="92"/>
                      <a:pt x="415" y="92"/>
                      <a:pt x="416" y="90"/>
                    </a:cubicBezTo>
                    <a:cubicBezTo>
                      <a:pt x="417" y="88"/>
                      <a:pt x="418" y="89"/>
                      <a:pt x="420" y="89"/>
                    </a:cubicBezTo>
                    <a:cubicBezTo>
                      <a:pt x="421" y="90"/>
                      <a:pt x="422" y="91"/>
                      <a:pt x="422" y="92"/>
                    </a:cubicBezTo>
                    <a:cubicBezTo>
                      <a:pt x="422" y="93"/>
                      <a:pt x="422" y="93"/>
                      <a:pt x="422" y="93"/>
                    </a:cubicBezTo>
                    <a:cubicBezTo>
                      <a:pt x="422" y="95"/>
                      <a:pt x="422" y="96"/>
                      <a:pt x="422" y="98"/>
                    </a:cubicBezTo>
                    <a:cubicBezTo>
                      <a:pt x="425" y="94"/>
                      <a:pt x="428" y="92"/>
                      <a:pt x="432" y="95"/>
                    </a:cubicBezTo>
                    <a:cubicBezTo>
                      <a:pt x="433" y="95"/>
                      <a:pt x="435" y="95"/>
                      <a:pt x="437" y="95"/>
                    </a:cubicBezTo>
                    <a:cubicBezTo>
                      <a:pt x="438" y="94"/>
                      <a:pt x="440" y="95"/>
                      <a:pt x="441" y="96"/>
                    </a:cubicBezTo>
                    <a:cubicBezTo>
                      <a:pt x="440" y="95"/>
                      <a:pt x="440" y="94"/>
                      <a:pt x="440" y="93"/>
                    </a:cubicBezTo>
                    <a:cubicBezTo>
                      <a:pt x="439" y="91"/>
                      <a:pt x="438" y="91"/>
                      <a:pt x="436" y="92"/>
                    </a:cubicBezTo>
                    <a:cubicBezTo>
                      <a:pt x="434" y="93"/>
                      <a:pt x="431" y="93"/>
                      <a:pt x="429" y="94"/>
                    </a:cubicBezTo>
                    <a:cubicBezTo>
                      <a:pt x="428" y="94"/>
                      <a:pt x="427" y="94"/>
                      <a:pt x="427" y="93"/>
                    </a:cubicBezTo>
                    <a:cubicBezTo>
                      <a:pt x="427" y="92"/>
                      <a:pt x="427" y="91"/>
                      <a:pt x="428" y="91"/>
                    </a:cubicBezTo>
                    <a:cubicBezTo>
                      <a:pt x="429" y="91"/>
                      <a:pt x="430" y="91"/>
                      <a:pt x="431" y="91"/>
                    </a:cubicBezTo>
                    <a:cubicBezTo>
                      <a:pt x="431" y="90"/>
                      <a:pt x="432" y="90"/>
                      <a:pt x="433" y="90"/>
                    </a:cubicBezTo>
                    <a:cubicBezTo>
                      <a:pt x="432" y="90"/>
                      <a:pt x="431" y="91"/>
                      <a:pt x="431" y="91"/>
                    </a:cubicBezTo>
                    <a:cubicBezTo>
                      <a:pt x="430" y="91"/>
                      <a:pt x="430" y="90"/>
                      <a:pt x="430" y="90"/>
                    </a:cubicBezTo>
                    <a:cubicBezTo>
                      <a:pt x="430" y="88"/>
                      <a:pt x="432" y="87"/>
                      <a:pt x="430" y="85"/>
                    </a:cubicBezTo>
                    <a:cubicBezTo>
                      <a:pt x="430" y="85"/>
                      <a:pt x="433" y="85"/>
                      <a:pt x="435" y="84"/>
                    </a:cubicBezTo>
                    <a:cubicBezTo>
                      <a:pt x="436" y="83"/>
                      <a:pt x="437" y="84"/>
                      <a:pt x="437" y="85"/>
                    </a:cubicBezTo>
                    <a:cubicBezTo>
                      <a:pt x="437" y="89"/>
                      <a:pt x="439" y="88"/>
                      <a:pt x="442" y="88"/>
                    </a:cubicBezTo>
                    <a:cubicBezTo>
                      <a:pt x="443" y="88"/>
                      <a:pt x="444" y="88"/>
                      <a:pt x="445" y="90"/>
                    </a:cubicBezTo>
                    <a:cubicBezTo>
                      <a:pt x="445" y="91"/>
                      <a:pt x="447" y="91"/>
                      <a:pt x="448" y="90"/>
                    </a:cubicBezTo>
                    <a:cubicBezTo>
                      <a:pt x="452" y="88"/>
                      <a:pt x="455" y="88"/>
                      <a:pt x="458" y="91"/>
                    </a:cubicBezTo>
                    <a:cubicBezTo>
                      <a:pt x="459" y="93"/>
                      <a:pt x="460" y="92"/>
                      <a:pt x="461" y="91"/>
                    </a:cubicBezTo>
                    <a:cubicBezTo>
                      <a:pt x="462" y="90"/>
                      <a:pt x="461" y="90"/>
                      <a:pt x="460" y="89"/>
                    </a:cubicBezTo>
                    <a:cubicBezTo>
                      <a:pt x="459" y="89"/>
                      <a:pt x="459" y="88"/>
                      <a:pt x="458" y="87"/>
                    </a:cubicBezTo>
                    <a:cubicBezTo>
                      <a:pt x="458" y="86"/>
                      <a:pt x="457" y="85"/>
                      <a:pt x="459" y="85"/>
                    </a:cubicBezTo>
                    <a:cubicBezTo>
                      <a:pt x="461" y="85"/>
                      <a:pt x="460" y="84"/>
                      <a:pt x="459" y="83"/>
                    </a:cubicBezTo>
                    <a:cubicBezTo>
                      <a:pt x="459" y="83"/>
                      <a:pt x="458" y="82"/>
                      <a:pt x="458" y="83"/>
                    </a:cubicBezTo>
                    <a:cubicBezTo>
                      <a:pt x="456" y="85"/>
                      <a:pt x="453" y="85"/>
                      <a:pt x="451" y="87"/>
                    </a:cubicBezTo>
                    <a:cubicBezTo>
                      <a:pt x="451" y="88"/>
                      <a:pt x="449" y="89"/>
                      <a:pt x="448" y="88"/>
                    </a:cubicBezTo>
                    <a:cubicBezTo>
                      <a:pt x="446" y="86"/>
                      <a:pt x="447" y="85"/>
                      <a:pt x="448" y="84"/>
                    </a:cubicBezTo>
                    <a:cubicBezTo>
                      <a:pt x="449" y="83"/>
                      <a:pt x="449" y="80"/>
                      <a:pt x="451" y="80"/>
                    </a:cubicBezTo>
                    <a:cubicBezTo>
                      <a:pt x="452" y="80"/>
                      <a:pt x="452" y="80"/>
                      <a:pt x="452" y="79"/>
                    </a:cubicBezTo>
                    <a:cubicBezTo>
                      <a:pt x="452" y="78"/>
                      <a:pt x="451" y="77"/>
                      <a:pt x="452" y="77"/>
                    </a:cubicBezTo>
                    <a:cubicBezTo>
                      <a:pt x="454" y="76"/>
                      <a:pt x="456" y="76"/>
                      <a:pt x="457" y="78"/>
                    </a:cubicBezTo>
                    <a:cubicBezTo>
                      <a:pt x="458" y="79"/>
                      <a:pt x="461" y="78"/>
                      <a:pt x="463" y="79"/>
                    </a:cubicBezTo>
                    <a:cubicBezTo>
                      <a:pt x="463" y="80"/>
                      <a:pt x="464" y="78"/>
                      <a:pt x="466" y="78"/>
                    </a:cubicBezTo>
                    <a:cubicBezTo>
                      <a:pt x="464" y="78"/>
                      <a:pt x="463" y="77"/>
                      <a:pt x="463" y="75"/>
                    </a:cubicBezTo>
                    <a:cubicBezTo>
                      <a:pt x="463" y="74"/>
                      <a:pt x="463" y="73"/>
                      <a:pt x="465" y="74"/>
                    </a:cubicBezTo>
                    <a:cubicBezTo>
                      <a:pt x="469" y="75"/>
                      <a:pt x="473" y="75"/>
                      <a:pt x="476" y="77"/>
                    </a:cubicBezTo>
                    <a:cubicBezTo>
                      <a:pt x="474" y="76"/>
                      <a:pt x="472" y="75"/>
                      <a:pt x="470" y="73"/>
                    </a:cubicBezTo>
                    <a:cubicBezTo>
                      <a:pt x="470" y="72"/>
                      <a:pt x="470" y="72"/>
                      <a:pt x="471" y="72"/>
                    </a:cubicBezTo>
                    <a:cubicBezTo>
                      <a:pt x="473" y="71"/>
                      <a:pt x="473" y="71"/>
                      <a:pt x="472" y="69"/>
                    </a:cubicBezTo>
                    <a:cubicBezTo>
                      <a:pt x="474" y="68"/>
                      <a:pt x="475" y="69"/>
                      <a:pt x="476" y="69"/>
                    </a:cubicBezTo>
                    <a:cubicBezTo>
                      <a:pt x="475" y="69"/>
                      <a:pt x="473" y="69"/>
                      <a:pt x="473" y="67"/>
                    </a:cubicBezTo>
                    <a:cubicBezTo>
                      <a:pt x="473" y="65"/>
                      <a:pt x="476" y="67"/>
                      <a:pt x="477" y="65"/>
                    </a:cubicBezTo>
                    <a:cubicBezTo>
                      <a:pt x="475" y="66"/>
                      <a:pt x="472" y="65"/>
                      <a:pt x="472" y="69"/>
                    </a:cubicBezTo>
                    <a:cubicBezTo>
                      <a:pt x="471" y="70"/>
                      <a:pt x="471" y="71"/>
                      <a:pt x="470" y="72"/>
                    </a:cubicBezTo>
                    <a:cubicBezTo>
                      <a:pt x="469" y="74"/>
                      <a:pt x="468" y="74"/>
                      <a:pt x="467" y="75"/>
                    </a:cubicBezTo>
                    <a:cubicBezTo>
                      <a:pt x="465" y="75"/>
                      <a:pt x="465" y="74"/>
                      <a:pt x="464" y="73"/>
                    </a:cubicBezTo>
                    <a:cubicBezTo>
                      <a:pt x="464" y="72"/>
                      <a:pt x="465" y="71"/>
                      <a:pt x="466" y="71"/>
                    </a:cubicBezTo>
                    <a:cubicBezTo>
                      <a:pt x="467" y="72"/>
                      <a:pt x="467" y="70"/>
                      <a:pt x="468" y="70"/>
                    </a:cubicBezTo>
                    <a:cubicBezTo>
                      <a:pt x="469" y="69"/>
                      <a:pt x="469" y="68"/>
                      <a:pt x="468" y="68"/>
                    </a:cubicBezTo>
                    <a:cubicBezTo>
                      <a:pt x="467" y="67"/>
                      <a:pt x="466" y="66"/>
                      <a:pt x="465" y="65"/>
                    </a:cubicBezTo>
                    <a:cubicBezTo>
                      <a:pt x="465" y="65"/>
                      <a:pt x="464" y="65"/>
                      <a:pt x="464" y="65"/>
                    </a:cubicBezTo>
                    <a:cubicBezTo>
                      <a:pt x="463" y="65"/>
                      <a:pt x="463" y="65"/>
                      <a:pt x="464" y="65"/>
                    </a:cubicBezTo>
                    <a:cubicBezTo>
                      <a:pt x="464" y="65"/>
                      <a:pt x="465" y="65"/>
                      <a:pt x="465" y="65"/>
                    </a:cubicBezTo>
                    <a:cubicBezTo>
                      <a:pt x="465" y="67"/>
                      <a:pt x="468" y="67"/>
                      <a:pt x="468" y="70"/>
                    </a:cubicBezTo>
                    <a:cubicBezTo>
                      <a:pt x="467" y="70"/>
                      <a:pt x="467" y="72"/>
                      <a:pt x="465" y="70"/>
                    </a:cubicBezTo>
                    <a:cubicBezTo>
                      <a:pt x="465" y="70"/>
                      <a:pt x="465" y="71"/>
                      <a:pt x="465" y="71"/>
                    </a:cubicBezTo>
                    <a:cubicBezTo>
                      <a:pt x="464" y="73"/>
                      <a:pt x="463" y="74"/>
                      <a:pt x="460" y="73"/>
                    </a:cubicBezTo>
                    <a:cubicBezTo>
                      <a:pt x="460" y="73"/>
                      <a:pt x="459" y="73"/>
                      <a:pt x="459" y="73"/>
                    </a:cubicBezTo>
                    <a:cubicBezTo>
                      <a:pt x="455" y="74"/>
                      <a:pt x="455" y="74"/>
                      <a:pt x="455" y="69"/>
                    </a:cubicBezTo>
                    <a:cubicBezTo>
                      <a:pt x="454" y="70"/>
                      <a:pt x="455" y="72"/>
                      <a:pt x="454" y="72"/>
                    </a:cubicBezTo>
                    <a:cubicBezTo>
                      <a:pt x="453" y="73"/>
                      <a:pt x="452" y="74"/>
                      <a:pt x="452" y="72"/>
                    </a:cubicBezTo>
                    <a:cubicBezTo>
                      <a:pt x="450" y="71"/>
                      <a:pt x="449" y="69"/>
                      <a:pt x="448" y="67"/>
                    </a:cubicBezTo>
                    <a:cubicBezTo>
                      <a:pt x="447" y="66"/>
                      <a:pt x="449" y="66"/>
                      <a:pt x="450" y="65"/>
                    </a:cubicBezTo>
                    <a:cubicBezTo>
                      <a:pt x="452" y="64"/>
                      <a:pt x="455" y="66"/>
                      <a:pt x="457" y="66"/>
                    </a:cubicBezTo>
                    <a:cubicBezTo>
                      <a:pt x="458" y="65"/>
                      <a:pt x="459" y="66"/>
                      <a:pt x="460" y="64"/>
                    </a:cubicBezTo>
                    <a:cubicBezTo>
                      <a:pt x="460" y="63"/>
                      <a:pt x="462" y="62"/>
                      <a:pt x="463" y="62"/>
                    </a:cubicBezTo>
                    <a:cubicBezTo>
                      <a:pt x="469" y="61"/>
                      <a:pt x="470" y="60"/>
                      <a:pt x="469" y="54"/>
                    </a:cubicBezTo>
                    <a:cubicBezTo>
                      <a:pt x="469" y="53"/>
                      <a:pt x="469" y="52"/>
                      <a:pt x="470" y="52"/>
                    </a:cubicBezTo>
                    <a:cubicBezTo>
                      <a:pt x="472" y="51"/>
                      <a:pt x="472" y="52"/>
                      <a:pt x="473" y="52"/>
                    </a:cubicBezTo>
                    <a:cubicBezTo>
                      <a:pt x="475" y="53"/>
                      <a:pt x="477" y="55"/>
                      <a:pt x="479" y="53"/>
                    </a:cubicBezTo>
                    <a:cubicBezTo>
                      <a:pt x="481" y="52"/>
                      <a:pt x="482" y="54"/>
                      <a:pt x="482" y="55"/>
                    </a:cubicBezTo>
                    <a:cubicBezTo>
                      <a:pt x="484" y="53"/>
                      <a:pt x="485" y="52"/>
                      <a:pt x="488" y="53"/>
                    </a:cubicBezTo>
                    <a:cubicBezTo>
                      <a:pt x="491" y="54"/>
                      <a:pt x="495" y="51"/>
                      <a:pt x="498" y="52"/>
                    </a:cubicBezTo>
                    <a:cubicBezTo>
                      <a:pt x="499" y="53"/>
                      <a:pt x="499" y="52"/>
                      <a:pt x="499" y="52"/>
                    </a:cubicBezTo>
                    <a:cubicBezTo>
                      <a:pt x="498" y="50"/>
                      <a:pt x="499" y="50"/>
                      <a:pt x="500" y="51"/>
                    </a:cubicBezTo>
                    <a:cubicBezTo>
                      <a:pt x="500" y="50"/>
                      <a:pt x="498" y="50"/>
                      <a:pt x="498" y="49"/>
                    </a:cubicBezTo>
                    <a:cubicBezTo>
                      <a:pt x="498" y="47"/>
                      <a:pt x="493" y="46"/>
                      <a:pt x="495" y="43"/>
                    </a:cubicBezTo>
                    <a:cubicBezTo>
                      <a:pt x="496" y="42"/>
                      <a:pt x="496" y="42"/>
                      <a:pt x="496" y="42"/>
                    </a:cubicBezTo>
                    <a:cubicBezTo>
                      <a:pt x="496" y="42"/>
                      <a:pt x="496" y="43"/>
                      <a:pt x="495" y="43"/>
                    </a:cubicBezTo>
                    <a:cubicBezTo>
                      <a:pt x="492" y="41"/>
                      <a:pt x="491" y="40"/>
                      <a:pt x="493" y="38"/>
                    </a:cubicBezTo>
                    <a:cubicBezTo>
                      <a:pt x="493" y="38"/>
                      <a:pt x="494" y="37"/>
                      <a:pt x="494" y="37"/>
                    </a:cubicBezTo>
                    <a:cubicBezTo>
                      <a:pt x="497" y="38"/>
                      <a:pt x="500" y="37"/>
                      <a:pt x="502" y="39"/>
                    </a:cubicBezTo>
                    <a:cubicBezTo>
                      <a:pt x="504" y="40"/>
                      <a:pt x="504" y="41"/>
                      <a:pt x="502" y="43"/>
                    </a:cubicBezTo>
                    <a:cubicBezTo>
                      <a:pt x="502" y="43"/>
                      <a:pt x="501" y="43"/>
                      <a:pt x="501" y="44"/>
                    </a:cubicBezTo>
                    <a:cubicBezTo>
                      <a:pt x="500" y="45"/>
                      <a:pt x="499" y="46"/>
                      <a:pt x="501" y="48"/>
                    </a:cubicBezTo>
                    <a:cubicBezTo>
                      <a:pt x="503" y="49"/>
                      <a:pt x="504" y="47"/>
                      <a:pt x="505" y="46"/>
                    </a:cubicBezTo>
                    <a:cubicBezTo>
                      <a:pt x="506" y="45"/>
                      <a:pt x="506" y="43"/>
                      <a:pt x="508" y="43"/>
                    </a:cubicBezTo>
                    <a:cubicBezTo>
                      <a:pt x="508" y="43"/>
                      <a:pt x="509" y="43"/>
                      <a:pt x="509" y="43"/>
                    </a:cubicBezTo>
                    <a:cubicBezTo>
                      <a:pt x="511" y="44"/>
                      <a:pt x="511" y="45"/>
                      <a:pt x="510" y="46"/>
                    </a:cubicBezTo>
                    <a:cubicBezTo>
                      <a:pt x="508" y="48"/>
                      <a:pt x="507" y="49"/>
                      <a:pt x="508" y="52"/>
                    </a:cubicBezTo>
                    <a:cubicBezTo>
                      <a:pt x="509" y="53"/>
                      <a:pt x="508" y="54"/>
                      <a:pt x="507" y="55"/>
                    </a:cubicBezTo>
                    <a:cubicBezTo>
                      <a:pt x="505" y="57"/>
                      <a:pt x="503" y="60"/>
                      <a:pt x="500" y="62"/>
                    </a:cubicBezTo>
                    <a:cubicBezTo>
                      <a:pt x="503" y="62"/>
                      <a:pt x="503" y="59"/>
                      <a:pt x="505" y="58"/>
                    </a:cubicBezTo>
                    <a:cubicBezTo>
                      <a:pt x="505" y="58"/>
                      <a:pt x="505" y="58"/>
                      <a:pt x="505" y="57"/>
                    </a:cubicBezTo>
                    <a:cubicBezTo>
                      <a:pt x="507" y="53"/>
                      <a:pt x="512" y="52"/>
                      <a:pt x="516" y="53"/>
                    </a:cubicBezTo>
                    <a:cubicBezTo>
                      <a:pt x="517" y="53"/>
                      <a:pt x="518" y="53"/>
                      <a:pt x="519" y="54"/>
                    </a:cubicBezTo>
                    <a:cubicBezTo>
                      <a:pt x="520" y="54"/>
                      <a:pt x="521" y="54"/>
                      <a:pt x="521" y="54"/>
                    </a:cubicBezTo>
                    <a:cubicBezTo>
                      <a:pt x="523" y="55"/>
                      <a:pt x="520" y="58"/>
                      <a:pt x="523" y="57"/>
                    </a:cubicBezTo>
                    <a:cubicBezTo>
                      <a:pt x="524" y="57"/>
                      <a:pt x="526" y="57"/>
                      <a:pt x="527" y="58"/>
                    </a:cubicBezTo>
                    <a:cubicBezTo>
                      <a:pt x="527" y="56"/>
                      <a:pt x="525" y="56"/>
                      <a:pt x="524" y="55"/>
                    </a:cubicBezTo>
                    <a:cubicBezTo>
                      <a:pt x="524" y="54"/>
                      <a:pt x="523" y="54"/>
                      <a:pt x="523" y="53"/>
                    </a:cubicBezTo>
                    <a:cubicBezTo>
                      <a:pt x="523" y="52"/>
                      <a:pt x="524" y="52"/>
                      <a:pt x="524" y="52"/>
                    </a:cubicBezTo>
                    <a:cubicBezTo>
                      <a:pt x="529" y="51"/>
                      <a:pt x="530" y="49"/>
                      <a:pt x="528" y="45"/>
                    </a:cubicBezTo>
                    <a:cubicBezTo>
                      <a:pt x="527" y="44"/>
                      <a:pt x="526" y="43"/>
                      <a:pt x="528" y="42"/>
                    </a:cubicBezTo>
                    <a:cubicBezTo>
                      <a:pt x="530" y="42"/>
                      <a:pt x="531" y="42"/>
                      <a:pt x="532" y="40"/>
                    </a:cubicBezTo>
                    <a:cubicBezTo>
                      <a:pt x="535" y="35"/>
                      <a:pt x="539" y="34"/>
                      <a:pt x="544" y="34"/>
                    </a:cubicBezTo>
                    <a:cubicBezTo>
                      <a:pt x="546" y="34"/>
                      <a:pt x="546" y="32"/>
                      <a:pt x="547" y="31"/>
                    </a:cubicBezTo>
                    <a:cubicBezTo>
                      <a:pt x="548" y="28"/>
                      <a:pt x="549" y="27"/>
                      <a:pt x="551" y="28"/>
                    </a:cubicBezTo>
                    <a:cubicBezTo>
                      <a:pt x="553" y="29"/>
                      <a:pt x="554" y="28"/>
                      <a:pt x="555" y="28"/>
                    </a:cubicBezTo>
                    <a:cubicBezTo>
                      <a:pt x="557" y="28"/>
                      <a:pt x="559" y="27"/>
                      <a:pt x="558" y="30"/>
                    </a:cubicBezTo>
                    <a:cubicBezTo>
                      <a:pt x="557" y="33"/>
                      <a:pt x="559" y="32"/>
                      <a:pt x="560" y="31"/>
                    </a:cubicBezTo>
                    <a:cubicBezTo>
                      <a:pt x="562" y="31"/>
                      <a:pt x="563" y="30"/>
                      <a:pt x="564" y="33"/>
                    </a:cubicBezTo>
                    <a:cubicBezTo>
                      <a:pt x="564" y="36"/>
                      <a:pt x="568" y="35"/>
                      <a:pt x="570" y="37"/>
                    </a:cubicBezTo>
                    <a:cubicBezTo>
                      <a:pt x="571" y="37"/>
                      <a:pt x="571" y="38"/>
                      <a:pt x="571" y="38"/>
                    </a:cubicBezTo>
                    <a:cubicBezTo>
                      <a:pt x="569" y="34"/>
                      <a:pt x="572" y="34"/>
                      <a:pt x="574" y="33"/>
                    </a:cubicBezTo>
                    <a:cubicBezTo>
                      <a:pt x="579" y="31"/>
                      <a:pt x="583" y="32"/>
                      <a:pt x="587" y="34"/>
                    </a:cubicBezTo>
                    <a:cubicBezTo>
                      <a:pt x="587" y="34"/>
                      <a:pt x="587" y="34"/>
                      <a:pt x="588" y="34"/>
                    </a:cubicBezTo>
                    <a:cubicBezTo>
                      <a:pt x="589" y="34"/>
                      <a:pt x="589" y="35"/>
                      <a:pt x="588" y="36"/>
                    </a:cubicBezTo>
                    <a:cubicBezTo>
                      <a:pt x="587" y="37"/>
                      <a:pt x="586" y="36"/>
                      <a:pt x="586" y="38"/>
                    </a:cubicBezTo>
                    <a:cubicBezTo>
                      <a:pt x="586" y="38"/>
                      <a:pt x="586" y="38"/>
                      <a:pt x="585" y="38"/>
                    </a:cubicBezTo>
                    <a:cubicBezTo>
                      <a:pt x="585" y="38"/>
                      <a:pt x="584" y="38"/>
                      <a:pt x="583" y="39"/>
                    </a:cubicBezTo>
                    <a:cubicBezTo>
                      <a:pt x="580" y="42"/>
                      <a:pt x="579" y="42"/>
                      <a:pt x="576" y="38"/>
                    </a:cubicBezTo>
                    <a:cubicBezTo>
                      <a:pt x="577" y="39"/>
                      <a:pt x="577" y="41"/>
                      <a:pt x="576" y="41"/>
                    </a:cubicBezTo>
                    <a:cubicBezTo>
                      <a:pt x="574" y="40"/>
                      <a:pt x="575" y="42"/>
                      <a:pt x="575" y="42"/>
                    </a:cubicBezTo>
                    <a:cubicBezTo>
                      <a:pt x="574" y="43"/>
                      <a:pt x="572" y="43"/>
                      <a:pt x="571" y="44"/>
                    </a:cubicBezTo>
                    <a:cubicBezTo>
                      <a:pt x="570" y="44"/>
                      <a:pt x="569" y="44"/>
                      <a:pt x="567" y="43"/>
                    </a:cubicBezTo>
                    <a:cubicBezTo>
                      <a:pt x="567" y="43"/>
                      <a:pt x="567" y="43"/>
                      <a:pt x="567" y="43"/>
                    </a:cubicBezTo>
                    <a:cubicBezTo>
                      <a:pt x="569" y="45"/>
                      <a:pt x="569" y="46"/>
                      <a:pt x="566" y="47"/>
                    </a:cubicBezTo>
                    <a:cubicBezTo>
                      <a:pt x="564" y="47"/>
                      <a:pt x="562" y="47"/>
                      <a:pt x="559" y="47"/>
                    </a:cubicBezTo>
                    <a:cubicBezTo>
                      <a:pt x="557" y="47"/>
                      <a:pt x="555" y="47"/>
                      <a:pt x="554" y="45"/>
                    </a:cubicBezTo>
                    <a:cubicBezTo>
                      <a:pt x="555" y="47"/>
                      <a:pt x="556" y="47"/>
                      <a:pt x="558" y="48"/>
                    </a:cubicBezTo>
                    <a:cubicBezTo>
                      <a:pt x="559" y="48"/>
                      <a:pt x="560" y="48"/>
                      <a:pt x="560" y="49"/>
                    </a:cubicBezTo>
                    <a:cubicBezTo>
                      <a:pt x="561" y="49"/>
                      <a:pt x="563" y="49"/>
                      <a:pt x="563" y="51"/>
                    </a:cubicBezTo>
                    <a:cubicBezTo>
                      <a:pt x="563" y="52"/>
                      <a:pt x="561" y="51"/>
                      <a:pt x="560" y="51"/>
                    </a:cubicBezTo>
                    <a:cubicBezTo>
                      <a:pt x="558" y="51"/>
                      <a:pt x="556" y="52"/>
                      <a:pt x="555" y="54"/>
                    </a:cubicBezTo>
                    <a:cubicBezTo>
                      <a:pt x="556" y="54"/>
                      <a:pt x="557" y="53"/>
                      <a:pt x="559" y="53"/>
                    </a:cubicBezTo>
                    <a:cubicBezTo>
                      <a:pt x="562" y="51"/>
                      <a:pt x="564" y="52"/>
                      <a:pt x="565" y="56"/>
                    </a:cubicBezTo>
                    <a:cubicBezTo>
                      <a:pt x="565" y="57"/>
                      <a:pt x="567" y="58"/>
                      <a:pt x="566" y="59"/>
                    </a:cubicBezTo>
                    <a:cubicBezTo>
                      <a:pt x="565" y="59"/>
                      <a:pt x="570" y="59"/>
                      <a:pt x="570" y="58"/>
                    </a:cubicBezTo>
                    <a:cubicBezTo>
                      <a:pt x="571" y="56"/>
                      <a:pt x="571" y="57"/>
                      <a:pt x="573" y="57"/>
                    </a:cubicBezTo>
                    <a:cubicBezTo>
                      <a:pt x="575" y="58"/>
                      <a:pt x="577" y="57"/>
                      <a:pt x="580" y="57"/>
                    </a:cubicBezTo>
                    <a:cubicBezTo>
                      <a:pt x="581" y="57"/>
                      <a:pt x="582" y="58"/>
                      <a:pt x="582" y="60"/>
                    </a:cubicBezTo>
                    <a:cubicBezTo>
                      <a:pt x="583" y="61"/>
                      <a:pt x="581" y="61"/>
                      <a:pt x="580" y="61"/>
                    </a:cubicBezTo>
                    <a:cubicBezTo>
                      <a:pt x="578" y="63"/>
                      <a:pt x="577" y="64"/>
                      <a:pt x="580" y="66"/>
                    </a:cubicBezTo>
                    <a:cubicBezTo>
                      <a:pt x="578" y="65"/>
                      <a:pt x="578" y="64"/>
                      <a:pt x="580" y="63"/>
                    </a:cubicBezTo>
                    <a:cubicBezTo>
                      <a:pt x="581" y="62"/>
                      <a:pt x="583" y="61"/>
                      <a:pt x="585" y="62"/>
                    </a:cubicBezTo>
                    <a:cubicBezTo>
                      <a:pt x="587" y="63"/>
                      <a:pt x="589" y="64"/>
                      <a:pt x="591" y="63"/>
                    </a:cubicBezTo>
                    <a:cubicBezTo>
                      <a:pt x="592" y="63"/>
                      <a:pt x="592" y="63"/>
                      <a:pt x="593" y="63"/>
                    </a:cubicBezTo>
                    <a:cubicBezTo>
                      <a:pt x="594" y="64"/>
                      <a:pt x="592" y="65"/>
                      <a:pt x="592" y="66"/>
                    </a:cubicBezTo>
                    <a:cubicBezTo>
                      <a:pt x="593" y="65"/>
                      <a:pt x="593" y="63"/>
                      <a:pt x="595" y="62"/>
                    </a:cubicBezTo>
                    <a:cubicBezTo>
                      <a:pt x="594" y="62"/>
                      <a:pt x="593" y="62"/>
                      <a:pt x="592" y="61"/>
                    </a:cubicBezTo>
                    <a:cubicBezTo>
                      <a:pt x="592" y="61"/>
                      <a:pt x="592" y="60"/>
                      <a:pt x="592" y="60"/>
                    </a:cubicBezTo>
                    <a:cubicBezTo>
                      <a:pt x="591" y="58"/>
                      <a:pt x="590" y="59"/>
                      <a:pt x="589" y="60"/>
                    </a:cubicBezTo>
                    <a:cubicBezTo>
                      <a:pt x="587" y="60"/>
                      <a:pt x="586" y="60"/>
                      <a:pt x="587" y="58"/>
                    </a:cubicBezTo>
                    <a:cubicBezTo>
                      <a:pt x="587" y="57"/>
                      <a:pt x="587" y="57"/>
                      <a:pt x="586" y="56"/>
                    </a:cubicBezTo>
                    <a:cubicBezTo>
                      <a:pt x="585" y="55"/>
                      <a:pt x="585" y="54"/>
                      <a:pt x="586" y="53"/>
                    </a:cubicBezTo>
                    <a:cubicBezTo>
                      <a:pt x="588" y="52"/>
                      <a:pt x="589" y="53"/>
                      <a:pt x="590" y="53"/>
                    </a:cubicBezTo>
                    <a:cubicBezTo>
                      <a:pt x="590" y="54"/>
                      <a:pt x="589" y="53"/>
                      <a:pt x="590" y="54"/>
                    </a:cubicBezTo>
                    <a:cubicBezTo>
                      <a:pt x="593" y="57"/>
                      <a:pt x="593" y="57"/>
                      <a:pt x="596" y="53"/>
                    </a:cubicBezTo>
                    <a:cubicBezTo>
                      <a:pt x="596" y="52"/>
                      <a:pt x="596" y="52"/>
                      <a:pt x="596" y="52"/>
                    </a:cubicBezTo>
                    <a:cubicBezTo>
                      <a:pt x="600" y="51"/>
                      <a:pt x="601" y="51"/>
                      <a:pt x="601" y="55"/>
                    </a:cubicBezTo>
                    <a:cubicBezTo>
                      <a:pt x="601" y="55"/>
                      <a:pt x="601" y="54"/>
                      <a:pt x="601" y="52"/>
                    </a:cubicBezTo>
                    <a:cubicBezTo>
                      <a:pt x="601" y="52"/>
                      <a:pt x="600" y="51"/>
                      <a:pt x="601" y="51"/>
                    </a:cubicBezTo>
                    <a:cubicBezTo>
                      <a:pt x="604" y="50"/>
                      <a:pt x="604" y="49"/>
                      <a:pt x="604" y="46"/>
                    </a:cubicBezTo>
                    <a:cubicBezTo>
                      <a:pt x="604" y="45"/>
                      <a:pt x="606" y="45"/>
                      <a:pt x="608" y="46"/>
                    </a:cubicBezTo>
                    <a:cubicBezTo>
                      <a:pt x="609" y="46"/>
                      <a:pt x="609" y="47"/>
                      <a:pt x="609" y="48"/>
                    </a:cubicBezTo>
                    <a:cubicBezTo>
                      <a:pt x="608" y="49"/>
                      <a:pt x="608" y="50"/>
                      <a:pt x="607" y="50"/>
                    </a:cubicBezTo>
                    <a:cubicBezTo>
                      <a:pt x="606" y="51"/>
                      <a:pt x="606" y="52"/>
                      <a:pt x="607" y="54"/>
                    </a:cubicBezTo>
                    <a:cubicBezTo>
                      <a:pt x="612" y="58"/>
                      <a:pt x="612" y="59"/>
                      <a:pt x="609" y="64"/>
                    </a:cubicBezTo>
                    <a:cubicBezTo>
                      <a:pt x="608" y="65"/>
                      <a:pt x="608" y="65"/>
                      <a:pt x="609" y="64"/>
                    </a:cubicBezTo>
                    <a:cubicBezTo>
                      <a:pt x="611" y="63"/>
                      <a:pt x="613" y="64"/>
                      <a:pt x="615" y="63"/>
                    </a:cubicBezTo>
                    <a:cubicBezTo>
                      <a:pt x="614" y="62"/>
                      <a:pt x="613" y="61"/>
                      <a:pt x="612" y="60"/>
                    </a:cubicBezTo>
                    <a:cubicBezTo>
                      <a:pt x="612" y="57"/>
                      <a:pt x="611" y="55"/>
                      <a:pt x="608" y="54"/>
                    </a:cubicBezTo>
                    <a:cubicBezTo>
                      <a:pt x="607" y="54"/>
                      <a:pt x="606" y="53"/>
                      <a:pt x="607" y="52"/>
                    </a:cubicBezTo>
                    <a:cubicBezTo>
                      <a:pt x="607" y="51"/>
                      <a:pt x="608" y="51"/>
                      <a:pt x="609" y="51"/>
                    </a:cubicBezTo>
                    <a:cubicBezTo>
                      <a:pt x="610" y="51"/>
                      <a:pt x="612" y="51"/>
                      <a:pt x="612" y="49"/>
                    </a:cubicBezTo>
                    <a:cubicBezTo>
                      <a:pt x="613" y="47"/>
                      <a:pt x="614" y="46"/>
                      <a:pt x="616" y="46"/>
                    </a:cubicBezTo>
                    <a:cubicBezTo>
                      <a:pt x="616" y="46"/>
                      <a:pt x="617" y="45"/>
                      <a:pt x="616" y="44"/>
                    </a:cubicBezTo>
                    <a:cubicBezTo>
                      <a:pt x="615" y="44"/>
                      <a:pt x="614" y="44"/>
                      <a:pt x="615" y="42"/>
                    </a:cubicBezTo>
                    <a:cubicBezTo>
                      <a:pt x="616" y="41"/>
                      <a:pt x="617" y="41"/>
                      <a:pt x="618" y="41"/>
                    </a:cubicBezTo>
                    <a:cubicBezTo>
                      <a:pt x="618" y="41"/>
                      <a:pt x="618" y="41"/>
                      <a:pt x="619" y="42"/>
                    </a:cubicBezTo>
                    <a:cubicBezTo>
                      <a:pt x="622" y="42"/>
                      <a:pt x="623" y="42"/>
                      <a:pt x="626" y="40"/>
                    </a:cubicBezTo>
                    <a:cubicBezTo>
                      <a:pt x="629" y="37"/>
                      <a:pt x="629" y="37"/>
                      <a:pt x="633" y="40"/>
                    </a:cubicBezTo>
                    <a:cubicBezTo>
                      <a:pt x="634" y="41"/>
                      <a:pt x="635" y="40"/>
                      <a:pt x="637" y="40"/>
                    </a:cubicBezTo>
                    <a:cubicBezTo>
                      <a:pt x="635" y="40"/>
                      <a:pt x="634" y="39"/>
                      <a:pt x="636" y="37"/>
                    </a:cubicBezTo>
                    <a:cubicBezTo>
                      <a:pt x="638" y="35"/>
                      <a:pt x="641" y="34"/>
                      <a:pt x="644" y="34"/>
                    </a:cubicBezTo>
                    <a:cubicBezTo>
                      <a:pt x="645" y="34"/>
                      <a:pt x="646" y="34"/>
                      <a:pt x="646" y="32"/>
                    </a:cubicBezTo>
                    <a:cubicBezTo>
                      <a:pt x="647" y="31"/>
                      <a:pt x="648" y="31"/>
                      <a:pt x="649" y="30"/>
                    </a:cubicBezTo>
                    <a:cubicBezTo>
                      <a:pt x="646" y="30"/>
                      <a:pt x="644" y="33"/>
                      <a:pt x="642" y="33"/>
                    </a:cubicBezTo>
                    <a:cubicBezTo>
                      <a:pt x="640" y="33"/>
                      <a:pt x="639" y="32"/>
                      <a:pt x="639" y="31"/>
                    </a:cubicBezTo>
                    <a:cubicBezTo>
                      <a:pt x="638" y="29"/>
                      <a:pt x="639" y="29"/>
                      <a:pt x="640" y="28"/>
                    </a:cubicBezTo>
                    <a:cubicBezTo>
                      <a:pt x="642" y="27"/>
                      <a:pt x="644" y="25"/>
                      <a:pt x="646" y="27"/>
                    </a:cubicBezTo>
                    <a:cubicBezTo>
                      <a:pt x="646" y="27"/>
                      <a:pt x="645" y="27"/>
                      <a:pt x="646" y="26"/>
                    </a:cubicBezTo>
                    <a:cubicBezTo>
                      <a:pt x="646" y="24"/>
                      <a:pt x="647" y="24"/>
                      <a:pt x="649" y="24"/>
                    </a:cubicBezTo>
                    <a:cubicBezTo>
                      <a:pt x="651" y="26"/>
                      <a:pt x="653" y="27"/>
                      <a:pt x="655" y="29"/>
                    </a:cubicBezTo>
                    <a:cubicBezTo>
                      <a:pt x="658" y="31"/>
                      <a:pt x="661" y="33"/>
                      <a:pt x="664" y="32"/>
                    </a:cubicBezTo>
                    <a:cubicBezTo>
                      <a:pt x="666" y="31"/>
                      <a:pt x="667" y="31"/>
                      <a:pt x="668" y="33"/>
                    </a:cubicBezTo>
                    <a:cubicBezTo>
                      <a:pt x="668" y="34"/>
                      <a:pt x="667" y="35"/>
                      <a:pt x="666" y="35"/>
                    </a:cubicBezTo>
                    <a:cubicBezTo>
                      <a:pt x="665" y="36"/>
                      <a:pt x="663" y="36"/>
                      <a:pt x="664" y="38"/>
                    </a:cubicBezTo>
                    <a:cubicBezTo>
                      <a:pt x="665" y="40"/>
                      <a:pt x="664" y="41"/>
                      <a:pt x="663" y="42"/>
                    </a:cubicBezTo>
                    <a:cubicBezTo>
                      <a:pt x="662" y="42"/>
                      <a:pt x="662" y="41"/>
                      <a:pt x="661" y="41"/>
                    </a:cubicBezTo>
                    <a:cubicBezTo>
                      <a:pt x="660" y="40"/>
                      <a:pt x="660" y="39"/>
                      <a:pt x="661" y="38"/>
                    </a:cubicBezTo>
                    <a:cubicBezTo>
                      <a:pt x="662" y="35"/>
                      <a:pt x="659" y="36"/>
                      <a:pt x="658" y="35"/>
                    </a:cubicBezTo>
                    <a:cubicBezTo>
                      <a:pt x="660" y="36"/>
                      <a:pt x="662" y="36"/>
                      <a:pt x="660" y="39"/>
                    </a:cubicBezTo>
                    <a:cubicBezTo>
                      <a:pt x="659" y="40"/>
                      <a:pt x="661" y="41"/>
                      <a:pt x="662" y="42"/>
                    </a:cubicBezTo>
                    <a:cubicBezTo>
                      <a:pt x="663" y="43"/>
                      <a:pt x="664" y="42"/>
                      <a:pt x="664" y="41"/>
                    </a:cubicBezTo>
                    <a:cubicBezTo>
                      <a:pt x="665" y="40"/>
                      <a:pt x="666" y="39"/>
                      <a:pt x="665" y="38"/>
                    </a:cubicBezTo>
                    <a:cubicBezTo>
                      <a:pt x="663" y="36"/>
                      <a:pt x="665" y="35"/>
                      <a:pt x="666" y="35"/>
                    </a:cubicBezTo>
                    <a:cubicBezTo>
                      <a:pt x="668" y="35"/>
                      <a:pt x="669" y="33"/>
                      <a:pt x="669" y="32"/>
                    </a:cubicBezTo>
                    <a:cubicBezTo>
                      <a:pt x="668" y="30"/>
                      <a:pt x="667" y="29"/>
                      <a:pt x="669" y="28"/>
                    </a:cubicBezTo>
                    <a:cubicBezTo>
                      <a:pt x="670" y="28"/>
                      <a:pt x="673" y="28"/>
                      <a:pt x="674" y="30"/>
                    </a:cubicBezTo>
                    <a:cubicBezTo>
                      <a:pt x="674" y="31"/>
                      <a:pt x="674" y="31"/>
                      <a:pt x="674" y="30"/>
                    </a:cubicBezTo>
                    <a:cubicBezTo>
                      <a:pt x="676" y="28"/>
                      <a:pt x="677" y="29"/>
                      <a:pt x="678" y="30"/>
                    </a:cubicBezTo>
                    <a:cubicBezTo>
                      <a:pt x="679" y="32"/>
                      <a:pt x="680" y="32"/>
                      <a:pt x="682" y="31"/>
                    </a:cubicBezTo>
                    <a:cubicBezTo>
                      <a:pt x="683" y="31"/>
                      <a:pt x="685" y="31"/>
                      <a:pt x="684" y="33"/>
                    </a:cubicBezTo>
                    <a:cubicBezTo>
                      <a:pt x="684" y="35"/>
                      <a:pt x="686" y="34"/>
                      <a:pt x="687" y="35"/>
                    </a:cubicBezTo>
                    <a:cubicBezTo>
                      <a:pt x="687" y="34"/>
                      <a:pt x="685" y="34"/>
                      <a:pt x="686" y="33"/>
                    </a:cubicBezTo>
                    <a:cubicBezTo>
                      <a:pt x="686" y="31"/>
                      <a:pt x="688" y="31"/>
                      <a:pt x="690" y="31"/>
                    </a:cubicBezTo>
                    <a:cubicBezTo>
                      <a:pt x="691" y="32"/>
                      <a:pt x="692" y="31"/>
                      <a:pt x="692" y="30"/>
                    </a:cubicBezTo>
                    <a:cubicBezTo>
                      <a:pt x="695" y="32"/>
                      <a:pt x="698" y="30"/>
                      <a:pt x="701" y="30"/>
                    </a:cubicBezTo>
                    <a:cubicBezTo>
                      <a:pt x="702" y="31"/>
                      <a:pt x="703" y="30"/>
                      <a:pt x="703" y="30"/>
                    </a:cubicBezTo>
                    <a:cubicBezTo>
                      <a:pt x="703" y="29"/>
                      <a:pt x="702" y="29"/>
                      <a:pt x="702" y="29"/>
                    </a:cubicBezTo>
                    <a:cubicBezTo>
                      <a:pt x="702" y="28"/>
                      <a:pt x="702" y="28"/>
                      <a:pt x="701" y="28"/>
                    </a:cubicBezTo>
                    <a:cubicBezTo>
                      <a:pt x="701" y="28"/>
                      <a:pt x="702" y="28"/>
                      <a:pt x="702" y="27"/>
                    </a:cubicBezTo>
                    <a:cubicBezTo>
                      <a:pt x="703" y="26"/>
                      <a:pt x="705" y="26"/>
                      <a:pt x="706" y="27"/>
                    </a:cubicBezTo>
                    <a:cubicBezTo>
                      <a:pt x="707" y="29"/>
                      <a:pt x="707" y="31"/>
                      <a:pt x="707" y="33"/>
                    </a:cubicBezTo>
                    <a:cubicBezTo>
                      <a:pt x="708" y="35"/>
                      <a:pt x="707" y="36"/>
                      <a:pt x="705" y="36"/>
                    </a:cubicBezTo>
                    <a:cubicBezTo>
                      <a:pt x="706" y="36"/>
                      <a:pt x="706" y="36"/>
                      <a:pt x="707" y="36"/>
                    </a:cubicBezTo>
                    <a:cubicBezTo>
                      <a:pt x="708" y="36"/>
                      <a:pt x="708" y="36"/>
                      <a:pt x="708" y="37"/>
                    </a:cubicBezTo>
                    <a:cubicBezTo>
                      <a:pt x="708" y="38"/>
                      <a:pt x="708" y="38"/>
                      <a:pt x="707" y="38"/>
                    </a:cubicBezTo>
                    <a:cubicBezTo>
                      <a:pt x="705" y="39"/>
                      <a:pt x="704" y="38"/>
                      <a:pt x="702" y="36"/>
                    </a:cubicBezTo>
                    <a:cubicBezTo>
                      <a:pt x="699" y="34"/>
                      <a:pt x="699" y="34"/>
                      <a:pt x="696" y="35"/>
                    </a:cubicBezTo>
                    <a:cubicBezTo>
                      <a:pt x="698" y="35"/>
                      <a:pt x="701" y="36"/>
                      <a:pt x="702" y="38"/>
                    </a:cubicBezTo>
                    <a:cubicBezTo>
                      <a:pt x="703" y="40"/>
                      <a:pt x="702" y="40"/>
                      <a:pt x="701" y="41"/>
                    </a:cubicBezTo>
                    <a:cubicBezTo>
                      <a:pt x="699" y="42"/>
                      <a:pt x="699" y="41"/>
                      <a:pt x="699" y="39"/>
                    </a:cubicBezTo>
                    <a:cubicBezTo>
                      <a:pt x="698" y="41"/>
                      <a:pt x="697" y="42"/>
                      <a:pt x="695" y="43"/>
                    </a:cubicBezTo>
                    <a:cubicBezTo>
                      <a:pt x="696" y="45"/>
                      <a:pt x="700" y="47"/>
                      <a:pt x="696" y="49"/>
                    </a:cubicBezTo>
                    <a:cubicBezTo>
                      <a:pt x="696" y="49"/>
                      <a:pt x="695" y="49"/>
                      <a:pt x="695" y="49"/>
                    </a:cubicBezTo>
                    <a:cubicBezTo>
                      <a:pt x="694" y="49"/>
                      <a:pt x="695" y="48"/>
                      <a:pt x="694" y="48"/>
                    </a:cubicBezTo>
                    <a:cubicBezTo>
                      <a:pt x="694" y="48"/>
                      <a:pt x="694" y="49"/>
                      <a:pt x="694" y="49"/>
                    </a:cubicBezTo>
                    <a:cubicBezTo>
                      <a:pt x="694" y="50"/>
                      <a:pt x="694" y="50"/>
                      <a:pt x="695" y="50"/>
                    </a:cubicBezTo>
                    <a:cubicBezTo>
                      <a:pt x="699" y="50"/>
                      <a:pt x="701" y="53"/>
                      <a:pt x="703" y="55"/>
                    </a:cubicBezTo>
                    <a:cubicBezTo>
                      <a:pt x="703" y="56"/>
                      <a:pt x="703" y="56"/>
                      <a:pt x="703" y="57"/>
                    </a:cubicBezTo>
                    <a:cubicBezTo>
                      <a:pt x="701" y="59"/>
                      <a:pt x="703" y="57"/>
                      <a:pt x="703" y="57"/>
                    </a:cubicBezTo>
                    <a:cubicBezTo>
                      <a:pt x="705" y="58"/>
                      <a:pt x="706" y="58"/>
                      <a:pt x="706" y="59"/>
                    </a:cubicBezTo>
                    <a:cubicBezTo>
                      <a:pt x="705" y="60"/>
                      <a:pt x="704" y="61"/>
                      <a:pt x="706" y="62"/>
                    </a:cubicBezTo>
                    <a:cubicBezTo>
                      <a:pt x="706" y="63"/>
                      <a:pt x="706" y="62"/>
                      <a:pt x="706" y="62"/>
                    </a:cubicBezTo>
                    <a:cubicBezTo>
                      <a:pt x="705" y="61"/>
                      <a:pt x="705" y="60"/>
                      <a:pt x="706" y="59"/>
                    </a:cubicBezTo>
                    <a:cubicBezTo>
                      <a:pt x="708" y="60"/>
                      <a:pt x="710" y="63"/>
                      <a:pt x="712" y="60"/>
                    </a:cubicBezTo>
                    <a:cubicBezTo>
                      <a:pt x="710" y="62"/>
                      <a:pt x="708" y="61"/>
                      <a:pt x="707" y="59"/>
                    </a:cubicBezTo>
                    <a:cubicBezTo>
                      <a:pt x="706" y="58"/>
                      <a:pt x="703" y="58"/>
                      <a:pt x="705" y="56"/>
                    </a:cubicBezTo>
                    <a:cubicBezTo>
                      <a:pt x="706" y="54"/>
                      <a:pt x="707" y="52"/>
                      <a:pt x="710" y="53"/>
                    </a:cubicBezTo>
                    <a:cubicBezTo>
                      <a:pt x="712" y="54"/>
                      <a:pt x="714" y="54"/>
                      <a:pt x="716" y="53"/>
                    </a:cubicBezTo>
                    <a:cubicBezTo>
                      <a:pt x="716" y="52"/>
                      <a:pt x="715" y="52"/>
                      <a:pt x="715" y="51"/>
                    </a:cubicBezTo>
                    <a:cubicBezTo>
                      <a:pt x="714" y="50"/>
                      <a:pt x="714" y="49"/>
                      <a:pt x="715" y="49"/>
                    </a:cubicBezTo>
                    <a:cubicBezTo>
                      <a:pt x="717" y="49"/>
                      <a:pt x="719" y="49"/>
                      <a:pt x="721" y="49"/>
                    </a:cubicBezTo>
                    <a:cubicBezTo>
                      <a:pt x="722" y="49"/>
                      <a:pt x="722" y="50"/>
                      <a:pt x="723" y="50"/>
                    </a:cubicBezTo>
                    <a:cubicBezTo>
                      <a:pt x="723" y="49"/>
                      <a:pt x="723" y="49"/>
                      <a:pt x="723" y="49"/>
                    </a:cubicBezTo>
                    <a:cubicBezTo>
                      <a:pt x="723" y="48"/>
                      <a:pt x="722" y="48"/>
                      <a:pt x="722" y="48"/>
                    </a:cubicBezTo>
                    <a:cubicBezTo>
                      <a:pt x="721" y="48"/>
                      <a:pt x="721" y="48"/>
                      <a:pt x="720" y="48"/>
                    </a:cubicBezTo>
                    <a:cubicBezTo>
                      <a:pt x="718" y="46"/>
                      <a:pt x="720" y="44"/>
                      <a:pt x="719" y="43"/>
                    </a:cubicBezTo>
                    <a:cubicBezTo>
                      <a:pt x="719" y="42"/>
                      <a:pt x="720" y="42"/>
                      <a:pt x="721" y="42"/>
                    </a:cubicBezTo>
                    <a:cubicBezTo>
                      <a:pt x="723" y="43"/>
                      <a:pt x="725" y="43"/>
                      <a:pt x="726" y="45"/>
                    </a:cubicBezTo>
                    <a:cubicBezTo>
                      <a:pt x="727" y="46"/>
                      <a:pt x="728" y="48"/>
                      <a:pt x="730" y="48"/>
                    </a:cubicBezTo>
                    <a:cubicBezTo>
                      <a:pt x="731" y="48"/>
                      <a:pt x="731" y="48"/>
                      <a:pt x="731" y="47"/>
                    </a:cubicBezTo>
                    <a:cubicBezTo>
                      <a:pt x="733" y="46"/>
                      <a:pt x="735" y="46"/>
                      <a:pt x="736" y="48"/>
                    </a:cubicBezTo>
                    <a:cubicBezTo>
                      <a:pt x="736" y="49"/>
                      <a:pt x="736" y="50"/>
                      <a:pt x="737" y="50"/>
                    </a:cubicBezTo>
                    <a:cubicBezTo>
                      <a:pt x="739" y="51"/>
                      <a:pt x="738" y="53"/>
                      <a:pt x="738" y="55"/>
                    </a:cubicBezTo>
                    <a:cubicBezTo>
                      <a:pt x="736" y="56"/>
                      <a:pt x="735" y="55"/>
                      <a:pt x="734" y="54"/>
                    </a:cubicBezTo>
                    <a:cubicBezTo>
                      <a:pt x="734" y="55"/>
                      <a:pt x="735" y="55"/>
                      <a:pt x="735" y="56"/>
                    </a:cubicBezTo>
                    <a:cubicBezTo>
                      <a:pt x="736" y="57"/>
                      <a:pt x="735" y="57"/>
                      <a:pt x="735" y="58"/>
                    </a:cubicBezTo>
                    <a:cubicBezTo>
                      <a:pt x="736" y="56"/>
                      <a:pt x="738" y="55"/>
                      <a:pt x="740" y="56"/>
                    </a:cubicBezTo>
                    <a:cubicBezTo>
                      <a:pt x="742" y="56"/>
                      <a:pt x="744" y="56"/>
                      <a:pt x="744" y="59"/>
                    </a:cubicBezTo>
                    <a:cubicBezTo>
                      <a:pt x="744" y="60"/>
                      <a:pt x="744" y="62"/>
                      <a:pt x="746" y="60"/>
                    </a:cubicBezTo>
                    <a:cubicBezTo>
                      <a:pt x="747" y="60"/>
                      <a:pt x="748" y="61"/>
                      <a:pt x="748" y="61"/>
                    </a:cubicBezTo>
                    <a:cubicBezTo>
                      <a:pt x="747" y="58"/>
                      <a:pt x="745" y="58"/>
                      <a:pt x="743" y="57"/>
                    </a:cubicBezTo>
                    <a:cubicBezTo>
                      <a:pt x="741" y="56"/>
                      <a:pt x="741" y="54"/>
                      <a:pt x="742" y="53"/>
                    </a:cubicBezTo>
                    <a:cubicBezTo>
                      <a:pt x="744" y="52"/>
                      <a:pt x="744" y="51"/>
                      <a:pt x="746" y="50"/>
                    </a:cubicBezTo>
                    <a:cubicBezTo>
                      <a:pt x="748" y="50"/>
                      <a:pt x="750" y="50"/>
                      <a:pt x="750" y="53"/>
                    </a:cubicBezTo>
                    <a:cubicBezTo>
                      <a:pt x="750" y="54"/>
                      <a:pt x="751" y="56"/>
                      <a:pt x="751" y="57"/>
                    </a:cubicBezTo>
                    <a:cubicBezTo>
                      <a:pt x="753" y="54"/>
                      <a:pt x="756" y="55"/>
                      <a:pt x="758" y="56"/>
                    </a:cubicBezTo>
                    <a:cubicBezTo>
                      <a:pt x="761" y="56"/>
                      <a:pt x="759" y="59"/>
                      <a:pt x="759" y="60"/>
                    </a:cubicBezTo>
                    <a:cubicBezTo>
                      <a:pt x="759" y="60"/>
                      <a:pt x="759" y="61"/>
                      <a:pt x="759" y="61"/>
                    </a:cubicBezTo>
                    <a:cubicBezTo>
                      <a:pt x="760" y="63"/>
                      <a:pt x="761" y="63"/>
                      <a:pt x="763" y="62"/>
                    </a:cubicBezTo>
                    <a:cubicBezTo>
                      <a:pt x="767" y="61"/>
                      <a:pt x="772" y="62"/>
                      <a:pt x="777" y="63"/>
                    </a:cubicBezTo>
                    <a:cubicBezTo>
                      <a:pt x="778" y="63"/>
                      <a:pt x="778" y="63"/>
                      <a:pt x="779" y="62"/>
                    </a:cubicBezTo>
                    <a:cubicBezTo>
                      <a:pt x="779" y="61"/>
                      <a:pt x="780" y="61"/>
                      <a:pt x="779" y="60"/>
                    </a:cubicBezTo>
                    <a:cubicBezTo>
                      <a:pt x="778" y="60"/>
                      <a:pt x="778" y="59"/>
                      <a:pt x="777" y="59"/>
                    </a:cubicBezTo>
                    <a:cubicBezTo>
                      <a:pt x="776" y="57"/>
                      <a:pt x="776" y="55"/>
                      <a:pt x="777" y="54"/>
                    </a:cubicBezTo>
                    <a:cubicBezTo>
                      <a:pt x="778" y="53"/>
                      <a:pt x="780" y="55"/>
                      <a:pt x="781" y="55"/>
                    </a:cubicBezTo>
                    <a:cubicBezTo>
                      <a:pt x="782" y="56"/>
                      <a:pt x="782" y="57"/>
                      <a:pt x="783" y="58"/>
                    </a:cubicBezTo>
                    <a:cubicBezTo>
                      <a:pt x="784" y="59"/>
                      <a:pt x="784" y="60"/>
                      <a:pt x="786" y="59"/>
                    </a:cubicBezTo>
                    <a:cubicBezTo>
                      <a:pt x="786" y="59"/>
                      <a:pt x="787" y="59"/>
                      <a:pt x="787" y="59"/>
                    </a:cubicBezTo>
                    <a:cubicBezTo>
                      <a:pt x="788" y="59"/>
                      <a:pt x="790" y="58"/>
                      <a:pt x="791" y="60"/>
                    </a:cubicBezTo>
                    <a:cubicBezTo>
                      <a:pt x="792" y="62"/>
                      <a:pt x="790" y="62"/>
                      <a:pt x="789" y="63"/>
                    </a:cubicBezTo>
                    <a:cubicBezTo>
                      <a:pt x="787" y="66"/>
                      <a:pt x="787" y="68"/>
                      <a:pt x="790" y="70"/>
                    </a:cubicBezTo>
                    <a:cubicBezTo>
                      <a:pt x="790" y="71"/>
                      <a:pt x="791" y="71"/>
                      <a:pt x="792" y="71"/>
                    </a:cubicBezTo>
                    <a:cubicBezTo>
                      <a:pt x="792" y="70"/>
                      <a:pt x="792" y="69"/>
                      <a:pt x="793" y="69"/>
                    </a:cubicBezTo>
                    <a:cubicBezTo>
                      <a:pt x="793" y="69"/>
                      <a:pt x="793" y="69"/>
                      <a:pt x="793" y="69"/>
                    </a:cubicBezTo>
                    <a:cubicBezTo>
                      <a:pt x="792" y="69"/>
                      <a:pt x="791" y="69"/>
                      <a:pt x="791" y="69"/>
                    </a:cubicBezTo>
                    <a:cubicBezTo>
                      <a:pt x="790" y="69"/>
                      <a:pt x="788" y="70"/>
                      <a:pt x="788" y="68"/>
                    </a:cubicBezTo>
                    <a:cubicBezTo>
                      <a:pt x="788" y="66"/>
                      <a:pt x="789" y="65"/>
                      <a:pt x="791" y="65"/>
                    </a:cubicBezTo>
                    <a:cubicBezTo>
                      <a:pt x="792" y="65"/>
                      <a:pt x="792" y="66"/>
                      <a:pt x="793" y="65"/>
                    </a:cubicBezTo>
                    <a:cubicBezTo>
                      <a:pt x="797" y="64"/>
                      <a:pt x="797" y="64"/>
                      <a:pt x="799" y="67"/>
                    </a:cubicBezTo>
                    <a:cubicBezTo>
                      <a:pt x="798" y="66"/>
                      <a:pt x="798" y="66"/>
                      <a:pt x="799" y="65"/>
                    </a:cubicBezTo>
                    <a:cubicBezTo>
                      <a:pt x="799" y="64"/>
                      <a:pt x="800" y="64"/>
                      <a:pt x="803" y="65"/>
                    </a:cubicBezTo>
                    <a:cubicBezTo>
                      <a:pt x="801" y="64"/>
                      <a:pt x="801" y="63"/>
                      <a:pt x="802" y="61"/>
                    </a:cubicBezTo>
                    <a:cubicBezTo>
                      <a:pt x="800" y="62"/>
                      <a:pt x="799" y="64"/>
                      <a:pt x="798" y="63"/>
                    </a:cubicBezTo>
                    <a:cubicBezTo>
                      <a:pt x="797" y="63"/>
                      <a:pt x="797" y="63"/>
                      <a:pt x="797" y="62"/>
                    </a:cubicBezTo>
                    <a:cubicBezTo>
                      <a:pt x="796" y="61"/>
                      <a:pt x="797" y="59"/>
                      <a:pt x="795" y="59"/>
                    </a:cubicBezTo>
                    <a:cubicBezTo>
                      <a:pt x="794" y="58"/>
                      <a:pt x="794" y="57"/>
                      <a:pt x="794" y="56"/>
                    </a:cubicBezTo>
                    <a:cubicBezTo>
                      <a:pt x="794" y="56"/>
                      <a:pt x="794" y="56"/>
                      <a:pt x="795" y="56"/>
                    </a:cubicBezTo>
                    <a:cubicBezTo>
                      <a:pt x="798" y="57"/>
                      <a:pt x="802" y="59"/>
                      <a:pt x="806" y="57"/>
                    </a:cubicBezTo>
                    <a:cubicBezTo>
                      <a:pt x="808" y="57"/>
                      <a:pt x="812" y="60"/>
                      <a:pt x="812" y="62"/>
                    </a:cubicBezTo>
                    <a:cubicBezTo>
                      <a:pt x="812" y="64"/>
                      <a:pt x="811" y="64"/>
                      <a:pt x="810" y="64"/>
                    </a:cubicBezTo>
                    <a:cubicBezTo>
                      <a:pt x="808" y="65"/>
                      <a:pt x="806" y="66"/>
                      <a:pt x="805" y="68"/>
                    </a:cubicBezTo>
                    <a:cubicBezTo>
                      <a:pt x="806" y="67"/>
                      <a:pt x="807" y="66"/>
                      <a:pt x="808" y="65"/>
                    </a:cubicBezTo>
                    <a:cubicBezTo>
                      <a:pt x="809" y="65"/>
                      <a:pt x="810" y="64"/>
                      <a:pt x="810" y="65"/>
                    </a:cubicBezTo>
                    <a:cubicBezTo>
                      <a:pt x="811" y="66"/>
                      <a:pt x="812" y="68"/>
                      <a:pt x="810" y="69"/>
                    </a:cubicBezTo>
                    <a:cubicBezTo>
                      <a:pt x="808" y="70"/>
                      <a:pt x="806" y="73"/>
                      <a:pt x="803" y="71"/>
                    </a:cubicBezTo>
                    <a:cubicBezTo>
                      <a:pt x="801" y="71"/>
                      <a:pt x="799" y="72"/>
                      <a:pt x="797" y="73"/>
                    </a:cubicBezTo>
                    <a:cubicBezTo>
                      <a:pt x="798" y="73"/>
                      <a:pt x="799" y="72"/>
                      <a:pt x="800" y="72"/>
                    </a:cubicBezTo>
                    <a:cubicBezTo>
                      <a:pt x="801" y="72"/>
                      <a:pt x="802" y="73"/>
                      <a:pt x="802" y="74"/>
                    </a:cubicBezTo>
                    <a:cubicBezTo>
                      <a:pt x="802" y="75"/>
                      <a:pt x="801" y="75"/>
                      <a:pt x="800" y="75"/>
                    </a:cubicBezTo>
                    <a:cubicBezTo>
                      <a:pt x="798" y="75"/>
                      <a:pt x="798" y="79"/>
                      <a:pt x="796" y="78"/>
                    </a:cubicBezTo>
                    <a:cubicBezTo>
                      <a:pt x="795" y="79"/>
                      <a:pt x="796" y="78"/>
                      <a:pt x="796" y="79"/>
                    </a:cubicBezTo>
                    <a:cubicBezTo>
                      <a:pt x="797" y="80"/>
                      <a:pt x="798" y="81"/>
                      <a:pt x="796" y="81"/>
                    </a:cubicBezTo>
                    <a:cubicBezTo>
                      <a:pt x="799" y="80"/>
                      <a:pt x="801" y="84"/>
                      <a:pt x="804" y="83"/>
                    </a:cubicBezTo>
                    <a:cubicBezTo>
                      <a:pt x="804" y="82"/>
                      <a:pt x="802" y="81"/>
                      <a:pt x="803" y="80"/>
                    </a:cubicBezTo>
                    <a:cubicBezTo>
                      <a:pt x="804" y="79"/>
                      <a:pt x="805" y="79"/>
                      <a:pt x="806" y="79"/>
                    </a:cubicBezTo>
                    <a:cubicBezTo>
                      <a:pt x="806" y="80"/>
                      <a:pt x="807" y="80"/>
                      <a:pt x="807" y="79"/>
                    </a:cubicBezTo>
                    <a:cubicBezTo>
                      <a:pt x="808" y="78"/>
                      <a:pt x="807" y="77"/>
                      <a:pt x="806" y="77"/>
                    </a:cubicBezTo>
                    <a:cubicBezTo>
                      <a:pt x="806" y="77"/>
                      <a:pt x="805" y="77"/>
                      <a:pt x="804" y="77"/>
                    </a:cubicBezTo>
                    <a:cubicBezTo>
                      <a:pt x="803" y="77"/>
                      <a:pt x="802" y="76"/>
                      <a:pt x="802" y="75"/>
                    </a:cubicBezTo>
                    <a:cubicBezTo>
                      <a:pt x="802" y="74"/>
                      <a:pt x="803" y="73"/>
                      <a:pt x="803" y="73"/>
                    </a:cubicBezTo>
                    <a:cubicBezTo>
                      <a:pt x="808" y="72"/>
                      <a:pt x="812" y="67"/>
                      <a:pt x="817" y="68"/>
                    </a:cubicBezTo>
                    <a:cubicBezTo>
                      <a:pt x="820" y="68"/>
                      <a:pt x="823" y="67"/>
                      <a:pt x="825" y="65"/>
                    </a:cubicBezTo>
                    <a:cubicBezTo>
                      <a:pt x="827" y="64"/>
                      <a:pt x="832" y="66"/>
                      <a:pt x="833" y="68"/>
                    </a:cubicBezTo>
                    <a:cubicBezTo>
                      <a:pt x="833" y="69"/>
                      <a:pt x="833" y="70"/>
                      <a:pt x="832" y="70"/>
                    </a:cubicBezTo>
                    <a:cubicBezTo>
                      <a:pt x="832" y="70"/>
                      <a:pt x="832" y="70"/>
                      <a:pt x="831" y="70"/>
                    </a:cubicBezTo>
                    <a:cubicBezTo>
                      <a:pt x="832" y="71"/>
                      <a:pt x="832" y="71"/>
                      <a:pt x="832" y="71"/>
                    </a:cubicBezTo>
                    <a:cubicBezTo>
                      <a:pt x="833" y="70"/>
                      <a:pt x="834" y="69"/>
                      <a:pt x="835" y="68"/>
                    </a:cubicBezTo>
                    <a:cubicBezTo>
                      <a:pt x="836" y="67"/>
                      <a:pt x="837" y="67"/>
                      <a:pt x="838" y="68"/>
                    </a:cubicBezTo>
                    <a:cubicBezTo>
                      <a:pt x="840" y="70"/>
                      <a:pt x="841" y="68"/>
                      <a:pt x="843" y="67"/>
                    </a:cubicBezTo>
                    <a:cubicBezTo>
                      <a:pt x="843" y="67"/>
                      <a:pt x="843" y="66"/>
                      <a:pt x="843" y="66"/>
                    </a:cubicBezTo>
                    <a:cubicBezTo>
                      <a:pt x="840" y="68"/>
                      <a:pt x="838" y="68"/>
                      <a:pt x="835" y="67"/>
                    </a:cubicBezTo>
                    <a:cubicBezTo>
                      <a:pt x="834" y="66"/>
                      <a:pt x="832" y="68"/>
                      <a:pt x="832" y="66"/>
                    </a:cubicBezTo>
                    <a:cubicBezTo>
                      <a:pt x="831" y="64"/>
                      <a:pt x="833" y="63"/>
                      <a:pt x="835" y="63"/>
                    </a:cubicBezTo>
                    <a:cubicBezTo>
                      <a:pt x="835" y="63"/>
                      <a:pt x="835" y="63"/>
                      <a:pt x="835" y="62"/>
                    </a:cubicBezTo>
                    <a:cubicBezTo>
                      <a:pt x="835" y="62"/>
                      <a:pt x="834" y="62"/>
                      <a:pt x="834" y="62"/>
                    </a:cubicBezTo>
                    <a:cubicBezTo>
                      <a:pt x="834" y="62"/>
                      <a:pt x="834" y="62"/>
                      <a:pt x="834" y="61"/>
                    </a:cubicBezTo>
                    <a:cubicBezTo>
                      <a:pt x="834" y="61"/>
                      <a:pt x="834" y="60"/>
                      <a:pt x="833" y="60"/>
                    </a:cubicBezTo>
                    <a:cubicBezTo>
                      <a:pt x="833" y="60"/>
                      <a:pt x="833" y="61"/>
                      <a:pt x="833" y="61"/>
                    </a:cubicBezTo>
                    <a:cubicBezTo>
                      <a:pt x="831" y="62"/>
                      <a:pt x="831" y="65"/>
                      <a:pt x="829" y="62"/>
                    </a:cubicBezTo>
                    <a:cubicBezTo>
                      <a:pt x="828" y="62"/>
                      <a:pt x="829" y="62"/>
                      <a:pt x="829" y="62"/>
                    </a:cubicBezTo>
                    <a:cubicBezTo>
                      <a:pt x="828" y="65"/>
                      <a:pt x="827" y="64"/>
                      <a:pt x="825" y="63"/>
                    </a:cubicBezTo>
                    <a:cubicBezTo>
                      <a:pt x="824" y="63"/>
                      <a:pt x="823" y="63"/>
                      <a:pt x="823" y="62"/>
                    </a:cubicBezTo>
                    <a:cubicBezTo>
                      <a:pt x="823" y="60"/>
                      <a:pt x="824" y="59"/>
                      <a:pt x="825" y="59"/>
                    </a:cubicBezTo>
                    <a:cubicBezTo>
                      <a:pt x="827" y="58"/>
                      <a:pt x="827" y="57"/>
                      <a:pt x="828" y="56"/>
                    </a:cubicBezTo>
                    <a:cubicBezTo>
                      <a:pt x="828" y="55"/>
                      <a:pt x="828" y="55"/>
                      <a:pt x="828" y="55"/>
                    </a:cubicBezTo>
                    <a:cubicBezTo>
                      <a:pt x="831" y="51"/>
                      <a:pt x="835" y="53"/>
                      <a:pt x="839" y="53"/>
                    </a:cubicBezTo>
                    <a:cubicBezTo>
                      <a:pt x="837" y="50"/>
                      <a:pt x="840" y="50"/>
                      <a:pt x="842" y="49"/>
                    </a:cubicBezTo>
                    <a:cubicBezTo>
                      <a:pt x="841" y="49"/>
                      <a:pt x="842" y="46"/>
                      <a:pt x="840" y="46"/>
                    </a:cubicBezTo>
                    <a:cubicBezTo>
                      <a:pt x="840" y="46"/>
                      <a:pt x="839" y="45"/>
                      <a:pt x="839" y="45"/>
                    </a:cubicBezTo>
                    <a:cubicBezTo>
                      <a:pt x="838" y="43"/>
                      <a:pt x="837" y="41"/>
                      <a:pt x="840" y="40"/>
                    </a:cubicBezTo>
                    <a:cubicBezTo>
                      <a:pt x="841" y="40"/>
                      <a:pt x="841" y="39"/>
                      <a:pt x="841" y="37"/>
                    </a:cubicBezTo>
                    <a:cubicBezTo>
                      <a:pt x="841" y="39"/>
                      <a:pt x="840" y="39"/>
                      <a:pt x="839" y="40"/>
                    </a:cubicBezTo>
                    <a:cubicBezTo>
                      <a:pt x="834" y="42"/>
                      <a:pt x="830" y="41"/>
                      <a:pt x="825" y="39"/>
                    </a:cubicBezTo>
                    <a:cubicBezTo>
                      <a:pt x="823" y="38"/>
                      <a:pt x="824" y="37"/>
                      <a:pt x="825" y="36"/>
                    </a:cubicBezTo>
                    <a:cubicBezTo>
                      <a:pt x="825" y="34"/>
                      <a:pt x="827" y="33"/>
                      <a:pt x="826" y="31"/>
                    </a:cubicBezTo>
                    <a:cubicBezTo>
                      <a:pt x="825" y="30"/>
                      <a:pt x="827" y="30"/>
                      <a:pt x="827" y="30"/>
                    </a:cubicBezTo>
                    <a:cubicBezTo>
                      <a:pt x="830" y="31"/>
                      <a:pt x="832" y="31"/>
                      <a:pt x="834" y="30"/>
                    </a:cubicBezTo>
                    <a:cubicBezTo>
                      <a:pt x="836" y="29"/>
                      <a:pt x="837" y="30"/>
                      <a:pt x="837" y="31"/>
                    </a:cubicBezTo>
                    <a:cubicBezTo>
                      <a:pt x="838" y="32"/>
                      <a:pt x="837" y="33"/>
                      <a:pt x="836" y="34"/>
                    </a:cubicBezTo>
                    <a:cubicBezTo>
                      <a:pt x="835" y="35"/>
                      <a:pt x="834" y="35"/>
                      <a:pt x="833" y="35"/>
                    </a:cubicBezTo>
                    <a:cubicBezTo>
                      <a:pt x="832" y="35"/>
                      <a:pt x="830" y="35"/>
                      <a:pt x="829" y="36"/>
                    </a:cubicBezTo>
                    <a:cubicBezTo>
                      <a:pt x="831" y="37"/>
                      <a:pt x="832" y="37"/>
                      <a:pt x="834" y="37"/>
                    </a:cubicBezTo>
                    <a:cubicBezTo>
                      <a:pt x="835" y="37"/>
                      <a:pt x="837" y="37"/>
                      <a:pt x="836" y="35"/>
                    </a:cubicBezTo>
                    <a:cubicBezTo>
                      <a:pt x="836" y="33"/>
                      <a:pt x="838" y="32"/>
                      <a:pt x="840" y="32"/>
                    </a:cubicBezTo>
                    <a:cubicBezTo>
                      <a:pt x="842" y="32"/>
                      <a:pt x="844" y="31"/>
                      <a:pt x="845" y="28"/>
                    </a:cubicBezTo>
                    <a:cubicBezTo>
                      <a:pt x="846" y="28"/>
                      <a:pt x="846" y="27"/>
                      <a:pt x="847" y="27"/>
                    </a:cubicBezTo>
                    <a:cubicBezTo>
                      <a:pt x="851" y="28"/>
                      <a:pt x="853" y="27"/>
                      <a:pt x="854" y="24"/>
                    </a:cubicBezTo>
                    <a:cubicBezTo>
                      <a:pt x="854" y="22"/>
                      <a:pt x="856" y="24"/>
                      <a:pt x="857" y="22"/>
                    </a:cubicBezTo>
                    <a:cubicBezTo>
                      <a:pt x="854" y="20"/>
                      <a:pt x="853" y="17"/>
                      <a:pt x="849" y="17"/>
                    </a:cubicBezTo>
                    <a:cubicBezTo>
                      <a:pt x="848" y="16"/>
                      <a:pt x="847" y="16"/>
                      <a:pt x="846" y="15"/>
                    </a:cubicBezTo>
                    <a:cubicBezTo>
                      <a:pt x="847" y="10"/>
                      <a:pt x="850" y="14"/>
                      <a:pt x="851" y="14"/>
                    </a:cubicBezTo>
                    <a:cubicBezTo>
                      <a:pt x="851" y="13"/>
                      <a:pt x="849" y="13"/>
                      <a:pt x="849" y="12"/>
                    </a:cubicBezTo>
                    <a:cubicBezTo>
                      <a:pt x="850" y="10"/>
                      <a:pt x="852" y="9"/>
                      <a:pt x="854" y="9"/>
                    </a:cubicBezTo>
                    <a:cubicBezTo>
                      <a:pt x="856" y="9"/>
                      <a:pt x="858" y="9"/>
                      <a:pt x="860" y="10"/>
                    </a:cubicBezTo>
                    <a:cubicBezTo>
                      <a:pt x="861" y="11"/>
                      <a:pt x="862" y="12"/>
                      <a:pt x="863" y="10"/>
                    </a:cubicBezTo>
                    <a:cubicBezTo>
                      <a:pt x="863" y="10"/>
                      <a:pt x="864" y="10"/>
                      <a:pt x="864" y="10"/>
                    </a:cubicBezTo>
                    <a:cubicBezTo>
                      <a:pt x="867" y="10"/>
                      <a:pt x="868" y="7"/>
                      <a:pt x="870" y="5"/>
                    </a:cubicBezTo>
                    <a:cubicBezTo>
                      <a:pt x="871" y="5"/>
                      <a:pt x="872" y="5"/>
                      <a:pt x="872" y="6"/>
                    </a:cubicBezTo>
                    <a:cubicBezTo>
                      <a:pt x="873" y="6"/>
                      <a:pt x="874" y="7"/>
                      <a:pt x="876" y="6"/>
                    </a:cubicBezTo>
                    <a:cubicBezTo>
                      <a:pt x="877" y="6"/>
                      <a:pt x="878" y="6"/>
                      <a:pt x="879" y="7"/>
                    </a:cubicBezTo>
                    <a:cubicBezTo>
                      <a:pt x="881" y="9"/>
                      <a:pt x="884" y="10"/>
                      <a:pt x="883" y="13"/>
                    </a:cubicBezTo>
                    <a:cubicBezTo>
                      <a:pt x="884" y="12"/>
                      <a:pt x="887" y="13"/>
                      <a:pt x="886" y="10"/>
                    </a:cubicBezTo>
                    <a:cubicBezTo>
                      <a:pt x="886" y="10"/>
                      <a:pt x="886" y="10"/>
                      <a:pt x="886" y="9"/>
                    </a:cubicBezTo>
                    <a:cubicBezTo>
                      <a:pt x="888" y="8"/>
                      <a:pt x="889" y="10"/>
                      <a:pt x="891" y="10"/>
                    </a:cubicBezTo>
                    <a:cubicBezTo>
                      <a:pt x="892" y="10"/>
                      <a:pt x="894" y="11"/>
                      <a:pt x="893" y="8"/>
                    </a:cubicBezTo>
                    <a:cubicBezTo>
                      <a:pt x="893" y="6"/>
                      <a:pt x="895" y="6"/>
                      <a:pt x="896" y="7"/>
                    </a:cubicBezTo>
                    <a:cubicBezTo>
                      <a:pt x="898" y="8"/>
                      <a:pt x="900" y="8"/>
                      <a:pt x="902" y="7"/>
                    </a:cubicBezTo>
                    <a:cubicBezTo>
                      <a:pt x="902" y="7"/>
                      <a:pt x="903" y="7"/>
                      <a:pt x="903" y="7"/>
                    </a:cubicBezTo>
                    <a:cubicBezTo>
                      <a:pt x="907" y="10"/>
                      <a:pt x="910" y="6"/>
                      <a:pt x="914" y="7"/>
                    </a:cubicBezTo>
                    <a:cubicBezTo>
                      <a:pt x="915" y="7"/>
                      <a:pt x="915" y="6"/>
                      <a:pt x="916" y="6"/>
                    </a:cubicBezTo>
                    <a:cubicBezTo>
                      <a:pt x="917" y="6"/>
                      <a:pt x="918" y="5"/>
                      <a:pt x="919" y="5"/>
                    </a:cubicBezTo>
                    <a:cubicBezTo>
                      <a:pt x="921" y="5"/>
                      <a:pt x="923" y="5"/>
                      <a:pt x="925" y="5"/>
                    </a:cubicBezTo>
                    <a:cubicBezTo>
                      <a:pt x="926" y="6"/>
                      <a:pt x="928" y="3"/>
                      <a:pt x="930" y="3"/>
                    </a:cubicBezTo>
                    <a:cubicBezTo>
                      <a:pt x="932" y="2"/>
                      <a:pt x="934" y="2"/>
                      <a:pt x="936" y="2"/>
                    </a:cubicBezTo>
                    <a:cubicBezTo>
                      <a:pt x="937" y="2"/>
                      <a:pt x="937" y="2"/>
                      <a:pt x="938" y="2"/>
                    </a:cubicBezTo>
                    <a:cubicBezTo>
                      <a:pt x="938" y="2"/>
                      <a:pt x="939" y="3"/>
                      <a:pt x="939" y="3"/>
                    </a:cubicBezTo>
                    <a:cubicBezTo>
                      <a:pt x="940" y="3"/>
                      <a:pt x="941" y="3"/>
                      <a:pt x="942" y="3"/>
                    </a:cubicBezTo>
                    <a:cubicBezTo>
                      <a:pt x="942" y="4"/>
                      <a:pt x="942" y="4"/>
                      <a:pt x="942" y="4"/>
                    </a:cubicBezTo>
                    <a:cubicBezTo>
                      <a:pt x="944" y="5"/>
                      <a:pt x="946" y="5"/>
                      <a:pt x="949" y="5"/>
                    </a:cubicBezTo>
                    <a:cubicBezTo>
                      <a:pt x="951" y="5"/>
                      <a:pt x="954" y="6"/>
                      <a:pt x="956" y="6"/>
                    </a:cubicBezTo>
                    <a:cubicBezTo>
                      <a:pt x="958" y="7"/>
                      <a:pt x="959" y="7"/>
                      <a:pt x="961" y="7"/>
                    </a:cubicBezTo>
                    <a:cubicBezTo>
                      <a:pt x="962" y="7"/>
                      <a:pt x="962" y="8"/>
                      <a:pt x="963" y="8"/>
                    </a:cubicBezTo>
                    <a:cubicBezTo>
                      <a:pt x="965" y="8"/>
                      <a:pt x="966" y="7"/>
                      <a:pt x="964" y="5"/>
                    </a:cubicBezTo>
                    <a:cubicBezTo>
                      <a:pt x="964" y="4"/>
                      <a:pt x="963" y="4"/>
                      <a:pt x="963" y="3"/>
                    </a:cubicBezTo>
                    <a:cubicBezTo>
                      <a:pt x="964" y="2"/>
                      <a:pt x="965" y="1"/>
                      <a:pt x="967" y="1"/>
                    </a:cubicBezTo>
                    <a:cubicBezTo>
                      <a:pt x="968" y="1"/>
                      <a:pt x="969" y="1"/>
                      <a:pt x="971" y="2"/>
                    </a:cubicBezTo>
                    <a:cubicBezTo>
                      <a:pt x="972" y="3"/>
                      <a:pt x="973" y="3"/>
                      <a:pt x="975" y="2"/>
                    </a:cubicBezTo>
                    <a:cubicBezTo>
                      <a:pt x="976" y="3"/>
                      <a:pt x="977" y="2"/>
                      <a:pt x="978" y="2"/>
                    </a:cubicBezTo>
                    <a:cubicBezTo>
                      <a:pt x="979" y="1"/>
                      <a:pt x="980" y="3"/>
                      <a:pt x="981" y="2"/>
                    </a:cubicBezTo>
                    <a:cubicBezTo>
                      <a:pt x="983" y="2"/>
                      <a:pt x="984" y="2"/>
                      <a:pt x="986" y="1"/>
                    </a:cubicBezTo>
                    <a:cubicBezTo>
                      <a:pt x="987" y="0"/>
                      <a:pt x="988" y="0"/>
                      <a:pt x="989" y="1"/>
                    </a:cubicBezTo>
                    <a:cubicBezTo>
                      <a:pt x="990" y="2"/>
                      <a:pt x="991" y="2"/>
                      <a:pt x="991" y="2"/>
                    </a:cubicBezTo>
                    <a:cubicBezTo>
                      <a:pt x="992" y="6"/>
                      <a:pt x="994" y="5"/>
                      <a:pt x="996" y="4"/>
                    </a:cubicBezTo>
                    <a:cubicBezTo>
                      <a:pt x="997" y="4"/>
                      <a:pt x="998" y="3"/>
                      <a:pt x="999" y="3"/>
                    </a:cubicBezTo>
                    <a:cubicBezTo>
                      <a:pt x="1001" y="3"/>
                      <a:pt x="1003" y="2"/>
                      <a:pt x="1005" y="3"/>
                    </a:cubicBezTo>
                    <a:cubicBezTo>
                      <a:pt x="1006" y="2"/>
                      <a:pt x="1007" y="2"/>
                      <a:pt x="1008" y="2"/>
                    </a:cubicBezTo>
                    <a:cubicBezTo>
                      <a:pt x="1009" y="3"/>
                      <a:pt x="1010" y="4"/>
                      <a:pt x="1011" y="3"/>
                    </a:cubicBezTo>
                    <a:cubicBezTo>
                      <a:pt x="1012" y="2"/>
                      <a:pt x="1013" y="3"/>
                      <a:pt x="1013" y="4"/>
                    </a:cubicBezTo>
                    <a:cubicBezTo>
                      <a:pt x="1014" y="5"/>
                      <a:pt x="1013" y="5"/>
                      <a:pt x="1012" y="6"/>
                    </a:cubicBezTo>
                    <a:cubicBezTo>
                      <a:pt x="1012" y="7"/>
                      <a:pt x="1011" y="7"/>
                      <a:pt x="1010" y="7"/>
                    </a:cubicBezTo>
                    <a:cubicBezTo>
                      <a:pt x="1013" y="5"/>
                      <a:pt x="1017" y="6"/>
                      <a:pt x="1021" y="4"/>
                    </a:cubicBezTo>
                    <a:cubicBezTo>
                      <a:pt x="1022" y="5"/>
                      <a:pt x="1024" y="5"/>
                      <a:pt x="1026" y="4"/>
                    </a:cubicBezTo>
                    <a:cubicBezTo>
                      <a:pt x="1028" y="3"/>
                      <a:pt x="1030" y="3"/>
                      <a:pt x="1031" y="5"/>
                    </a:cubicBezTo>
                    <a:cubicBezTo>
                      <a:pt x="1032" y="6"/>
                      <a:pt x="1032" y="6"/>
                      <a:pt x="1032" y="6"/>
                    </a:cubicBezTo>
                    <a:cubicBezTo>
                      <a:pt x="1031" y="8"/>
                      <a:pt x="1033" y="10"/>
                      <a:pt x="1031" y="12"/>
                    </a:cubicBezTo>
                    <a:cubicBezTo>
                      <a:pt x="1030" y="13"/>
                      <a:pt x="1030" y="14"/>
                      <a:pt x="1032" y="14"/>
                    </a:cubicBezTo>
                    <a:cubicBezTo>
                      <a:pt x="1035" y="14"/>
                      <a:pt x="1037" y="14"/>
                      <a:pt x="1040" y="14"/>
                    </a:cubicBezTo>
                    <a:cubicBezTo>
                      <a:pt x="1040" y="14"/>
                      <a:pt x="1041" y="14"/>
                      <a:pt x="1042" y="14"/>
                    </a:cubicBezTo>
                    <a:cubicBezTo>
                      <a:pt x="1043" y="12"/>
                      <a:pt x="1044" y="11"/>
                      <a:pt x="1046" y="11"/>
                    </a:cubicBezTo>
                    <a:cubicBezTo>
                      <a:pt x="1047" y="11"/>
                      <a:pt x="1046" y="10"/>
                      <a:pt x="1046" y="9"/>
                    </a:cubicBezTo>
                    <a:cubicBezTo>
                      <a:pt x="1046" y="8"/>
                      <a:pt x="1046" y="8"/>
                      <a:pt x="1047" y="8"/>
                    </a:cubicBezTo>
                    <a:cubicBezTo>
                      <a:pt x="1050" y="7"/>
                      <a:pt x="1052" y="5"/>
                      <a:pt x="1056" y="6"/>
                    </a:cubicBezTo>
                    <a:cubicBezTo>
                      <a:pt x="1059" y="6"/>
                      <a:pt x="1061" y="2"/>
                      <a:pt x="1065" y="5"/>
                    </a:cubicBezTo>
                    <a:cubicBezTo>
                      <a:pt x="1068" y="2"/>
                      <a:pt x="1071" y="5"/>
                      <a:pt x="1074" y="7"/>
                    </a:cubicBezTo>
                    <a:cubicBezTo>
                      <a:pt x="1072" y="5"/>
                      <a:pt x="1069" y="5"/>
                      <a:pt x="1072" y="2"/>
                    </a:cubicBezTo>
                    <a:cubicBezTo>
                      <a:pt x="1072" y="2"/>
                      <a:pt x="1073" y="2"/>
                      <a:pt x="1073" y="2"/>
                    </a:cubicBezTo>
                    <a:cubicBezTo>
                      <a:pt x="1074" y="3"/>
                      <a:pt x="1075" y="4"/>
                      <a:pt x="1077" y="3"/>
                    </a:cubicBezTo>
                    <a:cubicBezTo>
                      <a:pt x="1080" y="3"/>
                      <a:pt x="1082" y="5"/>
                      <a:pt x="1084" y="6"/>
                    </a:cubicBezTo>
                    <a:cubicBezTo>
                      <a:pt x="1085" y="7"/>
                      <a:pt x="1084" y="7"/>
                      <a:pt x="1083" y="8"/>
                    </a:cubicBezTo>
                    <a:cubicBezTo>
                      <a:pt x="1080" y="9"/>
                      <a:pt x="1081" y="10"/>
                      <a:pt x="1082" y="11"/>
                    </a:cubicBezTo>
                    <a:cubicBezTo>
                      <a:pt x="1085" y="13"/>
                      <a:pt x="1089" y="13"/>
                      <a:pt x="1092" y="14"/>
                    </a:cubicBezTo>
                    <a:cubicBezTo>
                      <a:pt x="1092" y="16"/>
                      <a:pt x="1093" y="14"/>
                      <a:pt x="1094" y="14"/>
                    </a:cubicBezTo>
                    <a:cubicBezTo>
                      <a:pt x="1096" y="13"/>
                      <a:pt x="1097" y="14"/>
                      <a:pt x="1099" y="16"/>
                    </a:cubicBezTo>
                    <a:cubicBezTo>
                      <a:pt x="1100" y="17"/>
                      <a:pt x="1100" y="18"/>
                      <a:pt x="1099" y="19"/>
                    </a:cubicBezTo>
                    <a:cubicBezTo>
                      <a:pt x="1097" y="20"/>
                      <a:pt x="1096" y="23"/>
                      <a:pt x="1094" y="21"/>
                    </a:cubicBezTo>
                    <a:cubicBezTo>
                      <a:pt x="1095" y="22"/>
                      <a:pt x="1096" y="23"/>
                      <a:pt x="1097" y="21"/>
                    </a:cubicBezTo>
                    <a:cubicBezTo>
                      <a:pt x="1098" y="19"/>
                      <a:pt x="1100" y="19"/>
                      <a:pt x="1102" y="19"/>
                    </a:cubicBezTo>
                    <a:cubicBezTo>
                      <a:pt x="1104" y="19"/>
                      <a:pt x="1106" y="19"/>
                      <a:pt x="1107" y="17"/>
                    </a:cubicBezTo>
                    <a:cubicBezTo>
                      <a:pt x="1108" y="17"/>
                      <a:pt x="1109" y="16"/>
                      <a:pt x="1110" y="16"/>
                    </a:cubicBezTo>
                    <a:cubicBezTo>
                      <a:pt x="1113" y="16"/>
                      <a:pt x="1116" y="15"/>
                      <a:pt x="1117" y="12"/>
                    </a:cubicBezTo>
                    <a:cubicBezTo>
                      <a:pt x="1118" y="12"/>
                      <a:pt x="1119" y="11"/>
                      <a:pt x="1120" y="11"/>
                    </a:cubicBezTo>
                    <a:cubicBezTo>
                      <a:pt x="1120" y="11"/>
                      <a:pt x="1121" y="11"/>
                      <a:pt x="1121" y="12"/>
                    </a:cubicBezTo>
                    <a:cubicBezTo>
                      <a:pt x="1122" y="13"/>
                      <a:pt x="1122" y="13"/>
                      <a:pt x="1121" y="14"/>
                    </a:cubicBezTo>
                    <a:cubicBezTo>
                      <a:pt x="1120" y="15"/>
                      <a:pt x="1118" y="16"/>
                      <a:pt x="1119" y="18"/>
                    </a:cubicBezTo>
                    <a:cubicBezTo>
                      <a:pt x="1120" y="20"/>
                      <a:pt x="1122" y="19"/>
                      <a:pt x="1124" y="20"/>
                    </a:cubicBezTo>
                    <a:cubicBezTo>
                      <a:pt x="1124" y="19"/>
                      <a:pt x="1123" y="19"/>
                      <a:pt x="1122" y="19"/>
                    </a:cubicBezTo>
                    <a:cubicBezTo>
                      <a:pt x="1120" y="19"/>
                      <a:pt x="1120" y="17"/>
                      <a:pt x="1121" y="15"/>
                    </a:cubicBezTo>
                    <a:cubicBezTo>
                      <a:pt x="1121" y="14"/>
                      <a:pt x="1122" y="13"/>
                      <a:pt x="1122" y="13"/>
                    </a:cubicBezTo>
                    <a:cubicBezTo>
                      <a:pt x="1123" y="12"/>
                      <a:pt x="1124" y="11"/>
                      <a:pt x="1122" y="10"/>
                    </a:cubicBezTo>
                    <a:cubicBezTo>
                      <a:pt x="1120" y="10"/>
                      <a:pt x="1121" y="9"/>
                      <a:pt x="1122" y="8"/>
                    </a:cubicBezTo>
                    <a:cubicBezTo>
                      <a:pt x="1124" y="7"/>
                      <a:pt x="1127" y="6"/>
                      <a:pt x="1129" y="4"/>
                    </a:cubicBezTo>
                    <a:cubicBezTo>
                      <a:pt x="1130" y="4"/>
                      <a:pt x="1131" y="4"/>
                      <a:pt x="1131" y="6"/>
                    </a:cubicBezTo>
                    <a:cubicBezTo>
                      <a:pt x="1131" y="7"/>
                      <a:pt x="1132" y="9"/>
                      <a:pt x="1129" y="10"/>
                    </a:cubicBezTo>
                    <a:cubicBezTo>
                      <a:pt x="1131" y="10"/>
                      <a:pt x="1132" y="9"/>
                      <a:pt x="1133" y="9"/>
                    </a:cubicBezTo>
                    <a:cubicBezTo>
                      <a:pt x="1134" y="9"/>
                      <a:pt x="1134" y="9"/>
                      <a:pt x="1135" y="9"/>
                    </a:cubicBezTo>
                    <a:cubicBezTo>
                      <a:pt x="1136" y="10"/>
                      <a:pt x="1135" y="11"/>
                      <a:pt x="1135" y="12"/>
                    </a:cubicBezTo>
                    <a:cubicBezTo>
                      <a:pt x="1134" y="13"/>
                      <a:pt x="1133" y="13"/>
                      <a:pt x="1132" y="14"/>
                    </a:cubicBezTo>
                    <a:cubicBezTo>
                      <a:pt x="1134" y="15"/>
                      <a:pt x="1136" y="17"/>
                      <a:pt x="1139" y="18"/>
                    </a:cubicBezTo>
                    <a:cubicBezTo>
                      <a:pt x="1139" y="17"/>
                      <a:pt x="1138" y="16"/>
                      <a:pt x="1139" y="15"/>
                    </a:cubicBezTo>
                    <a:cubicBezTo>
                      <a:pt x="1143" y="17"/>
                      <a:pt x="1147" y="15"/>
                      <a:pt x="1151" y="15"/>
                    </a:cubicBezTo>
                    <a:cubicBezTo>
                      <a:pt x="1153" y="16"/>
                      <a:pt x="1155" y="18"/>
                      <a:pt x="1157" y="15"/>
                    </a:cubicBezTo>
                    <a:cubicBezTo>
                      <a:pt x="1159" y="14"/>
                      <a:pt x="1161" y="15"/>
                      <a:pt x="1164" y="15"/>
                    </a:cubicBezTo>
                    <a:cubicBezTo>
                      <a:pt x="1164" y="16"/>
                      <a:pt x="1165" y="16"/>
                      <a:pt x="1165" y="17"/>
                    </a:cubicBezTo>
                    <a:cubicBezTo>
                      <a:pt x="1164" y="19"/>
                      <a:pt x="1165" y="20"/>
                      <a:pt x="1167" y="20"/>
                    </a:cubicBezTo>
                    <a:cubicBezTo>
                      <a:pt x="1171" y="19"/>
                      <a:pt x="1175" y="19"/>
                      <a:pt x="1178" y="18"/>
                    </a:cubicBezTo>
                    <a:cubicBezTo>
                      <a:pt x="1179" y="18"/>
                      <a:pt x="1180" y="17"/>
                      <a:pt x="1181" y="18"/>
                    </a:cubicBezTo>
                    <a:cubicBezTo>
                      <a:pt x="1181" y="20"/>
                      <a:pt x="1181" y="21"/>
                      <a:pt x="1180" y="21"/>
                    </a:cubicBezTo>
                    <a:cubicBezTo>
                      <a:pt x="1178" y="22"/>
                      <a:pt x="1177" y="23"/>
                      <a:pt x="1176" y="24"/>
                    </a:cubicBezTo>
                    <a:cubicBezTo>
                      <a:pt x="1176" y="24"/>
                      <a:pt x="1176" y="24"/>
                      <a:pt x="1176" y="24"/>
                    </a:cubicBezTo>
                    <a:cubicBezTo>
                      <a:pt x="1171" y="24"/>
                      <a:pt x="1167" y="24"/>
                      <a:pt x="1163" y="25"/>
                    </a:cubicBezTo>
                    <a:cubicBezTo>
                      <a:pt x="1162" y="25"/>
                      <a:pt x="1161" y="25"/>
                      <a:pt x="1160" y="24"/>
                    </a:cubicBezTo>
                    <a:cubicBezTo>
                      <a:pt x="1159" y="24"/>
                      <a:pt x="1158" y="23"/>
                      <a:pt x="1157" y="24"/>
                    </a:cubicBezTo>
                    <a:cubicBezTo>
                      <a:pt x="1156" y="26"/>
                      <a:pt x="1154" y="26"/>
                      <a:pt x="1152" y="26"/>
                    </a:cubicBezTo>
                    <a:cubicBezTo>
                      <a:pt x="1151" y="27"/>
                      <a:pt x="1150" y="27"/>
                      <a:pt x="1150" y="29"/>
                    </a:cubicBezTo>
                    <a:cubicBezTo>
                      <a:pt x="1150" y="29"/>
                      <a:pt x="1150" y="30"/>
                      <a:pt x="1149" y="29"/>
                    </a:cubicBezTo>
                    <a:cubicBezTo>
                      <a:pt x="1146" y="28"/>
                      <a:pt x="1143" y="29"/>
                      <a:pt x="1141" y="29"/>
                    </a:cubicBezTo>
                    <a:cubicBezTo>
                      <a:pt x="1137" y="28"/>
                      <a:pt x="1133" y="28"/>
                      <a:pt x="1129" y="30"/>
                    </a:cubicBezTo>
                    <a:cubicBezTo>
                      <a:pt x="1127" y="30"/>
                      <a:pt x="1125" y="29"/>
                      <a:pt x="1123" y="29"/>
                    </a:cubicBezTo>
                    <a:cubicBezTo>
                      <a:pt x="1122" y="29"/>
                      <a:pt x="1119" y="29"/>
                      <a:pt x="1119" y="32"/>
                    </a:cubicBezTo>
                    <a:cubicBezTo>
                      <a:pt x="1118" y="33"/>
                      <a:pt x="1117" y="31"/>
                      <a:pt x="1116" y="33"/>
                    </a:cubicBezTo>
                    <a:cubicBezTo>
                      <a:pt x="1116" y="33"/>
                      <a:pt x="1116" y="33"/>
                      <a:pt x="1116" y="33"/>
                    </a:cubicBezTo>
                    <a:cubicBezTo>
                      <a:pt x="1114" y="34"/>
                      <a:pt x="1111" y="32"/>
                      <a:pt x="1108" y="34"/>
                    </a:cubicBezTo>
                    <a:cubicBezTo>
                      <a:pt x="1107" y="34"/>
                      <a:pt x="1107" y="34"/>
                      <a:pt x="1106" y="33"/>
                    </a:cubicBezTo>
                    <a:cubicBezTo>
                      <a:pt x="1106" y="33"/>
                      <a:pt x="1105" y="33"/>
                      <a:pt x="1105" y="33"/>
                    </a:cubicBezTo>
                    <a:cubicBezTo>
                      <a:pt x="1104" y="32"/>
                      <a:pt x="1103" y="32"/>
                      <a:pt x="1103" y="33"/>
                    </a:cubicBezTo>
                    <a:cubicBezTo>
                      <a:pt x="1101" y="36"/>
                      <a:pt x="1097" y="33"/>
                      <a:pt x="1095" y="36"/>
                    </a:cubicBezTo>
                    <a:cubicBezTo>
                      <a:pt x="1093" y="38"/>
                      <a:pt x="1092" y="37"/>
                      <a:pt x="1091" y="36"/>
                    </a:cubicBezTo>
                    <a:cubicBezTo>
                      <a:pt x="1090" y="34"/>
                      <a:pt x="1089" y="37"/>
                      <a:pt x="1087" y="36"/>
                    </a:cubicBezTo>
                    <a:cubicBezTo>
                      <a:pt x="1087" y="34"/>
                      <a:pt x="1087" y="33"/>
                      <a:pt x="1087" y="32"/>
                    </a:cubicBezTo>
                    <a:cubicBezTo>
                      <a:pt x="1087" y="31"/>
                      <a:pt x="1088" y="30"/>
                      <a:pt x="1087" y="30"/>
                    </a:cubicBezTo>
                    <a:cubicBezTo>
                      <a:pt x="1086" y="30"/>
                      <a:pt x="1085" y="31"/>
                      <a:pt x="1085" y="32"/>
                    </a:cubicBezTo>
                    <a:cubicBezTo>
                      <a:pt x="1086" y="33"/>
                      <a:pt x="1084" y="35"/>
                      <a:pt x="1087" y="36"/>
                    </a:cubicBezTo>
                    <a:cubicBezTo>
                      <a:pt x="1087" y="36"/>
                      <a:pt x="1088" y="36"/>
                      <a:pt x="1088" y="36"/>
                    </a:cubicBezTo>
                    <a:cubicBezTo>
                      <a:pt x="1090" y="36"/>
                      <a:pt x="1091" y="37"/>
                      <a:pt x="1091" y="39"/>
                    </a:cubicBezTo>
                    <a:cubicBezTo>
                      <a:pt x="1090" y="41"/>
                      <a:pt x="1089" y="42"/>
                      <a:pt x="1087" y="42"/>
                    </a:cubicBezTo>
                    <a:cubicBezTo>
                      <a:pt x="1087" y="42"/>
                      <a:pt x="1086" y="41"/>
                      <a:pt x="1086" y="41"/>
                    </a:cubicBezTo>
                    <a:cubicBezTo>
                      <a:pt x="1088" y="42"/>
                      <a:pt x="1089" y="43"/>
                      <a:pt x="1091" y="44"/>
                    </a:cubicBezTo>
                    <a:cubicBezTo>
                      <a:pt x="1092" y="45"/>
                      <a:pt x="1093" y="45"/>
                      <a:pt x="1092" y="47"/>
                    </a:cubicBezTo>
                    <a:cubicBezTo>
                      <a:pt x="1091" y="49"/>
                      <a:pt x="1090" y="49"/>
                      <a:pt x="1088" y="48"/>
                    </a:cubicBezTo>
                    <a:cubicBezTo>
                      <a:pt x="1087" y="47"/>
                      <a:pt x="1086" y="48"/>
                      <a:pt x="1085" y="49"/>
                    </a:cubicBezTo>
                    <a:cubicBezTo>
                      <a:pt x="1085" y="49"/>
                      <a:pt x="1084" y="49"/>
                      <a:pt x="1085" y="50"/>
                    </a:cubicBezTo>
                    <a:cubicBezTo>
                      <a:pt x="1086" y="54"/>
                      <a:pt x="1083" y="56"/>
                      <a:pt x="1081" y="59"/>
                    </a:cubicBezTo>
                    <a:cubicBezTo>
                      <a:pt x="1080" y="61"/>
                      <a:pt x="1080" y="61"/>
                      <a:pt x="1078" y="59"/>
                    </a:cubicBezTo>
                    <a:cubicBezTo>
                      <a:pt x="1077" y="59"/>
                      <a:pt x="1079" y="61"/>
                      <a:pt x="1077" y="61"/>
                    </a:cubicBezTo>
                    <a:cubicBezTo>
                      <a:pt x="1076" y="61"/>
                      <a:pt x="1075" y="60"/>
                      <a:pt x="1074" y="59"/>
                    </a:cubicBezTo>
                    <a:cubicBezTo>
                      <a:pt x="1074" y="58"/>
                      <a:pt x="1073" y="56"/>
                      <a:pt x="1072" y="58"/>
                    </a:cubicBezTo>
                    <a:cubicBezTo>
                      <a:pt x="1071" y="58"/>
                      <a:pt x="1071" y="59"/>
                      <a:pt x="1071" y="59"/>
                    </a:cubicBezTo>
                    <a:cubicBezTo>
                      <a:pt x="1070" y="61"/>
                      <a:pt x="1070" y="62"/>
                      <a:pt x="1073" y="62"/>
                    </a:cubicBezTo>
                    <a:cubicBezTo>
                      <a:pt x="1074" y="62"/>
                      <a:pt x="1075" y="62"/>
                      <a:pt x="1076" y="62"/>
                    </a:cubicBezTo>
                    <a:cubicBezTo>
                      <a:pt x="1077" y="63"/>
                      <a:pt x="1077" y="63"/>
                      <a:pt x="1077" y="63"/>
                    </a:cubicBezTo>
                    <a:cubicBezTo>
                      <a:pt x="1080" y="63"/>
                      <a:pt x="1080" y="63"/>
                      <a:pt x="1080" y="66"/>
                    </a:cubicBezTo>
                    <a:cubicBezTo>
                      <a:pt x="1080" y="67"/>
                      <a:pt x="1079" y="68"/>
                      <a:pt x="1077" y="68"/>
                    </a:cubicBezTo>
                    <a:cubicBezTo>
                      <a:pt x="1077" y="68"/>
                      <a:pt x="1077" y="68"/>
                      <a:pt x="1076" y="68"/>
                    </a:cubicBezTo>
                    <a:cubicBezTo>
                      <a:pt x="1074" y="67"/>
                      <a:pt x="1072" y="68"/>
                      <a:pt x="1072" y="71"/>
                    </a:cubicBezTo>
                    <a:cubicBezTo>
                      <a:pt x="1072" y="72"/>
                      <a:pt x="1073" y="72"/>
                      <a:pt x="1071" y="73"/>
                    </a:cubicBezTo>
                    <a:cubicBezTo>
                      <a:pt x="1070" y="74"/>
                      <a:pt x="1069" y="74"/>
                      <a:pt x="1068" y="73"/>
                    </a:cubicBezTo>
                    <a:cubicBezTo>
                      <a:pt x="1066" y="72"/>
                      <a:pt x="1067" y="71"/>
                      <a:pt x="1067" y="70"/>
                    </a:cubicBezTo>
                    <a:cubicBezTo>
                      <a:pt x="1068" y="69"/>
                      <a:pt x="1067" y="67"/>
                      <a:pt x="1068" y="65"/>
                    </a:cubicBezTo>
                    <a:cubicBezTo>
                      <a:pt x="1066" y="66"/>
                      <a:pt x="1063" y="68"/>
                      <a:pt x="1061" y="67"/>
                    </a:cubicBezTo>
                    <a:cubicBezTo>
                      <a:pt x="1061" y="67"/>
                      <a:pt x="1062" y="68"/>
                      <a:pt x="1063" y="67"/>
                    </a:cubicBezTo>
                    <a:cubicBezTo>
                      <a:pt x="1065" y="66"/>
                      <a:pt x="1067" y="67"/>
                      <a:pt x="1067" y="69"/>
                    </a:cubicBezTo>
                    <a:cubicBezTo>
                      <a:pt x="1067" y="70"/>
                      <a:pt x="1067" y="72"/>
                      <a:pt x="1064" y="71"/>
                    </a:cubicBezTo>
                    <a:cubicBezTo>
                      <a:pt x="1064" y="71"/>
                      <a:pt x="1064" y="73"/>
                      <a:pt x="1063" y="73"/>
                    </a:cubicBezTo>
                    <a:cubicBezTo>
                      <a:pt x="1064" y="73"/>
                      <a:pt x="1065" y="72"/>
                      <a:pt x="1066" y="73"/>
                    </a:cubicBezTo>
                    <a:cubicBezTo>
                      <a:pt x="1068" y="74"/>
                      <a:pt x="1070" y="74"/>
                      <a:pt x="1072" y="73"/>
                    </a:cubicBezTo>
                    <a:cubicBezTo>
                      <a:pt x="1073" y="73"/>
                      <a:pt x="1073" y="73"/>
                      <a:pt x="1073" y="74"/>
                    </a:cubicBezTo>
                    <a:cubicBezTo>
                      <a:pt x="1072" y="75"/>
                      <a:pt x="1071" y="75"/>
                      <a:pt x="1071" y="76"/>
                    </a:cubicBezTo>
                    <a:cubicBezTo>
                      <a:pt x="1071" y="76"/>
                      <a:pt x="1072" y="75"/>
                      <a:pt x="1073" y="74"/>
                    </a:cubicBezTo>
                    <a:cubicBezTo>
                      <a:pt x="1075" y="75"/>
                      <a:pt x="1077" y="75"/>
                      <a:pt x="1079" y="75"/>
                    </a:cubicBezTo>
                    <a:cubicBezTo>
                      <a:pt x="1080" y="75"/>
                      <a:pt x="1080" y="75"/>
                      <a:pt x="1081" y="75"/>
                    </a:cubicBezTo>
                    <a:cubicBezTo>
                      <a:pt x="1082" y="75"/>
                      <a:pt x="1084" y="75"/>
                      <a:pt x="1084" y="76"/>
                    </a:cubicBezTo>
                    <a:cubicBezTo>
                      <a:pt x="1084" y="78"/>
                      <a:pt x="1082" y="78"/>
                      <a:pt x="1081" y="78"/>
                    </a:cubicBezTo>
                    <a:cubicBezTo>
                      <a:pt x="1080" y="78"/>
                      <a:pt x="1078" y="77"/>
                      <a:pt x="1077" y="79"/>
                    </a:cubicBezTo>
                    <a:cubicBezTo>
                      <a:pt x="1079" y="78"/>
                      <a:pt x="1082" y="78"/>
                      <a:pt x="1083" y="80"/>
                    </a:cubicBezTo>
                    <a:cubicBezTo>
                      <a:pt x="1084" y="82"/>
                      <a:pt x="1082" y="83"/>
                      <a:pt x="1081" y="85"/>
                    </a:cubicBezTo>
                    <a:cubicBezTo>
                      <a:pt x="1081" y="85"/>
                      <a:pt x="1081" y="85"/>
                      <a:pt x="1081" y="86"/>
                    </a:cubicBezTo>
                    <a:cubicBezTo>
                      <a:pt x="1080" y="87"/>
                      <a:pt x="1079" y="88"/>
                      <a:pt x="1077" y="87"/>
                    </a:cubicBezTo>
                    <a:cubicBezTo>
                      <a:pt x="1073" y="84"/>
                      <a:pt x="1072" y="84"/>
                      <a:pt x="1071" y="89"/>
                    </a:cubicBezTo>
                    <a:cubicBezTo>
                      <a:pt x="1072" y="87"/>
                      <a:pt x="1073" y="86"/>
                      <a:pt x="1075" y="87"/>
                    </a:cubicBezTo>
                    <a:cubicBezTo>
                      <a:pt x="1076" y="88"/>
                      <a:pt x="1077" y="88"/>
                      <a:pt x="1078" y="88"/>
                    </a:cubicBezTo>
                    <a:cubicBezTo>
                      <a:pt x="1080" y="88"/>
                      <a:pt x="1082" y="88"/>
                      <a:pt x="1084" y="90"/>
                    </a:cubicBezTo>
                    <a:cubicBezTo>
                      <a:pt x="1083" y="89"/>
                      <a:pt x="1083" y="88"/>
                      <a:pt x="1084" y="88"/>
                    </a:cubicBezTo>
                    <a:cubicBezTo>
                      <a:pt x="1086" y="87"/>
                      <a:pt x="1088" y="86"/>
                      <a:pt x="1088" y="83"/>
                    </a:cubicBezTo>
                    <a:cubicBezTo>
                      <a:pt x="1088" y="83"/>
                      <a:pt x="1089" y="82"/>
                      <a:pt x="1089" y="82"/>
                    </a:cubicBezTo>
                    <a:cubicBezTo>
                      <a:pt x="1088" y="81"/>
                      <a:pt x="1087" y="81"/>
                      <a:pt x="1086" y="81"/>
                    </a:cubicBezTo>
                    <a:cubicBezTo>
                      <a:pt x="1085" y="81"/>
                      <a:pt x="1084" y="80"/>
                      <a:pt x="1084" y="79"/>
                    </a:cubicBezTo>
                    <a:cubicBezTo>
                      <a:pt x="1084" y="78"/>
                      <a:pt x="1085" y="78"/>
                      <a:pt x="1086" y="78"/>
                    </a:cubicBezTo>
                    <a:cubicBezTo>
                      <a:pt x="1087" y="77"/>
                      <a:pt x="1089" y="77"/>
                      <a:pt x="1090" y="78"/>
                    </a:cubicBezTo>
                    <a:cubicBezTo>
                      <a:pt x="1091" y="78"/>
                      <a:pt x="1092" y="80"/>
                      <a:pt x="1093" y="79"/>
                    </a:cubicBezTo>
                    <a:cubicBezTo>
                      <a:pt x="1092" y="79"/>
                      <a:pt x="1090" y="79"/>
                      <a:pt x="1090" y="77"/>
                    </a:cubicBezTo>
                    <a:cubicBezTo>
                      <a:pt x="1090" y="75"/>
                      <a:pt x="1092" y="76"/>
                      <a:pt x="1093" y="75"/>
                    </a:cubicBezTo>
                    <a:cubicBezTo>
                      <a:pt x="1098" y="74"/>
                      <a:pt x="1102" y="74"/>
                      <a:pt x="1106" y="76"/>
                    </a:cubicBezTo>
                    <a:cubicBezTo>
                      <a:pt x="1107" y="78"/>
                      <a:pt x="1108" y="77"/>
                      <a:pt x="1109" y="76"/>
                    </a:cubicBezTo>
                    <a:cubicBezTo>
                      <a:pt x="1110" y="75"/>
                      <a:pt x="1111" y="74"/>
                      <a:pt x="1113" y="75"/>
                    </a:cubicBezTo>
                    <a:cubicBezTo>
                      <a:pt x="1116" y="76"/>
                      <a:pt x="1119" y="75"/>
                      <a:pt x="1122" y="75"/>
                    </a:cubicBezTo>
                    <a:cubicBezTo>
                      <a:pt x="1124" y="73"/>
                      <a:pt x="1126" y="71"/>
                      <a:pt x="1128" y="74"/>
                    </a:cubicBezTo>
                    <a:cubicBezTo>
                      <a:pt x="1132" y="74"/>
                      <a:pt x="1135" y="76"/>
                      <a:pt x="1139" y="76"/>
                    </a:cubicBezTo>
                    <a:cubicBezTo>
                      <a:pt x="1141" y="76"/>
                      <a:pt x="1142" y="78"/>
                      <a:pt x="1142" y="80"/>
                    </a:cubicBezTo>
                    <a:cubicBezTo>
                      <a:pt x="1142" y="82"/>
                      <a:pt x="1141" y="82"/>
                      <a:pt x="1139" y="82"/>
                    </a:cubicBezTo>
                    <a:cubicBezTo>
                      <a:pt x="1134" y="81"/>
                      <a:pt x="1133" y="82"/>
                      <a:pt x="1132" y="85"/>
                    </a:cubicBezTo>
                    <a:cubicBezTo>
                      <a:pt x="1132" y="86"/>
                      <a:pt x="1131" y="87"/>
                      <a:pt x="1130" y="86"/>
                    </a:cubicBezTo>
                    <a:cubicBezTo>
                      <a:pt x="1128" y="85"/>
                      <a:pt x="1127" y="86"/>
                      <a:pt x="1125" y="87"/>
                    </a:cubicBezTo>
                    <a:cubicBezTo>
                      <a:pt x="1124" y="88"/>
                      <a:pt x="1122" y="88"/>
                      <a:pt x="1120" y="88"/>
                    </a:cubicBezTo>
                    <a:cubicBezTo>
                      <a:pt x="1119" y="88"/>
                      <a:pt x="1117" y="89"/>
                      <a:pt x="1117" y="91"/>
                    </a:cubicBezTo>
                    <a:cubicBezTo>
                      <a:pt x="1117" y="92"/>
                      <a:pt x="1117" y="94"/>
                      <a:pt x="1119" y="93"/>
                    </a:cubicBezTo>
                    <a:cubicBezTo>
                      <a:pt x="1121" y="93"/>
                      <a:pt x="1123" y="93"/>
                      <a:pt x="1125" y="94"/>
                    </a:cubicBezTo>
                    <a:cubicBezTo>
                      <a:pt x="1126" y="95"/>
                      <a:pt x="1128" y="95"/>
                      <a:pt x="1129" y="94"/>
                    </a:cubicBezTo>
                    <a:cubicBezTo>
                      <a:pt x="1133" y="92"/>
                      <a:pt x="1137" y="92"/>
                      <a:pt x="1141" y="90"/>
                    </a:cubicBezTo>
                    <a:cubicBezTo>
                      <a:pt x="1144" y="92"/>
                      <a:pt x="1146" y="90"/>
                      <a:pt x="1147" y="88"/>
                    </a:cubicBezTo>
                    <a:cubicBezTo>
                      <a:pt x="1150" y="87"/>
                      <a:pt x="1153" y="87"/>
                      <a:pt x="1156" y="87"/>
                    </a:cubicBezTo>
                    <a:cubicBezTo>
                      <a:pt x="1157" y="87"/>
                      <a:pt x="1157" y="87"/>
                      <a:pt x="1158" y="87"/>
                    </a:cubicBezTo>
                    <a:cubicBezTo>
                      <a:pt x="1160" y="87"/>
                      <a:pt x="1162" y="86"/>
                      <a:pt x="1163" y="88"/>
                    </a:cubicBezTo>
                    <a:cubicBezTo>
                      <a:pt x="1168" y="92"/>
                      <a:pt x="1174" y="91"/>
                      <a:pt x="1179" y="95"/>
                    </a:cubicBezTo>
                    <a:cubicBezTo>
                      <a:pt x="1177" y="93"/>
                      <a:pt x="1179" y="90"/>
                      <a:pt x="1182" y="88"/>
                    </a:cubicBezTo>
                    <a:cubicBezTo>
                      <a:pt x="1183" y="88"/>
                      <a:pt x="1183" y="88"/>
                      <a:pt x="1183" y="88"/>
                    </a:cubicBezTo>
                    <a:cubicBezTo>
                      <a:pt x="1185" y="89"/>
                      <a:pt x="1187" y="89"/>
                      <a:pt x="1188" y="89"/>
                    </a:cubicBezTo>
                    <a:cubicBezTo>
                      <a:pt x="1192" y="91"/>
                      <a:pt x="1192" y="91"/>
                      <a:pt x="1191" y="95"/>
                    </a:cubicBezTo>
                    <a:cubicBezTo>
                      <a:pt x="1192" y="94"/>
                      <a:pt x="1193" y="93"/>
                      <a:pt x="1194" y="93"/>
                    </a:cubicBezTo>
                    <a:cubicBezTo>
                      <a:pt x="1196" y="94"/>
                      <a:pt x="1197" y="96"/>
                      <a:pt x="1198" y="97"/>
                    </a:cubicBezTo>
                    <a:cubicBezTo>
                      <a:pt x="1200" y="100"/>
                      <a:pt x="1202" y="99"/>
                      <a:pt x="1204" y="97"/>
                    </a:cubicBezTo>
                    <a:cubicBezTo>
                      <a:pt x="1204" y="97"/>
                      <a:pt x="1205" y="97"/>
                      <a:pt x="1205" y="97"/>
                    </a:cubicBezTo>
                    <a:cubicBezTo>
                      <a:pt x="1207" y="98"/>
                      <a:pt x="1207" y="97"/>
                      <a:pt x="1207" y="95"/>
                    </a:cubicBezTo>
                    <a:cubicBezTo>
                      <a:pt x="1207" y="93"/>
                      <a:pt x="1210" y="93"/>
                      <a:pt x="1211" y="92"/>
                    </a:cubicBezTo>
                    <a:cubicBezTo>
                      <a:pt x="1213" y="91"/>
                      <a:pt x="1215" y="94"/>
                      <a:pt x="1217" y="93"/>
                    </a:cubicBezTo>
                    <a:cubicBezTo>
                      <a:pt x="1218" y="92"/>
                      <a:pt x="1220" y="91"/>
                      <a:pt x="1222" y="91"/>
                    </a:cubicBezTo>
                    <a:cubicBezTo>
                      <a:pt x="1224" y="91"/>
                      <a:pt x="1227" y="92"/>
                      <a:pt x="1227" y="95"/>
                    </a:cubicBezTo>
                    <a:cubicBezTo>
                      <a:pt x="1228" y="96"/>
                      <a:pt x="1228" y="96"/>
                      <a:pt x="1229" y="96"/>
                    </a:cubicBezTo>
                    <a:cubicBezTo>
                      <a:pt x="1232" y="98"/>
                      <a:pt x="1236" y="98"/>
                      <a:pt x="1239" y="97"/>
                    </a:cubicBezTo>
                    <a:cubicBezTo>
                      <a:pt x="1244" y="97"/>
                      <a:pt x="1249" y="97"/>
                      <a:pt x="1253" y="99"/>
                    </a:cubicBezTo>
                    <a:cubicBezTo>
                      <a:pt x="1255" y="100"/>
                      <a:pt x="1256" y="98"/>
                      <a:pt x="1257" y="97"/>
                    </a:cubicBezTo>
                    <a:cubicBezTo>
                      <a:pt x="1258" y="97"/>
                      <a:pt x="1259" y="97"/>
                      <a:pt x="1259" y="96"/>
                    </a:cubicBezTo>
                    <a:cubicBezTo>
                      <a:pt x="1260" y="96"/>
                      <a:pt x="1260" y="96"/>
                      <a:pt x="1260" y="95"/>
                    </a:cubicBezTo>
                    <a:cubicBezTo>
                      <a:pt x="1262" y="94"/>
                      <a:pt x="1263" y="92"/>
                      <a:pt x="1265" y="93"/>
                    </a:cubicBezTo>
                    <a:cubicBezTo>
                      <a:pt x="1267" y="94"/>
                      <a:pt x="1270" y="93"/>
                      <a:pt x="1271" y="91"/>
                    </a:cubicBezTo>
                    <a:cubicBezTo>
                      <a:pt x="1272" y="90"/>
                      <a:pt x="1273" y="89"/>
                      <a:pt x="1274" y="89"/>
                    </a:cubicBezTo>
                    <a:cubicBezTo>
                      <a:pt x="1275" y="89"/>
                      <a:pt x="1276" y="89"/>
                      <a:pt x="1277" y="91"/>
                    </a:cubicBezTo>
                    <a:cubicBezTo>
                      <a:pt x="1277" y="92"/>
                      <a:pt x="1278" y="92"/>
                      <a:pt x="1278" y="93"/>
                    </a:cubicBezTo>
                    <a:cubicBezTo>
                      <a:pt x="1280" y="94"/>
                      <a:pt x="1282" y="97"/>
                      <a:pt x="1285" y="94"/>
                    </a:cubicBezTo>
                    <a:cubicBezTo>
                      <a:pt x="1287" y="93"/>
                      <a:pt x="1289" y="95"/>
                      <a:pt x="1291" y="94"/>
                    </a:cubicBezTo>
                    <a:cubicBezTo>
                      <a:pt x="1293" y="94"/>
                      <a:pt x="1296" y="94"/>
                      <a:pt x="1296" y="97"/>
                    </a:cubicBezTo>
                    <a:cubicBezTo>
                      <a:pt x="1296" y="98"/>
                      <a:pt x="1297" y="98"/>
                      <a:pt x="1298" y="99"/>
                    </a:cubicBezTo>
                    <a:cubicBezTo>
                      <a:pt x="1299" y="100"/>
                      <a:pt x="1298" y="98"/>
                      <a:pt x="1299" y="98"/>
                    </a:cubicBezTo>
                    <a:cubicBezTo>
                      <a:pt x="1300" y="97"/>
                      <a:pt x="1300" y="97"/>
                      <a:pt x="1301" y="97"/>
                    </a:cubicBezTo>
                    <a:cubicBezTo>
                      <a:pt x="1302" y="97"/>
                      <a:pt x="1303" y="98"/>
                      <a:pt x="1303" y="98"/>
                    </a:cubicBezTo>
                    <a:cubicBezTo>
                      <a:pt x="1306" y="98"/>
                      <a:pt x="1307" y="101"/>
                      <a:pt x="1309" y="102"/>
                    </a:cubicBezTo>
                    <a:cubicBezTo>
                      <a:pt x="1309" y="102"/>
                      <a:pt x="1309" y="103"/>
                      <a:pt x="1309" y="103"/>
                    </a:cubicBezTo>
                    <a:cubicBezTo>
                      <a:pt x="1309" y="103"/>
                      <a:pt x="1310" y="103"/>
                      <a:pt x="1310" y="102"/>
                    </a:cubicBezTo>
                    <a:cubicBezTo>
                      <a:pt x="1312" y="102"/>
                      <a:pt x="1313" y="99"/>
                      <a:pt x="1315" y="98"/>
                    </a:cubicBezTo>
                    <a:cubicBezTo>
                      <a:pt x="1316" y="98"/>
                      <a:pt x="1316" y="99"/>
                      <a:pt x="1316" y="99"/>
                    </a:cubicBezTo>
                    <a:cubicBezTo>
                      <a:pt x="1319" y="102"/>
                      <a:pt x="1320" y="102"/>
                      <a:pt x="1323" y="99"/>
                    </a:cubicBezTo>
                    <a:cubicBezTo>
                      <a:pt x="1323" y="99"/>
                      <a:pt x="1324" y="99"/>
                      <a:pt x="1324" y="99"/>
                    </a:cubicBezTo>
                    <a:cubicBezTo>
                      <a:pt x="1325" y="99"/>
                      <a:pt x="1326" y="99"/>
                      <a:pt x="1327" y="99"/>
                    </a:cubicBezTo>
                    <a:cubicBezTo>
                      <a:pt x="1329" y="98"/>
                      <a:pt x="1332" y="99"/>
                      <a:pt x="1334" y="99"/>
                    </a:cubicBezTo>
                    <a:cubicBezTo>
                      <a:pt x="1338" y="99"/>
                      <a:pt x="1342" y="100"/>
                      <a:pt x="1345" y="100"/>
                    </a:cubicBezTo>
                    <a:cubicBezTo>
                      <a:pt x="1346" y="100"/>
                      <a:pt x="1348" y="100"/>
                      <a:pt x="1349" y="99"/>
                    </a:cubicBezTo>
                    <a:cubicBezTo>
                      <a:pt x="1351" y="96"/>
                      <a:pt x="1352" y="99"/>
                      <a:pt x="1354" y="100"/>
                    </a:cubicBezTo>
                    <a:cubicBezTo>
                      <a:pt x="1357" y="100"/>
                      <a:pt x="1361" y="101"/>
                      <a:pt x="1365" y="99"/>
                    </a:cubicBezTo>
                    <a:cubicBezTo>
                      <a:pt x="1365" y="99"/>
                      <a:pt x="1366" y="99"/>
                      <a:pt x="1367" y="99"/>
                    </a:cubicBezTo>
                    <a:cubicBezTo>
                      <a:pt x="1369" y="98"/>
                      <a:pt x="1370" y="100"/>
                      <a:pt x="1371" y="102"/>
                    </a:cubicBezTo>
                    <a:cubicBezTo>
                      <a:pt x="1370" y="102"/>
                      <a:pt x="1371" y="102"/>
                      <a:pt x="1370" y="102"/>
                    </a:cubicBezTo>
                    <a:cubicBezTo>
                      <a:pt x="1370" y="102"/>
                      <a:pt x="1370" y="102"/>
                      <a:pt x="1370" y="102"/>
                    </a:cubicBezTo>
                    <a:cubicBezTo>
                      <a:pt x="1370" y="103"/>
                      <a:pt x="1370" y="102"/>
                      <a:pt x="1370" y="102"/>
                    </a:cubicBezTo>
                    <a:cubicBezTo>
                      <a:pt x="1371" y="101"/>
                      <a:pt x="1372" y="100"/>
                      <a:pt x="1373" y="99"/>
                    </a:cubicBezTo>
                    <a:cubicBezTo>
                      <a:pt x="1373" y="99"/>
                      <a:pt x="1373" y="99"/>
                      <a:pt x="1374" y="99"/>
                    </a:cubicBezTo>
                    <a:cubicBezTo>
                      <a:pt x="1376" y="100"/>
                      <a:pt x="1378" y="99"/>
                      <a:pt x="1380" y="99"/>
                    </a:cubicBezTo>
                    <a:cubicBezTo>
                      <a:pt x="1381" y="99"/>
                      <a:pt x="1381" y="99"/>
                      <a:pt x="1381" y="99"/>
                    </a:cubicBezTo>
                    <a:cubicBezTo>
                      <a:pt x="1382" y="100"/>
                      <a:pt x="1382" y="101"/>
                      <a:pt x="1382" y="102"/>
                    </a:cubicBezTo>
                    <a:cubicBezTo>
                      <a:pt x="1382" y="102"/>
                      <a:pt x="1381" y="102"/>
                      <a:pt x="1381" y="103"/>
                    </a:cubicBezTo>
                    <a:cubicBezTo>
                      <a:pt x="1381" y="104"/>
                      <a:pt x="1380" y="105"/>
                      <a:pt x="1379" y="105"/>
                    </a:cubicBezTo>
                    <a:cubicBezTo>
                      <a:pt x="1378" y="105"/>
                      <a:pt x="1376" y="106"/>
                      <a:pt x="1376" y="108"/>
                    </a:cubicBezTo>
                    <a:cubicBezTo>
                      <a:pt x="1377" y="109"/>
                      <a:pt x="1375" y="110"/>
                      <a:pt x="1375" y="110"/>
                    </a:cubicBezTo>
                    <a:cubicBezTo>
                      <a:pt x="1372" y="109"/>
                      <a:pt x="1369" y="109"/>
                      <a:pt x="1367" y="107"/>
                    </a:cubicBezTo>
                    <a:cubicBezTo>
                      <a:pt x="1366" y="107"/>
                      <a:pt x="1365" y="106"/>
                      <a:pt x="1365" y="107"/>
                    </a:cubicBezTo>
                    <a:cubicBezTo>
                      <a:pt x="1364" y="107"/>
                      <a:pt x="1365" y="108"/>
                      <a:pt x="1365" y="108"/>
                    </a:cubicBezTo>
                    <a:cubicBezTo>
                      <a:pt x="1365" y="109"/>
                      <a:pt x="1365" y="110"/>
                      <a:pt x="1364" y="110"/>
                    </a:cubicBezTo>
                    <a:cubicBezTo>
                      <a:pt x="1361" y="110"/>
                      <a:pt x="1359" y="110"/>
                      <a:pt x="1357" y="109"/>
                    </a:cubicBezTo>
                    <a:cubicBezTo>
                      <a:pt x="1356" y="108"/>
                      <a:pt x="1356" y="107"/>
                      <a:pt x="1357" y="106"/>
                    </a:cubicBezTo>
                    <a:cubicBezTo>
                      <a:pt x="1356" y="106"/>
                      <a:pt x="1355" y="107"/>
                      <a:pt x="1354" y="107"/>
                    </a:cubicBezTo>
                    <a:cubicBezTo>
                      <a:pt x="1353" y="107"/>
                      <a:pt x="1351" y="106"/>
                      <a:pt x="1351" y="108"/>
                    </a:cubicBezTo>
                    <a:cubicBezTo>
                      <a:pt x="1351" y="110"/>
                      <a:pt x="1352" y="111"/>
                      <a:pt x="1354" y="111"/>
                    </a:cubicBezTo>
                    <a:cubicBezTo>
                      <a:pt x="1355" y="112"/>
                      <a:pt x="1357" y="111"/>
                      <a:pt x="1358" y="112"/>
                    </a:cubicBezTo>
                    <a:cubicBezTo>
                      <a:pt x="1359" y="114"/>
                      <a:pt x="1359" y="114"/>
                      <a:pt x="1361" y="114"/>
                    </a:cubicBezTo>
                    <a:cubicBezTo>
                      <a:pt x="1362" y="113"/>
                      <a:pt x="1362" y="112"/>
                      <a:pt x="1363" y="112"/>
                    </a:cubicBezTo>
                    <a:cubicBezTo>
                      <a:pt x="1365" y="111"/>
                      <a:pt x="1367" y="110"/>
                      <a:pt x="1369" y="112"/>
                    </a:cubicBezTo>
                    <a:cubicBezTo>
                      <a:pt x="1370" y="113"/>
                      <a:pt x="1373" y="114"/>
                      <a:pt x="1371" y="117"/>
                    </a:cubicBezTo>
                    <a:cubicBezTo>
                      <a:pt x="1371" y="117"/>
                      <a:pt x="1371" y="117"/>
                      <a:pt x="1370" y="117"/>
                    </a:cubicBezTo>
                    <a:cubicBezTo>
                      <a:pt x="1367" y="117"/>
                      <a:pt x="1365" y="118"/>
                      <a:pt x="1363" y="121"/>
                    </a:cubicBezTo>
                    <a:cubicBezTo>
                      <a:pt x="1362" y="122"/>
                      <a:pt x="1360" y="122"/>
                      <a:pt x="1359" y="122"/>
                    </a:cubicBezTo>
                    <a:cubicBezTo>
                      <a:pt x="1357" y="123"/>
                      <a:pt x="1357" y="123"/>
                      <a:pt x="1358" y="125"/>
                    </a:cubicBezTo>
                    <a:cubicBezTo>
                      <a:pt x="1358" y="126"/>
                      <a:pt x="1358" y="128"/>
                      <a:pt x="1356" y="128"/>
                    </a:cubicBezTo>
                    <a:cubicBezTo>
                      <a:pt x="1359" y="129"/>
                      <a:pt x="1362" y="127"/>
                      <a:pt x="1364" y="129"/>
                    </a:cubicBezTo>
                    <a:cubicBezTo>
                      <a:pt x="1364" y="129"/>
                      <a:pt x="1364" y="129"/>
                      <a:pt x="1365" y="130"/>
                    </a:cubicBezTo>
                    <a:cubicBezTo>
                      <a:pt x="1365" y="131"/>
                      <a:pt x="1366" y="131"/>
                      <a:pt x="1367" y="131"/>
                    </a:cubicBezTo>
                    <a:cubicBezTo>
                      <a:pt x="1369" y="132"/>
                      <a:pt x="1369" y="133"/>
                      <a:pt x="1369" y="135"/>
                    </a:cubicBezTo>
                    <a:cubicBezTo>
                      <a:pt x="1368" y="137"/>
                      <a:pt x="1366" y="136"/>
                      <a:pt x="1365" y="135"/>
                    </a:cubicBezTo>
                    <a:cubicBezTo>
                      <a:pt x="1364" y="135"/>
                      <a:pt x="1364" y="134"/>
                      <a:pt x="1363" y="133"/>
                    </a:cubicBezTo>
                    <a:cubicBezTo>
                      <a:pt x="1363" y="135"/>
                      <a:pt x="1362" y="135"/>
                      <a:pt x="1361" y="136"/>
                    </a:cubicBezTo>
                    <a:cubicBezTo>
                      <a:pt x="1360" y="137"/>
                      <a:pt x="1358" y="137"/>
                      <a:pt x="1357" y="137"/>
                    </a:cubicBezTo>
                    <a:cubicBezTo>
                      <a:pt x="1349" y="137"/>
                      <a:pt x="1342" y="139"/>
                      <a:pt x="1335" y="139"/>
                    </a:cubicBezTo>
                    <a:cubicBezTo>
                      <a:pt x="1332" y="140"/>
                      <a:pt x="1329" y="138"/>
                      <a:pt x="1326" y="141"/>
                    </a:cubicBezTo>
                    <a:cubicBezTo>
                      <a:pt x="1328" y="141"/>
                      <a:pt x="1330" y="141"/>
                      <a:pt x="1331" y="141"/>
                    </a:cubicBezTo>
                    <a:cubicBezTo>
                      <a:pt x="1334" y="143"/>
                      <a:pt x="1337" y="143"/>
                      <a:pt x="1340" y="142"/>
                    </a:cubicBezTo>
                    <a:cubicBezTo>
                      <a:pt x="1344" y="142"/>
                      <a:pt x="1348" y="142"/>
                      <a:pt x="1353" y="143"/>
                    </a:cubicBezTo>
                    <a:cubicBezTo>
                      <a:pt x="1356" y="144"/>
                      <a:pt x="1359" y="144"/>
                      <a:pt x="1362" y="143"/>
                    </a:cubicBezTo>
                    <a:cubicBezTo>
                      <a:pt x="1366" y="144"/>
                      <a:pt x="1371" y="144"/>
                      <a:pt x="1376" y="146"/>
                    </a:cubicBezTo>
                    <a:cubicBezTo>
                      <a:pt x="1376" y="146"/>
                      <a:pt x="1376" y="145"/>
                      <a:pt x="1377" y="145"/>
                    </a:cubicBezTo>
                    <a:cubicBezTo>
                      <a:pt x="1378" y="145"/>
                      <a:pt x="1379" y="144"/>
                      <a:pt x="1380" y="144"/>
                    </a:cubicBezTo>
                    <a:cubicBezTo>
                      <a:pt x="1384" y="144"/>
                      <a:pt x="1387" y="144"/>
                      <a:pt x="1391" y="146"/>
                    </a:cubicBezTo>
                    <a:cubicBezTo>
                      <a:pt x="1393" y="146"/>
                      <a:pt x="1395" y="145"/>
                      <a:pt x="1397" y="145"/>
                    </a:cubicBezTo>
                    <a:cubicBezTo>
                      <a:pt x="1405" y="147"/>
                      <a:pt x="1412" y="146"/>
                      <a:pt x="1420" y="146"/>
                    </a:cubicBezTo>
                    <a:cubicBezTo>
                      <a:pt x="1423" y="146"/>
                      <a:pt x="1426" y="145"/>
                      <a:pt x="1429" y="145"/>
                    </a:cubicBezTo>
                    <a:cubicBezTo>
                      <a:pt x="1431" y="145"/>
                      <a:pt x="1432" y="145"/>
                      <a:pt x="1433" y="146"/>
                    </a:cubicBezTo>
                    <a:cubicBezTo>
                      <a:pt x="1434" y="148"/>
                      <a:pt x="1436" y="147"/>
                      <a:pt x="1437" y="147"/>
                    </a:cubicBezTo>
                    <a:cubicBezTo>
                      <a:pt x="1438" y="147"/>
                      <a:pt x="1438" y="147"/>
                      <a:pt x="1438" y="147"/>
                    </a:cubicBezTo>
                    <a:cubicBezTo>
                      <a:pt x="1440" y="148"/>
                      <a:pt x="1441" y="148"/>
                      <a:pt x="1443" y="149"/>
                    </a:cubicBezTo>
                    <a:cubicBezTo>
                      <a:pt x="1444" y="150"/>
                      <a:pt x="1444" y="152"/>
                      <a:pt x="1446" y="153"/>
                    </a:cubicBezTo>
                    <a:cubicBezTo>
                      <a:pt x="1448" y="154"/>
                      <a:pt x="1450" y="155"/>
                      <a:pt x="1451" y="153"/>
                    </a:cubicBezTo>
                    <a:cubicBezTo>
                      <a:pt x="1452" y="152"/>
                      <a:pt x="1452" y="152"/>
                      <a:pt x="1452" y="152"/>
                    </a:cubicBezTo>
                    <a:cubicBezTo>
                      <a:pt x="1455" y="155"/>
                      <a:pt x="1458" y="155"/>
                      <a:pt x="1461" y="154"/>
                    </a:cubicBezTo>
                    <a:cubicBezTo>
                      <a:pt x="1462" y="154"/>
                      <a:pt x="1464" y="154"/>
                      <a:pt x="1466" y="153"/>
                    </a:cubicBezTo>
                    <a:cubicBezTo>
                      <a:pt x="1467" y="153"/>
                      <a:pt x="1468" y="152"/>
                      <a:pt x="1468" y="153"/>
                    </a:cubicBezTo>
                    <a:cubicBezTo>
                      <a:pt x="1471" y="155"/>
                      <a:pt x="1475" y="155"/>
                      <a:pt x="1478" y="156"/>
                    </a:cubicBezTo>
                    <a:cubicBezTo>
                      <a:pt x="1481" y="156"/>
                      <a:pt x="1483" y="156"/>
                      <a:pt x="1485" y="154"/>
                    </a:cubicBezTo>
                    <a:cubicBezTo>
                      <a:pt x="1487" y="153"/>
                      <a:pt x="1489" y="154"/>
                      <a:pt x="1490" y="155"/>
                    </a:cubicBezTo>
                    <a:cubicBezTo>
                      <a:pt x="1491" y="156"/>
                      <a:pt x="1493" y="155"/>
                      <a:pt x="1494" y="156"/>
                    </a:cubicBezTo>
                    <a:cubicBezTo>
                      <a:pt x="1496" y="157"/>
                      <a:pt x="1496" y="158"/>
                      <a:pt x="1498" y="159"/>
                    </a:cubicBezTo>
                    <a:cubicBezTo>
                      <a:pt x="1495" y="162"/>
                      <a:pt x="1491" y="162"/>
                      <a:pt x="1488" y="161"/>
                    </a:cubicBezTo>
                    <a:cubicBezTo>
                      <a:pt x="1483" y="159"/>
                      <a:pt x="1478" y="160"/>
                      <a:pt x="1474" y="161"/>
                    </a:cubicBezTo>
                    <a:cubicBezTo>
                      <a:pt x="1469" y="163"/>
                      <a:pt x="1465" y="161"/>
                      <a:pt x="1461" y="162"/>
                    </a:cubicBezTo>
                    <a:cubicBezTo>
                      <a:pt x="1468" y="163"/>
                      <a:pt x="1468" y="164"/>
                      <a:pt x="1468" y="167"/>
                    </a:cubicBezTo>
                    <a:cubicBezTo>
                      <a:pt x="1468" y="168"/>
                      <a:pt x="1467" y="168"/>
                      <a:pt x="1467" y="168"/>
                    </a:cubicBezTo>
                    <a:cubicBezTo>
                      <a:pt x="1465" y="167"/>
                      <a:pt x="1462" y="167"/>
                      <a:pt x="1460" y="168"/>
                    </a:cubicBezTo>
                    <a:cubicBezTo>
                      <a:pt x="1460" y="168"/>
                      <a:pt x="1459" y="168"/>
                      <a:pt x="1459" y="168"/>
                    </a:cubicBezTo>
                    <a:cubicBezTo>
                      <a:pt x="1457" y="168"/>
                      <a:pt x="1456" y="168"/>
                      <a:pt x="1454" y="168"/>
                    </a:cubicBezTo>
                    <a:cubicBezTo>
                      <a:pt x="1453" y="168"/>
                      <a:pt x="1452" y="168"/>
                      <a:pt x="1451" y="168"/>
                    </a:cubicBezTo>
                    <a:cubicBezTo>
                      <a:pt x="1450" y="167"/>
                      <a:pt x="1447" y="168"/>
                      <a:pt x="1446" y="165"/>
                    </a:cubicBezTo>
                    <a:cubicBezTo>
                      <a:pt x="1446" y="167"/>
                      <a:pt x="1445" y="168"/>
                      <a:pt x="1443" y="167"/>
                    </a:cubicBezTo>
                    <a:cubicBezTo>
                      <a:pt x="1441" y="167"/>
                      <a:pt x="1439" y="166"/>
                      <a:pt x="1437" y="166"/>
                    </a:cubicBezTo>
                    <a:cubicBezTo>
                      <a:pt x="1436" y="166"/>
                      <a:pt x="1435" y="166"/>
                      <a:pt x="1435" y="167"/>
                    </a:cubicBezTo>
                    <a:cubicBezTo>
                      <a:pt x="1432" y="168"/>
                      <a:pt x="1429" y="168"/>
                      <a:pt x="1426" y="168"/>
                    </a:cubicBezTo>
                    <a:cubicBezTo>
                      <a:pt x="1425" y="168"/>
                      <a:pt x="1425" y="168"/>
                      <a:pt x="1425" y="167"/>
                    </a:cubicBezTo>
                    <a:cubicBezTo>
                      <a:pt x="1422" y="166"/>
                      <a:pt x="1417" y="167"/>
                      <a:pt x="1416" y="168"/>
                    </a:cubicBezTo>
                    <a:cubicBezTo>
                      <a:pt x="1416" y="169"/>
                      <a:pt x="1415" y="169"/>
                      <a:pt x="1414" y="169"/>
                    </a:cubicBezTo>
                    <a:cubicBezTo>
                      <a:pt x="1414" y="169"/>
                      <a:pt x="1414" y="169"/>
                      <a:pt x="1413" y="169"/>
                    </a:cubicBezTo>
                    <a:cubicBezTo>
                      <a:pt x="1413" y="168"/>
                      <a:pt x="1412" y="169"/>
                      <a:pt x="1411" y="169"/>
                    </a:cubicBezTo>
                    <a:cubicBezTo>
                      <a:pt x="1413" y="168"/>
                      <a:pt x="1414" y="169"/>
                      <a:pt x="1413" y="170"/>
                    </a:cubicBezTo>
                    <a:cubicBezTo>
                      <a:pt x="1413" y="172"/>
                      <a:pt x="1412" y="173"/>
                      <a:pt x="1411" y="172"/>
                    </a:cubicBezTo>
                    <a:cubicBezTo>
                      <a:pt x="1407" y="171"/>
                      <a:pt x="1404" y="171"/>
                      <a:pt x="1400" y="170"/>
                    </a:cubicBezTo>
                    <a:cubicBezTo>
                      <a:pt x="1397" y="169"/>
                      <a:pt x="1393" y="170"/>
                      <a:pt x="1389" y="170"/>
                    </a:cubicBezTo>
                    <a:cubicBezTo>
                      <a:pt x="1388" y="169"/>
                      <a:pt x="1387" y="168"/>
                      <a:pt x="1385" y="168"/>
                    </a:cubicBezTo>
                    <a:cubicBezTo>
                      <a:pt x="1383" y="167"/>
                      <a:pt x="1381" y="170"/>
                      <a:pt x="1379" y="170"/>
                    </a:cubicBezTo>
                    <a:cubicBezTo>
                      <a:pt x="1378" y="170"/>
                      <a:pt x="1377" y="171"/>
                      <a:pt x="1376" y="171"/>
                    </a:cubicBezTo>
                    <a:cubicBezTo>
                      <a:pt x="1376" y="171"/>
                      <a:pt x="1375" y="170"/>
                      <a:pt x="1374" y="171"/>
                    </a:cubicBezTo>
                    <a:cubicBezTo>
                      <a:pt x="1373" y="171"/>
                      <a:pt x="1370" y="171"/>
                      <a:pt x="1370" y="173"/>
                    </a:cubicBezTo>
                    <a:cubicBezTo>
                      <a:pt x="1370" y="175"/>
                      <a:pt x="1372" y="176"/>
                      <a:pt x="1374" y="177"/>
                    </a:cubicBezTo>
                    <a:cubicBezTo>
                      <a:pt x="1376" y="178"/>
                      <a:pt x="1378" y="178"/>
                      <a:pt x="1380" y="178"/>
                    </a:cubicBezTo>
                    <a:cubicBezTo>
                      <a:pt x="1381" y="178"/>
                      <a:pt x="1383" y="178"/>
                      <a:pt x="1385" y="178"/>
                    </a:cubicBezTo>
                    <a:cubicBezTo>
                      <a:pt x="1385" y="179"/>
                      <a:pt x="1386" y="179"/>
                      <a:pt x="1387" y="179"/>
                    </a:cubicBezTo>
                    <a:cubicBezTo>
                      <a:pt x="1388" y="179"/>
                      <a:pt x="1389" y="179"/>
                      <a:pt x="1390" y="179"/>
                    </a:cubicBezTo>
                    <a:cubicBezTo>
                      <a:pt x="1393" y="179"/>
                      <a:pt x="1397" y="178"/>
                      <a:pt x="1401" y="179"/>
                    </a:cubicBezTo>
                    <a:cubicBezTo>
                      <a:pt x="1403" y="179"/>
                      <a:pt x="1405" y="181"/>
                      <a:pt x="1407" y="180"/>
                    </a:cubicBezTo>
                    <a:cubicBezTo>
                      <a:pt x="1410" y="180"/>
                      <a:pt x="1413" y="179"/>
                      <a:pt x="1416" y="179"/>
                    </a:cubicBezTo>
                    <a:cubicBezTo>
                      <a:pt x="1421" y="178"/>
                      <a:pt x="1426" y="179"/>
                      <a:pt x="1430" y="181"/>
                    </a:cubicBezTo>
                    <a:cubicBezTo>
                      <a:pt x="1438" y="182"/>
                      <a:pt x="1445" y="182"/>
                      <a:pt x="1452" y="182"/>
                    </a:cubicBezTo>
                    <a:cubicBezTo>
                      <a:pt x="1452" y="182"/>
                      <a:pt x="1453" y="182"/>
                      <a:pt x="1453" y="182"/>
                    </a:cubicBezTo>
                    <a:cubicBezTo>
                      <a:pt x="1458" y="182"/>
                      <a:pt x="1463" y="182"/>
                      <a:pt x="1468" y="182"/>
                    </a:cubicBezTo>
                    <a:cubicBezTo>
                      <a:pt x="1471" y="182"/>
                      <a:pt x="1474" y="182"/>
                      <a:pt x="1476" y="183"/>
                    </a:cubicBezTo>
                    <a:cubicBezTo>
                      <a:pt x="1476" y="183"/>
                      <a:pt x="1477" y="183"/>
                      <a:pt x="1477" y="183"/>
                    </a:cubicBezTo>
                    <a:cubicBezTo>
                      <a:pt x="1480" y="183"/>
                      <a:pt x="1482" y="183"/>
                      <a:pt x="1484" y="184"/>
                    </a:cubicBezTo>
                    <a:cubicBezTo>
                      <a:pt x="1486" y="185"/>
                      <a:pt x="1488" y="183"/>
                      <a:pt x="1489" y="183"/>
                    </a:cubicBezTo>
                    <a:cubicBezTo>
                      <a:pt x="1490" y="183"/>
                      <a:pt x="1491" y="183"/>
                      <a:pt x="1492" y="183"/>
                    </a:cubicBezTo>
                    <a:cubicBezTo>
                      <a:pt x="1493" y="183"/>
                      <a:pt x="1493" y="183"/>
                      <a:pt x="1493" y="183"/>
                    </a:cubicBezTo>
                    <a:cubicBezTo>
                      <a:pt x="1494" y="183"/>
                      <a:pt x="1495" y="184"/>
                      <a:pt x="1495" y="184"/>
                    </a:cubicBezTo>
                    <a:cubicBezTo>
                      <a:pt x="1497" y="186"/>
                      <a:pt x="1495" y="189"/>
                      <a:pt x="1493" y="191"/>
                    </a:cubicBezTo>
                    <a:cubicBezTo>
                      <a:pt x="1494" y="191"/>
                      <a:pt x="1495" y="190"/>
                      <a:pt x="1495" y="189"/>
                    </a:cubicBezTo>
                    <a:cubicBezTo>
                      <a:pt x="1495" y="187"/>
                      <a:pt x="1497" y="187"/>
                      <a:pt x="1498" y="188"/>
                    </a:cubicBezTo>
                    <a:cubicBezTo>
                      <a:pt x="1501" y="189"/>
                      <a:pt x="1502" y="189"/>
                      <a:pt x="1505" y="188"/>
                    </a:cubicBezTo>
                    <a:cubicBezTo>
                      <a:pt x="1505" y="188"/>
                      <a:pt x="1505" y="188"/>
                      <a:pt x="1506" y="188"/>
                    </a:cubicBezTo>
                    <a:cubicBezTo>
                      <a:pt x="1513" y="188"/>
                      <a:pt x="1519" y="192"/>
                      <a:pt x="1525" y="192"/>
                    </a:cubicBezTo>
                    <a:cubicBezTo>
                      <a:pt x="1525" y="193"/>
                      <a:pt x="1526" y="193"/>
                      <a:pt x="1525" y="193"/>
                    </a:cubicBezTo>
                    <a:cubicBezTo>
                      <a:pt x="1525" y="195"/>
                      <a:pt x="1525" y="195"/>
                      <a:pt x="1521" y="196"/>
                    </a:cubicBezTo>
                    <a:cubicBezTo>
                      <a:pt x="1521" y="196"/>
                      <a:pt x="1521" y="196"/>
                      <a:pt x="1521" y="196"/>
                    </a:cubicBezTo>
                    <a:cubicBezTo>
                      <a:pt x="1519" y="200"/>
                      <a:pt x="1516" y="200"/>
                      <a:pt x="1513" y="200"/>
                    </a:cubicBezTo>
                    <a:cubicBezTo>
                      <a:pt x="1510" y="199"/>
                      <a:pt x="1507" y="198"/>
                      <a:pt x="1504" y="199"/>
                    </a:cubicBezTo>
                    <a:cubicBezTo>
                      <a:pt x="1502" y="200"/>
                      <a:pt x="1498" y="199"/>
                      <a:pt x="1495" y="199"/>
                    </a:cubicBezTo>
                    <a:cubicBezTo>
                      <a:pt x="1492" y="199"/>
                      <a:pt x="1491" y="197"/>
                      <a:pt x="1489" y="195"/>
                    </a:cubicBezTo>
                    <a:cubicBezTo>
                      <a:pt x="1489" y="194"/>
                      <a:pt x="1488" y="193"/>
                      <a:pt x="1486" y="194"/>
                    </a:cubicBezTo>
                    <a:cubicBezTo>
                      <a:pt x="1488" y="194"/>
                      <a:pt x="1490" y="194"/>
                      <a:pt x="1489" y="196"/>
                    </a:cubicBezTo>
                    <a:cubicBezTo>
                      <a:pt x="1488" y="198"/>
                      <a:pt x="1487" y="197"/>
                      <a:pt x="1485" y="197"/>
                    </a:cubicBezTo>
                    <a:cubicBezTo>
                      <a:pt x="1482" y="196"/>
                      <a:pt x="1479" y="195"/>
                      <a:pt x="1476" y="193"/>
                    </a:cubicBezTo>
                    <a:cubicBezTo>
                      <a:pt x="1478" y="195"/>
                      <a:pt x="1476" y="196"/>
                      <a:pt x="1477" y="198"/>
                    </a:cubicBezTo>
                    <a:cubicBezTo>
                      <a:pt x="1478" y="197"/>
                      <a:pt x="1477" y="194"/>
                      <a:pt x="1479" y="195"/>
                    </a:cubicBezTo>
                    <a:cubicBezTo>
                      <a:pt x="1481" y="196"/>
                      <a:pt x="1484" y="196"/>
                      <a:pt x="1483" y="200"/>
                    </a:cubicBezTo>
                    <a:cubicBezTo>
                      <a:pt x="1482" y="201"/>
                      <a:pt x="1482" y="203"/>
                      <a:pt x="1479" y="202"/>
                    </a:cubicBezTo>
                    <a:cubicBezTo>
                      <a:pt x="1478" y="202"/>
                      <a:pt x="1476" y="203"/>
                      <a:pt x="1475" y="205"/>
                    </a:cubicBezTo>
                    <a:cubicBezTo>
                      <a:pt x="1474" y="205"/>
                      <a:pt x="1473" y="204"/>
                      <a:pt x="1472" y="203"/>
                    </a:cubicBezTo>
                    <a:cubicBezTo>
                      <a:pt x="1470" y="202"/>
                      <a:pt x="1468" y="201"/>
                      <a:pt x="1466" y="202"/>
                    </a:cubicBezTo>
                    <a:cubicBezTo>
                      <a:pt x="1468" y="202"/>
                      <a:pt x="1469" y="202"/>
                      <a:pt x="1469" y="204"/>
                    </a:cubicBezTo>
                    <a:cubicBezTo>
                      <a:pt x="1470" y="206"/>
                      <a:pt x="1468" y="207"/>
                      <a:pt x="1467" y="207"/>
                    </a:cubicBezTo>
                    <a:cubicBezTo>
                      <a:pt x="1466" y="207"/>
                      <a:pt x="1465" y="206"/>
                      <a:pt x="1464" y="207"/>
                    </a:cubicBezTo>
                    <a:cubicBezTo>
                      <a:pt x="1462" y="209"/>
                      <a:pt x="1461" y="209"/>
                      <a:pt x="1459" y="207"/>
                    </a:cubicBezTo>
                    <a:cubicBezTo>
                      <a:pt x="1458" y="205"/>
                      <a:pt x="1456" y="206"/>
                      <a:pt x="1454" y="206"/>
                    </a:cubicBezTo>
                    <a:cubicBezTo>
                      <a:pt x="1452" y="207"/>
                      <a:pt x="1450" y="207"/>
                      <a:pt x="1448" y="205"/>
                    </a:cubicBezTo>
                    <a:cubicBezTo>
                      <a:pt x="1448" y="205"/>
                      <a:pt x="1448" y="205"/>
                      <a:pt x="1448" y="205"/>
                    </a:cubicBezTo>
                    <a:cubicBezTo>
                      <a:pt x="1448" y="205"/>
                      <a:pt x="1448" y="205"/>
                      <a:pt x="1448" y="205"/>
                    </a:cubicBezTo>
                    <a:cubicBezTo>
                      <a:pt x="1449" y="207"/>
                      <a:pt x="1448" y="207"/>
                      <a:pt x="1447" y="207"/>
                    </a:cubicBezTo>
                    <a:cubicBezTo>
                      <a:pt x="1442" y="207"/>
                      <a:pt x="1438" y="207"/>
                      <a:pt x="1434" y="207"/>
                    </a:cubicBezTo>
                    <a:cubicBezTo>
                      <a:pt x="1433" y="206"/>
                      <a:pt x="1433" y="206"/>
                      <a:pt x="1433" y="206"/>
                    </a:cubicBezTo>
                    <a:cubicBezTo>
                      <a:pt x="1432" y="205"/>
                      <a:pt x="1433" y="205"/>
                      <a:pt x="1433" y="204"/>
                    </a:cubicBezTo>
                    <a:cubicBezTo>
                      <a:pt x="1429" y="205"/>
                      <a:pt x="1426" y="209"/>
                      <a:pt x="1421" y="207"/>
                    </a:cubicBezTo>
                    <a:cubicBezTo>
                      <a:pt x="1420" y="206"/>
                      <a:pt x="1420" y="205"/>
                      <a:pt x="1418" y="206"/>
                    </a:cubicBezTo>
                    <a:cubicBezTo>
                      <a:pt x="1415" y="206"/>
                      <a:pt x="1412" y="207"/>
                      <a:pt x="1408" y="207"/>
                    </a:cubicBezTo>
                    <a:cubicBezTo>
                      <a:pt x="1407" y="207"/>
                      <a:pt x="1406" y="208"/>
                      <a:pt x="1406" y="209"/>
                    </a:cubicBezTo>
                    <a:cubicBezTo>
                      <a:pt x="1405" y="209"/>
                      <a:pt x="1404" y="210"/>
                      <a:pt x="1403" y="211"/>
                    </a:cubicBezTo>
                    <a:cubicBezTo>
                      <a:pt x="1402" y="211"/>
                      <a:pt x="1401" y="211"/>
                      <a:pt x="1401" y="210"/>
                    </a:cubicBezTo>
                    <a:cubicBezTo>
                      <a:pt x="1402" y="205"/>
                      <a:pt x="1398" y="207"/>
                      <a:pt x="1396" y="207"/>
                    </a:cubicBezTo>
                    <a:cubicBezTo>
                      <a:pt x="1390" y="206"/>
                      <a:pt x="1385" y="205"/>
                      <a:pt x="1379" y="205"/>
                    </a:cubicBezTo>
                    <a:cubicBezTo>
                      <a:pt x="1378" y="204"/>
                      <a:pt x="1377" y="203"/>
                      <a:pt x="1377" y="206"/>
                    </a:cubicBezTo>
                    <a:cubicBezTo>
                      <a:pt x="1376" y="207"/>
                      <a:pt x="1374" y="207"/>
                      <a:pt x="1373" y="206"/>
                    </a:cubicBezTo>
                    <a:cubicBezTo>
                      <a:pt x="1373" y="208"/>
                      <a:pt x="1374" y="209"/>
                      <a:pt x="1376" y="209"/>
                    </a:cubicBezTo>
                    <a:cubicBezTo>
                      <a:pt x="1381" y="210"/>
                      <a:pt x="1386" y="210"/>
                      <a:pt x="1392" y="210"/>
                    </a:cubicBezTo>
                    <a:cubicBezTo>
                      <a:pt x="1394" y="210"/>
                      <a:pt x="1396" y="211"/>
                      <a:pt x="1398" y="209"/>
                    </a:cubicBezTo>
                    <a:cubicBezTo>
                      <a:pt x="1399" y="209"/>
                      <a:pt x="1400" y="209"/>
                      <a:pt x="1400" y="210"/>
                    </a:cubicBezTo>
                    <a:cubicBezTo>
                      <a:pt x="1402" y="212"/>
                      <a:pt x="1404" y="212"/>
                      <a:pt x="1406" y="212"/>
                    </a:cubicBezTo>
                    <a:cubicBezTo>
                      <a:pt x="1408" y="213"/>
                      <a:pt x="1411" y="214"/>
                      <a:pt x="1413" y="213"/>
                    </a:cubicBezTo>
                    <a:cubicBezTo>
                      <a:pt x="1414" y="213"/>
                      <a:pt x="1416" y="213"/>
                      <a:pt x="1416" y="215"/>
                    </a:cubicBezTo>
                    <a:cubicBezTo>
                      <a:pt x="1417" y="217"/>
                      <a:pt x="1414" y="217"/>
                      <a:pt x="1413" y="217"/>
                    </a:cubicBezTo>
                    <a:cubicBezTo>
                      <a:pt x="1412" y="218"/>
                      <a:pt x="1411" y="217"/>
                      <a:pt x="1410" y="217"/>
                    </a:cubicBezTo>
                    <a:cubicBezTo>
                      <a:pt x="1412" y="218"/>
                      <a:pt x="1414" y="218"/>
                      <a:pt x="1415" y="217"/>
                    </a:cubicBezTo>
                    <a:cubicBezTo>
                      <a:pt x="1417" y="215"/>
                      <a:pt x="1419" y="217"/>
                      <a:pt x="1421" y="218"/>
                    </a:cubicBezTo>
                    <a:cubicBezTo>
                      <a:pt x="1421" y="219"/>
                      <a:pt x="1421" y="219"/>
                      <a:pt x="1421" y="219"/>
                    </a:cubicBezTo>
                    <a:cubicBezTo>
                      <a:pt x="1420" y="222"/>
                      <a:pt x="1418" y="224"/>
                      <a:pt x="1414" y="224"/>
                    </a:cubicBezTo>
                    <a:cubicBezTo>
                      <a:pt x="1414" y="224"/>
                      <a:pt x="1414" y="224"/>
                      <a:pt x="1414" y="224"/>
                    </a:cubicBezTo>
                    <a:cubicBezTo>
                      <a:pt x="1412" y="225"/>
                      <a:pt x="1411" y="225"/>
                      <a:pt x="1410" y="225"/>
                    </a:cubicBezTo>
                    <a:cubicBezTo>
                      <a:pt x="1408" y="224"/>
                      <a:pt x="1407" y="225"/>
                      <a:pt x="1406" y="226"/>
                    </a:cubicBezTo>
                    <a:cubicBezTo>
                      <a:pt x="1402" y="227"/>
                      <a:pt x="1399" y="230"/>
                      <a:pt x="1394" y="229"/>
                    </a:cubicBezTo>
                    <a:cubicBezTo>
                      <a:pt x="1392" y="229"/>
                      <a:pt x="1390" y="231"/>
                      <a:pt x="1387" y="231"/>
                    </a:cubicBezTo>
                    <a:cubicBezTo>
                      <a:pt x="1386" y="231"/>
                      <a:pt x="1385" y="231"/>
                      <a:pt x="1384" y="231"/>
                    </a:cubicBezTo>
                    <a:cubicBezTo>
                      <a:pt x="1380" y="226"/>
                      <a:pt x="1374" y="225"/>
                      <a:pt x="1368" y="225"/>
                    </a:cubicBezTo>
                    <a:cubicBezTo>
                      <a:pt x="1367" y="226"/>
                      <a:pt x="1365" y="226"/>
                      <a:pt x="1363" y="225"/>
                    </a:cubicBezTo>
                    <a:cubicBezTo>
                      <a:pt x="1363" y="225"/>
                      <a:pt x="1362" y="224"/>
                      <a:pt x="1362" y="225"/>
                    </a:cubicBezTo>
                    <a:cubicBezTo>
                      <a:pt x="1359" y="227"/>
                      <a:pt x="1357" y="226"/>
                      <a:pt x="1355" y="224"/>
                    </a:cubicBezTo>
                    <a:cubicBezTo>
                      <a:pt x="1353" y="223"/>
                      <a:pt x="1352" y="224"/>
                      <a:pt x="1350" y="224"/>
                    </a:cubicBezTo>
                    <a:cubicBezTo>
                      <a:pt x="1348" y="224"/>
                      <a:pt x="1346" y="225"/>
                      <a:pt x="1344" y="224"/>
                    </a:cubicBezTo>
                    <a:cubicBezTo>
                      <a:pt x="1344" y="224"/>
                      <a:pt x="1344" y="224"/>
                      <a:pt x="1344" y="224"/>
                    </a:cubicBezTo>
                    <a:cubicBezTo>
                      <a:pt x="1344" y="223"/>
                      <a:pt x="1344" y="223"/>
                      <a:pt x="1343" y="223"/>
                    </a:cubicBezTo>
                    <a:cubicBezTo>
                      <a:pt x="1345" y="227"/>
                      <a:pt x="1343" y="229"/>
                      <a:pt x="1339" y="229"/>
                    </a:cubicBezTo>
                    <a:cubicBezTo>
                      <a:pt x="1339" y="229"/>
                      <a:pt x="1338" y="229"/>
                      <a:pt x="1339" y="231"/>
                    </a:cubicBezTo>
                    <a:cubicBezTo>
                      <a:pt x="1340" y="233"/>
                      <a:pt x="1338" y="233"/>
                      <a:pt x="1337" y="233"/>
                    </a:cubicBezTo>
                    <a:cubicBezTo>
                      <a:pt x="1336" y="234"/>
                      <a:pt x="1334" y="233"/>
                      <a:pt x="1334" y="235"/>
                    </a:cubicBezTo>
                    <a:cubicBezTo>
                      <a:pt x="1335" y="236"/>
                      <a:pt x="1334" y="239"/>
                      <a:pt x="1337" y="238"/>
                    </a:cubicBezTo>
                    <a:cubicBezTo>
                      <a:pt x="1338" y="238"/>
                      <a:pt x="1339" y="238"/>
                      <a:pt x="1339" y="239"/>
                    </a:cubicBezTo>
                    <a:cubicBezTo>
                      <a:pt x="1339" y="241"/>
                      <a:pt x="1338" y="241"/>
                      <a:pt x="1337" y="241"/>
                    </a:cubicBezTo>
                    <a:cubicBezTo>
                      <a:pt x="1336" y="241"/>
                      <a:pt x="1333" y="241"/>
                      <a:pt x="1335" y="244"/>
                    </a:cubicBezTo>
                    <a:cubicBezTo>
                      <a:pt x="1335" y="244"/>
                      <a:pt x="1334" y="245"/>
                      <a:pt x="1334" y="245"/>
                    </a:cubicBezTo>
                    <a:cubicBezTo>
                      <a:pt x="1333" y="245"/>
                      <a:pt x="1331" y="244"/>
                      <a:pt x="1330" y="246"/>
                    </a:cubicBezTo>
                    <a:cubicBezTo>
                      <a:pt x="1330" y="246"/>
                      <a:pt x="1330" y="246"/>
                      <a:pt x="1330" y="246"/>
                    </a:cubicBezTo>
                    <a:cubicBezTo>
                      <a:pt x="1328" y="246"/>
                      <a:pt x="1328" y="245"/>
                      <a:pt x="1327" y="244"/>
                    </a:cubicBezTo>
                    <a:cubicBezTo>
                      <a:pt x="1326" y="244"/>
                      <a:pt x="1326" y="245"/>
                      <a:pt x="1325" y="245"/>
                    </a:cubicBezTo>
                    <a:cubicBezTo>
                      <a:pt x="1324" y="245"/>
                      <a:pt x="1323" y="245"/>
                      <a:pt x="1322" y="244"/>
                    </a:cubicBezTo>
                    <a:cubicBezTo>
                      <a:pt x="1322" y="244"/>
                      <a:pt x="1321" y="243"/>
                      <a:pt x="1322" y="243"/>
                    </a:cubicBezTo>
                    <a:cubicBezTo>
                      <a:pt x="1321" y="243"/>
                      <a:pt x="1321" y="244"/>
                      <a:pt x="1321" y="244"/>
                    </a:cubicBezTo>
                    <a:cubicBezTo>
                      <a:pt x="1322" y="247"/>
                      <a:pt x="1321" y="247"/>
                      <a:pt x="1319" y="247"/>
                    </a:cubicBezTo>
                    <a:cubicBezTo>
                      <a:pt x="1318" y="246"/>
                      <a:pt x="1317" y="245"/>
                      <a:pt x="1315" y="246"/>
                    </a:cubicBezTo>
                    <a:cubicBezTo>
                      <a:pt x="1313" y="247"/>
                      <a:pt x="1311" y="247"/>
                      <a:pt x="1312" y="243"/>
                    </a:cubicBezTo>
                    <a:cubicBezTo>
                      <a:pt x="1312" y="243"/>
                      <a:pt x="1311" y="243"/>
                      <a:pt x="1310" y="243"/>
                    </a:cubicBezTo>
                    <a:cubicBezTo>
                      <a:pt x="1309" y="242"/>
                      <a:pt x="1309" y="243"/>
                      <a:pt x="1308" y="244"/>
                    </a:cubicBezTo>
                    <a:cubicBezTo>
                      <a:pt x="1308" y="244"/>
                      <a:pt x="1308" y="247"/>
                      <a:pt x="1306" y="246"/>
                    </a:cubicBezTo>
                    <a:cubicBezTo>
                      <a:pt x="1305" y="245"/>
                      <a:pt x="1305" y="245"/>
                      <a:pt x="1304" y="246"/>
                    </a:cubicBezTo>
                    <a:cubicBezTo>
                      <a:pt x="1304" y="246"/>
                      <a:pt x="1303" y="246"/>
                      <a:pt x="1304" y="246"/>
                    </a:cubicBezTo>
                    <a:cubicBezTo>
                      <a:pt x="1304" y="246"/>
                      <a:pt x="1304" y="246"/>
                      <a:pt x="1304" y="245"/>
                    </a:cubicBezTo>
                    <a:cubicBezTo>
                      <a:pt x="1305" y="245"/>
                      <a:pt x="1305" y="245"/>
                      <a:pt x="1306" y="246"/>
                    </a:cubicBezTo>
                    <a:cubicBezTo>
                      <a:pt x="1308" y="248"/>
                      <a:pt x="1306" y="249"/>
                      <a:pt x="1304" y="249"/>
                    </a:cubicBezTo>
                    <a:cubicBezTo>
                      <a:pt x="1305" y="251"/>
                      <a:pt x="1307" y="250"/>
                      <a:pt x="1307" y="252"/>
                    </a:cubicBezTo>
                    <a:cubicBezTo>
                      <a:pt x="1307" y="253"/>
                      <a:pt x="1306" y="253"/>
                      <a:pt x="1305" y="254"/>
                    </a:cubicBezTo>
                    <a:cubicBezTo>
                      <a:pt x="1306" y="254"/>
                      <a:pt x="1308" y="253"/>
                      <a:pt x="1308" y="255"/>
                    </a:cubicBezTo>
                    <a:cubicBezTo>
                      <a:pt x="1309" y="256"/>
                      <a:pt x="1308" y="257"/>
                      <a:pt x="1306" y="258"/>
                    </a:cubicBezTo>
                    <a:cubicBezTo>
                      <a:pt x="1306" y="258"/>
                      <a:pt x="1305" y="258"/>
                      <a:pt x="1306" y="258"/>
                    </a:cubicBezTo>
                    <a:cubicBezTo>
                      <a:pt x="1306" y="259"/>
                      <a:pt x="1307" y="260"/>
                      <a:pt x="1307" y="259"/>
                    </a:cubicBezTo>
                    <a:cubicBezTo>
                      <a:pt x="1310" y="259"/>
                      <a:pt x="1312" y="261"/>
                      <a:pt x="1314" y="261"/>
                    </a:cubicBezTo>
                    <a:cubicBezTo>
                      <a:pt x="1316" y="262"/>
                      <a:pt x="1317" y="263"/>
                      <a:pt x="1316" y="265"/>
                    </a:cubicBezTo>
                    <a:cubicBezTo>
                      <a:pt x="1317" y="263"/>
                      <a:pt x="1319" y="262"/>
                      <a:pt x="1321" y="261"/>
                    </a:cubicBezTo>
                    <a:cubicBezTo>
                      <a:pt x="1322" y="260"/>
                      <a:pt x="1323" y="258"/>
                      <a:pt x="1325" y="259"/>
                    </a:cubicBezTo>
                    <a:cubicBezTo>
                      <a:pt x="1327" y="260"/>
                      <a:pt x="1329" y="263"/>
                      <a:pt x="1328" y="264"/>
                    </a:cubicBezTo>
                    <a:cubicBezTo>
                      <a:pt x="1327" y="266"/>
                      <a:pt x="1325" y="267"/>
                      <a:pt x="1323" y="265"/>
                    </a:cubicBezTo>
                    <a:cubicBezTo>
                      <a:pt x="1322" y="265"/>
                      <a:pt x="1322" y="265"/>
                      <a:pt x="1321" y="265"/>
                    </a:cubicBezTo>
                    <a:cubicBezTo>
                      <a:pt x="1321" y="266"/>
                      <a:pt x="1321" y="267"/>
                      <a:pt x="1323" y="268"/>
                    </a:cubicBezTo>
                    <a:cubicBezTo>
                      <a:pt x="1324" y="268"/>
                      <a:pt x="1325" y="268"/>
                      <a:pt x="1324" y="270"/>
                    </a:cubicBezTo>
                    <a:cubicBezTo>
                      <a:pt x="1324" y="271"/>
                      <a:pt x="1323" y="271"/>
                      <a:pt x="1322" y="271"/>
                    </a:cubicBezTo>
                    <a:cubicBezTo>
                      <a:pt x="1320" y="272"/>
                      <a:pt x="1318" y="272"/>
                      <a:pt x="1316" y="272"/>
                    </a:cubicBezTo>
                    <a:cubicBezTo>
                      <a:pt x="1312" y="273"/>
                      <a:pt x="1310" y="275"/>
                      <a:pt x="1307" y="276"/>
                    </a:cubicBezTo>
                    <a:cubicBezTo>
                      <a:pt x="1304" y="278"/>
                      <a:pt x="1301" y="277"/>
                      <a:pt x="1299" y="277"/>
                    </a:cubicBezTo>
                    <a:cubicBezTo>
                      <a:pt x="1293" y="278"/>
                      <a:pt x="1286" y="277"/>
                      <a:pt x="1280" y="277"/>
                    </a:cubicBezTo>
                    <a:cubicBezTo>
                      <a:pt x="1280" y="277"/>
                      <a:pt x="1279" y="277"/>
                      <a:pt x="1278" y="277"/>
                    </a:cubicBezTo>
                    <a:cubicBezTo>
                      <a:pt x="1277" y="276"/>
                      <a:pt x="1276" y="275"/>
                      <a:pt x="1278" y="274"/>
                    </a:cubicBezTo>
                    <a:cubicBezTo>
                      <a:pt x="1277" y="274"/>
                      <a:pt x="1277" y="275"/>
                      <a:pt x="1276" y="276"/>
                    </a:cubicBezTo>
                    <a:cubicBezTo>
                      <a:pt x="1276" y="276"/>
                      <a:pt x="1275" y="276"/>
                      <a:pt x="1275" y="276"/>
                    </a:cubicBezTo>
                    <a:cubicBezTo>
                      <a:pt x="1274" y="275"/>
                      <a:pt x="1273" y="275"/>
                      <a:pt x="1272" y="275"/>
                    </a:cubicBezTo>
                    <a:cubicBezTo>
                      <a:pt x="1271" y="276"/>
                      <a:pt x="1270" y="277"/>
                      <a:pt x="1268" y="277"/>
                    </a:cubicBezTo>
                    <a:cubicBezTo>
                      <a:pt x="1267" y="276"/>
                      <a:pt x="1265" y="276"/>
                      <a:pt x="1264" y="277"/>
                    </a:cubicBezTo>
                    <a:cubicBezTo>
                      <a:pt x="1264" y="278"/>
                      <a:pt x="1265" y="278"/>
                      <a:pt x="1266" y="279"/>
                    </a:cubicBezTo>
                    <a:cubicBezTo>
                      <a:pt x="1265" y="279"/>
                      <a:pt x="1265" y="281"/>
                      <a:pt x="1266" y="282"/>
                    </a:cubicBezTo>
                    <a:cubicBezTo>
                      <a:pt x="1266" y="283"/>
                      <a:pt x="1266" y="283"/>
                      <a:pt x="1266" y="284"/>
                    </a:cubicBezTo>
                    <a:cubicBezTo>
                      <a:pt x="1263" y="284"/>
                      <a:pt x="1265" y="285"/>
                      <a:pt x="1265" y="286"/>
                    </a:cubicBezTo>
                    <a:cubicBezTo>
                      <a:pt x="1267" y="282"/>
                      <a:pt x="1267" y="282"/>
                      <a:pt x="1269" y="284"/>
                    </a:cubicBezTo>
                    <a:cubicBezTo>
                      <a:pt x="1268" y="286"/>
                      <a:pt x="1270" y="287"/>
                      <a:pt x="1271" y="289"/>
                    </a:cubicBezTo>
                    <a:cubicBezTo>
                      <a:pt x="1271" y="289"/>
                      <a:pt x="1271" y="289"/>
                      <a:pt x="1271" y="289"/>
                    </a:cubicBezTo>
                    <a:cubicBezTo>
                      <a:pt x="1270" y="291"/>
                      <a:pt x="1273" y="291"/>
                      <a:pt x="1273" y="292"/>
                    </a:cubicBezTo>
                    <a:cubicBezTo>
                      <a:pt x="1273" y="292"/>
                      <a:pt x="1273" y="293"/>
                      <a:pt x="1273" y="293"/>
                    </a:cubicBezTo>
                    <a:cubicBezTo>
                      <a:pt x="1270" y="293"/>
                      <a:pt x="1269" y="296"/>
                      <a:pt x="1266" y="297"/>
                    </a:cubicBezTo>
                    <a:cubicBezTo>
                      <a:pt x="1266" y="297"/>
                      <a:pt x="1265" y="297"/>
                      <a:pt x="1264" y="297"/>
                    </a:cubicBezTo>
                    <a:cubicBezTo>
                      <a:pt x="1263" y="295"/>
                      <a:pt x="1261" y="295"/>
                      <a:pt x="1260" y="297"/>
                    </a:cubicBezTo>
                    <a:cubicBezTo>
                      <a:pt x="1260" y="297"/>
                      <a:pt x="1259" y="297"/>
                      <a:pt x="1259" y="297"/>
                    </a:cubicBezTo>
                    <a:cubicBezTo>
                      <a:pt x="1258" y="297"/>
                      <a:pt x="1253" y="292"/>
                      <a:pt x="1253" y="292"/>
                    </a:cubicBezTo>
                    <a:cubicBezTo>
                      <a:pt x="1253" y="290"/>
                      <a:pt x="1252" y="289"/>
                      <a:pt x="1251" y="290"/>
                    </a:cubicBezTo>
                    <a:cubicBezTo>
                      <a:pt x="1250" y="291"/>
                      <a:pt x="1249" y="291"/>
                      <a:pt x="1248" y="291"/>
                    </a:cubicBezTo>
                    <a:cubicBezTo>
                      <a:pt x="1246" y="291"/>
                      <a:pt x="1245" y="291"/>
                      <a:pt x="1245" y="293"/>
                    </a:cubicBezTo>
                    <a:cubicBezTo>
                      <a:pt x="1245" y="295"/>
                      <a:pt x="1244" y="295"/>
                      <a:pt x="1243" y="295"/>
                    </a:cubicBezTo>
                    <a:cubicBezTo>
                      <a:pt x="1238" y="296"/>
                      <a:pt x="1234" y="296"/>
                      <a:pt x="1230" y="296"/>
                    </a:cubicBezTo>
                    <a:cubicBezTo>
                      <a:pt x="1228" y="296"/>
                      <a:pt x="1227" y="297"/>
                      <a:pt x="1226" y="297"/>
                    </a:cubicBezTo>
                    <a:cubicBezTo>
                      <a:pt x="1226" y="298"/>
                      <a:pt x="1225" y="299"/>
                      <a:pt x="1224" y="299"/>
                    </a:cubicBezTo>
                    <a:cubicBezTo>
                      <a:pt x="1221" y="298"/>
                      <a:pt x="1218" y="298"/>
                      <a:pt x="1217" y="302"/>
                    </a:cubicBezTo>
                    <a:cubicBezTo>
                      <a:pt x="1217" y="302"/>
                      <a:pt x="1216" y="303"/>
                      <a:pt x="1215" y="302"/>
                    </a:cubicBezTo>
                    <a:cubicBezTo>
                      <a:pt x="1214" y="302"/>
                      <a:pt x="1214" y="302"/>
                      <a:pt x="1214" y="301"/>
                    </a:cubicBezTo>
                    <a:cubicBezTo>
                      <a:pt x="1214" y="300"/>
                      <a:pt x="1214" y="299"/>
                      <a:pt x="1213" y="299"/>
                    </a:cubicBezTo>
                    <a:cubicBezTo>
                      <a:pt x="1213" y="300"/>
                      <a:pt x="1213" y="301"/>
                      <a:pt x="1211" y="300"/>
                    </a:cubicBezTo>
                    <a:cubicBezTo>
                      <a:pt x="1209" y="299"/>
                      <a:pt x="1207" y="300"/>
                      <a:pt x="1206" y="302"/>
                    </a:cubicBezTo>
                    <a:cubicBezTo>
                      <a:pt x="1207" y="301"/>
                      <a:pt x="1208" y="300"/>
                      <a:pt x="1209" y="300"/>
                    </a:cubicBezTo>
                    <a:cubicBezTo>
                      <a:pt x="1210" y="300"/>
                      <a:pt x="1211" y="300"/>
                      <a:pt x="1210" y="302"/>
                    </a:cubicBezTo>
                    <a:cubicBezTo>
                      <a:pt x="1210" y="303"/>
                      <a:pt x="1210" y="304"/>
                      <a:pt x="1210" y="305"/>
                    </a:cubicBezTo>
                    <a:cubicBezTo>
                      <a:pt x="1210" y="306"/>
                      <a:pt x="1210" y="307"/>
                      <a:pt x="1210" y="308"/>
                    </a:cubicBezTo>
                    <a:cubicBezTo>
                      <a:pt x="1211" y="309"/>
                      <a:pt x="1211" y="310"/>
                      <a:pt x="1211" y="311"/>
                    </a:cubicBezTo>
                    <a:cubicBezTo>
                      <a:pt x="1211" y="313"/>
                      <a:pt x="1210" y="315"/>
                      <a:pt x="1207" y="314"/>
                    </a:cubicBezTo>
                    <a:cubicBezTo>
                      <a:pt x="1209" y="317"/>
                      <a:pt x="1209" y="318"/>
                      <a:pt x="1206" y="319"/>
                    </a:cubicBezTo>
                    <a:cubicBezTo>
                      <a:pt x="1205" y="320"/>
                      <a:pt x="1205" y="320"/>
                      <a:pt x="1205" y="321"/>
                    </a:cubicBezTo>
                    <a:cubicBezTo>
                      <a:pt x="1205" y="322"/>
                      <a:pt x="1205" y="322"/>
                      <a:pt x="1206" y="322"/>
                    </a:cubicBezTo>
                    <a:cubicBezTo>
                      <a:pt x="1207" y="322"/>
                      <a:pt x="1208" y="321"/>
                      <a:pt x="1208" y="323"/>
                    </a:cubicBezTo>
                    <a:cubicBezTo>
                      <a:pt x="1208" y="323"/>
                      <a:pt x="1207" y="324"/>
                      <a:pt x="1206" y="324"/>
                    </a:cubicBezTo>
                    <a:cubicBezTo>
                      <a:pt x="1205" y="325"/>
                      <a:pt x="1205" y="325"/>
                      <a:pt x="1202" y="324"/>
                    </a:cubicBezTo>
                    <a:cubicBezTo>
                      <a:pt x="1204" y="325"/>
                      <a:pt x="1205" y="326"/>
                      <a:pt x="1206" y="327"/>
                    </a:cubicBezTo>
                    <a:cubicBezTo>
                      <a:pt x="1207" y="327"/>
                      <a:pt x="1208" y="328"/>
                      <a:pt x="1208" y="329"/>
                    </a:cubicBezTo>
                    <a:cubicBezTo>
                      <a:pt x="1207" y="330"/>
                      <a:pt x="1206" y="330"/>
                      <a:pt x="1205" y="330"/>
                    </a:cubicBezTo>
                    <a:cubicBezTo>
                      <a:pt x="1204" y="331"/>
                      <a:pt x="1202" y="331"/>
                      <a:pt x="1201" y="329"/>
                    </a:cubicBezTo>
                    <a:cubicBezTo>
                      <a:pt x="1199" y="328"/>
                      <a:pt x="1196" y="329"/>
                      <a:pt x="1195" y="331"/>
                    </a:cubicBezTo>
                    <a:cubicBezTo>
                      <a:pt x="1194" y="332"/>
                      <a:pt x="1193" y="331"/>
                      <a:pt x="1193" y="331"/>
                    </a:cubicBezTo>
                    <a:cubicBezTo>
                      <a:pt x="1190" y="331"/>
                      <a:pt x="1187" y="332"/>
                      <a:pt x="1184" y="333"/>
                    </a:cubicBezTo>
                    <a:cubicBezTo>
                      <a:pt x="1181" y="334"/>
                      <a:pt x="1178" y="335"/>
                      <a:pt x="1174" y="336"/>
                    </a:cubicBezTo>
                    <a:cubicBezTo>
                      <a:pt x="1175" y="337"/>
                      <a:pt x="1177" y="338"/>
                      <a:pt x="1175" y="340"/>
                    </a:cubicBezTo>
                    <a:cubicBezTo>
                      <a:pt x="1175" y="340"/>
                      <a:pt x="1175" y="340"/>
                      <a:pt x="1175" y="340"/>
                    </a:cubicBezTo>
                    <a:cubicBezTo>
                      <a:pt x="1176" y="340"/>
                      <a:pt x="1178" y="340"/>
                      <a:pt x="1177" y="341"/>
                    </a:cubicBezTo>
                    <a:cubicBezTo>
                      <a:pt x="1175" y="343"/>
                      <a:pt x="1176" y="348"/>
                      <a:pt x="1171" y="347"/>
                    </a:cubicBezTo>
                    <a:cubicBezTo>
                      <a:pt x="1170" y="346"/>
                      <a:pt x="1167" y="347"/>
                      <a:pt x="1166" y="345"/>
                    </a:cubicBezTo>
                    <a:cubicBezTo>
                      <a:pt x="1165" y="349"/>
                      <a:pt x="1161" y="351"/>
                      <a:pt x="1158" y="349"/>
                    </a:cubicBezTo>
                    <a:cubicBezTo>
                      <a:pt x="1156" y="347"/>
                      <a:pt x="1155" y="348"/>
                      <a:pt x="1154" y="348"/>
                    </a:cubicBezTo>
                    <a:cubicBezTo>
                      <a:pt x="1148" y="350"/>
                      <a:pt x="1142" y="351"/>
                      <a:pt x="1138" y="347"/>
                    </a:cubicBezTo>
                    <a:cubicBezTo>
                      <a:pt x="1137" y="346"/>
                      <a:pt x="1137" y="346"/>
                      <a:pt x="1136" y="346"/>
                    </a:cubicBezTo>
                    <a:cubicBezTo>
                      <a:pt x="1136" y="346"/>
                      <a:pt x="1136" y="346"/>
                      <a:pt x="1136" y="346"/>
                    </a:cubicBezTo>
                    <a:cubicBezTo>
                      <a:pt x="1137" y="346"/>
                      <a:pt x="1138" y="346"/>
                      <a:pt x="1137" y="347"/>
                    </a:cubicBezTo>
                    <a:cubicBezTo>
                      <a:pt x="1137" y="348"/>
                      <a:pt x="1136" y="349"/>
                      <a:pt x="1135" y="349"/>
                    </a:cubicBezTo>
                    <a:cubicBezTo>
                      <a:pt x="1135" y="349"/>
                      <a:pt x="1133" y="349"/>
                      <a:pt x="1135" y="350"/>
                    </a:cubicBezTo>
                    <a:cubicBezTo>
                      <a:pt x="1136" y="350"/>
                      <a:pt x="1136" y="351"/>
                      <a:pt x="1135" y="352"/>
                    </a:cubicBezTo>
                    <a:cubicBezTo>
                      <a:pt x="1135" y="353"/>
                      <a:pt x="1134" y="352"/>
                      <a:pt x="1133" y="352"/>
                    </a:cubicBezTo>
                    <a:cubicBezTo>
                      <a:pt x="1131" y="352"/>
                      <a:pt x="1129" y="351"/>
                      <a:pt x="1127" y="349"/>
                    </a:cubicBezTo>
                    <a:cubicBezTo>
                      <a:pt x="1126" y="349"/>
                      <a:pt x="1124" y="349"/>
                      <a:pt x="1123" y="348"/>
                    </a:cubicBezTo>
                    <a:cubicBezTo>
                      <a:pt x="1122" y="346"/>
                      <a:pt x="1122" y="345"/>
                      <a:pt x="1126" y="345"/>
                    </a:cubicBezTo>
                    <a:cubicBezTo>
                      <a:pt x="1125" y="345"/>
                      <a:pt x="1124" y="345"/>
                      <a:pt x="1123" y="345"/>
                    </a:cubicBezTo>
                    <a:cubicBezTo>
                      <a:pt x="1119" y="345"/>
                      <a:pt x="1119" y="345"/>
                      <a:pt x="1120" y="348"/>
                    </a:cubicBezTo>
                    <a:cubicBezTo>
                      <a:pt x="1118" y="349"/>
                      <a:pt x="1116" y="351"/>
                      <a:pt x="1113" y="350"/>
                    </a:cubicBezTo>
                    <a:cubicBezTo>
                      <a:pt x="1113" y="349"/>
                      <a:pt x="1113" y="349"/>
                      <a:pt x="1114" y="348"/>
                    </a:cubicBezTo>
                    <a:cubicBezTo>
                      <a:pt x="1114" y="348"/>
                      <a:pt x="1115" y="347"/>
                      <a:pt x="1115" y="347"/>
                    </a:cubicBezTo>
                    <a:cubicBezTo>
                      <a:pt x="1115" y="347"/>
                      <a:pt x="1115" y="347"/>
                      <a:pt x="1115" y="347"/>
                    </a:cubicBezTo>
                    <a:cubicBezTo>
                      <a:pt x="1113" y="347"/>
                      <a:pt x="1114" y="344"/>
                      <a:pt x="1112" y="346"/>
                    </a:cubicBezTo>
                    <a:cubicBezTo>
                      <a:pt x="1111" y="347"/>
                      <a:pt x="1109" y="347"/>
                      <a:pt x="1108" y="346"/>
                    </a:cubicBezTo>
                    <a:cubicBezTo>
                      <a:pt x="1107" y="346"/>
                      <a:pt x="1106" y="345"/>
                      <a:pt x="1105" y="345"/>
                    </a:cubicBezTo>
                    <a:cubicBezTo>
                      <a:pt x="1104" y="345"/>
                      <a:pt x="1104" y="345"/>
                      <a:pt x="1104" y="345"/>
                    </a:cubicBezTo>
                    <a:cubicBezTo>
                      <a:pt x="1103" y="346"/>
                      <a:pt x="1103" y="347"/>
                      <a:pt x="1104" y="348"/>
                    </a:cubicBezTo>
                    <a:cubicBezTo>
                      <a:pt x="1104" y="348"/>
                      <a:pt x="1105" y="348"/>
                      <a:pt x="1106" y="348"/>
                    </a:cubicBezTo>
                    <a:cubicBezTo>
                      <a:pt x="1108" y="346"/>
                      <a:pt x="1111" y="347"/>
                      <a:pt x="1113" y="350"/>
                    </a:cubicBezTo>
                    <a:cubicBezTo>
                      <a:pt x="1109" y="351"/>
                      <a:pt x="1106" y="352"/>
                      <a:pt x="1102" y="351"/>
                    </a:cubicBezTo>
                    <a:cubicBezTo>
                      <a:pt x="1099" y="350"/>
                      <a:pt x="1096" y="350"/>
                      <a:pt x="1093" y="353"/>
                    </a:cubicBezTo>
                    <a:cubicBezTo>
                      <a:pt x="1091" y="355"/>
                      <a:pt x="1090" y="355"/>
                      <a:pt x="1088" y="352"/>
                    </a:cubicBezTo>
                    <a:cubicBezTo>
                      <a:pt x="1086" y="349"/>
                      <a:pt x="1084" y="350"/>
                      <a:pt x="1081" y="349"/>
                    </a:cubicBezTo>
                    <a:cubicBezTo>
                      <a:pt x="1080" y="349"/>
                      <a:pt x="1079" y="350"/>
                      <a:pt x="1078" y="349"/>
                    </a:cubicBezTo>
                    <a:cubicBezTo>
                      <a:pt x="1080" y="350"/>
                      <a:pt x="1082" y="350"/>
                      <a:pt x="1083" y="350"/>
                    </a:cubicBezTo>
                    <a:cubicBezTo>
                      <a:pt x="1088" y="351"/>
                      <a:pt x="1089" y="353"/>
                      <a:pt x="1087" y="358"/>
                    </a:cubicBezTo>
                    <a:cubicBezTo>
                      <a:pt x="1084" y="358"/>
                      <a:pt x="1082" y="359"/>
                      <a:pt x="1080" y="359"/>
                    </a:cubicBezTo>
                    <a:cubicBezTo>
                      <a:pt x="1079" y="358"/>
                      <a:pt x="1078" y="358"/>
                      <a:pt x="1077" y="358"/>
                    </a:cubicBezTo>
                    <a:cubicBezTo>
                      <a:pt x="1077" y="357"/>
                      <a:pt x="1077" y="358"/>
                      <a:pt x="1077" y="358"/>
                    </a:cubicBezTo>
                    <a:cubicBezTo>
                      <a:pt x="1077" y="357"/>
                      <a:pt x="1077" y="358"/>
                      <a:pt x="1077" y="358"/>
                    </a:cubicBezTo>
                    <a:cubicBezTo>
                      <a:pt x="1077" y="359"/>
                      <a:pt x="1076" y="359"/>
                      <a:pt x="1075" y="359"/>
                    </a:cubicBezTo>
                    <a:cubicBezTo>
                      <a:pt x="1073" y="357"/>
                      <a:pt x="1072" y="358"/>
                      <a:pt x="1070" y="358"/>
                    </a:cubicBezTo>
                    <a:cubicBezTo>
                      <a:pt x="1070" y="358"/>
                      <a:pt x="1069" y="357"/>
                      <a:pt x="1068" y="357"/>
                    </a:cubicBezTo>
                    <a:cubicBezTo>
                      <a:pt x="1068" y="357"/>
                      <a:pt x="1068" y="358"/>
                      <a:pt x="1068" y="358"/>
                    </a:cubicBezTo>
                    <a:cubicBezTo>
                      <a:pt x="1069" y="357"/>
                      <a:pt x="1069" y="358"/>
                      <a:pt x="1070" y="358"/>
                    </a:cubicBezTo>
                    <a:cubicBezTo>
                      <a:pt x="1070" y="358"/>
                      <a:pt x="1070" y="359"/>
                      <a:pt x="1070" y="359"/>
                    </a:cubicBezTo>
                    <a:cubicBezTo>
                      <a:pt x="1069" y="360"/>
                      <a:pt x="1069" y="360"/>
                      <a:pt x="1069" y="360"/>
                    </a:cubicBezTo>
                    <a:cubicBezTo>
                      <a:pt x="1065" y="359"/>
                      <a:pt x="1062" y="360"/>
                      <a:pt x="1059" y="360"/>
                    </a:cubicBezTo>
                    <a:cubicBezTo>
                      <a:pt x="1058" y="359"/>
                      <a:pt x="1059" y="360"/>
                      <a:pt x="1059" y="360"/>
                    </a:cubicBezTo>
                    <a:cubicBezTo>
                      <a:pt x="1059" y="361"/>
                      <a:pt x="1058" y="361"/>
                      <a:pt x="1058" y="362"/>
                    </a:cubicBezTo>
                    <a:cubicBezTo>
                      <a:pt x="1056" y="362"/>
                      <a:pt x="1055" y="362"/>
                      <a:pt x="1054" y="361"/>
                    </a:cubicBezTo>
                    <a:cubicBezTo>
                      <a:pt x="1050" y="360"/>
                      <a:pt x="1047" y="362"/>
                      <a:pt x="1044" y="363"/>
                    </a:cubicBezTo>
                    <a:cubicBezTo>
                      <a:pt x="1043" y="363"/>
                      <a:pt x="1042" y="364"/>
                      <a:pt x="1041" y="364"/>
                    </a:cubicBezTo>
                    <a:cubicBezTo>
                      <a:pt x="1040" y="364"/>
                      <a:pt x="1039" y="364"/>
                      <a:pt x="1038" y="365"/>
                    </a:cubicBezTo>
                    <a:cubicBezTo>
                      <a:pt x="1036" y="366"/>
                      <a:pt x="1033" y="366"/>
                      <a:pt x="1030" y="366"/>
                    </a:cubicBezTo>
                    <a:cubicBezTo>
                      <a:pt x="1029" y="366"/>
                      <a:pt x="1028" y="365"/>
                      <a:pt x="1027" y="366"/>
                    </a:cubicBezTo>
                    <a:cubicBezTo>
                      <a:pt x="1027" y="367"/>
                      <a:pt x="1023" y="368"/>
                      <a:pt x="1025" y="370"/>
                    </a:cubicBezTo>
                    <a:cubicBezTo>
                      <a:pt x="1025" y="371"/>
                      <a:pt x="1026" y="372"/>
                      <a:pt x="1025" y="372"/>
                    </a:cubicBezTo>
                    <a:cubicBezTo>
                      <a:pt x="1024" y="373"/>
                      <a:pt x="1024" y="372"/>
                      <a:pt x="1023" y="372"/>
                    </a:cubicBezTo>
                    <a:cubicBezTo>
                      <a:pt x="1022" y="371"/>
                      <a:pt x="1021" y="371"/>
                      <a:pt x="1020" y="369"/>
                    </a:cubicBezTo>
                    <a:cubicBezTo>
                      <a:pt x="1021" y="373"/>
                      <a:pt x="1019" y="375"/>
                      <a:pt x="1016" y="376"/>
                    </a:cubicBezTo>
                    <a:cubicBezTo>
                      <a:pt x="1014" y="376"/>
                      <a:pt x="1013" y="377"/>
                      <a:pt x="1012" y="378"/>
                    </a:cubicBezTo>
                    <a:cubicBezTo>
                      <a:pt x="1011" y="378"/>
                      <a:pt x="1010" y="379"/>
                      <a:pt x="1009" y="378"/>
                    </a:cubicBezTo>
                    <a:cubicBezTo>
                      <a:pt x="1008" y="377"/>
                      <a:pt x="1009" y="376"/>
                      <a:pt x="1010" y="375"/>
                    </a:cubicBezTo>
                    <a:cubicBezTo>
                      <a:pt x="1009" y="375"/>
                      <a:pt x="1008" y="376"/>
                      <a:pt x="1008" y="378"/>
                    </a:cubicBezTo>
                    <a:cubicBezTo>
                      <a:pt x="1008" y="379"/>
                      <a:pt x="1007" y="380"/>
                      <a:pt x="1006" y="380"/>
                    </a:cubicBezTo>
                    <a:cubicBezTo>
                      <a:pt x="1005" y="380"/>
                      <a:pt x="1003" y="380"/>
                      <a:pt x="1003" y="378"/>
                    </a:cubicBezTo>
                    <a:cubicBezTo>
                      <a:pt x="1003" y="377"/>
                      <a:pt x="1001" y="377"/>
                      <a:pt x="1000" y="376"/>
                    </a:cubicBezTo>
                    <a:cubicBezTo>
                      <a:pt x="1001" y="378"/>
                      <a:pt x="1001" y="380"/>
                      <a:pt x="999" y="379"/>
                    </a:cubicBezTo>
                    <a:cubicBezTo>
                      <a:pt x="995" y="377"/>
                      <a:pt x="992" y="379"/>
                      <a:pt x="988" y="380"/>
                    </a:cubicBezTo>
                    <a:cubicBezTo>
                      <a:pt x="988" y="380"/>
                      <a:pt x="987" y="380"/>
                      <a:pt x="987" y="380"/>
                    </a:cubicBezTo>
                    <a:cubicBezTo>
                      <a:pt x="984" y="380"/>
                      <a:pt x="982" y="379"/>
                      <a:pt x="980" y="381"/>
                    </a:cubicBezTo>
                    <a:cubicBezTo>
                      <a:pt x="976" y="381"/>
                      <a:pt x="974" y="385"/>
                      <a:pt x="969" y="385"/>
                    </a:cubicBezTo>
                    <a:cubicBezTo>
                      <a:pt x="967" y="384"/>
                      <a:pt x="966" y="382"/>
                      <a:pt x="964" y="382"/>
                    </a:cubicBezTo>
                    <a:cubicBezTo>
                      <a:pt x="966" y="383"/>
                      <a:pt x="966" y="384"/>
                      <a:pt x="964" y="384"/>
                    </a:cubicBezTo>
                    <a:cubicBezTo>
                      <a:pt x="962" y="385"/>
                      <a:pt x="959" y="383"/>
                      <a:pt x="959" y="387"/>
                    </a:cubicBezTo>
                    <a:cubicBezTo>
                      <a:pt x="959" y="388"/>
                      <a:pt x="958" y="387"/>
                      <a:pt x="957" y="387"/>
                    </a:cubicBezTo>
                    <a:cubicBezTo>
                      <a:pt x="955" y="388"/>
                      <a:pt x="953" y="387"/>
                      <a:pt x="952" y="388"/>
                    </a:cubicBezTo>
                    <a:cubicBezTo>
                      <a:pt x="951" y="389"/>
                      <a:pt x="950" y="389"/>
                      <a:pt x="949" y="389"/>
                    </a:cubicBezTo>
                    <a:cubicBezTo>
                      <a:pt x="949" y="389"/>
                      <a:pt x="949" y="389"/>
                      <a:pt x="948" y="389"/>
                    </a:cubicBezTo>
                    <a:cubicBezTo>
                      <a:pt x="947" y="390"/>
                      <a:pt x="945" y="388"/>
                      <a:pt x="944" y="389"/>
                    </a:cubicBezTo>
                    <a:cubicBezTo>
                      <a:pt x="941" y="389"/>
                      <a:pt x="938" y="389"/>
                      <a:pt x="936" y="391"/>
                    </a:cubicBezTo>
                    <a:cubicBezTo>
                      <a:pt x="934" y="391"/>
                      <a:pt x="933" y="391"/>
                      <a:pt x="931" y="391"/>
                    </a:cubicBezTo>
                    <a:cubicBezTo>
                      <a:pt x="931" y="391"/>
                      <a:pt x="931" y="391"/>
                      <a:pt x="931" y="391"/>
                    </a:cubicBezTo>
                    <a:cubicBezTo>
                      <a:pt x="930" y="392"/>
                      <a:pt x="928" y="391"/>
                      <a:pt x="928" y="391"/>
                    </a:cubicBezTo>
                    <a:cubicBezTo>
                      <a:pt x="926" y="388"/>
                      <a:pt x="926" y="391"/>
                      <a:pt x="925" y="392"/>
                    </a:cubicBezTo>
                    <a:cubicBezTo>
                      <a:pt x="924" y="391"/>
                      <a:pt x="924" y="392"/>
                      <a:pt x="923" y="392"/>
                    </a:cubicBezTo>
                    <a:cubicBezTo>
                      <a:pt x="922" y="392"/>
                      <a:pt x="922" y="392"/>
                      <a:pt x="921" y="392"/>
                    </a:cubicBezTo>
                    <a:cubicBezTo>
                      <a:pt x="920" y="393"/>
                      <a:pt x="919" y="392"/>
                      <a:pt x="917" y="393"/>
                    </a:cubicBezTo>
                    <a:cubicBezTo>
                      <a:pt x="917" y="393"/>
                      <a:pt x="917" y="393"/>
                      <a:pt x="917" y="393"/>
                    </a:cubicBezTo>
                    <a:cubicBezTo>
                      <a:pt x="915" y="393"/>
                      <a:pt x="913" y="393"/>
                      <a:pt x="912" y="393"/>
                    </a:cubicBezTo>
                    <a:cubicBezTo>
                      <a:pt x="910" y="393"/>
                      <a:pt x="909" y="393"/>
                      <a:pt x="908" y="394"/>
                    </a:cubicBezTo>
                    <a:cubicBezTo>
                      <a:pt x="907" y="394"/>
                      <a:pt x="907" y="395"/>
                      <a:pt x="906" y="395"/>
                    </a:cubicBezTo>
                    <a:cubicBezTo>
                      <a:pt x="906" y="395"/>
                      <a:pt x="906" y="395"/>
                      <a:pt x="906" y="395"/>
                    </a:cubicBezTo>
                    <a:cubicBezTo>
                      <a:pt x="905" y="394"/>
                      <a:pt x="904" y="394"/>
                      <a:pt x="904" y="394"/>
                    </a:cubicBezTo>
                    <a:cubicBezTo>
                      <a:pt x="903" y="394"/>
                      <a:pt x="903" y="394"/>
                      <a:pt x="902" y="394"/>
                    </a:cubicBezTo>
                    <a:cubicBezTo>
                      <a:pt x="902" y="394"/>
                      <a:pt x="901" y="394"/>
                      <a:pt x="901" y="394"/>
                    </a:cubicBezTo>
                    <a:cubicBezTo>
                      <a:pt x="899" y="393"/>
                      <a:pt x="897" y="395"/>
                      <a:pt x="895" y="394"/>
                    </a:cubicBezTo>
                    <a:cubicBezTo>
                      <a:pt x="895" y="394"/>
                      <a:pt x="895" y="394"/>
                      <a:pt x="894" y="394"/>
                    </a:cubicBezTo>
                    <a:cubicBezTo>
                      <a:pt x="893" y="395"/>
                      <a:pt x="891" y="395"/>
                      <a:pt x="890" y="395"/>
                    </a:cubicBezTo>
                    <a:cubicBezTo>
                      <a:pt x="890" y="395"/>
                      <a:pt x="890" y="395"/>
                      <a:pt x="889" y="396"/>
                    </a:cubicBezTo>
                    <a:cubicBezTo>
                      <a:pt x="889" y="396"/>
                      <a:pt x="888" y="397"/>
                      <a:pt x="887" y="396"/>
                    </a:cubicBezTo>
                    <a:cubicBezTo>
                      <a:pt x="886" y="397"/>
                      <a:pt x="886" y="394"/>
                      <a:pt x="884" y="395"/>
                    </a:cubicBezTo>
                    <a:cubicBezTo>
                      <a:pt x="884" y="395"/>
                      <a:pt x="884" y="396"/>
                      <a:pt x="883" y="396"/>
                    </a:cubicBezTo>
                    <a:cubicBezTo>
                      <a:pt x="883" y="396"/>
                      <a:pt x="883" y="396"/>
                      <a:pt x="882" y="396"/>
                    </a:cubicBezTo>
                    <a:cubicBezTo>
                      <a:pt x="881" y="396"/>
                      <a:pt x="881" y="394"/>
                      <a:pt x="881" y="394"/>
                    </a:cubicBezTo>
                    <a:cubicBezTo>
                      <a:pt x="879" y="393"/>
                      <a:pt x="878" y="393"/>
                      <a:pt x="877" y="394"/>
                    </a:cubicBezTo>
                    <a:cubicBezTo>
                      <a:pt x="875" y="396"/>
                      <a:pt x="873" y="395"/>
                      <a:pt x="872" y="394"/>
                    </a:cubicBezTo>
                    <a:cubicBezTo>
                      <a:pt x="870" y="392"/>
                      <a:pt x="868" y="394"/>
                      <a:pt x="867" y="394"/>
                    </a:cubicBezTo>
                    <a:cubicBezTo>
                      <a:pt x="866" y="393"/>
                      <a:pt x="865" y="393"/>
                      <a:pt x="865" y="391"/>
                    </a:cubicBezTo>
                    <a:cubicBezTo>
                      <a:pt x="864" y="393"/>
                      <a:pt x="865" y="393"/>
                      <a:pt x="866" y="394"/>
                    </a:cubicBezTo>
                    <a:cubicBezTo>
                      <a:pt x="867" y="395"/>
                      <a:pt x="868" y="394"/>
                      <a:pt x="868" y="395"/>
                    </a:cubicBezTo>
                    <a:cubicBezTo>
                      <a:pt x="868" y="396"/>
                      <a:pt x="867" y="396"/>
                      <a:pt x="867" y="396"/>
                    </a:cubicBezTo>
                    <a:cubicBezTo>
                      <a:pt x="864" y="396"/>
                      <a:pt x="862" y="398"/>
                      <a:pt x="859" y="399"/>
                    </a:cubicBezTo>
                    <a:cubicBezTo>
                      <a:pt x="857" y="399"/>
                      <a:pt x="854" y="400"/>
                      <a:pt x="852" y="399"/>
                    </a:cubicBezTo>
                    <a:cubicBezTo>
                      <a:pt x="851" y="399"/>
                      <a:pt x="850" y="398"/>
                      <a:pt x="849" y="397"/>
                    </a:cubicBezTo>
                    <a:cubicBezTo>
                      <a:pt x="848" y="395"/>
                      <a:pt x="846" y="395"/>
                      <a:pt x="844" y="396"/>
                    </a:cubicBezTo>
                    <a:cubicBezTo>
                      <a:pt x="845" y="395"/>
                      <a:pt x="846" y="395"/>
                      <a:pt x="847" y="396"/>
                    </a:cubicBezTo>
                    <a:cubicBezTo>
                      <a:pt x="847" y="397"/>
                      <a:pt x="848" y="398"/>
                      <a:pt x="848" y="399"/>
                    </a:cubicBezTo>
                    <a:cubicBezTo>
                      <a:pt x="847" y="400"/>
                      <a:pt x="845" y="401"/>
                      <a:pt x="844" y="400"/>
                    </a:cubicBezTo>
                    <a:cubicBezTo>
                      <a:pt x="841" y="399"/>
                      <a:pt x="839" y="400"/>
                      <a:pt x="837" y="399"/>
                    </a:cubicBezTo>
                    <a:cubicBezTo>
                      <a:pt x="837" y="399"/>
                      <a:pt x="837" y="400"/>
                      <a:pt x="836" y="401"/>
                    </a:cubicBezTo>
                    <a:cubicBezTo>
                      <a:pt x="833" y="402"/>
                      <a:pt x="826" y="401"/>
                      <a:pt x="824" y="398"/>
                    </a:cubicBezTo>
                    <a:cubicBezTo>
                      <a:pt x="823" y="397"/>
                      <a:pt x="824" y="395"/>
                      <a:pt x="823" y="395"/>
                    </a:cubicBezTo>
                    <a:cubicBezTo>
                      <a:pt x="823" y="395"/>
                      <a:pt x="823" y="395"/>
                      <a:pt x="823" y="395"/>
                    </a:cubicBezTo>
                    <a:cubicBezTo>
                      <a:pt x="823" y="398"/>
                      <a:pt x="819" y="402"/>
                      <a:pt x="817" y="402"/>
                    </a:cubicBezTo>
                    <a:cubicBezTo>
                      <a:pt x="816" y="402"/>
                      <a:pt x="815" y="402"/>
                      <a:pt x="815" y="401"/>
                    </a:cubicBezTo>
                    <a:cubicBezTo>
                      <a:pt x="815" y="400"/>
                      <a:pt x="815" y="400"/>
                      <a:pt x="814" y="401"/>
                    </a:cubicBezTo>
                    <a:cubicBezTo>
                      <a:pt x="814" y="402"/>
                      <a:pt x="814" y="404"/>
                      <a:pt x="812" y="404"/>
                    </a:cubicBezTo>
                    <a:cubicBezTo>
                      <a:pt x="810" y="403"/>
                      <a:pt x="810" y="401"/>
                      <a:pt x="808" y="401"/>
                    </a:cubicBezTo>
                    <a:cubicBezTo>
                      <a:pt x="808" y="406"/>
                      <a:pt x="805" y="404"/>
                      <a:pt x="803" y="405"/>
                    </a:cubicBezTo>
                    <a:cubicBezTo>
                      <a:pt x="800" y="406"/>
                      <a:pt x="800" y="403"/>
                      <a:pt x="799" y="402"/>
                    </a:cubicBezTo>
                    <a:cubicBezTo>
                      <a:pt x="798" y="400"/>
                      <a:pt x="798" y="399"/>
                      <a:pt x="800" y="400"/>
                    </a:cubicBezTo>
                    <a:cubicBezTo>
                      <a:pt x="801" y="400"/>
                      <a:pt x="802" y="400"/>
                      <a:pt x="802" y="400"/>
                    </a:cubicBezTo>
                    <a:cubicBezTo>
                      <a:pt x="800" y="398"/>
                      <a:pt x="797" y="401"/>
                      <a:pt x="794" y="401"/>
                    </a:cubicBezTo>
                    <a:cubicBezTo>
                      <a:pt x="793" y="401"/>
                      <a:pt x="791" y="401"/>
                      <a:pt x="790" y="400"/>
                    </a:cubicBezTo>
                    <a:cubicBezTo>
                      <a:pt x="790" y="400"/>
                      <a:pt x="790" y="399"/>
                      <a:pt x="790" y="399"/>
                    </a:cubicBezTo>
                    <a:cubicBezTo>
                      <a:pt x="790" y="398"/>
                      <a:pt x="790" y="397"/>
                      <a:pt x="791" y="396"/>
                    </a:cubicBezTo>
                    <a:cubicBezTo>
                      <a:pt x="790" y="396"/>
                      <a:pt x="789" y="397"/>
                      <a:pt x="788" y="397"/>
                    </a:cubicBezTo>
                    <a:cubicBezTo>
                      <a:pt x="787" y="397"/>
                      <a:pt x="786" y="396"/>
                      <a:pt x="785" y="398"/>
                    </a:cubicBezTo>
                    <a:cubicBezTo>
                      <a:pt x="785" y="400"/>
                      <a:pt x="787" y="399"/>
                      <a:pt x="788" y="400"/>
                    </a:cubicBezTo>
                    <a:cubicBezTo>
                      <a:pt x="789" y="400"/>
                      <a:pt x="789" y="401"/>
                      <a:pt x="789" y="402"/>
                    </a:cubicBezTo>
                    <a:cubicBezTo>
                      <a:pt x="790" y="403"/>
                      <a:pt x="788" y="403"/>
                      <a:pt x="788" y="403"/>
                    </a:cubicBezTo>
                    <a:cubicBezTo>
                      <a:pt x="785" y="405"/>
                      <a:pt x="782" y="406"/>
                      <a:pt x="779" y="407"/>
                    </a:cubicBezTo>
                    <a:cubicBezTo>
                      <a:pt x="777" y="408"/>
                      <a:pt x="776" y="406"/>
                      <a:pt x="774" y="405"/>
                    </a:cubicBezTo>
                    <a:cubicBezTo>
                      <a:pt x="773" y="405"/>
                      <a:pt x="773" y="404"/>
                      <a:pt x="772" y="405"/>
                    </a:cubicBezTo>
                    <a:cubicBezTo>
                      <a:pt x="770" y="408"/>
                      <a:pt x="766" y="408"/>
                      <a:pt x="764" y="410"/>
                    </a:cubicBezTo>
                    <a:cubicBezTo>
                      <a:pt x="762" y="410"/>
                      <a:pt x="761" y="410"/>
                      <a:pt x="760" y="410"/>
                    </a:cubicBezTo>
                    <a:cubicBezTo>
                      <a:pt x="759" y="408"/>
                      <a:pt x="757" y="407"/>
                      <a:pt x="755" y="408"/>
                    </a:cubicBezTo>
                    <a:cubicBezTo>
                      <a:pt x="754" y="408"/>
                      <a:pt x="754" y="407"/>
                      <a:pt x="753" y="406"/>
                    </a:cubicBezTo>
                    <a:cubicBezTo>
                      <a:pt x="752" y="405"/>
                      <a:pt x="752" y="403"/>
                      <a:pt x="750" y="403"/>
                    </a:cubicBezTo>
                    <a:cubicBezTo>
                      <a:pt x="752" y="404"/>
                      <a:pt x="753" y="407"/>
                      <a:pt x="755" y="408"/>
                    </a:cubicBezTo>
                    <a:cubicBezTo>
                      <a:pt x="756" y="409"/>
                      <a:pt x="754" y="410"/>
                      <a:pt x="754" y="410"/>
                    </a:cubicBezTo>
                    <a:cubicBezTo>
                      <a:pt x="752" y="410"/>
                      <a:pt x="752" y="408"/>
                      <a:pt x="751" y="408"/>
                    </a:cubicBezTo>
                    <a:cubicBezTo>
                      <a:pt x="751" y="408"/>
                      <a:pt x="753" y="409"/>
                      <a:pt x="752" y="410"/>
                    </a:cubicBezTo>
                    <a:cubicBezTo>
                      <a:pt x="751" y="411"/>
                      <a:pt x="750" y="410"/>
                      <a:pt x="749" y="410"/>
                    </a:cubicBezTo>
                    <a:cubicBezTo>
                      <a:pt x="745" y="407"/>
                      <a:pt x="742" y="409"/>
                      <a:pt x="739" y="411"/>
                    </a:cubicBezTo>
                    <a:cubicBezTo>
                      <a:pt x="737" y="412"/>
                      <a:pt x="735" y="412"/>
                      <a:pt x="734" y="413"/>
                    </a:cubicBezTo>
                    <a:cubicBezTo>
                      <a:pt x="732" y="415"/>
                      <a:pt x="730" y="414"/>
                      <a:pt x="730" y="411"/>
                    </a:cubicBezTo>
                    <a:cubicBezTo>
                      <a:pt x="730" y="410"/>
                      <a:pt x="730" y="409"/>
                      <a:pt x="729" y="410"/>
                    </a:cubicBezTo>
                    <a:cubicBezTo>
                      <a:pt x="728" y="410"/>
                      <a:pt x="726" y="409"/>
                      <a:pt x="725" y="411"/>
                    </a:cubicBezTo>
                    <a:cubicBezTo>
                      <a:pt x="725" y="412"/>
                      <a:pt x="725" y="412"/>
                      <a:pt x="725" y="412"/>
                    </a:cubicBezTo>
                    <a:cubicBezTo>
                      <a:pt x="723" y="414"/>
                      <a:pt x="721" y="412"/>
                      <a:pt x="719" y="414"/>
                    </a:cubicBezTo>
                    <a:cubicBezTo>
                      <a:pt x="717" y="416"/>
                      <a:pt x="716" y="416"/>
                      <a:pt x="714" y="414"/>
                    </a:cubicBezTo>
                    <a:cubicBezTo>
                      <a:pt x="713" y="413"/>
                      <a:pt x="711" y="414"/>
                      <a:pt x="709" y="414"/>
                    </a:cubicBezTo>
                    <a:cubicBezTo>
                      <a:pt x="708" y="415"/>
                      <a:pt x="706" y="416"/>
                      <a:pt x="705" y="414"/>
                    </a:cubicBezTo>
                    <a:cubicBezTo>
                      <a:pt x="705" y="413"/>
                      <a:pt x="704" y="413"/>
                      <a:pt x="704" y="414"/>
                    </a:cubicBezTo>
                    <a:cubicBezTo>
                      <a:pt x="702" y="416"/>
                      <a:pt x="700" y="416"/>
                      <a:pt x="698" y="417"/>
                    </a:cubicBezTo>
                    <a:cubicBezTo>
                      <a:pt x="697" y="417"/>
                      <a:pt x="696" y="416"/>
                      <a:pt x="696" y="416"/>
                    </a:cubicBezTo>
                    <a:cubicBezTo>
                      <a:pt x="695" y="416"/>
                      <a:pt x="695" y="415"/>
                      <a:pt x="694" y="415"/>
                    </a:cubicBezTo>
                    <a:cubicBezTo>
                      <a:pt x="692" y="414"/>
                      <a:pt x="693" y="413"/>
                      <a:pt x="695" y="412"/>
                    </a:cubicBezTo>
                    <a:cubicBezTo>
                      <a:pt x="694" y="412"/>
                      <a:pt x="693" y="412"/>
                      <a:pt x="693" y="413"/>
                    </a:cubicBezTo>
                    <a:cubicBezTo>
                      <a:pt x="691" y="416"/>
                      <a:pt x="689" y="416"/>
                      <a:pt x="687" y="413"/>
                    </a:cubicBezTo>
                    <a:cubicBezTo>
                      <a:pt x="688" y="411"/>
                      <a:pt x="688" y="410"/>
                      <a:pt x="686" y="410"/>
                    </a:cubicBezTo>
                    <a:cubicBezTo>
                      <a:pt x="685" y="410"/>
                      <a:pt x="686" y="411"/>
                      <a:pt x="686" y="410"/>
                    </a:cubicBezTo>
                    <a:cubicBezTo>
                      <a:pt x="687" y="411"/>
                      <a:pt x="687" y="412"/>
                      <a:pt x="687" y="413"/>
                    </a:cubicBezTo>
                    <a:cubicBezTo>
                      <a:pt x="685" y="416"/>
                      <a:pt x="682" y="416"/>
                      <a:pt x="679" y="417"/>
                    </a:cubicBezTo>
                    <a:cubicBezTo>
                      <a:pt x="677" y="418"/>
                      <a:pt x="674" y="417"/>
                      <a:pt x="672" y="419"/>
                    </a:cubicBezTo>
                    <a:cubicBezTo>
                      <a:pt x="672" y="419"/>
                      <a:pt x="671" y="418"/>
                      <a:pt x="670" y="416"/>
                    </a:cubicBezTo>
                    <a:cubicBezTo>
                      <a:pt x="667" y="418"/>
                      <a:pt x="663" y="418"/>
                      <a:pt x="659" y="418"/>
                    </a:cubicBezTo>
                    <a:cubicBezTo>
                      <a:pt x="655" y="419"/>
                      <a:pt x="652" y="417"/>
                      <a:pt x="650" y="412"/>
                    </a:cubicBezTo>
                    <a:cubicBezTo>
                      <a:pt x="650" y="415"/>
                      <a:pt x="652" y="416"/>
                      <a:pt x="654" y="418"/>
                    </a:cubicBezTo>
                    <a:cubicBezTo>
                      <a:pt x="655" y="419"/>
                      <a:pt x="656" y="420"/>
                      <a:pt x="655" y="421"/>
                    </a:cubicBezTo>
                    <a:cubicBezTo>
                      <a:pt x="654" y="422"/>
                      <a:pt x="653" y="421"/>
                      <a:pt x="652" y="421"/>
                    </a:cubicBezTo>
                    <a:cubicBezTo>
                      <a:pt x="650" y="420"/>
                      <a:pt x="648" y="419"/>
                      <a:pt x="646" y="418"/>
                    </a:cubicBezTo>
                    <a:cubicBezTo>
                      <a:pt x="645" y="417"/>
                      <a:pt x="644" y="417"/>
                      <a:pt x="644" y="419"/>
                    </a:cubicBezTo>
                    <a:cubicBezTo>
                      <a:pt x="643" y="420"/>
                      <a:pt x="642" y="422"/>
                      <a:pt x="640" y="422"/>
                    </a:cubicBezTo>
                    <a:cubicBezTo>
                      <a:pt x="640" y="422"/>
                      <a:pt x="639" y="421"/>
                      <a:pt x="639" y="421"/>
                    </a:cubicBezTo>
                    <a:cubicBezTo>
                      <a:pt x="640" y="422"/>
                      <a:pt x="641" y="423"/>
                      <a:pt x="639" y="424"/>
                    </a:cubicBezTo>
                    <a:cubicBezTo>
                      <a:pt x="638" y="425"/>
                      <a:pt x="637" y="425"/>
                      <a:pt x="636" y="424"/>
                    </a:cubicBezTo>
                    <a:cubicBezTo>
                      <a:pt x="635" y="423"/>
                      <a:pt x="635" y="423"/>
                      <a:pt x="634" y="424"/>
                    </a:cubicBezTo>
                    <a:cubicBezTo>
                      <a:pt x="634" y="425"/>
                      <a:pt x="633" y="425"/>
                      <a:pt x="632" y="425"/>
                    </a:cubicBezTo>
                    <a:cubicBezTo>
                      <a:pt x="632" y="425"/>
                      <a:pt x="632" y="425"/>
                      <a:pt x="631" y="425"/>
                    </a:cubicBezTo>
                    <a:cubicBezTo>
                      <a:pt x="629" y="423"/>
                      <a:pt x="628" y="427"/>
                      <a:pt x="626" y="426"/>
                    </a:cubicBezTo>
                    <a:cubicBezTo>
                      <a:pt x="625" y="426"/>
                      <a:pt x="625" y="423"/>
                      <a:pt x="623" y="423"/>
                    </a:cubicBezTo>
                    <a:cubicBezTo>
                      <a:pt x="622" y="423"/>
                      <a:pt x="621" y="424"/>
                      <a:pt x="620" y="424"/>
                    </a:cubicBezTo>
                    <a:cubicBezTo>
                      <a:pt x="619" y="425"/>
                      <a:pt x="618" y="425"/>
                      <a:pt x="618" y="425"/>
                    </a:cubicBezTo>
                    <a:cubicBezTo>
                      <a:pt x="617" y="422"/>
                      <a:pt x="616" y="424"/>
                      <a:pt x="615" y="425"/>
                    </a:cubicBezTo>
                    <a:cubicBezTo>
                      <a:pt x="613" y="426"/>
                      <a:pt x="611" y="425"/>
                      <a:pt x="610" y="423"/>
                    </a:cubicBezTo>
                    <a:cubicBezTo>
                      <a:pt x="610" y="423"/>
                      <a:pt x="610" y="422"/>
                      <a:pt x="609" y="422"/>
                    </a:cubicBezTo>
                    <a:cubicBezTo>
                      <a:pt x="610" y="422"/>
                      <a:pt x="610" y="423"/>
                      <a:pt x="610" y="423"/>
                    </a:cubicBezTo>
                    <a:cubicBezTo>
                      <a:pt x="609" y="425"/>
                      <a:pt x="607" y="425"/>
                      <a:pt x="606" y="424"/>
                    </a:cubicBezTo>
                    <a:cubicBezTo>
                      <a:pt x="605" y="423"/>
                      <a:pt x="604" y="423"/>
                      <a:pt x="603" y="422"/>
                    </a:cubicBezTo>
                    <a:cubicBezTo>
                      <a:pt x="602" y="421"/>
                      <a:pt x="601" y="421"/>
                      <a:pt x="601" y="422"/>
                    </a:cubicBezTo>
                    <a:cubicBezTo>
                      <a:pt x="601" y="426"/>
                      <a:pt x="600" y="425"/>
                      <a:pt x="598" y="423"/>
                    </a:cubicBezTo>
                    <a:cubicBezTo>
                      <a:pt x="598" y="424"/>
                      <a:pt x="599" y="424"/>
                      <a:pt x="599" y="424"/>
                    </a:cubicBezTo>
                    <a:cubicBezTo>
                      <a:pt x="599" y="425"/>
                      <a:pt x="601" y="427"/>
                      <a:pt x="600" y="428"/>
                    </a:cubicBezTo>
                    <a:cubicBezTo>
                      <a:pt x="598" y="429"/>
                      <a:pt x="597" y="429"/>
                      <a:pt x="595" y="427"/>
                    </a:cubicBezTo>
                    <a:cubicBezTo>
                      <a:pt x="593" y="425"/>
                      <a:pt x="591" y="425"/>
                      <a:pt x="589" y="426"/>
                    </a:cubicBezTo>
                    <a:cubicBezTo>
                      <a:pt x="586" y="426"/>
                      <a:pt x="588" y="429"/>
                      <a:pt x="586" y="429"/>
                    </a:cubicBezTo>
                    <a:cubicBezTo>
                      <a:pt x="585" y="428"/>
                      <a:pt x="585" y="429"/>
                      <a:pt x="585" y="429"/>
                    </a:cubicBezTo>
                    <a:cubicBezTo>
                      <a:pt x="583" y="431"/>
                      <a:pt x="581" y="429"/>
                      <a:pt x="579" y="428"/>
                    </a:cubicBezTo>
                    <a:cubicBezTo>
                      <a:pt x="576" y="425"/>
                      <a:pt x="572" y="425"/>
                      <a:pt x="569" y="424"/>
                    </a:cubicBezTo>
                    <a:cubicBezTo>
                      <a:pt x="570" y="424"/>
                      <a:pt x="571" y="424"/>
                      <a:pt x="571" y="426"/>
                    </a:cubicBezTo>
                    <a:cubicBezTo>
                      <a:pt x="571" y="427"/>
                      <a:pt x="571" y="428"/>
                      <a:pt x="570" y="428"/>
                    </a:cubicBezTo>
                    <a:cubicBezTo>
                      <a:pt x="569" y="429"/>
                      <a:pt x="567" y="430"/>
                      <a:pt x="566" y="428"/>
                    </a:cubicBezTo>
                    <a:cubicBezTo>
                      <a:pt x="564" y="425"/>
                      <a:pt x="562" y="426"/>
                      <a:pt x="560" y="428"/>
                    </a:cubicBezTo>
                    <a:cubicBezTo>
                      <a:pt x="559" y="428"/>
                      <a:pt x="558" y="429"/>
                      <a:pt x="557" y="428"/>
                    </a:cubicBezTo>
                    <a:cubicBezTo>
                      <a:pt x="556" y="427"/>
                      <a:pt x="557" y="425"/>
                      <a:pt x="556" y="424"/>
                    </a:cubicBezTo>
                    <a:cubicBezTo>
                      <a:pt x="556" y="425"/>
                      <a:pt x="556" y="427"/>
                      <a:pt x="557" y="428"/>
                    </a:cubicBezTo>
                    <a:cubicBezTo>
                      <a:pt x="557" y="430"/>
                      <a:pt x="554" y="430"/>
                      <a:pt x="554" y="429"/>
                    </a:cubicBezTo>
                    <a:cubicBezTo>
                      <a:pt x="550" y="428"/>
                      <a:pt x="549" y="430"/>
                      <a:pt x="548" y="432"/>
                    </a:cubicBezTo>
                    <a:cubicBezTo>
                      <a:pt x="548" y="433"/>
                      <a:pt x="547" y="433"/>
                      <a:pt x="546" y="433"/>
                    </a:cubicBezTo>
                    <a:close/>
                  </a:path>
                </a:pathLst>
              </a:custGeom>
              <a:solidFill>
                <a:schemeClr val="bg2">
                  <a:lumMod val="90000"/>
                </a:schemeClr>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sp>
            <p:nvSpPr>
              <p:cNvPr id="8" name="Freeform 1027"/>
              <p:cNvSpPr/>
              <p:nvPr>
                <p:custDataLst>
                  <p:tags r:id="rId4"/>
                </p:custDataLst>
              </p:nvPr>
            </p:nvSpPr>
            <p:spPr bwMode="auto">
              <a:xfrm>
                <a:off x="2889070" y="2551122"/>
                <a:ext cx="6413860" cy="1750119"/>
              </a:xfrm>
              <a:custGeom>
                <a:avLst/>
                <a:gdLst>
                  <a:gd name="T0" fmla="*/ 499 w 1526"/>
                  <a:gd name="T1" fmla="*/ 423 h 443"/>
                  <a:gd name="T2" fmla="*/ 439 w 1526"/>
                  <a:gd name="T3" fmla="*/ 431 h 443"/>
                  <a:gd name="T4" fmla="*/ 385 w 1526"/>
                  <a:gd name="T5" fmla="*/ 436 h 443"/>
                  <a:gd name="T6" fmla="*/ 280 w 1526"/>
                  <a:gd name="T7" fmla="*/ 431 h 443"/>
                  <a:gd name="T8" fmla="*/ 216 w 1526"/>
                  <a:gd name="T9" fmla="*/ 422 h 443"/>
                  <a:gd name="T10" fmla="*/ 173 w 1526"/>
                  <a:gd name="T11" fmla="*/ 401 h 443"/>
                  <a:gd name="T12" fmla="*/ 138 w 1526"/>
                  <a:gd name="T13" fmla="*/ 382 h 443"/>
                  <a:gd name="T14" fmla="*/ 113 w 1526"/>
                  <a:gd name="T15" fmla="*/ 369 h 443"/>
                  <a:gd name="T16" fmla="*/ 80 w 1526"/>
                  <a:gd name="T17" fmla="*/ 342 h 443"/>
                  <a:gd name="T18" fmla="*/ 30 w 1526"/>
                  <a:gd name="T19" fmla="*/ 306 h 443"/>
                  <a:gd name="T20" fmla="*/ 24 w 1526"/>
                  <a:gd name="T21" fmla="*/ 289 h 443"/>
                  <a:gd name="T22" fmla="*/ 42 w 1526"/>
                  <a:gd name="T23" fmla="*/ 250 h 443"/>
                  <a:gd name="T24" fmla="*/ 37 w 1526"/>
                  <a:gd name="T25" fmla="*/ 209 h 443"/>
                  <a:gd name="T26" fmla="*/ 7 w 1526"/>
                  <a:gd name="T27" fmla="*/ 167 h 443"/>
                  <a:gd name="T28" fmla="*/ 44 w 1526"/>
                  <a:gd name="T29" fmla="*/ 139 h 443"/>
                  <a:gd name="T30" fmla="*/ 54 w 1526"/>
                  <a:gd name="T31" fmla="*/ 101 h 443"/>
                  <a:gd name="T32" fmla="*/ 114 w 1526"/>
                  <a:gd name="T33" fmla="*/ 87 h 443"/>
                  <a:gd name="T34" fmla="*/ 169 w 1526"/>
                  <a:gd name="T35" fmla="*/ 83 h 443"/>
                  <a:gd name="T36" fmla="*/ 242 w 1526"/>
                  <a:gd name="T37" fmla="*/ 79 h 443"/>
                  <a:gd name="T38" fmla="*/ 267 w 1526"/>
                  <a:gd name="T39" fmla="*/ 76 h 443"/>
                  <a:gd name="T40" fmla="*/ 318 w 1526"/>
                  <a:gd name="T41" fmla="*/ 69 h 443"/>
                  <a:gd name="T42" fmla="*/ 352 w 1526"/>
                  <a:gd name="T43" fmla="*/ 87 h 443"/>
                  <a:gd name="T44" fmla="*/ 407 w 1526"/>
                  <a:gd name="T45" fmla="*/ 93 h 443"/>
                  <a:gd name="T46" fmla="*/ 437 w 1526"/>
                  <a:gd name="T47" fmla="*/ 85 h 443"/>
                  <a:gd name="T48" fmla="*/ 472 w 1526"/>
                  <a:gd name="T49" fmla="*/ 69 h 443"/>
                  <a:gd name="T50" fmla="*/ 488 w 1526"/>
                  <a:gd name="T51" fmla="*/ 53 h 443"/>
                  <a:gd name="T52" fmla="*/ 523 w 1526"/>
                  <a:gd name="T53" fmla="*/ 53 h 443"/>
                  <a:gd name="T54" fmla="*/ 554 w 1526"/>
                  <a:gd name="T55" fmla="*/ 45 h 443"/>
                  <a:gd name="T56" fmla="*/ 596 w 1526"/>
                  <a:gd name="T57" fmla="*/ 53 h 443"/>
                  <a:gd name="T58" fmla="*/ 649 w 1526"/>
                  <a:gd name="T59" fmla="*/ 30 h 443"/>
                  <a:gd name="T60" fmla="*/ 686 w 1526"/>
                  <a:gd name="T61" fmla="*/ 33 h 443"/>
                  <a:gd name="T62" fmla="*/ 706 w 1526"/>
                  <a:gd name="T63" fmla="*/ 62 h 443"/>
                  <a:gd name="T64" fmla="*/ 748 w 1526"/>
                  <a:gd name="T65" fmla="*/ 61 h 443"/>
                  <a:gd name="T66" fmla="*/ 799 w 1526"/>
                  <a:gd name="T67" fmla="*/ 67 h 443"/>
                  <a:gd name="T68" fmla="*/ 804 w 1526"/>
                  <a:gd name="T69" fmla="*/ 77 h 443"/>
                  <a:gd name="T70" fmla="*/ 842 w 1526"/>
                  <a:gd name="T71" fmla="*/ 49 h 443"/>
                  <a:gd name="T72" fmla="*/ 864 w 1526"/>
                  <a:gd name="T73" fmla="*/ 10 h 443"/>
                  <a:gd name="T74" fmla="*/ 967 w 1526"/>
                  <a:gd name="T75" fmla="*/ 1 h 443"/>
                  <a:gd name="T76" fmla="*/ 1074 w 1526"/>
                  <a:gd name="T77" fmla="*/ 7 h 443"/>
                  <a:gd name="T78" fmla="*/ 1129 w 1526"/>
                  <a:gd name="T79" fmla="*/ 10 h 443"/>
                  <a:gd name="T80" fmla="*/ 1108 w 1526"/>
                  <a:gd name="T81" fmla="*/ 34 h 443"/>
                  <a:gd name="T82" fmla="*/ 1080 w 1526"/>
                  <a:gd name="T83" fmla="*/ 66 h 443"/>
                  <a:gd name="T84" fmla="*/ 1078 w 1526"/>
                  <a:gd name="T85" fmla="*/ 88 h 443"/>
                  <a:gd name="T86" fmla="*/ 1147 w 1526"/>
                  <a:gd name="T87" fmla="*/ 88 h 443"/>
                  <a:gd name="T88" fmla="*/ 1285 w 1526"/>
                  <a:gd name="T89" fmla="*/ 94 h 443"/>
                  <a:gd name="T90" fmla="*/ 1382 w 1526"/>
                  <a:gd name="T91" fmla="*/ 102 h 443"/>
                  <a:gd name="T92" fmla="*/ 1363 w 1526"/>
                  <a:gd name="T93" fmla="*/ 133 h 443"/>
                  <a:gd name="T94" fmla="*/ 1494 w 1526"/>
                  <a:gd name="T95" fmla="*/ 156 h 443"/>
                  <a:gd name="T96" fmla="*/ 1370 w 1526"/>
                  <a:gd name="T97" fmla="*/ 173 h 443"/>
                  <a:gd name="T98" fmla="*/ 1513 w 1526"/>
                  <a:gd name="T99" fmla="*/ 200 h 443"/>
                  <a:gd name="T100" fmla="*/ 1408 w 1526"/>
                  <a:gd name="T101" fmla="*/ 207 h 443"/>
                  <a:gd name="T102" fmla="*/ 1362 w 1526"/>
                  <a:gd name="T103" fmla="*/ 225 h 443"/>
                  <a:gd name="T104" fmla="*/ 1304 w 1526"/>
                  <a:gd name="T105" fmla="*/ 246 h 443"/>
                  <a:gd name="T106" fmla="*/ 1268 w 1526"/>
                  <a:gd name="T107" fmla="*/ 277 h 443"/>
                  <a:gd name="T108" fmla="*/ 1209 w 1526"/>
                  <a:gd name="T109" fmla="*/ 300 h 443"/>
                  <a:gd name="T110" fmla="*/ 1136 w 1526"/>
                  <a:gd name="T111" fmla="*/ 346 h 443"/>
                  <a:gd name="T112" fmla="*/ 1080 w 1526"/>
                  <a:gd name="T113" fmla="*/ 359 h 443"/>
                  <a:gd name="T114" fmla="*/ 1006 w 1526"/>
                  <a:gd name="T115" fmla="*/ 380 h 443"/>
                  <a:gd name="T116" fmla="*/ 904 w 1526"/>
                  <a:gd name="T117" fmla="*/ 394 h 443"/>
                  <a:gd name="T118" fmla="*/ 823 w 1526"/>
                  <a:gd name="T119" fmla="*/ 395 h 443"/>
                  <a:gd name="T120" fmla="*/ 754 w 1526"/>
                  <a:gd name="T121" fmla="*/ 410 h 443"/>
                  <a:gd name="T122" fmla="*/ 654 w 1526"/>
                  <a:gd name="T123" fmla="*/ 418 h 443"/>
                  <a:gd name="T124" fmla="*/ 585 w 1526"/>
                  <a:gd name="T125" fmla="*/ 42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6" h="442">
                    <a:moveTo>
                      <a:pt x="546" y="433"/>
                    </a:moveTo>
                    <a:cubicBezTo>
                      <a:pt x="546" y="433"/>
                      <a:pt x="545" y="435"/>
                      <a:pt x="544" y="433"/>
                    </a:cubicBezTo>
                    <a:cubicBezTo>
                      <a:pt x="542" y="433"/>
                      <a:pt x="540" y="434"/>
                      <a:pt x="537" y="434"/>
                    </a:cubicBezTo>
                    <a:cubicBezTo>
                      <a:pt x="536" y="433"/>
                      <a:pt x="534" y="432"/>
                      <a:pt x="532" y="434"/>
                    </a:cubicBezTo>
                    <a:cubicBezTo>
                      <a:pt x="531" y="435"/>
                      <a:pt x="530" y="435"/>
                      <a:pt x="529" y="434"/>
                    </a:cubicBezTo>
                    <a:cubicBezTo>
                      <a:pt x="528" y="433"/>
                      <a:pt x="528" y="434"/>
                      <a:pt x="527" y="434"/>
                    </a:cubicBezTo>
                    <a:cubicBezTo>
                      <a:pt x="527" y="434"/>
                      <a:pt x="526" y="434"/>
                      <a:pt x="526" y="434"/>
                    </a:cubicBezTo>
                    <a:cubicBezTo>
                      <a:pt x="525" y="433"/>
                      <a:pt x="525" y="432"/>
                      <a:pt x="524" y="433"/>
                    </a:cubicBezTo>
                    <a:cubicBezTo>
                      <a:pt x="523" y="433"/>
                      <a:pt x="523" y="433"/>
                      <a:pt x="523" y="433"/>
                    </a:cubicBezTo>
                    <a:cubicBezTo>
                      <a:pt x="522" y="433"/>
                      <a:pt x="521" y="433"/>
                      <a:pt x="519" y="432"/>
                    </a:cubicBezTo>
                    <a:cubicBezTo>
                      <a:pt x="519" y="432"/>
                      <a:pt x="519" y="431"/>
                      <a:pt x="518" y="431"/>
                    </a:cubicBezTo>
                    <a:cubicBezTo>
                      <a:pt x="518" y="430"/>
                      <a:pt x="519" y="430"/>
                      <a:pt x="519" y="429"/>
                    </a:cubicBezTo>
                    <a:cubicBezTo>
                      <a:pt x="519" y="429"/>
                      <a:pt x="519" y="429"/>
                      <a:pt x="519" y="429"/>
                    </a:cubicBezTo>
                    <a:cubicBezTo>
                      <a:pt x="519" y="429"/>
                      <a:pt x="519" y="429"/>
                      <a:pt x="519" y="429"/>
                    </a:cubicBezTo>
                    <a:cubicBezTo>
                      <a:pt x="519" y="429"/>
                      <a:pt x="519" y="429"/>
                      <a:pt x="519" y="430"/>
                    </a:cubicBezTo>
                    <a:cubicBezTo>
                      <a:pt x="517" y="430"/>
                      <a:pt x="516" y="431"/>
                      <a:pt x="515" y="429"/>
                    </a:cubicBezTo>
                    <a:cubicBezTo>
                      <a:pt x="516" y="431"/>
                      <a:pt x="514" y="431"/>
                      <a:pt x="512" y="432"/>
                    </a:cubicBezTo>
                    <a:cubicBezTo>
                      <a:pt x="512" y="432"/>
                      <a:pt x="512" y="432"/>
                      <a:pt x="511" y="432"/>
                    </a:cubicBezTo>
                    <a:cubicBezTo>
                      <a:pt x="509" y="431"/>
                      <a:pt x="506" y="431"/>
                      <a:pt x="504" y="431"/>
                    </a:cubicBezTo>
                    <a:cubicBezTo>
                      <a:pt x="504" y="431"/>
                      <a:pt x="504" y="431"/>
                      <a:pt x="505" y="431"/>
                    </a:cubicBezTo>
                    <a:cubicBezTo>
                      <a:pt x="506" y="432"/>
                      <a:pt x="507" y="432"/>
                      <a:pt x="507" y="433"/>
                    </a:cubicBezTo>
                    <a:cubicBezTo>
                      <a:pt x="506" y="435"/>
                      <a:pt x="505" y="434"/>
                      <a:pt x="504" y="434"/>
                    </a:cubicBezTo>
                    <a:cubicBezTo>
                      <a:pt x="503" y="434"/>
                      <a:pt x="503" y="434"/>
                      <a:pt x="502" y="435"/>
                    </a:cubicBezTo>
                    <a:cubicBezTo>
                      <a:pt x="502" y="435"/>
                      <a:pt x="502" y="436"/>
                      <a:pt x="501" y="436"/>
                    </a:cubicBezTo>
                    <a:cubicBezTo>
                      <a:pt x="500" y="435"/>
                      <a:pt x="499" y="434"/>
                      <a:pt x="499" y="433"/>
                    </a:cubicBezTo>
                    <a:cubicBezTo>
                      <a:pt x="499" y="432"/>
                      <a:pt x="500" y="432"/>
                      <a:pt x="500" y="432"/>
                    </a:cubicBezTo>
                    <a:cubicBezTo>
                      <a:pt x="499" y="432"/>
                      <a:pt x="497" y="431"/>
                      <a:pt x="498" y="429"/>
                    </a:cubicBezTo>
                    <a:cubicBezTo>
                      <a:pt x="498" y="427"/>
                      <a:pt x="501" y="427"/>
                      <a:pt x="502" y="427"/>
                    </a:cubicBezTo>
                    <a:cubicBezTo>
                      <a:pt x="501" y="426"/>
                      <a:pt x="501" y="425"/>
                      <a:pt x="499" y="423"/>
                    </a:cubicBezTo>
                    <a:cubicBezTo>
                      <a:pt x="500" y="425"/>
                      <a:pt x="503" y="427"/>
                      <a:pt x="498" y="427"/>
                    </a:cubicBezTo>
                    <a:cubicBezTo>
                      <a:pt x="497" y="427"/>
                      <a:pt x="497" y="429"/>
                      <a:pt x="496" y="430"/>
                    </a:cubicBezTo>
                    <a:cubicBezTo>
                      <a:pt x="494" y="433"/>
                      <a:pt x="490" y="433"/>
                      <a:pt x="488" y="430"/>
                    </a:cubicBezTo>
                    <a:cubicBezTo>
                      <a:pt x="487" y="428"/>
                      <a:pt x="488" y="427"/>
                      <a:pt x="488" y="425"/>
                    </a:cubicBezTo>
                    <a:cubicBezTo>
                      <a:pt x="488" y="425"/>
                      <a:pt x="488" y="425"/>
                      <a:pt x="488" y="425"/>
                    </a:cubicBezTo>
                    <a:cubicBezTo>
                      <a:pt x="487" y="427"/>
                      <a:pt x="486" y="427"/>
                      <a:pt x="485" y="426"/>
                    </a:cubicBezTo>
                    <a:cubicBezTo>
                      <a:pt x="485" y="426"/>
                      <a:pt x="484" y="426"/>
                      <a:pt x="484" y="426"/>
                    </a:cubicBezTo>
                    <a:cubicBezTo>
                      <a:pt x="485" y="427"/>
                      <a:pt x="488" y="426"/>
                      <a:pt x="487" y="430"/>
                    </a:cubicBezTo>
                    <a:cubicBezTo>
                      <a:pt x="487" y="430"/>
                      <a:pt x="488" y="431"/>
                      <a:pt x="487" y="431"/>
                    </a:cubicBezTo>
                    <a:cubicBezTo>
                      <a:pt x="486" y="431"/>
                      <a:pt x="486" y="431"/>
                      <a:pt x="485" y="430"/>
                    </a:cubicBezTo>
                    <a:cubicBezTo>
                      <a:pt x="485" y="430"/>
                      <a:pt x="484" y="429"/>
                      <a:pt x="483" y="429"/>
                    </a:cubicBezTo>
                    <a:cubicBezTo>
                      <a:pt x="484" y="429"/>
                      <a:pt x="486" y="430"/>
                      <a:pt x="485" y="432"/>
                    </a:cubicBezTo>
                    <a:cubicBezTo>
                      <a:pt x="484" y="433"/>
                      <a:pt x="483" y="433"/>
                      <a:pt x="481" y="432"/>
                    </a:cubicBezTo>
                    <a:cubicBezTo>
                      <a:pt x="480" y="432"/>
                      <a:pt x="479" y="430"/>
                      <a:pt x="477" y="431"/>
                    </a:cubicBezTo>
                    <a:cubicBezTo>
                      <a:pt x="474" y="431"/>
                      <a:pt x="472" y="431"/>
                      <a:pt x="470" y="433"/>
                    </a:cubicBezTo>
                    <a:cubicBezTo>
                      <a:pt x="468" y="435"/>
                      <a:pt x="463" y="433"/>
                      <a:pt x="461" y="430"/>
                    </a:cubicBezTo>
                    <a:cubicBezTo>
                      <a:pt x="461" y="429"/>
                      <a:pt x="462" y="428"/>
                      <a:pt x="462" y="427"/>
                    </a:cubicBezTo>
                    <a:cubicBezTo>
                      <a:pt x="459" y="428"/>
                      <a:pt x="459" y="428"/>
                      <a:pt x="458" y="431"/>
                    </a:cubicBezTo>
                    <a:cubicBezTo>
                      <a:pt x="458" y="432"/>
                      <a:pt x="455" y="433"/>
                      <a:pt x="453" y="432"/>
                    </a:cubicBezTo>
                    <a:cubicBezTo>
                      <a:pt x="452" y="431"/>
                      <a:pt x="452" y="430"/>
                      <a:pt x="453" y="430"/>
                    </a:cubicBezTo>
                    <a:cubicBezTo>
                      <a:pt x="453" y="430"/>
                      <a:pt x="453" y="429"/>
                      <a:pt x="453" y="429"/>
                    </a:cubicBezTo>
                    <a:cubicBezTo>
                      <a:pt x="453" y="429"/>
                      <a:pt x="453" y="429"/>
                      <a:pt x="453" y="429"/>
                    </a:cubicBezTo>
                    <a:cubicBezTo>
                      <a:pt x="452" y="430"/>
                      <a:pt x="451" y="428"/>
                      <a:pt x="450" y="428"/>
                    </a:cubicBezTo>
                    <a:cubicBezTo>
                      <a:pt x="450" y="429"/>
                      <a:pt x="451" y="429"/>
                      <a:pt x="451" y="430"/>
                    </a:cubicBezTo>
                    <a:cubicBezTo>
                      <a:pt x="451" y="431"/>
                      <a:pt x="452" y="432"/>
                      <a:pt x="451" y="433"/>
                    </a:cubicBezTo>
                    <a:cubicBezTo>
                      <a:pt x="451" y="434"/>
                      <a:pt x="450" y="434"/>
                      <a:pt x="449" y="434"/>
                    </a:cubicBezTo>
                    <a:cubicBezTo>
                      <a:pt x="446" y="433"/>
                      <a:pt x="443" y="434"/>
                      <a:pt x="440" y="433"/>
                    </a:cubicBezTo>
                    <a:cubicBezTo>
                      <a:pt x="439" y="433"/>
                      <a:pt x="439" y="433"/>
                      <a:pt x="439" y="433"/>
                    </a:cubicBezTo>
                    <a:cubicBezTo>
                      <a:pt x="439" y="432"/>
                      <a:pt x="440" y="431"/>
                      <a:pt x="439" y="431"/>
                    </a:cubicBezTo>
                    <a:cubicBezTo>
                      <a:pt x="439" y="431"/>
                      <a:pt x="438" y="431"/>
                      <a:pt x="438" y="431"/>
                    </a:cubicBezTo>
                    <a:cubicBezTo>
                      <a:pt x="437" y="432"/>
                      <a:pt x="437" y="432"/>
                      <a:pt x="436" y="433"/>
                    </a:cubicBezTo>
                    <a:cubicBezTo>
                      <a:pt x="436" y="433"/>
                      <a:pt x="436" y="433"/>
                      <a:pt x="435" y="433"/>
                    </a:cubicBezTo>
                    <a:cubicBezTo>
                      <a:pt x="432" y="435"/>
                      <a:pt x="430" y="434"/>
                      <a:pt x="427" y="433"/>
                    </a:cubicBezTo>
                    <a:cubicBezTo>
                      <a:pt x="426" y="433"/>
                      <a:pt x="426" y="432"/>
                      <a:pt x="426" y="432"/>
                    </a:cubicBezTo>
                    <a:cubicBezTo>
                      <a:pt x="426" y="431"/>
                      <a:pt x="426" y="431"/>
                      <a:pt x="426" y="431"/>
                    </a:cubicBezTo>
                    <a:cubicBezTo>
                      <a:pt x="426" y="431"/>
                      <a:pt x="426" y="431"/>
                      <a:pt x="426" y="431"/>
                    </a:cubicBezTo>
                    <a:cubicBezTo>
                      <a:pt x="423" y="432"/>
                      <a:pt x="420" y="433"/>
                      <a:pt x="418" y="433"/>
                    </a:cubicBezTo>
                    <a:cubicBezTo>
                      <a:pt x="417" y="433"/>
                      <a:pt x="417" y="434"/>
                      <a:pt x="417" y="434"/>
                    </a:cubicBezTo>
                    <a:cubicBezTo>
                      <a:pt x="416" y="435"/>
                      <a:pt x="416" y="437"/>
                      <a:pt x="414" y="438"/>
                    </a:cubicBezTo>
                    <a:cubicBezTo>
                      <a:pt x="414" y="438"/>
                      <a:pt x="413" y="437"/>
                      <a:pt x="413" y="438"/>
                    </a:cubicBezTo>
                    <a:cubicBezTo>
                      <a:pt x="412" y="439"/>
                      <a:pt x="412" y="439"/>
                      <a:pt x="412" y="439"/>
                    </a:cubicBezTo>
                    <a:cubicBezTo>
                      <a:pt x="411" y="439"/>
                      <a:pt x="409" y="439"/>
                      <a:pt x="408" y="438"/>
                    </a:cubicBezTo>
                    <a:cubicBezTo>
                      <a:pt x="408" y="438"/>
                      <a:pt x="408" y="438"/>
                      <a:pt x="408" y="438"/>
                    </a:cubicBezTo>
                    <a:cubicBezTo>
                      <a:pt x="409" y="439"/>
                      <a:pt x="408" y="438"/>
                      <a:pt x="408" y="439"/>
                    </a:cubicBezTo>
                    <a:cubicBezTo>
                      <a:pt x="408" y="440"/>
                      <a:pt x="407" y="440"/>
                      <a:pt x="406" y="439"/>
                    </a:cubicBezTo>
                    <a:cubicBezTo>
                      <a:pt x="405" y="438"/>
                      <a:pt x="404" y="436"/>
                      <a:pt x="404" y="434"/>
                    </a:cubicBezTo>
                    <a:cubicBezTo>
                      <a:pt x="405" y="434"/>
                      <a:pt x="404" y="434"/>
                      <a:pt x="404" y="434"/>
                    </a:cubicBezTo>
                    <a:cubicBezTo>
                      <a:pt x="404" y="434"/>
                      <a:pt x="404" y="434"/>
                      <a:pt x="404" y="434"/>
                    </a:cubicBezTo>
                    <a:cubicBezTo>
                      <a:pt x="404" y="436"/>
                      <a:pt x="404" y="437"/>
                      <a:pt x="403" y="436"/>
                    </a:cubicBezTo>
                    <a:cubicBezTo>
                      <a:pt x="401" y="435"/>
                      <a:pt x="401" y="438"/>
                      <a:pt x="399" y="437"/>
                    </a:cubicBezTo>
                    <a:cubicBezTo>
                      <a:pt x="399" y="437"/>
                      <a:pt x="399" y="437"/>
                      <a:pt x="400" y="438"/>
                    </a:cubicBezTo>
                    <a:cubicBezTo>
                      <a:pt x="400" y="439"/>
                      <a:pt x="399" y="439"/>
                      <a:pt x="399" y="440"/>
                    </a:cubicBezTo>
                    <a:cubicBezTo>
                      <a:pt x="398" y="440"/>
                      <a:pt x="397" y="440"/>
                      <a:pt x="397" y="439"/>
                    </a:cubicBezTo>
                    <a:cubicBezTo>
                      <a:pt x="396" y="437"/>
                      <a:pt x="395" y="438"/>
                      <a:pt x="393" y="438"/>
                    </a:cubicBezTo>
                    <a:cubicBezTo>
                      <a:pt x="392" y="438"/>
                      <a:pt x="390" y="438"/>
                      <a:pt x="392" y="436"/>
                    </a:cubicBezTo>
                    <a:cubicBezTo>
                      <a:pt x="392" y="436"/>
                      <a:pt x="392" y="436"/>
                      <a:pt x="393" y="436"/>
                    </a:cubicBezTo>
                    <a:cubicBezTo>
                      <a:pt x="392" y="436"/>
                      <a:pt x="392" y="436"/>
                      <a:pt x="392" y="436"/>
                    </a:cubicBezTo>
                    <a:cubicBezTo>
                      <a:pt x="390" y="437"/>
                      <a:pt x="387" y="436"/>
                      <a:pt x="385" y="436"/>
                    </a:cubicBezTo>
                    <a:cubicBezTo>
                      <a:pt x="384" y="436"/>
                      <a:pt x="384" y="436"/>
                      <a:pt x="384" y="435"/>
                    </a:cubicBezTo>
                    <a:cubicBezTo>
                      <a:pt x="384" y="431"/>
                      <a:pt x="381" y="432"/>
                      <a:pt x="379" y="432"/>
                    </a:cubicBezTo>
                    <a:cubicBezTo>
                      <a:pt x="375" y="432"/>
                      <a:pt x="372" y="431"/>
                      <a:pt x="369" y="431"/>
                    </a:cubicBezTo>
                    <a:cubicBezTo>
                      <a:pt x="370" y="431"/>
                      <a:pt x="372" y="430"/>
                      <a:pt x="373" y="432"/>
                    </a:cubicBezTo>
                    <a:cubicBezTo>
                      <a:pt x="373" y="434"/>
                      <a:pt x="371" y="434"/>
                      <a:pt x="369" y="435"/>
                    </a:cubicBezTo>
                    <a:cubicBezTo>
                      <a:pt x="366" y="437"/>
                      <a:pt x="363" y="437"/>
                      <a:pt x="360" y="435"/>
                    </a:cubicBezTo>
                    <a:cubicBezTo>
                      <a:pt x="358" y="434"/>
                      <a:pt x="352" y="437"/>
                      <a:pt x="351" y="438"/>
                    </a:cubicBezTo>
                    <a:cubicBezTo>
                      <a:pt x="351" y="439"/>
                      <a:pt x="351" y="441"/>
                      <a:pt x="350" y="441"/>
                    </a:cubicBezTo>
                    <a:cubicBezTo>
                      <a:pt x="348" y="441"/>
                      <a:pt x="347" y="439"/>
                      <a:pt x="347" y="438"/>
                    </a:cubicBezTo>
                    <a:cubicBezTo>
                      <a:pt x="347" y="438"/>
                      <a:pt x="347" y="438"/>
                      <a:pt x="347" y="438"/>
                    </a:cubicBezTo>
                    <a:cubicBezTo>
                      <a:pt x="347" y="437"/>
                      <a:pt x="347" y="436"/>
                      <a:pt x="346" y="435"/>
                    </a:cubicBezTo>
                    <a:cubicBezTo>
                      <a:pt x="344" y="435"/>
                      <a:pt x="344" y="436"/>
                      <a:pt x="343" y="437"/>
                    </a:cubicBezTo>
                    <a:cubicBezTo>
                      <a:pt x="342" y="439"/>
                      <a:pt x="341" y="440"/>
                      <a:pt x="339" y="440"/>
                    </a:cubicBezTo>
                    <a:cubicBezTo>
                      <a:pt x="338" y="441"/>
                      <a:pt x="336" y="443"/>
                      <a:pt x="335" y="440"/>
                    </a:cubicBezTo>
                    <a:cubicBezTo>
                      <a:pt x="334" y="439"/>
                      <a:pt x="333" y="441"/>
                      <a:pt x="332" y="441"/>
                    </a:cubicBezTo>
                    <a:cubicBezTo>
                      <a:pt x="328" y="439"/>
                      <a:pt x="325" y="435"/>
                      <a:pt x="320" y="433"/>
                    </a:cubicBezTo>
                    <a:cubicBezTo>
                      <a:pt x="319" y="434"/>
                      <a:pt x="320" y="436"/>
                      <a:pt x="319" y="437"/>
                    </a:cubicBezTo>
                    <a:cubicBezTo>
                      <a:pt x="319" y="437"/>
                      <a:pt x="318" y="438"/>
                      <a:pt x="317" y="437"/>
                    </a:cubicBezTo>
                    <a:cubicBezTo>
                      <a:pt x="317" y="437"/>
                      <a:pt x="317" y="436"/>
                      <a:pt x="316" y="436"/>
                    </a:cubicBezTo>
                    <a:cubicBezTo>
                      <a:pt x="317" y="437"/>
                      <a:pt x="317" y="437"/>
                      <a:pt x="317" y="437"/>
                    </a:cubicBezTo>
                    <a:cubicBezTo>
                      <a:pt x="318" y="439"/>
                      <a:pt x="320" y="441"/>
                      <a:pt x="317" y="443"/>
                    </a:cubicBezTo>
                    <a:cubicBezTo>
                      <a:pt x="316" y="443"/>
                      <a:pt x="316" y="443"/>
                      <a:pt x="315" y="442"/>
                    </a:cubicBezTo>
                    <a:cubicBezTo>
                      <a:pt x="313" y="440"/>
                      <a:pt x="311" y="442"/>
                      <a:pt x="309" y="442"/>
                    </a:cubicBezTo>
                    <a:cubicBezTo>
                      <a:pt x="308" y="443"/>
                      <a:pt x="307" y="443"/>
                      <a:pt x="306" y="442"/>
                    </a:cubicBezTo>
                    <a:cubicBezTo>
                      <a:pt x="305" y="440"/>
                      <a:pt x="304" y="441"/>
                      <a:pt x="303" y="442"/>
                    </a:cubicBezTo>
                    <a:cubicBezTo>
                      <a:pt x="300" y="443"/>
                      <a:pt x="299" y="443"/>
                      <a:pt x="297" y="439"/>
                    </a:cubicBezTo>
                    <a:cubicBezTo>
                      <a:pt x="297" y="437"/>
                      <a:pt x="293" y="435"/>
                      <a:pt x="291" y="435"/>
                    </a:cubicBezTo>
                    <a:cubicBezTo>
                      <a:pt x="287" y="436"/>
                      <a:pt x="284" y="436"/>
                      <a:pt x="282" y="431"/>
                    </a:cubicBezTo>
                    <a:cubicBezTo>
                      <a:pt x="282" y="430"/>
                      <a:pt x="281" y="431"/>
                      <a:pt x="280" y="431"/>
                    </a:cubicBezTo>
                    <a:cubicBezTo>
                      <a:pt x="276" y="432"/>
                      <a:pt x="274" y="435"/>
                      <a:pt x="273" y="438"/>
                    </a:cubicBezTo>
                    <a:cubicBezTo>
                      <a:pt x="271" y="440"/>
                      <a:pt x="271" y="437"/>
                      <a:pt x="270" y="437"/>
                    </a:cubicBezTo>
                    <a:cubicBezTo>
                      <a:pt x="270" y="436"/>
                      <a:pt x="271" y="435"/>
                      <a:pt x="271" y="434"/>
                    </a:cubicBezTo>
                    <a:cubicBezTo>
                      <a:pt x="271" y="434"/>
                      <a:pt x="273" y="433"/>
                      <a:pt x="271" y="432"/>
                    </a:cubicBezTo>
                    <a:cubicBezTo>
                      <a:pt x="270" y="432"/>
                      <a:pt x="270" y="431"/>
                      <a:pt x="271" y="431"/>
                    </a:cubicBezTo>
                    <a:cubicBezTo>
                      <a:pt x="273" y="429"/>
                      <a:pt x="271" y="429"/>
                      <a:pt x="270" y="428"/>
                    </a:cubicBezTo>
                    <a:cubicBezTo>
                      <a:pt x="271" y="430"/>
                      <a:pt x="270" y="432"/>
                      <a:pt x="270" y="434"/>
                    </a:cubicBezTo>
                    <a:cubicBezTo>
                      <a:pt x="269" y="435"/>
                      <a:pt x="268" y="435"/>
                      <a:pt x="268" y="434"/>
                    </a:cubicBezTo>
                    <a:cubicBezTo>
                      <a:pt x="266" y="433"/>
                      <a:pt x="265" y="432"/>
                      <a:pt x="263" y="432"/>
                    </a:cubicBezTo>
                    <a:cubicBezTo>
                      <a:pt x="262" y="431"/>
                      <a:pt x="261" y="431"/>
                      <a:pt x="261" y="429"/>
                    </a:cubicBezTo>
                    <a:cubicBezTo>
                      <a:pt x="261" y="428"/>
                      <a:pt x="262" y="428"/>
                      <a:pt x="263" y="428"/>
                    </a:cubicBezTo>
                    <a:cubicBezTo>
                      <a:pt x="263" y="428"/>
                      <a:pt x="264" y="429"/>
                      <a:pt x="264" y="429"/>
                    </a:cubicBezTo>
                    <a:cubicBezTo>
                      <a:pt x="264" y="428"/>
                      <a:pt x="263" y="429"/>
                      <a:pt x="263" y="428"/>
                    </a:cubicBezTo>
                    <a:cubicBezTo>
                      <a:pt x="261" y="428"/>
                      <a:pt x="258" y="430"/>
                      <a:pt x="256" y="428"/>
                    </a:cubicBezTo>
                    <a:cubicBezTo>
                      <a:pt x="255" y="427"/>
                      <a:pt x="254" y="427"/>
                      <a:pt x="253" y="426"/>
                    </a:cubicBezTo>
                    <a:cubicBezTo>
                      <a:pt x="253" y="425"/>
                      <a:pt x="253" y="424"/>
                      <a:pt x="252" y="425"/>
                    </a:cubicBezTo>
                    <a:cubicBezTo>
                      <a:pt x="251" y="425"/>
                      <a:pt x="250" y="426"/>
                      <a:pt x="251" y="427"/>
                    </a:cubicBezTo>
                    <a:cubicBezTo>
                      <a:pt x="251" y="428"/>
                      <a:pt x="251" y="429"/>
                      <a:pt x="249" y="429"/>
                    </a:cubicBezTo>
                    <a:cubicBezTo>
                      <a:pt x="248" y="429"/>
                      <a:pt x="246" y="429"/>
                      <a:pt x="246" y="427"/>
                    </a:cubicBezTo>
                    <a:cubicBezTo>
                      <a:pt x="246" y="427"/>
                      <a:pt x="246" y="426"/>
                      <a:pt x="245" y="427"/>
                    </a:cubicBezTo>
                    <a:cubicBezTo>
                      <a:pt x="244" y="427"/>
                      <a:pt x="244" y="427"/>
                      <a:pt x="243" y="426"/>
                    </a:cubicBezTo>
                    <a:cubicBezTo>
                      <a:pt x="243" y="426"/>
                      <a:pt x="243" y="425"/>
                      <a:pt x="242" y="425"/>
                    </a:cubicBezTo>
                    <a:cubicBezTo>
                      <a:pt x="239" y="427"/>
                      <a:pt x="237" y="424"/>
                      <a:pt x="235" y="423"/>
                    </a:cubicBezTo>
                    <a:cubicBezTo>
                      <a:pt x="234" y="422"/>
                      <a:pt x="232" y="421"/>
                      <a:pt x="231" y="421"/>
                    </a:cubicBezTo>
                    <a:cubicBezTo>
                      <a:pt x="230" y="421"/>
                      <a:pt x="229" y="420"/>
                      <a:pt x="229" y="422"/>
                    </a:cubicBezTo>
                    <a:cubicBezTo>
                      <a:pt x="229" y="424"/>
                      <a:pt x="227" y="423"/>
                      <a:pt x="226" y="422"/>
                    </a:cubicBezTo>
                    <a:cubicBezTo>
                      <a:pt x="225" y="422"/>
                      <a:pt x="225" y="421"/>
                      <a:pt x="224" y="423"/>
                    </a:cubicBezTo>
                    <a:cubicBezTo>
                      <a:pt x="223" y="424"/>
                      <a:pt x="219" y="424"/>
                      <a:pt x="217" y="423"/>
                    </a:cubicBezTo>
                    <a:cubicBezTo>
                      <a:pt x="216" y="423"/>
                      <a:pt x="216" y="422"/>
                      <a:pt x="216" y="422"/>
                    </a:cubicBezTo>
                    <a:cubicBezTo>
                      <a:pt x="216" y="421"/>
                      <a:pt x="217" y="420"/>
                      <a:pt x="218" y="420"/>
                    </a:cubicBezTo>
                    <a:cubicBezTo>
                      <a:pt x="218" y="420"/>
                      <a:pt x="219" y="420"/>
                      <a:pt x="220" y="420"/>
                    </a:cubicBezTo>
                    <a:cubicBezTo>
                      <a:pt x="221" y="421"/>
                      <a:pt x="222" y="420"/>
                      <a:pt x="222" y="419"/>
                    </a:cubicBezTo>
                    <a:cubicBezTo>
                      <a:pt x="222" y="418"/>
                      <a:pt x="221" y="418"/>
                      <a:pt x="220" y="418"/>
                    </a:cubicBezTo>
                    <a:cubicBezTo>
                      <a:pt x="218" y="419"/>
                      <a:pt x="217" y="417"/>
                      <a:pt x="217" y="416"/>
                    </a:cubicBezTo>
                    <a:cubicBezTo>
                      <a:pt x="215" y="417"/>
                      <a:pt x="215" y="418"/>
                      <a:pt x="215" y="420"/>
                    </a:cubicBezTo>
                    <a:cubicBezTo>
                      <a:pt x="216" y="421"/>
                      <a:pt x="215" y="422"/>
                      <a:pt x="215" y="422"/>
                    </a:cubicBezTo>
                    <a:cubicBezTo>
                      <a:pt x="214" y="423"/>
                      <a:pt x="213" y="423"/>
                      <a:pt x="212" y="422"/>
                    </a:cubicBezTo>
                    <a:cubicBezTo>
                      <a:pt x="211" y="420"/>
                      <a:pt x="210" y="421"/>
                      <a:pt x="209" y="421"/>
                    </a:cubicBezTo>
                    <a:cubicBezTo>
                      <a:pt x="209" y="422"/>
                      <a:pt x="208" y="422"/>
                      <a:pt x="207" y="422"/>
                    </a:cubicBezTo>
                    <a:cubicBezTo>
                      <a:pt x="207" y="422"/>
                      <a:pt x="206" y="422"/>
                      <a:pt x="206" y="422"/>
                    </a:cubicBezTo>
                    <a:cubicBezTo>
                      <a:pt x="206" y="422"/>
                      <a:pt x="205" y="422"/>
                      <a:pt x="204" y="422"/>
                    </a:cubicBezTo>
                    <a:cubicBezTo>
                      <a:pt x="204" y="422"/>
                      <a:pt x="204" y="422"/>
                      <a:pt x="203" y="422"/>
                    </a:cubicBezTo>
                    <a:cubicBezTo>
                      <a:pt x="202" y="421"/>
                      <a:pt x="200" y="420"/>
                      <a:pt x="201" y="417"/>
                    </a:cubicBezTo>
                    <a:cubicBezTo>
                      <a:pt x="200" y="416"/>
                      <a:pt x="198" y="415"/>
                      <a:pt x="198" y="413"/>
                    </a:cubicBezTo>
                    <a:cubicBezTo>
                      <a:pt x="197" y="413"/>
                      <a:pt x="197" y="412"/>
                      <a:pt x="197" y="412"/>
                    </a:cubicBezTo>
                    <a:cubicBezTo>
                      <a:pt x="195" y="411"/>
                      <a:pt x="194" y="410"/>
                      <a:pt x="191" y="409"/>
                    </a:cubicBezTo>
                    <a:cubicBezTo>
                      <a:pt x="189" y="409"/>
                      <a:pt x="188" y="410"/>
                      <a:pt x="188" y="412"/>
                    </a:cubicBezTo>
                    <a:cubicBezTo>
                      <a:pt x="187" y="413"/>
                      <a:pt x="187" y="414"/>
                      <a:pt x="185" y="414"/>
                    </a:cubicBezTo>
                    <a:cubicBezTo>
                      <a:pt x="184" y="414"/>
                      <a:pt x="183" y="413"/>
                      <a:pt x="183" y="412"/>
                    </a:cubicBezTo>
                    <a:cubicBezTo>
                      <a:pt x="182" y="410"/>
                      <a:pt x="183" y="409"/>
                      <a:pt x="184" y="409"/>
                    </a:cubicBezTo>
                    <a:cubicBezTo>
                      <a:pt x="183" y="410"/>
                      <a:pt x="181" y="411"/>
                      <a:pt x="179" y="409"/>
                    </a:cubicBezTo>
                    <a:cubicBezTo>
                      <a:pt x="178" y="408"/>
                      <a:pt x="177" y="408"/>
                      <a:pt x="177" y="407"/>
                    </a:cubicBezTo>
                    <a:cubicBezTo>
                      <a:pt x="178" y="405"/>
                      <a:pt x="179" y="406"/>
                      <a:pt x="180" y="405"/>
                    </a:cubicBezTo>
                    <a:cubicBezTo>
                      <a:pt x="176" y="406"/>
                      <a:pt x="174" y="404"/>
                      <a:pt x="173" y="401"/>
                    </a:cubicBezTo>
                    <a:cubicBezTo>
                      <a:pt x="173" y="401"/>
                      <a:pt x="173" y="401"/>
                      <a:pt x="173" y="401"/>
                    </a:cubicBezTo>
                    <a:cubicBezTo>
                      <a:pt x="172" y="400"/>
                      <a:pt x="174" y="400"/>
                      <a:pt x="173" y="399"/>
                    </a:cubicBezTo>
                    <a:cubicBezTo>
                      <a:pt x="173" y="399"/>
                      <a:pt x="173" y="399"/>
                      <a:pt x="172" y="399"/>
                    </a:cubicBezTo>
                    <a:cubicBezTo>
                      <a:pt x="172" y="400"/>
                      <a:pt x="173" y="401"/>
                      <a:pt x="173" y="401"/>
                    </a:cubicBezTo>
                    <a:cubicBezTo>
                      <a:pt x="172" y="403"/>
                      <a:pt x="170" y="404"/>
                      <a:pt x="171" y="406"/>
                    </a:cubicBezTo>
                    <a:cubicBezTo>
                      <a:pt x="171" y="407"/>
                      <a:pt x="170" y="407"/>
                      <a:pt x="169" y="408"/>
                    </a:cubicBezTo>
                    <a:cubicBezTo>
                      <a:pt x="168" y="408"/>
                      <a:pt x="168" y="407"/>
                      <a:pt x="167" y="406"/>
                    </a:cubicBezTo>
                    <a:cubicBezTo>
                      <a:pt x="167" y="405"/>
                      <a:pt x="167" y="404"/>
                      <a:pt x="167" y="403"/>
                    </a:cubicBezTo>
                    <a:cubicBezTo>
                      <a:pt x="167" y="403"/>
                      <a:pt x="167" y="402"/>
                      <a:pt x="167" y="402"/>
                    </a:cubicBezTo>
                    <a:cubicBezTo>
                      <a:pt x="166" y="402"/>
                      <a:pt x="166" y="402"/>
                      <a:pt x="166" y="402"/>
                    </a:cubicBezTo>
                    <a:cubicBezTo>
                      <a:pt x="166" y="401"/>
                      <a:pt x="166" y="401"/>
                      <a:pt x="166" y="400"/>
                    </a:cubicBezTo>
                    <a:cubicBezTo>
                      <a:pt x="166" y="401"/>
                      <a:pt x="166" y="401"/>
                      <a:pt x="165" y="402"/>
                    </a:cubicBezTo>
                    <a:cubicBezTo>
                      <a:pt x="163" y="403"/>
                      <a:pt x="161" y="404"/>
                      <a:pt x="159" y="403"/>
                    </a:cubicBezTo>
                    <a:cubicBezTo>
                      <a:pt x="157" y="402"/>
                      <a:pt x="154" y="401"/>
                      <a:pt x="153" y="399"/>
                    </a:cubicBezTo>
                    <a:cubicBezTo>
                      <a:pt x="153" y="398"/>
                      <a:pt x="152" y="398"/>
                      <a:pt x="152" y="399"/>
                    </a:cubicBezTo>
                    <a:cubicBezTo>
                      <a:pt x="152" y="400"/>
                      <a:pt x="151" y="400"/>
                      <a:pt x="151" y="400"/>
                    </a:cubicBezTo>
                    <a:cubicBezTo>
                      <a:pt x="150" y="401"/>
                      <a:pt x="148" y="400"/>
                      <a:pt x="148" y="399"/>
                    </a:cubicBezTo>
                    <a:cubicBezTo>
                      <a:pt x="148" y="397"/>
                      <a:pt x="149" y="396"/>
                      <a:pt x="150" y="395"/>
                    </a:cubicBezTo>
                    <a:cubicBezTo>
                      <a:pt x="149" y="395"/>
                      <a:pt x="147" y="396"/>
                      <a:pt x="146" y="394"/>
                    </a:cubicBezTo>
                    <a:cubicBezTo>
                      <a:pt x="144" y="393"/>
                      <a:pt x="147" y="393"/>
                      <a:pt x="147" y="391"/>
                    </a:cubicBezTo>
                    <a:cubicBezTo>
                      <a:pt x="145" y="392"/>
                      <a:pt x="144" y="391"/>
                      <a:pt x="142" y="391"/>
                    </a:cubicBezTo>
                    <a:cubicBezTo>
                      <a:pt x="144" y="392"/>
                      <a:pt x="144" y="395"/>
                      <a:pt x="143" y="396"/>
                    </a:cubicBezTo>
                    <a:cubicBezTo>
                      <a:pt x="142" y="397"/>
                      <a:pt x="142" y="397"/>
                      <a:pt x="142" y="397"/>
                    </a:cubicBezTo>
                    <a:cubicBezTo>
                      <a:pt x="138" y="398"/>
                      <a:pt x="135" y="398"/>
                      <a:pt x="132" y="399"/>
                    </a:cubicBezTo>
                    <a:cubicBezTo>
                      <a:pt x="132" y="399"/>
                      <a:pt x="131" y="399"/>
                      <a:pt x="131" y="399"/>
                    </a:cubicBezTo>
                    <a:cubicBezTo>
                      <a:pt x="132" y="395"/>
                      <a:pt x="132" y="392"/>
                      <a:pt x="135" y="389"/>
                    </a:cubicBezTo>
                    <a:cubicBezTo>
                      <a:pt x="135" y="389"/>
                      <a:pt x="135" y="389"/>
                      <a:pt x="135" y="389"/>
                    </a:cubicBezTo>
                    <a:cubicBezTo>
                      <a:pt x="136" y="390"/>
                      <a:pt x="136" y="390"/>
                      <a:pt x="137" y="390"/>
                    </a:cubicBezTo>
                    <a:cubicBezTo>
                      <a:pt x="137" y="390"/>
                      <a:pt x="136" y="390"/>
                      <a:pt x="137" y="389"/>
                    </a:cubicBezTo>
                    <a:cubicBezTo>
                      <a:pt x="137" y="389"/>
                      <a:pt x="137" y="389"/>
                      <a:pt x="137" y="389"/>
                    </a:cubicBezTo>
                    <a:cubicBezTo>
                      <a:pt x="137" y="386"/>
                      <a:pt x="137" y="384"/>
                      <a:pt x="140" y="384"/>
                    </a:cubicBezTo>
                    <a:cubicBezTo>
                      <a:pt x="140" y="384"/>
                      <a:pt x="139" y="383"/>
                      <a:pt x="139" y="383"/>
                    </a:cubicBezTo>
                    <a:cubicBezTo>
                      <a:pt x="139" y="383"/>
                      <a:pt x="139" y="382"/>
                      <a:pt x="138" y="382"/>
                    </a:cubicBezTo>
                    <a:cubicBezTo>
                      <a:pt x="138" y="382"/>
                      <a:pt x="138" y="380"/>
                      <a:pt x="136" y="381"/>
                    </a:cubicBezTo>
                    <a:cubicBezTo>
                      <a:pt x="137" y="381"/>
                      <a:pt x="135" y="382"/>
                      <a:pt x="137" y="382"/>
                    </a:cubicBezTo>
                    <a:cubicBezTo>
                      <a:pt x="137" y="382"/>
                      <a:pt x="138" y="382"/>
                      <a:pt x="138" y="382"/>
                    </a:cubicBezTo>
                    <a:cubicBezTo>
                      <a:pt x="139" y="382"/>
                      <a:pt x="139" y="383"/>
                      <a:pt x="139" y="383"/>
                    </a:cubicBezTo>
                    <a:cubicBezTo>
                      <a:pt x="139" y="386"/>
                      <a:pt x="136" y="384"/>
                      <a:pt x="136" y="386"/>
                    </a:cubicBezTo>
                    <a:cubicBezTo>
                      <a:pt x="136" y="387"/>
                      <a:pt x="140" y="387"/>
                      <a:pt x="137" y="389"/>
                    </a:cubicBezTo>
                    <a:cubicBezTo>
                      <a:pt x="136" y="390"/>
                      <a:pt x="136" y="390"/>
                      <a:pt x="136" y="389"/>
                    </a:cubicBezTo>
                    <a:cubicBezTo>
                      <a:pt x="134" y="388"/>
                      <a:pt x="134" y="389"/>
                      <a:pt x="133" y="390"/>
                    </a:cubicBezTo>
                    <a:cubicBezTo>
                      <a:pt x="131" y="391"/>
                      <a:pt x="130" y="391"/>
                      <a:pt x="128" y="390"/>
                    </a:cubicBezTo>
                    <a:cubicBezTo>
                      <a:pt x="127" y="389"/>
                      <a:pt x="126" y="387"/>
                      <a:pt x="124" y="386"/>
                    </a:cubicBezTo>
                    <a:cubicBezTo>
                      <a:pt x="124" y="386"/>
                      <a:pt x="124" y="385"/>
                      <a:pt x="124" y="385"/>
                    </a:cubicBezTo>
                    <a:cubicBezTo>
                      <a:pt x="125" y="384"/>
                      <a:pt x="126" y="383"/>
                      <a:pt x="128" y="384"/>
                    </a:cubicBezTo>
                    <a:cubicBezTo>
                      <a:pt x="129" y="384"/>
                      <a:pt x="130" y="384"/>
                      <a:pt x="131" y="385"/>
                    </a:cubicBezTo>
                    <a:cubicBezTo>
                      <a:pt x="131" y="385"/>
                      <a:pt x="131" y="385"/>
                      <a:pt x="131" y="386"/>
                    </a:cubicBezTo>
                    <a:cubicBezTo>
                      <a:pt x="132" y="385"/>
                      <a:pt x="131" y="385"/>
                      <a:pt x="131" y="385"/>
                    </a:cubicBezTo>
                    <a:cubicBezTo>
                      <a:pt x="131" y="383"/>
                      <a:pt x="131" y="382"/>
                      <a:pt x="130" y="381"/>
                    </a:cubicBezTo>
                    <a:cubicBezTo>
                      <a:pt x="128" y="379"/>
                      <a:pt x="128" y="378"/>
                      <a:pt x="131" y="377"/>
                    </a:cubicBezTo>
                    <a:cubicBezTo>
                      <a:pt x="129" y="377"/>
                      <a:pt x="128" y="378"/>
                      <a:pt x="129" y="380"/>
                    </a:cubicBezTo>
                    <a:cubicBezTo>
                      <a:pt x="129" y="381"/>
                      <a:pt x="131" y="382"/>
                      <a:pt x="129" y="383"/>
                    </a:cubicBezTo>
                    <a:cubicBezTo>
                      <a:pt x="128" y="384"/>
                      <a:pt x="127" y="383"/>
                      <a:pt x="127" y="382"/>
                    </a:cubicBezTo>
                    <a:cubicBezTo>
                      <a:pt x="126" y="381"/>
                      <a:pt x="125" y="381"/>
                      <a:pt x="124" y="382"/>
                    </a:cubicBezTo>
                    <a:cubicBezTo>
                      <a:pt x="121" y="382"/>
                      <a:pt x="122" y="381"/>
                      <a:pt x="121" y="379"/>
                    </a:cubicBezTo>
                    <a:cubicBezTo>
                      <a:pt x="120" y="377"/>
                      <a:pt x="121" y="376"/>
                      <a:pt x="121" y="375"/>
                    </a:cubicBezTo>
                    <a:cubicBezTo>
                      <a:pt x="121" y="374"/>
                      <a:pt x="121" y="374"/>
                      <a:pt x="120" y="374"/>
                    </a:cubicBezTo>
                    <a:cubicBezTo>
                      <a:pt x="118" y="374"/>
                      <a:pt x="117" y="372"/>
                      <a:pt x="116" y="371"/>
                    </a:cubicBezTo>
                    <a:cubicBezTo>
                      <a:pt x="115" y="371"/>
                      <a:pt x="115" y="372"/>
                      <a:pt x="114" y="372"/>
                    </a:cubicBezTo>
                    <a:cubicBezTo>
                      <a:pt x="114" y="372"/>
                      <a:pt x="113" y="373"/>
                      <a:pt x="113" y="372"/>
                    </a:cubicBezTo>
                    <a:cubicBezTo>
                      <a:pt x="112" y="372"/>
                      <a:pt x="112" y="371"/>
                      <a:pt x="113" y="371"/>
                    </a:cubicBezTo>
                    <a:cubicBezTo>
                      <a:pt x="113" y="370"/>
                      <a:pt x="113" y="370"/>
                      <a:pt x="113" y="369"/>
                    </a:cubicBezTo>
                    <a:cubicBezTo>
                      <a:pt x="114" y="366"/>
                      <a:pt x="115" y="363"/>
                      <a:pt x="112" y="361"/>
                    </a:cubicBezTo>
                    <a:cubicBezTo>
                      <a:pt x="111" y="359"/>
                      <a:pt x="110" y="357"/>
                      <a:pt x="107" y="356"/>
                    </a:cubicBezTo>
                    <a:cubicBezTo>
                      <a:pt x="105" y="355"/>
                      <a:pt x="105" y="353"/>
                      <a:pt x="108" y="350"/>
                    </a:cubicBezTo>
                    <a:cubicBezTo>
                      <a:pt x="107" y="349"/>
                      <a:pt x="104" y="348"/>
                      <a:pt x="104" y="347"/>
                    </a:cubicBezTo>
                    <a:cubicBezTo>
                      <a:pt x="103" y="344"/>
                      <a:pt x="101" y="343"/>
                      <a:pt x="98" y="343"/>
                    </a:cubicBezTo>
                    <a:cubicBezTo>
                      <a:pt x="98" y="343"/>
                      <a:pt x="97" y="342"/>
                      <a:pt x="97" y="341"/>
                    </a:cubicBezTo>
                    <a:cubicBezTo>
                      <a:pt x="97" y="340"/>
                      <a:pt x="98" y="340"/>
                      <a:pt x="99" y="340"/>
                    </a:cubicBezTo>
                    <a:cubicBezTo>
                      <a:pt x="101" y="340"/>
                      <a:pt x="102" y="339"/>
                      <a:pt x="103" y="338"/>
                    </a:cubicBezTo>
                    <a:cubicBezTo>
                      <a:pt x="103" y="337"/>
                      <a:pt x="102" y="338"/>
                      <a:pt x="101" y="338"/>
                    </a:cubicBezTo>
                    <a:cubicBezTo>
                      <a:pt x="99" y="340"/>
                      <a:pt x="97" y="340"/>
                      <a:pt x="95" y="338"/>
                    </a:cubicBezTo>
                    <a:cubicBezTo>
                      <a:pt x="93" y="337"/>
                      <a:pt x="91" y="337"/>
                      <a:pt x="89" y="337"/>
                    </a:cubicBezTo>
                    <a:cubicBezTo>
                      <a:pt x="89" y="337"/>
                      <a:pt x="88" y="337"/>
                      <a:pt x="88" y="336"/>
                    </a:cubicBezTo>
                    <a:cubicBezTo>
                      <a:pt x="89" y="334"/>
                      <a:pt x="91" y="333"/>
                      <a:pt x="93" y="333"/>
                    </a:cubicBezTo>
                    <a:cubicBezTo>
                      <a:pt x="96" y="333"/>
                      <a:pt x="100" y="333"/>
                      <a:pt x="104" y="332"/>
                    </a:cubicBezTo>
                    <a:cubicBezTo>
                      <a:pt x="103" y="331"/>
                      <a:pt x="102" y="331"/>
                      <a:pt x="102" y="332"/>
                    </a:cubicBezTo>
                    <a:cubicBezTo>
                      <a:pt x="100" y="334"/>
                      <a:pt x="97" y="332"/>
                      <a:pt x="96" y="333"/>
                    </a:cubicBezTo>
                    <a:cubicBezTo>
                      <a:pt x="95" y="333"/>
                      <a:pt x="94" y="333"/>
                      <a:pt x="93" y="332"/>
                    </a:cubicBezTo>
                    <a:cubicBezTo>
                      <a:pt x="93" y="330"/>
                      <a:pt x="94" y="330"/>
                      <a:pt x="96" y="330"/>
                    </a:cubicBezTo>
                    <a:cubicBezTo>
                      <a:pt x="95" y="329"/>
                      <a:pt x="94" y="328"/>
                      <a:pt x="93" y="328"/>
                    </a:cubicBezTo>
                    <a:cubicBezTo>
                      <a:pt x="95" y="329"/>
                      <a:pt x="94" y="330"/>
                      <a:pt x="93" y="330"/>
                    </a:cubicBezTo>
                    <a:cubicBezTo>
                      <a:pt x="91" y="330"/>
                      <a:pt x="89" y="331"/>
                      <a:pt x="88" y="332"/>
                    </a:cubicBezTo>
                    <a:cubicBezTo>
                      <a:pt x="87" y="332"/>
                      <a:pt x="87" y="332"/>
                      <a:pt x="87" y="332"/>
                    </a:cubicBezTo>
                    <a:cubicBezTo>
                      <a:pt x="84" y="332"/>
                      <a:pt x="81" y="333"/>
                      <a:pt x="79" y="331"/>
                    </a:cubicBezTo>
                    <a:cubicBezTo>
                      <a:pt x="80" y="329"/>
                      <a:pt x="82" y="328"/>
                      <a:pt x="84" y="329"/>
                    </a:cubicBezTo>
                    <a:cubicBezTo>
                      <a:pt x="82" y="327"/>
                      <a:pt x="82" y="330"/>
                      <a:pt x="80" y="329"/>
                    </a:cubicBezTo>
                    <a:cubicBezTo>
                      <a:pt x="79" y="329"/>
                      <a:pt x="78" y="328"/>
                      <a:pt x="76" y="328"/>
                    </a:cubicBezTo>
                    <a:cubicBezTo>
                      <a:pt x="78" y="329"/>
                      <a:pt x="79" y="331"/>
                      <a:pt x="81" y="332"/>
                    </a:cubicBezTo>
                    <a:cubicBezTo>
                      <a:pt x="82" y="332"/>
                      <a:pt x="83" y="334"/>
                      <a:pt x="83" y="335"/>
                    </a:cubicBezTo>
                    <a:cubicBezTo>
                      <a:pt x="82" y="337"/>
                      <a:pt x="82" y="340"/>
                      <a:pt x="80" y="342"/>
                    </a:cubicBezTo>
                    <a:cubicBezTo>
                      <a:pt x="80" y="342"/>
                      <a:pt x="79" y="343"/>
                      <a:pt x="79" y="343"/>
                    </a:cubicBezTo>
                    <a:cubicBezTo>
                      <a:pt x="76" y="342"/>
                      <a:pt x="76" y="344"/>
                      <a:pt x="75" y="345"/>
                    </a:cubicBezTo>
                    <a:cubicBezTo>
                      <a:pt x="76" y="345"/>
                      <a:pt x="76" y="344"/>
                      <a:pt x="77" y="344"/>
                    </a:cubicBezTo>
                    <a:cubicBezTo>
                      <a:pt x="78" y="343"/>
                      <a:pt x="79" y="343"/>
                      <a:pt x="80" y="344"/>
                    </a:cubicBezTo>
                    <a:cubicBezTo>
                      <a:pt x="82" y="345"/>
                      <a:pt x="80" y="346"/>
                      <a:pt x="80" y="346"/>
                    </a:cubicBezTo>
                    <a:cubicBezTo>
                      <a:pt x="79" y="349"/>
                      <a:pt x="77" y="351"/>
                      <a:pt x="75" y="352"/>
                    </a:cubicBezTo>
                    <a:cubicBezTo>
                      <a:pt x="74" y="353"/>
                      <a:pt x="74" y="354"/>
                      <a:pt x="72" y="354"/>
                    </a:cubicBezTo>
                    <a:cubicBezTo>
                      <a:pt x="71" y="352"/>
                      <a:pt x="71" y="351"/>
                      <a:pt x="72" y="350"/>
                    </a:cubicBezTo>
                    <a:cubicBezTo>
                      <a:pt x="71" y="349"/>
                      <a:pt x="69" y="350"/>
                      <a:pt x="69" y="347"/>
                    </a:cubicBezTo>
                    <a:cubicBezTo>
                      <a:pt x="69" y="345"/>
                      <a:pt x="68" y="341"/>
                      <a:pt x="73" y="343"/>
                    </a:cubicBezTo>
                    <a:cubicBezTo>
                      <a:pt x="73" y="341"/>
                      <a:pt x="71" y="341"/>
                      <a:pt x="71" y="340"/>
                    </a:cubicBezTo>
                    <a:cubicBezTo>
                      <a:pt x="70" y="339"/>
                      <a:pt x="69" y="338"/>
                      <a:pt x="70" y="337"/>
                    </a:cubicBezTo>
                    <a:cubicBezTo>
                      <a:pt x="73" y="336"/>
                      <a:pt x="71" y="333"/>
                      <a:pt x="72" y="332"/>
                    </a:cubicBezTo>
                    <a:cubicBezTo>
                      <a:pt x="69" y="331"/>
                      <a:pt x="68" y="328"/>
                      <a:pt x="66" y="329"/>
                    </a:cubicBezTo>
                    <a:cubicBezTo>
                      <a:pt x="63" y="329"/>
                      <a:pt x="60" y="329"/>
                      <a:pt x="57" y="329"/>
                    </a:cubicBezTo>
                    <a:cubicBezTo>
                      <a:pt x="56" y="329"/>
                      <a:pt x="55" y="330"/>
                      <a:pt x="54" y="331"/>
                    </a:cubicBezTo>
                    <a:cubicBezTo>
                      <a:pt x="53" y="333"/>
                      <a:pt x="51" y="333"/>
                      <a:pt x="50" y="331"/>
                    </a:cubicBezTo>
                    <a:cubicBezTo>
                      <a:pt x="48" y="329"/>
                      <a:pt x="46" y="327"/>
                      <a:pt x="43" y="326"/>
                    </a:cubicBezTo>
                    <a:cubicBezTo>
                      <a:pt x="42" y="325"/>
                      <a:pt x="41" y="324"/>
                      <a:pt x="42" y="323"/>
                    </a:cubicBezTo>
                    <a:cubicBezTo>
                      <a:pt x="43" y="322"/>
                      <a:pt x="43" y="322"/>
                      <a:pt x="42" y="322"/>
                    </a:cubicBezTo>
                    <a:cubicBezTo>
                      <a:pt x="39" y="321"/>
                      <a:pt x="40" y="319"/>
                      <a:pt x="39" y="317"/>
                    </a:cubicBezTo>
                    <a:cubicBezTo>
                      <a:pt x="38" y="315"/>
                      <a:pt x="40" y="315"/>
                      <a:pt x="42" y="314"/>
                    </a:cubicBezTo>
                    <a:cubicBezTo>
                      <a:pt x="41" y="315"/>
                      <a:pt x="40" y="315"/>
                      <a:pt x="40" y="315"/>
                    </a:cubicBezTo>
                    <a:cubicBezTo>
                      <a:pt x="39" y="315"/>
                      <a:pt x="37" y="316"/>
                      <a:pt x="37" y="315"/>
                    </a:cubicBezTo>
                    <a:cubicBezTo>
                      <a:pt x="36" y="314"/>
                      <a:pt x="35" y="312"/>
                      <a:pt x="36" y="311"/>
                    </a:cubicBezTo>
                    <a:cubicBezTo>
                      <a:pt x="37" y="310"/>
                      <a:pt x="38" y="309"/>
                      <a:pt x="36" y="308"/>
                    </a:cubicBezTo>
                    <a:cubicBezTo>
                      <a:pt x="36" y="308"/>
                      <a:pt x="36" y="306"/>
                      <a:pt x="35" y="308"/>
                    </a:cubicBezTo>
                    <a:cubicBezTo>
                      <a:pt x="35" y="309"/>
                      <a:pt x="33" y="309"/>
                      <a:pt x="33" y="308"/>
                    </a:cubicBezTo>
                    <a:cubicBezTo>
                      <a:pt x="32" y="307"/>
                      <a:pt x="31" y="306"/>
                      <a:pt x="30" y="306"/>
                    </a:cubicBezTo>
                    <a:cubicBezTo>
                      <a:pt x="30" y="306"/>
                      <a:pt x="31" y="306"/>
                      <a:pt x="31" y="307"/>
                    </a:cubicBezTo>
                    <a:cubicBezTo>
                      <a:pt x="32" y="308"/>
                      <a:pt x="32" y="309"/>
                      <a:pt x="32" y="310"/>
                    </a:cubicBezTo>
                    <a:cubicBezTo>
                      <a:pt x="31" y="311"/>
                      <a:pt x="32" y="312"/>
                      <a:pt x="32" y="313"/>
                    </a:cubicBezTo>
                    <a:cubicBezTo>
                      <a:pt x="34" y="316"/>
                      <a:pt x="34" y="316"/>
                      <a:pt x="31" y="317"/>
                    </a:cubicBezTo>
                    <a:cubicBezTo>
                      <a:pt x="31" y="317"/>
                      <a:pt x="30" y="317"/>
                      <a:pt x="30" y="317"/>
                    </a:cubicBezTo>
                    <a:cubicBezTo>
                      <a:pt x="29" y="318"/>
                      <a:pt x="28" y="319"/>
                      <a:pt x="27" y="319"/>
                    </a:cubicBezTo>
                    <a:cubicBezTo>
                      <a:pt x="26" y="319"/>
                      <a:pt x="26" y="319"/>
                      <a:pt x="25" y="318"/>
                    </a:cubicBezTo>
                    <a:cubicBezTo>
                      <a:pt x="23" y="316"/>
                      <a:pt x="23" y="316"/>
                      <a:pt x="20" y="317"/>
                    </a:cubicBezTo>
                    <a:cubicBezTo>
                      <a:pt x="19" y="317"/>
                      <a:pt x="19" y="317"/>
                      <a:pt x="20" y="318"/>
                    </a:cubicBezTo>
                    <a:cubicBezTo>
                      <a:pt x="20" y="318"/>
                      <a:pt x="21" y="318"/>
                      <a:pt x="22" y="319"/>
                    </a:cubicBezTo>
                    <a:cubicBezTo>
                      <a:pt x="22" y="321"/>
                      <a:pt x="20" y="321"/>
                      <a:pt x="19" y="321"/>
                    </a:cubicBezTo>
                    <a:cubicBezTo>
                      <a:pt x="18" y="321"/>
                      <a:pt x="18" y="321"/>
                      <a:pt x="17" y="322"/>
                    </a:cubicBezTo>
                    <a:cubicBezTo>
                      <a:pt x="13" y="324"/>
                      <a:pt x="11" y="323"/>
                      <a:pt x="10" y="318"/>
                    </a:cubicBezTo>
                    <a:cubicBezTo>
                      <a:pt x="10" y="317"/>
                      <a:pt x="8" y="316"/>
                      <a:pt x="8" y="315"/>
                    </a:cubicBezTo>
                    <a:cubicBezTo>
                      <a:pt x="9" y="314"/>
                      <a:pt x="9" y="313"/>
                      <a:pt x="9" y="312"/>
                    </a:cubicBezTo>
                    <a:cubicBezTo>
                      <a:pt x="8" y="311"/>
                      <a:pt x="8" y="310"/>
                      <a:pt x="7" y="310"/>
                    </a:cubicBezTo>
                    <a:cubicBezTo>
                      <a:pt x="6" y="310"/>
                      <a:pt x="6" y="310"/>
                      <a:pt x="6" y="310"/>
                    </a:cubicBezTo>
                    <a:cubicBezTo>
                      <a:pt x="5" y="310"/>
                      <a:pt x="4" y="310"/>
                      <a:pt x="3" y="309"/>
                    </a:cubicBezTo>
                    <a:cubicBezTo>
                      <a:pt x="3" y="309"/>
                      <a:pt x="3" y="308"/>
                      <a:pt x="2" y="308"/>
                    </a:cubicBezTo>
                    <a:cubicBezTo>
                      <a:pt x="0" y="304"/>
                      <a:pt x="2" y="301"/>
                      <a:pt x="8" y="300"/>
                    </a:cubicBezTo>
                    <a:cubicBezTo>
                      <a:pt x="10" y="298"/>
                      <a:pt x="13" y="298"/>
                      <a:pt x="14" y="296"/>
                    </a:cubicBezTo>
                    <a:cubicBezTo>
                      <a:pt x="15" y="295"/>
                      <a:pt x="15" y="295"/>
                      <a:pt x="15" y="295"/>
                    </a:cubicBezTo>
                    <a:cubicBezTo>
                      <a:pt x="17" y="294"/>
                      <a:pt x="19" y="291"/>
                      <a:pt x="22" y="294"/>
                    </a:cubicBezTo>
                    <a:cubicBezTo>
                      <a:pt x="22" y="294"/>
                      <a:pt x="22" y="295"/>
                      <a:pt x="23" y="295"/>
                    </a:cubicBezTo>
                    <a:cubicBezTo>
                      <a:pt x="24" y="296"/>
                      <a:pt x="24" y="299"/>
                      <a:pt x="27" y="296"/>
                    </a:cubicBezTo>
                    <a:cubicBezTo>
                      <a:pt x="27" y="295"/>
                      <a:pt x="27" y="295"/>
                      <a:pt x="27" y="295"/>
                    </a:cubicBezTo>
                    <a:cubicBezTo>
                      <a:pt x="28" y="295"/>
                      <a:pt x="29" y="295"/>
                      <a:pt x="29" y="295"/>
                    </a:cubicBezTo>
                    <a:cubicBezTo>
                      <a:pt x="27" y="296"/>
                      <a:pt x="30" y="292"/>
                      <a:pt x="27" y="293"/>
                    </a:cubicBezTo>
                    <a:cubicBezTo>
                      <a:pt x="25" y="293"/>
                      <a:pt x="24" y="291"/>
                      <a:pt x="24" y="289"/>
                    </a:cubicBezTo>
                    <a:cubicBezTo>
                      <a:pt x="25" y="287"/>
                      <a:pt x="27" y="288"/>
                      <a:pt x="28" y="288"/>
                    </a:cubicBezTo>
                    <a:cubicBezTo>
                      <a:pt x="29" y="288"/>
                      <a:pt x="29" y="289"/>
                      <a:pt x="29" y="289"/>
                    </a:cubicBezTo>
                    <a:cubicBezTo>
                      <a:pt x="30" y="289"/>
                      <a:pt x="31" y="289"/>
                      <a:pt x="31" y="289"/>
                    </a:cubicBezTo>
                    <a:cubicBezTo>
                      <a:pt x="32" y="288"/>
                      <a:pt x="31" y="287"/>
                      <a:pt x="30" y="287"/>
                    </a:cubicBezTo>
                    <a:cubicBezTo>
                      <a:pt x="28" y="286"/>
                      <a:pt x="28" y="285"/>
                      <a:pt x="30" y="285"/>
                    </a:cubicBezTo>
                    <a:cubicBezTo>
                      <a:pt x="26" y="286"/>
                      <a:pt x="24" y="282"/>
                      <a:pt x="21" y="280"/>
                    </a:cubicBezTo>
                    <a:cubicBezTo>
                      <a:pt x="21" y="280"/>
                      <a:pt x="18" y="277"/>
                      <a:pt x="21" y="275"/>
                    </a:cubicBezTo>
                    <a:cubicBezTo>
                      <a:pt x="17" y="277"/>
                      <a:pt x="14" y="273"/>
                      <a:pt x="9" y="275"/>
                    </a:cubicBezTo>
                    <a:cubicBezTo>
                      <a:pt x="11" y="276"/>
                      <a:pt x="12" y="276"/>
                      <a:pt x="14" y="276"/>
                    </a:cubicBezTo>
                    <a:cubicBezTo>
                      <a:pt x="15" y="277"/>
                      <a:pt x="16" y="278"/>
                      <a:pt x="15" y="280"/>
                    </a:cubicBezTo>
                    <a:cubicBezTo>
                      <a:pt x="14" y="281"/>
                      <a:pt x="12" y="282"/>
                      <a:pt x="11" y="281"/>
                    </a:cubicBezTo>
                    <a:cubicBezTo>
                      <a:pt x="9" y="279"/>
                      <a:pt x="6" y="278"/>
                      <a:pt x="5" y="276"/>
                    </a:cubicBezTo>
                    <a:cubicBezTo>
                      <a:pt x="4" y="274"/>
                      <a:pt x="4" y="274"/>
                      <a:pt x="5" y="273"/>
                    </a:cubicBezTo>
                    <a:cubicBezTo>
                      <a:pt x="7" y="272"/>
                      <a:pt x="7" y="271"/>
                      <a:pt x="8" y="269"/>
                    </a:cubicBezTo>
                    <a:cubicBezTo>
                      <a:pt x="10" y="267"/>
                      <a:pt x="13" y="266"/>
                      <a:pt x="15" y="265"/>
                    </a:cubicBezTo>
                    <a:cubicBezTo>
                      <a:pt x="16" y="264"/>
                      <a:pt x="17" y="265"/>
                      <a:pt x="18" y="266"/>
                    </a:cubicBezTo>
                    <a:cubicBezTo>
                      <a:pt x="18" y="267"/>
                      <a:pt x="18" y="267"/>
                      <a:pt x="17" y="268"/>
                    </a:cubicBezTo>
                    <a:cubicBezTo>
                      <a:pt x="18" y="268"/>
                      <a:pt x="18" y="267"/>
                      <a:pt x="19" y="267"/>
                    </a:cubicBezTo>
                    <a:cubicBezTo>
                      <a:pt x="19" y="265"/>
                      <a:pt x="21" y="264"/>
                      <a:pt x="22" y="266"/>
                    </a:cubicBezTo>
                    <a:cubicBezTo>
                      <a:pt x="23" y="267"/>
                      <a:pt x="22" y="268"/>
                      <a:pt x="21" y="268"/>
                    </a:cubicBezTo>
                    <a:cubicBezTo>
                      <a:pt x="22" y="268"/>
                      <a:pt x="23" y="268"/>
                      <a:pt x="24" y="267"/>
                    </a:cubicBezTo>
                    <a:cubicBezTo>
                      <a:pt x="23" y="266"/>
                      <a:pt x="22" y="263"/>
                      <a:pt x="20" y="263"/>
                    </a:cubicBezTo>
                    <a:cubicBezTo>
                      <a:pt x="19" y="262"/>
                      <a:pt x="18" y="261"/>
                      <a:pt x="18" y="260"/>
                    </a:cubicBezTo>
                    <a:cubicBezTo>
                      <a:pt x="19" y="258"/>
                      <a:pt x="20" y="259"/>
                      <a:pt x="21" y="259"/>
                    </a:cubicBezTo>
                    <a:cubicBezTo>
                      <a:pt x="23" y="260"/>
                      <a:pt x="23" y="260"/>
                      <a:pt x="24" y="259"/>
                    </a:cubicBezTo>
                    <a:cubicBezTo>
                      <a:pt x="25" y="258"/>
                      <a:pt x="26" y="258"/>
                      <a:pt x="27" y="258"/>
                    </a:cubicBezTo>
                    <a:cubicBezTo>
                      <a:pt x="29" y="258"/>
                      <a:pt x="31" y="257"/>
                      <a:pt x="33" y="254"/>
                    </a:cubicBezTo>
                    <a:cubicBezTo>
                      <a:pt x="34" y="253"/>
                      <a:pt x="36" y="252"/>
                      <a:pt x="39" y="252"/>
                    </a:cubicBezTo>
                    <a:cubicBezTo>
                      <a:pt x="41" y="252"/>
                      <a:pt x="42" y="251"/>
                      <a:pt x="42" y="250"/>
                    </a:cubicBezTo>
                    <a:cubicBezTo>
                      <a:pt x="43" y="243"/>
                      <a:pt x="43" y="243"/>
                      <a:pt x="49" y="242"/>
                    </a:cubicBezTo>
                    <a:cubicBezTo>
                      <a:pt x="47" y="242"/>
                      <a:pt x="44" y="243"/>
                      <a:pt x="44" y="240"/>
                    </a:cubicBezTo>
                    <a:cubicBezTo>
                      <a:pt x="43" y="237"/>
                      <a:pt x="46" y="235"/>
                      <a:pt x="46" y="233"/>
                    </a:cubicBezTo>
                    <a:cubicBezTo>
                      <a:pt x="45" y="234"/>
                      <a:pt x="45" y="235"/>
                      <a:pt x="44" y="235"/>
                    </a:cubicBezTo>
                    <a:cubicBezTo>
                      <a:pt x="43" y="235"/>
                      <a:pt x="41" y="236"/>
                      <a:pt x="40" y="235"/>
                    </a:cubicBezTo>
                    <a:cubicBezTo>
                      <a:pt x="39" y="233"/>
                      <a:pt x="41" y="232"/>
                      <a:pt x="42" y="231"/>
                    </a:cubicBezTo>
                    <a:cubicBezTo>
                      <a:pt x="41" y="231"/>
                      <a:pt x="41" y="231"/>
                      <a:pt x="41" y="232"/>
                    </a:cubicBezTo>
                    <a:cubicBezTo>
                      <a:pt x="39" y="233"/>
                      <a:pt x="37" y="236"/>
                      <a:pt x="34" y="232"/>
                    </a:cubicBezTo>
                    <a:cubicBezTo>
                      <a:pt x="34" y="232"/>
                      <a:pt x="33" y="232"/>
                      <a:pt x="33" y="232"/>
                    </a:cubicBezTo>
                    <a:cubicBezTo>
                      <a:pt x="32" y="230"/>
                      <a:pt x="29" y="230"/>
                      <a:pt x="30" y="229"/>
                    </a:cubicBezTo>
                    <a:cubicBezTo>
                      <a:pt x="30" y="227"/>
                      <a:pt x="32" y="228"/>
                      <a:pt x="34" y="228"/>
                    </a:cubicBezTo>
                    <a:cubicBezTo>
                      <a:pt x="35" y="228"/>
                      <a:pt x="35" y="228"/>
                      <a:pt x="36" y="228"/>
                    </a:cubicBezTo>
                    <a:cubicBezTo>
                      <a:pt x="34" y="228"/>
                      <a:pt x="32" y="228"/>
                      <a:pt x="30" y="227"/>
                    </a:cubicBezTo>
                    <a:cubicBezTo>
                      <a:pt x="29" y="227"/>
                      <a:pt x="28" y="226"/>
                      <a:pt x="28" y="225"/>
                    </a:cubicBezTo>
                    <a:cubicBezTo>
                      <a:pt x="28" y="223"/>
                      <a:pt x="30" y="224"/>
                      <a:pt x="31" y="224"/>
                    </a:cubicBezTo>
                    <a:cubicBezTo>
                      <a:pt x="32" y="225"/>
                      <a:pt x="33" y="225"/>
                      <a:pt x="34" y="225"/>
                    </a:cubicBezTo>
                    <a:cubicBezTo>
                      <a:pt x="37" y="223"/>
                      <a:pt x="39" y="224"/>
                      <a:pt x="42" y="224"/>
                    </a:cubicBezTo>
                    <a:cubicBezTo>
                      <a:pt x="41" y="224"/>
                      <a:pt x="40" y="224"/>
                      <a:pt x="40" y="224"/>
                    </a:cubicBezTo>
                    <a:cubicBezTo>
                      <a:pt x="39" y="223"/>
                      <a:pt x="39" y="223"/>
                      <a:pt x="39" y="223"/>
                    </a:cubicBezTo>
                    <a:cubicBezTo>
                      <a:pt x="39" y="222"/>
                      <a:pt x="39" y="221"/>
                      <a:pt x="40" y="221"/>
                    </a:cubicBezTo>
                    <a:cubicBezTo>
                      <a:pt x="42" y="221"/>
                      <a:pt x="45" y="219"/>
                      <a:pt x="47" y="220"/>
                    </a:cubicBezTo>
                    <a:cubicBezTo>
                      <a:pt x="45" y="220"/>
                      <a:pt x="43" y="219"/>
                      <a:pt x="41" y="221"/>
                    </a:cubicBezTo>
                    <a:cubicBezTo>
                      <a:pt x="40" y="222"/>
                      <a:pt x="36" y="220"/>
                      <a:pt x="35" y="219"/>
                    </a:cubicBezTo>
                    <a:cubicBezTo>
                      <a:pt x="34" y="217"/>
                      <a:pt x="37" y="218"/>
                      <a:pt x="37" y="217"/>
                    </a:cubicBezTo>
                    <a:cubicBezTo>
                      <a:pt x="36" y="216"/>
                      <a:pt x="36" y="215"/>
                      <a:pt x="37" y="214"/>
                    </a:cubicBezTo>
                    <a:cubicBezTo>
                      <a:pt x="38" y="213"/>
                      <a:pt x="39" y="214"/>
                      <a:pt x="39" y="214"/>
                    </a:cubicBezTo>
                    <a:cubicBezTo>
                      <a:pt x="39" y="214"/>
                      <a:pt x="38" y="214"/>
                      <a:pt x="37" y="213"/>
                    </a:cubicBezTo>
                    <a:cubicBezTo>
                      <a:pt x="36" y="212"/>
                      <a:pt x="35" y="210"/>
                      <a:pt x="37" y="210"/>
                    </a:cubicBezTo>
                    <a:cubicBezTo>
                      <a:pt x="38" y="209"/>
                      <a:pt x="38" y="210"/>
                      <a:pt x="37" y="209"/>
                    </a:cubicBezTo>
                    <a:cubicBezTo>
                      <a:pt x="36" y="208"/>
                      <a:pt x="36" y="206"/>
                      <a:pt x="36" y="205"/>
                    </a:cubicBezTo>
                    <a:cubicBezTo>
                      <a:pt x="36" y="202"/>
                      <a:pt x="36" y="202"/>
                      <a:pt x="40" y="202"/>
                    </a:cubicBezTo>
                    <a:cubicBezTo>
                      <a:pt x="36" y="202"/>
                      <a:pt x="37" y="199"/>
                      <a:pt x="38" y="197"/>
                    </a:cubicBezTo>
                    <a:cubicBezTo>
                      <a:pt x="37" y="199"/>
                      <a:pt x="37" y="201"/>
                      <a:pt x="34" y="201"/>
                    </a:cubicBezTo>
                    <a:cubicBezTo>
                      <a:pt x="31" y="200"/>
                      <a:pt x="33" y="198"/>
                      <a:pt x="32" y="196"/>
                    </a:cubicBezTo>
                    <a:cubicBezTo>
                      <a:pt x="31" y="198"/>
                      <a:pt x="29" y="198"/>
                      <a:pt x="28" y="200"/>
                    </a:cubicBezTo>
                    <a:cubicBezTo>
                      <a:pt x="28" y="201"/>
                      <a:pt x="27" y="201"/>
                      <a:pt x="26" y="200"/>
                    </a:cubicBezTo>
                    <a:cubicBezTo>
                      <a:pt x="25" y="200"/>
                      <a:pt x="25" y="199"/>
                      <a:pt x="24" y="198"/>
                    </a:cubicBezTo>
                    <a:cubicBezTo>
                      <a:pt x="21" y="196"/>
                      <a:pt x="21" y="196"/>
                      <a:pt x="24" y="194"/>
                    </a:cubicBezTo>
                    <a:cubicBezTo>
                      <a:pt x="26" y="193"/>
                      <a:pt x="27" y="193"/>
                      <a:pt x="26" y="190"/>
                    </a:cubicBezTo>
                    <a:cubicBezTo>
                      <a:pt x="26" y="188"/>
                      <a:pt x="27" y="187"/>
                      <a:pt x="30" y="187"/>
                    </a:cubicBezTo>
                    <a:cubicBezTo>
                      <a:pt x="30" y="185"/>
                      <a:pt x="26" y="184"/>
                      <a:pt x="27" y="181"/>
                    </a:cubicBezTo>
                    <a:cubicBezTo>
                      <a:pt x="25" y="181"/>
                      <a:pt x="24" y="179"/>
                      <a:pt x="22" y="178"/>
                    </a:cubicBezTo>
                    <a:cubicBezTo>
                      <a:pt x="21" y="178"/>
                      <a:pt x="21" y="177"/>
                      <a:pt x="21" y="176"/>
                    </a:cubicBezTo>
                    <a:cubicBezTo>
                      <a:pt x="22" y="175"/>
                      <a:pt x="23" y="175"/>
                      <a:pt x="24" y="175"/>
                    </a:cubicBezTo>
                    <a:cubicBezTo>
                      <a:pt x="21" y="174"/>
                      <a:pt x="17" y="176"/>
                      <a:pt x="16" y="171"/>
                    </a:cubicBezTo>
                    <a:cubicBezTo>
                      <a:pt x="16" y="172"/>
                      <a:pt x="17" y="173"/>
                      <a:pt x="17" y="173"/>
                    </a:cubicBezTo>
                    <a:cubicBezTo>
                      <a:pt x="18" y="175"/>
                      <a:pt x="19" y="176"/>
                      <a:pt x="18" y="178"/>
                    </a:cubicBezTo>
                    <a:cubicBezTo>
                      <a:pt x="16" y="180"/>
                      <a:pt x="14" y="181"/>
                      <a:pt x="12" y="181"/>
                    </a:cubicBezTo>
                    <a:cubicBezTo>
                      <a:pt x="11" y="181"/>
                      <a:pt x="10" y="181"/>
                      <a:pt x="10" y="180"/>
                    </a:cubicBezTo>
                    <a:cubicBezTo>
                      <a:pt x="9" y="179"/>
                      <a:pt x="10" y="178"/>
                      <a:pt x="11" y="178"/>
                    </a:cubicBezTo>
                    <a:cubicBezTo>
                      <a:pt x="13" y="178"/>
                      <a:pt x="14" y="177"/>
                      <a:pt x="14" y="175"/>
                    </a:cubicBezTo>
                    <a:cubicBezTo>
                      <a:pt x="12" y="175"/>
                      <a:pt x="10" y="175"/>
                      <a:pt x="8" y="175"/>
                    </a:cubicBezTo>
                    <a:cubicBezTo>
                      <a:pt x="7" y="175"/>
                      <a:pt x="7" y="175"/>
                      <a:pt x="6" y="175"/>
                    </a:cubicBezTo>
                    <a:cubicBezTo>
                      <a:pt x="5" y="174"/>
                      <a:pt x="4" y="174"/>
                      <a:pt x="5" y="173"/>
                    </a:cubicBezTo>
                    <a:cubicBezTo>
                      <a:pt x="5" y="172"/>
                      <a:pt x="6" y="172"/>
                      <a:pt x="7" y="171"/>
                    </a:cubicBezTo>
                    <a:cubicBezTo>
                      <a:pt x="7" y="171"/>
                      <a:pt x="8" y="173"/>
                      <a:pt x="8" y="171"/>
                    </a:cubicBezTo>
                    <a:cubicBezTo>
                      <a:pt x="8" y="170"/>
                      <a:pt x="8" y="170"/>
                      <a:pt x="7" y="170"/>
                    </a:cubicBezTo>
                    <a:cubicBezTo>
                      <a:pt x="6" y="169"/>
                      <a:pt x="6" y="168"/>
                      <a:pt x="7" y="167"/>
                    </a:cubicBezTo>
                    <a:cubicBezTo>
                      <a:pt x="7" y="167"/>
                      <a:pt x="7" y="166"/>
                      <a:pt x="7" y="166"/>
                    </a:cubicBezTo>
                    <a:cubicBezTo>
                      <a:pt x="9" y="166"/>
                      <a:pt x="11" y="167"/>
                      <a:pt x="12" y="165"/>
                    </a:cubicBezTo>
                    <a:cubicBezTo>
                      <a:pt x="13" y="164"/>
                      <a:pt x="18" y="166"/>
                      <a:pt x="19" y="168"/>
                    </a:cubicBezTo>
                    <a:cubicBezTo>
                      <a:pt x="20" y="171"/>
                      <a:pt x="21" y="172"/>
                      <a:pt x="24" y="170"/>
                    </a:cubicBezTo>
                    <a:cubicBezTo>
                      <a:pt x="25" y="170"/>
                      <a:pt x="25" y="171"/>
                      <a:pt x="26" y="171"/>
                    </a:cubicBezTo>
                    <a:cubicBezTo>
                      <a:pt x="25" y="170"/>
                      <a:pt x="25" y="170"/>
                      <a:pt x="23" y="171"/>
                    </a:cubicBezTo>
                    <a:cubicBezTo>
                      <a:pt x="22" y="171"/>
                      <a:pt x="21" y="171"/>
                      <a:pt x="20" y="170"/>
                    </a:cubicBezTo>
                    <a:cubicBezTo>
                      <a:pt x="20" y="170"/>
                      <a:pt x="20" y="169"/>
                      <a:pt x="20" y="169"/>
                    </a:cubicBezTo>
                    <a:cubicBezTo>
                      <a:pt x="21" y="168"/>
                      <a:pt x="21" y="167"/>
                      <a:pt x="22" y="166"/>
                    </a:cubicBezTo>
                    <a:cubicBezTo>
                      <a:pt x="23" y="164"/>
                      <a:pt x="24" y="163"/>
                      <a:pt x="25" y="165"/>
                    </a:cubicBezTo>
                    <a:cubicBezTo>
                      <a:pt x="27" y="167"/>
                      <a:pt x="28" y="167"/>
                      <a:pt x="30" y="168"/>
                    </a:cubicBezTo>
                    <a:cubicBezTo>
                      <a:pt x="30" y="166"/>
                      <a:pt x="29" y="163"/>
                      <a:pt x="31" y="161"/>
                    </a:cubicBezTo>
                    <a:cubicBezTo>
                      <a:pt x="32" y="160"/>
                      <a:pt x="32" y="159"/>
                      <a:pt x="33" y="158"/>
                    </a:cubicBezTo>
                    <a:cubicBezTo>
                      <a:pt x="34" y="156"/>
                      <a:pt x="34" y="154"/>
                      <a:pt x="31" y="154"/>
                    </a:cubicBezTo>
                    <a:cubicBezTo>
                      <a:pt x="30" y="154"/>
                      <a:pt x="29" y="154"/>
                      <a:pt x="28" y="154"/>
                    </a:cubicBezTo>
                    <a:cubicBezTo>
                      <a:pt x="26" y="154"/>
                      <a:pt x="25" y="152"/>
                      <a:pt x="23" y="152"/>
                    </a:cubicBezTo>
                    <a:cubicBezTo>
                      <a:pt x="23" y="151"/>
                      <a:pt x="22" y="150"/>
                      <a:pt x="23" y="149"/>
                    </a:cubicBezTo>
                    <a:cubicBezTo>
                      <a:pt x="23" y="148"/>
                      <a:pt x="24" y="149"/>
                      <a:pt x="25" y="149"/>
                    </a:cubicBezTo>
                    <a:cubicBezTo>
                      <a:pt x="26" y="150"/>
                      <a:pt x="27" y="151"/>
                      <a:pt x="29" y="151"/>
                    </a:cubicBezTo>
                    <a:cubicBezTo>
                      <a:pt x="28" y="146"/>
                      <a:pt x="31" y="145"/>
                      <a:pt x="34" y="143"/>
                    </a:cubicBezTo>
                    <a:cubicBezTo>
                      <a:pt x="36" y="141"/>
                      <a:pt x="38" y="143"/>
                      <a:pt x="40" y="144"/>
                    </a:cubicBezTo>
                    <a:cubicBezTo>
                      <a:pt x="42" y="145"/>
                      <a:pt x="41" y="146"/>
                      <a:pt x="40" y="148"/>
                    </a:cubicBezTo>
                    <a:cubicBezTo>
                      <a:pt x="40" y="148"/>
                      <a:pt x="40" y="149"/>
                      <a:pt x="41" y="150"/>
                    </a:cubicBezTo>
                    <a:cubicBezTo>
                      <a:pt x="40" y="148"/>
                      <a:pt x="41" y="147"/>
                      <a:pt x="42" y="147"/>
                    </a:cubicBezTo>
                    <a:cubicBezTo>
                      <a:pt x="44" y="146"/>
                      <a:pt x="46" y="147"/>
                      <a:pt x="47" y="149"/>
                    </a:cubicBezTo>
                    <a:cubicBezTo>
                      <a:pt x="47" y="147"/>
                      <a:pt x="45" y="147"/>
                      <a:pt x="44" y="146"/>
                    </a:cubicBezTo>
                    <a:cubicBezTo>
                      <a:pt x="42" y="146"/>
                      <a:pt x="40" y="145"/>
                      <a:pt x="43" y="143"/>
                    </a:cubicBezTo>
                    <a:cubicBezTo>
                      <a:pt x="44" y="142"/>
                      <a:pt x="44" y="140"/>
                      <a:pt x="46" y="140"/>
                    </a:cubicBezTo>
                    <a:cubicBezTo>
                      <a:pt x="46" y="139"/>
                      <a:pt x="45" y="139"/>
                      <a:pt x="44" y="139"/>
                    </a:cubicBezTo>
                    <a:cubicBezTo>
                      <a:pt x="44" y="138"/>
                      <a:pt x="44" y="136"/>
                      <a:pt x="42" y="138"/>
                    </a:cubicBezTo>
                    <a:cubicBezTo>
                      <a:pt x="42" y="138"/>
                      <a:pt x="41" y="138"/>
                      <a:pt x="40" y="138"/>
                    </a:cubicBezTo>
                    <a:cubicBezTo>
                      <a:pt x="40" y="137"/>
                      <a:pt x="40" y="136"/>
                      <a:pt x="41" y="135"/>
                    </a:cubicBezTo>
                    <a:cubicBezTo>
                      <a:pt x="41" y="135"/>
                      <a:pt x="41" y="135"/>
                      <a:pt x="41" y="135"/>
                    </a:cubicBezTo>
                    <a:cubicBezTo>
                      <a:pt x="37" y="140"/>
                      <a:pt x="37" y="140"/>
                      <a:pt x="33" y="135"/>
                    </a:cubicBezTo>
                    <a:cubicBezTo>
                      <a:pt x="33" y="135"/>
                      <a:pt x="32" y="134"/>
                      <a:pt x="31" y="134"/>
                    </a:cubicBezTo>
                    <a:cubicBezTo>
                      <a:pt x="30" y="134"/>
                      <a:pt x="29" y="134"/>
                      <a:pt x="29" y="133"/>
                    </a:cubicBezTo>
                    <a:cubicBezTo>
                      <a:pt x="29" y="132"/>
                      <a:pt x="29" y="131"/>
                      <a:pt x="30" y="131"/>
                    </a:cubicBezTo>
                    <a:cubicBezTo>
                      <a:pt x="30" y="130"/>
                      <a:pt x="31" y="130"/>
                      <a:pt x="32" y="130"/>
                    </a:cubicBezTo>
                    <a:cubicBezTo>
                      <a:pt x="33" y="130"/>
                      <a:pt x="33" y="129"/>
                      <a:pt x="33" y="128"/>
                    </a:cubicBezTo>
                    <a:cubicBezTo>
                      <a:pt x="34" y="127"/>
                      <a:pt x="35" y="126"/>
                      <a:pt x="37" y="127"/>
                    </a:cubicBezTo>
                    <a:cubicBezTo>
                      <a:pt x="35" y="126"/>
                      <a:pt x="36" y="124"/>
                      <a:pt x="34" y="124"/>
                    </a:cubicBezTo>
                    <a:cubicBezTo>
                      <a:pt x="30" y="122"/>
                      <a:pt x="30" y="120"/>
                      <a:pt x="33" y="117"/>
                    </a:cubicBezTo>
                    <a:cubicBezTo>
                      <a:pt x="34" y="116"/>
                      <a:pt x="34" y="115"/>
                      <a:pt x="35" y="114"/>
                    </a:cubicBezTo>
                    <a:cubicBezTo>
                      <a:pt x="35" y="114"/>
                      <a:pt x="37" y="114"/>
                      <a:pt x="36" y="113"/>
                    </a:cubicBezTo>
                    <a:cubicBezTo>
                      <a:pt x="35" y="112"/>
                      <a:pt x="34" y="112"/>
                      <a:pt x="33" y="111"/>
                    </a:cubicBezTo>
                    <a:cubicBezTo>
                      <a:pt x="32" y="110"/>
                      <a:pt x="30" y="109"/>
                      <a:pt x="32" y="107"/>
                    </a:cubicBezTo>
                    <a:cubicBezTo>
                      <a:pt x="32" y="107"/>
                      <a:pt x="33" y="107"/>
                      <a:pt x="34" y="108"/>
                    </a:cubicBezTo>
                    <a:cubicBezTo>
                      <a:pt x="34" y="108"/>
                      <a:pt x="35" y="108"/>
                      <a:pt x="36" y="108"/>
                    </a:cubicBezTo>
                    <a:cubicBezTo>
                      <a:pt x="36" y="108"/>
                      <a:pt x="36" y="108"/>
                      <a:pt x="36" y="109"/>
                    </a:cubicBezTo>
                    <a:cubicBezTo>
                      <a:pt x="38" y="109"/>
                      <a:pt x="39" y="111"/>
                      <a:pt x="41" y="110"/>
                    </a:cubicBezTo>
                    <a:cubicBezTo>
                      <a:pt x="42" y="110"/>
                      <a:pt x="43" y="112"/>
                      <a:pt x="44" y="113"/>
                    </a:cubicBezTo>
                    <a:cubicBezTo>
                      <a:pt x="44" y="112"/>
                      <a:pt x="43" y="111"/>
                      <a:pt x="43" y="111"/>
                    </a:cubicBezTo>
                    <a:cubicBezTo>
                      <a:pt x="39" y="111"/>
                      <a:pt x="39" y="107"/>
                      <a:pt x="38" y="105"/>
                    </a:cubicBezTo>
                    <a:cubicBezTo>
                      <a:pt x="38" y="103"/>
                      <a:pt x="38" y="102"/>
                      <a:pt x="39" y="101"/>
                    </a:cubicBezTo>
                    <a:cubicBezTo>
                      <a:pt x="41" y="101"/>
                      <a:pt x="41" y="102"/>
                      <a:pt x="42" y="103"/>
                    </a:cubicBezTo>
                    <a:cubicBezTo>
                      <a:pt x="42" y="105"/>
                      <a:pt x="44" y="105"/>
                      <a:pt x="45" y="105"/>
                    </a:cubicBezTo>
                    <a:cubicBezTo>
                      <a:pt x="47" y="105"/>
                      <a:pt x="48" y="104"/>
                      <a:pt x="49" y="103"/>
                    </a:cubicBezTo>
                    <a:cubicBezTo>
                      <a:pt x="50" y="100"/>
                      <a:pt x="51" y="99"/>
                      <a:pt x="54" y="101"/>
                    </a:cubicBezTo>
                    <a:cubicBezTo>
                      <a:pt x="56" y="102"/>
                      <a:pt x="58" y="102"/>
                      <a:pt x="60" y="102"/>
                    </a:cubicBezTo>
                    <a:cubicBezTo>
                      <a:pt x="61" y="102"/>
                      <a:pt x="62" y="102"/>
                      <a:pt x="62" y="103"/>
                    </a:cubicBezTo>
                    <a:cubicBezTo>
                      <a:pt x="63" y="106"/>
                      <a:pt x="64" y="104"/>
                      <a:pt x="65" y="103"/>
                    </a:cubicBezTo>
                    <a:cubicBezTo>
                      <a:pt x="68" y="100"/>
                      <a:pt x="73" y="101"/>
                      <a:pt x="76" y="97"/>
                    </a:cubicBezTo>
                    <a:cubicBezTo>
                      <a:pt x="77" y="96"/>
                      <a:pt x="79" y="97"/>
                      <a:pt x="80" y="98"/>
                    </a:cubicBezTo>
                    <a:cubicBezTo>
                      <a:pt x="81" y="97"/>
                      <a:pt x="81" y="96"/>
                      <a:pt x="81" y="96"/>
                    </a:cubicBezTo>
                    <a:cubicBezTo>
                      <a:pt x="81" y="95"/>
                      <a:pt x="81" y="95"/>
                      <a:pt x="81" y="95"/>
                    </a:cubicBezTo>
                    <a:cubicBezTo>
                      <a:pt x="83" y="95"/>
                      <a:pt x="85" y="94"/>
                      <a:pt x="86" y="93"/>
                    </a:cubicBezTo>
                    <a:cubicBezTo>
                      <a:pt x="87" y="92"/>
                      <a:pt x="88" y="92"/>
                      <a:pt x="88" y="92"/>
                    </a:cubicBezTo>
                    <a:cubicBezTo>
                      <a:pt x="91" y="93"/>
                      <a:pt x="92" y="91"/>
                      <a:pt x="93" y="89"/>
                    </a:cubicBezTo>
                    <a:cubicBezTo>
                      <a:pt x="93" y="89"/>
                      <a:pt x="93" y="89"/>
                      <a:pt x="94" y="89"/>
                    </a:cubicBezTo>
                    <a:cubicBezTo>
                      <a:pt x="94" y="89"/>
                      <a:pt x="95" y="90"/>
                      <a:pt x="96" y="89"/>
                    </a:cubicBezTo>
                    <a:cubicBezTo>
                      <a:pt x="96" y="89"/>
                      <a:pt x="97" y="90"/>
                      <a:pt x="97" y="90"/>
                    </a:cubicBezTo>
                    <a:cubicBezTo>
                      <a:pt x="98" y="91"/>
                      <a:pt x="98" y="91"/>
                      <a:pt x="98" y="92"/>
                    </a:cubicBezTo>
                    <a:cubicBezTo>
                      <a:pt x="97" y="92"/>
                      <a:pt x="97" y="93"/>
                      <a:pt x="97" y="93"/>
                    </a:cubicBezTo>
                    <a:cubicBezTo>
                      <a:pt x="97" y="93"/>
                      <a:pt x="97" y="92"/>
                      <a:pt x="98" y="92"/>
                    </a:cubicBezTo>
                    <a:cubicBezTo>
                      <a:pt x="98" y="91"/>
                      <a:pt x="98" y="91"/>
                      <a:pt x="97" y="90"/>
                    </a:cubicBezTo>
                    <a:cubicBezTo>
                      <a:pt x="97" y="90"/>
                      <a:pt x="97" y="89"/>
                      <a:pt x="97" y="89"/>
                    </a:cubicBezTo>
                    <a:cubicBezTo>
                      <a:pt x="97" y="88"/>
                      <a:pt x="97" y="88"/>
                      <a:pt x="97" y="87"/>
                    </a:cubicBezTo>
                    <a:cubicBezTo>
                      <a:pt x="98" y="87"/>
                      <a:pt x="99" y="87"/>
                      <a:pt x="99" y="87"/>
                    </a:cubicBezTo>
                    <a:cubicBezTo>
                      <a:pt x="100" y="87"/>
                      <a:pt x="101" y="87"/>
                      <a:pt x="101" y="88"/>
                    </a:cubicBezTo>
                    <a:cubicBezTo>
                      <a:pt x="101" y="89"/>
                      <a:pt x="101" y="90"/>
                      <a:pt x="102" y="89"/>
                    </a:cubicBezTo>
                    <a:cubicBezTo>
                      <a:pt x="103" y="88"/>
                      <a:pt x="104" y="89"/>
                      <a:pt x="106" y="89"/>
                    </a:cubicBezTo>
                    <a:cubicBezTo>
                      <a:pt x="106" y="89"/>
                      <a:pt x="106" y="90"/>
                      <a:pt x="106" y="90"/>
                    </a:cubicBezTo>
                    <a:cubicBezTo>
                      <a:pt x="108" y="90"/>
                      <a:pt x="109" y="89"/>
                      <a:pt x="111" y="90"/>
                    </a:cubicBezTo>
                    <a:cubicBezTo>
                      <a:pt x="111" y="91"/>
                      <a:pt x="113" y="91"/>
                      <a:pt x="114" y="91"/>
                    </a:cubicBezTo>
                    <a:cubicBezTo>
                      <a:pt x="113" y="90"/>
                      <a:pt x="112" y="91"/>
                      <a:pt x="111" y="90"/>
                    </a:cubicBezTo>
                    <a:cubicBezTo>
                      <a:pt x="109" y="87"/>
                      <a:pt x="112" y="88"/>
                      <a:pt x="113" y="87"/>
                    </a:cubicBezTo>
                    <a:cubicBezTo>
                      <a:pt x="113" y="87"/>
                      <a:pt x="114" y="87"/>
                      <a:pt x="114" y="87"/>
                    </a:cubicBezTo>
                    <a:cubicBezTo>
                      <a:pt x="116" y="86"/>
                      <a:pt x="117" y="88"/>
                      <a:pt x="118" y="89"/>
                    </a:cubicBezTo>
                    <a:cubicBezTo>
                      <a:pt x="118" y="88"/>
                      <a:pt x="118" y="87"/>
                      <a:pt x="118" y="86"/>
                    </a:cubicBezTo>
                    <a:cubicBezTo>
                      <a:pt x="118" y="84"/>
                      <a:pt x="119" y="83"/>
                      <a:pt x="121" y="84"/>
                    </a:cubicBezTo>
                    <a:cubicBezTo>
                      <a:pt x="123" y="85"/>
                      <a:pt x="125" y="84"/>
                      <a:pt x="126" y="83"/>
                    </a:cubicBezTo>
                    <a:cubicBezTo>
                      <a:pt x="127" y="82"/>
                      <a:pt x="128" y="80"/>
                      <a:pt x="129" y="81"/>
                    </a:cubicBezTo>
                    <a:cubicBezTo>
                      <a:pt x="131" y="81"/>
                      <a:pt x="131" y="83"/>
                      <a:pt x="131" y="85"/>
                    </a:cubicBezTo>
                    <a:cubicBezTo>
                      <a:pt x="131" y="85"/>
                      <a:pt x="131" y="85"/>
                      <a:pt x="131" y="86"/>
                    </a:cubicBezTo>
                    <a:cubicBezTo>
                      <a:pt x="132" y="87"/>
                      <a:pt x="133" y="86"/>
                      <a:pt x="133" y="85"/>
                    </a:cubicBezTo>
                    <a:cubicBezTo>
                      <a:pt x="135" y="85"/>
                      <a:pt x="139" y="85"/>
                      <a:pt x="141" y="86"/>
                    </a:cubicBezTo>
                    <a:cubicBezTo>
                      <a:pt x="141" y="86"/>
                      <a:pt x="141" y="85"/>
                      <a:pt x="142" y="85"/>
                    </a:cubicBezTo>
                    <a:cubicBezTo>
                      <a:pt x="142" y="85"/>
                      <a:pt x="142" y="85"/>
                      <a:pt x="143" y="85"/>
                    </a:cubicBezTo>
                    <a:cubicBezTo>
                      <a:pt x="146" y="83"/>
                      <a:pt x="147" y="83"/>
                      <a:pt x="147" y="87"/>
                    </a:cubicBezTo>
                    <a:cubicBezTo>
                      <a:pt x="147" y="87"/>
                      <a:pt x="146" y="89"/>
                      <a:pt x="148" y="88"/>
                    </a:cubicBezTo>
                    <a:cubicBezTo>
                      <a:pt x="149" y="88"/>
                      <a:pt x="150" y="88"/>
                      <a:pt x="149" y="86"/>
                    </a:cubicBezTo>
                    <a:cubicBezTo>
                      <a:pt x="149" y="85"/>
                      <a:pt x="149" y="84"/>
                      <a:pt x="151" y="83"/>
                    </a:cubicBezTo>
                    <a:cubicBezTo>
                      <a:pt x="152" y="83"/>
                      <a:pt x="153" y="83"/>
                      <a:pt x="154" y="85"/>
                    </a:cubicBezTo>
                    <a:cubicBezTo>
                      <a:pt x="154" y="85"/>
                      <a:pt x="154" y="86"/>
                      <a:pt x="154" y="87"/>
                    </a:cubicBezTo>
                    <a:cubicBezTo>
                      <a:pt x="154" y="88"/>
                      <a:pt x="154" y="88"/>
                      <a:pt x="154" y="89"/>
                    </a:cubicBezTo>
                    <a:cubicBezTo>
                      <a:pt x="154" y="86"/>
                      <a:pt x="157" y="86"/>
                      <a:pt x="158" y="85"/>
                    </a:cubicBezTo>
                    <a:cubicBezTo>
                      <a:pt x="159" y="85"/>
                      <a:pt x="159" y="85"/>
                      <a:pt x="159" y="85"/>
                    </a:cubicBezTo>
                    <a:cubicBezTo>
                      <a:pt x="160" y="85"/>
                      <a:pt x="161" y="86"/>
                      <a:pt x="162" y="86"/>
                    </a:cubicBezTo>
                    <a:cubicBezTo>
                      <a:pt x="163" y="86"/>
                      <a:pt x="163" y="87"/>
                      <a:pt x="164" y="86"/>
                    </a:cubicBezTo>
                    <a:cubicBezTo>
                      <a:pt x="164" y="85"/>
                      <a:pt x="163" y="84"/>
                      <a:pt x="162" y="85"/>
                    </a:cubicBezTo>
                    <a:cubicBezTo>
                      <a:pt x="162" y="85"/>
                      <a:pt x="160" y="85"/>
                      <a:pt x="160" y="84"/>
                    </a:cubicBezTo>
                    <a:cubicBezTo>
                      <a:pt x="160" y="83"/>
                      <a:pt x="161" y="82"/>
                      <a:pt x="162" y="81"/>
                    </a:cubicBezTo>
                    <a:cubicBezTo>
                      <a:pt x="162" y="81"/>
                      <a:pt x="162" y="81"/>
                      <a:pt x="163" y="80"/>
                    </a:cubicBezTo>
                    <a:cubicBezTo>
                      <a:pt x="165" y="77"/>
                      <a:pt x="165" y="77"/>
                      <a:pt x="167" y="81"/>
                    </a:cubicBezTo>
                    <a:cubicBezTo>
                      <a:pt x="167" y="82"/>
                      <a:pt x="167" y="83"/>
                      <a:pt x="168" y="83"/>
                    </a:cubicBezTo>
                    <a:cubicBezTo>
                      <a:pt x="169" y="83"/>
                      <a:pt x="169" y="83"/>
                      <a:pt x="169" y="83"/>
                    </a:cubicBezTo>
                    <a:cubicBezTo>
                      <a:pt x="170" y="83"/>
                      <a:pt x="171" y="83"/>
                      <a:pt x="172" y="83"/>
                    </a:cubicBezTo>
                    <a:cubicBezTo>
                      <a:pt x="172" y="82"/>
                      <a:pt x="172" y="82"/>
                      <a:pt x="172" y="82"/>
                    </a:cubicBezTo>
                    <a:cubicBezTo>
                      <a:pt x="176" y="82"/>
                      <a:pt x="179" y="81"/>
                      <a:pt x="182" y="79"/>
                    </a:cubicBezTo>
                    <a:cubicBezTo>
                      <a:pt x="182" y="79"/>
                      <a:pt x="183" y="78"/>
                      <a:pt x="183" y="78"/>
                    </a:cubicBezTo>
                    <a:cubicBezTo>
                      <a:pt x="185" y="78"/>
                      <a:pt x="186" y="78"/>
                      <a:pt x="186" y="79"/>
                    </a:cubicBezTo>
                    <a:cubicBezTo>
                      <a:pt x="187" y="81"/>
                      <a:pt x="186" y="81"/>
                      <a:pt x="185" y="82"/>
                    </a:cubicBezTo>
                    <a:cubicBezTo>
                      <a:pt x="188" y="83"/>
                      <a:pt x="191" y="84"/>
                      <a:pt x="194" y="82"/>
                    </a:cubicBezTo>
                    <a:cubicBezTo>
                      <a:pt x="195" y="81"/>
                      <a:pt x="197" y="81"/>
                      <a:pt x="197" y="83"/>
                    </a:cubicBezTo>
                    <a:cubicBezTo>
                      <a:pt x="197" y="85"/>
                      <a:pt x="198" y="85"/>
                      <a:pt x="199" y="85"/>
                    </a:cubicBezTo>
                    <a:cubicBezTo>
                      <a:pt x="198" y="84"/>
                      <a:pt x="197" y="84"/>
                      <a:pt x="198" y="82"/>
                    </a:cubicBezTo>
                    <a:cubicBezTo>
                      <a:pt x="198" y="81"/>
                      <a:pt x="199" y="81"/>
                      <a:pt x="200" y="81"/>
                    </a:cubicBezTo>
                    <a:cubicBezTo>
                      <a:pt x="203" y="82"/>
                      <a:pt x="205" y="80"/>
                      <a:pt x="208" y="80"/>
                    </a:cubicBezTo>
                    <a:cubicBezTo>
                      <a:pt x="209" y="80"/>
                      <a:pt x="208" y="77"/>
                      <a:pt x="210" y="78"/>
                    </a:cubicBezTo>
                    <a:cubicBezTo>
                      <a:pt x="212" y="79"/>
                      <a:pt x="212" y="80"/>
                      <a:pt x="214" y="81"/>
                    </a:cubicBezTo>
                    <a:cubicBezTo>
                      <a:pt x="215" y="81"/>
                      <a:pt x="215" y="81"/>
                      <a:pt x="216" y="81"/>
                    </a:cubicBezTo>
                    <a:cubicBezTo>
                      <a:pt x="217" y="82"/>
                      <a:pt x="218" y="83"/>
                      <a:pt x="218" y="82"/>
                    </a:cubicBezTo>
                    <a:cubicBezTo>
                      <a:pt x="219" y="81"/>
                      <a:pt x="219" y="79"/>
                      <a:pt x="217" y="79"/>
                    </a:cubicBezTo>
                    <a:cubicBezTo>
                      <a:pt x="216" y="78"/>
                      <a:pt x="215" y="78"/>
                      <a:pt x="214" y="78"/>
                    </a:cubicBezTo>
                    <a:cubicBezTo>
                      <a:pt x="212" y="78"/>
                      <a:pt x="211" y="79"/>
                      <a:pt x="210" y="77"/>
                    </a:cubicBezTo>
                    <a:cubicBezTo>
                      <a:pt x="210" y="75"/>
                      <a:pt x="211" y="74"/>
                      <a:pt x="213" y="74"/>
                    </a:cubicBezTo>
                    <a:cubicBezTo>
                      <a:pt x="216" y="74"/>
                      <a:pt x="219" y="76"/>
                      <a:pt x="222" y="74"/>
                    </a:cubicBezTo>
                    <a:cubicBezTo>
                      <a:pt x="222" y="74"/>
                      <a:pt x="223" y="74"/>
                      <a:pt x="223" y="74"/>
                    </a:cubicBezTo>
                    <a:cubicBezTo>
                      <a:pt x="224" y="77"/>
                      <a:pt x="227" y="75"/>
                      <a:pt x="228" y="77"/>
                    </a:cubicBezTo>
                    <a:cubicBezTo>
                      <a:pt x="228" y="78"/>
                      <a:pt x="228" y="79"/>
                      <a:pt x="228" y="79"/>
                    </a:cubicBezTo>
                    <a:cubicBezTo>
                      <a:pt x="228" y="80"/>
                      <a:pt x="228" y="80"/>
                      <a:pt x="229" y="79"/>
                    </a:cubicBezTo>
                    <a:cubicBezTo>
                      <a:pt x="232" y="75"/>
                      <a:pt x="237" y="78"/>
                      <a:pt x="241" y="76"/>
                    </a:cubicBezTo>
                    <a:cubicBezTo>
                      <a:pt x="242" y="76"/>
                      <a:pt x="242" y="77"/>
                      <a:pt x="243" y="77"/>
                    </a:cubicBezTo>
                    <a:cubicBezTo>
                      <a:pt x="243" y="78"/>
                      <a:pt x="242" y="79"/>
                      <a:pt x="241" y="80"/>
                    </a:cubicBezTo>
                    <a:cubicBezTo>
                      <a:pt x="242" y="80"/>
                      <a:pt x="242" y="80"/>
                      <a:pt x="242" y="79"/>
                    </a:cubicBezTo>
                    <a:cubicBezTo>
                      <a:pt x="243" y="77"/>
                      <a:pt x="244" y="76"/>
                      <a:pt x="245" y="76"/>
                    </a:cubicBezTo>
                    <a:cubicBezTo>
                      <a:pt x="247" y="74"/>
                      <a:pt x="249" y="73"/>
                      <a:pt x="250" y="71"/>
                    </a:cubicBezTo>
                    <a:cubicBezTo>
                      <a:pt x="251" y="72"/>
                      <a:pt x="252" y="72"/>
                      <a:pt x="253" y="73"/>
                    </a:cubicBezTo>
                    <a:cubicBezTo>
                      <a:pt x="253" y="74"/>
                      <a:pt x="254" y="75"/>
                      <a:pt x="252" y="76"/>
                    </a:cubicBezTo>
                    <a:cubicBezTo>
                      <a:pt x="251" y="76"/>
                      <a:pt x="250" y="77"/>
                      <a:pt x="250" y="78"/>
                    </a:cubicBezTo>
                    <a:cubicBezTo>
                      <a:pt x="250" y="81"/>
                      <a:pt x="249" y="82"/>
                      <a:pt x="248" y="82"/>
                    </a:cubicBezTo>
                    <a:cubicBezTo>
                      <a:pt x="249" y="81"/>
                      <a:pt x="250" y="82"/>
                      <a:pt x="252" y="83"/>
                    </a:cubicBezTo>
                    <a:cubicBezTo>
                      <a:pt x="251" y="82"/>
                      <a:pt x="250" y="81"/>
                      <a:pt x="250" y="80"/>
                    </a:cubicBezTo>
                    <a:cubicBezTo>
                      <a:pt x="251" y="78"/>
                      <a:pt x="252" y="77"/>
                      <a:pt x="254" y="77"/>
                    </a:cubicBezTo>
                    <a:cubicBezTo>
                      <a:pt x="255" y="77"/>
                      <a:pt x="256" y="77"/>
                      <a:pt x="256" y="79"/>
                    </a:cubicBezTo>
                    <a:cubicBezTo>
                      <a:pt x="256" y="79"/>
                      <a:pt x="256" y="80"/>
                      <a:pt x="257" y="80"/>
                    </a:cubicBezTo>
                    <a:cubicBezTo>
                      <a:pt x="258" y="80"/>
                      <a:pt x="258" y="79"/>
                      <a:pt x="258" y="79"/>
                    </a:cubicBezTo>
                    <a:cubicBezTo>
                      <a:pt x="255" y="77"/>
                      <a:pt x="254" y="75"/>
                      <a:pt x="252" y="72"/>
                    </a:cubicBezTo>
                    <a:cubicBezTo>
                      <a:pt x="252" y="72"/>
                      <a:pt x="251" y="72"/>
                      <a:pt x="251" y="72"/>
                    </a:cubicBezTo>
                    <a:cubicBezTo>
                      <a:pt x="251" y="70"/>
                      <a:pt x="251" y="68"/>
                      <a:pt x="250" y="67"/>
                    </a:cubicBezTo>
                    <a:cubicBezTo>
                      <a:pt x="249" y="66"/>
                      <a:pt x="249" y="65"/>
                      <a:pt x="251" y="65"/>
                    </a:cubicBezTo>
                    <a:cubicBezTo>
                      <a:pt x="251" y="64"/>
                      <a:pt x="252" y="64"/>
                      <a:pt x="253" y="65"/>
                    </a:cubicBezTo>
                    <a:cubicBezTo>
                      <a:pt x="254" y="69"/>
                      <a:pt x="257" y="68"/>
                      <a:pt x="260" y="68"/>
                    </a:cubicBezTo>
                    <a:cubicBezTo>
                      <a:pt x="262" y="67"/>
                      <a:pt x="263" y="68"/>
                      <a:pt x="263" y="70"/>
                    </a:cubicBezTo>
                    <a:cubicBezTo>
                      <a:pt x="262" y="71"/>
                      <a:pt x="261" y="71"/>
                      <a:pt x="260" y="71"/>
                    </a:cubicBezTo>
                    <a:cubicBezTo>
                      <a:pt x="262" y="72"/>
                      <a:pt x="263" y="72"/>
                      <a:pt x="263" y="73"/>
                    </a:cubicBezTo>
                    <a:cubicBezTo>
                      <a:pt x="263" y="72"/>
                      <a:pt x="262" y="71"/>
                      <a:pt x="263" y="70"/>
                    </a:cubicBezTo>
                    <a:cubicBezTo>
                      <a:pt x="263" y="70"/>
                      <a:pt x="263" y="69"/>
                      <a:pt x="264" y="69"/>
                    </a:cubicBezTo>
                    <a:cubicBezTo>
                      <a:pt x="266" y="71"/>
                      <a:pt x="270" y="71"/>
                      <a:pt x="272" y="73"/>
                    </a:cubicBezTo>
                    <a:cubicBezTo>
                      <a:pt x="273" y="73"/>
                      <a:pt x="273" y="74"/>
                      <a:pt x="273" y="74"/>
                    </a:cubicBezTo>
                    <a:cubicBezTo>
                      <a:pt x="270" y="77"/>
                      <a:pt x="269" y="76"/>
                      <a:pt x="266" y="74"/>
                    </a:cubicBezTo>
                    <a:cubicBezTo>
                      <a:pt x="267" y="75"/>
                      <a:pt x="268" y="76"/>
                      <a:pt x="267" y="76"/>
                    </a:cubicBezTo>
                    <a:cubicBezTo>
                      <a:pt x="266" y="77"/>
                      <a:pt x="265" y="77"/>
                      <a:pt x="264" y="77"/>
                    </a:cubicBezTo>
                    <a:cubicBezTo>
                      <a:pt x="266" y="78"/>
                      <a:pt x="266" y="77"/>
                      <a:pt x="267" y="76"/>
                    </a:cubicBezTo>
                    <a:cubicBezTo>
                      <a:pt x="267" y="76"/>
                      <a:pt x="268" y="75"/>
                      <a:pt x="269" y="76"/>
                    </a:cubicBezTo>
                    <a:cubicBezTo>
                      <a:pt x="271" y="77"/>
                      <a:pt x="272" y="75"/>
                      <a:pt x="273" y="74"/>
                    </a:cubicBezTo>
                    <a:cubicBezTo>
                      <a:pt x="274" y="73"/>
                      <a:pt x="274" y="72"/>
                      <a:pt x="276" y="73"/>
                    </a:cubicBezTo>
                    <a:cubicBezTo>
                      <a:pt x="278" y="74"/>
                      <a:pt x="278" y="76"/>
                      <a:pt x="277" y="78"/>
                    </a:cubicBezTo>
                    <a:cubicBezTo>
                      <a:pt x="279" y="78"/>
                      <a:pt x="281" y="78"/>
                      <a:pt x="280" y="80"/>
                    </a:cubicBezTo>
                    <a:cubicBezTo>
                      <a:pt x="279" y="84"/>
                      <a:pt x="277" y="80"/>
                      <a:pt x="276" y="81"/>
                    </a:cubicBezTo>
                    <a:cubicBezTo>
                      <a:pt x="278" y="81"/>
                      <a:pt x="279" y="82"/>
                      <a:pt x="279" y="85"/>
                    </a:cubicBezTo>
                    <a:cubicBezTo>
                      <a:pt x="281" y="82"/>
                      <a:pt x="282" y="80"/>
                      <a:pt x="280" y="77"/>
                    </a:cubicBezTo>
                    <a:cubicBezTo>
                      <a:pt x="280" y="76"/>
                      <a:pt x="281" y="75"/>
                      <a:pt x="281" y="73"/>
                    </a:cubicBezTo>
                    <a:cubicBezTo>
                      <a:pt x="282" y="73"/>
                      <a:pt x="283" y="73"/>
                      <a:pt x="284" y="73"/>
                    </a:cubicBezTo>
                    <a:cubicBezTo>
                      <a:pt x="285" y="73"/>
                      <a:pt x="285" y="74"/>
                      <a:pt x="286" y="77"/>
                    </a:cubicBezTo>
                    <a:cubicBezTo>
                      <a:pt x="287" y="77"/>
                      <a:pt x="286" y="73"/>
                      <a:pt x="289" y="75"/>
                    </a:cubicBezTo>
                    <a:cubicBezTo>
                      <a:pt x="289" y="75"/>
                      <a:pt x="289" y="76"/>
                      <a:pt x="289" y="76"/>
                    </a:cubicBezTo>
                    <a:cubicBezTo>
                      <a:pt x="290" y="79"/>
                      <a:pt x="293" y="80"/>
                      <a:pt x="297" y="78"/>
                    </a:cubicBezTo>
                    <a:cubicBezTo>
                      <a:pt x="299" y="77"/>
                      <a:pt x="300" y="77"/>
                      <a:pt x="301" y="78"/>
                    </a:cubicBezTo>
                    <a:cubicBezTo>
                      <a:pt x="302" y="78"/>
                      <a:pt x="302" y="78"/>
                      <a:pt x="302" y="78"/>
                    </a:cubicBezTo>
                    <a:cubicBezTo>
                      <a:pt x="302" y="78"/>
                      <a:pt x="302" y="78"/>
                      <a:pt x="301" y="78"/>
                    </a:cubicBezTo>
                    <a:cubicBezTo>
                      <a:pt x="300" y="76"/>
                      <a:pt x="301" y="74"/>
                      <a:pt x="302" y="74"/>
                    </a:cubicBezTo>
                    <a:cubicBezTo>
                      <a:pt x="304" y="73"/>
                      <a:pt x="306" y="75"/>
                      <a:pt x="305" y="76"/>
                    </a:cubicBezTo>
                    <a:cubicBezTo>
                      <a:pt x="305" y="80"/>
                      <a:pt x="308" y="79"/>
                      <a:pt x="310" y="80"/>
                    </a:cubicBezTo>
                    <a:cubicBezTo>
                      <a:pt x="310" y="80"/>
                      <a:pt x="311" y="80"/>
                      <a:pt x="312" y="80"/>
                    </a:cubicBezTo>
                    <a:cubicBezTo>
                      <a:pt x="313" y="81"/>
                      <a:pt x="313" y="81"/>
                      <a:pt x="313" y="79"/>
                    </a:cubicBezTo>
                    <a:cubicBezTo>
                      <a:pt x="313" y="77"/>
                      <a:pt x="314" y="75"/>
                      <a:pt x="313" y="73"/>
                    </a:cubicBezTo>
                    <a:cubicBezTo>
                      <a:pt x="313" y="74"/>
                      <a:pt x="313" y="73"/>
                      <a:pt x="313" y="74"/>
                    </a:cubicBezTo>
                    <a:cubicBezTo>
                      <a:pt x="314" y="76"/>
                      <a:pt x="312" y="77"/>
                      <a:pt x="310" y="76"/>
                    </a:cubicBezTo>
                    <a:cubicBezTo>
                      <a:pt x="309" y="76"/>
                      <a:pt x="308" y="75"/>
                      <a:pt x="309" y="75"/>
                    </a:cubicBezTo>
                    <a:cubicBezTo>
                      <a:pt x="310" y="74"/>
                      <a:pt x="309" y="73"/>
                      <a:pt x="310" y="73"/>
                    </a:cubicBezTo>
                    <a:cubicBezTo>
                      <a:pt x="310" y="71"/>
                      <a:pt x="310" y="68"/>
                      <a:pt x="312" y="68"/>
                    </a:cubicBezTo>
                    <a:cubicBezTo>
                      <a:pt x="314" y="67"/>
                      <a:pt x="316" y="69"/>
                      <a:pt x="318" y="69"/>
                    </a:cubicBezTo>
                    <a:cubicBezTo>
                      <a:pt x="318" y="69"/>
                      <a:pt x="318" y="70"/>
                      <a:pt x="318" y="70"/>
                    </a:cubicBezTo>
                    <a:cubicBezTo>
                      <a:pt x="318" y="72"/>
                      <a:pt x="318" y="72"/>
                      <a:pt x="320" y="71"/>
                    </a:cubicBezTo>
                    <a:cubicBezTo>
                      <a:pt x="321" y="70"/>
                      <a:pt x="322" y="70"/>
                      <a:pt x="324" y="71"/>
                    </a:cubicBezTo>
                    <a:cubicBezTo>
                      <a:pt x="325" y="72"/>
                      <a:pt x="323" y="73"/>
                      <a:pt x="323" y="74"/>
                    </a:cubicBezTo>
                    <a:cubicBezTo>
                      <a:pt x="322" y="75"/>
                      <a:pt x="322" y="76"/>
                      <a:pt x="321" y="77"/>
                    </a:cubicBezTo>
                    <a:cubicBezTo>
                      <a:pt x="322" y="77"/>
                      <a:pt x="323" y="76"/>
                      <a:pt x="324" y="76"/>
                    </a:cubicBezTo>
                    <a:cubicBezTo>
                      <a:pt x="325" y="76"/>
                      <a:pt x="326" y="76"/>
                      <a:pt x="326" y="77"/>
                    </a:cubicBezTo>
                    <a:cubicBezTo>
                      <a:pt x="327" y="78"/>
                      <a:pt x="325" y="77"/>
                      <a:pt x="324" y="78"/>
                    </a:cubicBezTo>
                    <a:cubicBezTo>
                      <a:pt x="323" y="79"/>
                      <a:pt x="322" y="80"/>
                      <a:pt x="320" y="80"/>
                    </a:cubicBezTo>
                    <a:cubicBezTo>
                      <a:pt x="322" y="80"/>
                      <a:pt x="324" y="80"/>
                      <a:pt x="324" y="78"/>
                    </a:cubicBezTo>
                    <a:cubicBezTo>
                      <a:pt x="326" y="77"/>
                      <a:pt x="326" y="80"/>
                      <a:pt x="328" y="80"/>
                    </a:cubicBezTo>
                    <a:cubicBezTo>
                      <a:pt x="328" y="79"/>
                      <a:pt x="328" y="79"/>
                      <a:pt x="328" y="78"/>
                    </a:cubicBezTo>
                    <a:cubicBezTo>
                      <a:pt x="327" y="77"/>
                      <a:pt x="327" y="76"/>
                      <a:pt x="329" y="75"/>
                    </a:cubicBezTo>
                    <a:cubicBezTo>
                      <a:pt x="330" y="75"/>
                      <a:pt x="331" y="76"/>
                      <a:pt x="332" y="77"/>
                    </a:cubicBezTo>
                    <a:cubicBezTo>
                      <a:pt x="332" y="78"/>
                      <a:pt x="332" y="80"/>
                      <a:pt x="332" y="81"/>
                    </a:cubicBezTo>
                    <a:cubicBezTo>
                      <a:pt x="332" y="82"/>
                      <a:pt x="331" y="82"/>
                      <a:pt x="331" y="82"/>
                    </a:cubicBezTo>
                    <a:cubicBezTo>
                      <a:pt x="331" y="82"/>
                      <a:pt x="332" y="82"/>
                      <a:pt x="332" y="81"/>
                    </a:cubicBezTo>
                    <a:cubicBezTo>
                      <a:pt x="333" y="80"/>
                      <a:pt x="334" y="81"/>
                      <a:pt x="335" y="82"/>
                    </a:cubicBezTo>
                    <a:cubicBezTo>
                      <a:pt x="336" y="83"/>
                      <a:pt x="335" y="83"/>
                      <a:pt x="334" y="84"/>
                    </a:cubicBezTo>
                    <a:cubicBezTo>
                      <a:pt x="333" y="84"/>
                      <a:pt x="335" y="86"/>
                      <a:pt x="334" y="86"/>
                    </a:cubicBezTo>
                    <a:cubicBezTo>
                      <a:pt x="335" y="83"/>
                      <a:pt x="337" y="82"/>
                      <a:pt x="340" y="82"/>
                    </a:cubicBezTo>
                    <a:cubicBezTo>
                      <a:pt x="341" y="83"/>
                      <a:pt x="342" y="82"/>
                      <a:pt x="342" y="83"/>
                    </a:cubicBezTo>
                    <a:cubicBezTo>
                      <a:pt x="342" y="85"/>
                      <a:pt x="342" y="85"/>
                      <a:pt x="340" y="86"/>
                    </a:cubicBezTo>
                    <a:cubicBezTo>
                      <a:pt x="340" y="86"/>
                      <a:pt x="339" y="86"/>
                      <a:pt x="339" y="87"/>
                    </a:cubicBezTo>
                    <a:cubicBezTo>
                      <a:pt x="341" y="86"/>
                      <a:pt x="343" y="84"/>
                      <a:pt x="344" y="83"/>
                    </a:cubicBezTo>
                    <a:cubicBezTo>
                      <a:pt x="345" y="82"/>
                      <a:pt x="346" y="81"/>
                      <a:pt x="347" y="83"/>
                    </a:cubicBezTo>
                    <a:cubicBezTo>
                      <a:pt x="348" y="84"/>
                      <a:pt x="348" y="85"/>
                      <a:pt x="346" y="86"/>
                    </a:cubicBezTo>
                    <a:cubicBezTo>
                      <a:pt x="346" y="86"/>
                      <a:pt x="345" y="86"/>
                      <a:pt x="345" y="86"/>
                    </a:cubicBezTo>
                    <a:cubicBezTo>
                      <a:pt x="347" y="86"/>
                      <a:pt x="350" y="87"/>
                      <a:pt x="352" y="87"/>
                    </a:cubicBezTo>
                    <a:cubicBezTo>
                      <a:pt x="351" y="87"/>
                      <a:pt x="350" y="86"/>
                      <a:pt x="349" y="85"/>
                    </a:cubicBezTo>
                    <a:cubicBezTo>
                      <a:pt x="348" y="84"/>
                      <a:pt x="348" y="83"/>
                      <a:pt x="350" y="82"/>
                    </a:cubicBezTo>
                    <a:cubicBezTo>
                      <a:pt x="351" y="81"/>
                      <a:pt x="351" y="80"/>
                      <a:pt x="352" y="79"/>
                    </a:cubicBezTo>
                    <a:cubicBezTo>
                      <a:pt x="352" y="79"/>
                      <a:pt x="353" y="79"/>
                      <a:pt x="353" y="79"/>
                    </a:cubicBezTo>
                    <a:cubicBezTo>
                      <a:pt x="354" y="79"/>
                      <a:pt x="354" y="79"/>
                      <a:pt x="355" y="79"/>
                    </a:cubicBezTo>
                    <a:cubicBezTo>
                      <a:pt x="357" y="80"/>
                      <a:pt x="359" y="80"/>
                      <a:pt x="360" y="78"/>
                    </a:cubicBezTo>
                    <a:cubicBezTo>
                      <a:pt x="361" y="77"/>
                      <a:pt x="363" y="76"/>
                      <a:pt x="365" y="77"/>
                    </a:cubicBezTo>
                    <a:cubicBezTo>
                      <a:pt x="366" y="78"/>
                      <a:pt x="368" y="78"/>
                      <a:pt x="366" y="80"/>
                    </a:cubicBezTo>
                    <a:cubicBezTo>
                      <a:pt x="365" y="81"/>
                      <a:pt x="367" y="82"/>
                      <a:pt x="370" y="82"/>
                    </a:cubicBezTo>
                    <a:cubicBezTo>
                      <a:pt x="369" y="82"/>
                      <a:pt x="367" y="81"/>
                      <a:pt x="367" y="79"/>
                    </a:cubicBezTo>
                    <a:cubicBezTo>
                      <a:pt x="368" y="78"/>
                      <a:pt x="369" y="79"/>
                      <a:pt x="370" y="79"/>
                    </a:cubicBezTo>
                    <a:cubicBezTo>
                      <a:pt x="372" y="79"/>
                      <a:pt x="374" y="79"/>
                      <a:pt x="374" y="81"/>
                    </a:cubicBezTo>
                    <a:cubicBezTo>
                      <a:pt x="376" y="85"/>
                      <a:pt x="379" y="84"/>
                      <a:pt x="382" y="84"/>
                    </a:cubicBezTo>
                    <a:cubicBezTo>
                      <a:pt x="384" y="83"/>
                      <a:pt x="385" y="84"/>
                      <a:pt x="386" y="86"/>
                    </a:cubicBezTo>
                    <a:cubicBezTo>
                      <a:pt x="387" y="88"/>
                      <a:pt x="385" y="88"/>
                      <a:pt x="384" y="89"/>
                    </a:cubicBezTo>
                    <a:cubicBezTo>
                      <a:pt x="384" y="89"/>
                      <a:pt x="384" y="89"/>
                      <a:pt x="384" y="90"/>
                    </a:cubicBezTo>
                    <a:cubicBezTo>
                      <a:pt x="383" y="90"/>
                      <a:pt x="384" y="90"/>
                      <a:pt x="384" y="90"/>
                    </a:cubicBezTo>
                    <a:cubicBezTo>
                      <a:pt x="384" y="89"/>
                      <a:pt x="385" y="88"/>
                      <a:pt x="386" y="88"/>
                    </a:cubicBezTo>
                    <a:cubicBezTo>
                      <a:pt x="388" y="89"/>
                      <a:pt x="386" y="91"/>
                      <a:pt x="387" y="92"/>
                    </a:cubicBezTo>
                    <a:cubicBezTo>
                      <a:pt x="388" y="90"/>
                      <a:pt x="390" y="91"/>
                      <a:pt x="392" y="92"/>
                    </a:cubicBezTo>
                    <a:cubicBezTo>
                      <a:pt x="391" y="91"/>
                      <a:pt x="390" y="89"/>
                      <a:pt x="388" y="89"/>
                    </a:cubicBezTo>
                    <a:cubicBezTo>
                      <a:pt x="388" y="89"/>
                      <a:pt x="387" y="88"/>
                      <a:pt x="387" y="87"/>
                    </a:cubicBezTo>
                    <a:cubicBezTo>
                      <a:pt x="387" y="86"/>
                      <a:pt x="386" y="85"/>
                      <a:pt x="387" y="84"/>
                    </a:cubicBezTo>
                    <a:cubicBezTo>
                      <a:pt x="389" y="83"/>
                      <a:pt x="389" y="84"/>
                      <a:pt x="391" y="85"/>
                    </a:cubicBezTo>
                    <a:cubicBezTo>
                      <a:pt x="392" y="85"/>
                      <a:pt x="394" y="86"/>
                      <a:pt x="394" y="88"/>
                    </a:cubicBezTo>
                    <a:cubicBezTo>
                      <a:pt x="394" y="89"/>
                      <a:pt x="395" y="89"/>
                      <a:pt x="396" y="89"/>
                    </a:cubicBezTo>
                    <a:cubicBezTo>
                      <a:pt x="398" y="89"/>
                      <a:pt x="400" y="91"/>
                      <a:pt x="402" y="88"/>
                    </a:cubicBezTo>
                    <a:cubicBezTo>
                      <a:pt x="403" y="87"/>
                      <a:pt x="405" y="88"/>
                      <a:pt x="406" y="90"/>
                    </a:cubicBezTo>
                    <a:cubicBezTo>
                      <a:pt x="406" y="91"/>
                      <a:pt x="407" y="92"/>
                      <a:pt x="407" y="93"/>
                    </a:cubicBezTo>
                    <a:cubicBezTo>
                      <a:pt x="408" y="94"/>
                      <a:pt x="408" y="95"/>
                      <a:pt x="408" y="96"/>
                    </a:cubicBezTo>
                    <a:cubicBezTo>
                      <a:pt x="409" y="94"/>
                      <a:pt x="409" y="91"/>
                      <a:pt x="409" y="89"/>
                    </a:cubicBezTo>
                    <a:cubicBezTo>
                      <a:pt x="409" y="88"/>
                      <a:pt x="410" y="86"/>
                      <a:pt x="412" y="86"/>
                    </a:cubicBezTo>
                    <a:cubicBezTo>
                      <a:pt x="414" y="87"/>
                      <a:pt x="413" y="88"/>
                      <a:pt x="413" y="89"/>
                    </a:cubicBezTo>
                    <a:cubicBezTo>
                      <a:pt x="413" y="90"/>
                      <a:pt x="414" y="91"/>
                      <a:pt x="413" y="93"/>
                    </a:cubicBezTo>
                    <a:cubicBezTo>
                      <a:pt x="412" y="94"/>
                      <a:pt x="414" y="94"/>
                      <a:pt x="415" y="94"/>
                    </a:cubicBezTo>
                    <a:cubicBezTo>
                      <a:pt x="416" y="94"/>
                      <a:pt x="417" y="94"/>
                      <a:pt x="418" y="93"/>
                    </a:cubicBezTo>
                    <a:cubicBezTo>
                      <a:pt x="418" y="93"/>
                      <a:pt x="418" y="94"/>
                      <a:pt x="418" y="93"/>
                    </a:cubicBezTo>
                    <a:cubicBezTo>
                      <a:pt x="418" y="93"/>
                      <a:pt x="418" y="93"/>
                      <a:pt x="418" y="93"/>
                    </a:cubicBezTo>
                    <a:cubicBezTo>
                      <a:pt x="417" y="92"/>
                      <a:pt x="415" y="92"/>
                      <a:pt x="416" y="90"/>
                    </a:cubicBezTo>
                    <a:cubicBezTo>
                      <a:pt x="417" y="88"/>
                      <a:pt x="418" y="89"/>
                      <a:pt x="420" y="89"/>
                    </a:cubicBezTo>
                    <a:cubicBezTo>
                      <a:pt x="421" y="90"/>
                      <a:pt x="422" y="91"/>
                      <a:pt x="422" y="92"/>
                    </a:cubicBezTo>
                    <a:cubicBezTo>
                      <a:pt x="422" y="93"/>
                      <a:pt x="422" y="93"/>
                      <a:pt x="422" y="93"/>
                    </a:cubicBezTo>
                    <a:cubicBezTo>
                      <a:pt x="422" y="95"/>
                      <a:pt x="422" y="96"/>
                      <a:pt x="422" y="98"/>
                    </a:cubicBezTo>
                    <a:cubicBezTo>
                      <a:pt x="425" y="94"/>
                      <a:pt x="428" y="92"/>
                      <a:pt x="432" y="95"/>
                    </a:cubicBezTo>
                    <a:cubicBezTo>
                      <a:pt x="433" y="95"/>
                      <a:pt x="435" y="95"/>
                      <a:pt x="437" y="95"/>
                    </a:cubicBezTo>
                    <a:cubicBezTo>
                      <a:pt x="438" y="94"/>
                      <a:pt x="440" y="95"/>
                      <a:pt x="441" y="96"/>
                    </a:cubicBezTo>
                    <a:cubicBezTo>
                      <a:pt x="440" y="95"/>
                      <a:pt x="440" y="94"/>
                      <a:pt x="440" y="93"/>
                    </a:cubicBezTo>
                    <a:cubicBezTo>
                      <a:pt x="439" y="91"/>
                      <a:pt x="438" y="91"/>
                      <a:pt x="436" y="92"/>
                    </a:cubicBezTo>
                    <a:cubicBezTo>
                      <a:pt x="434" y="93"/>
                      <a:pt x="431" y="93"/>
                      <a:pt x="429" y="94"/>
                    </a:cubicBezTo>
                    <a:cubicBezTo>
                      <a:pt x="428" y="94"/>
                      <a:pt x="427" y="94"/>
                      <a:pt x="427" y="93"/>
                    </a:cubicBezTo>
                    <a:cubicBezTo>
                      <a:pt x="427" y="92"/>
                      <a:pt x="427" y="91"/>
                      <a:pt x="428" y="91"/>
                    </a:cubicBezTo>
                    <a:cubicBezTo>
                      <a:pt x="429" y="91"/>
                      <a:pt x="430" y="91"/>
                      <a:pt x="431" y="91"/>
                    </a:cubicBezTo>
                    <a:cubicBezTo>
                      <a:pt x="431" y="90"/>
                      <a:pt x="432" y="90"/>
                      <a:pt x="433" y="90"/>
                    </a:cubicBezTo>
                    <a:cubicBezTo>
                      <a:pt x="432" y="90"/>
                      <a:pt x="431" y="91"/>
                      <a:pt x="431" y="91"/>
                    </a:cubicBezTo>
                    <a:cubicBezTo>
                      <a:pt x="430" y="91"/>
                      <a:pt x="430" y="90"/>
                      <a:pt x="430" y="90"/>
                    </a:cubicBezTo>
                    <a:cubicBezTo>
                      <a:pt x="430" y="88"/>
                      <a:pt x="432" y="87"/>
                      <a:pt x="430" y="85"/>
                    </a:cubicBezTo>
                    <a:cubicBezTo>
                      <a:pt x="430" y="85"/>
                      <a:pt x="433" y="85"/>
                      <a:pt x="435" y="84"/>
                    </a:cubicBezTo>
                    <a:cubicBezTo>
                      <a:pt x="436" y="83"/>
                      <a:pt x="437" y="84"/>
                      <a:pt x="437" y="85"/>
                    </a:cubicBezTo>
                    <a:cubicBezTo>
                      <a:pt x="437" y="89"/>
                      <a:pt x="439" y="88"/>
                      <a:pt x="442" y="88"/>
                    </a:cubicBezTo>
                    <a:cubicBezTo>
                      <a:pt x="443" y="88"/>
                      <a:pt x="444" y="88"/>
                      <a:pt x="445" y="90"/>
                    </a:cubicBezTo>
                    <a:cubicBezTo>
                      <a:pt x="445" y="91"/>
                      <a:pt x="447" y="91"/>
                      <a:pt x="448" y="90"/>
                    </a:cubicBezTo>
                    <a:cubicBezTo>
                      <a:pt x="452" y="88"/>
                      <a:pt x="455" y="88"/>
                      <a:pt x="458" y="91"/>
                    </a:cubicBezTo>
                    <a:cubicBezTo>
                      <a:pt x="459" y="93"/>
                      <a:pt x="460" y="92"/>
                      <a:pt x="461" y="91"/>
                    </a:cubicBezTo>
                    <a:cubicBezTo>
                      <a:pt x="462" y="90"/>
                      <a:pt x="461" y="90"/>
                      <a:pt x="460" y="89"/>
                    </a:cubicBezTo>
                    <a:cubicBezTo>
                      <a:pt x="459" y="89"/>
                      <a:pt x="459" y="88"/>
                      <a:pt x="458" y="87"/>
                    </a:cubicBezTo>
                    <a:cubicBezTo>
                      <a:pt x="458" y="86"/>
                      <a:pt x="457" y="85"/>
                      <a:pt x="459" y="85"/>
                    </a:cubicBezTo>
                    <a:cubicBezTo>
                      <a:pt x="461" y="85"/>
                      <a:pt x="460" y="84"/>
                      <a:pt x="459" y="83"/>
                    </a:cubicBezTo>
                    <a:cubicBezTo>
                      <a:pt x="459" y="83"/>
                      <a:pt x="458" y="82"/>
                      <a:pt x="458" y="83"/>
                    </a:cubicBezTo>
                    <a:cubicBezTo>
                      <a:pt x="456" y="85"/>
                      <a:pt x="453" y="85"/>
                      <a:pt x="451" y="87"/>
                    </a:cubicBezTo>
                    <a:cubicBezTo>
                      <a:pt x="451" y="88"/>
                      <a:pt x="449" y="89"/>
                      <a:pt x="448" y="88"/>
                    </a:cubicBezTo>
                    <a:cubicBezTo>
                      <a:pt x="446" y="86"/>
                      <a:pt x="447" y="85"/>
                      <a:pt x="448" y="84"/>
                    </a:cubicBezTo>
                    <a:cubicBezTo>
                      <a:pt x="449" y="83"/>
                      <a:pt x="449" y="80"/>
                      <a:pt x="451" y="80"/>
                    </a:cubicBezTo>
                    <a:cubicBezTo>
                      <a:pt x="452" y="80"/>
                      <a:pt x="452" y="80"/>
                      <a:pt x="452" y="79"/>
                    </a:cubicBezTo>
                    <a:cubicBezTo>
                      <a:pt x="452" y="78"/>
                      <a:pt x="451" y="77"/>
                      <a:pt x="452" y="77"/>
                    </a:cubicBezTo>
                    <a:cubicBezTo>
                      <a:pt x="454" y="76"/>
                      <a:pt x="456" y="76"/>
                      <a:pt x="457" y="78"/>
                    </a:cubicBezTo>
                    <a:cubicBezTo>
                      <a:pt x="458" y="79"/>
                      <a:pt x="461" y="78"/>
                      <a:pt x="463" y="79"/>
                    </a:cubicBezTo>
                    <a:cubicBezTo>
                      <a:pt x="463" y="80"/>
                      <a:pt x="464" y="78"/>
                      <a:pt x="466" y="78"/>
                    </a:cubicBezTo>
                    <a:cubicBezTo>
                      <a:pt x="464" y="78"/>
                      <a:pt x="463" y="77"/>
                      <a:pt x="463" y="75"/>
                    </a:cubicBezTo>
                    <a:cubicBezTo>
                      <a:pt x="463" y="74"/>
                      <a:pt x="463" y="73"/>
                      <a:pt x="465" y="74"/>
                    </a:cubicBezTo>
                    <a:cubicBezTo>
                      <a:pt x="469" y="75"/>
                      <a:pt x="473" y="75"/>
                      <a:pt x="476" y="77"/>
                    </a:cubicBezTo>
                    <a:cubicBezTo>
                      <a:pt x="474" y="76"/>
                      <a:pt x="472" y="75"/>
                      <a:pt x="470" y="73"/>
                    </a:cubicBezTo>
                    <a:cubicBezTo>
                      <a:pt x="470" y="72"/>
                      <a:pt x="470" y="72"/>
                      <a:pt x="471" y="72"/>
                    </a:cubicBezTo>
                    <a:cubicBezTo>
                      <a:pt x="473" y="71"/>
                      <a:pt x="473" y="71"/>
                      <a:pt x="472" y="69"/>
                    </a:cubicBezTo>
                    <a:cubicBezTo>
                      <a:pt x="474" y="68"/>
                      <a:pt x="475" y="69"/>
                      <a:pt x="476" y="69"/>
                    </a:cubicBezTo>
                    <a:cubicBezTo>
                      <a:pt x="475" y="69"/>
                      <a:pt x="473" y="69"/>
                      <a:pt x="473" y="67"/>
                    </a:cubicBezTo>
                    <a:cubicBezTo>
                      <a:pt x="473" y="65"/>
                      <a:pt x="476" y="67"/>
                      <a:pt x="477" y="65"/>
                    </a:cubicBezTo>
                    <a:cubicBezTo>
                      <a:pt x="475" y="66"/>
                      <a:pt x="472" y="65"/>
                      <a:pt x="472" y="69"/>
                    </a:cubicBezTo>
                    <a:cubicBezTo>
                      <a:pt x="471" y="70"/>
                      <a:pt x="471" y="71"/>
                      <a:pt x="470" y="72"/>
                    </a:cubicBezTo>
                    <a:cubicBezTo>
                      <a:pt x="469" y="74"/>
                      <a:pt x="468" y="74"/>
                      <a:pt x="467" y="75"/>
                    </a:cubicBezTo>
                    <a:cubicBezTo>
                      <a:pt x="465" y="75"/>
                      <a:pt x="465" y="74"/>
                      <a:pt x="464" y="73"/>
                    </a:cubicBezTo>
                    <a:cubicBezTo>
                      <a:pt x="464" y="72"/>
                      <a:pt x="465" y="71"/>
                      <a:pt x="466" y="71"/>
                    </a:cubicBezTo>
                    <a:cubicBezTo>
                      <a:pt x="467" y="72"/>
                      <a:pt x="467" y="70"/>
                      <a:pt x="468" y="70"/>
                    </a:cubicBezTo>
                    <a:cubicBezTo>
                      <a:pt x="469" y="69"/>
                      <a:pt x="469" y="68"/>
                      <a:pt x="468" y="68"/>
                    </a:cubicBezTo>
                    <a:cubicBezTo>
                      <a:pt x="467" y="67"/>
                      <a:pt x="466" y="66"/>
                      <a:pt x="465" y="65"/>
                    </a:cubicBezTo>
                    <a:cubicBezTo>
                      <a:pt x="465" y="65"/>
                      <a:pt x="464" y="65"/>
                      <a:pt x="464" y="65"/>
                    </a:cubicBezTo>
                    <a:cubicBezTo>
                      <a:pt x="463" y="65"/>
                      <a:pt x="463" y="65"/>
                      <a:pt x="464" y="65"/>
                    </a:cubicBezTo>
                    <a:cubicBezTo>
                      <a:pt x="464" y="65"/>
                      <a:pt x="465" y="65"/>
                      <a:pt x="465" y="65"/>
                    </a:cubicBezTo>
                    <a:cubicBezTo>
                      <a:pt x="465" y="67"/>
                      <a:pt x="468" y="67"/>
                      <a:pt x="468" y="70"/>
                    </a:cubicBezTo>
                    <a:cubicBezTo>
                      <a:pt x="467" y="70"/>
                      <a:pt x="467" y="72"/>
                      <a:pt x="465" y="70"/>
                    </a:cubicBezTo>
                    <a:cubicBezTo>
                      <a:pt x="465" y="70"/>
                      <a:pt x="465" y="71"/>
                      <a:pt x="465" y="71"/>
                    </a:cubicBezTo>
                    <a:cubicBezTo>
                      <a:pt x="464" y="73"/>
                      <a:pt x="463" y="74"/>
                      <a:pt x="460" y="73"/>
                    </a:cubicBezTo>
                    <a:cubicBezTo>
                      <a:pt x="460" y="73"/>
                      <a:pt x="459" y="73"/>
                      <a:pt x="459" y="73"/>
                    </a:cubicBezTo>
                    <a:cubicBezTo>
                      <a:pt x="455" y="74"/>
                      <a:pt x="455" y="74"/>
                      <a:pt x="455" y="69"/>
                    </a:cubicBezTo>
                    <a:cubicBezTo>
                      <a:pt x="454" y="70"/>
                      <a:pt x="455" y="72"/>
                      <a:pt x="454" y="72"/>
                    </a:cubicBezTo>
                    <a:cubicBezTo>
                      <a:pt x="453" y="73"/>
                      <a:pt x="452" y="74"/>
                      <a:pt x="452" y="72"/>
                    </a:cubicBezTo>
                    <a:cubicBezTo>
                      <a:pt x="450" y="71"/>
                      <a:pt x="449" y="69"/>
                      <a:pt x="448" y="67"/>
                    </a:cubicBezTo>
                    <a:cubicBezTo>
                      <a:pt x="447" y="66"/>
                      <a:pt x="449" y="66"/>
                      <a:pt x="450" y="65"/>
                    </a:cubicBezTo>
                    <a:cubicBezTo>
                      <a:pt x="452" y="64"/>
                      <a:pt x="455" y="66"/>
                      <a:pt x="457" y="66"/>
                    </a:cubicBezTo>
                    <a:cubicBezTo>
                      <a:pt x="458" y="65"/>
                      <a:pt x="459" y="66"/>
                      <a:pt x="460" y="64"/>
                    </a:cubicBezTo>
                    <a:cubicBezTo>
                      <a:pt x="460" y="63"/>
                      <a:pt x="462" y="62"/>
                      <a:pt x="463" y="62"/>
                    </a:cubicBezTo>
                    <a:cubicBezTo>
                      <a:pt x="469" y="61"/>
                      <a:pt x="470" y="60"/>
                      <a:pt x="469" y="54"/>
                    </a:cubicBezTo>
                    <a:cubicBezTo>
                      <a:pt x="469" y="53"/>
                      <a:pt x="469" y="52"/>
                      <a:pt x="470" y="52"/>
                    </a:cubicBezTo>
                    <a:cubicBezTo>
                      <a:pt x="472" y="51"/>
                      <a:pt x="472" y="52"/>
                      <a:pt x="473" y="52"/>
                    </a:cubicBezTo>
                    <a:cubicBezTo>
                      <a:pt x="475" y="53"/>
                      <a:pt x="477" y="55"/>
                      <a:pt x="479" y="53"/>
                    </a:cubicBezTo>
                    <a:cubicBezTo>
                      <a:pt x="481" y="52"/>
                      <a:pt x="482" y="54"/>
                      <a:pt x="482" y="55"/>
                    </a:cubicBezTo>
                    <a:cubicBezTo>
                      <a:pt x="484" y="53"/>
                      <a:pt x="485" y="52"/>
                      <a:pt x="488" y="53"/>
                    </a:cubicBezTo>
                    <a:cubicBezTo>
                      <a:pt x="491" y="54"/>
                      <a:pt x="495" y="51"/>
                      <a:pt x="498" y="52"/>
                    </a:cubicBezTo>
                    <a:cubicBezTo>
                      <a:pt x="499" y="53"/>
                      <a:pt x="499" y="52"/>
                      <a:pt x="499" y="52"/>
                    </a:cubicBezTo>
                    <a:cubicBezTo>
                      <a:pt x="498" y="50"/>
                      <a:pt x="499" y="50"/>
                      <a:pt x="500" y="51"/>
                    </a:cubicBezTo>
                    <a:cubicBezTo>
                      <a:pt x="500" y="50"/>
                      <a:pt x="498" y="50"/>
                      <a:pt x="498" y="49"/>
                    </a:cubicBezTo>
                    <a:cubicBezTo>
                      <a:pt x="498" y="47"/>
                      <a:pt x="493" y="46"/>
                      <a:pt x="495" y="43"/>
                    </a:cubicBezTo>
                    <a:cubicBezTo>
                      <a:pt x="496" y="42"/>
                      <a:pt x="496" y="42"/>
                      <a:pt x="496" y="42"/>
                    </a:cubicBezTo>
                    <a:cubicBezTo>
                      <a:pt x="496" y="42"/>
                      <a:pt x="496" y="43"/>
                      <a:pt x="495" y="43"/>
                    </a:cubicBezTo>
                    <a:cubicBezTo>
                      <a:pt x="492" y="41"/>
                      <a:pt x="491" y="40"/>
                      <a:pt x="493" y="38"/>
                    </a:cubicBezTo>
                    <a:cubicBezTo>
                      <a:pt x="493" y="38"/>
                      <a:pt x="494" y="37"/>
                      <a:pt x="494" y="37"/>
                    </a:cubicBezTo>
                    <a:cubicBezTo>
                      <a:pt x="497" y="38"/>
                      <a:pt x="500" y="37"/>
                      <a:pt x="502" y="39"/>
                    </a:cubicBezTo>
                    <a:cubicBezTo>
                      <a:pt x="504" y="40"/>
                      <a:pt x="504" y="41"/>
                      <a:pt x="502" y="43"/>
                    </a:cubicBezTo>
                    <a:cubicBezTo>
                      <a:pt x="502" y="43"/>
                      <a:pt x="501" y="43"/>
                      <a:pt x="501" y="44"/>
                    </a:cubicBezTo>
                    <a:cubicBezTo>
                      <a:pt x="500" y="45"/>
                      <a:pt x="499" y="46"/>
                      <a:pt x="501" y="48"/>
                    </a:cubicBezTo>
                    <a:cubicBezTo>
                      <a:pt x="503" y="49"/>
                      <a:pt x="504" y="47"/>
                      <a:pt x="505" y="46"/>
                    </a:cubicBezTo>
                    <a:cubicBezTo>
                      <a:pt x="506" y="45"/>
                      <a:pt x="506" y="43"/>
                      <a:pt x="508" y="43"/>
                    </a:cubicBezTo>
                    <a:cubicBezTo>
                      <a:pt x="508" y="43"/>
                      <a:pt x="509" y="43"/>
                      <a:pt x="509" y="43"/>
                    </a:cubicBezTo>
                    <a:cubicBezTo>
                      <a:pt x="511" y="44"/>
                      <a:pt x="511" y="45"/>
                      <a:pt x="510" y="46"/>
                    </a:cubicBezTo>
                    <a:cubicBezTo>
                      <a:pt x="508" y="48"/>
                      <a:pt x="507" y="49"/>
                      <a:pt x="508" y="52"/>
                    </a:cubicBezTo>
                    <a:cubicBezTo>
                      <a:pt x="509" y="53"/>
                      <a:pt x="508" y="54"/>
                      <a:pt x="507" y="55"/>
                    </a:cubicBezTo>
                    <a:cubicBezTo>
                      <a:pt x="505" y="57"/>
                      <a:pt x="503" y="60"/>
                      <a:pt x="500" y="62"/>
                    </a:cubicBezTo>
                    <a:cubicBezTo>
                      <a:pt x="503" y="62"/>
                      <a:pt x="503" y="59"/>
                      <a:pt x="505" y="58"/>
                    </a:cubicBezTo>
                    <a:cubicBezTo>
                      <a:pt x="505" y="58"/>
                      <a:pt x="505" y="58"/>
                      <a:pt x="505" y="57"/>
                    </a:cubicBezTo>
                    <a:cubicBezTo>
                      <a:pt x="507" y="53"/>
                      <a:pt x="512" y="52"/>
                      <a:pt x="516" y="53"/>
                    </a:cubicBezTo>
                    <a:cubicBezTo>
                      <a:pt x="517" y="53"/>
                      <a:pt x="518" y="53"/>
                      <a:pt x="519" y="54"/>
                    </a:cubicBezTo>
                    <a:cubicBezTo>
                      <a:pt x="520" y="54"/>
                      <a:pt x="521" y="54"/>
                      <a:pt x="521" y="54"/>
                    </a:cubicBezTo>
                    <a:cubicBezTo>
                      <a:pt x="523" y="55"/>
                      <a:pt x="520" y="58"/>
                      <a:pt x="523" y="57"/>
                    </a:cubicBezTo>
                    <a:cubicBezTo>
                      <a:pt x="524" y="57"/>
                      <a:pt x="526" y="57"/>
                      <a:pt x="527" y="58"/>
                    </a:cubicBezTo>
                    <a:cubicBezTo>
                      <a:pt x="527" y="56"/>
                      <a:pt x="525" y="56"/>
                      <a:pt x="524" y="55"/>
                    </a:cubicBezTo>
                    <a:cubicBezTo>
                      <a:pt x="524" y="54"/>
                      <a:pt x="523" y="54"/>
                      <a:pt x="523" y="53"/>
                    </a:cubicBezTo>
                    <a:cubicBezTo>
                      <a:pt x="523" y="52"/>
                      <a:pt x="524" y="52"/>
                      <a:pt x="524" y="52"/>
                    </a:cubicBezTo>
                    <a:cubicBezTo>
                      <a:pt x="529" y="51"/>
                      <a:pt x="530" y="49"/>
                      <a:pt x="528" y="45"/>
                    </a:cubicBezTo>
                    <a:cubicBezTo>
                      <a:pt x="527" y="44"/>
                      <a:pt x="526" y="43"/>
                      <a:pt x="528" y="42"/>
                    </a:cubicBezTo>
                    <a:cubicBezTo>
                      <a:pt x="530" y="42"/>
                      <a:pt x="531" y="42"/>
                      <a:pt x="532" y="40"/>
                    </a:cubicBezTo>
                    <a:cubicBezTo>
                      <a:pt x="535" y="35"/>
                      <a:pt x="539" y="34"/>
                      <a:pt x="544" y="34"/>
                    </a:cubicBezTo>
                    <a:cubicBezTo>
                      <a:pt x="546" y="34"/>
                      <a:pt x="546" y="32"/>
                      <a:pt x="547" y="31"/>
                    </a:cubicBezTo>
                    <a:cubicBezTo>
                      <a:pt x="548" y="28"/>
                      <a:pt x="549" y="27"/>
                      <a:pt x="551" y="28"/>
                    </a:cubicBezTo>
                    <a:cubicBezTo>
                      <a:pt x="553" y="29"/>
                      <a:pt x="554" y="28"/>
                      <a:pt x="555" y="28"/>
                    </a:cubicBezTo>
                    <a:cubicBezTo>
                      <a:pt x="557" y="28"/>
                      <a:pt x="559" y="27"/>
                      <a:pt x="558" y="30"/>
                    </a:cubicBezTo>
                    <a:cubicBezTo>
                      <a:pt x="557" y="33"/>
                      <a:pt x="559" y="32"/>
                      <a:pt x="560" y="31"/>
                    </a:cubicBezTo>
                    <a:cubicBezTo>
                      <a:pt x="562" y="31"/>
                      <a:pt x="563" y="30"/>
                      <a:pt x="564" y="33"/>
                    </a:cubicBezTo>
                    <a:cubicBezTo>
                      <a:pt x="564" y="36"/>
                      <a:pt x="568" y="35"/>
                      <a:pt x="570" y="37"/>
                    </a:cubicBezTo>
                    <a:cubicBezTo>
                      <a:pt x="571" y="37"/>
                      <a:pt x="571" y="38"/>
                      <a:pt x="571" y="38"/>
                    </a:cubicBezTo>
                    <a:cubicBezTo>
                      <a:pt x="569" y="34"/>
                      <a:pt x="572" y="34"/>
                      <a:pt x="574" y="33"/>
                    </a:cubicBezTo>
                    <a:cubicBezTo>
                      <a:pt x="579" y="31"/>
                      <a:pt x="583" y="32"/>
                      <a:pt x="587" y="34"/>
                    </a:cubicBezTo>
                    <a:cubicBezTo>
                      <a:pt x="587" y="34"/>
                      <a:pt x="587" y="34"/>
                      <a:pt x="588" y="34"/>
                    </a:cubicBezTo>
                    <a:cubicBezTo>
                      <a:pt x="589" y="34"/>
                      <a:pt x="589" y="35"/>
                      <a:pt x="588" y="36"/>
                    </a:cubicBezTo>
                    <a:cubicBezTo>
                      <a:pt x="587" y="37"/>
                      <a:pt x="586" y="36"/>
                      <a:pt x="586" y="38"/>
                    </a:cubicBezTo>
                    <a:cubicBezTo>
                      <a:pt x="586" y="38"/>
                      <a:pt x="586" y="38"/>
                      <a:pt x="585" y="38"/>
                    </a:cubicBezTo>
                    <a:cubicBezTo>
                      <a:pt x="585" y="38"/>
                      <a:pt x="584" y="38"/>
                      <a:pt x="583" y="39"/>
                    </a:cubicBezTo>
                    <a:cubicBezTo>
                      <a:pt x="580" y="42"/>
                      <a:pt x="579" y="42"/>
                      <a:pt x="576" y="38"/>
                    </a:cubicBezTo>
                    <a:cubicBezTo>
                      <a:pt x="577" y="39"/>
                      <a:pt x="577" y="41"/>
                      <a:pt x="576" y="41"/>
                    </a:cubicBezTo>
                    <a:cubicBezTo>
                      <a:pt x="574" y="40"/>
                      <a:pt x="575" y="42"/>
                      <a:pt x="575" y="42"/>
                    </a:cubicBezTo>
                    <a:cubicBezTo>
                      <a:pt x="574" y="43"/>
                      <a:pt x="572" y="43"/>
                      <a:pt x="571" y="44"/>
                    </a:cubicBezTo>
                    <a:cubicBezTo>
                      <a:pt x="570" y="44"/>
                      <a:pt x="569" y="44"/>
                      <a:pt x="567" y="43"/>
                    </a:cubicBezTo>
                    <a:cubicBezTo>
                      <a:pt x="567" y="43"/>
                      <a:pt x="567" y="43"/>
                      <a:pt x="567" y="43"/>
                    </a:cubicBezTo>
                    <a:cubicBezTo>
                      <a:pt x="569" y="45"/>
                      <a:pt x="569" y="46"/>
                      <a:pt x="566" y="47"/>
                    </a:cubicBezTo>
                    <a:cubicBezTo>
                      <a:pt x="564" y="47"/>
                      <a:pt x="562" y="47"/>
                      <a:pt x="559" y="47"/>
                    </a:cubicBezTo>
                    <a:cubicBezTo>
                      <a:pt x="557" y="47"/>
                      <a:pt x="555" y="47"/>
                      <a:pt x="554" y="45"/>
                    </a:cubicBezTo>
                    <a:cubicBezTo>
                      <a:pt x="555" y="47"/>
                      <a:pt x="556" y="47"/>
                      <a:pt x="558" y="48"/>
                    </a:cubicBezTo>
                    <a:cubicBezTo>
                      <a:pt x="559" y="48"/>
                      <a:pt x="560" y="48"/>
                      <a:pt x="560" y="49"/>
                    </a:cubicBezTo>
                    <a:cubicBezTo>
                      <a:pt x="561" y="49"/>
                      <a:pt x="563" y="49"/>
                      <a:pt x="563" y="51"/>
                    </a:cubicBezTo>
                    <a:cubicBezTo>
                      <a:pt x="563" y="52"/>
                      <a:pt x="561" y="51"/>
                      <a:pt x="560" y="51"/>
                    </a:cubicBezTo>
                    <a:cubicBezTo>
                      <a:pt x="558" y="51"/>
                      <a:pt x="556" y="52"/>
                      <a:pt x="555" y="54"/>
                    </a:cubicBezTo>
                    <a:cubicBezTo>
                      <a:pt x="556" y="54"/>
                      <a:pt x="557" y="53"/>
                      <a:pt x="559" y="53"/>
                    </a:cubicBezTo>
                    <a:cubicBezTo>
                      <a:pt x="562" y="51"/>
                      <a:pt x="564" y="52"/>
                      <a:pt x="565" y="56"/>
                    </a:cubicBezTo>
                    <a:cubicBezTo>
                      <a:pt x="565" y="57"/>
                      <a:pt x="567" y="58"/>
                      <a:pt x="566" y="59"/>
                    </a:cubicBezTo>
                    <a:cubicBezTo>
                      <a:pt x="565" y="59"/>
                      <a:pt x="570" y="59"/>
                      <a:pt x="570" y="58"/>
                    </a:cubicBezTo>
                    <a:cubicBezTo>
                      <a:pt x="571" y="56"/>
                      <a:pt x="571" y="57"/>
                      <a:pt x="573" y="57"/>
                    </a:cubicBezTo>
                    <a:cubicBezTo>
                      <a:pt x="575" y="58"/>
                      <a:pt x="577" y="57"/>
                      <a:pt x="580" y="57"/>
                    </a:cubicBezTo>
                    <a:cubicBezTo>
                      <a:pt x="581" y="57"/>
                      <a:pt x="582" y="58"/>
                      <a:pt x="582" y="60"/>
                    </a:cubicBezTo>
                    <a:cubicBezTo>
                      <a:pt x="583" y="61"/>
                      <a:pt x="581" y="61"/>
                      <a:pt x="580" y="61"/>
                    </a:cubicBezTo>
                    <a:cubicBezTo>
                      <a:pt x="578" y="63"/>
                      <a:pt x="577" y="64"/>
                      <a:pt x="580" y="66"/>
                    </a:cubicBezTo>
                    <a:cubicBezTo>
                      <a:pt x="578" y="65"/>
                      <a:pt x="578" y="64"/>
                      <a:pt x="580" y="63"/>
                    </a:cubicBezTo>
                    <a:cubicBezTo>
                      <a:pt x="581" y="62"/>
                      <a:pt x="583" y="61"/>
                      <a:pt x="585" y="62"/>
                    </a:cubicBezTo>
                    <a:cubicBezTo>
                      <a:pt x="587" y="63"/>
                      <a:pt x="589" y="64"/>
                      <a:pt x="591" y="63"/>
                    </a:cubicBezTo>
                    <a:cubicBezTo>
                      <a:pt x="592" y="63"/>
                      <a:pt x="592" y="63"/>
                      <a:pt x="593" y="63"/>
                    </a:cubicBezTo>
                    <a:cubicBezTo>
                      <a:pt x="594" y="64"/>
                      <a:pt x="592" y="65"/>
                      <a:pt x="592" y="66"/>
                    </a:cubicBezTo>
                    <a:cubicBezTo>
                      <a:pt x="593" y="65"/>
                      <a:pt x="593" y="63"/>
                      <a:pt x="595" y="62"/>
                    </a:cubicBezTo>
                    <a:cubicBezTo>
                      <a:pt x="594" y="62"/>
                      <a:pt x="593" y="62"/>
                      <a:pt x="592" y="61"/>
                    </a:cubicBezTo>
                    <a:cubicBezTo>
                      <a:pt x="592" y="61"/>
                      <a:pt x="592" y="60"/>
                      <a:pt x="592" y="60"/>
                    </a:cubicBezTo>
                    <a:cubicBezTo>
                      <a:pt x="591" y="58"/>
                      <a:pt x="590" y="59"/>
                      <a:pt x="589" y="60"/>
                    </a:cubicBezTo>
                    <a:cubicBezTo>
                      <a:pt x="587" y="60"/>
                      <a:pt x="586" y="60"/>
                      <a:pt x="587" y="58"/>
                    </a:cubicBezTo>
                    <a:cubicBezTo>
                      <a:pt x="587" y="57"/>
                      <a:pt x="587" y="57"/>
                      <a:pt x="586" y="56"/>
                    </a:cubicBezTo>
                    <a:cubicBezTo>
                      <a:pt x="585" y="55"/>
                      <a:pt x="585" y="54"/>
                      <a:pt x="586" y="53"/>
                    </a:cubicBezTo>
                    <a:cubicBezTo>
                      <a:pt x="588" y="52"/>
                      <a:pt x="589" y="53"/>
                      <a:pt x="590" y="53"/>
                    </a:cubicBezTo>
                    <a:cubicBezTo>
                      <a:pt x="590" y="54"/>
                      <a:pt x="589" y="53"/>
                      <a:pt x="590" y="54"/>
                    </a:cubicBezTo>
                    <a:cubicBezTo>
                      <a:pt x="593" y="57"/>
                      <a:pt x="593" y="57"/>
                      <a:pt x="596" y="53"/>
                    </a:cubicBezTo>
                    <a:cubicBezTo>
                      <a:pt x="596" y="52"/>
                      <a:pt x="596" y="52"/>
                      <a:pt x="596" y="52"/>
                    </a:cubicBezTo>
                    <a:cubicBezTo>
                      <a:pt x="600" y="51"/>
                      <a:pt x="601" y="51"/>
                      <a:pt x="601" y="55"/>
                    </a:cubicBezTo>
                    <a:cubicBezTo>
                      <a:pt x="601" y="55"/>
                      <a:pt x="601" y="54"/>
                      <a:pt x="601" y="52"/>
                    </a:cubicBezTo>
                    <a:cubicBezTo>
                      <a:pt x="601" y="52"/>
                      <a:pt x="600" y="51"/>
                      <a:pt x="601" y="51"/>
                    </a:cubicBezTo>
                    <a:cubicBezTo>
                      <a:pt x="604" y="50"/>
                      <a:pt x="604" y="49"/>
                      <a:pt x="604" y="46"/>
                    </a:cubicBezTo>
                    <a:cubicBezTo>
                      <a:pt x="604" y="45"/>
                      <a:pt x="606" y="45"/>
                      <a:pt x="608" y="46"/>
                    </a:cubicBezTo>
                    <a:cubicBezTo>
                      <a:pt x="609" y="46"/>
                      <a:pt x="609" y="47"/>
                      <a:pt x="609" y="48"/>
                    </a:cubicBezTo>
                    <a:cubicBezTo>
                      <a:pt x="608" y="49"/>
                      <a:pt x="608" y="50"/>
                      <a:pt x="607" y="50"/>
                    </a:cubicBezTo>
                    <a:cubicBezTo>
                      <a:pt x="606" y="51"/>
                      <a:pt x="606" y="52"/>
                      <a:pt x="607" y="54"/>
                    </a:cubicBezTo>
                    <a:cubicBezTo>
                      <a:pt x="612" y="58"/>
                      <a:pt x="612" y="59"/>
                      <a:pt x="609" y="64"/>
                    </a:cubicBezTo>
                    <a:cubicBezTo>
                      <a:pt x="608" y="65"/>
                      <a:pt x="608" y="65"/>
                      <a:pt x="609" y="64"/>
                    </a:cubicBezTo>
                    <a:cubicBezTo>
                      <a:pt x="611" y="63"/>
                      <a:pt x="613" y="64"/>
                      <a:pt x="615" y="63"/>
                    </a:cubicBezTo>
                    <a:cubicBezTo>
                      <a:pt x="614" y="62"/>
                      <a:pt x="613" y="61"/>
                      <a:pt x="612" y="60"/>
                    </a:cubicBezTo>
                    <a:cubicBezTo>
                      <a:pt x="612" y="57"/>
                      <a:pt x="611" y="55"/>
                      <a:pt x="608" y="54"/>
                    </a:cubicBezTo>
                    <a:cubicBezTo>
                      <a:pt x="607" y="54"/>
                      <a:pt x="606" y="53"/>
                      <a:pt x="607" y="52"/>
                    </a:cubicBezTo>
                    <a:cubicBezTo>
                      <a:pt x="607" y="51"/>
                      <a:pt x="608" y="51"/>
                      <a:pt x="609" y="51"/>
                    </a:cubicBezTo>
                    <a:cubicBezTo>
                      <a:pt x="610" y="51"/>
                      <a:pt x="612" y="51"/>
                      <a:pt x="612" y="49"/>
                    </a:cubicBezTo>
                    <a:cubicBezTo>
                      <a:pt x="613" y="47"/>
                      <a:pt x="614" y="46"/>
                      <a:pt x="616" y="46"/>
                    </a:cubicBezTo>
                    <a:cubicBezTo>
                      <a:pt x="616" y="46"/>
                      <a:pt x="617" y="45"/>
                      <a:pt x="616" y="44"/>
                    </a:cubicBezTo>
                    <a:cubicBezTo>
                      <a:pt x="615" y="44"/>
                      <a:pt x="614" y="44"/>
                      <a:pt x="615" y="42"/>
                    </a:cubicBezTo>
                    <a:cubicBezTo>
                      <a:pt x="616" y="41"/>
                      <a:pt x="617" y="41"/>
                      <a:pt x="618" y="41"/>
                    </a:cubicBezTo>
                    <a:cubicBezTo>
                      <a:pt x="618" y="41"/>
                      <a:pt x="618" y="41"/>
                      <a:pt x="619" y="42"/>
                    </a:cubicBezTo>
                    <a:cubicBezTo>
                      <a:pt x="622" y="42"/>
                      <a:pt x="623" y="42"/>
                      <a:pt x="626" y="40"/>
                    </a:cubicBezTo>
                    <a:cubicBezTo>
                      <a:pt x="629" y="37"/>
                      <a:pt x="629" y="37"/>
                      <a:pt x="633" y="40"/>
                    </a:cubicBezTo>
                    <a:cubicBezTo>
                      <a:pt x="634" y="41"/>
                      <a:pt x="635" y="40"/>
                      <a:pt x="637" y="40"/>
                    </a:cubicBezTo>
                    <a:cubicBezTo>
                      <a:pt x="635" y="40"/>
                      <a:pt x="634" y="39"/>
                      <a:pt x="636" y="37"/>
                    </a:cubicBezTo>
                    <a:cubicBezTo>
                      <a:pt x="638" y="35"/>
                      <a:pt x="641" y="34"/>
                      <a:pt x="644" y="34"/>
                    </a:cubicBezTo>
                    <a:cubicBezTo>
                      <a:pt x="645" y="34"/>
                      <a:pt x="646" y="34"/>
                      <a:pt x="646" y="32"/>
                    </a:cubicBezTo>
                    <a:cubicBezTo>
                      <a:pt x="647" y="31"/>
                      <a:pt x="648" y="31"/>
                      <a:pt x="649" y="30"/>
                    </a:cubicBezTo>
                    <a:cubicBezTo>
                      <a:pt x="646" y="30"/>
                      <a:pt x="644" y="33"/>
                      <a:pt x="642" y="33"/>
                    </a:cubicBezTo>
                    <a:cubicBezTo>
                      <a:pt x="640" y="33"/>
                      <a:pt x="639" y="32"/>
                      <a:pt x="639" y="31"/>
                    </a:cubicBezTo>
                    <a:cubicBezTo>
                      <a:pt x="638" y="29"/>
                      <a:pt x="639" y="29"/>
                      <a:pt x="640" y="28"/>
                    </a:cubicBezTo>
                    <a:cubicBezTo>
                      <a:pt x="642" y="27"/>
                      <a:pt x="644" y="25"/>
                      <a:pt x="646" y="27"/>
                    </a:cubicBezTo>
                    <a:cubicBezTo>
                      <a:pt x="646" y="27"/>
                      <a:pt x="645" y="27"/>
                      <a:pt x="646" y="26"/>
                    </a:cubicBezTo>
                    <a:cubicBezTo>
                      <a:pt x="646" y="24"/>
                      <a:pt x="647" y="24"/>
                      <a:pt x="649" y="24"/>
                    </a:cubicBezTo>
                    <a:cubicBezTo>
                      <a:pt x="651" y="26"/>
                      <a:pt x="653" y="27"/>
                      <a:pt x="655" y="29"/>
                    </a:cubicBezTo>
                    <a:cubicBezTo>
                      <a:pt x="658" y="31"/>
                      <a:pt x="661" y="33"/>
                      <a:pt x="664" y="32"/>
                    </a:cubicBezTo>
                    <a:cubicBezTo>
                      <a:pt x="666" y="31"/>
                      <a:pt x="667" y="31"/>
                      <a:pt x="668" y="33"/>
                    </a:cubicBezTo>
                    <a:cubicBezTo>
                      <a:pt x="668" y="34"/>
                      <a:pt x="667" y="35"/>
                      <a:pt x="666" y="35"/>
                    </a:cubicBezTo>
                    <a:cubicBezTo>
                      <a:pt x="665" y="36"/>
                      <a:pt x="663" y="36"/>
                      <a:pt x="664" y="38"/>
                    </a:cubicBezTo>
                    <a:cubicBezTo>
                      <a:pt x="665" y="40"/>
                      <a:pt x="664" y="41"/>
                      <a:pt x="663" y="42"/>
                    </a:cubicBezTo>
                    <a:cubicBezTo>
                      <a:pt x="662" y="42"/>
                      <a:pt x="662" y="41"/>
                      <a:pt x="661" y="41"/>
                    </a:cubicBezTo>
                    <a:cubicBezTo>
                      <a:pt x="660" y="40"/>
                      <a:pt x="660" y="39"/>
                      <a:pt x="661" y="38"/>
                    </a:cubicBezTo>
                    <a:cubicBezTo>
                      <a:pt x="662" y="35"/>
                      <a:pt x="659" y="36"/>
                      <a:pt x="658" y="35"/>
                    </a:cubicBezTo>
                    <a:cubicBezTo>
                      <a:pt x="660" y="36"/>
                      <a:pt x="662" y="36"/>
                      <a:pt x="660" y="39"/>
                    </a:cubicBezTo>
                    <a:cubicBezTo>
                      <a:pt x="659" y="40"/>
                      <a:pt x="661" y="41"/>
                      <a:pt x="662" y="42"/>
                    </a:cubicBezTo>
                    <a:cubicBezTo>
                      <a:pt x="663" y="43"/>
                      <a:pt x="664" y="42"/>
                      <a:pt x="664" y="41"/>
                    </a:cubicBezTo>
                    <a:cubicBezTo>
                      <a:pt x="665" y="40"/>
                      <a:pt x="666" y="39"/>
                      <a:pt x="665" y="38"/>
                    </a:cubicBezTo>
                    <a:cubicBezTo>
                      <a:pt x="663" y="36"/>
                      <a:pt x="665" y="35"/>
                      <a:pt x="666" y="35"/>
                    </a:cubicBezTo>
                    <a:cubicBezTo>
                      <a:pt x="668" y="35"/>
                      <a:pt x="669" y="33"/>
                      <a:pt x="669" y="32"/>
                    </a:cubicBezTo>
                    <a:cubicBezTo>
                      <a:pt x="668" y="30"/>
                      <a:pt x="667" y="29"/>
                      <a:pt x="669" y="28"/>
                    </a:cubicBezTo>
                    <a:cubicBezTo>
                      <a:pt x="670" y="28"/>
                      <a:pt x="673" y="28"/>
                      <a:pt x="674" y="30"/>
                    </a:cubicBezTo>
                    <a:cubicBezTo>
                      <a:pt x="674" y="31"/>
                      <a:pt x="674" y="31"/>
                      <a:pt x="674" y="30"/>
                    </a:cubicBezTo>
                    <a:cubicBezTo>
                      <a:pt x="676" y="28"/>
                      <a:pt x="677" y="29"/>
                      <a:pt x="678" y="30"/>
                    </a:cubicBezTo>
                    <a:cubicBezTo>
                      <a:pt x="679" y="32"/>
                      <a:pt x="680" y="32"/>
                      <a:pt x="682" y="31"/>
                    </a:cubicBezTo>
                    <a:cubicBezTo>
                      <a:pt x="683" y="31"/>
                      <a:pt x="685" y="31"/>
                      <a:pt x="684" y="33"/>
                    </a:cubicBezTo>
                    <a:cubicBezTo>
                      <a:pt x="684" y="35"/>
                      <a:pt x="686" y="34"/>
                      <a:pt x="687" y="35"/>
                    </a:cubicBezTo>
                    <a:cubicBezTo>
                      <a:pt x="687" y="34"/>
                      <a:pt x="685" y="34"/>
                      <a:pt x="686" y="33"/>
                    </a:cubicBezTo>
                    <a:cubicBezTo>
                      <a:pt x="686" y="31"/>
                      <a:pt x="688" y="31"/>
                      <a:pt x="690" y="31"/>
                    </a:cubicBezTo>
                    <a:cubicBezTo>
                      <a:pt x="691" y="32"/>
                      <a:pt x="692" y="31"/>
                      <a:pt x="692" y="30"/>
                    </a:cubicBezTo>
                    <a:cubicBezTo>
                      <a:pt x="695" y="32"/>
                      <a:pt x="698" y="30"/>
                      <a:pt x="701" y="30"/>
                    </a:cubicBezTo>
                    <a:cubicBezTo>
                      <a:pt x="702" y="31"/>
                      <a:pt x="703" y="30"/>
                      <a:pt x="703" y="30"/>
                    </a:cubicBezTo>
                    <a:cubicBezTo>
                      <a:pt x="703" y="29"/>
                      <a:pt x="702" y="29"/>
                      <a:pt x="702" y="29"/>
                    </a:cubicBezTo>
                    <a:cubicBezTo>
                      <a:pt x="702" y="28"/>
                      <a:pt x="702" y="28"/>
                      <a:pt x="701" y="28"/>
                    </a:cubicBezTo>
                    <a:cubicBezTo>
                      <a:pt x="701" y="28"/>
                      <a:pt x="702" y="28"/>
                      <a:pt x="702" y="27"/>
                    </a:cubicBezTo>
                    <a:cubicBezTo>
                      <a:pt x="703" y="26"/>
                      <a:pt x="705" y="26"/>
                      <a:pt x="706" y="27"/>
                    </a:cubicBezTo>
                    <a:cubicBezTo>
                      <a:pt x="707" y="29"/>
                      <a:pt x="707" y="31"/>
                      <a:pt x="707" y="33"/>
                    </a:cubicBezTo>
                    <a:cubicBezTo>
                      <a:pt x="708" y="35"/>
                      <a:pt x="707" y="36"/>
                      <a:pt x="705" y="36"/>
                    </a:cubicBezTo>
                    <a:cubicBezTo>
                      <a:pt x="706" y="36"/>
                      <a:pt x="706" y="36"/>
                      <a:pt x="707" y="36"/>
                    </a:cubicBezTo>
                    <a:cubicBezTo>
                      <a:pt x="708" y="36"/>
                      <a:pt x="708" y="36"/>
                      <a:pt x="708" y="37"/>
                    </a:cubicBezTo>
                    <a:cubicBezTo>
                      <a:pt x="708" y="38"/>
                      <a:pt x="708" y="38"/>
                      <a:pt x="707" y="38"/>
                    </a:cubicBezTo>
                    <a:cubicBezTo>
                      <a:pt x="705" y="39"/>
                      <a:pt x="704" y="38"/>
                      <a:pt x="702" y="36"/>
                    </a:cubicBezTo>
                    <a:cubicBezTo>
                      <a:pt x="699" y="34"/>
                      <a:pt x="699" y="34"/>
                      <a:pt x="696" y="35"/>
                    </a:cubicBezTo>
                    <a:cubicBezTo>
                      <a:pt x="698" y="35"/>
                      <a:pt x="701" y="36"/>
                      <a:pt x="702" y="38"/>
                    </a:cubicBezTo>
                    <a:cubicBezTo>
                      <a:pt x="703" y="40"/>
                      <a:pt x="702" y="40"/>
                      <a:pt x="701" y="41"/>
                    </a:cubicBezTo>
                    <a:cubicBezTo>
                      <a:pt x="699" y="42"/>
                      <a:pt x="699" y="41"/>
                      <a:pt x="699" y="39"/>
                    </a:cubicBezTo>
                    <a:cubicBezTo>
                      <a:pt x="698" y="41"/>
                      <a:pt x="697" y="42"/>
                      <a:pt x="695" y="43"/>
                    </a:cubicBezTo>
                    <a:cubicBezTo>
                      <a:pt x="696" y="45"/>
                      <a:pt x="700" y="47"/>
                      <a:pt x="696" y="49"/>
                    </a:cubicBezTo>
                    <a:cubicBezTo>
                      <a:pt x="696" y="49"/>
                      <a:pt x="695" y="49"/>
                      <a:pt x="695" y="49"/>
                    </a:cubicBezTo>
                    <a:cubicBezTo>
                      <a:pt x="694" y="49"/>
                      <a:pt x="695" y="48"/>
                      <a:pt x="694" y="48"/>
                    </a:cubicBezTo>
                    <a:cubicBezTo>
                      <a:pt x="694" y="48"/>
                      <a:pt x="694" y="49"/>
                      <a:pt x="694" y="49"/>
                    </a:cubicBezTo>
                    <a:cubicBezTo>
                      <a:pt x="694" y="50"/>
                      <a:pt x="694" y="50"/>
                      <a:pt x="695" y="50"/>
                    </a:cubicBezTo>
                    <a:cubicBezTo>
                      <a:pt x="699" y="50"/>
                      <a:pt x="701" y="53"/>
                      <a:pt x="703" y="55"/>
                    </a:cubicBezTo>
                    <a:cubicBezTo>
                      <a:pt x="703" y="56"/>
                      <a:pt x="703" y="56"/>
                      <a:pt x="703" y="57"/>
                    </a:cubicBezTo>
                    <a:cubicBezTo>
                      <a:pt x="701" y="59"/>
                      <a:pt x="703" y="57"/>
                      <a:pt x="703" y="57"/>
                    </a:cubicBezTo>
                    <a:cubicBezTo>
                      <a:pt x="705" y="58"/>
                      <a:pt x="706" y="58"/>
                      <a:pt x="706" y="59"/>
                    </a:cubicBezTo>
                    <a:cubicBezTo>
                      <a:pt x="705" y="60"/>
                      <a:pt x="704" y="61"/>
                      <a:pt x="706" y="62"/>
                    </a:cubicBezTo>
                    <a:cubicBezTo>
                      <a:pt x="706" y="63"/>
                      <a:pt x="706" y="62"/>
                      <a:pt x="706" y="62"/>
                    </a:cubicBezTo>
                    <a:cubicBezTo>
                      <a:pt x="705" y="61"/>
                      <a:pt x="705" y="60"/>
                      <a:pt x="706" y="59"/>
                    </a:cubicBezTo>
                    <a:cubicBezTo>
                      <a:pt x="708" y="60"/>
                      <a:pt x="710" y="63"/>
                      <a:pt x="712" y="60"/>
                    </a:cubicBezTo>
                    <a:cubicBezTo>
                      <a:pt x="710" y="62"/>
                      <a:pt x="708" y="61"/>
                      <a:pt x="707" y="59"/>
                    </a:cubicBezTo>
                    <a:cubicBezTo>
                      <a:pt x="706" y="58"/>
                      <a:pt x="703" y="58"/>
                      <a:pt x="705" y="56"/>
                    </a:cubicBezTo>
                    <a:cubicBezTo>
                      <a:pt x="706" y="54"/>
                      <a:pt x="707" y="52"/>
                      <a:pt x="710" y="53"/>
                    </a:cubicBezTo>
                    <a:cubicBezTo>
                      <a:pt x="712" y="54"/>
                      <a:pt x="714" y="54"/>
                      <a:pt x="716" y="53"/>
                    </a:cubicBezTo>
                    <a:cubicBezTo>
                      <a:pt x="716" y="52"/>
                      <a:pt x="715" y="52"/>
                      <a:pt x="715" y="51"/>
                    </a:cubicBezTo>
                    <a:cubicBezTo>
                      <a:pt x="714" y="50"/>
                      <a:pt x="714" y="49"/>
                      <a:pt x="715" y="49"/>
                    </a:cubicBezTo>
                    <a:cubicBezTo>
                      <a:pt x="717" y="49"/>
                      <a:pt x="719" y="49"/>
                      <a:pt x="721" y="49"/>
                    </a:cubicBezTo>
                    <a:cubicBezTo>
                      <a:pt x="722" y="49"/>
                      <a:pt x="722" y="50"/>
                      <a:pt x="723" y="50"/>
                    </a:cubicBezTo>
                    <a:cubicBezTo>
                      <a:pt x="723" y="49"/>
                      <a:pt x="723" y="49"/>
                      <a:pt x="723" y="49"/>
                    </a:cubicBezTo>
                    <a:cubicBezTo>
                      <a:pt x="723" y="48"/>
                      <a:pt x="722" y="48"/>
                      <a:pt x="722" y="48"/>
                    </a:cubicBezTo>
                    <a:cubicBezTo>
                      <a:pt x="721" y="48"/>
                      <a:pt x="721" y="48"/>
                      <a:pt x="720" y="48"/>
                    </a:cubicBezTo>
                    <a:cubicBezTo>
                      <a:pt x="718" y="46"/>
                      <a:pt x="720" y="44"/>
                      <a:pt x="719" y="43"/>
                    </a:cubicBezTo>
                    <a:cubicBezTo>
                      <a:pt x="719" y="42"/>
                      <a:pt x="720" y="42"/>
                      <a:pt x="721" y="42"/>
                    </a:cubicBezTo>
                    <a:cubicBezTo>
                      <a:pt x="723" y="43"/>
                      <a:pt x="725" y="43"/>
                      <a:pt x="726" y="45"/>
                    </a:cubicBezTo>
                    <a:cubicBezTo>
                      <a:pt x="727" y="46"/>
                      <a:pt x="728" y="48"/>
                      <a:pt x="730" y="48"/>
                    </a:cubicBezTo>
                    <a:cubicBezTo>
                      <a:pt x="731" y="48"/>
                      <a:pt x="731" y="48"/>
                      <a:pt x="731" y="47"/>
                    </a:cubicBezTo>
                    <a:cubicBezTo>
                      <a:pt x="733" y="46"/>
                      <a:pt x="735" y="46"/>
                      <a:pt x="736" y="48"/>
                    </a:cubicBezTo>
                    <a:cubicBezTo>
                      <a:pt x="736" y="49"/>
                      <a:pt x="736" y="50"/>
                      <a:pt x="737" y="50"/>
                    </a:cubicBezTo>
                    <a:cubicBezTo>
                      <a:pt x="739" y="51"/>
                      <a:pt x="738" y="53"/>
                      <a:pt x="738" y="55"/>
                    </a:cubicBezTo>
                    <a:cubicBezTo>
                      <a:pt x="736" y="56"/>
                      <a:pt x="735" y="55"/>
                      <a:pt x="734" y="54"/>
                    </a:cubicBezTo>
                    <a:cubicBezTo>
                      <a:pt x="734" y="55"/>
                      <a:pt x="735" y="55"/>
                      <a:pt x="735" y="56"/>
                    </a:cubicBezTo>
                    <a:cubicBezTo>
                      <a:pt x="736" y="57"/>
                      <a:pt x="735" y="57"/>
                      <a:pt x="735" y="58"/>
                    </a:cubicBezTo>
                    <a:cubicBezTo>
                      <a:pt x="736" y="56"/>
                      <a:pt x="738" y="55"/>
                      <a:pt x="740" y="56"/>
                    </a:cubicBezTo>
                    <a:cubicBezTo>
                      <a:pt x="742" y="56"/>
                      <a:pt x="744" y="56"/>
                      <a:pt x="744" y="59"/>
                    </a:cubicBezTo>
                    <a:cubicBezTo>
                      <a:pt x="744" y="60"/>
                      <a:pt x="744" y="62"/>
                      <a:pt x="746" y="60"/>
                    </a:cubicBezTo>
                    <a:cubicBezTo>
                      <a:pt x="747" y="60"/>
                      <a:pt x="748" y="61"/>
                      <a:pt x="748" y="61"/>
                    </a:cubicBezTo>
                    <a:cubicBezTo>
                      <a:pt x="747" y="58"/>
                      <a:pt x="745" y="58"/>
                      <a:pt x="743" y="57"/>
                    </a:cubicBezTo>
                    <a:cubicBezTo>
                      <a:pt x="741" y="56"/>
                      <a:pt x="741" y="54"/>
                      <a:pt x="742" y="53"/>
                    </a:cubicBezTo>
                    <a:cubicBezTo>
                      <a:pt x="744" y="52"/>
                      <a:pt x="744" y="51"/>
                      <a:pt x="746" y="50"/>
                    </a:cubicBezTo>
                    <a:cubicBezTo>
                      <a:pt x="748" y="50"/>
                      <a:pt x="750" y="50"/>
                      <a:pt x="750" y="53"/>
                    </a:cubicBezTo>
                    <a:cubicBezTo>
                      <a:pt x="750" y="54"/>
                      <a:pt x="751" y="56"/>
                      <a:pt x="751" y="57"/>
                    </a:cubicBezTo>
                    <a:cubicBezTo>
                      <a:pt x="753" y="54"/>
                      <a:pt x="756" y="55"/>
                      <a:pt x="758" y="56"/>
                    </a:cubicBezTo>
                    <a:cubicBezTo>
                      <a:pt x="761" y="56"/>
                      <a:pt x="759" y="59"/>
                      <a:pt x="759" y="60"/>
                    </a:cubicBezTo>
                    <a:cubicBezTo>
                      <a:pt x="759" y="60"/>
                      <a:pt x="759" y="61"/>
                      <a:pt x="759" y="61"/>
                    </a:cubicBezTo>
                    <a:cubicBezTo>
                      <a:pt x="760" y="63"/>
                      <a:pt x="761" y="63"/>
                      <a:pt x="763" y="62"/>
                    </a:cubicBezTo>
                    <a:cubicBezTo>
                      <a:pt x="767" y="61"/>
                      <a:pt x="772" y="62"/>
                      <a:pt x="777" y="63"/>
                    </a:cubicBezTo>
                    <a:cubicBezTo>
                      <a:pt x="778" y="63"/>
                      <a:pt x="778" y="63"/>
                      <a:pt x="779" y="62"/>
                    </a:cubicBezTo>
                    <a:cubicBezTo>
                      <a:pt x="779" y="61"/>
                      <a:pt x="780" y="61"/>
                      <a:pt x="779" y="60"/>
                    </a:cubicBezTo>
                    <a:cubicBezTo>
                      <a:pt x="778" y="60"/>
                      <a:pt x="778" y="59"/>
                      <a:pt x="777" y="59"/>
                    </a:cubicBezTo>
                    <a:cubicBezTo>
                      <a:pt x="776" y="57"/>
                      <a:pt x="776" y="55"/>
                      <a:pt x="777" y="54"/>
                    </a:cubicBezTo>
                    <a:cubicBezTo>
                      <a:pt x="778" y="53"/>
                      <a:pt x="780" y="55"/>
                      <a:pt x="781" y="55"/>
                    </a:cubicBezTo>
                    <a:cubicBezTo>
                      <a:pt x="782" y="56"/>
                      <a:pt x="782" y="57"/>
                      <a:pt x="783" y="58"/>
                    </a:cubicBezTo>
                    <a:cubicBezTo>
                      <a:pt x="784" y="59"/>
                      <a:pt x="784" y="60"/>
                      <a:pt x="786" y="59"/>
                    </a:cubicBezTo>
                    <a:cubicBezTo>
                      <a:pt x="786" y="59"/>
                      <a:pt x="787" y="59"/>
                      <a:pt x="787" y="59"/>
                    </a:cubicBezTo>
                    <a:cubicBezTo>
                      <a:pt x="788" y="59"/>
                      <a:pt x="790" y="58"/>
                      <a:pt x="791" y="60"/>
                    </a:cubicBezTo>
                    <a:cubicBezTo>
                      <a:pt x="792" y="62"/>
                      <a:pt x="790" y="62"/>
                      <a:pt x="789" y="63"/>
                    </a:cubicBezTo>
                    <a:cubicBezTo>
                      <a:pt x="787" y="66"/>
                      <a:pt x="787" y="68"/>
                      <a:pt x="790" y="70"/>
                    </a:cubicBezTo>
                    <a:cubicBezTo>
                      <a:pt x="790" y="71"/>
                      <a:pt x="791" y="71"/>
                      <a:pt x="792" y="71"/>
                    </a:cubicBezTo>
                    <a:cubicBezTo>
                      <a:pt x="792" y="70"/>
                      <a:pt x="792" y="69"/>
                      <a:pt x="793" y="69"/>
                    </a:cubicBezTo>
                    <a:cubicBezTo>
                      <a:pt x="793" y="69"/>
                      <a:pt x="793" y="69"/>
                      <a:pt x="793" y="69"/>
                    </a:cubicBezTo>
                    <a:cubicBezTo>
                      <a:pt x="792" y="69"/>
                      <a:pt x="791" y="69"/>
                      <a:pt x="791" y="69"/>
                    </a:cubicBezTo>
                    <a:cubicBezTo>
                      <a:pt x="790" y="69"/>
                      <a:pt x="788" y="70"/>
                      <a:pt x="788" y="68"/>
                    </a:cubicBezTo>
                    <a:cubicBezTo>
                      <a:pt x="788" y="66"/>
                      <a:pt x="789" y="65"/>
                      <a:pt x="791" y="65"/>
                    </a:cubicBezTo>
                    <a:cubicBezTo>
                      <a:pt x="792" y="65"/>
                      <a:pt x="792" y="66"/>
                      <a:pt x="793" y="65"/>
                    </a:cubicBezTo>
                    <a:cubicBezTo>
                      <a:pt x="797" y="64"/>
                      <a:pt x="797" y="64"/>
                      <a:pt x="799" y="67"/>
                    </a:cubicBezTo>
                    <a:cubicBezTo>
                      <a:pt x="798" y="66"/>
                      <a:pt x="798" y="66"/>
                      <a:pt x="799" y="65"/>
                    </a:cubicBezTo>
                    <a:cubicBezTo>
                      <a:pt x="799" y="64"/>
                      <a:pt x="800" y="64"/>
                      <a:pt x="803" y="65"/>
                    </a:cubicBezTo>
                    <a:cubicBezTo>
                      <a:pt x="801" y="64"/>
                      <a:pt x="801" y="63"/>
                      <a:pt x="802" y="61"/>
                    </a:cubicBezTo>
                    <a:cubicBezTo>
                      <a:pt x="800" y="62"/>
                      <a:pt x="799" y="64"/>
                      <a:pt x="798" y="63"/>
                    </a:cubicBezTo>
                    <a:cubicBezTo>
                      <a:pt x="797" y="63"/>
                      <a:pt x="797" y="63"/>
                      <a:pt x="797" y="62"/>
                    </a:cubicBezTo>
                    <a:cubicBezTo>
                      <a:pt x="796" y="61"/>
                      <a:pt x="797" y="59"/>
                      <a:pt x="795" y="59"/>
                    </a:cubicBezTo>
                    <a:cubicBezTo>
                      <a:pt x="794" y="58"/>
                      <a:pt x="794" y="57"/>
                      <a:pt x="794" y="56"/>
                    </a:cubicBezTo>
                    <a:cubicBezTo>
                      <a:pt x="794" y="56"/>
                      <a:pt x="794" y="56"/>
                      <a:pt x="795" y="56"/>
                    </a:cubicBezTo>
                    <a:cubicBezTo>
                      <a:pt x="798" y="57"/>
                      <a:pt x="802" y="59"/>
                      <a:pt x="806" y="57"/>
                    </a:cubicBezTo>
                    <a:cubicBezTo>
                      <a:pt x="808" y="57"/>
                      <a:pt x="812" y="60"/>
                      <a:pt x="812" y="62"/>
                    </a:cubicBezTo>
                    <a:cubicBezTo>
                      <a:pt x="812" y="64"/>
                      <a:pt x="811" y="64"/>
                      <a:pt x="810" y="64"/>
                    </a:cubicBezTo>
                    <a:cubicBezTo>
                      <a:pt x="808" y="65"/>
                      <a:pt x="806" y="66"/>
                      <a:pt x="805" y="68"/>
                    </a:cubicBezTo>
                    <a:cubicBezTo>
                      <a:pt x="806" y="67"/>
                      <a:pt x="807" y="66"/>
                      <a:pt x="808" y="65"/>
                    </a:cubicBezTo>
                    <a:cubicBezTo>
                      <a:pt x="809" y="65"/>
                      <a:pt x="810" y="64"/>
                      <a:pt x="810" y="65"/>
                    </a:cubicBezTo>
                    <a:cubicBezTo>
                      <a:pt x="811" y="66"/>
                      <a:pt x="812" y="68"/>
                      <a:pt x="810" y="69"/>
                    </a:cubicBezTo>
                    <a:cubicBezTo>
                      <a:pt x="808" y="70"/>
                      <a:pt x="806" y="73"/>
                      <a:pt x="803" y="71"/>
                    </a:cubicBezTo>
                    <a:cubicBezTo>
                      <a:pt x="801" y="71"/>
                      <a:pt x="799" y="72"/>
                      <a:pt x="797" y="73"/>
                    </a:cubicBezTo>
                    <a:cubicBezTo>
                      <a:pt x="798" y="73"/>
                      <a:pt x="799" y="72"/>
                      <a:pt x="800" y="72"/>
                    </a:cubicBezTo>
                    <a:cubicBezTo>
                      <a:pt x="801" y="72"/>
                      <a:pt x="802" y="73"/>
                      <a:pt x="802" y="74"/>
                    </a:cubicBezTo>
                    <a:cubicBezTo>
                      <a:pt x="802" y="75"/>
                      <a:pt x="801" y="75"/>
                      <a:pt x="800" y="75"/>
                    </a:cubicBezTo>
                    <a:cubicBezTo>
                      <a:pt x="798" y="75"/>
                      <a:pt x="798" y="79"/>
                      <a:pt x="796" y="78"/>
                    </a:cubicBezTo>
                    <a:cubicBezTo>
                      <a:pt x="795" y="79"/>
                      <a:pt x="796" y="78"/>
                      <a:pt x="796" y="79"/>
                    </a:cubicBezTo>
                    <a:cubicBezTo>
                      <a:pt x="797" y="80"/>
                      <a:pt x="798" y="81"/>
                      <a:pt x="796" y="81"/>
                    </a:cubicBezTo>
                    <a:cubicBezTo>
                      <a:pt x="799" y="80"/>
                      <a:pt x="801" y="84"/>
                      <a:pt x="804" y="83"/>
                    </a:cubicBezTo>
                    <a:cubicBezTo>
                      <a:pt x="804" y="82"/>
                      <a:pt x="802" y="81"/>
                      <a:pt x="803" y="80"/>
                    </a:cubicBezTo>
                    <a:cubicBezTo>
                      <a:pt x="804" y="79"/>
                      <a:pt x="805" y="79"/>
                      <a:pt x="806" y="79"/>
                    </a:cubicBezTo>
                    <a:cubicBezTo>
                      <a:pt x="806" y="80"/>
                      <a:pt x="807" y="80"/>
                      <a:pt x="807" y="79"/>
                    </a:cubicBezTo>
                    <a:cubicBezTo>
                      <a:pt x="808" y="78"/>
                      <a:pt x="807" y="77"/>
                      <a:pt x="806" y="77"/>
                    </a:cubicBezTo>
                    <a:cubicBezTo>
                      <a:pt x="806" y="77"/>
                      <a:pt x="805" y="77"/>
                      <a:pt x="804" y="77"/>
                    </a:cubicBezTo>
                    <a:cubicBezTo>
                      <a:pt x="803" y="77"/>
                      <a:pt x="802" y="76"/>
                      <a:pt x="802" y="75"/>
                    </a:cubicBezTo>
                    <a:cubicBezTo>
                      <a:pt x="802" y="74"/>
                      <a:pt x="803" y="73"/>
                      <a:pt x="803" y="73"/>
                    </a:cubicBezTo>
                    <a:cubicBezTo>
                      <a:pt x="808" y="72"/>
                      <a:pt x="812" y="67"/>
                      <a:pt x="817" y="68"/>
                    </a:cubicBezTo>
                    <a:cubicBezTo>
                      <a:pt x="820" y="68"/>
                      <a:pt x="823" y="67"/>
                      <a:pt x="825" y="65"/>
                    </a:cubicBezTo>
                    <a:cubicBezTo>
                      <a:pt x="827" y="64"/>
                      <a:pt x="832" y="66"/>
                      <a:pt x="833" y="68"/>
                    </a:cubicBezTo>
                    <a:cubicBezTo>
                      <a:pt x="833" y="69"/>
                      <a:pt x="833" y="70"/>
                      <a:pt x="832" y="70"/>
                    </a:cubicBezTo>
                    <a:cubicBezTo>
                      <a:pt x="832" y="70"/>
                      <a:pt x="832" y="70"/>
                      <a:pt x="831" y="70"/>
                    </a:cubicBezTo>
                    <a:cubicBezTo>
                      <a:pt x="832" y="71"/>
                      <a:pt x="832" y="71"/>
                      <a:pt x="832" y="71"/>
                    </a:cubicBezTo>
                    <a:cubicBezTo>
                      <a:pt x="833" y="70"/>
                      <a:pt x="834" y="69"/>
                      <a:pt x="835" y="68"/>
                    </a:cubicBezTo>
                    <a:cubicBezTo>
                      <a:pt x="836" y="67"/>
                      <a:pt x="837" y="67"/>
                      <a:pt x="838" y="68"/>
                    </a:cubicBezTo>
                    <a:cubicBezTo>
                      <a:pt x="840" y="70"/>
                      <a:pt x="841" y="68"/>
                      <a:pt x="843" y="67"/>
                    </a:cubicBezTo>
                    <a:cubicBezTo>
                      <a:pt x="843" y="67"/>
                      <a:pt x="843" y="66"/>
                      <a:pt x="843" y="66"/>
                    </a:cubicBezTo>
                    <a:cubicBezTo>
                      <a:pt x="840" y="68"/>
                      <a:pt x="838" y="68"/>
                      <a:pt x="835" y="67"/>
                    </a:cubicBezTo>
                    <a:cubicBezTo>
                      <a:pt x="834" y="66"/>
                      <a:pt x="832" y="68"/>
                      <a:pt x="832" y="66"/>
                    </a:cubicBezTo>
                    <a:cubicBezTo>
                      <a:pt x="831" y="64"/>
                      <a:pt x="833" y="63"/>
                      <a:pt x="835" y="63"/>
                    </a:cubicBezTo>
                    <a:cubicBezTo>
                      <a:pt x="835" y="63"/>
                      <a:pt x="835" y="63"/>
                      <a:pt x="835" y="62"/>
                    </a:cubicBezTo>
                    <a:cubicBezTo>
                      <a:pt x="835" y="62"/>
                      <a:pt x="834" y="62"/>
                      <a:pt x="834" y="62"/>
                    </a:cubicBezTo>
                    <a:cubicBezTo>
                      <a:pt x="834" y="62"/>
                      <a:pt x="834" y="62"/>
                      <a:pt x="834" y="61"/>
                    </a:cubicBezTo>
                    <a:cubicBezTo>
                      <a:pt x="834" y="61"/>
                      <a:pt x="834" y="60"/>
                      <a:pt x="833" y="60"/>
                    </a:cubicBezTo>
                    <a:cubicBezTo>
                      <a:pt x="833" y="60"/>
                      <a:pt x="833" y="61"/>
                      <a:pt x="833" y="61"/>
                    </a:cubicBezTo>
                    <a:cubicBezTo>
                      <a:pt x="831" y="62"/>
                      <a:pt x="831" y="65"/>
                      <a:pt x="829" y="62"/>
                    </a:cubicBezTo>
                    <a:cubicBezTo>
                      <a:pt x="828" y="62"/>
                      <a:pt x="829" y="62"/>
                      <a:pt x="829" y="62"/>
                    </a:cubicBezTo>
                    <a:cubicBezTo>
                      <a:pt x="828" y="65"/>
                      <a:pt x="827" y="64"/>
                      <a:pt x="825" y="63"/>
                    </a:cubicBezTo>
                    <a:cubicBezTo>
                      <a:pt x="824" y="63"/>
                      <a:pt x="823" y="63"/>
                      <a:pt x="823" y="62"/>
                    </a:cubicBezTo>
                    <a:cubicBezTo>
                      <a:pt x="823" y="60"/>
                      <a:pt x="824" y="59"/>
                      <a:pt x="825" y="59"/>
                    </a:cubicBezTo>
                    <a:cubicBezTo>
                      <a:pt x="827" y="58"/>
                      <a:pt x="827" y="57"/>
                      <a:pt x="828" y="56"/>
                    </a:cubicBezTo>
                    <a:cubicBezTo>
                      <a:pt x="828" y="55"/>
                      <a:pt x="828" y="55"/>
                      <a:pt x="828" y="55"/>
                    </a:cubicBezTo>
                    <a:cubicBezTo>
                      <a:pt x="831" y="51"/>
                      <a:pt x="835" y="53"/>
                      <a:pt x="839" y="53"/>
                    </a:cubicBezTo>
                    <a:cubicBezTo>
                      <a:pt x="837" y="50"/>
                      <a:pt x="840" y="50"/>
                      <a:pt x="842" y="49"/>
                    </a:cubicBezTo>
                    <a:cubicBezTo>
                      <a:pt x="841" y="49"/>
                      <a:pt x="842" y="46"/>
                      <a:pt x="840" y="46"/>
                    </a:cubicBezTo>
                    <a:cubicBezTo>
                      <a:pt x="840" y="46"/>
                      <a:pt x="839" y="45"/>
                      <a:pt x="839" y="45"/>
                    </a:cubicBezTo>
                    <a:cubicBezTo>
                      <a:pt x="838" y="43"/>
                      <a:pt x="837" y="41"/>
                      <a:pt x="840" y="40"/>
                    </a:cubicBezTo>
                    <a:cubicBezTo>
                      <a:pt x="841" y="40"/>
                      <a:pt x="841" y="39"/>
                      <a:pt x="841" y="37"/>
                    </a:cubicBezTo>
                    <a:cubicBezTo>
                      <a:pt x="841" y="39"/>
                      <a:pt x="840" y="39"/>
                      <a:pt x="839" y="40"/>
                    </a:cubicBezTo>
                    <a:cubicBezTo>
                      <a:pt x="834" y="42"/>
                      <a:pt x="830" y="41"/>
                      <a:pt x="825" y="39"/>
                    </a:cubicBezTo>
                    <a:cubicBezTo>
                      <a:pt x="823" y="38"/>
                      <a:pt x="824" y="37"/>
                      <a:pt x="825" y="36"/>
                    </a:cubicBezTo>
                    <a:cubicBezTo>
                      <a:pt x="825" y="34"/>
                      <a:pt x="827" y="33"/>
                      <a:pt x="826" y="31"/>
                    </a:cubicBezTo>
                    <a:cubicBezTo>
                      <a:pt x="825" y="30"/>
                      <a:pt x="827" y="30"/>
                      <a:pt x="827" y="30"/>
                    </a:cubicBezTo>
                    <a:cubicBezTo>
                      <a:pt x="830" y="31"/>
                      <a:pt x="832" y="31"/>
                      <a:pt x="834" y="30"/>
                    </a:cubicBezTo>
                    <a:cubicBezTo>
                      <a:pt x="836" y="29"/>
                      <a:pt x="837" y="30"/>
                      <a:pt x="837" y="31"/>
                    </a:cubicBezTo>
                    <a:cubicBezTo>
                      <a:pt x="838" y="32"/>
                      <a:pt x="837" y="33"/>
                      <a:pt x="836" y="34"/>
                    </a:cubicBezTo>
                    <a:cubicBezTo>
                      <a:pt x="835" y="35"/>
                      <a:pt x="834" y="35"/>
                      <a:pt x="833" y="35"/>
                    </a:cubicBezTo>
                    <a:cubicBezTo>
                      <a:pt x="832" y="35"/>
                      <a:pt x="830" y="35"/>
                      <a:pt x="829" y="36"/>
                    </a:cubicBezTo>
                    <a:cubicBezTo>
                      <a:pt x="831" y="37"/>
                      <a:pt x="832" y="37"/>
                      <a:pt x="834" y="37"/>
                    </a:cubicBezTo>
                    <a:cubicBezTo>
                      <a:pt x="835" y="37"/>
                      <a:pt x="837" y="37"/>
                      <a:pt x="836" y="35"/>
                    </a:cubicBezTo>
                    <a:cubicBezTo>
                      <a:pt x="836" y="33"/>
                      <a:pt x="838" y="32"/>
                      <a:pt x="840" y="32"/>
                    </a:cubicBezTo>
                    <a:cubicBezTo>
                      <a:pt x="842" y="32"/>
                      <a:pt x="844" y="31"/>
                      <a:pt x="845" y="28"/>
                    </a:cubicBezTo>
                    <a:cubicBezTo>
                      <a:pt x="846" y="28"/>
                      <a:pt x="846" y="27"/>
                      <a:pt x="847" y="27"/>
                    </a:cubicBezTo>
                    <a:cubicBezTo>
                      <a:pt x="851" y="28"/>
                      <a:pt x="853" y="27"/>
                      <a:pt x="854" y="24"/>
                    </a:cubicBezTo>
                    <a:cubicBezTo>
                      <a:pt x="854" y="22"/>
                      <a:pt x="856" y="24"/>
                      <a:pt x="857" y="22"/>
                    </a:cubicBezTo>
                    <a:cubicBezTo>
                      <a:pt x="854" y="20"/>
                      <a:pt x="853" y="17"/>
                      <a:pt x="849" y="17"/>
                    </a:cubicBezTo>
                    <a:cubicBezTo>
                      <a:pt x="848" y="16"/>
                      <a:pt x="847" y="16"/>
                      <a:pt x="846" y="15"/>
                    </a:cubicBezTo>
                    <a:cubicBezTo>
                      <a:pt x="847" y="10"/>
                      <a:pt x="850" y="14"/>
                      <a:pt x="851" y="14"/>
                    </a:cubicBezTo>
                    <a:cubicBezTo>
                      <a:pt x="851" y="13"/>
                      <a:pt x="849" y="13"/>
                      <a:pt x="849" y="12"/>
                    </a:cubicBezTo>
                    <a:cubicBezTo>
                      <a:pt x="850" y="10"/>
                      <a:pt x="852" y="9"/>
                      <a:pt x="854" y="9"/>
                    </a:cubicBezTo>
                    <a:cubicBezTo>
                      <a:pt x="856" y="9"/>
                      <a:pt x="858" y="9"/>
                      <a:pt x="860" y="10"/>
                    </a:cubicBezTo>
                    <a:cubicBezTo>
                      <a:pt x="861" y="11"/>
                      <a:pt x="862" y="12"/>
                      <a:pt x="863" y="10"/>
                    </a:cubicBezTo>
                    <a:cubicBezTo>
                      <a:pt x="863" y="10"/>
                      <a:pt x="864" y="10"/>
                      <a:pt x="864" y="10"/>
                    </a:cubicBezTo>
                    <a:cubicBezTo>
                      <a:pt x="867" y="10"/>
                      <a:pt x="868" y="7"/>
                      <a:pt x="870" y="5"/>
                    </a:cubicBezTo>
                    <a:cubicBezTo>
                      <a:pt x="871" y="5"/>
                      <a:pt x="872" y="5"/>
                      <a:pt x="872" y="6"/>
                    </a:cubicBezTo>
                    <a:cubicBezTo>
                      <a:pt x="873" y="6"/>
                      <a:pt x="874" y="7"/>
                      <a:pt x="876" y="6"/>
                    </a:cubicBezTo>
                    <a:cubicBezTo>
                      <a:pt x="877" y="6"/>
                      <a:pt x="878" y="6"/>
                      <a:pt x="879" y="7"/>
                    </a:cubicBezTo>
                    <a:cubicBezTo>
                      <a:pt x="881" y="9"/>
                      <a:pt x="884" y="10"/>
                      <a:pt x="883" y="13"/>
                    </a:cubicBezTo>
                    <a:cubicBezTo>
                      <a:pt x="884" y="12"/>
                      <a:pt x="887" y="13"/>
                      <a:pt x="886" y="10"/>
                    </a:cubicBezTo>
                    <a:cubicBezTo>
                      <a:pt x="886" y="10"/>
                      <a:pt x="886" y="10"/>
                      <a:pt x="886" y="9"/>
                    </a:cubicBezTo>
                    <a:cubicBezTo>
                      <a:pt x="888" y="8"/>
                      <a:pt x="889" y="10"/>
                      <a:pt x="891" y="10"/>
                    </a:cubicBezTo>
                    <a:cubicBezTo>
                      <a:pt x="892" y="10"/>
                      <a:pt x="894" y="11"/>
                      <a:pt x="893" y="8"/>
                    </a:cubicBezTo>
                    <a:cubicBezTo>
                      <a:pt x="893" y="6"/>
                      <a:pt x="895" y="6"/>
                      <a:pt x="896" y="7"/>
                    </a:cubicBezTo>
                    <a:cubicBezTo>
                      <a:pt x="898" y="8"/>
                      <a:pt x="900" y="8"/>
                      <a:pt x="902" y="7"/>
                    </a:cubicBezTo>
                    <a:cubicBezTo>
                      <a:pt x="902" y="7"/>
                      <a:pt x="903" y="7"/>
                      <a:pt x="903" y="7"/>
                    </a:cubicBezTo>
                    <a:cubicBezTo>
                      <a:pt x="907" y="10"/>
                      <a:pt x="910" y="6"/>
                      <a:pt x="914" y="7"/>
                    </a:cubicBezTo>
                    <a:cubicBezTo>
                      <a:pt x="915" y="7"/>
                      <a:pt x="915" y="6"/>
                      <a:pt x="916" y="6"/>
                    </a:cubicBezTo>
                    <a:cubicBezTo>
                      <a:pt x="917" y="6"/>
                      <a:pt x="918" y="5"/>
                      <a:pt x="919" y="5"/>
                    </a:cubicBezTo>
                    <a:cubicBezTo>
                      <a:pt x="921" y="5"/>
                      <a:pt x="923" y="5"/>
                      <a:pt x="925" y="5"/>
                    </a:cubicBezTo>
                    <a:cubicBezTo>
                      <a:pt x="926" y="6"/>
                      <a:pt x="928" y="3"/>
                      <a:pt x="930" y="3"/>
                    </a:cubicBezTo>
                    <a:cubicBezTo>
                      <a:pt x="932" y="2"/>
                      <a:pt x="934" y="2"/>
                      <a:pt x="936" y="2"/>
                    </a:cubicBezTo>
                    <a:cubicBezTo>
                      <a:pt x="937" y="2"/>
                      <a:pt x="937" y="2"/>
                      <a:pt x="938" y="2"/>
                    </a:cubicBezTo>
                    <a:cubicBezTo>
                      <a:pt x="938" y="2"/>
                      <a:pt x="939" y="3"/>
                      <a:pt x="939" y="3"/>
                    </a:cubicBezTo>
                    <a:cubicBezTo>
                      <a:pt x="940" y="3"/>
                      <a:pt x="941" y="3"/>
                      <a:pt x="942" y="3"/>
                    </a:cubicBezTo>
                    <a:cubicBezTo>
                      <a:pt x="942" y="4"/>
                      <a:pt x="942" y="4"/>
                      <a:pt x="942" y="4"/>
                    </a:cubicBezTo>
                    <a:cubicBezTo>
                      <a:pt x="944" y="5"/>
                      <a:pt x="946" y="5"/>
                      <a:pt x="949" y="5"/>
                    </a:cubicBezTo>
                    <a:cubicBezTo>
                      <a:pt x="951" y="5"/>
                      <a:pt x="954" y="6"/>
                      <a:pt x="956" y="6"/>
                    </a:cubicBezTo>
                    <a:cubicBezTo>
                      <a:pt x="958" y="7"/>
                      <a:pt x="959" y="7"/>
                      <a:pt x="961" y="7"/>
                    </a:cubicBezTo>
                    <a:cubicBezTo>
                      <a:pt x="962" y="7"/>
                      <a:pt x="962" y="8"/>
                      <a:pt x="963" y="8"/>
                    </a:cubicBezTo>
                    <a:cubicBezTo>
                      <a:pt x="965" y="8"/>
                      <a:pt x="966" y="7"/>
                      <a:pt x="964" y="5"/>
                    </a:cubicBezTo>
                    <a:cubicBezTo>
                      <a:pt x="964" y="4"/>
                      <a:pt x="963" y="4"/>
                      <a:pt x="963" y="3"/>
                    </a:cubicBezTo>
                    <a:cubicBezTo>
                      <a:pt x="964" y="2"/>
                      <a:pt x="965" y="1"/>
                      <a:pt x="967" y="1"/>
                    </a:cubicBezTo>
                    <a:cubicBezTo>
                      <a:pt x="968" y="1"/>
                      <a:pt x="969" y="1"/>
                      <a:pt x="971" y="2"/>
                    </a:cubicBezTo>
                    <a:cubicBezTo>
                      <a:pt x="972" y="3"/>
                      <a:pt x="973" y="3"/>
                      <a:pt x="975" y="2"/>
                    </a:cubicBezTo>
                    <a:cubicBezTo>
                      <a:pt x="976" y="3"/>
                      <a:pt x="977" y="2"/>
                      <a:pt x="978" y="2"/>
                    </a:cubicBezTo>
                    <a:cubicBezTo>
                      <a:pt x="979" y="1"/>
                      <a:pt x="980" y="3"/>
                      <a:pt x="981" y="2"/>
                    </a:cubicBezTo>
                    <a:cubicBezTo>
                      <a:pt x="983" y="2"/>
                      <a:pt x="984" y="2"/>
                      <a:pt x="986" y="1"/>
                    </a:cubicBezTo>
                    <a:cubicBezTo>
                      <a:pt x="987" y="0"/>
                      <a:pt x="988" y="0"/>
                      <a:pt x="989" y="1"/>
                    </a:cubicBezTo>
                    <a:cubicBezTo>
                      <a:pt x="990" y="2"/>
                      <a:pt x="991" y="2"/>
                      <a:pt x="991" y="2"/>
                    </a:cubicBezTo>
                    <a:cubicBezTo>
                      <a:pt x="992" y="6"/>
                      <a:pt x="994" y="5"/>
                      <a:pt x="996" y="4"/>
                    </a:cubicBezTo>
                    <a:cubicBezTo>
                      <a:pt x="997" y="4"/>
                      <a:pt x="998" y="3"/>
                      <a:pt x="999" y="3"/>
                    </a:cubicBezTo>
                    <a:cubicBezTo>
                      <a:pt x="1001" y="3"/>
                      <a:pt x="1003" y="2"/>
                      <a:pt x="1005" y="3"/>
                    </a:cubicBezTo>
                    <a:cubicBezTo>
                      <a:pt x="1006" y="2"/>
                      <a:pt x="1007" y="2"/>
                      <a:pt x="1008" y="2"/>
                    </a:cubicBezTo>
                    <a:cubicBezTo>
                      <a:pt x="1009" y="3"/>
                      <a:pt x="1010" y="4"/>
                      <a:pt x="1011" y="3"/>
                    </a:cubicBezTo>
                    <a:cubicBezTo>
                      <a:pt x="1012" y="2"/>
                      <a:pt x="1013" y="3"/>
                      <a:pt x="1013" y="4"/>
                    </a:cubicBezTo>
                    <a:cubicBezTo>
                      <a:pt x="1014" y="5"/>
                      <a:pt x="1013" y="5"/>
                      <a:pt x="1012" y="6"/>
                    </a:cubicBezTo>
                    <a:cubicBezTo>
                      <a:pt x="1012" y="7"/>
                      <a:pt x="1011" y="7"/>
                      <a:pt x="1010" y="7"/>
                    </a:cubicBezTo>
                    <a:cubicBezTo>
                      <a:pt x="1013" y="5"/>
                      <a:pt x="1017" y="6"/>
                      <a:pt x="1021" y="4"/>
                    </a:cubicBezTo>
                    <a:cubicBezTo>
                      <a:pt x="1022" y="5"/>
                      <a:pt x="1024" y="5"/>
                      <a:pt x="1026" y="4"/>
                    </a:cubicBezTo>
                    <a:cubicBezTo>
                      <a:pt x="1028" y="3"/>
                      <a:pt x="1030" y="3"/>
                      <a:pt x="1031" y="5"/>
                    </a:cubicBezTo>
                    <a:cubicBezTo>
                      <a:pt x="1032" y="6"/>
                      <a:pt x="1032" y="6"/>
                      <a:pt x="1032" y="6"/>
                    </a:cubicBezTo>
                    <a:cubicBezTo>
                      <a:pt x="1031" y="8"/>
                      <a:pt x="1033" y="10"/>
                      <a:pt x="1031" y="12"/>
                    </a:cubicBezTo>
                    <a:cubicBezTo>
                      <a:pt x="1030" y="13"/>
                      <a:pt x="1030" y="14"/>
                      <a:pt x="1032" y="14"/>
                    </a:cubicBezTo>
                    <a:cubicBezTo>
                      <a:pt x="1035" y="14"/>
                      <a:pt x="1037" y="14"/>
                      <a:pt x="1040" y="14"/>
                    </a:cubicBezTo>
                    <a:cubicBezTo>
                      <a:pt x="1040" y="14"/>
                      <a:pt x="1041" y="14"/>
                      <a:pt x="1042" y="14"/>
                    </a:cubicBezTo>
                    <a:cubicBezTo>
                      <a:pt x="1043" y="12"/>
                      <a:pt x="1044" y="11"/>
                      <a:pt x="1046" y="11"/>
                    </a:cubicBezTo>
                    <a:cubicBezTo>
                      <a:pt x="1047" y="11"/>
                      <a:pt x="1046" y="10"/>
                      <a:pt x="1046" y="9"/>
                    </a:cubicBezTo>
                    <a:cubicBezTo>
                      <a:pt x="1046" y="8"/>
                      <a:pt x="1046" y="8"/>
                      <a:pt x="1047" y="8"/>
                    </a:cubicBezTo>
                    <a:cubicBezTo>
                      <a:pt x="1050" y="7"/>
                      <a:pt x="1052" y="5"/>
                      <a:pt x="1056" y="6"/>
                    </a:cubicBezTo>
                    <a:cubicBezTo>
                      <a:pt x="1059" y="6"/>
                      <a:pt x="1061" y="2"/>
                      <a:pt x="1065" y="5"/>
                    </a:cubicBezTo>
                    <a:cubicBezTo>
                      <a:pt x="1068" y="2"/>
                      <a:pt x="1071" y="5"/>
                      <a:pt x="1074" y="7"/>
                    </a:cubicBezTo>
                    <a:cubicBezTo>
                      <a:pt x="1072" y="5"/>
                      <a:pt x="1069" y="5"/>
                      <a:pt x="1072" y="2"/>
                    </a:cubicBezTo>
                    <a:cubicBezTo>
                      <a:pt x="1072" y="2"/>
                      <a:pt x="1073" y="2"/>
                      <a:pt x="1073" y="2"/>
                    </a:cubicBezTo>
                    <a:cubicBezTo>
                      <a:pt x="1074" y="3"/>
                      <a:pt x="1075" y="4"/>
                      <a:pt x="1077" y="3"/>
                    </a:cubicBezTo>
                    <a:cubicBezTo>
                      <a:pt x="1080" y="3"/>
                      <a:pt x="1082" y="5"/>
                      <a:pt x="1084" y="6"/>
                    </a:cubicBezTo>
                    <a:cubicBezTo>
                      <a:pt x="1085" y="7"/>
                      <a:pt x="1084" y="7"/>
                      <a:pt x="1083" y="8"/>
                    </a:cubicBezTo>
                    <a:cubicBezTo>
                      <a:pt x="1080" y="9"/>
                      <a:pt x="1081" y="10"/>
                      <a:pt x="1082" y="11"/>
                    </a:cubicBezTo>
                    <a:cubicBezTo>
                      <a:pt x="1085" y="13"/>
                      <a:pt x="1089" y="13"/>
                      <a:pt x="1092" y="14"/>
                    </a:cubicBezTo>
                    <a:cubicBezTo>
                      <a:pt x="1092" y="16"/>
                      <a:pt x="1093" y="14"/>
                      <a:pt x="1094" y="14"/>
                    </a:cubicBezTo>
                    <a:cubicBezTo>
                      <a:pt x="1096" y="13"/>
                      <a:pt x="1097" y="14"/>
                      <a:pt x="1099" y="16"/>
                    </a:cubicBezTo>
                    <a:cubicBezTo>
                      <a:pt x="1100" y="17"/>
                      <a:pt x="1100" y="18"/>
                      <a:pt x="1099" y="19"/>
                    </a:cubicBezTo>
                    <a:cubicBezTo>
                      <a:pt x="1097" y="20"/>
                      <a:pt x="1096" y="23"/>
                      <a:pt x="1094" y="21"/>
                    </a:cubicBezTo>
                    <a:cubicBezTo>
                      <a:pt x="1095" y="22"/>
                      <a:pt x="1096" y="23"/>
                      <a:pt x="1097" y="21"/>
                    </a:cubicBezTo>
                    <a:cubicBezTo>
                      <a:pt x="1098" y="19"/>
                      <a:pt x="1100" y="19"/>
                      <a:pt x="1102" y="19"/>
                    </a:cubicBezTo>
                    <a:cubicBezTo>
                      <a:pt x="1104" y="19"/>
                      <a:pt x="1106" y="19"/>
                      <a:pt x="1107" y="17"/>
                    </a:cubicBezTo>
                    <a:cubicBezTo>
                      <a:pt x="1108" y="17"/>
                      <a:pt x="1109" y="16"/>
                      <a:pt x="1110" y="16"/>
                    </a:cubicBezTo>
                    <a:cubicBezTo>
                      <a:pt x="1113" y="16"/>
                      <a:pt x="1116" y="15"/>
                      <a:pt x="1117" y="12"/>
                    </a:cubicBezTo>
                    <a:cubicBezTo>
                      <a:pt x="1118" y="12"/>
                      <a:pt x="1119" y="11"/>
                      <a:pt x="1120" y="11"/>
                    </a:cubicBezTo>
                    <a:cubicBezTo>
                      <a:pt x="1120" y="11"/>
                      <a:pt x="1121" y="11"/>
                      <a:pt x="1121" y="12"/>
                    </a:cubicBezTo>
                    <a:cubicBezTo>
                      <a:pt x="1122" y="13"/>
                      <a:pt x="1122" y="13"/>
                      <a:pt x="1121" y="14"/>
                    </a:cubicBezTo>
                    <a:cubicBezTo>
                      <a:pt x="1120" y="15"/>
                      <a:pt x="1118" y="16"/>
                      <a:pt x="1119" y="18"/>
                    </a:cubicBezTo>
                    <a:cubicBezTo>
                      <a:pt x="1120" y="20"/>
                      <a:pt x="1122" y="19"/>
                      <a:pt x="1124" y="20"/>
                    </a:cubicBezTo>
                    <a:cubicBezTo>
                      <a:pt x="1124" y="19"/>
                      <a:pt x="1123" y="19"/>
                      <a:pt x="1122" y="19"/>
                    </a:cubicBezTo>
                    <a:cubicBezTo>
                      <a:pt x="1120" y="19"/>
                      <a:pt x="1120" y="17"/>
                      <a:pt x="1121" y="15"/>
                    </a:cubicBezTo>
                    <a:cubicBezTo>
                      <a:pt x="1121" y="14"/>
                      <a:pt x="1122" y="13"/>
                      <a:pt x="1122" y="13"/>
                    </a:cubicBezTo>
                    <a:cubicBezTo>
                      <a:pt x="1123" y="12"/>
                      <a:pt x="1124" y="11"/>
                      <a:pt x="1122" y="10"/>
                    </a:cubicBezTo>
                    <a:cubicBezTo>
                      <a:pt x="1120" y="10"/>
                      <a:pt x="1121" y="9"/>
                      <a:pt x="1122" y="8"/>
                    </a:cubicBezTo>
                    <a:cubicBezTo>
                      <a:pt x="1124" y="7"/>
                      <a:pt x="1127" y="6"/>
                      <a:pt x="1129" y="4"/>
                    </a:cubicBezTo>
                    <a:cubicBezTo>
                      <a:pt x="1130" y="4"/>
                      <a:pt x="1131" y="4"/>
                      <a:pt x="1131" y="6"/>
                    </a:cubicBezTo>
                    <a:cubicBezTo>
                      <a:pt x="1131" y="7"/>
                      <a:pt x="1132" y="9"/>
                      <a:pt x="1129" y="10"/>
                    </a:cubicBezTo>
                    <a:cubicBezTo>
                      <a:pt x="1131" y="10"/>
                      <a:pt x="1132" y="9"/>
                      <a:pt x="1133" y="9"/>
                    </a:cubicBezTo>
                    <a:cubicBezTo>
                      <a:pt x="1134" y="9"/>
                      <a:pt x="1134" y="9"/>
                      <a:pt x="1135" y="9"/>
                    </a:cubicBezTo>
                    <a:cubicBezTo>
                      <a:pt x="1136" y="10"/>
                      <a:pt x="1135" y="11"/>
                      <a:pt x="1135" y="12"/>
                    </a:cubicBezTo>
                    <a:cubicBezTo>
                      <a:pt x="1134" y="13"/>
                      <a:pt x="1133" y="13"/>
                      <a:pt x="1132" y="14"/>
                    </a:cubicBezTo>
                    <a:cubicBezTo>
                      <a:pt x="1134" y="15"/>
                      <a:pt x="1136" y="17"/>
                      <a:pt x="1139" y="18"/>
                    </a:cubicBezTo>
                    <a:cubicBezTo>
                      <a:pt x="1139" y="17"/>
                      <a:pt x="1138" y="16"/>
                      <a:pt x="1139" y="15"/>
                    </a:cubicBezTo>
                    <a:cubicBezTo>
                      <a:pt x="1143" y="17"/>
                      <a:pt x="1147" y="15"/>
                      <a:pt x="1151" y="15"/>
                    </a:cubicBezTo>
                    <a:cubicBezTo>
                      <a:pt x="1153" y="16"/>
                      <a:pt x="1155" y="18"/>
                      <a:pt x="1157" y="15"/>
                    </a:cubicBezTo>
                    <a:cubicBezTo>
                      <a:pt x="1159" y="14"/>
                      <a:pt x="1161" y="15"/>
                      <a:pt x="1164" y="15"/>
                    </a:cubicBezTo>
                    <a:cubicBezTo>
                      <a:pt x="1164" y="16"/>
                      <a:pt x="1165" y="16"/>
                      <a:pt x="1165" y="17"/>
                    </a:cubicBezTo>
                    <a:cubicBezTo>
                      <a:pt x="1164" y="19"/>
                      <a:pt x="1165" y="20"/>
                      <a:pt x="1167" y="20"/>
                    </a:cubicBezTo>
                    <a:cubicBezTo>
                      <a:pt x="1171" y="19"/>
                      <a:pt x="1175" y="19"/>
                      <a:pt x="1178" y="18"/>
                    </a:cubicBezTo>
                    <a:cubicBezTo>
                      <a:pt x="1179" y="18"/>
                      <a:pt x="1180" y="17"/>
                      <a:pt x="1181" y="18"/>
                    </a:cubicBezTo>
                    <a:cubicBezTo>
                      <a:pt x="1181" y="20"/>
                      <a:pt x="1181" y="21"/>
                      <a:pt x="1180" y="21"/>
                    </a:cubicBezTo>
                    <a:cubicBezTo>
                      <a:pt x="1178" y="22"/>
                      <a:pt x="1177" y="23"/>
                      <a:pt x="1176" y="24"/>
                    </a:cubicBezTo>
                    <a:cubicBezTo>
                      <a:pt x="1176" y="24"/>
                      <a:pt x="1176" y="24"/>
                      <a:pt x="1176" y="24"/>
                    </a:cubicBezTo>
                    <a:cubicBezTo>
                      <a:pt x="1171" y="24"/>
                      <a:pt x="1167" y="24"/>
                      <a:pt x="1163" y="25"/>
                    </a:cubicBezTo>
                    <a:cubicBezTo>
                      <a:pt x="1162" y="25"/>
                      <a:pt x="1161" y="25"/>
                      <a:pt x="1160" y="24"/>
                    </a:cubicBezTo>
                    <a:cubicBezTo>
                      <a:pt x="1159" y="24"/>
                      <a:pt x="1158" y="23"/>
                      <a:pt x="1157" y="24"/>
                    </a:cubicBezTo>
                    <a:cubicBezTo>
                      <a:pt x="1156" y="26"/>
                      <a:pt x="1154" y="26"/>
                      <a:pt x="1152" y="26"/>
                    </a:cubicBezTo>
                    <a:cubicBezTo>
                      <a:pt x="1151" y="27"/>
                      <a:pt x="1150" y="27"/>
                      <a:pt x="1150" y="29"/>
                    </a:cubicBezTo>
                    <a:cubicBezTo>
                      <a:pt x="1150" y="29"/>
                      <a:pt x="1150" y="30"/>
                      <a:pt x="1149" y="29"/>
                    </a:cubicBezTo>
                    <a:cubicBezTo>
                      <a:pt x="1146" y="28"/>
                      <a:pt x="1143" y="29"/>
                      <a:pt x="1141" y="29"/>
                    </a:cubicBezTo>
                    <a:cubicBezTo>
                      <a:pt x="1137" y="28"/>
                      <a:pt x="1133" y="28"/>
                      <a:pt x="1129" y="30"/>
                    </a:cubicBezTo>
                    <a:cubicBezTo>
                      <a:pt x="1127" y="30"/>
                      <a:pt x="1125" y="29"/>
                      <a:pt x="1123" y="29"/>
                    </a:cubicBezTo>
                    <a:cubicBezTo>
                      <a:pt x="1122" y="29"/>
                      <a:pt x="1119" y="29"/>
                      <a:pt x="1119" y="32"/>
                    </a:cubicBezTo>
                    <a:cubicBezTo>
                      <a:pt x="1118" y="33"/>
                      <a:pt x="1117" y="31"/>
                      <a:pt x="1116" y="33"/>
                    </a:cubicBezTo>
                    <a:cubicBezTo>
                      <a:pt x="1116" y="33"/>
                      <a:pt x="1116" y="33"/>
                      <a:pt x="1116" y="33"/>
                    </a:cubicBezTo>
                    <a:cubicBezTo>
                      <a:pt x="1114" y="34"/>
                      <a:pt x="1111" y="32"/>
                      <a:pt x="1108" y="34"/>
                    </a:cubicBezTo>
                    <a:cubicBezTo>
                      <a:pt x="1107" y="34"/>
                      <a:pt x="1107" y="34"/>
                      <a:pt x="1106" y="33"/>
                    </a:cubicBezTo>
                    <a:cubicBezTo>
                      <a:pt x="1106" y="33"/>
                      <a:pt x="1105" y="33"/>
                      <a:pt x="1105" y="33"/>
                    </a:cubicBezTo>
                    <a:cubicBezTo>
                      <a:pt x="1104" y="32"/>
                      <a:pt x="1103" y="32"/>
                      <a:pt x="1103" y="33"/>
                    </a:cubicBezTo>
                    <a:cubicBezTo>
                      <a:pt x="1101" y="36"/>
                      <a:pt x="1097" y="33"/>
                      <a:pt x="1095" y="36"/>
                    </a:cubicBezTo>
                    <a:cubicBezTo>
                      <a:pt x="1093" y="38"/>
                      <a:pt x="1092" y="37"/>
                      <a:pt x="1091" y="36"/>
                    </a:cubicBezTo>
                    <a:cubicBezTo>
                      <a:pt x="1090" y="34"/>
                      <a:pt x="1089" y="37"/>
                      <a:pt x="1087" y="36"/>
                    </a:cubicBezTo>
                    <a:cubicBezTo>
                      <a:pt x="1087" y="34"/>
                      <a:pt x="1087" y="33"/>
                      <a:pt x="1087" y="32"/>
                    </a:cubicBezTo>
                    <a:cubicBezTo>
                      <a:pt x="1087" y="31"/>
                      <a:pt x="1088" y="30"/>
                      <a:pt x="1087" y="30"/>
                    </a:cubicBezTo>
                    <a:cubicBezTo>
                      <a:pt x="1086" y="30"/>
                      <a:pt x="1085" y="31"/>
                      <a:pt x="1085" y="32"/>
                    </a:cubicBezTo>
                    <a:cubicBezTo>
                      <a:pt x="1086" y="33"/>
                      <a:pt x="1084" y="35"/>
                      <a:pt x="1087" y="36"/>
                    </a:cubicBezTo>
                    <a:cubicBezTo>
                      <a:pt x="1087" y="36"/>
                      <a:pt x="1088" y="36"/>
                      <a:pt x="1088" y="36"/>
                    </a:cubicBezTo>
                    <a:cubicBezTo>
                      <a:pt x="1090" y="36"/>
                      <a:pt x="1091" y="37"/>
                      <a:pt x="1091" y="39"/>
                    </a:cubicBezTo>
                    <a:cubicBezTo>
                      <a:pt x="1090" y="41"/>
                      <a:pt x="1089" y="42"/>
                      <a:pt x="1087" y="42"/>
                    </a:cubicBezTo>
                    <a:cubicBezTo>
                      <a:pt x="1087" y="42"/>
                      <a:pt x="1086" y="41"/>
                      <a:pt x="1086" y="41"/>
                    </a:cubicBezTo>
                    <a:cubicBezTo>
                      <a:pt x="1088" y="42"/>
                      <a:pt x="1089" y="43"/>
                      <a:pt x="1091" y="44"/>
                    </a:cubicBezTo>
                    <a:cubicBezTo>
                      <a:pt x="1092" y="45"/>
                      <a:pt x="1093" y="45"/>
                      <a:pt x="1092" y="47"/>
                    </a:cubicBezTo>
                    <a:cubicBezTo>
                      <a:pt x="1091" y="49"/>
                      <a:pt x="1090" y="49"/>
                      <a:pt x="1088" y="48"/>
                    </a:cubicBezTo>
                    <a:cubicBezTo>
                      <a:pt x="1087" y="47"/>
                      <a:pt x="1086" y="48"/>
                      <a:pt x="1085" y="49"/>
                    </a:cubicBezTo>
                    <a:cubicBezTo>
                      <a:pt x="1085" y="49"/>
                      <a:pt x="1084" y="49"/>
                      <a:pt x="1085" y="50"/>
                    </a:cubicBezTo>
                    <a:cubicBezTo>
                      <a:pt x="1086" y="54"/>
                      <a:pt x="1083" y="56"/>
                      <a:pt x="1081" y="59"/>
                    </a:cubicBezTo>
                    <a:cubicBezTo>
                      <a:pt x="1080" y="61"/>
                      <a:pt x="1080" y="61"/>
                      <a:pt x="1078" y="59"/>
                    </a:cubicBezTo>
                    <a:cubicBezTo>
                      <a:pt x="1077" y="59"/>
                      <a:pt x="1079" y="61"/>
                      <a:pt x="1077" y="61"/>
                    </a:cubicBezTo>
                    <a:cubicBezTo>
                      <a:pt x="1076" y="61"/>
                      <a:pt x="1075" y="60"/>
                      <a:pt x="1074" y="59"/>
                    </a:cubicBezTo>
                    <a:cubicBezTo>
                      <a:pt x="1074" y="58"/>
                      <a:pt x="1073" y="56"/>
                      <a:pt x="1072" y="58"/>
                    </a:cubicBezTo>
                    <a:cubicBezTo>
                      <a:pt x="1071" y="58"/>
                      <a:pt x="1071" y="59"/>
                      <a:pt x="1071" y="59"/>
                    </a:cubicBezTo>
                    <a:cubicBezTo>
                      <a:pt x="1070" y="61"/>
                      <a:pt x="1070" y="62"/>
                      <a:pt x="1073" y="62"/>
                    </a:cubicBezTo>
                    <a:cubicBezTo>
                      <a:pt x="1074" y="62"/>
                      <a:pt x="1075" y="62"/>
                      <a:pt x="1076" y="62"/>
                    </a:cubicBezTo>
                    <a:cubicBezTo>
                      <a:pt x="1077" y="63"/>
                      <a:pt x="1077" y="63"/>
                      <a:pt x="1077" y="63"/>
                    </a:cubicBezTo>
                    <a:cubicBezTo>
                      <a:pt x="1080" y="63"/>
                      <a:pt x="1080" y="63"/>
                      <a:pt x="1080" y="66"/>
                    </a:cubicBezTo>
                    <a:cubicBezTo>
                      <a:pt x="1080" y="67"/>
                      <a:pt x="1079" y="68"/>
                      <a:pt x="1077" y="68"/>
                    </a:cubicBezTo>
                    <a:cubicBezTo>
                      <a:pt x="1077" y="68"/>
                      <a:pt x="1077" y="68"/>
                      <a:pt x="1076" y="68"/>
                    </a:cubicBezTo>
                    <a:cubicBezTo>
                      <a:pt x="1074" y="67"/>
                      <a:pt x="1072" y="68"/>
                      <a:pt x="1072" y="71"/>
                    </a:cubicBezTo>
                    <a:cubicBezTo>
                      <a:pt x="1072" y="72"/>
                      <a:pt x="1073" y="72"/>
                      <a:pt x="1071" y="73"/>
                    </a:cubicBezTo>
                    <a:cubicBezTo>
                      <a:pt x="1070" y="74"/>
                      <a:pt x="1069" y="74"/>
                      <a:pt x="1068" y="73"/>
                    </a:cubicBezTo>
                    <a:cubicBezTo>
                      <a:pt x="1066" y="72"/>
                      <a:pt x="1067" y="71"/>
                      <a:pt x="1067" y="70"/>
                    </a:cubicBezTo>
                    <a:cubicBezTo>
                      <a:pt x="1068" y="69"/>
                      <a:pt x="1067" y="67"/>
                      <a:pt x="1068" y="65"/>
                    </a:cubicBezTo>
                    <a:cubicBezTo>
                      <a:pt x="1066" y="66"/>
                      <a:pt x="1063" y="68"/>
                      <a:pt x="1061" y="67"/>
                    </a:cubicBezTo>
                    <a:cubicBezTo>
                      <a:pt x="1061" y="67"/>
                      <a:pt x="1062" y="68"/>
                      <a:pt x="1063" y="67"/>
                    </a:cubicBezTo>
                    <a:cubicBezTo>
                      <a:pt x="1065" y="66"/>
                      <a:pt x="1067" y="67"/>
                      <a:pt x="1067" y="69"/>
                    </a:cubicBezTo>
                    <a:cubicBezTo>
                      <a:pt x="1067" y="70"/>
                      <a:pt x="1067" y="72"/>
                      <a:pt x="1064" y="71"/>
                    </a:cubicBezTo>
                    <a:cubicBezTo>
                      <a:pt x="1064" y="71"/>
                      <a:pt x="1064" y="73"/>
                      <a:pt x="1063" y="73"/>
                    </a:cubicBezTo>
                    <a:cubicBezTo>
                      <a:pt x="1064" y="73"/>
                      <a:pt x="1065" y="72"/>
                      <a:pt x="1066" y="73"/>
                    </a:cubicBezTo>
                    <a:cubicBezTo>
                      <a:pt x="1068" y="74"/>
                      <a:pt x="1070" y="74"/>
                      <a:pt x="1072" y="73"/>
                    </a:cubicBezTo>
                    <a:cubicBezTo>
                      <a:pt x="1073" y="73"/>
                      <a:pt x="1073" y="73"/>
                      <a:pt x="1073" y="74"/>
                    </a:cubicBezTo>
                    <a:cubicBezTo>
                      <a:pt x="1072" y="75"/>
                      <a:pt x="1071" y="75"/>
                      <a:pt x="1071" y="76"/>
                    </a:cubicBezTo>
                    <a:cubicBezTo>
                      <a:pt x="1071" y="76"/>
                      <a:pt x="1072" y="75"/>
                      <a:pt x="1073" y="74"/>
                    </a:cubicBezTo>
                    <a:cubicBezTo>
                      <a:pt x="1075" y="75"/>
                      <a:pt x="1077" y="75"/>
                      <a:pt x="1079" y="75"/>
                    </a:cubicBezTo>
                    <a:cubicBezTo>
                      <a:pt x="1080" y="75"/>
                      <a:pt x="1080" y="75"/>
                      <a:pt x="1081" y="75"/>
                    </a:cubicBezTo>
                    <a:cubicBezTo>
                      <a:pt x="1082" y="75"/>
                      <a:pt x="1084" y="75"/>
                      <a:pt x="1084" y="76"/>
                    </a:cubicBezTo>
                    <a:cubicBezTo>
                      <a:pt x="1084" y="78"/>
                      <a:pt x="1082" y="78"/>
                      <a:pt x="1081" y="78"/>
                    </a:cubicBezTo>
                    <a:cubicBezTo>
                      <a:pt x="1080" y="78"/>
                      <a:pt x="1078" y="77"/>
                      <a:pt x="1077" y="79"/>
                    </a:cubicBezTo>
                    <a:cubicBezTo>
                      <a:pt x="1079" y="78"/>
                      <a:pt x="1082" y="78"/>
                      <a:pt x="1083" y="80"/>
                    </a:cubicBezTo>
                    <a:cubicBezTo>
                      <a:pt x="1084" y="82"/>
                      <a:pt x="1082" y="83"/>
                      <a:pt x="1081" y="85"/>
                    </a:cubicBezTo>
                    <a:cubicBezTo>
                      <a:pt x="1081" y="85"/>
                      <a:pt x="1081" y="85"/>
                      <a:pt x="1081" y="86"/>
                    </a:cubicBezTo>
                    <a:cubicBezTo>
                      <a:pt x="1080" y="87"/>
                      <a:pt x="1079" y="88"/>
                      <a:pt x="1077" y="87"/>
                    </a:cubicBezTo>
                    <a:cubicBezTo>
                      <a:pt x="1073" y="84"/>
                      <a:pt x="1072" y="84"/>
                      <a:pt x="1071" y="89"/>
                    </a:cubicBezTo>
                    <a:cubicBezTo>
                      <a:pt x="1072" y="87"/>
                      <a:pt x="1073" y="86"/>
                      <a:pt x="1075" y="87"/>
                    </a:cubicBezTo>
                    <a:cubicBezTo>
                      <a:pt x="1076" y="88"/>
                      <a:pt x="1077" y="88"/>
                      <a:pt x="1078" y="88"/>
                    </a:cubicBezTo>
                    <a:cubicBezTo>
                      <a:pt x="1080" y="88"/>
                      <a:pt x="1082" y="88"/>
                      <a:pt x="1084" y="90"/>
                    </a:cubicBezTo>
                    <a:cubicBezTo>
                      <a:pt x="1083" y="89"/>
                      <a:pt x="1083" y="88"/>
                      <a:pt x="1084" y="88"/>
                    </a:cubicBezTo>
                    <a:cubicBezTo>
                      <a:pt x="1086" y="87"/>
                      <a:pt x="1088" y="86"/>
                      <a:pt x="1088" y="83"/>
                    </a:cubicBezTo>
                    <a:cubicBezTo>
                      <a:pt x="1088" y="83"/>
                      <a:pt x="1089" y="82"/>
                      <a:pt x="1089" y="82"/>
                    </a:cubicBezTo>
                    <a:cubicBezTo>
                      <a:pt x="1088" y="81"/>
                      <a:pt x="1087" y="81"/>
                      <a:pt x="1086" y="81"/>
                    </a:cubicBezTo>
                    <a:cubicBezTo>
                      <a:pt x="1085" y="81"/>
                      <a:pt x="1084" y="80"/>
                      <a:pt x="1084" y="79"/>
                    </a:cubicBezTo>
                    <a:cubicBezTo>
                      <a:pt x="1084" y="78"/>
                      <a:pt x="1085" y="78"/>
                      <a:pt x="1086" y="78"/>
                    </a:cubicBezTo>
                    <a:cubicBezTo>
                      <a:pt x="1087" y="77"/>
                      <a:pt x="1089" y="77"/>
                      <a:pt x="1090" y="78"/>
                    </a:cubicBezTo>
                    <a:cubicBezTo>
                      <a:pt x="1091" y="78"/>
                      <a:pt x="1092" y="80"/>
                      <a:pt x="1093" y="79"/>
                    </a:cubicBezTo>
                    <a:cubicBezTo>
                      <a:pt x="1092" y="79"/>
                      <a:pt x="1090" y="79"/>
                      <a:pt x="1090" y="77"/>
                    </a:cubicBezTo>
                    <a:cubicBezTo>
                      <a:pt x="1090" y="75"/>
                      <a:pt x="1092" y="76"/>
                      <a:pt x="1093" y="75"/>
                    </a:cubicBezTo>
                    <a:cubicBezTo>
                      <a:pt x="1098" y="74"/>
                      <a:pt x="1102" y="74"/>
                      <a:pt x="1106" y="76"/>
                    </a:cubicBezTo>
                    <a:cubicBezTo>
                      <a:pt x="1107" y="78"/>
                      <a:pt x="1108" y="77"/>
                      <a:pt x="1109" y="76"/>
                    </a:cubicBezTo>
                    <a:cubicBezTo>
                      <a:pt x="1110" y="75"/>
                      <a:pt x="1111" y="74"/>
                      <a:pt x="1113" y="75"/>
                    </a:cubicBezTo>
                    <a:cubicBezTo>
                      <a:pt x="1116" y="76"/>
                      <a:pt x="1119" y="75"/>
                      <a:pt x="1122" y="75"/>
                    </a:cubicBezTo>
                    <a:cubicBezTo>
                      <a:pt x="1124" y="73"/>
                      <a:pt x="1126" y="71"/>
                      <a:pt x="1128" y="74"/>
                    </a:cubicBezTo>
                    <a:cubicBezTo>
                      <a:pt x="1132" y="74"/>
                      <a:pt x="1135" y="76"/>
                      <a:pt x="1139" y="76"/>
                    </a:cubicBezTo>
                    <a:cubicBezTo>
                      <a:pt x="1141" y="76"/>
                      <a:pt x="1142" y="78"/>
                      <a:pt x="1142" y="80"/>
                    </a:cubicBezTo>
                    <a:cubicBezTo>
                      <a:pt x="1142" y="82"/>
                      <a:pt x="1141" y="82"/>
                      <a:pt x="1139" y="82"/>
                    </a:cubicBezTo>
                    <a:cubicBezTo>
                      <a:pt x="1134" y="81"/>
                      <a:pt x="1133" y="82"/>
                      <a:pt x="1132" y="85"/>
                    </a:cubicBezTo>
                    <a:cubicBezTo>
                      <a:pt x="1132" y="86"/>
                      <a:pt x="1131" y="87"/>
                      <a:pt x="1130" y="86"/>
                    </a:cubicBezTo>
                    <a:cubicBezTo>
                      <a:pt x="1128" y="85"/>
                      <a:pt x="1127" y="86"/>
                      <a:pt x="1125" y="87"/>
                    </a:cubicBezTo>
                    <a:cubicBezTo>
                      <a:pt x="1124" y="88"/>
                      <a:pt x="1122" y="88"/>
                      <a:pt x="1120" y="88"/>
                    </a:cubicBezTo>
                    <a:cubicBezTo>
                      <a:pt x="1119" y="88"/>
                      <a:pt x="1117" y="89"/>
                      <a:pt x="1117" y="91"/>
                    </a:cubicBezTo>
                    <a:cubicBezTo>
                      <a:pt x="1117" y="92"/>
                      <a:pt x="1117" y="94"/>
                      <a:pt x="1119" y="93"/>
                    </a:cubicBezTo>
                    <a:cubicBezTo>
                      <a:pt x="1121" y="93"/>
                      <a:pt x="1123" y="93"/>
                      <a:pt x="1125" y="94"/>
                    </a:cubicBezTo>
                    <a:cubicBezTo>
                      <a:pt x="1126" y="95"/>
                      <a:pt x="1128" y="95"/>
                      <a:pt x="1129" y="94"/>
                    </a:cubicBezTo>
                    <a:cubicBezTo>
                      <a:pt x="1133" y="92"/>
                      <a:pt x="1137" y="92"/>
                      <a:pt x="1141" y="90"/>
                    </a:cubicBezTo>
                    <a:cubicBezTo>
                      <a:pt x="1144" y="92"/>
                      <a:pt x="1146" y="90"/>
                      <a:pt x="1147" y="88"/>
                    </a:cubicBezTo>
                    <a:cubicBezTo>
                      <a:pt x="1150" y="87"/>
                      <a:pt x="1153" y="87"/>
                      <a:pt x="1156" y="87"/>
                    </a:cubicBezTo>
                    <a:cubicBezTo>
                      <a:pt x="1157" y="87"/>
                      <a:pt x="1157" y="87"/>
                      <a:pt x="1158" y="87"/>
                    </a:cubicBezTo>
                    <a:cubicBezTo>
                      <a:pt x="1160" y="87"/>
                      <a:pt x="1162" y="86"/>
                      <a:pt x="1163" y="88"/>
                    </a:cubicBezTo>
                    <a:cubicBezTo>
                      <a:pt x="1168" y="92"/>
                      <a:pt x="1174" y="91"/>
                      <a:pt x="1179" y="95"/>
                    </a:cubicBezTo>
                    <a:cubicBezTo>
                      <a:pt x="1177" y="93"/>
                      <a:pt x="1179" y="90"/>
                      <a:pt x="1182" y="88"/>
                    </a:cubicBezTo>
                    <a:cubicBezTo>
                      <a:pt x="1183" y="88"/>
                      <a:pt x="1183" y="88"/>
                      <a:pt x="1183" y="88"/>
                    </a:cubicBezTo>
                    <a:cubicBezTo>
                      <a:pt x="1185" y="89"/>
                      <a:pt x="1187" y="89"/>
                      <a:pt x="1188" y="89"/>
                    </a:cubicBezTo>
                    <a:cubicBezTo>
                      <a:pt x="1192" y="91"/>
                      <a:pt x="1192" y="91"/>
                      <a:pt x="1191" y="95"/>
                    </a:cubicBezTo>
                    <a:cubicBezTo>
                      <a:pt x="1192" y="94"/>
                      <a:pt x="1193" y="93"/>
                      <a:pt x="1194" y="93"/>
                    </a:cubicBezTo>
                    <a:cubicBezTo>
                      <a:pt x="1196" y="94"/>
                      <a:pt x="1197" y="96"/>
                      <a:pt x="1198" y="97"/>
                    </a:cubicBezTo>
                    <a:cubicBezTo>
                      <a:pt x="1200" y="100"/>
                      <a:pt x="1202" y="99"/>
                      <a:pt x="1204" y="97"/>
                    </a:cubicBezTo>
                    <a:cubicBezTo>
                      <a:pt x="1204" y="97"/>
                      <a:pt x="1205" y="97"/>
                      <a:pt x="1205" y="97"/>
                    </a:cubicBezTo>
                    <a:cubicBezTo>
                      <a:pt x="1207" y="98"/>
                      <a:pt x="1207" y="97"/>
                      <a:pt x="1207" y="95"/>
                    </a:cubicBezTo>
                    <a:cubicBezTo>
                      <a:pt x="1207" y="93"/>
                      <a:pt x="1210" y="93"/>
                      <a:pt x="1211" y="92"/>
                    </a:cubicBezTo>
                    <a:cubicBezTo>
                      <a:pt x="1213" y="91"/>
                      <a:pt x="1215" y="94"/>
                      <a:pt x="1217" y="93"/>
                    </a:cubicBezTo>
                    <a:cubicBezTo>
                      <a:pt x="1218" y="92"/>
                      <a:pt x="1220" y="91"/>
                      <a:pt x="1222" y="91"/>
                    </a:cubicBezTo>
                    <a:cubicBezTo>
                      <a:pt x="1224" y="91"/>
                      <a:pt x="1227" y="92"/>
                      <a:pt x="1227" y="95"/>
                    </a:cubicBezTo>
                    <a:cubicBezTo>
                      <a:pt x="1228" y="96"/>
                      <a:pt x="1228" y="96"/>
                      <a:pt x="1229" y="96"/>
                    </a:cubicBezTo>
                    <a:cubicBezTo>
                      <a:pt x="1232" y="98"/>
                      <a:pt x="1236" y="98"/>
                      <a:pt x="1239" y="97"/>
                    </a:cubicBezTo>
                    <a:cubicBezTo>
                      <a:pt x="1244" y="97"/>
                      <a:pt x="1249" y="97"/>
                      <a:pt x="1253" y="99"/>
                    </a:cubicBezTo>
                    <a:cubicBezTo>
                      <a:pt x="1255" y="100"/>
                      <a:pt x="1256" y="98"/>
                      <a:pt x="1257" y="97"/>
                    </a:cubicBezTo>
                    <a:cubicBezTo>
                      <a:pt x="1258" y="97"/>
                      <a:pt x="1259" y="97"/>
                      <a:pt x="1259" y="96"/>
                    </a:cubicBezTo>
                    <a:cubicBezTo>
                      <a:pt x="1260" y="96"/>
                      <a:pt x="1260" y="96"/>
                      <a:pt x="1260" y="95"/>
                    </a:cubicBezTo>
                    <a:cubicBezTo>
                      <a:pt x="1262" y="94"/>
                      <a:pt x="1263" y="92"/>
                      <a:pt x="1265" y="93"/>
                    </a:cubicBezTo>
                    <a:cubicBezTo>
                      <a:pt x="1267" y="94"/>
                      <a:pt x="1270" y="93"/>
                      <a:pt x="1271" y="91"/>
                    </a:cubicBezTo>
                    <a:cubicBezTo>
                      <a:pt x="1272" y="90"/>
                      <a:pt x="1273" y="89"/>
                      <a:pt x="1274" y="89"/>
                    </a:cubicBezTo>
                    <a:cubicBezTo>
                      <a:pt x="1275" y="89"/>
                      <a:pt x="1276" y="89"/>
                      <a:pt x="1277" y="91"/>
                    </a:cubicBezTo>
                    <a:cubicBezTo>
                      <a:pt x="1277" y="92"/>
                      <a:pt x="1278" y="92"/>
                      <a:pt x="1278" y="93"/>
                    </a:cubicBezTo>
                    <a:cubicBezTo>
                      <a:pt x="1280" y="94"/>
                      <a:pt x="1282" y="97"/>
                      <a:pt x="1285" y="94"/>
                    </a:cubicBezTo>
                    <a:cubicBezTo>
                      <a:pt x="1287" y="93"/>
                      <a:pt x="1289" y="95"/>
                      <a:pt x="1291" y="94"/>
                    </a:cubicBezTo>
                    <a:cubicBezTo>
                      <a:pt x="1293" y="94"/>
                      <a:pt x="1296" y="94"/>
                      <a:pt x="1296" y="97"/>
                    </a:cubicBezTo>
                    <a:cubicBezTo>
                      <a:pt x="1296" y="98"/>
                      <a:pt x="1297" y="98"/>
                      <a:pt x="1298" y="99"/>
                    </a:cubicBezTo>
                    <a:cubicBezTo>
                      <a:pt x="1299" y="100"/>
                      <a:pt x="1298" y="98"/>
                      <a:pt x="1299" y="98"/>
                    </a:cubicBezTo>
                    <a:cubicBezTo>
                      <a:pt x="1300" y="97"/>
                      <a:pt x="1300" y="97"/>
                      <a:pt x="1301" y="97"/>
                    </a:cubicBezTo>
                    <a:cubicBezTo>
                      <a:pt x="1302" y="97"/>
                      <a:pt x="1303" y="98"/>
                      <a:pt x="1303" y="98"/>
                    </a:cubicBezTo>
                    <a:cubicBezTo>
                      <a:pt x="1306" y="98"/>
                      <a:pt x="1307" y="101"/>
                      <a:pt x="1309" y="102"/>
                    </a:cubicBezTo>
                    <a:cubicBezTo>
                      <a:pt x="1309" y="102"/>
                      <a:pt x="1309" y="103"/>
                      <a:pt x="1309" y="103"/>
                    </a:cubicBezTo>
                    <a:cubicBezTo>
                      <a:pt x="1309" y="103"/>
                      <a:pt x="1310" y="103"/>
                      <a:pt x="1310" y="102"/>
                    </a:cubicBezTo>
                    <a:cubicBezTo>
                      <a:pt x="1312" y="102"/>
                      <a:pt x="1313" y="99"/>
                      <a:pt x="1315" y="98"/>
                    </a:cubicBezTo>
                    <a:cubicBezTo>
                      <a:pt x="1316" y="98"/>
                      <a:pt x="1316" y="99"/>
                      <a:pt x="1316" y="99"/>
                    </a:cubicBezTo>
                    <a:cubicBezTo>
                      <a:pt x="1319" y="102"/>
                      <a:pt x="1320" y="102"/>
                      <a:pt x="1323" y="99"/>
                    </a:cubicBezTo>
                    <a:cubicBezTo>
                      <a:pt x="1323" y="99"/>
                      <a:pt x="1324" y="99"/>
                      <a:pt x="1324" y="99"/>
                    </a:cubicBezTo>
                    <a:cubicBezTo>
                      <a:pt x="1325" y="99"/>
                      <a:pt x="1326" y="99"/>
                      <a:pt x="1327" y="99"/>
                    </a:cubicBezTo>
                    <a:cubicBezTo>
                      <a:pt x="1329" y="98"/>
                      <a:pt x="1332" y="99"/>
                      <a:pt x="1334" y="99"/>
                    </a:cubicBezTo>
                    <a:cubicBezTo>
                      <a:pt x="1338" y="99"/>
                      <a:pt x="1342" y="100"/>
                      <a:pt x="1345" y="100"/>
                    </a:cubicBezTo>
                    <a:cubicBezTo>
                      <a:pt x="1346" y="100"/>
                      <a:pt x="1348" y="100"/>
                      <a:pt x="1349" y="99"/>
                    </a:cubicBezTo>
                    <a:cubicBezTo>
                      <a:pt x="1351" y="96"/>
                      <a:pt x="1352" y="99"/>
                      <a:pt x="1354" y="100"/>
                    </a:cubicBezTo>
                    <a:cubicBezTo>
                      <a:pt x="1357" y="100"/>
                      <a:pt x="1361" y="101"/>
                      <a:pt x="1365" y="99"/>
                    </a:cubicBezTo>
                    <a:cubicBezTo>
                      <a:pt x="1365" y="99"/>
                      <a:pt x="1366" y="99"/>
                      <a:pt x="1367" y="99"/>
                    </a:cubicBezTo>
                    <a:cubicBezTo>
                      <a:pt x="1369" y="98"/>
                      <a:pt x="1370" y="100"/>
                      <a:pt x="1371" y="102"/>
                    </a:cubicBezTo>
                    <a:cubicBezTo>
                      <a:pt x="1370" y="102"/>
                      <a:pt x="1371" y="102"/>
                      <a:pt x="1370" y="102"/>
                    </a:cubicBezTo>
                    <a:cubicBezTo>
                      <a:pt x="1370" y="102"/>
                      <a:pt x="1370" y="102"/>
                      <a:pt x="1370" y="102"/>
                    </a:cubicBezTo>
                    <a:cubicBezTo>
                      <a:pt x="1370" y="103"/>
                      <a:pt x="1370" y="102"/>
                      <a:pt x="1370" y="102"/>
                    </a:cubicBezTo>
                    <a:cubicBezTo>
                      <a:pt x="1371" y="101"/>
                      <a:pt x="1372" y="100"/>
                      <a:pt x="1373" y="99"/>
                    </a:cubicBezTo>
                    <a:cubicBezTo>
                      <a:pt x="1373" y="99"/>
                      <a:pt x="1373" y="99"/>
                      <a:pt x="1374" y="99"/>
                    </a:cubicBezTo>
                    <a:cubicBezTo>
                      <a:pt x="1376" y="100"/>
                      <a:pt x="1378" y="99"/>
                      <a:pt x="1380" y="99"/>
                    </a:cubicBezTo>
                    <a:cubicBezTo>
                      <a:pt x="1381" y="99"/>
                      <a:pt x="1381" y="99"/>
                      <a:pt x="1381" y="99"/>
                    </a:cubicBezTo>
                    <a:cubicBezTo>
                      <a:pt x="1382" y="100"/>
                      <a:pt x="1382" y="101"/>
                      <a:pt x="1382" y="102"/>
                    </a:cubicBezTo>
                    <a:cubicBezTo>
                      <a:pt x="1382" y="102"/>
                      <a:pt x="1381" y="102"/>
                      <a:pt x="1381" y="103"/>
                    </a:cubicBezTo>
                    <a:cubicBezTo>
                      <a:pt x="1381" y="104"/>
                      <a:pt x="1380" y="105"/>
                      <a:pt x="1379" y="105"/>
                    </a:cubicBezTo>
                    <a:cubicBezTo>
                      <a:pt x="1378" y="105"/>
                      <a:pt x="1376" y="106"/>
                      <a:pt x="1376" y="108"/>
                    </a:cubicBezTo>
                    <a:cubicBezTo>
                      <a:pt x="1377" y="109"/>
                      <a:pt x="1375" y="110"/>
                      <a:pt x="1375" y="110"/>
                    </a:cubicBezTo>
                    <a:cubicBezTo>
                      <a:pt x="1372" y="109"/>
                      <a:pt x="1369" y="109"/>
                      <a:pt x="1367" y="107"/>
                    </a:cubicBezTo>
                    <a:cubicBezTo>
                      <a:pt x="1366" y="107"/>
                      <a:pt x="1365" y="106"/>
                      <a:pt x="1365" y="107"/>
                    </a:cubicBezTo>
                    <a:cubicBezTo>
                      <a:pt x="1364" y="107"/>
                      <a:pt x="1365" y="108"/>
                      <a:pt x="1365" y="108"/>
                    </a:cubicBezTo>
                    <a:cubicBezTo>
                      <a:pt x="1365" y="109"/>
                      <a:pt x="1365" y="110"/>
                      <a:pt x="1364" y="110"/>
                    </a:cubicBezTo>
                    <a:cubicBezTo>
                      <a:pt x="1361" y="110"/>
                      <a:pt x="1359" y="110"/>
                      <a:pt x="1357" y="109"/>
                    </a:cubicBezTo>
                    <a:cubicBezTo>
                      <a:pt x="1356" y="108"/>
                      <a:pt x="1356" y="107"/>
                      <a:pt x="1357" y="106"/>
                    </a:cubicBezTo>
                    <a:cubicBezTo>
                      <a:pt x="1356" y="106"/>
                      <a:pt x="1355" y="107"/>
                      <a:pt x="1354" y="107"/>
                    </a:cubicBezTo>
                    <a:cubicBezTo>
                      <a:pt x="1353" y="107"/>
                      <a:pt x="1351" y="106"/>
                      <a:pt x="1351" y="108"/>
                    </a:cubicBezTo>
                    <a:cubicBezTo>
                      <a:pt x="1351" y="110"/>
                      <a:pt x="1352" y="111"/>
                      <a:pt x="1354" y="111"/>
                    </a:cubicBezTo>
                    <a:cubicBezTo>
                      <a:pt x="1355" y="112"/>
                      <a:pt x="1357" y="111"/>
                      <a:pt x="1358" y="112"/>
                    </a:cubicBezTo>
                    <a:cubicBezTo>
                      <a:pt x="1359" y="114"/>
                      <a:pt x="1359" y="114"/>
                      <a:pt x="1361" y="114"/>
                    </a:cubicBezTo>
                    <a:cubicBezTo>
                      <a:pt x="1362" y="113"/>
                      <a:pt x="1362" y="112"/>
                      <a:pt x="1363" y="112"/>
                    </a:cubicBezTo>
                    <a:cubicBezTo>
                      <a:pt x="1365" y="111"/>
                      <a:pt x="1367" y="110"/>
                      <a:pt x="1369" y="112"/>
                    </a:cubicBezTo>
                    <a:cubicBezTo>
                      <a:pt x="1370" y="113"/>
                      <a:pt x="1373" y="114"/>
                      <a:pt x="1371" y="117"/>
                    </a:cubicBezTo>
                    <a:cubicBezTo>
                      <a:pt x="1371" y="117"/>
                      <a:pt x="1371" y="117"/>
                      <a:pt x="1370" y="117"/>
                    </a:cubicBezTo>
                    <a:cubicBezTo>
                      <a:pt x="1367" y="117"/>
                      <a:pt x="1365" y="118"/>
                      <a:pt x="1363" y="121"/>
                    </a:cubicBezTo>
                    <a:cubicBezTo>
                      <a:pt x="1362" y="122"/>
                      <a:pt x="1360" y="122"/>
                      <a:pt x="1359" y="122"/>
                    </a:cubicBezTo>
                    <a:cubicBezTo>
                      <a:pt x="1357" y="123"/>
                      <a:pt x="1357" y="123"/>
                      <a:pt x="1358" y="125"/>
                    </a:cubicBezTo>
                    <a:cubicBezTo>
                      <a:pt x="1358" y="126"/>
                      <a:pt x="1358" y="128"/>
                      <a:pt x="1356" y="128"/>
                    </a:cubicBezTo>
                    <a:cubicBezTo>
                      <a:pt x="1359" y="129"/>
                      <a:pt x="1362" y="127"/>
                      <a:pt x="1364" y="129"/>
                    </a:cubicBezTo>
                    <a:cubicBezTo>
                      <a:pt x="1364" y="129"/>
                      <a:pt x="1364" y="129"/>
                      <a:pt x="1365" y="130"/>
                    </a:cubicBezTo>
                    <a:cubicBezTo>
                      <a:pt x="1365" y="131"/>
                      <a:pt x="1366" y="131"/>
                      <a:pt x="1367" y="131"/>
                    </a:cubicBezTo>
                    <a:cubicBezTo>
                      <a:pt x="1369" y="132"/>
                      <a:pt x="1369" y="133"/>
                      <a:pt x="1369" y="135"/>
                    </a:cubicBezTo>
                    <a:cubicBezTo>
                      <a:pt x="1368" y="137"/>
                      <a:pt x="1366" y="136"/>
                      <a:pt x="1365" y="135"/>
                    </a:cubicBezTo>
                    <a:cubicBezTo>
                      <a:pt x="1364" y="135"/>
                      <a:pt x="1364" y="134"/>
                      <a:pt x="1363" y="133"/>
                    </a:cubicBezTo>
                    <a:cubicBezTo>
                      <a:pt x="1363" y="135"/>
                      <a:pt x="1362" y="135"/>
                      <a:pt x="1361" y="136"/>
                    </a:cubicBezTo>
                    <a:cubicBezTo>
                      <a:pt x="1360" y="137"/>
                      <a:pt x="1358" y="137"/>
                      <a:pt x="1357" y="137"/>
                    </a:cubicBezTo>
                    <a:cubicBezTo>
                      <a:pt x="1349" y="137"/>
                      <a:pt x="1342" y="139"/>
                      <a:pt x="1335" y="139"/>
                    </a:cubicBezTo>
                    <a:cubicBezTo>
                      <a:pt x="1332" y="140"/>
                      <a:pt x="1329" y="138"/>
                      <a:pt x="1326" y="141"/>
                    </a:cubicBezTo>
                    <a:cubicBezTo>
                      <a:pt x="1328" y="141"/>
                      <a:pt x="1330" y="141"/>
                      <a:pt x="1331" y="141"/>
                    </a:cubicBezTo>
                    <a:cubicBezTo>
                      <a:pt x="1334" y="143"/>
                      <a:pt x="1337" y="143"/>
                      <a:pt x="1340" y="142"/>
                    </a:cubicBezTo>
                    <a:cubicBezTo>
                      <a:pt x="1344" y="142"/>
                      <a:pt x="1348" y="142"/>
                      <a:pt x="1353" y="143"/>
                    </a:cubicBezTo>
                    <a:cubicBezTo>
                      <a:pt x="1356" y="144"/>
                      <a:pt x="1359" y="144"/>
                      <a:pt x="1362" y="143"/>
                    </a:cubicBezTo>
                    <a:cubicBezTo>
                      <a:pt x="1366" y="144"/>
                      <a:pt x="1371" y="144"/>
                      <a:pt x="1376" y="146"/>
                    </a:cubicBezTo>
                    <a:cubicBezTo>
                      <a:pt x="1376" y="146"/>
                      <a:pt x="1376" y="145"/>
                      <a:pt x="1377" y="145"/>
                    </a:cubicBezTo>
                    <a:cubicBezTo>
                      <a:pt x="1378" y="145"/>
                      <a:pt x="1379" y="144"/>
                      <a:pt x="1380" y="144"/>
                    </a:cubicBezTo>
                    <a:cubicBezTo>
                      <a:pt x="1384" y="144"/>
                      <a:pt x="1387" y="144"/>
                      <a:pt x="1391" y="146"/>
                    </a:cubicBezTo>
                    <a:cubicBezTo>
                      <a:pt x="1393" y="146"/>
                      <a:pt x="1395" y="145"/>
                      <a:pt x="1397" y="145"/>
                    </a:cubicBezTo>
                    <a:cubicBezTo>
                      <a:pt x="1405" y="147"/>
                      <a:pt x="1412" y="146"/>
                      <a:pt x="1420" y="146"/>
                    </a:cubicBezTo>
                    <a:cubicBezTo>
                      <a:pt x="1423" y="146"/>
                      <a:pt x="1426" y="145"/>
                      <a:pt x="1429" y="145"/>
                    </a:cubicBezTo>
                    <a:cubicBezTo>
                      <a:pt x="1431" y="145"/>
                      <a:pt x="1432" y="145"/>
                      <a:pt x="1433" y="146"/>
                    </a:cubicBezTo>
                    <a:cubicBezTo>
                      <a:pt x="1434" y="148"/>
                      <a:pt x="1436" y="147"/>
                      <a:pt x="1437" y="147"/>
                    </a:cubicBezTo>
                    <a:cubicBezTo>
                      <a:pt x="1438" y="147"/>
                      <a:pt x="1438" y="147"/>
                      <a:pt x="1438" y="147"/>
                    </a:cubicBezTo>
                    <a:cubicBezTo>
                      <a:pt x="1440" y="148"/>
                      <a:pt x="1441" y="148"/>
                      <a:pt x="1443" y="149"/>
                    </a:cubicBezTo>
                    <a:cubicBezTo>
                      <a:pt x="1444" y="150"/>
                      <a:pt x="1444" y="152"/>
                      <a:pt x="1446" y="153"/>
                    </a:cubicBezTo>
                    <a:cubicBezTo>
                      <a:pt x="1448" y="154"/>
                      <a:pt x="1450" y="155"/>
                      <a:pt x="1451" y="153"/>
                    </a:cubicBezTo>
                    <a:cubicBezTo>
                      <a:pt x="1452" y="152"/>
                      <a:pt x="1452" y="152"/>
                      <a:pt x="1452" y="152"/>
                    </a:cubicBezTo>
                    <a:cubicBezTo>
                      <a:pt x="1455" y="155"/>
                      <a:pt x="1458" y="155"/>
                      <a:pt x="1461" y="154"/>
                    </a:cubicBezTo>
                    <a:cubicBezTo>
                      <a:pt x="1462" y="154"/>
                      <a:pt x="1464" y="154"/>
                      <a:pt x="1466" y="153"/>
                    </a:cubicBezTo>
                    <a:cubicBezTo>
                      <a:pt x="1467" y="153"/>
                      <a:pt x="1468" y="152"/>
                      <a:pt x="1468" y="153"/>
                    </a:cubicBezTo>
                    <a:cubicBezTo>
                      <a:pt x="1471" y="155"/>
                      <a:pt x="1475" y="155"/>
                      <a:pt x="1478" y="156"/>
                    </a:cubicBezTo>
                    <a:cubicBezTo>
                      <a:pt x="1481" y="156"/>
                      <a:pt x="1483" y="156"/>
                      <a:pt x="1485" y="154"/>
                    </a:cubicBezTo>
                    <a:cubicBezTo>
                      <a:pt x="1487" y="153"/>
                      <a:pt x="1489" y="154"/>
                      <a:pt x="1490" y="155"/>
                    </a:cubicBezTo>
                    <a:cubicBezTo>
                      <a:pt x="1491" y="156"/>
                      <a:pt x="1493" y="155"/>
                      <a:pt x="1494" y="156"/>
                    </a:cubicBezTo>
                    <a:cubicBezTo>
                      <a:pt x="1496" y="157"/>
                      <a:pt x="1496" y="158"/>
                      <a:pt x="1498" y="159"/>
                    </a:cubicBezTo>
                    <a:cubicBezTo>
                      <a:pt x="1495" y="162"/>
                      <a:pt x="1491" y="162"/>
                      <a:pt x="1488" y="161"/>
                    </a:cubicBezTo>
                    <a:cubicBezTo>
                      <a:pt x="1483" y="159"/>
                      <a:pt x="1478" y="160"/>
                      <a:pt x="1474" y="161"/>
                    </a:cubicBezTo>
                    <a:cubicBezTo>
                      <a:pt x="1469" y="163"/>
                      <a:pt x="1465" y="161"/>
                      <a:pt x="1461" y="162"/>
                    </a:cubicBezTo>
                    <a:cubicBezTo>
                      <a:pt x="1468" y="163"/>
                      <a:pt x="1468" y="164"/>
                      <a:pt x="1468" y="167"/>
                    </a:cubicBezTo>
                    <a:cubicBezTo>
                      <a:pt x="1468" y="168"/>
                      <a:pt x="1467" y="168"/>
                      <a:pt x="1467" y="168"/>
                    </a:cubicBezTo>
                    <a:cubicBezTo>
                      <a:pt x="1465" y="167"/>
                      <a:pt x="1462" y="167"/>
                      <a:pt x="1460" y="168"/>
                    </a:cubicBezTo>
                    <a:cubicBezTo>
                      <a:pt x="1460" y="168"/>
                      <a:pt x="1459" y="168"/>
                      <a:pt x="1459" y="168"/>
                    </a:cubicBezTo>
                    <a:cubicBezTo>
                      <a:pt x="1457" y="168"/>
                      <a:pt x="1456" y="168"/>
                      <a:pt x="1454" y="168"/>
                    </a:cubicBezTo>
                    <a:cubicBezTo>
                      <a:pt x="1453" y="168"/>
                      <a:pt x="1452" y="168"/>
                      <a:pt x="1451" y="168"/>
                    </a:cubicBezTo>
                    <a:cubicBezTo>
                      <a:pt x="1450" y="167"/>
                      <a:pt x="1447" y="168"/>
                      <a:pt x="1446" y="165"/>
                    </a:cubicBezTo>
                    <a:cubicBezTo>
                      <a:pt x="1446" y="167"/>
                      <a:pt x="1445" y="168"/>
                      <a:pt x="1443" y="167"/>
                    </a:cubicBezTo>
                    <a:cubicBezTo>
                      <a:pt x="1441" y="167"/>
                      <a:pt x="1439" y="166"/>
                      <a:pt x="1437" y="166"/>
                    </a:cubicBezTo>
                    <a:cubicBezTo>
                      <a:pt x="1436" y="166"/>
                      <a:pt x="1435" y="166"/>
                      <a:pt x="1435" y="167"/>
                    </a:cubicBezTo>
                    <a:cubicBezTo>
                      <a:pt x="1432" y="168"/>
                      <a:pt x="1429" y="168"/>
                      <a:pt x="1426" y="168"/>
                    </a:cubicBezTo>
                    <a:cubicBezTo>
                      <a:pt x="1425" y="168"/>
                      <a:pt x="1425" y="168"/>
                      <a:pt x="1425" y="167"/>
                    </a:cubicBezTo>
                    <a:cubicBezTo>
                      <a:pt x="1422" y="166"/>
                      <a:pt x="1417" y="167"/>
                      <a:pt x="1416" y="168"/>
                    </a:cubicBezTo>
                    <a:cubicBezTo>
                      <a:pt x="1416" y="169"/>
                      <a:pt x="1415" y="169"/>
                      <a:pt x="1414" y="169"/>
                    </a:cubicBezTo>
                    <a:cubicBezTo>
                      <a:pt x="1414" y="169"/>
                      <a:pt x="1414" y="169"/>
                      <a:pt x="1413" y="169"/>
                    </a:cubicBezTo>
                    <a:cubicBezTo>
                      <a:pt x="1413" y="168"/>
                      <a:pt x="1412" y="169"/>
                      <a:pt x="1411" y="169"/>
                    </a:cubicBezTo>
                    <a:cubicBezTo>
                      <a:pt x="1413" y="168"/>
                      <a:pt x="1414" y="169"/>
                      <a:pt x="1413" y="170"/>
                    </a:cubicBezTo>
                    <a:cubicBezTo>
                      <a:pt x="1413" y="172"/>
                      <a:pt x="1412" y="173"/>
                      <a:pt x="1411" y="172"/>
                    </a:cubicBezTo>
                    <a:cubicBezTo>
                      <a:pt x="1407" y="171"/>
                      <a:pt x="1404" y="171"/>
                      <a:pt x="1400" y="170"/>
                    </a:cubicBezTo>
                    <a:cubicBezTo>
                      <a:pt x="1397" y="169"/>
                      <a:pt x="1393" y="170"/>
                      <a:pt x="1389" y="170"/>
                    </a:cubicBezTo>
                    <a:cubicBezTo>
                      <a:pt x="1388" y="169"/>
                      <a:pt x="1387" y="168"/>
                      <a:pt x="1385" y="168"/>
                    </a:cubicBezTo>
                    <a:cubicBezTo>
                      <a:pt x="1383" y="167"/>
                      <a:pt x="1381" y="170"/>
                      <a:pt x="1379" y="170"/>
                    </a:cubicBezTo>
                    <a:cubicBezTo>
                      <a:pt x="1378" y="170"/>
                      <a:pt x="1377" y="171"/>
                      <a:pt x="1376" y="171"/>
                    </a:cubicBezTo>
                    <a:cubicBezTo>
                      <a:pt x="1376" y="171"/>
                      <a:pt x="1375" y="170"/>
                      <a:pt x="1374" y="171"/>
                    </a:cubicBezTo>
                    <a:cubicBezTo>
                      <a:pt x="1373" y="171"/>
                      <a:pt x="1370" y="171"/>
                      <a:pt x="1370" y="173"/>
                    </a:cubicBezTo>
                    <a:cubicBezTo>
                      <a:pt x="1370" y="175"/>
                      <a:pt x="1372" y="176"/>
                      <a:pt x="1374" y="177"/>
                    </a:cubicBezTo>
                    <a:cubicBezTo>
                      <a:pt x="1376" y="178"/>
                      <a:pt x="1378" y="178"/>
                      <a:pt x="1380" y="178"/>
                    </a:cubicBezTo>
                    <a:cubicBezTo>
                      <a:pt x="1381" y="178"/>
                      <a:pt x="1383" y="178"/>
                      <a:pt x="1385" y="178"/>
                    </a:cubicBezTo>
                    <a:cubicBezTo>
                      <a:pt x="1385" y="179"/>
                      <a:pt x="1386" y="179"/>
                      <a:pt x="1387" y="179"/>
                    </a:cubicBezTo>
                    <a:cubicBezTo>
                      <a:pt x="1388" y="179"/>
                      <a:pt x="1389" y="179"/>
                      <a:pt x="1390" y="179"/>
                    </a:cubicBezTo>
                    <a:cubicBezTo>
                      <a:pt x="1393" y="179"/>
                      <a:pt x="1397" y="178"/>
                      <a:pt x="1401" y="179"/>
                    </a:cubicBezTo>
                    <a:cubicBezTo>
                      <a:pt x="1403" y="179"/>
                      <a:pt x="1405" y="181"/>
                      <a:pt x="1407" y="180"/>
                    </a:cubicBezTo>
                    <a:cubicBezTo>
                      <a:pt x="1410" y="180"/>
                      <a:pt x="1413" y="179"/>
                      <a:pt x="1416" y="179"/>
                    </a:cubicBezTo>
                    <a:cubicBezTo>
                      <a:pt x="1421" y="178"/>
                      <a:pt x="1426" y="179"/>
                      <a:pt x="1430" y="181"/>
                    </a:cubicBezTo>
                    <a:cubicBezTo>
                      <a:pt x="1438" y="182"/>
                      <a:pt x="1445" y="182"/>
                      <a:pt x="1452" y="182"/>
                    </a:cubicBezTo>
                    <a:cubicBezTo>
                      <a:pt x="1452" y="182"/>
                      <a:pt x="1453" y="182"/>
                      <a:pt x="1453" y="182"/>
                    </a:cubicBezTo>
                    <a:cubicBezTo>
                      <a:pt x="1458" y="182"/>
                      <a:pt x="1463" y="182"/>
                      <a:pt x="1468" y="182"/>
                    </a:cubicBezTo>
                    <a:cubicBezTo>
                      <a:pt x="1471" y="182"/>
                      <a:pt x="1474" y="182"/>
                      <a:pt x="1476" y="183"/>
                    </a:cubicBezTo>
                    <a:cubicBezTo>
                      <a:pt x="1476" y="183"/>
                      <a:pt x="1477" y="183"/>
                      <a:pt x="1477" y="183"/>
                    </a:cubicBezTo>
                    <a:cubicBezTo>
                      <a:pt x="1480" y="183"/>
                      <a:pt x="1482" y="183"/>
                      <a:pt x="1484" y="184"/>
                    </a:cubicBezTo>
                    <a:cubicBezTo>
                      <a:pt x="1486" y="185"/>
                      <a:pt x="1488" y="183"/>
                      <a:pt x="1489" y="183"/>
                    </a:cubicBezTo>
                    <a:cubicBezTo>
                      <a:pt x="1490" y="183"/>
                      <a:pt x="1491" y="183"/>
                      <a:pt x="1492" y="183"/>
                    </a:cubicBezTo>
                    <a:cubicBezTo>
                      <a:pt x="1493" y="183"/>
                      <a:pt x="1493" y="183"/>
                      <a:pt x="1493" y="183"/>
                    </a:cubicBezTo>
                    <a:cubicBezTo>
                      <a:pt x="1494" y="183"/>
                      <a:pt x="1495" y="184"/>
                      <a:pt x="1495" y="184"/>
                    </a:cubicBezTo>
                    <a:cubicBezTo>
                      <a:pt x="1497" y="186"/>
                      <a:pt x="1495" y="189"/>
                      <a:pt x="1493" y="191"/>
                    </a:cubicBezTo>
                    <a:cubicBezTo>
                      <a:pt x="1494" y="191"/>
                      <a:pt x="1495" y="190"/>
                      <a:pt x="1495" y="189"/>
                    </a:cubicBezTo>
                    <a:cubicBezTo>
                      <a:pt x="1495" y="187"/>
                      <a:pt x="1497" y="187"/>
                      <a:pt x="1498" y="188"/>
                    </a:cubicBezTo>
                    <a:cubicBezTo>
                      <a:pt x="1501" y="189"/>
                      <a:pt x="1502" y="189"/>
                      <a:pt x="1505" y="188"/>
                    </a:cubicBezTo>
                    <a:cubicBezTo>
                      <a:pt x="1505" y="188"/>
                      <a:pt x="1505" y="188"/>
                      <a:pt x="1506" y="188"/>
                    </a:cubicBezTo>
                    <a:cubicBezTo>
                      <a:pt x="1513" y="188"/>
                      <a:pt x="1519" y="192"/>
                      <a:pt x="1525" y="192"/>
                    </a:cubicBezTo>
                    <a:cubicBezTo>
                      <a:pt x="1525" y="193"/>
                      <a:pt x="1526" y="193"/>
                      <a:pt x="1525" y="193"/>
                    </a:cubicBezTo>
                    <a:cubicBezTo>
                      <a:pt x="1525" y="195"/>
                      <a:pt x="1525" y="195"/>
                      <a:pt x="1521" y="196"/>
                    </a:cubicBezTo>
                    <a:cubicBezTo>
                      <a:pt x="1521" y="196"/>
                      <a:pt x="1521" y="196"/>
                      <a:pt x="1521" y="196"/>
                    </a:cubicBezTo>
                    <a:cubicBezTo>
                      <a:pt x="1519" y="200"/>
                      <a:pt x="1516" y="200"/>
                      <a:pt x="1513" y="200"/>
                    </a:cubicBezTo>
                    <a:cubicBezTo>
                      <a:pt x="1510" y="199"/>
                      <a:pt x="1507" y="198"/>
                      <a:pt x="1504" y="199"/>
                    </a:cubicBezTo>
                    <a:cubicBezTo>
                      <a:pt x="1502" y="200"/>
                      <a:pt x="1498" y="199"/>
                      <a:pt x="1495" y="199"/>
                    </a:cubicBezTo>
                    <a:cubicBezTo>
                      <a:pt x="1492" y="199"/>
                      <a:pt x="1491" y="197"/>
                      <a:pt x="1489" y="195"/>
                    </a:cubicBezTo>
                    <a:cubicBezTo>
                      <a:pt x="1489" y="194"/>
                      <a:pt x="1488" y="193"/>
                      <a:pt x="1486" y="194"/>
                    </a:cubicBezTo>
                    <a:cubicBezTo>
                      <a:pt x="1488" y="194"/>
                      <a:pt x="1490" y="194"/>
                      <a:pt x="1489" y="196"/>
                    </a:cubicBezTo>
                    <a:cubicBezTo>
                      <a:pt x="1488" y="198"/>
                      <a:pt x="1487" y="197"/>
                      <a:pt x="1485" y="197"/>
                    </a:cubicBezTo>
                    <a:cubicBezTo>
                      <a:pt x="1482" y="196"/>
                      <a:pt x="1479" y="195"/>
                      <a:pt x="1476" y="193"/>
                    </a:cubicBezTo>
                    <a:cubicBezTo>
                      <a:pt x="1478" y="195"/>
                      <a:pt x="1476" y="196"/>
                      <a:pt x="1477" y="198"/>
                    </a:cubicBezTo>
                    <a:cubicBezTo>
                      <a:pt x="1478" y="197"/>
                      <a:pt x="1477" y="194"/>
                      <a:pt x="1479" y="195"/>
                    </a:cubicBezTo>
                    <a:cubicBezTo>
                      <a:pt x="1481" y="196"/>
                      <a:pt x="1484" y="196"/>
                      <a:pt x="1483" y="200"/>
                    </a:cubicBezTo>
                    <a:cubicBezTo>
                      <a:pt x="1482" y="201"/>
                      <a:pt x="1482" y="203"/>
                      <a:pt x="1479" y="202"/>
                    </a:cubicBezTo>
                    <a:cubicBezTo>
                      <a:pt x="1478" y="202"/>
                      <a:pt x="1476" y="203"/>
                      <a:pt x="1475" y="205"/>
                    </a:cubicBezTo>
                    <a:cubicBezTo>
                      <a:pt x="1474" y="205"/>
                      <a:pt x="1473" y="204"/>
                      <a:pt x="1472" y="203"/>
                    </a:cubicBezTo>
                    <a:cubicBezTo>
                      <a:pt x="1470" y="202"/>
                      <a:pt x="1468" y="201"/>
                      <a:pt x="1466" y="202"/>
                    </a:cubicBezTo>
                    <a:cubicBezTo>
                      <a:pt x="1468" y="202"/>
                      <a:pt x="1469" y="202"/>
                      <a:pt x="1469" y="204"/>
                    </a:cubicBezTo>
                    <a:cubicBezTo>
                      <a:pt x="1470" y="206"/>
                      <a:pt x="1468" y="207"/>
                      <a:pt x="1467" y="207"/>
                    </a:cubicBezTo>
                    <a:cubicBezTo>
                      <a:pt x="1466" y="207"/>
                      <a:pt x="1465" y="206"/>
                      <a:pt x="1464" y="207"/>
                    </a:cubicBezTo>
                    <a:cubicBezTo>
                      <a:pt x="1462" y="209"/>
                      <a:pt x="1461" y="209"/>
                      <a:pt x="1459" y="207"/>
                    </a:cubicBezTo>
                    <a:cubicBezTo>
                      <a:pt x="1458" y="205"/>
                      <a:pt x="1456" y="206"/>
                      <a:pt x="1454" y="206"/>
                    </a:cubicBezTo>
                    <a:cubicBezTo>
                      <a:pt x="1452" y="207"/>
                      <a:pt x="1450" y="207"/>
                      <a:pt x="1448" y="205"/>
                    </a:cubicBezTo>
                    <a:cubicBezTo>
                      <a:pt x="1448" y="205"/>
                      <a:pt x="1448" y="205"/>
                      <a:pt x="1448" y="205"/>
                    </a:cubicBezTo>
                    <a:cubicBezTo>
                      <a:pt x="1448" y="205"/>
                      <a:pt x="1448" y="205"/>
                      <a:pt x="1448" y="205"/>
                    </a:cubicBezTo>
                    <a:cubicBezTo>
                      <a:pt x="1449" y="207"/>
                      <a:pt x="1448" y="207"/>
                      <a:pt x="1447" y="207"/>
                    </a:cubicBezTo>
                    <a:cubicBezTo>
                      <a:pt x="1442" y="207"/>
                      <a:pt x="1438" y="207"/>
                      <a:pt x="1434" y="207"/>
                    </a:cubicBezTo>
                    <a:cubicBezTo>
                      <a:pt x="1433" y="206"/>
                      <a:pt x="1433" y="206"/>
                      <a:pt x="1433" y="206"/>
                    </a:cubicBezTo>
                    <a:cubicBezTo>
                      <a:pt x="1432" y="205"/>
                      <a:pt x="1433" y="205"/>
                      <a:pt x="1433" y="204"/>
                    </a:cubicBezTo>
                    <a:cubicBezTo>
                      <a:pt x="1429" y="205"/>
                      <a:pt x="1426" y="209"/>
                      <a:pt x="1421" y="207"/>
                    </a:cubicBezTo>
                    <a:cubicBezTo>
                      <a:pt x="1420" y="206"/>
                      <a:pt x="1420" y="205"/>
                      <a:pt x="1418" y="206"/>
                    </a:cubicBezTo>
                    <a:cubicBezTo>
                      <a:pt x="1415" y="206"/>
                      <a:pt x="1412" y="207"/>
                      <a:pt x="1408" y="207"/>
                    </a:cubicBezTo>
                    <a:cubicBezTo>
                      <a:pt x="1407" y="207"/>
                      <a:pt x="1406" y="208"/>
                      <a:pt x="1406" y="209"/>
                    </a:cubicBezTo>
                    <a:cubicBezTo>
                      <a:pt x="1405" y="209"/>
                      <a:pt x="1404" y="210"/>
                      <a:pt x="1403" y="211"/>
                    </a:cubicBezTo>
                    <a:cubicBezTo>
                      <a:pt x="1402" y="211"/>
                      <a:pt x="1401" y="211"/>
                      <a:pt x="1401" y="210"/>
                    </a:cubicBezTo>
                    <a:cubicBezTo>
                      <a:pt x="1402" y="205"/>
                      <a:pt x="1398" y="207"/>
                      <a:pt x="1396" y="207"/>
                    </a:cubicBezTo>
                    <a:cubicBezTo>
                      <a:pt x="1390" y="206"/>
                      <a:pt x="1385" y="205"/>
                      <a:pt x="1379" y="205"/>
                    </a:cubicBezTo>
                    <a:cubicBezTo>
                      <a:pt x="1378" y="204"/>
                      <a:pt x="1377" y="203"/>
                      <a:pt x="1377" y="206"/>
                    </a:cubicBezTo>
                    <a:cubicBezTo>
                      <a:pt x="1376" y="207"/>
                      <a:pt x="1374" y="207"/>
                      <a:pt x="1373" y="206"/>
                    </a:cubicBezTo>
                    <a:cubicBezTo>
                      <a:pt x="1373" y="208"/>
                      <a:pt x="1374" y="209"/>
                      <a:pt x="1376" y="209"/>
                    </a:cubicBezTo>
                    <a:cubicBezTo>
                      <a:pt x="1381" y="210"/>
                      <a:pt x="1386" y="210"/>
                      <a:pt x="1392" y="210"/>
                    </a:cubicBezTo>
                    <a:cubicBezTo>
                      <a:pt x="1394" y="210"/>
                      <a:pt x="1396" y="211"/>
                      <a:pt x="1398" y="209"/>
                    </a:cubicBezTo>
                    <a:cubicBezTo>
                      <a:pt x="1399" y="209"/>
                      <a:pt x="1400" y="209"/>
                      <a:pt x="1400" y="210"/>
                    </a:cubicBezTo>
                    <a:cubicBezTo>
                      <a:pt x="1402" y="212"/>
                      <a:pt x="1404" y="212"/>
                      <a:pt x="1406" y="212"/>
                    </a:cubicBezTo>
                    <a:cubicBezTo>
                      <a:pt x="1408" y="213"/>
                      <a:pt x="1411" y="214"/>
                      <a:pt x="1413" y="213"/>
                    </a:cubicBezTo>
                    <a:cubicBezTo>
                      <a:pt x="1414" y="213"/>
                      <a:pt x="1416" y="213"/>
                      <a:pt x="1416" y="215"/>
                    </a:cubicBezTo>
                    <a:cubicBezTo>
                      <a:pt x="1417" y="217"/>
                      <a:pt x="1414" y="217"/>
                      <a:pt x="1413" y="217"/>
                    </a:cubicBezTo>
                    <a:cubicBezTo>
                      <a:pt x="1412" y="218"/>
                      <a:pt x="1411" y="217"/>
                      <a:pt x="1410" y="217"/>
                    </a:cubicBezTo>
                    <a:cubicBezTo>
                      <a:pt x="1412" y="218"/>
                      <a:pt x="1414" y="218"/>
                      <a:pt x="1415" y="217"/>
                    </a:cubicBezTo>
                    <a:cubicBezTo>
                      <a:pt x="1417" y="215"/>
                      <a:pt x="1419" y="217"/>
                      <a:pt x="1421" y="218"/>
                    </a:cubicBezTo>
                    <a:cubicBezTo>
                      <a:pt x="1421" y="219"/>
                      <a:pt x="1421" y="219"/>
                      <a:pt x="1421" y="219"/>
                    </a:cubicBezTo>
                    <a:cubicBezTo>
                      <a:pt x="1420" y="222"/>
                      <a:pt x="1418" y="224"/>
                      <a:pt x="1414" y="224"/>
                    </a:cubicBezTo>
                    <a:cubicBezTo>
                      <a:pt x="1414" y="224"/>
                      <a:pt x="1414" y="224"/>
                      <a:pt x="1414" y="224"/>
                    </a:cubicBezTo>
                    <a:cubicBezTo>
                      <a:pt x="1412" y="225"/>
                      <a:pt x="1411" y="225"/>
                      <a:pt x="1410" y="225"/>
                    </a:cubicBezTo>
                    <a:cubicBezTo>
                      <a:pt x="1408" y="224"/>
                      <a:pt x="1407" y="225"/>
                      <a:pt x="1406" y="226"/>
                    </a:cubicBezTo>
                    <a:cubicBezTo>
                      <a:pt x="1402" y="227"/>
                      <a:pt x="1399" y="230"/>
                      <a:pt x="1394" y="229"/>
                    </a:cubicBezTo>
                    <a:cubicBezTo>
                      <a:pt x="1392" y="229"/>
                      <a:pt x="1390" y="231"/>
                      <a:pt x="1387" y="231"/>
                    </a:cubicBezTo>
                    <a:cubicBezTo>
                      <a:pt x="1386" y="231"/>
                      <a:pt x="1385" y="231"/>
                      <a:pt x="1384" y="231"/>
                    </a:cubicBezTo>
                    <a:cubicBezTo>
                      <a:pt x="1380" y="226"/>
                      <a:pt x="1374" y="225"/>
                      <a:pt x="1368" y="225"/>
                    </a:cubicBezTo>
                    <a:cubicBezTo>
                      <a:pt x="1367" y="226"/>
                      <a:pt x="1365" y="226"/>
                      <a:pt x="1363" y="225"/>
                    </a:cubicBezTo>
                    <a:cubicBezTo>
                      <a:pt x="1363" y="225"/>
                      <a:pt x="1362" y="224"/>
                      <a:pt x="1362" y="225"/>
                    </a:cubicBezTo>
                    <a:cubicBezTo>
                      <a:pt x="1359" y="227"/>
                      <a:pt x="1357" y="226"/>
                      <a:pt x="1355" y="224"/>
                    </a:cubicBezTo>
                    <a:cubicBezTo>
                      <a:pt x="1353" y="223"/>
                      <a:pt x="1352" y="224"/>
                      <a:pt x="1350" y="224"/>
                    </a:cubicBezTo>
                    <a:cubicBezTo>
                      <a:pt x="1348" y="224"/>
                      <a:pt x="1346" y="225"/>
                      <a:pt x="1344" y="224"/>
                    </a:cubicBezTo>
                    <a:cubicBezTo>
                      <a:pt x="1344" y="224"/>
                      <a:pt x="1344" y="224"/>
                      <a:pt x="1344" y="224"/>
                    </a:cubicBezTo>
                    <a:cubicBezTo>
                      <a:pt x="1344" y="223"/>
                      <a:pt x="1344" y="223"/>
                      <a:pt x="1343" y="223"/>
                    </a:cubicBezTo>
                    <a:cubicBezTo>
                      <a:pt x="1345" y="227"/>
                      <a:pt x="1343" y="229"/>
                      <a:pt x="1339" y="229"/>
                    </a:cubicBezTo>
                    <a:cubicBezTo>
                      <a:pt x="1339" y="229"/>
                      <a:pt x="1338" y="229"/>
                      <a:pt x="1339" y="231"/>
                    </a:cubicBezTo>
                    <a:cubicBezTo>
                      <a:pt x="1340" y="233"/>
                      <a:pt x="1338" y="233"/>
                      <a:pt x="1337" y="233"/>
                    </a:cubicBezTo>
                    <a:cubicBezTo>
                      <a:pt x="1336" y="234"/>
                      <a:pt x="1334" y="233"/>
                      <a:pt x="1334" y="235"/>
                    </a:cubicBezTo>
                    <a:cubicBezTo>
                      <a:pt x="1335" y="236"/>
                      <a:pt x="1334" y="239"/>
                      <a:pt x="1337" y="238"/>
                    </a:cubicBezTo>
                    <a:cubicBezTo>
                      <a:pt x="1338" y="238"/>
                      <a:pt x="1339" y="238"/>
                      <a:pt x="1339" y="239"/>
                    </a:cubicBezTo>
                    <a:cubicBezTo>
                      <a:pt x="1339" y="241"/>
                      <a:pt x="1338" y="241"/>
                      <a:pt x="1337" y="241"/>
                    </a:cubicBezTo>
                    <a:cubicBezTo>
                      <a:pt x="1336" y="241"/>
                      <a:pt x="1333" y="241"/>
                      <a:pt x="1335" y="244"/>
                    </a:cubicBezTo>
                    <a:cubicBezTo>
                      <a:pt x="1335" y="244"/>
                      <a:pt x="1334" y="245"/>
                      <a:pt x="1334" y="245"/>
                    </a:cubicBezTo>
                    <a:cubicBezTo>
                      <a:pt x="1333" y="245"/>
                      <a:pt x="1331" y="244"/>
                      <a:pt x="1330" y="246"/>
                    </a:cubicBezTo>
                    <a:cubicBezTo>
                      <a:pt x="1330" y="246"/>
                      <a:pt x="1330" y="246"/>
                      <a:pt x="1330" y="246"/>
                    </a:cubicBezTo>
                    <a:cubicBezTo>
                      <a:pt x="1328" y="246"/>
                      <a:pt x="1328" y="245"/>
                      <a:pt x="1327" y="244"/>
                    </a:cubicBezTo>
                    <a:cubicBezTo>
                      <a:pt x="1326" y="244"/>
                      <a:pt x="1326" y="245"/>
                      <a:pt x="1325" y="245"/>
                    </a:cubicBezTo>
                    <a:cubicBezTo>
                      <a:pt x="1324" y="245"/>
                      <a:pt x="1323" y="245"/>
                      <a:pt x="1322" y="244"/>
                    </a:cubicBezTo>
                    <a:cubicBezTo>
                      <a:pt x="1322" y="244"/>
                      <a:pt x="1321" y="243"/>
                      <a:pt x="1322" y="243"/>
                    </a:cubicBezTo>
                    <a:cubicBezTo>
                      <a:pt x="1321" y="243"/>
                      <a:pt x="1321" y="244"/>
                      <a:pt x="1321" y="244"/>
                    </a:cubicBezTo>
                    <a:cubicBezTo>
                      <a:pt x="1322" y="247"/>
                      <a:pt x="1321" y="247"/>
                      <a:pt x="1319" y="247"/>
                    </a:cubicBezTo>
                    <a:cubicBezTo>
                      <a:pt x="1318" y="246"/>
                      <a:pt x="1317" y="245"/>
                      <a:pt x="1315" y="246"/>
                    </a:cubicBezTo>
                    <a:cubicBezTo>
                      <a:pt x="1313" y="247"/>
                      <a:pt x="1311" y="247"/>
                      <a:pt x="1312" y="243"/>
                    </a:cubicBezTo>
                    <a:cubicBezTo>
                      <a:pt x="1312" y="243"/>
                      <a:pt x="1311" y="243"/>
                      <a:pt x="1310" y="243"/>
                    </a:cubicBezTo>
                    <a:cubicBezTo>
                      <a:pt x="1309" y="242"/>
                      <a:pt x="1309" y="243"/>
                      <a:pt x="1308" y="244"/>
                    </a:cubicBezTo>
                    <a:cubicBezTo>
                      <a:pt x="1308" y="244"/>
                      <a:pt x="1308" y="247"/>
                      <a:pt x="1306" y="246"/>
                    </a:cubicBezTo>
                    <a:cubicBezTo>
                      <a:pt x="1305" y="245"/>
                      <a:pt x="1305" y="245"/>
                      <a:pt x="1304" y="246"/>
                    </a:cubicBezTo>
                    <a:cubicBezTo>
                      <a:pt x="1304" y="246"/>
                      <a:pt x="1303" y="246"/>
                      <a:pt x="1304" y="246"/>
                    </a:cubicBezTo>
                    <a:cubicBezTo>
                      <a:pt x="1304" y="246"/>
                      <a:pt x="1304" y="246"/>
                      <a:pt x="1304" y="245"/>
                    </a:cubicBezTo>
                    <a:cubicBezTo>
                      <a:pt x="1305" y="245"/>
                      <a:pt x="1305" y="245"/>
                      <a:pt x="1306" y="246"/>
                    </a:cubicBezTo>
                    <a:cubicBezTo>
                      <a:pt x="1308" y="248"/>
                      <a:pt x="1306" y="249"/>
                      <a:pt x="1304" y="249"/>
                    </a:cubicBezTo>
                    <a:cubicBezTo>
                      <a:pt x="1305" y="251"/>
                      <a:pt x="1307" y="250"/>
                      <a:pt x="1307" y="252"/>
                    </a:cubicBezTo>
                    <a:cubicBezTo>
                      <a:pt x="1307" y="253"/>
                      <a:pt x="1306" y="253"/>
                      <a:pt x="1305" y="254"/>
                    </a:cubicBezTo>
                    <a:cubicBezTo>
                      <a:pt x="1306" y="254"/>
                      <a:pt x="1308" y="253"/>
                      <a:pt x="1308" y="255"/>
                    </a:cubicBezTo>
                    <a:cubicBezTo>
                      <a:pt x="1309" y="256"/>
                      <a:pt x="1308" y="257"/>
                      <a:pt x="1306" y="258"/>
                    </a:cubicBezTo>
                    <a:cubicBezTo>
                      <a:pt x="1306" y="258"/>
                      <a:pt x="1305" y="258"/>
                      <a:pt x="1306" y="258"/>
                    </a:cubicBezTo>
                    <a:cubicBezTo>
                      <a:pt x="1306" y="259"/>
                      <a:pt x="1307" y="260"/>
                      <a:pt x="1307" y="259"/>
                    </a:cubicBezTo>
                    <a:cubicBezTo>
                      <a:pt x="1310" y="259"/>
                      <a:pt x="1312" y="261"/>
                      <a:pt x="1314" y="261"/>
                    </a:cubicBezTo>
                    <a:cubicBezTo>
                      <a:pt x="1316" y="262"/>
                      <a:pt x="1317" y="263"/>
                      <a:pt x="1316" y="265"/>
                    </a:cubicBezTo>
                    <a:cubicBezTo>
                      <a:pt x="1317" y="263"/>
                      <a:pt x="1319" y="262"/>
                      <a:pt x="1321" y="261"/>
                    </a:cubicBezTo>
                    <a:cubicBezTo>
                      <a:pt x="1322" y="260"/>
                      <a:pt x="1323" y="258"/>
                      <a:pt x="1325" y="259"/>
                    </a:cubicBezTo>
                    <a:cubicBezTo>
                      <a:pt x="1327" y="260"/>
                      <a:pt x="1329" y="263"/>
                      <a:pt x="1328" y="264"/>
                    </a:cubicBezTo>
                    <a:cubicBezTo>
                      <a:pt x="1327" y="266"/>
                      <a:pt x="1325" y="267"/>
                      <a:pt x="1323" y="265"/>
                    </a:cubicBezTo>
                    <a:cubicBezTo>
                      <a:pt x="1322" y="265"/>
                      <a:pt x="1322" y="265"/>
                      <a:pt x="1321" y="265"/>
                    </a:cubicBezTo>
                    <a:cubicBezTo>
                      <a:pt x="1321" y="266"/>
                      <a:pt x="1321" y="267"/>
                      <a:pt x="1323" y="268"/>
                    </a:cubicBezTo>
                    <a:cubicBezTo>
                      <a:pt x="1324" y="268"/>
                      <a:pt x="1325" y="268"/>
                      <a:pt x="1324" y="270"/>
                    </a:cubicBezTo>
                    <a:cubicBezTo>
                      <a:pt x="1324" y="271"/>
                      <a:pt x="1323" y="271"/>
                      <a:pt x="1322" y="271"/>
                    </a:cubicBezTo>
                    <a:cubicBezTo>
                      <a:pt x="1320" y="272"/>
                      <a:pt x="1318" y="272"/>
                      <a:pt x="1316" y="272"/>
                    </a:cubicBezTo>
                    <a:cubicBezTo>
                      <a:pt x="1312" y="273"/>
                      <a:pt x="1310" y="275"/>
                      <a:pt x="1307" y="276"/>
                    </a:cubicBezTo>
                    <a:cubicBezTo>
                      <a:pt x="1304" y="278"/>
                      <a:pt x="1301" y="277"/>
                      <a:pt x="1299" y="277"/>
                    </a:cubicBezTo>
                    <a:cubicBezTo>
                      <a:pt x="1293" y="278"/>
                      <a:pt x="1286" y="277"/>
                      <a:pt x="1280" y="277"/>
                    </a:cubicBezTo>
                    <a:cubicBezTo>
                      <a:pt x="1280" y="277"/>
                      <a:pt x="1279" y="277"/>
                      <a:pt x="1278" y="277"/>
                    </a:cubicBezTo>
                    <a:cubicBezTo>
                      <a:pt x="1277" y="276"/>
                      <a:pt x="1276" y="275"/>
                      <a:pt x="1278" y="274"/>
                    </a:cubicBezTo>
                    <a:cubicBezTo>
                      <a:pt x="1277" y="274"/>
                      <a:pt x="1277" y="275"/>
                      <a:pt x="1276" y="276"/>
                    </a:cubicBezTo>
                    <a:cubicBezTo>
                      <a:pt x="1276" y="276"/>
                      <a:pt x="1275" y="276"/>
                      <a:pt x="1275" y="276"/>
                    </a:cubicBezTo>
                    <a:cubicBezTo>
                      <a:pt x="1274" y="275"/>
                      <a:pt x="1273" y="275"/>
                      <a:pt x="1272" y="275"/>
                    </a:cubicBezTo>
                    <a:cubicBezTo>
                      <a:pt x="1271" y="276"/>
                      <a:pt x="1270" y="277"/>
                      <a:pt x="1268" y="277"/>
                    </a:cubicBezTo>
                    <a:cubicBezTo>
                      <a:pt x="1267" y="276"/>
                      <a:pt x="1265" y="276"/>
                      <a:pt x="1264" y="277"/>
                    </a:cubicBezTo>
                    <a:cubicBezTo>
                      <a:pt x="1264" y="278"/>
                      <a:pt x="1265" y="278"/>
                      <a:pt x="1266" y="279"/>
                    </a:cubicBezTo>
                    <a:cubicBezTo>
                      <a:pt x="1265" y="279"/>
                      <a:pt x="1265" y="281"/>
                      <a:pt x="1266" y="282"/>
                    </a:cubicBezTo>
                    <a:cubicBezTo>
                      <a:pt x="1266" y="283"/>
                      <a:pt x="1266" y="283"/>
                      <a:pt x="1266" y="284"/>
                    </a:cubicBezTo>
                    <a:cubicBezTo>
                      <a:pt x="1263" y="284"/>
                      <a:pt x="1265" y="285"/>
                      <a:pt x="1265" y="286"/>
                    </a:cubicBezTo>
                    <a:cubicBezTo>
                      <a:pt x="1267" y="282"/>
                      <a:pt x="1267" y="282"/>
                      <a:pt x="1269" y="284"/>
                    </a:cubicBezTo>
                    <a:cubicBezTo>
                      <a:pt x="1268" y="286"/>
                      <a:pt x="1270" y="287"/>
                      <a:pt x="1271" y="289"/>
                    </a:cubicBezTo>
                    <a:cubicBezTo>
                      <a:pt x="1271" y="289"/>
                      <a:pt x="1271" y="289"/>
                      <a:pt x="1271" y="289"/>
                    </a:cubicBezTo>
                    <a:cubicBezTo>
                      <a:pt x="1270" y="291"/>
                      <a:pt x="1273" y="291"/>
                      <a:pt x="1273" y="292"/>
                    </a:cubicBezTo>
                    <a:cubicBezTo>
                      <a:pt x="1273" y="292"/>
                      <a:pt x="1273" y="293"/>
                      <a:pt x="1273" y="293"/>
                    </a:cubicBezTo>
                    <a:cubicBezTo>
                      <a:pt x="1270" y="293"/>
                      <a:pt x="1269" y="296"/>
                      <a:pt x="1266" y="297"/>
                    </a:cubicBezTo>
                    <a:cubicBezTo>
                      <a:pt x="1266" y="297"/>
                      <a:pt x="1265" y="297"/>
                      <a:pt x="1264" y="297"/>
                    </a:cubicBezTo>
                    <a:cubicBezTo>
                      <a:pt x="1263" y="295"/>
                      <a:pt x="1261" y="295"/>
                      <a:pt x="1260" y="297"/>
                    </a:cubicBezTo>
                    <a:cubicBezTo>
                      <a:pt x="1260" y="297"/>
                      <a:pt x="1259" y="297"/>
                      <a:pt x="1259" y="297"/>
                    </a:cubicBezTo>
                    <a:cubicBezTo>
                      <a:pt x="1258" y="297"/>
                      <a:pt x="1253" y="292"/>
                      <a:pt x="1253" y="292"/>
                    </a:cubicBezTo>
                    <a:cubicBezTo>
                      <a:pt x="1253" y="290"/>
                      <a:pt x="1252" y="289"/>
                      <a:pt x="1251" y="290"/>
                    </a:cubicBezTo>
                    <a:cubicBezTo>
                      <a:pt x="1250" y="291"/>
                      <a:pt x="1249" y="291"/>
                      <a:pt x="1248" y="291"/>
                    </a:cubicBezTo>
                    <a:cubicBezTo>
                      <a:pt x="1246" y="291"/>
                      <a:pt x="1245" y="291"/>
                      <a:pt x="1245" y="293"/>
                    </a:cubicBezTo>
                    <a:cubicBezTo>
                      <a:pt x="1245" y="295"/>
                      <a:pt x="1244" y="295"/>
                      <a:pt x="1243" y="295"/>
                    </a:cubicBezTo>
                    <a:cubicBezTo>
                      <a:pt x="1238" y="296"/>
                      <a:pt x="1234" y="296"/>
                      <a:pt x="1230" y="296"/>
                    </a:cubicBezTo>
                    <a:cubicBezTo>
                      <a:pt x="1228" y="296"/>
                      <a:pt x="1227" y="297"/>
                      <a:pt x="1226" y="297"/>
                    </a:cubicBezTo>
                    <a:cubicBezTo>
                      <a:pt x="1226" y="298"/>
                      <a:pt x="1225" y="299"/>
                      <a:pt x="1224" y="299"/>
                    </a:cubicBezTo>
                    <a:cubicBezTo>
                      <a:pt x="1221" y="298"/>
                      <a:pt x="1218" y="298"/>
                      <a:pt x="1217" y="302"/>
                    </a:cubicBezTo>
                    <a:cubicBezTo>
                      <a:pt x="1217" y="302"/>
                      <a:pt x="1216" y="303"/>
                      <a:pt x="1215" y="302"/>
                    </a:cubicBezTo>
                    <a:cubicBezTo>
                      <a:pt x="1214" y="302"/>
                      <a:pt x="1214" y="302"/>
                      <a:pt x="1214" y="301"/>
                    </a:cubicBezTo>
                    <a:cubicBezTo>
                      <a:pt x="1214" y="300"/>
                      <a:pt x="1214" y="299"/>
                      <a:pt x="1213" y="299"/>
                    </a:cubicBezTo>
                    <a:cubicBezTo>
                      <a:pt x="1213" y="300"/>
                      <a:pt x="1213" y="301"/>
                      <a:pt x="1211" y="300"/>
                    </a:cubicBezTo>
                    <a:cubicBezTo>
                      <a:pt x="1209" y="299"/>
                      <a:pt x="1207" y="300"/>
                      <a:pt x="1206" y="302"/>
                    </a:cubicBezTo>
                    <a:cubicBezTo>
                      <a:pt x="1207" y="301"/>
                      <a:pt x="1208" y="300"/>
                      <a:pt x="1209" y="300"/>
                    </a:cubicBezTo>
                    <a:cubicBezTo>
                      <a:pt x="1210" y="300"/>
                      <a:pt x="1211" y="300"/>
                      <a:pt x="1210" y="302"/>
                    </a:cubicBezTo>
                    <a:cubicBezTo>
                      <a:pt x="1210" y="303"/>
                      <a:pt x="1210" y="304"/>
                      <a:pt x="1210" y="305"/>
                    </a:cubicBezTo>
                    <a:cubicBezTo>
                      <a:pt x="1210" y="306"/>
                      <a:pt x="1210" y="307"/>
                      <a:pt x="1210" y="308"/>
                    </a:cubicBezTo>
                    <a:cubicBezTo>
                      <a:pt x="1211" y="309"/>
                      <a:pt x="1211" y="310"/>
                      <a:pt x="1211" y="311"/>
                    </a:cubicBezTo>
                    <a:cubicBezTo>
                      <a:pt x="1211" y="313"/>
                      <a:pt x="1210" y="315"/>
                      <a:pt x="1207" y="314"/>
                    </a:cubicBezTo>
                    <a:cubicBezTo>
                      <a:pt x="1209" y="317"/>
                      <a:pt x="1209" y="318"/>
                      <a:pt x="1206" y="319"/>
                    </a:cubicBezTo>
                    <a:cubicBezTo>
                      <a:pt x="1205" y="320"/>
                      <a:pt x="1205" y="320"/>
                      <a:pt x="1205" y="321"/>
                    </a:cubicBezTo>
                    <a:cubicBezTo>
                      <a:pt x="1205" y="322"/>
                      <a:pt x="1205" y="322"/>
                      <a:pt x="1206" y="322"/>
                    </a:cubicBezTo>
                    <a:cubicBezTo>
                      <a:pt x="1207" y="322"/>
                      <a:pt x="1208" y="321"/>
                      <a:pt x="1208" y="323"/>
                    </a:cubicBezTo>
                    <a:cubicBezTo>
                      <a:pt x="1208" y="323"/>
                      <a:pt x="1207" y="324"/>
                      <a:pt x="1206" y="324"/>
                    </a:cubicBezTo>
                    <a:cubicBezTo>
                      <a:pt x="1205" y="325"/>
                      <a:pt x="1205" y="325"/>
                      <a:pt x="1202" y="324"/>
                    </a:cubicBezTo>
                    <a:cubicBezTo>
                      <a:pt x="1204" y="325"/>
                      <a:pt x="1205" y="326"/>
                      <a:pt x="1206" y="327"/>
                    </a:cubicBezTo>
                    <a:cubicBezTo>
                      <a:pt x="1207" y="327"/>
                      <a:pt x="1208" y="328"/>
                      <a:pt x="1208" y="329"/>
                    </a:cubicBezTo>
                    <a:cubicBezTo>
                      <a:pt x="1207" y="330"/>
                      <a:pt x="1206" y="330"/>
                      <a:pt x="1205" y="330"/>
                    </a:cubicBezTo>
                    <a:cubicBezTo>
                      <a:pt x="1204" y="331"/>
                      <a:pt x="1202" y="331"/>
                      <a:pt x="1201" y="329"/>
                    </a:cubicBezTo>
                    <a:cubicBezTo>
                      <a:pt x="1199" y="328"/>
                      <a:pt x="1196" y="329"/>
                      <a:pt x="1195" y="331"/>
                    </a:cubicBezTo>
                    <a:cubicBezTo>
                      <a:pt x="1194" y="332"/>
                      <a:pt x="1193" y="331"/>
                      <a:pt x="1193" y="331"/>
                    </a:cubicBezTo>
                    <a:cubicBezTo>
                      <a:pt x="1190" y="331"/>
                      <a:pt x="1187" y="332"/>
                      <a:pt x="1184" y="333"/>
                    </a:cubicBezTo>
                    <a:cubicBezTo>
                      <a:pt x="1181" y="334"/>
                      <a:pt x="1178" y="335"/>
                      <a:pt x="1174" y="336"/>
                    </a:cubicBezTo>
                    <a:cubicBezTo>
                      <a:pt x="1175" y="337"/>
                      <a:pt x="1177" y="338"/>
                      <a:pt x="1175" y="340"/>
                    </a:cubicBezTo>
                    <a:cubicBezTo>
                      <a:pt x="1175" y="340"/>
                      <a:pt x="1175" y="340"/>
                      <a:pt x="1175" y="340"/>
                    </a:cubicBezTo>
                    <a:cubicBezTo>
                      <a:pt x="1176" y="340"/>
                      <a:pt x="1178" y="340"/>
                      <a:pt x="1177" y="341"/>
                    </a:cubicBezTo>
                    <a:cubicBezTo>
                      <a:pt x="1175" y="343"/>
                      <a:pt x="1176" y="348"/>
                      <a:pt x="1171" y="347"/>
                    </a:cubicBezTo>
                    <a:cubicBezTo>
                      <a:pt x="1170" y="346"/>
                      <a:pt x="1167" y="347"/>
                      <a:pt x="1166" y="345"/>
                    </a:cubicBezTo>
                    <a:cubicBezTo>
                      <a:pt x="1165" y="349"/>
                      <a:pt x="1161" y="351"/>
                      <a:pt x="1158" y="349"/>
                    </a:cubicBezTo>
                    <a:cubicBezTo>
                      <a:pt x="1156" y="347"/>
                      <a:pt x="1155" y="348"/>
                      <a:pt x="1154" y="348"/>
                    </a:cubicBezTo>
                    <a:cubicBezTo>
                      <a:pt x="1148" y="350"/>
                      <a:pt x="1142" y="351"/>
                      <a:pt x="1138" y="347"/>
                    </a:cubicBezTo>
                    <a:cubicBezTo>
                      <a:pt x="1137" y="346"/>
                      <a:pt x="1137" y="346"/>
                      <a:pt x="1136" y="346"/>
                    </a:cubicBezTo>
                    <a:cubicBezTo>
                      <a:pt x="1136" y="346"/>
                      <a:pt x="1136" y="346"/>
                      <a:pt x="1136" y="346"/>
                    </a:cubicBezTo>
                    <a:cubicBezTo>
                      <a:pt x="1137" y="346"/>
                      <a:pt x="1138" y="346"/>
                      <a:pt x="1137" y="347"/>
                    </a:cubicBezTo>
                    <a:cubicBezTo>
                      <a:pt x="1137" y="348"/>
                      <a:pt x="1136" y="349"/>
                      <a:pt x="1135" y="349"/>
                    </a:cubicBezTo>
                    <a:cubicBezTo>
                      <a:pt x="1135" y="349"/>
                      <a:pt x="1133" y="349"/>
                      <a:pt x="1135" y="350"/>
                    </a:cubicBezTo>
                    <a:cubicBezTo>
                      <a:pt x="1136" y="350"/>
                      <a:pt x="1136" y="351"/>
                      <a:pt x="1135" y="352"/>
                    </a:cubicBezTo>
                    <a:cubicBezTo>
                      <a:pt x="1135" y="353"/>
                      <a:pt x="1134" y="352"/>
                      <a:pt x="1133" y="352"/>
                    </a:cubicBezTo>
                    <a:cubicBezTo>
                      <a:pt x="1131" y="352"/>
                      <a:pt x="1129" y="351"/>
                      <a:pt x="1127" y="349"/>
                    </a:cubicBezTo>
                    <a:cubicBezTo>
                      <a:pt x="1126" y="349"/>
                      <a:pt x="1124" y="349"/>
                      <a:pt x="1123" y="348"/>
                    </a:cubicBezTo>
                    <a:cubicBezTo>
                      <a:pt x="1122" y="346"/>
                      <a:pt x="1122" y="345"/>
                      <a:pt x="1126" y="345"/>
                    </a:cubicBezTo>
                    <a:cubicBezTo>
                      <a:pt x="1125" y="345"/>
                      <a:pt x="1124" y="345"/>
                      <a:pt x="1123" y="345"/>
                    </a:cubicBezTo>
                    <a:cubicBezTo>
                      <a:pt x="1119" y="345"/>
                      <a:pt x="1119" y="345"/>
                      <a:pt x="1120" y="348"/>
                    </a:cubicBezTo>
                    <a:cubicBezTo>
                      <a:pt x="1118" y="349"/>
                      <a:pt x="1116" y="351"/>
                      <a:pt x="1113" y="350"/>
                    </a:cubicBezTo>
                    <a:cubicBezTo>
                      <a:pt x="1113" y="349"/>
                      <a:pt x="1113" y="349"/>
                      <a:pt x="1114" y="348"/>
                    </a:cubicBezTo>
                    <a:cubicBezTo>
                      <a:pt x="1114" y="348"/>
                      <a:pt x="1115" y="347"/>
                      <a:pt x="1115" y="347"/>
                    </a:cubicBezTo>
                    <a:cubicBezTo>
                      <a:pt x="1115" y="347"/>
                      <a:pt x="1115" y="347"/>
                      <a:pt x="1115" y="347"/>
                    </a:cubicBezTo>
                    <a:cubicBezTo>
                      <a:pt x="1113" y="347"/>
                      <a:pt x="1114" y="344"/>
                      <a:pt x="1112" y="346"/>
                    </a:cubicBezTo>
                    <a:cubicBezTo>
                      <a:pt x="1111" y="347"/>
                      <a:pt x="1109" y="347"/>
                      <a:pt x="1108" y="346"/>
                    </a:cubicBezTo>
                    <a:cubicBezTo>
                      <a:pt x="1107" y="346"/>
                      <a:pt x="1106" y="345"/>
                      <a:pt x="1105" y="345"/>
                    </a:cubicBezTo>
                    <a:cubicBezTo>
                      <a:pt x="1104" y="345"/>
                      <a:pt x="1104" y="345"/>
                      <a:pt x="1104" y="345"/>
                    </a:cubicBezTo>
                    <a:cubicBezTo>
                      <a:pt x="1103" y="346"/>
                      <a:pt x="1103" y="347"/>
                      <a:pt x="1104" y="348"/>
                    </a:cubicBezTo>
                    <a:cubicBezTo>
                      <a:pt x="1104" y="348"/>
                      <a:pt x="1105" y="348"/>
                      <a:pt x="1106" y="348"/>
                    </a:cubicBezTo>
                    <a:cubicBezTo>
                      <a:pt x="1108" y="346"/>
                      <a:pt x="1111" y="347"/>
                      <a:pt x="1113" y="350"/>
                    </a:cubicBezTo>
                    <a:cubicBezTo>
                      <a:pt x="1109" y="351"/>
                      <a:pt x="1106" y="352"/>
                      <a:pt x="1102" y="351"/>
                    </a:cubicBezTo>
                    <a:cubicBezTo>
                      <a:pt x="1099" y="350"/>
                      <a:pt x="1096" y="350"/>
                      <a:pt x="1093" y="353"/>
                    </a:cubicBezTo>
                    <a:cubicBezTo>
                      <a:pt x="1091" y="355"/>
                      <a:pt x="1090" y="355"/>
                      <a:pt x="1088" y="352"/>
                    </a:cubicBezTo>
                    <a:cubicBezTo>
                      <a:pt x="1086" y="349"/>
                      <a:pt x="1084" y="350"/>
                      <a:pt x="1081" y="349"/>
                    </a:cubicBezTo>
                    <a:cubicBezTo>
                      <a:pt x="1080" y="349"/>
                      <a:pt x="1079" y="350"/>
                      <a:pt x="1078" y="349"/>
                    </a:cubicBezTo>
                    <a:cubicBezTo>
                      <a:pt x="1080" y="350"/>
                      <a:pt x="1082" y="350"/>
                      <a:pt x="1083" y="350"/>
                    </a:cubicBezTo>
                    <a:cubicBezTo>
                      <a:pt x="1088" y="351"/>
                      <a:pt x="1089" y="353"/>
                      <a:pt x="1087" y="358"/>
                    </a:cubicBezTo>
                    <a:cubicBezTo>
                      <a:pt x="1084" y="358"/>
                      <a:pt x="1082" y="359"/>
                      <a:pt x="1080" y="359"/>
                    </a:cubicBezTo>
                    <a:cubicBezTo>
                      <a:pt x="1079" y="358"/>
                      <a:pt x="1078" y="358"/>
                      <a:pt x="1077" y="358"/>
                    </a:cubicBezTo>
                    <a:cubicBezTo>
                      <a:pt x="1077" y="357"/>
                      <a:pt x="1077" y="358"/>
                      <a:pt x="1077" y="358"/>
                    </a:cubicBezTo>
                    <a:cubicBezTo>
                      <a:pt x="1077" y="357"/>
                      <a:pt x="1077" y="358"/>
                      <a:pt x="1077" y="358"/>
                    </a:cubicBezTo>
                    <a:cubicBezTo>
                      <a:pt x="1077" y="359"/>
                      <a:pt x="1076" y="359"/>
                      <a:pt x="1075" y="359"/>
                    </a:cubicBezTo>
                    <a:cubicBezTo>
                      <a:pt x="1073" y="357"/>
                      <a:pt x="1072" y="358"/>
                      <a:pt x="1070" y="358"/>
                    </a:cubicBezTo>
                    <a:cubicBezTo>
                      <a:pt x="1070" y="358"/>
                      <a:pt x="1069" y="357"/>
                      <a:pt x="1068" y="357"/>
                    </a:cubicBezTo>
                    <a:cubicBezTo>
                      <a:pt x="1068" y="357"/>
                      <a:pt x="1068" y="358"/>
                      <a:pt x="1068" y="358"/>
                    </a:cubicBezTo>
                    <a:cubicBezTo>
                      <a:pt x="1069" y="357"/>
                      <a:pt x="1069" y="358"/>
                      <a:pt x="1070" y="358"/>
                    </a:cubicBezTo>
                    <a:cubicBezTo>
                      <a:pt x="1070" y="358"/>
                      <a:pt x="1070" y="359"/>
                      <a:pt x="1070" y="359"/>
                    </a:cubicBezTo>
                    <a:cubicBezTo>
                      <a:pt x="1069" y="360"/>
                      <a:pt x="1069" y="360"/>
                      <a:pt x="1069" y="360"/>
                    </a:cubicBezTo>
                    <a:cubicBezTo>
                      <a:pt x="1065" y="359"/>
                      <a:pt x="1062" y="360"/>
                      <a:pt x="1059" y="360"/>
                    </a:cubicBezTo>
                    <a:cubicBezTo>
                      <a:pt x="1058" y="359"/>
                      <a:pt x="1059" y="360"/>
                      <a:pt x="1059" y="360"/>
                    </a:cubicBezTo>
                    <a:cubicBezTo>
                      <a:pt x="1059" y="361"/>
                      <a:pt x="1058" y="361"/>
                      <a:pt x="1058" y="362"/>
                    </a:cubicBezTo>
                    <a:cubicBezTo>
                      <a:pt x="1056" y="362"/>
                      <a:pt x="1055" y="362"/>
                      <a:pt x="1054" y="361"/>
                    </a:cubicBezTo>
                    <a:cubicBezTo>
                      <a:pt x="1050" y="360"/>
                      <a:pt x="1047" y="362"/>
                      <a:pt x="1044" y="363"/>
                    </a:cubicBezTo>
                    <a:cubicBezTo>
                      <a:pt x="1043" y="363"/>
                      <a:pt x="1042" y="364"/>
                      <a:pt x="1041" y="364"/>
                    </a:cubicBezTo>
                    <a:cubicBezTo>
                      <a:pt x="1040" y="364"/>
                      <a:pt x="1039" y="364"/>
                      <a:pt x="1038" y="365"/>
                    </a:cubicBezTo>
                    <a:cubicBezTo>
                      <a:pt x="1036" y="366"/>
                      <a:pt x="1033" y="366"/>
                      <a:pt x="1030" y="366"/>
                    </a:cubicBezTo>
                    <a:cubicBezTo>
                      <a:pt x="1029" y="366"/>
                      <a:pt x="1028" y="365"/>
                      <a:pt x="1027" y="366"/>
                    </a:cubicBezTo>
                    <a:cubicBezTo>
                      <a:pt x="1027" y="367"/>
                      <a:pt x="1023" y="368"/>
                      <a:pt x="1025" y="370"/>
                    </a:cubicBezTo>
                    <a:cubicBezTo>
                      <a:pt x="1025" y="371"/>
                      <a:pt x="1026" y="372"/>
                      <a:pt x="1025" y="372"/>
                    </a:cubicBezTo>
                    <a:cubicBezTo>
                      <a:pt x="1024" y="373"/>
                      <a:pt x="1024" y="372"/>
                      <a:pt x="1023" y="372"/>
                    </a:cubicBezTo>
                    <a:cubicBezTo>
                      <a:pt x="1022" y="371"/>
                      <a:pt x="1021" y="371"/>
                      <a:pt x="1020" y="369"/>
                    </a:cubicBezTo>
                    <a:cubicBezTo>
                      <a:pt x="1021" y="373"/>
                      <a:pt x="1019" y="375"/>
                      <a:pt x="1016" y="376"/>
                    </a:cubicBezTo>
                    <a:cubicBezTo>
                      <a:pt x="1014" y="376"/>
                      <a:pt x="1013" y="377"/>
                      <a:pt x="1012" y="378"/>
                    </a:cubicBezTo>
                    <a:cubicBezTo>
                      <a:pt x="1011" y="378"/>
                      <a:pt x="1010" y="379"/>
                      <a:pt x="1009" y="378"/>
                    </a:cubicBezTo>
                    <a:cubicBezTo>
                      <a:pt x="1008" y="377"/>
                      <a:pt x="1009" y="376"/>
                      <a:pt x="1010" y="375"/>
                    </a:cubicBezTo>
                    <a:cubicBezTo>
                      <a:pt x="1009" y="375"/>
                      <a:pt x="1008" y="376"/>
                      <a:pt x="1008" y="378"/>
                    </a:cubicBezTo>
                    <a:cubicBezTo>
                      <a:pt x="1008" y="379"/>
                      <a:pt x="1007" y="380"/>
                      <a:pt x="1006" y="380"/>
                    </a:cubicBezTo>
                    <a:cubicBezTo>
                      <a:pt x="1005" y="380"/>
                      <a:pt x="1003" y="380"/>
                      <a:pt x="1003" y="378"/>
                    </a:cubicBezTo>
                    <a:cubicBezTo>
                      <a:pt x="1003" y="377"/>
                      <a:pt x="1001" y="377"/>
                      <a:pt x="1000" y="376"/>
                    </a:cubicBezTo>
                    <a:cubicBezTo>
                      <a:pt x="1001" y="378"/>
                      <a:pt x="1001" y="380"/>
                      <a:pt x="999" y="379"/>
                    </a:cubicBezTo>
                    <a:cubicBezTo>
                      <a:pt x="995" y="377"/>
                      <a:pt x="992" y="379"/>
                      <a:pt x="988" y="380"/>
                    </a:cubicBezTo>
                    <a:cubicBezTo>
                      <a:pt x="988" y="380"/>
                      <a:pt x="987" y="380"/>
                      <a:pt x="987" y="380"/>
                    </a:cubicBezTo>
                    <a:cubicBezTo>
                      <a:pt x="984" y="380"/>
                      <a:pt x="982" y="379"/>
                      <a:pt x="980" y="381"/>
                    </a:cubicBezTo>
                    <a:cubicBezTo>
                      <a:pt x="976" y="381"/>
                      <a:pt x="974" y="385"/>
                      <a:pt x="969" y="385"/>
                    </a:cubicBezTo>
                    <a:cubicBezTo>
                      <a:pt x="967" y="384"/>
                      <a:pt x="966" y="382"/>
                      <a:pt x="964" y="382"/>
                    </a:cubicBezTo>
                    <a:cubicBezTo>
                      <a:pt x="966" y="383"/>
                      <a:pt x="966" y="384"/>
                      <a:pt x="964" y="384"/>
                    </a:cubicBezTo>
                    <a:cubicBezTo>
                      <a:pt x="962" y="385"/>
                      <a:pt x="959" y="383"/>
                      <a:pt x="959" y="387"/>
                    </a:cubicBezTo>
                    <a:cubicBezTo>
                      <a:pt x="959" y="388"/>
                      <a:pt x="958" y="387"/>
                      <a:pt x="957" y="387"/>
                    </a:cubicBezTo>
                    <a:cubicBezTo>
                      <a:pt x="955" y="388"/>
                      <a:pt x="953" y="387"/>
                      <a:pt x="952" y="388"/>
                    </a:cubicBezTo>
                    <a:cubicBezTo>
                      <a:pt x="951" y="389"/>
                      <a:pt x="950" y="389"/>
                      <a:pt x="949" y="389"/>
                    </a:cubicBezTo>
                    <a:cubicBezTo>
                      <a:pt x="949" y="389"/>
                      <a:pt x="949" y="389"/>
                      <a:pt x="948" y="389"/>
                    </a:cubicBezTo>
                    <a:cubicBezTo>
                      <a:pt x="947" y="390"/>
                      <a:pt x="945" y="388"/>
                      <a:pt x="944" y="389"/>
                    </a:cubicBezTo>
                    <a:cubicBezTo>
                      <a:pt x="941" y="389"/>
                      <a:pt x="938" y="389"/>
                      <a:pt x="936" y="391"/>
                    </a:cubicBezTo>
                    <a:cubicBezTo>
                      <a:pt x="934" y="391"/>
                      <a:pt x="933" y="391"/>
                      <a:pt x="931" y="391"/>
                    </a:cubicBezTo>
                    <a:cubicBezTo>
                      <a:pt x="931" y="391"/>
                      <a:pt x="931" y="391"/>
                      <a:pt x="931" y="391"/>
                    </a:cubicBezTo>
                    <a:cubicBezTo>
                      <a:pt x="930" y="392"/>
                      <a:pt x="928" y="391"/>
                      <a:pt x="928" y="391"/>
                    </a:cubicBezTo>
                    <a:cubicBezTo>
                      <a:pt x="926" y="388"/>
                      <a:pt x="926" y="391"/>
                      <a:pt x="925" y="392"/>
                    </a:cubicBezTo>
                    <a:cubicBezTo>
                      <a:pt x="924" y="391"/>
                      <a:pt x="924" y="392"/>
                      <a:pt x="923" y="392"/>
                    </a:cubicBezTo>
                    <a:cubicBezTo>
                      <a:pt x="922" y="392"/>
                      <a:pt x="922" y="392"/>
                      <a:pt x="921" y="392"/>
                    </a:cubicBezTo>
                    <a:cubicBezTo>
                      <a:pt x="920" y="393"/>
                      <a:pt x="919" y="392"/>
                      <a:pt x="917" y="393"/>
                    </a:cubicBezTo>
                    <a:cubicBezTo>
                      <a:pt x="917" y="393"/>
                      <a:pt x="917" y="393"/>
                      <a:pt x="917" y="393"/>
                    </a:cubicBezTo>
                    <a:cubicBezTo>
                      <a:pt x="915" y="393"/>
                      <a:pt x="913" y="393"/>
                      <a:pt x="912" y="393"/>
                    </a:cubicBezTo>
                    <a:cubicBezTo>
                      <a:pt x="910" y="393"/>
                      <a:pt x="909" y="393"/>
                      <a:pt x="908" y="394"/>
                    </a:cubicBezTo>
                    <a:cubicBezTo>
                      <a:pt x="907" y="394"/>
                      <a:pt x="907" y="395"/>
                      <a:pt x="906" y="395"/>
                    </a:cubicBezTo>
                    <a:cubicBezTo>
                      <a:pt x="906" y="395"/>
                      <a:pt x="906" y="395"/>
                      <a:pt x="906" y="395"/>
                    </a:cubicBezTo>
                    <a:cubicBezTo>
                      <a:pt x="905" y="394"/>
                      <a:pt x="904" y="394"/>
                      <a:pt x="904" y="394"/>
                    </a:cubicBezTo>
                    <a:cubicBezTo>
                      <a:pt x="903" y="394"/>
                      <a:pt x="903" y="394"/>
                      <a:pt x="902" y="394"/>
                    </a:cubicBezTo>
                    <a:cubicBezTo>
                      <a:pt x="902" y="394"/>
                      <a:pt x="901" y="394"/>
                      <a:pt x="901" y="394"/>
                    </a:cubicBezTo>
                    <a:cubicBezTo>
                      <a:pt x="899" y="393"/>
                      <a:pt x="897" y="395"/>
                      <a:pt x="895" y="394"/>
                    </a:cubicBezTo>
                    <a:cubicBezTo>
                      <a:pt x="895" y="394"/>
                      <a:pt x="895" y="394"/>
                      <a:pt x="894" y="394"/>
                    </a:cubicBezTo>
                    <a:cubicBezTo>
                      <a:pt x="893" y="395"/>
                      <a:pt x="891" y="395"/>
                      <a:pt x="890" y="395"/>
                    </a:cubicBezTo>
                    <a:cubicBezTo>
                      <a:pt x="890" y="395"/>
                      <a:pt x="890" y="395"/>
                      <a:pt x="889" y="396"/>
                    </a:cubicBezTo>
                    <a:cubicBezTo>
                      <a:pt x="889" y="396"/>
                      <a:pt x="888" y="397"/>
                      <a:pt x="887" y="396"/>
                    </a:cubicBezTo>
                    <a:cubicBezTo>
                      <a:pt x="886" y="397"/>
                      <a:pt x="886" y="394"/>
                      <a:pt x="884" y="395"/>
                    </a:cubicBezTo>
                    <a:cubicBezTo>
                      <a:pt x="884" y="395"/>
                      <a:pt x="884" y="396"/>
                      <a:pt x="883" y="396"/>
                    </a:cubicBezTo>
                    <a:cubicBezTo>
                      <a:pt x="883" y="396"/>
                      <a:pt x="883" y="396"/>
                      <a:pt x="882" y="396"/>
                    </a:cubicBezTo>
                    <a:cubicBezTo>
                      <a:pt x="881" y="396"/>
                      <a:pt x="881" y="394"/>
                      <a:pt x="881" y="394"/>
                    </a:cubicBezTo>
                    <a:cubicBezTo>
                      <a:pt x="879" y="393"/>
                      <a:pt x="878" y="393"/>
                      <a:pt x="877" y="394"/>
                    </a:cubicBezTo>
                    <a:cubicBezTo>
                      <a:pt x="875" y="396"/>
                      <a:pt x="873" y="395"/>
                      <a:pt x="872" y="394"/>
                    </a:cubicBezTo>
                    <a:cubicBezTo>
                      <a:pt x="870" y="392"/>
                      <a:pt x="868" y="394"/>
                      <a:pt x="867" y="394"/>
                    </a:cubicBezTo>
                    <a:cubicBezTo>
                      <a:pt x="866" y="393"/>
                      <a:pt x="865" y="393"/>
                      <a:pt x="865" y="391"/>
                    </a:cubicBezTo>
                    <a:cubicBezTo>
                      <a:pt x="864" y="393"/>
                      <a:pt x="865" y="393"/>
                      <a:pt x="866" y="394"/>
                    </a:cubicBezTo>
                    <a:cubicBezTo>
                      <a:pt x="867" y="395"/>
                      <a:pt x="868" y="394"/>
                      <a:pt x="868" y="395"/>
                    </a:cubicBezTo>
                    <a:cubicBezTo>
                      <a:pt x="868" y="396"/>
                      <a:pt x="867" y="396"/>
                      <a:pt x="867" y="396"/>
                    </a:cubicBezTo>
                    <a:cubicBezTo>
                      <a:pt x="864" y="396"/>
                      <a:pt x="862" y="398"/>
                      <a:pt x="859" y="399"/>
                    </a:cubicBezTo>
                    <a:cubicBezTo>
                      <a:pt x="857" y="399"/>
                      <a:pt x="854" y="400"/>
                      <a:pt x="852" y="399"/>
                    </a:cubicBezTo>
                    <a:cubicBezTo>
                      <a:pt x="851" y="399"/>
                      <a:pt x="850" y="398"/>
                      <a:pt x="849" y="397"/>
                    </a:cubicBezTo>
                    <a:cubicBezTo>
                      <a:pt x="848" y="395"/>
                      <a:pt x="846" y="395"/>
                      <a:pt x="844" y="396"/>
                    </a:cubicBezTo>
                    <a:cubicBezTo>
                      <a:pt x="845" y="395"/>
                      <a:pt x="846" y="395"/>
                      <a:pt x="847" y="396"/>
                    </a:cubicBezTo>
                    <a:cubicBezTo>
                      <a:pt x="847" y="397"/>
                      <a:pt x="848" y="398"/>
                      <a:pt x="848" y="399"/>
                    </a:cubicBezTo>
                    <a:cubicBezTo>
                      <a:pt x="847" y="400"/>
                      <a:pt x="845" y="401"/>
                      <a:pt x="844" y="400"/>
                    </a:cubicBezTo>
                    <a:cubicBezTo>
                      <a:pt x="841" y="399"/>
                      <a:pt x="839" y="400"/>
                      <a:pt x="837" y="399"/>
                    </a:cubicBezTo>
                    <a:cubicBezTo>
                      <a:pt x="837" y="399"/>
                      <a:pt x="837" y="400"/>
                      <a:pt x="836" y="401"/>
                    </a:cubicBezTo>
                    <a:cubicBezTo>
                      <a:pt x="833" y="402"/>
                      <a:pt x="826" y="401"/>
                      <a:pt x="824" y="398"/>
                    </a:cubicBezTo>
                    <a:cubicBezTo>
                      <a:pt x="823" y="397"/>
                      <a:pt x="824" y="395"/>
                      <a:pt x="823" y="395"/>
                    </a:cubicBezTo>
                    <a:cubicBezTo>
                      <a:pt x="823" y="395"/>
                      <a:pt x="823" y="395"/>
                      <a:pt x="823" y="395"/>
                    </a:cubicBezTo>
                    <a:cubicBezTo>
                      <a:pt x="823" y="398"/>
                      <a:pt x="819" y="402"/>
                      <a:pt x="817" y="402"/>
                    </a:cubicBezTo>
                    <a:cubicBezTo>
                      <a:pt x="816" y="402"/>
                      <a:pt x="815" y="402"/>
                      <a:pt x="815" y="401"/>
                    </a:cubicBezTo>
                    <a:cubicBezTo>
                      <a:pt x="815" y="400"/>
                      <a:pt x="815" y="400"/>
                      <a:pt x="814" y="401"/>
                    </a:cubicBezTo>
                    <a:cubicBezTo>
                      <a:pt x="814" y="402"/>
                      <a:pt x="814" y="404"/>
                      <a:pt x="812" y="404"/>
                    </a:cubicBezTo>
                    <a:cubicBezTo>
                      <a:pt x="810" y="403"/>
                      <a:pt x="810" y="401"/>
                      <a:pt x="808" y="401"/>
                    </a:cubicBezTo>
                    <a:cubicBezTo>
                      <a:pt x="808" y="406"/>
                      <a:pt x="805" y="404"/>
                      <a:pt x="803" y="405"/>
                    </a:cubicBezTo>
                    <a:cubicBezTo>
                      <a:pt x="800" y="406"/>
                      <a:pt x="800" y="403"/>
                      <a:pt x="799" y="402"/>
                    </a:cubicBezTo>
                    <a:cubicBezTo>
                      <a:pt x="798" y="400"/>
                      <a:pt x="798" y="399"/>
                      <a:pt x="800" y="400"/>
                    </a:cubicBezTo>
                    <a:cubicBezTo>
                      <a:pt x="801" y="400"/>
                      <a:pt x="802" y="400"/>
                      <a:pt x="802" y="400"/>
                    </a:cubicBezTo>
                    <a:cubicBezTo>
                      <a:pt x="800" y="398"/>
                      <a:pt x="797" y="401"/>
                      <a:pt x="794" y="401"/>
                    </a:cubicBezTo>
                    <a:cubicBezTo>
                      <a:pt x="793" y="401"/>
                      <a:pt x="791" y="401"/>
                      <a:pt x="790" y="400"/>
                    </a:cubicBezTo>
                    <a:cubicBezTo>
                      <a:pt x="790" y="400"/>
                      <a:pt x="790" y="399"/>
                      <a:pt x="790" y="399"/>
                    </a:cubicBezTo>
                    <a:cubicBezTo>
                      <a:pt x="790" y="398"/>
                      <a:pt x="790" y="397"/>
                      <a:pt x="791" y="396"/>
                    </a:cubicBezTo>
                    <a:cubicBezTo>
                      <a:pt x="790" y="396"/>
                      <a:pt x="789" y="397"/>
                      <a:pt x="788" y="397"/>
                    </a:cubicBezTo>
                    <a:cubicBezTo>
                      <a:pt x="787" y="397"/>
                      <a:pt x="786" y="396"/>
                      <a:pt x="785" y="398"/>
                    </a:cubicBezTo>
                    <a:cubicBezTo>
                      <a:pt x="785" y="400"/>
                      <a:pt x="787" y="399"/>
                      <a:pt x="788" y="400"/>
                    </a:cubicBezTo>
                    <a:cubicBezTo>
                      <a:pt x="789" y="400"/>
                      <a:pt x="789" y="401"/>
                      <a:pt x="789" y="402"/>
                    </a:cubicBezTo>
                    <a:cubicBezTo>
                      <a:pt x="790" y="403"/>
                      <a:pt x="788" y="403"/>
                      <a:pt x="788" y="403"/>
                    </a:cubicBezTo>
                    <a:cubicBezTo>
                      <a:pt x="785" y="405"/>
                      <a:pt x="782" y="406"/>
                      <a:pt x="779" y="407"/>
                    </a:cubicBezTo>
                    <a:cubicBezTo>
                      <a:pt x="777" y="408"/>
                      <a:pt x="776" y="406"/>
                      <a:pt x="774" y="405"/>
                    </a:cubicBezTo>
                    <a:cubicBezTo>
                      <a:pt x="773" y="405"/>
                      <a:pt x="773" y="404"/>
                      <a:pt x="772" y="405"/>
                    </a:cubicBezTo>
                    <a:cubicBezTo>
                      <a:pt x="770" y="408"/>
                      <a:pt x="766" y="408"/>
                      <a:pt x="764" y="410"/>
                    </a:cubicBezTo>
                    <a:cubicBezTo>
                      <a:pt x="762" y="410"/>
                      <a:pt x="761" y="410"/>
                      <a:pt x="760" y="410"/>
                    </a:cubicBezTo>
                    <a:cubicBezTo>
                      <a:pt x="759" y="408"/>
                      <a:pt x="757" y="407"/>
                      <a:pt x="755" y="408"/>
                    </a:cubicBezTo>
                    <a:cubicBezTo>
                      <a:pt x="754" y="408"/>
                      <a:pt x="754" y="407"/>
                      <a:pt x="753" y="406"/>
                    </a:cubicBezTo>
                    <a:cubicBezTo>
                      <a:pt x="752" y="405"/>
                      <a:pt x="752" y="403"/>
                      <a:pt x="750" y="403"/>
                    </a:cubicBezTo>
                    <a:cubicBezTo>
                      <a:pt x="752" y="404"/>
                      <a:pt x="753" y="407"/>
                      <a:pt x="755" y="408"/>
                    </a:cubicBezTo>
                    <a:cubicBezTo>
                      <a:pt x="756" y="409"/>
                      <a:pt x="754" y="410"/>
                      <a:pt x="754" y="410"/>
                    </a:cubicBezTo>
                    <a:cubicBezTo>
                      <a:pt x="752" y="410"/>
                      <a:pt x="752" y="408"/>
                      <a:pt x="751" y="408"/>
                    </a:cubicBezTo>
                    <a:cubicBezTo>
                      <a:pt x="751" y="408"/>
                      <a:pt x="753" y="409"/>
                      <a:pt x="752" y="410"/>
                    </a:cubicBezTo>
                    <a:cubicBezTo>
                      <a:pt x="751" y="411"/>
                      <a:pt x="750" y="410"/>
                      <a:pt x="749" y="410"/>
                    </a:cubicBezTo>
                    <a:cubicBezTo>
                      <a:pt x="745" y="407"/>
                      <a:pt x="742" y="409"/>
                      <a:pt x="739" y="411"/>
                    </a:cubicBezTo>
                    <a:cubicBezTo>
                      <a:pt x="737" y="412"/>
                      <a:pt x="735" y="412"/>
                      <a:pt x="734" y="413"/>
                    </a:cubicBezTo>
                    <a:cubicBezTo>
                      <a:pt x="732" y="415"/>
                      <a:pt x="730" y="414"/>
                      <a:pt x="730" y="411"/>
                    </a:cubicBezTo>
                    <a:cubicBezTo>
                      <a:pt x="730" y="410"/>
                      <a:pt x="730" y="409"/>
                      <a:pt x="729" y="410"/>
                    </a:cubicBezTo>
                    <a:cubicBezTo>
                      <a:pt x="728" y="410"/>
                      <a:pt x="726" y="409"/>
                      <a:pt x="725" y="411"/>
                    </a:cubicBezTo>
                    <a:cubicBezTo>
                      <a:pt x="725" y="412"/>
                      <a:pt x="725" y="412"/>
                      <a:pt x="725" y="412"/>
                    </a:cubicBezTo>
                    <a:cubicBezTo>
                      <a:pt x="723" y="414"/>
                      <a:pt x="721" y="412"/>
                      <a:pt x="719" y="414"/>
                    </a:cubicBezTo>
                    <a:cubicBezTo>
                      <a:pt x="717" y="416"/>
                      <a:pt x="716" y="416"/>
                      <a:pt x="714" y="414"/>
                    </a:cubicBezTo>
                    <a:cubicBezTo>
                      <a:pt x="713" y="413"/>
                      <a:pt x="711" y="414"/>
                      <a:pt x="709" y="414"/>
                    </a:cubicBezTo>
                    <a:cubicBezTo>
                      <a:pt x="708" y="415"/>
                      <a:pt x="706" y="416"/>
                      <a:pt x="705" y="414"/>
                    </a:cubicBezTo>
                    <a:cubicBezTo>
                      <a:pt x="705" y="413"/>
                      <a:pt x="704" y="413"/>
                      <a:pt x="704" y="414"/>
                    </a:cubicBezTo>
                    <a:cubicBezTo>
                      <a:pt x="702" y="416"/>
                      <a:pt x="700" y="416"/>
                      <a:pt x="698" y="417"/>
                    </a:cubicBezTo>
                    <a:cubicBezTo>
                      <a:pt x="697" y="417"/>
                      <a:pt x="696" y="416"/>
                      <a:pt x="696" y="416"/>
                    </a:cubicBezTo>
                    <a:cubicBezTo>
                      <a:pt x="695" y="416"/>
                      <a:pt x="695" y="415"/>
                      <a:pt x="694" y="415"/>
                    </a:cubicBezTo>
                    <a:cubicBezTo>
                      <a:pt x="692" y="414"/>
                      <a:pt x="693" y="413"/>
                      <a:pt x="695" y="412"/>
                    </a:cubicBezTo>
                    <a:cubicBezTo>
                      <a:pt x="694" y="412"/>
                      <a:pt x="693" y="412"/>
                      <a:pt x="693" y="413"/>
                    </a:cubicBezTo>
                    <a:cubicBezTo>
                      <a:pt x="691" y="416"/>
                      <a:pt x="689" y="416"/>
                      <a:pt x="687" y="413"/>
                    </a:cubicBezTo>
                    <a:cubicBezTo>
                      <a:pt x="688" y="411"/>
                      <a:pt x="688" y="410"/>
                      <a:pt x="686" y="410"/>
                    </a:cubicBezTo>
                    <a:cubicBezTo>
                      <a:pt x="685" y="410"/>
                      <a:pt x="686" y="411"/>
                      <a:pt x="686" y="410"/>
                    </a:cubicBezTo>
                    <a:cubicBezTo>
                      <a:pt x="687" y="411"/>
                      <a:pt x="687" y="412"/>
                      <a:pt x="687" y="413"/>
                    </a:cubicBezTo>
                    <a:cubicBezTo>
                      <a:pt x="685" y="416"/>
                      <a:pt x="682" y="416"/>
                      <a:pt x="679" y="417"/>
                    </a:cubicBezTo>
                    <a:cubicBezTo>
                      <a:pt x="677" y="418"/>
                      <a:pt x="674" y="417"/>
                      <a:pt x="672" y="419"/>
                    </a:cubicBezTo>
                    <a:cubicBezTo>
                      <a:pt x="672" y="419"/>
                      <a:pt x="671" y="418"/>
                      <a:pt x="670" y="416"/>
                    </a:cubicBezTo>
                    <a:cubicBezTo>
                      <a:pt x="667" y="418"/>
                      <a:pt x="663" y="418"/>
                      <a:pt x="659" y="418"/>
                    </a:cubicBezTo>
                    <a:cubicBezTo>
                      <a:pt x="655" y="419"/>
                      <a:pt x="652" y="417"/>
                      <a:pt x="650" y="412"/>
                    </a:cubicBezTo>
                    <a:cubicBezTo>
                      <a:pt x="650" y="415"/>
                      <a:pt x="652" y="416"/>
                      <a:pt x="654" y="418"/>
                    </a:cubicBezTo>
                    <a:cubicBezTo>
                      <a:pt x="655" y="419"/>
                      <a:pt x="656" y="420"/>
                      <a:pt x="655" y="421"/>
                    </a:cubicBezTo>
                    <a:cubicBezTo>
                      <a:pt x="654" y="422"/>
                      <a:pt x="653" y="421"/>
                      <a:pt x="652" y="421"/>
                    </a:cubicBezTo>
                    <a:cubicBezTo>
                      <a:pt x="650" y="420"/>
                      <a:pt x="648" y="419"/>
                      <a:pt x="646" y="418"/>
                    </a:cubicBezTo>
                    <a:cubicBezTo>
                      <a:pt x="645" y="417"/>
                      <a:pt x="644" y="417"/>
                      <a:pt x="644" y="419"/>
                    </a:cubicBezTo>
                    <a:cubicBezTo>
                      <a:pt x="643" y="420"/>
                      <a:pt x="642" y="422"/>
                      <a:pt x="640" y="422"/>
                    </a:cubicBezTo>
                    <a:cubicBezTo>
                      <a:pt x="640" y="422"/>
                      <a:pt x="639" y="421"/>
                      <a:pt x="639" y="421"/>
                    </a:cubicBezTo>
                    <a:cubicBezTo>
                      <a:pt x="640" y="422"/>
                      <a:pt x="641" y="423"/>
                      <a:pt x="639" y="424"/>
                    </a:cubicBezTo>
                    <a:cubicBezTo>
                      <a:pt x="638" y="425"/>
                      <a:pt x="637" y="425"/>
                      <a:pt x="636" y="424"/>
                    </a:cubicBezTo>
                    <a:cubicBezTo>
                      <a:pt x="635" y="423"/>
                      <a:pt x="635" y="423"/>
                      <a:pt x="634" y="424"/>
                    </a:cubicBezTo>
                    <a:cubicBezTo>
                      <a:pt x="634" y="425"/>
                      <a:pt x="633" y="425"/>
                      <a:pt x="632" y="425"/>
                    </a:cubicBezTo>
                    <a:cubicBezTo>
                      <a:pt x="632" y="425"/>
                      <a:pt x="632" y="425"/>
                      <a:pt x="631" y="425"/>
                    </a:cubicBezTo>
                    <a:cubicBezTo>
                      <a:pt x="629" y="423"/>
                      <a:pt x="628" y="427"/>
                      <a:pt x="626" y="426"/>
                    </a:cubicBezTo>
                    <a:cubicBezTo>
                      <a:pt x="625" y="426"/>
                      <a:pt x="625" y="423"/>
                      <a:pt x="623" y="423"/>
                    </a:cubicBezTo>
                    <a:cubicBezTo>
                      <a:pt x="622" y="423"/>
                      <a:pt x="621" y="424"/>
                      <a:pt x="620" y="424"/>
                    </a:cubicBezTo>
                    <a:cubicBezTo>
                      <a:pt x="619" y="425"/>
                      <a:pt x="618" y="425"/>
                      <a:pt x="618" y="425"/>
                    </a:cubicBezTo>
                    <a:cubicBezTo>
                      <a:pt x="617" y="422"/>
                      <a:pt x="616" y="424"/>
                      <a:pt x="615" y="425"/>
                    </a:cubicBezTo>
                    <a:cubicBezTo>
                      <a:pt x="613" y="426"/>
                      <a:pt x="611" y="425"/>
                      <a:pt x="610" y="423"/>
                    </a:cubicBezTo>
                    <a:cubicBezTo>
                      <a:pt x="610" y="423"/>
                      <a:pt x="610" y="422"/>
                      <a:pt x="609" y="422"/>
                    </a:cubicBezTo>
                    <a:cubicBezTo>
                      <a:pt x="610" y="422"/>
                      <a:pt x="610" y="423"/>
                      <a:pt x="610" y="423"/>
                    </a:cubicBezTo>
                    <a:cubicBezTo>
                      <a:pt x="609" y="425"/>
                      <a:pt x="607" y="425"/>
                      <a:pt x="606" y="424"/>
                    </a:cubicBezTo>
                    <a:cubicBezTo>
                      <a:pt x="605" y="423"/>
                      <a:pt x="604" y="423"/>
                      <a:pt x="603" y="422"/>
                    </a:cubicBezTo>
                    <a:cubicBezTo>
                      <a:pt x="602" y="421"/>
                      <a:pt x="601" y="421"/>
                      <a:pt x="601" y="422"/>
                    </a:cubicBezTo>
                    <a:cubicBezTo>
                      <a:pt x="601" y="426"/>
                      <a:pt x="600" y="425"/>
                      <a:pt x="598" y="423"/>
                    </a:cubicBezTo>
                    <a:cubicBezTo>
                      <a:pt x="598" y="424"/>
                      <a:pt x="599" y="424"/>
                      <a:pt x="599" y="424"/>
                    </a:cubicBezTo>
                    <a:cubicBezTo>
                      <a:pt x="599" y="425"/>
                      <a:pt x="601" y="427"/>
                      <a:pt x="600" y="428"/>
                    </a:cubicBezTo>
                    <a:cubicBezTo>
                      <a:pt x="598" y="429"/>
                      <a:pt x="597" y="429"/>
                      <a:pt x="595" y="427"/>
                    </a:cubicBezTo>
                    <a:cubicBezTo>
                      <a:pt x="593" y="425"/>
                      <a:pt x="591" y="425"/>
                      <a:pt x="589" y="426"/>
                    </a:cubicBezTo>
                    <a:cubicBezTo>
                      <a:pt x="586" y="426"/>
                      <a:pt x="588" y="429"/>
                      <a:pt x="586" y="429"/>
                    </a:cubicBezTo>
                    <a:cubicBezTo>
                      <a:pt x="585" y="428"/>
                      <a:pt x="585" y="429"/>
                      <a:pt x="585" y="429"/>
                    </a:cubicBezTo>
                    <a:cubicBezTo>
                      <a:pt x="583" y="431"/>
                      <a:pt x="581" y="429"/>
                      <a:pt x="579" y="428"/>
                    </a:cubicBezTo>
                    <a:cubicBezTo>
                      <a:pt x="576" y="425"/>
                      <a:pt x="572" y="425"/>
                      <a:pt x="569" y="424"/>
                    </a:cubicBezTo>
                    <a:cubicBezTo>
                      <a:pt x="570" y="424"/>
                      <a:pt x="571" y="424"/>
                      <a:pt x="571" y="426"/>
                    </a:cubicBezTo>
                    <a:cubicBezTo>
                      <a:pt x="571" y="427"/>
                      <a:pt x="571" y="428"/>
                      <a:pt x="570" y="428"/>
                    </a:cubicBezTo>
                    <a:cubicBezTo>
                      <a:pt x="569" y="429"/>
                      <a:pt x="567" y="430"/>
                      <a:pt x="566" y="428"/>
                    </a:cubicBezTo>
                    <a:cubicBezTo>
                      <a:pt x="564" y="425"/>
                      <a:pt x="562" y="426"/>
                      <a:pt x="560" y="428"/>
                    </a:cubicBezTo>
                    <a:cubicBezTo>
                      <a:pt x="559" y="428"/>
                      <a:pt x="558" y="429"/>
                      <a:pt x="557" y="428"/>
                    </a:cubicBezTo>
                    <a:cubicBezTo>
                      <a:pt x="556" y="427"/>
                      <a:pt x="557" y="425"/>
                      <a:pt x="556" y="424"/>
                    </a:cubicBezTo>
                    <a:cubicBezTo>
                      <a:pt x="556" y="425"/>
                      <a:pt x="556" y="427"/>
                      <a:pt x="557" y="428"/>
                    </a:cubicBezTo>
                    <a:cubicBezTo>
                      <a:pt x="557" y="430"/>
                      <a:pt x="554" y="430"/>
                      <a:pt x="554" y="429"/>
                    </a:cubicBezTo>
                    <a:cubicBezTo>
                      <a:pt x="550" y="428"/>
                      <a:pt x="549" y="430"/>
                      <a:pt x="548" y="432"/>
                    </a:cubicBezTo>
                    <a:cubicBezTo>
                      <a:pt x="548" y="433"/>
                      <a:pt x="547" y="433"/>
                      <a:pt x="546" y="433"/>
                    </a:cubicBezTo>
                    <a:close/>
                  </a:path>
                </a:pathLst>
              </a:custGeom>
              <a:solidFill>
                <a:schemeClr val="bg1">
                  <a:lumMod val="95000"/>
                </a:schemeClr>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grpSp>
        <p:grpSp>
          <p:nvGrpSpPr>
            <p:cNvPr id="4" name="组合 3"/>
            <p:cNvGrpSpPr/>
            <p:nvPr>
              <p:custDataLst>
                <p:tags r:id="rId5"/>
              </p:custDataLst>
            </p:nvPr>
          </p:nvGrpSpPr>
          <p:grpSpPr>
            <a:xfrm>
              <a:off x="2415519" y="3144688"/>
              <a:ext cx="7717970" cy="1207115"/>
              <a:chOff x="2889070" y="2551122"/>
              <a:chExt cx="6733900" cy="1588115"/>
            </a:xfrm>
          </p:grpSpPr>
          <p:sp>
            <p:nvSpPr>
              <p:cNvPr id="5" name="Freeform 1027"/>
              <p:cNvSpPr/>
              <p:nvPr>
                <p:custDataLst>
                  <p:tags r:id="rId6"/>
                </p:custDataLst>
              </p:nvPr>
            </p:nvSpPr>
            <p:spPr bwMode="auto">
              <a:xfrm>
                <a:off x="3209110" y="2718762"/>
                <a:ext cx="6413860" cy="1420475"/>
              </a:xfrm>
              <a:custGeom>
                <a:avLst/>
                <a:gdLst>
                  <a:gd name="T0" fmla="*/ 499 w 1526"/>
                  <a:gd name="T1" fmla="*/ 423 h 443"/>
                  <a:gd name="T2" fmla="*/ 439 w 1526"/>
                  <a:gd name="T3" fmla="*/ 431 h 443"/>
                  <a:gd name="T4" fmla="*/ 385 w 1526"/>
                  <a:gd name="T5" fmla="*/ 436 h 443"/>
                  <a:gd name="T6" fmla="*/ 280 w 1526"/>
                  <a:gd name="T7" fmla="*/ 431 h 443"/>
                  <a:gd name="T8" fmla="*/ 216 w 1526"/>
                  <a:gd name="T9" fmla="*/ 422 h 443"/>
                  <a:gd name="T10" fmla="*/ 173 w 1526"/>
                  <a:gd name="T11" fmla="*/ 401 h 443"/>
                  <a:gd name="T12" fmla="*/ 138 w 1526"/>
                  <a:gd name="T13" fmla="*/ 382 h 443"/>
                  <a:gd name="T14" fmla="*/ 113 w 1526"/>
                  <a:gd name="T15" fmla="*/ 369 h 443"/>
                  <a:gd name="T16" fmla="*/ 80 w 1526"/>
                  <a:gd name="T17" fmla="*/ 342 h 443"/>
                  <a:gd name="T18" fmla="*/ 30 w 1526"/>
                  <a:gd name="T19" fmla="*/ 306 h 443"/>
                  <a:gd name="T20" fmla="*/ 24 w 1526"/>
                  <a:gd name="T21" fmla="*/ 289 h 443"/>
                  <a:gd name="T22" fmla="*/ 42 w 1526"/>
                  <a:gd name="T23" fmla="*/ 250 h 443"/>
                  <a:gd name="T24" fmla="*/ 37 w 1526"/>
                  <a:gd name="T25" fmla="*/ 209 h 443"/>
                  <a:gd name="T26" fmla="*/ 7 w 1526"/>
                  <a:gd name="T27" fmla="*/ 167 h 443"/>
                  <a:gd name="T28" fmla="*/ 44 w 1526"/>
                  <a:gd name="T29" fmla="*/ 139 h 443"/>
                  <a:gd name="T30" fmla="*/ 54 w 1526"/>
                  <a:gd name="T31" fmla="*/ 101 h 443"/>
                  <a:gd name="T32" fmla="*/ 114 w 1526"/>
                  <a:gd name="T33" fmla="*/ 87 h 443"/>
                  <a:gd name="T34" fmla="*/ 169 w 1526"/>
                  <a:gd name="T35" fmla="*/ 83 h 443"/>
                  <a:gd name="T36" fmla="*/ 242 w 1526"/>
                  <a:gd name="T37" fmla="*/ 79 h 443"/>
                  <a:gd name="T38" fmla="*/ 267 w 1526"/>
                  <a:gd name="T39" fmla="*/ 76 h 443"/>
                  <a:gd name="T40" fmla="*/ 318 w 1526"/>
                  <a:gd name="T41" fmla="*/ 69 h 443"/>
                  <a:gd name="T42" fmla="*/ 352 w 1526"/>
                  <a:gd name="T43" fmla="*/ 87 h 443"/>
                  <a:gd name="T44" fmla="*/ 407 w 1526"/>
                  <a:gd name="T45" fmla="*/ 93 h 443"/>
                  <a:gd name="T46" fmla="*/ 437 w 1526"/>
                  <a:gd name="T47" fmla="*/ 85 h 443"/>
                  <a:gd name="T48" fmla="*/ 472 w 1526"/>
                  <a:gd name="T49" fmla="*/ 69 h 443"/>
                  <a:gd name="T50" fmla="*/ 488 w 1526"/>
                  <a:gd name="T51" fmla="*/ 53 h 443"/>
                  <a:gd name="T52" fmla="*/ 523 w 1526"/>
                  <a:gd name="T53" fmla="*/ 53 h 443"/>
                  <a:gd name="T54" fmla="*/ 554 w 1526"/>
                  <a:gd name="T55" fmla="*/ 45 h 443"/>
                  <a:gd name="T56" fmla="*/ 596 w 1526"/>
                  <a:gd name="T57" fmla="*/ 53 h 443"/>
                  <a:gd name="T58" fmla="*/ 649 w 1526"/>
                  <a:gd name="T59" fmla="*/ 30 h 443"/>
                  <a:gd name="T60" fmla="*/ 686 w 1526"/>
                  <a:gd name="T61" fmla="*/ 33 h 443"/>
                  <a:gd name="T62" fmla="*/ 706 w 1526"/>
                  <a:gd name="T63" fmla="*/ 62 h 443"/>
                  <a:gd name="T64" fmla="*/ 748 w 1526"/>
                  <a:gd name="T65" fmla="*/ 61 h 443"/>
                  <a:gd name="T66" fmla="*/ 799 w 1526"/>
                  <a:gd name="T67" fmla="*/ 67 h 443"/>
                  <a:gd name="T68" fmla="*/ 804 w 1526"/>
                  <a:gd name="T69" fmla="*/ 77 h 443"/>
                  <a:gd name="T70" fmla="*/ 842 w 1526"/>
                  <a:gd name="T71" fmla="*/ 49 h 443"/>
                  <a:gd name="T72" fmla="*/ 864 w 1526"/>
                  <a:gd name="T73" fmla="*/ 10 h 443"/>
                  <a:gd name="T74" fmla="*/ 967 w 1526"/>
                  <a:gd name="T75" fmla="*/ 1 h 443"/>
                  <a:gd name="T76" fmla="*/ 1074 w 1526"/>
                  <a:gd name="T77" fmla="*/ 7 h 443"/>
                  <a:gd name="T78" fmla="*/ 1129 w 1526"/>
                  <a:gd name="T79" fmla="*/ 10 h 443"/>
                  <a:gd name="T80" fmla="*/ 1108 w 1526"/>
                  <a:gd name="T81" fmla="*/ 34 h 443"/>
                  <a:gd name="T82" fmla="*/ 1080 w 1526"/>
                  <a:gd name="T83" fmla="*/ 66 h 443"/>
                  <a:gd name="T84" fmla="*/ 1078 w 1526"/>
                  <a:gd name="T85" fmla="*/ 88 h 443"/>
                  <a:gd name="T86" fmla="*/ 1147 w 1526"/>
                  <a:gd name="T87" fmla="*/ 88 h 443"/>
                  <a:gd name="T88" fmla="*/ 1285 w 1526"/>
                  <a:gd name="T89" fmla="*/ 94 h 443"/>
                  <a:gd name="T90" fmla="*/ 1382 w 1526"/>
                  <a:gd name="T91" fmla="*/ 102 h 443"/>
                  <a:gd name="T92" fmla="*/ 1363 w 1526"/>
                  <a:gd name="T93" fmla="*/ 133 h 443"/>
                  <a:gd name="T94" fmla="*/ 1494 w 1526"/>
                  <a:gd name="T95" fmla="*/ 156 h 443"/>
                  <a:gd name="T96" fmla="*/ 1370 w 1526"/>
                  <a:gd name="T97" fmla="*/ 173 h 443"/>
                  <a:gd name="T98" fmla="*/ 1513 w 1526"/>
                  <a:gd name="T99" fmla="*/ 200 h 443"/>
                  <a:gd name="T100" fmla="*/ 1408 w 1526"/>
                  <a:gd name="T101" fmla="*/ 207 h 443"/>
                  <a:gd name="T102" fmla="*/ 1362 w 1526"/>
                  <a:gd name="T103" fmla="*/ 225 h 443"/>
                  <a:gd name="T104" fmla="*/ 1304 w 1526"/>
                  <a:gd name="T105" fmla="*/ 246 h 443"/>
                  <a:gd name="T106" fmla="*/ 1268 w 1526"/>
                  <a:gd name="T107" fmla="*/ 277 h 443"/>
                  <a:gd name="T108" fmla="*/ 1209 w 1526"/>
                  <a:gd name="T109" fmla="*/ 300 h 443"/>
                  <a:gd name="T110" fmla="*/ 1136 w 1526"/>
                  <a:gd name="T111" fmla="*/ 346 h 443"/>
                  <a:gd name="T112" fmla="*/ 1080 w 1526"/>
                  <a:gd name="T113" fmla="*/ 359 h 443"/>
                  <a:gd name="T114" fmla="*/ 1006 w 1526"/>
                  <a:gd name="T115" fmla="*/ 380 h 443"/>
                  <a:gd name="T116" fmla="*/ 904 w 1526"/>
                  <a:gd name="T117" fmla="*/ 394 h 443"/>
                  <a:gd name="T118" fmla="*/ 823 w 1526"/>
                  <a:gd name="T119" fmla="*/ 395 h 443"/>
                  <a:gd name="T120" fmla="*/ 754 w 1526"/>
                  <a:gd name="T121" fmla="*/ 410 h 443"/>
                  <a:gd name="T122" fmla="*/ 654 w 1526"/>
                  <a:gd name="T123" fmla="*/ 418 h 443"/>
                  <a:gd name="T124" fmla="*/ 585 w 1526"/>
                  <a:gd name="T125" fmla="*/ 42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6" h="442">
                    <a:moveTo>
                      <a:pt x="546" y="433"/>
                    </a:moveTo>
                    <a:cubicBezTo>
                      <a:pt x="546" y="433"/>
                      <a:pt x="545" y="435"/>
                      <a:pt x="544" y="433"/>
                    </a:cubicBezTo>
                    <a:cubicBezTo>
                      <a:pt x="542" y="433"/>
                      <a:pt x="540" y="434"/>
                      <a:pt x="537" y="434"/>
                    </a:cubicBezTo>
                    <a:cubicBezTo>
                      <a:pt x="536" y="433"/>
                      <a:pt x="534" y="432"/>
                      <a:pt x="532" y="434"/>
                    </a:cubicBezTo>
                    <a:cubicBezTo>
                      <a:pt x="531" y="435"/>
                      <a:pt x="530" y="435"/>
                      <a:pt x="529" y="434"/>
                    </a:cubicBezTo>
                    <a:cubicBezTo>
                      <a:pt x="528" y="433"/>
                      <a:pt x="528" y="434"/>
                      <a:pt x="527" y="434"/>
                    </a:cubicBezTo>
                    <a:cubicBezTo>
                      <a:pt x="527" y="434"/>
                      <a:pt x="526" y="434"/>
                      <a:pt x="526" y="434"/>
                    </a:cubicBezTo>
                    <a:cubicBezTo>
                      <a:pt x="525" y="433"/>
                      <a:pt x="525" y="432"/>
                      <a:pt x="524" y="433"/>
                    </a:cubicBezTo>
                    <a:cubicBezTo>
                      <a:pt x="523" y="433"/>
                      <a:pt x="523" y="433"/>
                      <a:pt x="523" y="433"/>
                    </a:cubicBezTo>
                    <a:cubicBezTo>
                      <a:pt x="522" y="433"/>
                      <a:pt x="521" y="433"/>
                      <a:pt x="519" y="432"/>
                    </a:cubicBezTo>
                    <a:cubicBezTo>
                      <a:pt x="519" y="432"/>
                      <a:pt x="519" y="431"/>
                      <a:pt x="518" y="431"/>
                    </a:cubicBezTo>
                    <a:cubicBezTo>
                      <a:pt x="518" y="430"/>
                      <a:pt x="519" y="430"/>
                      <a:pt x="519" y="429"/>
                    </a:cubicBezTo>
                    <a:cubicBezTo>
                      <a:pt x="519" y="429"/>
                      <a:pt x="519" y="429"/>
                      <a:pt x="519" y="429"/>
                    </a:cubicBezTo>
                    <a:cubicBezTo>
                      <a:pt x="519" y="429"/>
                      <a:pt x="519" y="429"/>
                      <a:pt x="519" y="429"/>
                    </a:cubicBezTo>
                    <a:cubicBezTo>
                      <a:pt x="519" y="429"/>
                      <a:pt x="519" y="429"/>
                      <a:pt x="519" y="430"/>
                    </a:cubicBezTo>
                    <a:cubicBezTo>
                      <a:pt x="517" y="430"/>
                      <a:pt x="516" y="431"/>
                      <a:pt x="515" y="429"/>
                    </a:cubicBezTo>
                    <a:cubicBezTo>
                      <a:pt x="516" y="431"/>
                      <a:pt x="514" y="431"/>
                      <a:pt x="512" y="432"/>
                    </a:cubicBezTo>
                    <a:cubicBezTo>
                      <a:pt x="512" y="432"/>
                      <a:pt x="512" y="432"/>
                      <a:pt x="511" y="432"/>
                    </a:cubicBezTo>
                    <a:cubicBezTo>
                      <a:pt x="509" y="431"/>
                      <a:pt x="506" y="431"/>
                      <a:pt x="504" y="431"/>
                    </a:cubicBezTo>
                    <a:cubicBezTo>
                      <a:pt x="504" y="431"/>
                      <a:pt x="504" y="431"/>
                      <a:pt x="505" y="431"/>
                    </a:cubicBezTo>
                    <a:cubicBezTo>
                      <a:pt x="506" y="432"/>
                      <a:pt x="507" y="432"/>
                      <a:pt x="507" y="433"/>
                    </a:cubicBezTo>
                    <a:cubicBezTo>
                      <a:pt x="506" y="435"/>
                      <a:pt x="505" y="434"/>
                      <a:pt x="504" y="434"/>
                    </a:cubicBezTo>
                    <a:cubicBezTo>
                      <a:pt x="503" y="434"/>
                      <a:pt x="503" y="434"/>
                      <a:pt x="502" y="435"/>
                    </a:cubicBezTo>
                    <a:cubicBezTo>
                      <a:pt x="502" y="435"/>
                      <a:pt x="502" y="436"/>
                      <a:pt x="501" y="436"/>
                    </a:cubicBezTo>
                    <a:cubicBezTo>
                      <a:pt x="500" y="435"/>
                      <a:pt x="499" y="434"/>
                      <a:pt x="499" y="433"/>
                    </a:cubicBezTo>
                    <a:cubicBezTo>
                      <a:pt x="499" y="432"/>
                      <a:pt x="500" y="432"/>
                      <a:pt x="500" y="432"/>
                    </a:cubicBezTo>
                    <a:cubicBezTo>
                      <a:pt x="499" y="432"/>
                      <a:pt x="497" y="431"/>
                      <a:pt x="498" y="429"/>
                    </a:cubicBezTo>
                    <a:cubicBezTo>
                      <a:pt x="498" y="427"/>
                      <a:pt x="501" y="427"/>
                      <a:pt x="502" y="427"/>
                    </a:cubicBezTo>
                    <a:cubicBezTo>
                      <a:pt x="501" y="426"/>
                      <a:pt x="501" y="425"/>
                      <a:pt x="499" y="423"/>
                    </a:cubicBezTo>
                    <a:cubicBezTo>
                      <a:pt x="500" y="425"/>
                      <a:pt x="503" y="427"/>
                      <a:pt x="498" y="427"/>
                    </a:cubicBezTo>
                    <a:cubicBezTo>
                      <a:pt x="497" y="427"/>
                      <a:pt x="497" y="429"/>
                      <a:pt x="496" y="430"/>
                    </a:cubicBezTo>
                    <a:cubicBezTo>
                      <a:pt x="494" y="433"/>
                      <a:pt x="490" y="433"/>
                      <a:pt x="488" y="430"/>
                    </a:cubicBezTo>
                    <a:cubicBezTo>
                      <a:pt x="487" y="428"/>
                      <a:pt x="488" y="427"/>
                      <a:pt x="488" y="425"/>
                    </a:cubicBezTo>
                    <a:cubicBezTo>
                      <a:pt x="488" y="425"/>
                      <a:pt x="488" y="425"/>
                      <a:pt x="488" y="425"/>
                    </a:cubicBezTo>
                    <a:cubicBezTo>
                      <a:pt x="487" y="427"/>
                      <a:pt x="486" y="427"/>
                      <a:pt x="485" y="426"/>
                    </a:cubicBezTo>
                    <a:cubicBezTo>
                      <a:pt x="485" y="426"/>
                      <a:pt x="484" y="426"/>
                      <a:pt x="484" y="426"/>
                    </a:cubicBezTo>
                    <a:cubicBezTo>
                      <a:pt x="485" y="427"/>
                      <a:pt x="488" y="426"/>
                      <a:pt x="487" y="430"/>
                    </a:cubicBezTo>
                    <a:cubicBezTo>
                      <a:pt x="487" y="430"/>
                      <a:pt x="488" y="431"/>
                      <a:pt x="487" y="431"/>
                    </a:cubicBezTo>
                    <a:cubicBezTo>
                      <a:pt x="486" y="431"/>
                      <a:pt x="486" y="431"/>
                      <a:pt x="485" y="430"/>
                    </a:cubicBezTo>
                    <a:cubicBezTo>
                      <a:pt x="485" y="430"/>
                      <a:pt x="484" y="429"/>
                      <a:pt x="483" y="429"/>
                    </a:cubicBezTo>
                    <a:cubicBezTo>
                      <a:pt x="484" y="429"/>
                      <a:pt x="486" y="430"/>
                      <a:pt x="485" y="432"/>
                    </a:cubicBezTo>
                    <a:cubicBezTo>
                      <a:pt x="484" y="433"/>
                      <a:pt x="483" y="433"/>
                      <a:pt x="481" y="432"/>
                    </a:cubicBezTo>
                    <a:cubicBezTo>
                      <a:pt x="480" y="432"/>
                      <a:pt x="479" y="430"/>
                      <a:pt x="477" y="431"/>
                    </a:cubicBezTo>
                    <a:cubicBezTo>
                      <a:pt x="474" y="431"/>
                      <a:pt x="472" y="431"/>
                      <a:pt x="470" y="433"/>
                    </a:cubicBezTo>
                    <a:cubicBezTo>
                      <a:pt x="468" y="435"/>
                      <a:pt x="463" y="433"/>
                      <a:pt x="461" y="430"/>
                    </a:cubicBezTo>
                    <a:cubicBezTo>
                      <a:pt x="461" y="429"/>
                      <a:pt x="462" y="428"/>
                      <a:pt x="462" y="427"/>
                    </a:cubicBezTo>
                    <a:cubicBezTo>
                      <a:pt x="459" y="428"/>
                      <a:pt x="459" y="428"/>
                      <a:pt x="458" y="431"/>
                    </a:cubicBezTo>
                    <a:cubicBezTo>
                      <a:pt x="458" y="432"/>
                      <a:pt x="455" y="433"/>
                      <a:pt x="453" y="432"/>
                    </a:cubicBezTo>
                    <a:cubicBezTo>
                      <a:pt x="452" y="431"/>
                      <a:pt x="452" y="430"/>
                      <a:pt x="453" y="430"/>
                    </a:cubicBezTo>
                    <a:cubicBezTo>
                      <a:pt x="453" y="430"/>
                      <a:pt x="453" y="429"/>
                      <a:pt x="453" y="429"/>
                    </a:cubicBezTo>
                    <a:cubicBezTo>
                      <a:pt x="453" y="429"/>
                      <a:pt x="453" y="429"/>
                      <a:pt x="453" y="429"/>
                    </a:cubicBezTo>
                    <a:cubicBezTo>
                      <a:pt x="452" y="430"/>
                      <a:pt x="451" y="428"/>
                      <a:pt x="450" y="428"/>
                    </a:cubicBezTo>
                    <a:cubicBezTo>
                      <a:pt x="450" y="429"/>
                      <a:pt x="451" y="429"/>
                      <a:pt x="451" y="430"/>
                    </a:cubicBezTo>
                    <a:cubicBezTo>
                      <a:pt x="451" y="431"/>
                      <a:pt x="452" y="432"/>
                      <a:pt x="451" y="433"/>
                    </a:cubicBezTo>
                    <a:cubicBezTo>
                      <a:pt x="451" y="434"/>
                      <a:pt x="450" y="434"/>
                      <a:pt x="449" y="434"/>
                    </a:cubicBezTo>
                    <a:cubicBezTo>
                      <a:pt x="446" y="433"/>
                      <a:pt x="443" y="434"/>
                      <a:pt x="440" y="433"/>
                    </a:cubicBezTo>
                    <a:cubicBezTo>
                      <a:pt x="439" y="433"/>
                      <a:pt x="439" y="433"/>
                      <a:pt x="439" y="433"/>
                    </a:cubicBezTo>
                    <a:cubicBezTo>
                      <a:pt x="439" y="432"/>
                      <a:pt x="440" y="431"/>
                      <a:pt x="439" y="431"/>
                    </a:cubicBezTo>
                    <a:cubicBezTo>
                      <a:pt x="439" y="431"/>
                      <a:pt x="438" y="431"/>
                      <a:pt x="438" y="431"/>
                    </a:cubicBezTo>
                    <a:cubicBezTo>
                      <a:pt x="437" y="432"/>
                      <a:pt x="437" y="432"/>
                      <a:pt x="436" y="433"/>
                    </a:cubicBezTo>
                    <a:cubicBezTo>
                      <a:pt x="436" y="433"/>
                      <a:pt x="436" y="433"/>
                      <a:pt x="435" y="433"/>
                    </a:cubicBezTo>
                    <a:cubicBezTo>
                      <a:pt x="432" y="435"/>
                      <a:pt x="430" y="434"/>
                      <a:pt x="427" y="433"/>
                    </a:cubicBezTo>
                    <a:cubicBezTo>
                      <a:pt x="426" y="433"/>
                      <a:pt x="426" y="432"/>
                      <a:pt x="426" y="432"/>
                    </a:cubicBezTo>
                    <a:cubicBezTo>
                      <a:pt x="426" y="431"/>
                      <a:pt x="426" y="431"/>
                      <a:pt x="426" y="431"/>
                    </a:cubicBezTo>
                    <a:cubicBezTo>
                      <a:pt x="426" y="431"/>
                      <a:pt x="426" y="431"/>
                      <a:pt x="426" y="431"/>
                    </a:cubicBezTo>
                    <a:cubicBezTo>
                      <a:pt x="423" y="432"/>
                      <a:pt x="420" y="433"/>
                      <a:pt x="418" y="433"/>
                    </a:cubicBezTo>
                    <a:cubicBezTo>
                      <a:pt x="417" y="433"/>
                      <a:pt x="417" y="434"/>
                      <a:pt x="417" y="434"/>
                    </a:cubicBezTo>
                    <a:cubicBezTo>
                      <a:pt x="416" y="435"/>
                      <a:pt x="416" y="437"/>
                      <a:pt x="414" y="438"/>
                    </a:cubicBezTo>
                    <a:cubicBezTo>
                      <a:pt x="414" y="438"/>
                      <a:pt x="413" y="437"/>
                      <a:pt x="413" y="438"/>
                    </a:cubicBezTo>
                    <a:cubicBezTo>
                      <a:pt x="412" y="439"/>
                      <a:pt x="412" y="439"/>
                      <a:pt x="412" y="439"/>
                    </a:cubicBezTo>
                    <a:cubicBezTo>
                      <a:pt x="411" y="439"/>
                      <a:pt x="409" y="439"/>
                      <a:pt x="408" y="438"/>
                    </a:cubicBezTo>
                    <a:cubicBezTo>
                      <a:pt x="408" y="438"/>
                      <a:pt x="408" y="438"/>
                      <a:pt x="408" y="438"/>
                    </a:cubicBezTo>
                    <a:cubicBezTo>
                      <a:pt x="409" y="439"/>
                      <a:pt x="408" y="438"/>
                      <a:pt x="408" y="439"/>
                    </a:cubicBezTo>
                    <a:cubicBezTo>
                      <a:pt x="408" y="440"/>
                      <a:pt x="407" y="440"/>
                      <a:pt x="406" y="439"/>
                    </a:cubicBezTo>
                    <a:cubicBezTo>
                      <a:pt x="405" y="438"/>
                      <a:pt x="404" y="436"/>
                      <a:pt x="404" y="434"/>
                    </a:cubicBezTo>
                    <a:cubicBezTo>
                      <a:pt x="405" y="434"/>
                      <a:pt x="404" y="434"/>
                      <a:pt x="404" y="434"/>
                    </a:cubicBezTo>
                    <a:cubicBezTo>
                      <a:pt x="404" y="434"/>
                      <a:pt x="404" y="434"/>
                      <a:pt x="404" y="434"/>
                    </a:cubicBezTo>
                    <a:cubicBezTo>
                      <a:pt x="404" y="436"/>
                      <a:pt x="404" y="437"/>
                      <a:pt x="403" y="436"/>
                    </a:cubicBezTo>
                    <a:cubicBezTo>
                      <a:pt x="401" y="435"/>
                      <a:pt x="401" y="438"/>
                      <a:pt x="399" y="437"/>
                    </a:cubicBezTo>
                    <a:cubicBezTo>
                      <a:pt x="399" y="437"/>
                      <a:pt x="399" y="437"/>
                      <a:pt x="400" y="438"/>
                    </a:cubicBezTo>
                    <a:cubicBezTo>
                      <a:pt x="400" y="439"/>
                      <a:pt x="399" y="439"/>
                      <a:pt x="399" y="440"/>
                    </a:cubicBezTo>
                    <a:cubicBezTo>
                      <a:pt x="398" y="440"/>
                      <a:pt x="397" y="440"/>
                      <a:pt x="397" y="439"/>
                    </a:cubicBezTo>
                    <a:cubicBezTo>
                      <a:pt x="396" y="437"/>
                      <a:pt x="395" y="438"/>
                      <a:pt x="393" y="438"/>
                    </a:cubicBezTo>
                    <a:cubicBezTo>
                      <a:pt x="392" y="438"/>
                      <a:pt x="390" y="438"/>
                      <a:pt x="392" y="436"/>
                    </a:cubicBezTo>
                    <a:cubicBezTo>
                      <a:pt x="392" y="436"/>
                      <a:pt x="392" y="436"/>
                      <a:pt x="393" y="436"/>
                    </a:cubicBezTo>
                    <a:cubicBezTo>
                      <a:pt x="392" y="436"/>
                      <a:pt x="392" y="436"/>
                      <a:pt x="392" y="436"/>
                    </a:cubicBezTo>
                    <a:cubicBezTo>
                      <a:pt x="390" y="437"/>
                      <a:pt x="387" y="436"/>
                      <a:pt x="385" y="436"/>
                    </a:cubicBezTo>
                    <a:cubicBezTo>
                      <a:pt x="384" y="436"/>
                      <a:pt x="384" y="436"/>
                      <a:pt x="384" y="435"/>
                    </a:cubicBezTo>
                    <a:cubicBezTo>
                      <a:pt x="384" y="431"/>
                      <a:pt x="381" y="432"/>
                      <a:pt x="379" y="432"/>
                    </a:cubicBezTo>
                    <a:cubicBezTo>
                      <a:pt x="375" y="432"/>
                      <a:pt x="372" y="431"/>
                      <a:pt x="369" y="431"/>
                    </a:cubicBezTo>
                    <a:cubicBezTo>
                      <a:pt x="370" y="431"/>
                      <a:pt x="372" y="430"/>
                      <a:pt x="373" y="432"/>
                    </a:cubicBezTo>
                    <a:cubicBezTo>
                      <a:pt x="373" y="434"/>
                      <a:pt x="371" y="434"/>
                      <a:pt x="369" y="435"/>
                    </a:cubicBezTo>
                    <a:cubicBezTo>
                      <a:pt x="366" y="437"/>
                      <a:pt x="363" y="437"/>
                      <a:pt x="360" y="435"/>
                    </a:cubicBezTo>
                    <a:cubicBezTo>
                      <a:pt x="358" y="434"/>
                      <a:pt x="352" y="437"/>
                      <a:pt x="351" y="438"/>
                    </a:cubicBezTo>
                    <a:cubicBezTo>
                      <a:pt x="351" y="439"/>
                      <a:pt x="351" y="441"/>
                      <a:pt x="350" y="441"/>
                    </a:cubicBezTo>
                    <a:cubicBezTo>
                      <a:pt x="348" y="441"/>
                      <a:pt x="347" y="439"/>
                      <a:pt x="347" y="438"/>
                    </a:cubicBezTo>
                    <a:cubicBezTo>
                      <a:pt x="347" y="438"/>
                      <a:pt x="347" y="438"/>
                      <a:pt x="347" y="438"/>
                    </a:cubicBezTo>
                    <a:cubicBezTo>
                      <a:pt x="347" y="437"/>
                      <a:pt x="347" y="436"/>
                      <a:pt x="346" y="435"/>
                    </a:cubicBezTo>
                    <a:cubicBezTo>
                      <a:pt x="344" y="435"/>
                      <a:pt x="344" y="436"/>
                      <a:pt x="343" y="437"/>
                    </a:cubicBezTo>
                    <a:cubicBezTo>
                      <a:pt x="342" y="439"/>
                      <a:pt x="341" y="440"/>
                      <a:pt x="339" y="440"/>
                    </a:cubicBezTo>
                    <a:cubicBezTo>
                      <a:pt x="338" y="441"/>
                      <a:pt x="336" y="443"/>
                      <a:pt x="335" y="440"/>
                    </a:cubicBezTo>
                    <a:cubicBezTo>
                      <a:pt x="334" y="439"/>
                      <a:pt x="333" y="441"/>
                      <a:pt x="332" y="441"/>
                    </a:cubicBezTo>
                    <a:cubicBezTo>
                      <a:pt x="328" y="439"/>
                      <a:pt x="325" y="435"/>
                      <a:pt x="320" y="433"/>
                    </a:cubicBezTo>
                    <a:cubicBezTo>
                      <a:pt x="319" y="434"/>
                      <a:pt x="320" y="436"/>
                      <a:pt x="319" y="437"/>
                    </a:cubicBezTo>
                    <a:cubicBezTo>
                      <a:pt x="319" y="437"/>
                      <a:pt x="318" y="438"/>
                      <a:pt x="317" y="437"/>
                    </a:cubicBezTo>
                    <a:cubicBezTo>
                      <a:pt x="317" y="437"/>
                      <a:pt x="317" y="436"/>
                      <a:pt x="316" y="436"/>
                    </a:cubicBezTo>
                    <a:cubicBezTo>
                      <a:pt x="317" y="437"/>
                      <a:pt x="317" y="437"/>
                      <a:pt x="317" y="437"/>
                    </a:cubicBezTo>
                    <a:cubicBezTo>
                      <a:pt x="318" y="439"/>
                      <a:pt x="320" y="441"/>
                      <a:pt x="317" y="443"/>
                    </a:cubicBezTo>
                    <a:cubicBezTo>
                      <a:pt x="316" y="443"/>
                      <a:pt x="316" y="443"/>
                      <a:pt x="315" y="442"/>
                    </a:cubicBezTo>
                    <a:cubicBezTo>
                      <a:pt x="313" y="440"/>
                      <a:pt x="311" y="442"/>
                      <a:pt x="309" y="442"/>
                    </a:cubicBezTo>
                    <a:cubicBezTo>
                      <a:pt x="308" y="443"/>
                      <a:pt x="307" y="443"/>
                      <a:pt x="306" y="442"/>
                    </a:cubicBezTo>
                    <a:cubicBezTo>
                      <a:pt x="305" y="440"/>
                      <a:pt x="304" y="441"/>
                      <a:pt x="303" y="442"/>
                    </a:cubicBezTo>
                    <a:cubicBezTo>
                      <a:pt x="300" y="443"/>
                      <a:pt x="299" y="443"/>
                      <a:pt x="297" y="439"/>
                    </a:cubicBezTo>
                    <a:cubicBezTo>
                      <a:pt x="297" y="437"/>
                      <a:pt x="293" y="435"/>
                      <a:pt x="291" y="435"/>
                    </a:cubicBezTo>
                    <a:cubicBezTo>
                      <a:pt x="287" y="436"/>
                      <a:pt x="284" y="436"/>
                      <a:pt x="282" y="431"/>
                    </a:cubicBezTo>
                    <a:cubicBezTo>
                      <a:pt x="282" y="430"/>
                      <a:pt x="281" y="431"/>
                      <a:pt x="280" y="431"/>
                    </a:cubicBezTo>
                    <a:cubicBezTo>
                      <a:pt x="276" y="432"/>
                      <a:pt x="274" y="435"/>
                      <a:pt x="273" y="438"/>
                    </a:cubicBezTo>
                    <a:cubicBezTo>
                      <a:pt x="271" y="440"/>
                      <a:pt x="271" y="437"/>
                      <a:pt x="270" y="437"/>
                    </a:cubicBezTo>
                    <a:cubicBezTo>
                      <a:pt x="270" y="436"/>
                      <a:pt x="271" y="435"/>
                      <a:pt x="271" y="434"/>
                    </a:cubicBezTo>
                    <a:cubicBezTo>
                      <a:pt x="271" y="434"/>
                      <a:pt x="273" y="433"/>
                      <a:pt x="271" y="432"/>
                    </a:cubicBezTo>
                    <a:cubicBezTo>
                      <a:pt x="270" y="432"/>
                      <a:pt x="270" y="431"/>
                      <a:pt x="271" y="431"/>
                    </a:cubicBezTo>
                    <a:cubicBezTo>
                      <a:pt x="273" y="429"/>
                      <a:pt x="271" y="429"/>
                      <a:pt x="270" y="428"/>
                    </a:cubicBezTo>
                    <a:cubicBezTo>
                      <a:pt x="271" y="430"/>
                      <a:pt x="270" y="432"/>
                      <a:pt x="270" y="434"/>
                    </a:cubicBezTo>
                    <a:cubicBezTo>
                      <a:pt x="269" y="435"/>
                      <a:pt x="268" y="435"/>
                      <a:pt x="268" y="434"/>
                    </a:cubicBezTo>
                    <a:cubicBezTo>
                      <a:pt x="266" y="433"/>
                      <a:pt x="265" y="432"/>
                      <a:pt x="263" y="432"/>
                    </a:cubicBezTo>
                    <a:cubicBezTo>
                      <a:pt x="262" y="431"/>
                      <a:pt x="261" y="431"/>
                      <a:pt x="261" y="429"/>
                    </a:cubicBezTo>
                    <a:cubicBezTo>
                      <a:pt x="261" y="428"/>
                      <a:pt x="262" y="428"/>
                      <a:pt x="263" y="428"/>
                    </a:cubicBezTo>
                    <a:cubicBezTo>
                      <a:pt x="263" y="428"/>
                      <a:pt x="264" y="429"/>
                      <a:pt x="264" y="429"/>
                    </a:cubicBezTo>
                    <a:cubicBezTo>
                      <a:pt x="264" y="428"/>
                      <a:pt x="263" y="429"/>
                      <a:pt x="263" y="428"/>
                    </a:cubicBezTo>
                    <a:cubicBezTo>
                      <a:pt x="261" y="428"/>
                      <a:pt x="258" y="430"/>
                      <a:pt x="256" y="428"/>
                    </a:cubicBezTo>
                    <a:cubicBezTo>
                      <a:pt x="255" y="427"/>
                      <a:pt x="254" y="427"/>
                      <a:pt x="253" y="426"/>
                    </a:cubicBezTo>
                    <a:cubicBezTo>
                      <a:pt x="253" y="425"/>
                      <a:pt x="253" y="424"/>
                      <a:pt x="252" y="425"/>
                    </a:cubicBezTo>
                    <a:cubicBezTo>
                      <a:pt x="251" y="425"/>
                      <a:pt x="250" y="426"/>
                      <a:pt x="251" y="427"/>
                    </a:cubicBezTo>
                    <a:cubicBezTo>
                      <a:pt x="251" y="428"/>
                      <a:pt x="251" y="429"/>
                      <a:pt x="249" y="429"/>
                    </a:cubicBezTo>
                    <a:cubicBezTo>
                      <a:pt x="248" y="429"/>
                      <a:pt x="246" y="429"/>
                      <a:pt x="246" y="427"/>
                    </a:cubicBezTo>
                    <a:cubicBezTo>
                      <a:pt x="246" y="427"/>
                      <a:pt x="246" y="426"/>
                      <a:pt x="245" y="427"/>
                    </a:cubicBezTo>
                    <a:cubicBezTo>
                      <a:pt x="244" y="427"/>
                      <a:pt x="244" y="427"/>
                      <a:pt x="243" y="426"/>
                    </a:cubicBezTo>
                    <a:cubicBezTo>
                      <a:pt x="243" y="426"/>
                      <a:pt x="243" y="425"/>
                      <a:pt x="242" y="425"/>
                    </a:cubicBezTo>
                    <a:cubicBezTo>
                      <a:pt x="239" y="427"/>
                      <a:pt x="237" y="424"/>
                      <a:pt x="235" y="423"/>
                    </a:cubicBezTo>
                    <a:cubicBezTo>
                      <a:pt x="234" y="422"/>
                      <a:pt x="232" y="421"/>
                      <a:pt x="231" y="421"/>
                    </a:cubicBezTo>
                    <a:cubicBezTo>
                      <a:pt x="230" y="421"/>
                      <a:pt x="229" y="420"/>
                      <a:pt x="229" y="422"/>
                    </a:cubicBezTo>
                    <a:cubicBezTo>
                      <a:pt x="229" y="424"/>
                      <a:pt x="227" y="423"/>
                      <a:pt x="226" y="422"/>
                    </a:cubicBezTo>
                    <a:cubicBezTo>
                      <a:pt x="225" y="422"/>
                      <a:pt x="225" y="421"/>
                      <a:pt x="224" y="423"/>
                    </a:cubicBezTo>
                    <a:cubicBezTo>
                      <a:pt x="223" y="424"/>
                      <a:pt x="219" y="424"/>
                      <a:pt x="217" y="423"/>
                    </a:cubicBezTo>
                    <a:cubicBezTo>
                      <a:pt x="216" y="423"/>
                      <a:pt x="216" y="422"/>
                      <a:pt x="216" y="422"/>
                    </a:cubicBezTo>
                    <a:cubicBezTo>
                      <a:pt x="216" y="421"/>
                      <a:pt x="217" y="420"/>
                      <a:pt x="218" y="420"/>
                    </a:cubicBezTo>
                    <a:cubicBezTo>
                      <a:pt x="218" y="420"/>
                      <a:pt x="219" y="420"/>
                      <a:pt x="220" y="420"/>
                    </a:cubicBezTo>
                    <a:cubicBezTo>
                      <a:pt x="221" y="421"/>
                      <a:pt x="222" y="420"/>
                      <a:pt x="222" y="419"/>
                    </a:cubicBezTo>
                    <a:cubicBezTo>
                      <a:pt x="222" y="418"/>
                      <a:pt x="221" y="418"/>
                      <a:pt x="220" y="418"/>
                    </a:cubicBezTo>
                    <a:cubicBezTo>
                      <a:pt x="218" y="419"/>
                      <a:pt x="217" y="417"/>
                      <a:pt x="217" y="416"/>
                    </a:cubicBezTo>
                    <a:cubicBezTo>
                      <a:pt x="215" y="417"/>
                      <a:pt x="215" y="418"/>
                      <a:pt x="215" y="420"/>
                    </a:cubicBezTo>
                    <a:cubicBezTo>
                      <a:pt x="216" y="421"/>
                      <a:pt x="215" y="422"/>
                      <a:pt x="215" y="422"/>
                    </a:cubicBezTo>
                    <a:cubicBezTo>
                      <a:pt x="214" y="423"/>
                      <a:pt x="213" y="423"/>
                      <a:pt x="212" y="422"/>
                    </a:cubicBezTo>
                    <a:cubicBezTo>
                      <a:pt x="211" y="420"/>
                      <a:pt x="210" y="421"/>
                      <a:pt x="209" y="421"/>
                    </a:cubicBezTo>
                    <a:cubicBezTo>
                      <a:pt x="209" y="422"/>
                      <a:pt x="208" y="422"/>
                      <a:pt x="207" y="422"/>
                    </a:cubicBezTo>
                    <a:cubicBezTo>
                      <a:pt x="207" y="422"/>
                      <a:pt x="206" y="422"/>
                      <a:pt x="206" y="422"/>
                    </a:cubicBezTo>
                    <a:cubicBezTo>
                      <a:pt x="206" y="422"/>
                      <a:pt x="205" y="422"/>
                      <a:pt x="204" y="422"/>
                    </a:cubicBezTo>
                    <a:cubicBezTo>
                      <a:pt x="204" y="422"/>
                      <a:pt x="204" y="422"/>
                      <a:pt x="203" y="422"/>
                    </a:cubicBezTo>
                    <a:cubicBezTo>
                      <a:pt x="202" y="421"/>
                      <a:pt x="200" y="420"/>
                      <a:pt x="201" y="417"/>
                    </a:cubicBezTo>
                    <a:cubicBezTo>
                      <a:pt x="200" y="416"/>
                      <a:pt x="198" y="415"/>
                      <a:pt x="198" y="413"/>
                    </a:cubicBezTo>
                    <a:cubicBezTo>
                      <a:pt x="197" y="413"/>
                      <a:pt x="197" y="412"/>
                      <a:pt x="197" y="412"/>
                    </a:cubicBezTo>
                    <a:cubicBezTo>
                      <a:pt x="195" y="411"/>
                      <a:pt x="194" y="410"/>
                      <a:pt x="191" y="409"/>
                    </a:cubicBezTo>
                    <a:cubicBezTo>
                      <a:pt x="189" y="409"/>
                      <a:pt x="188" y="410"/>
                      <a:pt x="188" y="412"/>
                    </a:cubicBezTo>
                    <a:cubicBezTo>
                      <a:pt x="187" y="413"/>
                      <a:pt x="187" y="414"/>
                      <a:pt x="185" y="414"/>
                    </a:cubicBezTo>
                    <a:cubicBezTo>
                      <a:pt x="184" y="414"/>
                      <a:pt x="183" y="413"/>
                      <a:pt x="183" y="412"/>
                    </a:cubicBezTo>
                    <a:cubicBezTo>
                      <a:pt x="182" y="410"/>
                      <a:pt x="183" y="409"/>
                      <a:pt x="184" y="409"/>
                    </a:cubicBezTo>
                    <a:cubicBezTo>
                      <a:pt x="183" y="410"/>
                      <a:pt x="181" y="411"/>
                      <a:pt x="179" y="409"/>
                    </a:cubicBezTo>
                    <a:cubicBezTo>
                      <a:pt x="178" y="408"/>
                      <a:pt x="177" y="408"/>
                      <a:pt x="177" y="407"/>
                    </a:cubicBezTo>
                    <a:cubicBezTo>
                      <a:pt x="178" y="405"/>
                      <a:pt x="179" y="406"/>
                      <a:pt x="180" y="405"/>
                    </a:cubicBezTo>
                    <a:cubicBezTo>
                      <a:pt x="176" y="406"/>
                      <a:pt x="174" y="404"/>
                      <a:pt x="173" y="401"/>
                    </a:cubicBezTo>
                    <a:cubicBezTo>
                      <a:pt x="173" y="401"/>
                      <a:pt x="173" y="401"/>
                      <a:pt x="173" y="401"/>
                    </a:cubicBezTo>
                    <a:cubicBezTo>
                      <a:pt x="172" y="400"/>
                      <a:pt x="174" y="400"/>
                      <a:pt x="173" y="399"/>
                    </a:cubicBezTo>
                    <a:cubicBezTo>
                      <a:pt x="173" y="399"/>
                      <a:pt x="173" y="399"/>
                      <a:pt x="172" y="399"/>
                    </a:cubicBezTo>
                    <a:cubicBezTo>
                      <a:pt x="172" y="400"/>
                      <a:pt x="173" y="401"/>
                      <a:pt x="173" y="401"/>
                    </a:cubicBezTo>
                    <a:cubicBezTo>
                      <a:pt x="172" y="403"/>
                      <a:pt x="170" y="404"/>
                      <a:pt x="171" y="406"/>
                    </a:cubicBezTo>
                    <a:cubicBezTo>
                      <a:pt x="171" y="407"/>
                      <a:pt x="170" y="407"/>
                      <a:pt x="169" y="408"/>
                    </a:cubicBezTo>
                    <a:cubicBezTo>
                      <a:pt x="168" y="408"/>
                      <a:pt x="168" y="407"/>
                      <a:pt x="167" y="406"/>
                    </a:cubicBezTo>
                    <a:cubicBezTo>
                      <a:pt x="167" y="405"/>
                      <a:pt x="167" y="404"/>
                      <a:pt x="167" y="403"/>
                    </a:cubicBezTo>
                    <a:cubicBezTo>
                      <a:pt x="167" y="403"/>
                      <a:pt x="167" y="402"/>
                      <a:pt x="167" y="402"/>
                    </a:cubicBezTo>
                    <a:cubicBezTo>
                      <a:pt x="166" y="402"/>
                      <a:pt x="166" y="402"/>
                      <a:pt x="166" y="402"/>
                    </a:cubicBezTo>
                    <a:cubicBezTo>
                      <a:pt x="166" y="401"/>
                      <a:pt x="166" y="401"/>
                      <a:pt x="166" y="400"/>
                    </a:cubicBezTo>
                    <a:cubicBezTo>
                      <a:pt x="166" y="401"/>
                      <a:pt x="166" y="401"/>
                      <a:pt x="165" y="402"/>
                    </a:cubicBezTo>
                    <a:cubicBezTo>
                      <a:pt x="163" y="403"/>
                      <a:pt x="161" y="404"/>
                      <a:pt x="159" y="403"/>
                    </a:cubicBezTo>
                    <a:cubicBezTo>
                      <a:pt x="157" y="402"/>
                      <a:pt x="154" y="401"/>
                      <a:pt x="153" y="399"/>
                    </a:cubicBezTo>
                    <a:cubicBezTo>
                      <a:pt x="153" y="398"/>
                      <a:pt x="152" y="398"/>
                      <a:pt x="152" y="399"/>
                    </a:cubicBezTo>
                    <a:cubicBezTo>
                      <a:pt x="152" y="400"/>
                      <a:pt x="151" y="400"/>
                      <a:pt x="151" y="400"/>
                    </a:cubicBezTo>
                    <a:cubicBezTo>
                      <a:pt x="150" y="401"/>
                      <a:pt x="148" y="400"/>
                      <a:pt x="148" y="399"/>
                    </a:cubicBezTo>
                    <a:cubicBezTo>
                      <a:pt x="148" y="397"/>
                      <a:pt x="149" y="396"/>
                      <a:pt x="150" y="395"/>
                    </a:cubicBezTo>
                    <a:cubicBezTo>
                      <a:pt x="149" y="395"/>
                      <a:pt x="147" y="396"/>
                      <a:pt x="146" y="394"/>
                    </a:cubicBezTo>
                    <a:cubicBezTo>
                      <a:pt x="144" y="393"/>
                      <a:pt x="147" y="393"/>
                      <a:pt x="147" y="391"/>
                    </a:cubicBezTo>
                    <a:cubicBezTo>
                      <a:pt x="145" y="392"/>
                      <a:pt x="144" y="391"/>
                      <a:pt x="142" y="391"/>
                    </a:cubicBezTo>
                    <a:cubicBezTo>
                      <a:pt x="144" y="392"/>
                      <a:pt x="144" y="395"/>
                      <a:pt x="143" y="396"/>
                    </a:cubicBezTo>
                    <a:cubicBezTo>
                      <a:pt x="142" y="397"/>
                      <a:pt x="142" y="397"/>
                      <a:pt x="142" y="397"/>
                    </a:cubicBezTo>
                    <a:cubicBezTo>
                      <a:pt x="138" y="398"/>
                      <a:pt x="135" y="398"/>
                      <a:pt x="132" y="399"/>
                    </a:cubicBezTo>
                    <a:cubicBezTo>
                      <a:pt x="132" y="399"/>
                      <a:pt x="131" y="399"/>
                      <a:pt x="131" y="399"/>
                    </a:cubicBezTo>
                    <a:cubicBezTo>
                      <a:pt x="132" y="395"/>
                      <a:pt x="132" y="392"/>
                      <a:pt x="135" y="389"/>
                    </a:cubicBezTo>
                    <a:cubicBezTo>
                      <a:pt x="135" y="389"/>
                      <a:pt x="135" y="389"/>
                      <a:pt x="135" y="389"/>
                    </a:cubicBezTo>
                    <a:cubicBezTo>
                      <a:pt x="136" y="390"/>
                      <a:pt x="136" y="390"/>
                      <a:pt x="137" y="390"/>
                    </a:cubicBezTo>
                    <a:cubicBezTo>
                      <a:pt x="137" y="390"/>
                      <a:pt x="136" y="390"/>
                      <a:pt x="137" y="389"/>
                    </a:cubicBezTo>
                    <a:cubicBezTo>
                      <a:pt x="137" y="389"/>
                      <a:pt x="137" y="389"/>
                      <a:pt x="137" y="389"/>
                    </a:cubicBezTo>
                    <a:cubicBezTo>
                      <a:pt x="137" y="386"/>
                      <a:pt x="137" y="384"/>
                      <a:pt x="140" y="384"/>
                    </a:cubicBezTo>
                    <a:cubicBezTo>
                      <a:pt x="140" y="384"/>
                      <a:pt x="139" y="383"/>
                      <a:pt x="139" y="383"/>
                    </a:cubicBezTo>
                    <a:cubicBezTo>
                      <a:pt x="139" y="383"/>
                      <a:pt x="139" y="382"/>
                      <a:pt x="138" y="382"/>
                    </a:cubicBezTo>
                    <a:cubicBezTo>
                      <a:pt x="138" y="382"/>
                      <a:pt x="138" y="380"/>
                      <a:pt x="136" y="381"/>
                    </a:cubicBezTo>
                    <a:cubicBezTo>
                      <a:pt x="137" y="381"/>
                      <a:pt x="135" y="382"/>
                      <a:pt x="137" y="382"/>
                    </a:cubicBezTo>
                    <a:cubicBezTo>
                      <a:pt x="137" y="382"/>
                      <a:pt x="138" y="382"/>
                      <a:pt x="138" y="382"/>
                    </a:cubicBezTo>
                    <a:cubicBezTo>
                      <a:pt x="139" y="382"/>
                      <a:pt x="139" y="383"/>
                      <a:pt x="139" y="383"/>
                    </a:cubicBezTo>
                    <a:cubicBezTo>
                      <a:pt x="139" y="386"/>
                      <a:pt x="136" y="384"/>
                      <a:pt x="136" y="386"/>
                    </a:cubicBezTo>
                    <a:cubicBezTo>
                      <a:pt x="136" y="387"/>
                      <a:pt x="140" y="387"/>
                      <a:pt x="137" y="389"/>
                    </a:cubicBezTo>
                    <a:cubicBezTo>
                      <a:pt x="136" y="390"/>
                      <a:pt x="136" y="390"/>
                      <a:pt x="136" y="389"/>
                    </a:cubicBezTo>
                    <a:cubicBezTo>
                      <a:pt x="134" y="388"/>
                      <a:pt x="134" y="389"/>
                      <a:pt x="133" y="390"/>
                    </a:cubicBezTo>
                    <a:cubicBezTo>
                      <a:pt x="131" y="391"/>
                      <a:pt x="130" y="391"/>
                      <a:pt x="128" y="390"/>
                    </a:cubicBezTo>
                    <a:cubicBezTo>
                      <a:pt x="127" y="389"/>
                      <a:pt x="126" y="387"/>
                      <a:pt x="124" y="386"/>
                    </a:cubicBezTo>
                    <a:cubicBezTo>
                      <a:pt x="124" y="386"/>
                      <a:pt x="124" y="385"/>
                      <a:pt x="124" y="385"/>
                    </a:cubicBezTo>
                    <a:cubicBezTo>
                      <a:pt x="125" y="384"/>
                      <a:pt x="126" y="383"/>
                      <a:pt x="128" y="384"/>
                    </a:cubicBezTo>
                    <a:cubicBezTo>
                      <a:pt x="129" y="384"/>
                      <a:pt x="130" y="384"/>
                      <a:pt x="131" y="385"/>
                    </a:cubicBezTo>
                    <a:cubicBezTo>
                      <a:pt x="131" y="385"/>
                      <a:pt x="131" y="385"/>
                      <a:pt x="131" y="386"/>
                    </a:cubicBezTo>
                    <a:cubicBezTo>
                      <a:pt x="132" y="385"/>
                      <a:pt x="131" y="385"/>
                      <a:pt x="131" y="385"/>
                    </a:cubicBezTo>
                    <a:cubicBezTo>
                      <a:pt x="131" y="383"/>
                      <a:pt x="131" y="382"/>
                      <a:pt x="130" y="381"/>
                    </a:cubicBezTo>
                    <a:cubicBezTo>
                      <a:pt x="128" y="379"/>
                      <a:pt x="128" y="378"/>
                      <a:pt x="131" y="377"/>
                    </a:cubicBezTo>
                    <a:cubicBezTo>
                      <a:pt x="129" y="377"/>
                      <a:pt x="128" y="378"/>
                      <a:pt x="129" y="380"/>
                    </a:cubicBezTo>
                    <a:cubicBezTo>
                      <a:pt x="129" y="381"/>
                      <a:pt x="131" y="382"/>
                      <a:pt x="129" y="383"/>
                    </a:cubicBezTo>
                    <a:cubicBezTo>
                      <a:pt x="128" y="384"/>
                      <a:pt x="127" y="383"/>
                      <a:pt x="127" y="382"/>
                    </a:cubicBezTo>
                    <a:cubicBezTo>
                      <a:pt x="126" y="381"/>
                      <a:pt x="125" y="381"/>
                      <a:pt x="124" y="382"/>
                    </a:cubicBezTo>
                    <a:cubicBezTo>
                      <a:pt x="121" y="382"/>
                      <a:pt x="122" y="381"/>
                      <a:pt x="121" y="379"/>
                    </a:cubicBezTo>
                    <a:cubicBezTo>
                      <a:pt x="120" y="377"/>
                      <a:pt x="121" y="376"/>
                      <a:pt x="121" y="375"/>
                    </a:cubicBezTo>
                    <a:cubicBezTo>
                      <a:pt x="121" y="374"/>
                      <a:pt x="121" y="374"/>
                      <a:pt x="120" y="374"/>
                    </a:cubicBezTo>
                    <a:cubicBezTo>
                      <a:pt x="118" y="374"/>
                      <a:pt x="117" y="372"/>
                      <a:pt x="116" y="371"/>
                    </a:cubicBezTo>
                    <a:cubicBezTo>
                      <a:pt x="115" y="371"/>
                      <a:pt x="115" y="372"/>
                      <a:pt x="114" y="372"/>
                    </a:cubicBezTo>
                    <a:cubicBezTo>
                      <a:pt x="114" y="372"/>
                      <a:pt x="113" y="373"/>
                      <a:pt x="113" y="372"/>
                    </a:cubicBezTo>
                    <a:cubicBezTo>
                      <a:pt x="112" y="372"/>
                      <a:pt x="112" y="371"/>
                      <a:pt x="113" y="371"/>
                    </a:cubicBezTo>
                    <a:cubicBezTo>
                      <a:pt x="113" y="370"/>
                      <a:pt x="113" y="370"/>
                      <a:pt x="113" y="369"/>
                    </a:cubicBezTo>
                    <a:cubicBezTo>
                      <a:pt x="114" y="366"/>
                      <a:pt x="115" y="363"/>
                      <a:pt x="112" y="361"/>
                    </a:cubicBezTo>
                    <a:cubicBezTo>
                      <a:pt x="111" y="359"/>
                      <a:pt x="110" y="357"/>
                      <a:pt x="107" y="356"/>
                    </a:cubicBezTo>
                    <a:cubicBezTo>
                      <a:pt x="105" y="355"/>
                      <a:pt x="105" y="353"/>
                      <a:pt x="108" y="350"/>
                    </a:cubicBezTo>
                    <a:cubicBezTo>
                      <a:pt x="107" y="349"/>
                      <a:pt x="104" y="348"/>
                      <a:pt x="104" y="347"/>
                    </a:cubicBezTo>
                    <a:cubicBezTo>
                      <a:pt x="103" y="344"/>
                      <a:pt x="101" y="343"/>
                      <a:pt x="98" y="343"/>
                    </a:cubicBezTo>
                    <a:cubicBezTo>
                      <a:pt x="98" y="343"/>
                      <a:pt x="97" y="342"/>
                      <a:pt x="97" y="341"/>
                    </a:cubicBezTo>
                    <a:cubicBezTo>
                      <a:pt x="97" y="340"/>
                      <a:pt x="98" y="340"/>
                      <a:pt x="99" y="340"/>
                    </a:cubicBezTo>
                    <a:cubicBezTo>
                      <a:pt x="101" y="340"/>
                      <a:pt x="102" y="339"/>
                      <a:pt x="103" y="338"/>
                    </a:cubicBezTo>
                    <a:cubicBezTo>
                      <a:pt x="103" y="337"/>
                      <a:pt x="102" y="338"/>
                      <a:pt x="101" y="338"/>
                    </a:cubicBezTo>
                    <a:cubicBezTo>
                      <a:pt x="99" y="340"/>
                      <a:pt x="97" y="340"/>
                      <a:pt x="95" y="338"/>
                    </a:cubicBezTo>
                    <a:cubicBezTo>
                      <a:pt x="93" y="337"/>
                      <a:pt x="91" y="337"/>
                      <a:pt x="89" y="337"/>
                    </a:cubicBezTo>
                    <a:cubicBezTo>
                      <a:pt x="89" y="337"/>
                      <a:pt x="88" y="337"/>
                      <a:pt x="88" y="336"/>
                    </a:cubicBezTo>
                    <a:cubicBezTo>
                      <a:pt x="89" y="334"/>
                      <a:pt x="91" y="333"/>
                      <a:pt x="93" y="333"/>
                    </a:cubicBezTo>
                    <a:cubicBezTo>
                      <a:pt x="96" y="333"/>
                      <a:pt x="100" y="333"/>
                      <a:pt x="104" y="332"/>
                    </a:cubicBezTo>
                    <a:cubicBezTo>
                      <a:pt x="103" y="331"/>
                      <a:pt x="102" y="331"/>
                      <a:pt x="102" y="332"/>
                    </a:cubicBezTo>
                    <a:cubicBezTo>
                      <a:pt x="100" y="334"/>
                      <a:pt x="97" y="332"/>
                      <a:pt x="96" y="333"/>
                    </a:cubicBezTo>
                    <a:cubicBezTo>
                      <a:pt x="95" y="333"/>
                      <a:pt x="94" y="333"/>
                      <a:pt x="93" y="332"/>
                    </a:cubicBezTo>
                    <a:cubicBezTo>
                      <a:pt x="93" y="330"/>
                      <a:pt x="94" y="330"/>
                      <a:pt x="96" y="330"/>
                    </a:cubicBezTo>
                    <a:cubicBezTo>
                      <a:pt x="95" y="329"/>
                      <a:pt x="94" y="328"/>
                      <a:pt x="93" y="328"/>
                    </a:cubicBezTo>
                    <a:cubicBezTo>
                      <a:pt x="95" y="329"/>
                      <a:pt x="94" y="330"/>
                      <a:pt x="93" y="330"/>
                    </a:cubicBezTo>
                    <a:cubicBezTo>
                      <a:pt x="91" y="330"/>
                      <a:pt x="89" y="331"/>
                      <a:pt x="88" y="332"/>
                    </a:cubicBezTo>
                    <a:cubicBezTo>
                      <a:pt x="87" y="332"/>
                      <a:pt x="87" y="332"/>
                      <a:pt x="87" y="332"/>
                    </a:cubicBezTo>
                    <a:cubicBezTo>
                      <a:pt x="84" y="332"/>
                      <a:pt x="81" y="333"/>
                      <a:pt x="79" y="331"/>
                    </a:cubicBezTo>
                    <a:cubicBezTo>
                      <a:pt x="80" y="329"/>
                      <a:pt x="82" y="328"/>
                      <a:pt x="84" y="329"/>
                    </a:cubicBezTo>
                    <a:cubicBezTo>
                      <a:pt x="82" y="327"/>
                      <a:pt x="82" y="330"/>
                      <a:pt x="80" y="329"/>
                    </a:cubicBezTo>
                    <a:cubicBezTo>
                      <a:pt x="79" y="329"/>
                      <a:pt x="78" y="328"/>
                      <a:pt x="76" y="328"/>
                    </a:cubicBezTo>
                    <a:cubicBezTo>
                      <a:pt x="78" y="329"/>
                      <a:pt x="79" y="331"/>
                      <a:pt x="81" y="332"/>
                    </a:cubicBezTo>
                    <a:cubicBezTo>
                      <a:pt x="82" y="332"/>
                      <a:pt x="83" y="334"/>
                      <a:pt x="83" y="335"/>
                    </a:cubicBezTo>
                    <a:cubicBezTo>
                      <a:pt x="82" y="337"/>
                      <a:pt x="82" y="340"/>
                      <a:pt x="80" y="342"/>
                    </a:cubicBezTo>
                    <a:cubicBezTo>
                      <a:pt x="80" y="342"/>
                      <a:pt x="79" y="343"/>
                      <a:pt x="79" y="343"/>
                    </a:cubicBezTo>
                    <a:cubicBezTo>
                      <a:pt x="76" y="342"/>
                      <a:pt x="76" y="344"/>
                      <a:pt x="75" y="345"/>
                    </a:cubicBezTo>
                    <a:cubicBezTo>
                      <a:pt x="76" y="345"/>
                      <a:pt x="76" y="344"/>
                      <a:pt x="77" y="344"/>
                    </a:cubicBezTo>
                    <a:cubicBezTo>
                      <a:pt x="78" y="343"/>
                      <a:pt x="79" y="343"/>
                      <a:pt x="80" y="344"/>
                    </a:cubicBezTo>
                    <a:cubicBezTo>
                      <a:pt x="82" y="345"/>
                      <a:pt x="80" y="346"/>
                      <a:pt x="80" y="346"/>
                    </a:cubicBezTo>
                    <a:cubicBezTo>
                      <a:pt x="79" y="349"/>
                      <a:pt x="77" y="351"/>
                      <a:pt x="75" y="352"/>
                    </a:cubicBezTo>
                    <a:cubicBezTo>
                      <a:pt x="74" y="353"/>
                      <a:pt x="74" y="354"/>
                      <a:pt x="72" y="354"/>
                    </a:cubicBezTo>
                    <a:cubicBezTo>
                      <a:pt x="71" y="352"/>
                      <a:pt x="71" y="351"/>
                      <a:pt x="72" y="350"/>
                    </a:cubicBezTo>
                    <a:cubicBezTo>
                      <a:pt x="71" y="349"/>
                      <a:pt x="69" y="350"/>
                      <a:pt x="69" y="347"/>
                    </a:cubicBezTo>
                    <a:cubicBezTo>
                      <a:pt x="69" y="345"/>
                      <a:pt x="68" y="341"/>
                      <a:pt x="73" y="343"/>
                    </a:cubicBezTo>
                    <a:cubicBezTo>
                      <a:pt x="73" y="341"/>
                      <a:pt x="71" y="341"/>
                      <a:pt x="71" y="340"/>
                    </a:cubicBezTo>
                    <a:cubicBezTo>
                      <a:pt x="70" y="339"/>
                      <a:pt x="69" y="338"/>
                      <a:pt x="70" y="337"/>
                    </a:cubicBezTo>
                    <a:cubicBezTo>
                      <a:pt x="73" y="336"/>
                      <a:pt x="71" y="333"/>
                      <a:pt x="72" y="332"/>
                    </a:cubicBezTo>
                    <a:cubicBezTo>
                      <a:pt x="69" y="331"/>
                      <a:pt x="68" y="328"/>
                      <a:pt x="66" y="329"/>
                    </a:cubicBezTo>
                    <a:cubicBezTo>
                      <a:pt x="63" y="329"/>
                      <a:pt x="60" y="329"/>
                      <a:pt x="57" y="329"/>
                    </a:cubicBezTo>
                    <a:cubicBezTo>
                      <a:pt x="56" y="329"/>
                      <a:pt x="55" y="330"/>
                      <a:pt x="54" y="331"/>
                    </a:cubicBezTo>
                    <a:cubicBezTo>
                      <a:pt x="53" y="333"/>
                      <a:pt x="51" y="333"/>
                      <a:pt x="50" y="331"/>
                    </a:cubicBezTo>
                    <a:cubicBezTo>
                      <a:pt x="48" y="329"/>
                      <a:pt x="46" y="327"/>
                      <a:pt x="43" y="326"/>
                    </a:cubicBezTo>
                    <a:cubicBezTo>
                      <a:pt x="42" y="325"/>
                      <a:pt x="41" y="324"/>
                      <a:pt x="42" y="323"/>
                    </a:cubicBezTo>
                    <a:cubicBezTo>
                      <a:pt x="43" y="322"/>
                      <a:pt x="43" y="322"/>
                      <a:pt x="42" y="322"/>
                    </a:cubicBezTo>
                    <a:cubicBezTo>
                      <a:pt x="39" y="321"/>
                      <a:pt x="40" y="319"/>
                      <a:pt x="39" y="317"/>
                    </a:cubicBezTo>
                    <a:cubicBezTo>
                      <a:pt x="38" y="315"/>
                      <a:pt x="40" y="315"/>
                      <a:pt x="42" y="314"/>
                    </a:cubicBezTo>
                    <a:cubicBezTo>
                      <a:pt x="41" y="315"/>
                      <a:pt x="40" y="315"/>
                      <a:pt x="40" y="315"/>
                    </a:cubicBezTo>
                    <a:cubicBezTo>
                      <a:pt x="39" y="315"/>
                      <a:pt x="37" y="316"/>
                      <a:pt x="37" y="315"/>
                    </a:cubicBezTo>
                    <a:cubicBezTo>
                      <a:pt x="36" y="314"/>
                      <a:pt x="35" y="312"/>
                      <a:pt x="36" y="311"/>
                    </a:cubicBezTo>
                    <a:cubicBezTo>
                      <a:pt x="37" y="310"/>
                      <a:pt x="38" y="309"/>
                      <a:pt x="36" y="308"/>
                    </a:cubicBezTo>
                    <a:cubicBezTo>
                      <a:pt x="36" y="308"/>
                      <a:pt x="36" y="306"/>
                      <a:pt x="35" y="308"/>
                    </a:cubicBezTo>
                    <a:cubicBezTo>
                      <a:pt x="35" y="309"/>
                      <a:pt x="33" y="309"/>
                      <a:pt x="33" y="308"/>
                    </a:cubicBezTo>
                    <a:cubicBezTo>
                      <a:pt x="32" y="307"/>
                      <a:pt x="31" y="306"/>
                      <a:pt x="30" y="306"/>
                    </a:cubicBezTo>
                    <a:cubicBezTo>
                      <a:pt x="30" y="306"/>
                      <a:pt x="31" y="306"/>
                      <a:pt x="31" y="307"/>
                    </a:cubicBezTo>
                    <a:cubicBezTo>
                      <a:pt x="32" y="308"/>
                      <a:pt x="32" y="309"/>
                      <a:pt x="32" y="310"/>
                    </a:cubicBezTo>
                    <a:cubicBezTo>
                      <a:pt x="31" y="311"/>
                      <a:pt x="32" y="312"/>
                      <a:pt x="32" y="313"/>
                    </a:cubicBezTo>
                    <a:cubicBezTo>
                      <a:pt x="34" y="316"/>
                      <a:pt x="34" y="316"/>
                      <a:pt x="31" y="317"/>
                    </a:cubicBezTo>
                    <a:cubicBezTo>
                      <a:pt x="31" y="317"/>
                      <a:pt x="30" y="317"/>
                      <a:pt x="30" y="317"/>
                    </a:cubicBezTo>
                    <a:cubicBezTo>
                      <a:pt x="29" y="318"/>
                      <a:pt x="28" y="319"/>
                      <a:pt x="27" y="319"/>
                    </a:cubicBezTo>
                    <a:cubicBezTo>
                      <a:pt x="26" y="319"/>
                      <a:pt x="26" y="319"/>
                      <a:pt x="25" y="318"/>
                    </a:cubicBezTo>
                    <a:cubicBezTo>
                      <a:pt x="23" y="316"/>
                      <a:pt x="23" y="316"/>
                      <a:pt x="20" y="317"/>
                    </a:cubicBezTo>
                    <a:cubicBezTo>
                      <a:pt x="19" y="317"/>
                      <a:pt x="19" y="317"/>
                      <a:pt x="20" y="318"/>
                    </a:cubicBezTo>
                    <a:cubicBezTo>
                      <a:pt x="20" y="318"/>
                      <a:pt x="21" y="318"/>
                      <a:pt x="22" y="319"/>
                    </a:cubicBezTo>
                    <a:cubicBezTo>
                      <a:pt x="22" y="321"/>
                      <a:pt x="20" y="321"/>
                      <a:pt x="19" y="321"/>
                    </a:cubicBezTo>
                    <a:cubicBezTo>
                      <a:pt x="18" y="321"/>
                      <a:pt x="18" y="321"/>
                      <a:pt x="17" y="322"/>
                    </a:cubicBezTo>
                    <a:cubicBezTo>
                      <a:pt x="13" y="324"/>
                      <a:pt x="11" y="323"/>
                      <a:pt x="10" y="318"/>
                    </a:cubicBezTo>
                    <a:cubicBezTo>
                      <a:pt x="10" y="317"/>
                      <a:pt x="8" y="316"/>
                      <a:pt x="8" y="315"/>
                    </a:cubicBezTo>
                    <a:cubicBezTo>
                      <a:pt x="9" y="314"/>
                      <a:pt x="9" y="313"/>
                      <a:pt x="9" y="312"/>
                    </a:cubicBezTo>
                    <a:cubicBezTo>
                      <a:pt x="8" y="311"/>
                      <a:pt x="8" y="310"/>
                      <a:pt x="7" y="310"/>
                    </a:cubicBezTo>
                    <a:cubicBezTo>
                      <a:pt x="6" y="310"/>
                      <a:pt x="6" y="310"/>
                      <a:pt x="6" y="310"/>
                    </a:cubicBezTo>
                    <a:cubicBezTo>
                      <a:pt x="5" y="310"/>
                      <a:pt x="4" y="310"/>
                      <a:pt x="3" y="309"/>
                    </a:cubicBezTo>
                    <a:cubicBezTo>
                      <a:pt x="3" y="309"/>
                      <a:pt x="3" y="308"/>
                      <a:pt x="2" y="308"/>
                    </a:cubicBezTo>
                    <a:cubicBezTo>
                      <a:pt x="0" y="304"/>
                      <a:pt x="2" y="301"/>
                      <a:pt x="8" y="300"/>
                    </a:cubicBezTo>
                    <a:cubicBezTo>
                      <a:pt x="10" y="298"/>
                      <a:pt x="13" y="298"/>
                      <a:pt x="14" y="296"/>
                    </a:cubicBezTo>
                    <a:cubicBezTo>
                      <a:pt x="15" y="295"/>
                      <a:pt x="15" y="295"/>
                      <a:pt x="15" y="295"/>
                    </a:cubicBezTo>
                    <a:cubicBezTo>
                      <a:pt x="17" y="294"/>
                      <a:pt x="19" y="291"/>
                      <a:pt x="22" y="294"/>
                    </a:cubicBezTo>
                    <a:cubicBezTo>
                      <a:pt x="22" y="294"/>
                      <a:pt x="22" y="295"/>
                      <a:pt x="23" y="295"/>
                    </a:cubicBezTo>
                    <a:cubicBezTo>
                      <a:pt x="24" y="296"/>
                      <a:pt x="24" y="299"/>
                      <a:pt x="27" y="296"/>
                    </a:cubicBezTo>
                    <a:cubicBezTo>
                      <a:pt x="27" y="295"/>
                      <a:pt x="27" y="295"/>
                      <a:pt x="27" y="295"/>
                    </a:cubicBezTo>
                    <a:cubicBezTo>
                      <a:pt x="28" y="295"/>
                      <a:pt x="29" y="295"/>
                      <a:pt x="29" y="295"/>
                    </a:cubicBezTo>
                    <a:cubicBezTo>
                      <a:pt x="27" y="296"/>
                      <a:pt x="30" y="292"/>
                      <a:pt x="27" y="293"/>
                    </a:cubicBezTo>
                    <a:cubicBezTo>
                      <a:pt x="25" y="293"/>
                      <a:pt x="24" y="291"/>
                      <a:pt x="24" y="289"/>
                    </a:cubicBezTo>
                    <a:cubicBezTo>
                      <a:pt x="25" y="287"/>
                      <a:pt x="27" y="288"/>
                      <a:pt x="28" y="288"/>
                    </a:cubicBezTo>
                    <a:cubicBezTo>
                      <a:pt x="29" y="288"/>
                      <a:pt x="29" y="289"/>
                      <a:pt x="29" y="289"/>
                    </a:cubicBezTo>
                    <a:cubicBezTo>
                      <a:pt x="30" y="289"/>
                      <a:pt x="31" y="289"/>
                      <a:pt x="31" y="289"/>
                    </a:cubicBezTo>
                    <a:cubicBezTo>
                      <a:pt x="32" y="288"/>
                      <a:pt x="31" y="287"/>
                      <a:pt x="30" y="287"/>
                    </a:cubicBezTo>
                    <a:cubicBezTo>
                      <a:pt x="28" y="286"/>
                      <a:pt x="28" y="285"/>
                      <a:pt x="30" y="285"/>
                    </a:cubicBezTo>
                    <a:cubicBezTo>
                      <a:pt x="26" y="286"/>
                      <a:pt x="24" y="282"/>
                      <a:pt x="21" y="280"/>
                    </a:cubicBezTo>
                    <a:cubicBezTo>
                      <a:pt x="21" y="280"/>
                      <a:pt x="18" y="277"/>
                      <a:pt x="21" y="275"/>
                    </a:cubicBezTo>
                    <a:cubicBezTo>
                      <a:pt x="17" y="277"/>
                      <a:pt x="14" y="273"/>
                      <a:pt x="9" y="275"/>
                    </a:cubicBezTo>
                    <a:cubicBezTo>
                      <a:pt x="11" y="276"/>
                      <a:pt x="12" y="276"/>
                      <a:pt x="14" y="276"/>
                    </a:cubicBezTo>
                    <a:cubicBezTo>
                      <a:pt x="15" y="277"/>
                      <a:pt x="16" y="278"/>
                      <a:pt x="15" y="280"/>
                    </a:cubicBezTo>
                    <a:cubicBezTo>
                      <a:pt x="14" y="281"/>
                      <a:pt x="12" y="282"/>
                      <a:pt x="11" y="281"/>
                    </a:cubicBezTo>
                    <a:cubicBezTo>
                      <a:pt x="9" y="279"/>
                      <a:pt x="6" y="278"/>
                      <a:pt x="5" y="276"/>
                    </a:cubicBezTo>
                    <a:cubicBezTo>
                      <a:pt x="4" y="274"/>
                      <a:pt x="4" y="274"/>
                      <a:pt x="5" y="273"/>
                    </a:cubicBezTo>
                    <a:cubicBezTo>
                      <a:pt x="7" y="272"/>
                      <a:pt x="7" y="271"/>
                      <a:pt x="8" y="269"/>
                    </a:cubicBezTo>
                    <a:cubicBezTo>
                      <a:pt x="10" y="267"/>
                      <a:pt x="13" y="266"/>
                      <a:pt x="15" y="265"/>
                    </a:cubicBezTo>
                    <a:cubicBezTo>
                      <a:pt x="16" y="264"/>
                      <a:pt x="17" y="265"/>
                      <a:pt x="18" y="266"/>
                    </a:cubicBezTo>
                    <a:cubicBezTo>
                      <a:pt x="18" y="267"/>
                      <a:pt x="18" y="267"/>
                      <a:pt x="17" y="268"/>
                    </a:cubicBezTo>
                    <a:cubicBezTo>
                      <a:pt x="18" y="268"/>
                      <a:pt x="18" y="267"/>
                      <a:pt x="19" y="267"/>
                    </a:cubicBezTo>
                    <a:cubicBezTo>
                      <a:pt x="19" y="265"/>
                      <a:pt x="21" y="264"/>
                      <a:pt x="22" y="266"/>
                    </a:cubicBezTo>
                    <a:cubicBezTo>
                      <a:pt x="23" y="267"/>
                      <a:pt x="22" y="268"/>
                      <a:pt x="21" y="268"/>
                    </a:cubicBezTo>
                    <a:cubicBezTo>
                      <a:pt x="22" y="268"/>
                      <a:pt x="23" y="268"/>
                      <a:pt x="24" y="267"/>
                    </a:cubicBezTo>
                    <a:cubicBezTo>
                      <a:pt x="23" y="266"/>
                      <a:pt x="22" y="263"/>
                      <a:pt x="20" y="263"/>
                    </a:cubicBezTo>
                    <a:cubicBezTo>
                      <a:pt x="19" y="262"/>
                      <a:pt x="18" y="261"/>
                      <a:pt x="18" y="260"/>
                    </a:cubicBezTo>
                    <a:cubicBezTo>
                      <a:pt x="19" y="258"/>
                      <a:pt x="20" y="259"/>
                      <a:pt x="21" y="259"/>
                    </a:cubicBezTo>
                    <a:cubicBezTo>
                      <a:pt x="23" y="260"/>
                      <a:pt x="23" y="260"/>
                      <a:pt x="24" y="259"/>
                    </a:cubicBezTo>
                    <a:cubicBezTo>
                      <a:pt x="25" y="258"/>
                      <a:pt x="26" y="258"/>
                      <a:pt x="27" y="258"/>
                    </a:cubicBezTo>
                    <a:cubicBezTo>
                      <a:pt x="29" y="258"/>
                      <a:pt x="31" y="257"/>
                      <a:pt x="33" y="254"/>
                    </a:cubicBezTo>
                    <a:cubicBezTo>
                      <a:pt x="34" y="253"/>
                      <a:pt x="36" y="252"/>
                      <a:pt x="39" y="252"/>
                    </a:cubicBezTo>
                    <a:cubicBezTo>
                      <a:pt x="41" y="252"/>
                      <a:pt x="42" y="251"/>
                      <a:pt x="42" y="250"/>
                    </a:cubicBezTo>
                    <a:cubicBezTo>
                      <a:pt x="43" y="243"/>
                      <a:pt x="43" y="243"/>
                      <a:pt x="49" y="242"/>
                    </a:cubicBezTo>
                    <a:cubicBezTo>
                      <a:pt x="47" y="242"/>
                      <a:pt x="44" y="243"/>
                      <a:pt x="44" y="240"/>
                    </a:cubicBezTo>
                    <a:cubicBezTo>
                      <a:pt x="43" y="237"/>
                      <a:pt x="46" y="235"/>
                      <a:pt x="46" y="233"/>
                    </a:cubicBezTo>
                    <a:cubicBezTo>
                      <a:pt x="45" y="234"/>
                      <a:pt x="45" y="235"/>
                      <a:pt x="44" y="235"/>
                    </a:cubicBezTo>
                    <a:cubicBezTo>
                      <a:pt x="43" y="235"/>
                      <a:pt x="41" y="236"/>
                      <a:pt x="40" y="235"/>
                    </a:cubicBezTo>
                    <a:cubicBezTo>
                      <a:pt x="39" y="233"/>
                      <a:pt x="41" y="232"/>
                      <a:pt x="42" y="231"/>
                    </a:cubicBezTo>
                    <a:cubicBezTo>
                      <a:pt x="41" y="231"/>
                      <a:pt x="41" y="231"/>
                      <a:pt x="41" y="232"/>
                    </a:cubicBezTo>
                    <a:cubicBezTo>
                      <a:pt x="39" y="233"/>
                      <a:pt x="37" y="236"/>
                      <a:pt x="34" y="232"/>
                    </a:cubicBezTo>
                    <a:cubicBezTo>
                      <a:pt x="34" y="232"/>
                      <a:pt x="33" y="232"/>
                      <a:pt x="33" y="232"/>
                    </a:cubicBezTo>
                    <a:cubicBezTo>
                      <a:pt x="32" y="230"/>
                      <a:pt x="29" y="230"/>
                      <a:pt x="30" y="229"/>
                    </a:cubicBezTo>
                    <a:cubicBezTo>
                      <a:pt x="30" y="227"/>
                      <a:pt x="32" y="228"/>
                      <a:pt x="34" y="228"/>
                    </a:cubicBezTo>
                    <a:cubicBezTo>
                      <a:pt x="35" y="228"/>
                      <a:pt x="35" y="228"/>
                      <a:pt x="36" y="228"/>
                    </a:cubicBezTo>
                    <a:cubicBezTo>
                      <a:pt x="34" y="228"/>
                      <a:pt x="32" y="228"/>
                      <a:pt x="30" y="227"/>
                    </a:cubicBezTo>
                    <a:cubicBezTo>
                      <a:pt x="29" y="227"/>
                      <a:pt x="28" y="226"/>
                      <a:pt x="28" y="225"/>
                    </a:cubicBezTo>
                    <a:cubicBezTo>
                      <a:pt x="28" y="223"/>
                      <a:pt x="30" y="224"/>
                      <a:pt x="31" y="224"/>
                    </a:cubicBezTo>
                    <a:cubicBezTo>
                      <a:pt x="32" y="225"/>
                      <a:pt x="33" y="225"/>
                      <a:pt x="34" y="225"/>
                    </a:cubicBezTo>
                    <a:cubicBezTo>
                      <a:pt x="37" y="223"/>
                      <a:pt x="39" y="224"/>
                      <a:pt x="42" y="224"/>
                    </a:cubicBezTo>
                    <a:cubicBezTo>
                      <a:pt x="41" y="224"/>
                      <a:pt x="40" y="224"/>
                      <a:pt x="40" y="224"/>
                    </a:cubicBezTo>
                    <a:cubicBezTo>
                      <a:pt x="39" y="223"/>
                      <a:pt x="39" y="223"/>
                      <a:pt x="39" y="223"/>
                    </a:cubicBezTo>
                    <a:cubicBezTo>
                      <a:pt x="39" y="222"/>
                      <a:pt x="39" y="221"/>
                      <a:pt x="40" y="221"/>
                    </a:cubicBezTo>
                    <a:cubicBezTo>
                      <a:pt x="42" y="221"/>
                      <a:pt x="45" y="219"/>
                      <a:pt x="47" y="220"/>
                    </a:cubicBezTo>
                    <a:cubicBezTo>
                      <a:pt x="45" y="220"/>
                      <a:pt x="43" y="219"/>
                      <a:pt x="41" y="221"/>
                    </a:cubicBezTo>
                    <a:cubicBezTo>
                      <a:pt x="40" y="222"/>
                      <a:pt x="36" y="220"/>
                      <a:pt x="35" y="219"/>
                    </a:cubicBezTo>
                    <a:cubicBezTo>
                      <a:pt x="34" y="217"/>
                      <a:pt x="37" y="218"/>
                      <a:pt x="37" y="217"/>
                    </a:cubicBezTo>
                    <a:cubicBezTo>
                      <a:pt x="36" y="216"/>
                      <a:pt x="36" y="215"/>
                      <a:pt x="37" y="214"/>
                    </a:cubicBezTo>
                    <a:cubicBezTo>
                      <a:pt x="38" y="213"/>
                      <a:pt x="39" y="214"/>
                      <a:pt x="39" y="214"/>
                    </a:cubicBezTo>
                    <a:cubicBezTo>
                      <a:pt x="39" y="214"/>
                      <a:pt x="38" y="214"/>
                      <a:pt x="37" y="213"/>
                    </a:cubicBezTo>
                    <a:cubicBezTo>
                      <a:pt x="36" y="212"/>
                      <a:pt x="35" y="210"/>
                      <a:pt x="37" y="210"/>
                    </a:cubicBezTo>
                    <a:cubicBezTo>
                      <a:pt x="38" y="209"/>
                      <a:pt x="38" y="210"/>
                      <a:pt x="37" y="209"/>
                    </a:cubicBezTo>
                    <a:cubicBezTo>
                      <a:pt x="36" y="208"/>
                      <a:pt x="36" y="206"/>
                      <a:pt x="36" y="205"/>
                    </a:cubicBezTo>
                    <a:cubicBezTo>
                      <a:pt x="36" y="202"/>
                      <a:pt x="36" y="202"/>
                      <a:pt x="40" y="202"/>
                    </a:cubicBezTo>
                    <a:cubicBezTo>
                      <a:pt x="36" y="202"/>
                      <a:pt x="37" y="199"/>
                      <a:pt x="38" y="197"/>
                    </a:cubicBezTo>
                    <a:cubicBezTo>
                      <a:pt x="37" y="199"/>
                      <a:pt x="37" y="201"/>
                      <a:pt x="34" y="201"/>
                    </a:cubicBezTo>
                    <a:cubicBezTo>
                      <a:pt x="31" y="200"/>
                      <a:pt x="33" y="198"/>
                      <a:pt x="32" y="196"/>
                    </a:cubicBezTo>
                    <a:cubicBezTo>
                      <a:pt x="31" y="198"/>
                      <a:pt x="29" y="198"/>
                      <a:pt x="28" y="200"/>
                    </a:cubicBezTo>
                    <a:cubicBezTo>
                      <a:pt x="28" y="201"/>
                      <a:pt x="27" y="201"/>
                      <a:pt x="26" y="200"/>
                    </a:cubicBezTo>
                    <a:cubicBezTo>
                      <a:pt x="25" y="200"/>
                      <a:pt x="25" y="199"/>
                      <a:pt x="24" y="198"/>
                    </a:cubicBezTo>
                    <a:cubicBezTo>
                      <a:pt x="21" y="196"/>
                      <a:pt x="21" y="196"/>
                      <a:pt x="24" y="194"/>
                    </a:cubicBezTo>
                    <a:cubicBezTo>
                      <a:pt x="26" y="193"/>
                      <a:pt x="27" y="193"/>
                      <a:pt x="26" y="190"/>
                    </a:cubicBezTo>
                    <a:cubicBezTo>
                      <a:pt x="26" y="188"/>
                      <a:pt x="27" y="187"/>
                      <a:pt x="30" y="187"/>
                    </a:cubicBezTo>
                    <a:cubicBezTo>
                      <a:pt x="30" y="185"/>
                      <a:pt x="26" y="184"/>
                      <a:pt x="27" y="181"/>
                    </a:cubicBezTo>
                    <a:cubicBezTo>
                      <a:pt x="25" y="181"/>
                      <a:pt x="24" y="179"/>
                      <a:pt x="22" y="178"/>
                    </a:cubicBezTo>
                    <a:cubicBezTo>
                      <a:pt x="21" y="178"/>
                      <a:pt x="21" y="177"/>
                      <a:pt x="21" y="176"/>
                    </a:cubicBezTo>
                    <a:cubicBezTo>
                      <a:pt x="22" y="175"/>
                      <a:pt x="23" y="175"/>
                      <a:pt x="24" y="175"/>
                    </a:cubicBezTo>
                    <a:cubicBezTo>
                      <a:pt x="21" y="174"/>
                      <a:pt x="17" y="176"/>
                      <a:pt x="16" y="171"/>
                    </a:cubicBezTo>
                    <a:cubicBezTo>
                      <a:pt x="16" y="172"/>
                      <a:pt x="17" y="173"/>
                      <a:pt x="17" y="173"/>
                    </a:cubicBezTo>
                    <a:cubicBezTo>
                      <a:pt x="18" y="175"/>
                      <a:pt x="19" y="176"/>
                      <a:pt x="18" y="178"/>
                    </a:cubicBezTo>
                    <a:cubicBezTo>
                      <a:pt x="16" y="180"/>
                      <a:pt x="14" y="181"/>
                      <a:pt x="12" y="181"/>
                    </a:cubicBezTo>
                    <a:cubicBezTo>
                      <a:pt x="11" y="181"/>
                      <a:pt x="10" y="181"/>
                      <a:pt x="10" y="180"/>
                    </a:cubicBezTo>
                    <a:cubicBezTo>
                      <a:pt x="9" y="179"/>
                      <a:pt x="10" y="178"/>
                      <a:pt x="11" y="178"/>
                    </a:cubicBezTo>
                    <a:cubicBezTo>
                      <a:pt x="13" y="178"/>
                      <a:pt x="14" y="177"/>
                      <a:pt x="14" y="175"/>
                    </a:cubicBezTo>
                    <a:cubicBezTo>
                      <a:pt x="12" y="175"/>
                      <a:pt x="10" y="175"/>
                      <a:pt x="8" y="175"/>
                    </a:cubicBezTo>
                    <a:cubicBezTo>
                      <a:pt x="7" y="175"/>
                      <a:pt x="7" y="175"/>
                      <a:pt x="6" y="175"/>
                    </a:cubicBezTo>
                    <a:cubicBezTo>
                      <a:pt x="5" y="174"/>
                      <a:pt x="4" y="174"/>
                      <a:pt x="5" y="173"/>
                    </a:cubicBezTo>
                    <a:cubicBezTo>
                      <a:pt x="5" y="172"/>
                      <a:pt x="6" y="172"/>
                      <a:pt x="7" y="171"/>
                    </a:cubicBezTo>
                    <a:cubicBezTo>
                      <a:pt x="7" y="171"/>
                      <a:pt x="8" y="173"/>
                      <a:pt x="8" y="171"/>
                    </a:cubicBezTo>
                    <a:cubicBezTo>
                      <a:pt x="8" y="170"/>
                      <a:pt x="8" y="170"/>
                      <a:pt x="7" y="170"/>
                    </a:cubicBezTo>
                    <a:cubicBezTo>
                      <a:pt x="6" y="169"/>
                      <a:pt x="6" y="168"/>
                      <a:pt x="7" y="167"/>
                    </a:cubicBezTo>
                    <a:cubicBezTo>
                      <a:pt x="7" y="167"/>
                      <a:pt x="7" y="166"/>
                      <a:pt x="7" y="166"/>
                    </a:cubicBezTo>
                    <a:cubicBezTo>
                      <a:pt x="9" y="166"/>
                      <a:pt x="11" y="167"/>
                      <a:pt x="12" y="165"/>
                    </a:cubicBezTo>
                    <a:cubicBezTo>
                      <a:pt x="13" y="164"/>
                      <a:pt x="18" y="166"/>
                      <a:pt x="19" y="168"/>
                    </a:cubicBezTo>
                    <a:cubicBezTo>
                      <a:pt x="20" y="171"/>
                      <a:pt x="21" y="172"/>
                      <a:pt x="24" y="170"/>
                    </a:cubicBezTo>
                    <a:cubicBezTo>
                      <a:pt x="25" y="170"/>
                      <a:pt x="25" y="171"/>
                      <a:pt x="26" y="171"/>
                    </a:cubicBezTo>
                    <a:cubicBezTo>
                      <a:pt x="25" y="170"/>
                      <a:pt x="25" y="170"/>
                      <a:pt x="23" y="171"/>
                    </a:cubicBezTo>
                    <a:cubicBezTo>
                      <a:pt x="22" y="171"/>
                      <a:pt x="21" y="171"/>
                      <a:pt x="20" y="170"/>
                    </a:cubicBezTo>
                    <a:cubicBezTo>
                      <a:pt x="20" y="170"/>
                      <a:pt x="20" y="169"/>
                      <a:pt x="20" y="169"/>
                    </a:cubicBezTo>
                    <a:cubicBezTo>
                      <a:pt x="21" y="168"/>
                      <a:pt x="21" y="167"/>
                      <a:pt x="22" y="166"/>
                    </a:cubicBezTo>
                    <a:cubicBezTo>
                      <a:pt x="23" y="164"/>
                      <a:pt x="24" y="163"/>
                      <a:pt x="25" y="165"/>
                    </a:cubicBezTo>
                    <a:cubicBezTo>
                      <a:pt x="27" y="167"/>
                      <a:pt x="28" y="167"/>
                      <a:pt x="30" y="168"/>
                    </a:cubicBezTo>
                    <a:cubicBezTo>
                      <a:pt x="30" y="166"/>
                      <a:pt x="29" y="163"/>
                      <a:pt x="31" y="161"/>
                    </a:cubicBezTo>
                    <a:cubicBezTo>
                      <a:pt x="32" y="160"/>
                      <a:pt x="32" y="159"/>
                      <a:pt x="33" y="158"/>
                    </a:cubicBezTo>
                    <a:cubicBezTo>
                      <a:pt x="34" y="156"/>
                      <a:pt x="34" y="154"/>
                      <a:pt x="31" y="154"/>
                    </a:cubicBezTo>
                    <a:cubicBezTo>
                      <a:pt x="30" y="154"/>
                      <a:pt x="29" y="154"/>
                      <a:pt x="28" y="154"/>
                    </a:cubicBezTo>
                    <a:cubicBezTo>
                      <a:pt x="26" y="154"/>
                      <a:pt x="25" y="152"/>
                      <a:pt x="23" y="152"/>
                    </a:cubicBezTo>
                    <a:cubicBezTo>
                      <a:pt x="23" y="151"/>
                      <a:pt x="22" y="150"/>
                      <a:pt x="23" y="149"/>
                    </a:cubicBezTo>
                    <a:cubicBezTo>
                      <a:pt x="23" y="148"/>
                      <a:pt x="24" y="149"/>
                      <a:pt x="25" y="149"/>
                    </a:cubicBezTo>
                    <a:cubicBezTo>
                      <a:pt x="26" y="150"/>
                      <a:pt x="27" y="151"/>
                      <a:pt x="29" y="151"/>
                    </a:cubicBezTo>
                    <a:cubicBezTo>
                      <a:pt x="28" y="146"/>
                      <a:pt x="31" y="145"/>
                      <a:pt x="34" y="143"/>
                    </a:cubicBezTo>
                    <a:cubicBezTo>
                      <a:pt x="36" y="141"/>
                      <a:pt x="38" y="143"/>
                      <a:pt x="40" y="144"/>
                    </a:cubicBezTo>
                    <a:cubicBezTo>
                      <a:pt x="42" y="145"/>
                      <a:pt x="41" y="146"/>
                      <a:pt x="40" y="148"/>
                    </a:cubicBezTo>
                    <a:cubicBezTo>
                      <a:pt x="40" y="148"/>
                      <a:pt x="40" y="149"/>
                      <a:pt x="41" y="150"/>
                    </a:cubicBezTo>
                    <a:cubicBezTo>
                      <a:pt x="40" y="148"/>
                      <a:pt x="41" y="147"/>
                      <a:pt x="42" y="147"/>
                    </a:cubicBezTo>
                    <a:cubicBezTo>
                      <a:pt x="44" y="146"/>
                      <a:pt x="46" y="147"/>
                      <a:pt x="47" y="149"/>
                    </a:cubicBezTo>
                    <a:cubicBezTo>
                      <a:pt x="47" y="147"/>
                      <a:pt x="45" y="147"/>
                      <a:pt x="44" y="146"/>
                    </a:cubicBezTo>
                    <a:cubicBezTo>
                      <a:pt x="42" y="146"/>
                      <a:pt x="40" y="145"/>
                      <a:pt x="43" y="143"/>
                    </a:cubicBezTo>
                    <a:cubicBezTo>
                      <a:pt x="44" y="142"/>
                      <a:pt x="44" y="140"/>
                      <a:pt x="46" y="140"/>
                    </a:cubicBezTo>
                    <a:cubicBezTo>
                      <a:pt x="46" y="139"/>
                      <a:pt x="45" y="139"/>
                      <a:pt x="44" y="139"/>
                    </a:cubicBezTo>
                    <a:cubicBezTo>
                      <a:pt x="44" y="138"/>
                      <a:pt x="44" y="136"/>
                      <a:pt x="42" y="138"/>
                    </a:cubicBezTo>
                    <a:cubicBezTo>
                      <a:pt x="42" y="138"/>
                      <a:pt x="41" y="138"/>
                      <a:pt x="40" y="138"/>
                    </a:cubicBezTo>
                    <a:cubicBezTo>
                      <a:pt x="40" y="137"/>
                      <a:pt x="40" y="136"/>
                      <a:pt x="41" y="135"/>
                    </a:cubicBezTo>
                    <a:cubicBezTo>
                      <a:pt x="41" y="135"/>
                      <a:pt x="41" y="135"/>
                      <a:pt x="41" y="135"/>
                    </a:cubicBezTo>
                    <a:cubicBezTo>
                      <a:pt x="37" y="140"/>
                      <a:pt x="37" y="140"/>
                      <a:pt x="33" y="135"/>
                    </a:cubicBezTo>
                    <a:cubicBezTo>
                      <a:pt x="33" y="135"/>
                      <a:pt x="32" y="134"/>
                      <a:pt x="31" y="134"/>
                    </a:cubicBezTo>
                    <a:cubicBezTo>
                      <a:pt x="30" y="134"/>
                      <a:pt x="29" y="134"/>
                      <a:pt x="29" y="133"/>
                    </a:cubicBezTo>
                    <a:cubicBezTo>
                      <a:pt x="29" y="132"/>
                      <a:pt x="29" y="131"/>
                      <a:pt x="30" y="131"/>
                    </a:cubicBezTo>
                    <a:cubicBezTo>
                      <a:pt x="30" y="130"/>
                      <a:pt x="31" y="130"/>
                      <a:pt x="32" y="130"/>
                    </a:cubicBezTo>
                    <a:cubicBezTo>
                      <a:pt x="33" y="130"/>
                      <a:pt x="33" y="129"/>
                      <a:pt x="33" y="128"/>
                    </a:cubicBezTo>
                    <a:cubicBezTo>
                      <a:pt x="34" y="127"/>
                      <a:pt x="35" y="126"/>
                      <a:pt x="37" y="127"/>
                    </a:cubicBezTo>
                    <a:cubicBezTo>
                      <a:pt x="35" y="126"/>
                      <a:pt x="36" y="124"/>
                      <a:pt x="34" y="124"/>
                    </a:cubicBezTo>
                    <a:cubicBezTo>
                      <a:pt x="30" y="122"/>
                      <a:pt x="30" y="120"/>
                      <a:pt x="33" y="117"/>
                    </a:cubicBezTo>
                    <a:cubicBezTo>
                      <a:pt x="34" y="116"/>
                      <a:pt x="34" y="115"/>
                      <a:pt x="35" y="114"/>
                    </a:cubicBezTo>
                    <a:cubicBezTo>
                      <a:pt x="35" y="114"/>
                      <a:pt x="37" y="114"/>
                      <a:pt x="36" y="113"/>
                    </a:cubicBezTo>
                    <a:cubicBezTo>
                      <a:pt x="35" y="112"/>
                      <a:pt x="34" y="112"/>
                      <a:pt x="33" y="111"/>
                    </a:cubicBezTo>
                    <a:cubicBezTo>
                      <a:pt x="32" y="110"/>
                      <a:pt x="30" y="109"/>
                      <a:pt x="32" y="107"/>
                    </a:cubicBezTo>
                    <a:cubicBezTo>
                      <a:pt x="32" y="107"/>
                      <a:pt x="33" y="107"/>
                      <a:pt x="34" y="108"/>
                    </a:cubicBezTo>
                    <a:cubicBezTo>
                      <a:pt x="34" y="108"/>
                      <a:pt x="35" y="108"/>
                      <a:pt x="36" y="108"/>
                    </a:cubicBezTo>
                    <a:cubicBezTo>
                      <a:pt x="36" y="108"/>
                      <a:pt x="36" y="108"/>
                      <a:pt x="36" y="109"/>
                    </a:cubicBezTo>
                    <a:cubicBezTo>
                      <a:pt x="38" y="109"/>
                      <a:pt x="39" y="111"/>
                      <a:pt x="41" y="110"/>
                    </a:cubicBezTo>
                    <a:cubicBezTo>
                      <a:pt x="42" y="110"/>
                      <a:pt x="43" y="112"/>
                      <a:pt x="44" y="113"/>
                    </a:cubicBezTo>
                    <a:cubicBezTo>
                      <a:pt x="44" y="112"/>
                      <a:pt x="43" y="111"/>
                      <a:pt x="43" y="111"/>
                    </a:cubicBezTo>
                    <a:cubicBezTo>
                      <a:pt x="39" y="111"/>
                      <a:pt x="39" y="107"/>
                      <a:pt x="38" y="105"/>
                    </a:cubicBezTo>
                    <a:cubicBezTo>
                      <a:pt x="38" y="103"/>
                      <a:pt x="38" y="102"/>
                      <a:pt x="39" y="101"/>
                    </a:cubicBezTo>
                    <a:cubicBezTo>
                      <a:pt x="41" y="101"/>
                      <a:pt x="41" y="102"/>
                      <a:pt x="42" y="103"/>
                    </a:cubicBezTo>
                    <a:cubicBezTo>
                      <a:pt x="42" y="105"/>
                      <a:pt x="44" y="105"/>
                      <a:pt x="45" y="105"/>
                    </a:cubicBezTo>
                    <a:cubicBezTo>
                      <a:pt x="47" y="105"/>
                      <a:pt x="48" y="104"/>
                      <a:pt x="49" y="103"/>
                    </a:cubicBezTo>
                    <a:cubicBezTo>
                      <a:pt x="50" y="100"/>
                      <a:pt x="51" y="99"/>
                      <a:pt x="54" y="101"/>
                    </a:cubicBezTo>
                    <a:cubicBezTo>
                      <a:pt x="56" y="102"/>
                      <a:pt x="58" y="102"/>
                      <a:pt x="60" y="102"/>
                    </a:cubicBezTo>
                    <a:cubicBezTo>
                      <a:pt x="61" y="102"/>
                      <a:pt x="62" y="102"/>
                      <a:pt x="62" y="103"/>
                    </a:cubicBezTo>
                    <a:cubicBezTo>
                      <a:pt x="63" y="106"/>
                      <a:pt x="64" y="104"/>
                      <a:pt x="65" y="103"/>
                    </a:cubicBezTo>
                    <a:cubicBezTo>
                      <a:pt x="68" y="100"/>
                      <a:pt x="73" y="101"/>
                      <a:pt x="76" y="97"/>
                    </a:cubicBezTo>
                    <a:cubicBezTo>
                      <a:pt x="77" y="96"/>
                      <a:pt x="79" y="97"/>
                      <a:pt x="80" y="98"/>
                    </a:cubicBezTo>
                    <a:cubicBezTo>
                      <a:pt x="81" y="97"/>
                      <a:pt x="81" y="96"/>
                      <a:pt x="81" y="96"/>
                    </a:cubicBezTo>
                    <a:cubicBezTo>
                      <a:pt x="81" y="95"/>
                      <a:pt x="81" y="95"/>
                      <a:pt x="81" y="95"/>
                    </a:cubicBezTo>
                    <a:cubicBezTo>
                      <a:pt x="83" y="95"/>
                      <a:pt x="85" y="94"/>
                      <a:pt x="86" y="93"/>
                    </a:cubicBezTo>
                    <a:cubicBezTo>
                      <a:pt x="87" y="92"/>
                      <a:pt x="88" y="92"/>
                      <a:pt x="88" y="92"/>
                    </a:cubicBezTo>
                    <a:cubicBezTo>
                      <a:pt x="91" y="93"/>
                      <a:pt x="92" y="91"/>
                      <a:pt x="93" y="89"/>
                    </a:cubicBezTo>
                    <a:cubicBezTo>
                      <a:pt x="93" y="89"/>
                      <a:pt x="93" y="89"/>
                      <a:pt x="94" y="89"/>
                    </a:cubicBezTo>
                    <a:cubicBezTo>
                      <a:pt x="94" y="89"/>
                      <a:pt x="95" y="90"/>
                      <a:pt x="96" y="89"/>
                    </a:cubicBezTo>
                    <a:cubicBezTo>
                      <a:pt x="96" y="89"/>
                      <a:pt x="97" y="90"/>
                      <a:pt x="97" y="90"/>
                    </a:cubicBezTo>
                    <a:cubicBezTo>
                      <a:pt x="98" y="91"/>
                      <a:pt x="98" y="91"/>
                      <a:pt x="98" y="92"/>
                    </a:cubicBezTo>
                    <a:cubicBezTo>
                      <a:pt x="97" y="92"/>
                      <a:pt x="97" y="93"/>
                      <a:pt x="97" y="93"/>
                    </a:cubicBezTo>
                    <a:cubicBezTo>
                      <a:pt x="97" y="93"/>
                      <a:pt x="97" y="92"/>
                      <a:pt x="98" y="92"/>
                    </a:cubicBezTo>
                    <a:cubicBezTo>
                      <a:pt x="98" y="91"/>
                      <a:pt x="98" y="91"/>
                      <a:pt x="97" y="90"/>
                    </a:cubicBezTo>
                    <a:cubicBezTo>
                      <a:pt x="97" y="90"/>
                      <a:pt x="97" y="89"/>
                      <a:pt x="97" y="89"/>
                    </a:cubicBezTo>
                    <a:cubicBezTo>
                      <a:pt x="97" y="88"/>
                      <a:pt x="97" y="88"/>
                      <a:pt x="97" y="87"/>
                    </a:cubicBezTo>
                    <a:cubicBezTo>
                      <a:pt x="98" y="87"/>
                      <a:pt x="99" y="87"/>
                      <a:pt x="99" y="87"/>
                    </a:cubicBezTo>
                    <a:cubicBezTo>
                      <a:pt x="100" y="87"/>
                      <a:pt x="101" y="87"/>
                      <a:pt x="101" y="88"/>
                    </a:cubicBezTo>
                    <a:cubicBezTo>
                      <a:pt x="101" y="89"/>
                      <a:pt x="101" y="90"/>
                      <a:pt x="102" y="89"/>
                    </a:cubicBezTo>
                    <a:cubicBezTo>
                      <a:pt x="103" y="88"/>
                      <a:pt x="104" y="89"/>
                      <a:pt x="106" y="89"/>
                    </a:cubicBezTo>
                    <a:cubicBezTo>
                      <a:pt x="106" y="89"/>
                      <a:pt x="106" y="90"/>
                      <a:pt x="106" y="90"/>
                    </a:cubicBezTo>
                    <a:cubicBezTo>
                      <a:pt x="108" y="90"/>
                      <a:pt x="109" y="89"/>
                      <a:pt x="111" y="90"/>
                    </a:cubicBezTo>
                    <a:cubicBezTo>
                      <a:pt x="111" y="91"/>
                      <a:pt x="113" y="91"/>
                      <a:pt x="114" y="91"/>
                    </a:cubicBezTo>
                    <a:cubicBezTo>
                      <a:pt x="113" y="90"/>
                      <a:pt x="112" y="91"/>
                      <a:pt x="111" y="90"/>
                    </a:cubicBezTo>
                    <a:cubicBezTo>
                      <a:pt x="109" y="87"/>
                      <a:pt x="112" y="88"/>
                      <a:pt x="113" y="87"/>
                    </a:cubicBezTo>
                    <a:cubicBezTo>
                      <a:pt x="113" y="87"/>
                      <a:pt x="114" y="87"/>
                      <a:pt x="114" y="87"/>
                    </a:cubicBezTo>
                    <a:cubicBezTo>
                      <a:pt x="116" y="86"/>
                      <a:pt x="117" y="88"/>
                      <a:pt x="118" y="89"/>
                    </a:cubicBezTo>
                    <a:cubicBezTo>
                      <a:pt x="118" y="88"/>
                      <a:pt x="118" y="87"/>
                      <a:pt x="118" y="86"/>
                    </a:cubicBezTo>
                    <a:cubicBezTo>
                      <a:pt x="118" y="84"/>
                      <a:pt x="119" y="83"/>
                      <a:pt x="121" y="84"/>
                    </a:cubicBezTo>
                    <a:cubicBezTo>
                      <a:pt x="123" y="85"/>
                      <a:pt x="125" y="84"/>
                      <a:pt x="126" y="83"/>
                    </a:cubicBezTo>
                    <a:cubicBezTo>
                      <a:pt x="127" y="82"/>
                      <a:pt x="128" y="80"/>
                      <a:pt x="129" y="81"/>
                    </a:cubicBezTo>
                    <a:cubicBezTo>
                      <a:pt x="131" y="81"/>
                      <a:pt x="131" y="83"/>
                      <a:pt x="131" y="85"/>
                    </a:cubicBezTo>
                    <a:cubicBezTo>
                      <a:pt x="131" y="85"/>
                      <a:pt x="131" y="85"/>
                      <a:pt x="131" y="86"/>
                    </a:cubicBezTo>
                    <a:cubicBezTo>
                      <a:pt x="132" y="87"/>
                      <a:pt x="133" y="86"/>
                      <a:pt x="133" y="85"/>
                    </a:cubicBezTo>
                    <a:cubicBezTo>
                      <a:pt x="135" y="85"/>
                      <a:pt x="139" y="85"/>
                      <a:pt x="141" y="86"/>
                    </a:cubicBezTo>
                    <a:cubicBezTo>
                      <a:pt x="141" y="86"/>
                      <a:pt x="141" y="85"/>
                      <a:pt x="142" y="85"/>
                    </a:cubicBezTo>
                    <a:cubicBezTo>
                      <a:pt x="142" y="85"/>
                      <a:pt x="142" y="85"/>
                      <a:pt x="143" y="85"/>
                    </a:cubicBezTo>
                    <a:cubicBezTo>
                      <a:pt x="146" y="83"/>
                      <a:pt x="147" y="83"/>
                      <a:pt x="147" y="87"/>
                    </a:cubicBezTo>
                    <a:cubicBezTo>
                      <a:pt x="147" y="87"/>
                      <a:pt x="146" y="89"/>
                      <a:pt x="148" y="88"/>
                    </a:cubicBezTo>
                    <a:cubicBezTo>
                      <a:pt x="149" y="88"/>
                      <a:pt x="150" y="88"/>
                      <a:pt x="149" y="86"/>
                    </a:cubicBezTo>
                    <a:cubicBezTo>
                      <a:pt x="149" y="85"/>
                      <a:pt x="149" y="84"/>
                      <a:pt x="151" y="83"/>
                    </a:cubicBezTo>
                    <a:cubicBezTo>
                      <a:pt x="152" y="83"/>
                      <a:pt x="153" y="83"/>
                      <a:pt x="154" y="85"/>
                    </a:cubicBezTo>
                    <a:cubicBezTo>
                      <a:pt x="154" y="85"/>
                      <a:pt x="154" y="86"/>
                      <a:pt x="154" y="87"/>
                    </a:cubicBezTo>
                    <a:cubicBezTo>
                      <a:pt x="154" y="88"/>
                      <a:pt x="154" y="88"/>
                      <a:pt x="154" y="89"/>
                    </a:cubicBezTo>
                    <a:cubicBezTo>
                      <a:pt x="154" y="86"/>
                      <a:pt x="157" y="86"/>
                      <a:pt x="158" y="85"/>
                    </a:cubicBezTo>
                    <a:cubicBezTo>
                      <a:pt x="159" y="85"/>
                      <a:pt x="159" y="85"/>
                      <a:pt x="159" y="85"/>
                    </a:cubicBezTo>
                    <a:cubicBezTo>
                      <a:pt x="160" y="85"/>
                      <a:pt x="161" y="86"/>
                      <a:pt x="162" y="86"/>
                    </a:cubicBezTo>
                    <a:cubicBezTo>
                      <a:pt x="163" y="86"/>
                      <a:pt x="163" y="87"/>
                      <a:pt x="164" y="86"/>
                    </a:cubicBezTo>
                    <a:cubicBezTo>
                      <a:pt x="164" y="85"/>
                      <a:pt x="163" y="84"/>
                      <a:pt x="162" y="85"/>
                    </a:cubicBezTo>
                    <a:cubicBezTo>
                      <a:pt x="162" y="85"/>
                      <a:pt x="160" y="85"/>
                      <a:pt x="160" y="84"/>
                    </a:cubicBezTo>
                    <a:cubicBezTo>
                      <a:pt x="160" y="83"/>
                      <a:pt x="161" y="82"/>
                      <a:pt x="162" y="81"/>
                    </a:cubicBezTo>
                    <a:cubicBezTo>
                      <a:pt x="162" y="81"/>
                      <a:pt x="162" y="81"/>
                      <a:pt x="163" y="80"/>
                    </a:cubicBezTo>
                    <a:cubicBezTo>
                      <a:pt x="165" y="77"/>
                      <a:pt x="165" y="77"/>
                      <a:pt x="167" y="81"/>
                    </a:cubicBezTo>
                    <a:cubicBezTo>
                      <a:pt x="167" y="82"/>
                      <a:pt x="167" y="83"/>
                      <a:pt x="168" y="83"/>
                    </a:cubicBezTo>
                    <a:cubicBezTo>
                      <a:pt x="169" y="83"/>
                      <a:pt x="169" y="83"/>
                      <a:pt x="169" y="83"/>
                    </a:cubicBezTo>
                    <a:cubicBezTo>
                      <a:pt x="170" y="83"/>
                      <a:pt x="171" y="83"/>
                      <a:pt x="172" y="83"/>
                    </a:cubicBezTo>
                    <a:cubicBezTo>
                      <a:pt x="172" y="82"/>
                      <a:pt x="172" y="82"/>
                      <a:pt x="172" y="82"/>
                    </a:cubicBezTo>
                    <a:cubicBezTo>
                      <a:pt x="176" y="82"/>
                      <a:pt x="179" y="81"/>
                      <a:pt x="182" y="79"/>
                    </a:cubicBezTo>
                    <a:cubicBezTo>
                      <a:pt x="182" y="79"/>
                      <a:pt x="183" y="78"/>
                      <a:pt x="183" y="78"/>
                    </a:cubicBezTo>
                    <a:cubicBezTo>
                      <a:pt x="185" y="78"/>
                      <a:pt x="186" y="78"/>
                      <a:pt x="186" y="79"/>
                    </a:cubicBezTo>
                    <a:cubicBezTo>
                      <a:pt x="187" y="81"/>
                      <a:pt x="186" y="81"/>
                      <a:pt x="185" y="82"/>
                    </a:cubicBezTo>
                    <a:cubicBezTo>
                      <a:pt x="188" y="83"/>
                      <a:pt x="191" y="84"/>
                      <a:pt x="194" y="82"/>
                    </a:cubicBezTo>
                    <a:cubicBezTo>
                      <a:pt x="195" y="81"/>
                      <a:pt x="197" y="81"/>
                      <a:pt x="197" y="83"/>
                    </a:cubicBezTo>
                    <a:cubicBezTo>
                      <a:pt x="197" y="85"/>
                      <a:pt x="198" y="85"/>
                      <a:pt x="199" y="85"/>
                    </a:cubicBezTo>
                    <a:cubicBezTo>
                      <a:pt x="198" y="84"/>
                      <a:pt x="197" y="84"/>
                      <a:pt x="198" y="82"/>
                    </a:cubicBezTo>
                    <a:cubicBezTo>
                      <a:pt x="198" y="81"/>
                      <a:pt x="199" y="81"/>
                      <a:pt x="200" y="81"/>
                    </a:cubicBezTo>
                    <a:cubicBezTo>
                      <a:pt x="203" y="82"/>
                      <a:pt x="205" y="80"/>
                      <a:pt x="208" y="80"/>
                    </a:cubicBezTo>
                    <a:cubicBezTo>
                      <a:pt x="209" y="80"/>
                      <a:pt x="208" y="77"/>
                      <a:pt x="210" y="78"/>
                    </a:cubicBezTo>
                    <a:cubicBezTo>
                      <a:pt x="212" y="79"/>
                      <a:pt x="212" y="80"/>
                      <a:pt x="214" y="81"/>
                    </a:cubicBezTo>
                    <a:cubicBezTo>
                      <a:pt x="215" y="81"/>
                      <a:pt x="215" y="81"/>
                      <a:pt x="216" y="81"/>
                    </a:cubicBezTo>
                    <a:cubicBezTo>
                      <a:pt x="217" y="82"/>
                      <a:pt x="218" y="83"/>
                      <a:pt x="218" y="82"/>
                    </a:cubicBezTo>
                    <a:cubicBezTo>
                      <a:pt x="219" y="81"/>
                      <a:pt x="219" y="79"/>
                      <a:pt x="217" y="79"/>
                    </a:cubicBezTo>
                    <a:cubicBezTo>
                      <a:pt x="216" y="78"/>
                      <a:pt x="215" y="78"/>
                      <a:pt x="214" y="78"/>
                    </a:cubicBezTo>
                    <a:cubicBezTo>
                      <a:pt x="212" y="78"/>
                      <a:pt x="211" y="79"/>
                      <a:pt x="210" y="77"/>
                    </a:cubicBezTo>
                    <a:cubicBezTo>
                      <a:pt x="210" y="75"/>
                      <a:pt x="211" y="74"/>
                      <a:pt x="213" y="74"/>
                    </a:cubicBezTo>
                    <a:cubicBezTo>
                      <a:pt x="216" y="74"/>
                      <a:pt x="219" y="76"/>
                      <a:pt x="222" y="74"/>
                    </a:cubicBezTo>
                    <a:cubicBezTo>
                      <a:pt x="222" y="74"/>
                      <a:pt x="223" y="74"/>
                      <a:pt x="223" y="74"/>
                    </a:cubicBezTo>
                    <a:cubicBezTo>
                      <a:pt x="224" y="77"/>
                      <a:pt x="227" y="75"/>
                      <a:pt x="228" y="77"/>
                    </a:cubicBezTo>
                    <a:cubicBezTo>
                      <a:pt x="228" y="78"/>
                      <a:pt x="228" y="79"/>
                      <a:pt x="228" y="79"/>
                    </a:cubicBezTo>
                    <a:cubicBezTo>
                      <a:pt x="228" y="80"/>
                      <a:pt x="228" y="80"/>
                      <a:pt x="229" y="79"/>
                    </a:cubicBezTo>
                    <a:cubicBezTo>
                      <a:pt x="232" y="75"/>
                      <a:pt x="237" y="78"/>
                      <a:pt x="241" y="76"/>
                    </a:cubicBezTo>
                    <a:cubicBezTo>
                      <a:pt x="242" y="76"/>
                      <a:pt x="242" y="77"/>
                      <a:pt x="243" y="77"/>
                    </a:cubicBezTo>
                    <a:cubicBezTo>
                      <a:pt x="243" y="78"/>
                      <a:pt x="242" y="79"/>
                      <a:pt x="241" y="80"/>
                    </a:cubicBezTo>
                    <a:cubicBezTo>
                      <a:pt x="242" y="80"/>
                      <a:pt x="242" y="80"/>
                      <a:pt x="242" y="79"/>
                    </a:cubicBezTo>
                    <a:cubicBezTo>
                      <a:pt x="243" y="77"/>
                      <a:pt x="244" y="76"/>
                      <a:pt x="245" y="76"/>
                    </a:cubicBezTo>
                    <a:cubicBezTo>
                      <a:pt x="247" y="74"/>
                      <a:pt x="249" y="73"/>
                      <a:pt x="250" y="71"/>
                    </a:cubicBezTo>
                    <a:cubicBezTo>
                      <a:pt x="251" y="72"/>
                      <a:pt x="252" y="72"/>
                      <a:pt x="253" y="73"/>
                    </a:cubicBezTo>
                    <a:cubicBezTo>
                      <a:pt x="253" y="74"/>
                      <a:pt x="254" y="75"/>
                      <a:pt x="252" y="76"/>
                    </a:cubicBezTo>
                    <a:cubicBezTo>
                      <a:pt x="251" y="76"/>
                      <a:pt x="250" y="77"/>
                      <a:pt x="250" y="78"/>
                    </a:cubicBezTo>
                    <a:cubicBezTo>
                      <a:pt x="250" y="81"/>
                      <a:pt x="249" y="82"/>
                      <a:pt x="248" y="82"/>
                    </a:cubicBezTo>
                    <a:cubicBezTo>
                      <a:pt x="249" y="81"/>
                      <a:pt x="250" y="82"/>
                      <a:pt x="252" y="83"/>
                    </a:cubicBezTo>
                    <a:cubicBezTo>
                      <a:pt x="251" y="82"/>
                      <a:pt x="250" y="81"/>
                      <a:pt x="250" y="80"/>
                    </a:cubicBezTo>
                    <a:cubicBezTo>
                      <a:pt x="251" y="78"/>
                      <a:pt x="252" y="77"/>
                      <a:pt x="254" y="77"/>
                    </a:cubicBezTo>
                    <a:cubicBezTo>
                      <a:pt x="255" y="77"/>
                      <a:pt x="256" y="77"/>
                      <a:pt x="256" y="79"/>
                    </a:cubicBezTo>
                    <a:cubicBezTo>
                      <a:pt x="256" y="79"/>
                      <a:pt x="256" y="80"/>
                      <a:pt x="257" y="80"/>
                    </a:cubicBezTo>
                    <a:cubicBezTo>
                      <a:pt x="258" y="80"/>
                      <a:pt x="258" y="79"/>
                      <a:pt x="258" y="79"/>
                    </a:cubicBezTo>
                    <a:cubicBezTo>
                      <a:pt x="255" y="77"/>
                      <a:pt x="254" y="75"/>
                      <a:pt x="252" y="72"/>
                    </a:cubicBezTo>
                    <a:cubicBezTo>
                      <a:pt x="252" y="72"/>
                      <a:pt x="251" y="72"/>
                      <a:pt x="251" y="72"/>
                    </a:cubicBezTo>
                    <a:cubicBezTo>
                      <a:pt x="251" y="70"/>
                      <a:pt x="251" y="68"/>
                      <a:pt x="250" y="67"/>
                    </a:cubicBezTo>
                    <a:cubicBezTo>
                      <a:pt x="249" y="66"/>
                      <a:pt x="249" y="65"/>
                      <a:pt x="251" y="65"/>
                    </a:cubicBezTo>
                    <a:cubicBezTo>
                      <a:pt x="251" y="64"/>
                      <a:pt x="252" y="64"/>
                      <a:pt x="253" y="65"/>
                    </a:cubicBezTo>
                    <a:cubicBezTo>
                      <a:pt x="254" y="69"/>
                      <a:pt x="257" y="68"/>
                      <a:pt x="260" y="68"/>
                    </a:cubicBezTo>
                    <a:cubicBezTo>
                      <a:pt x="262" y="67"/>
                      <a:pt x="263" y="68"/>
                      <a:pt x="263" y="70"/>
                    </a:cubicBezTo>
                    <a:cubicBezTo>
                      <a:pt x="262" y="71"/>
                      <a:pt x="261" y="71"/>
                      <a:pt x="260" y="71"/>
                    </a:cubicBezTo>
                    <a:cubicBezTo>
                      <a:pt x="262" y="72"/>
                      <a:pt x="263" y="72"/>
                      <a:pt x="263" y="73"/>
                    </a:cubicBezTo>
                    <a:cubicBezTo>
                      <a:pt x="263" y="72"/>
                      <a:pt x="262" y="71"/>
                      <a:pt x="263" y="70"/>
                    </a:cubicBezTo>
                    <a:cubicBezTo>
                      <a:pt x="263" y="70"/>
                      <a:pt x="263" y="69"/>
                      <a:pt x="264" y="69"/>
                    </a:cubicBezTo>
                    <a:cubicBezTo>
                      <a:pt x="266" y="71"/>
                      <a:pt x="270" y="71"/>
                      <a:pt x="272" y="73"/>
                    </a:cubicBezTo>
                    <a:cubicBezTo>
                      <a:pt x="273" y="73"/>
                      <a:pt x="273" y="74"/>
                      <a:pt x="273" y="74"/>
                    </a:cubicBezTo>
                    <a:cubicBezTo>
                      <a:pt x="270" y="77"/>
                      <a:pt x="269" y="76"/>
                      <a:pt x="266" y="74"/>
                    </a:cubicBezTo>
                    <a:cubicBezTo>
                      <a:pt x="267" y="75"/>
                      <a:pt x="268" y="76"/>
                      <a:pt x="267" y="76"/>
                    </a:cubicBezTo>
                    <a:cubicBezTo>
                      <a:pt x="266" y="77"/>
                      <a:pt x="265" y="77"/>
                      <a:pt x="264" y="77"/>
                    </a:cubicBezTo>
                    <a:cubicBezTo>
                      <a:pt x="266" y="78"/>
                      <a:pt x="266" y="77"/>
                      <a:pt x="267" y="76"/>
                    </a:cubicBezTo>
                    <a:cubicBezTo>
                      <a:pt x="267" y="76"/>
                      <a:pt x="268" y="75"/>
                      <a:pt x="269" y="76"/>
                    </a:cubicBezTo>
                    <a:cubicBezTo>
                      <a:pt x="271" y="77"/>
                      <a:pt x="272" y="75"/>
                      <a:pt x="273" y="74"/>
                    </a:cubicBezTo>
                    <a:cubicBezTo>
                      <a:pt x="274" y="73"/>
                      <a:pt x="274" y="72"/>
                      <a:pt x="276" y="73"/>
                    </a:cubicBezTo>
                    <a:cubicBezTo>
                      <a:pt x="278" y="74"/>
                      <a:pt x="278" y="76"/>
                      <a:pt x="277" y="78"/>
                    </a:cubicBezTo>
                    <a:cubicBezTo>
                      <a:pt x="279" y="78"/>
                      <a:pt x="281" y="78"/>
                      <a:pt x="280" y="80"/>
                    </a:cubicBezTo>
                    <a:cubicBezTo>
                      <a:pt x="279" y="84"/>
                      <a:pt x="277" y="80"/>
                      <a:pt x="276" y="81"/>
                    </a:cubicBezTo>
                    <a:cubicBezTo>
                      <a:pt x="278" y="81"/>
                      <a:pt x="279" y="82"/>
                      <a:pt x="279" y="85"/>
                    </a:cubicBezTo>
                    <a:cubicBezTo>
                      <a:pt x="281" y="82"/>
                      <a:pt x="282" y="80"/>
                      <a:pt x="280" y="77"/>
                    </a:cubicBezTo>
                    <a:cubicBezTo>
                      <a:pt x="280" y="76"/>
                      <a:pt x="281" y="75"/>
                      <a:pt x="281" y="73"/>
                    </a:cubicBezTo>
                    <a:cubicBezTo>
                      <a:pt x="282" y="73"/>
                      <a:pt x="283" y="73"/>
                      <a:pt x="284" y="73"/>
                    </a:cubicBezTo>
                    <a:cubicBezTo>
                      <a:pt x="285" y="73"/>
                      <a:pt x="285" y="74"/>
                      <a:pt x="286" y="77"/>
                    </a:cubicBezTo>
                    <a:cubicBezTo>
                      <a:pt x="287" y="77"/>
                      <a:pt x="286" y="73"/>
                      <a:pt x="289" y="75"/>
                    </a:cubicBezTo>
                    <a:cubicBezTo>
                      <a:pt x="289" y="75"/>
                      <a:pt x="289" y="76"/>
                      <a:pt x="289" y="76"/>
                    </a:cubicBezTo>
                    <a:cubicBezTo>
                      <a:pt x="290" y="79"/>
                      <a:pt x="293" y="80"/>
                      <a:pt x="297" y="78"/>
                    </a:cubicBezTo>
                    <a:cubicBezTo>
                      <a:pt x="299" y="77"/>
                      <a:pt x="300" y="77"/>
                      <a:pt x="301" y="78"/>
                    </a:cubicBezTo>
                    <a:cubicBezTo>
                      <a:pt x="302" y="78"/>
                      <a:pt x="302" y="78"/>
                      <a:pt x="302" y="78"/>
                    </a:cubicBezTo>
                    <a:cubicBezTo>
                      <a:pt x="302" y="78"/>
                      <a:pt x="302" y="78"/>
                      <a:pt x="301" y="78"/>
                    </a:cubicBezTo>
                    <a:cubicBezTo>
                      <a:pt x="300" y="76"/>
                      <a:pt x="301" y="74"/>
                      <a:pt x="302" y="74"/>
                    </a:cubicBezTo>
                    <a:cubicBezTo>
                      <a:pt x="304" y="73"/>
                      <a:pt x="306" y="75"/>
                      <a:pt x="305" y="76"/>
                    </a:cubicBezTo>
                    <a:cubicBezTo>
                      <a:pt x="305" y="80"/>
                      <a:pt x="308" y="79"/>
                      <a:pt x="310" y="80"/>
                    </a:cubicBezTo>
                    <a:cubicBezTo>
                      <a:pt x="310" y="80"/>
                      <a:pt x="311" y="80"/>
                      <a:pt x="312" y="80"/>
                    </a:cubicBezTo>
                    <a:cubicBezTo>
                      <a:pt x="313" y="81"/>
                      <a:pt x="313" y="81"/>
                      <a:pt x="313" y="79"/>
                    </a:cubicBezTo>
                    <a:cubicBezTo>
                      <a:pt x="313" y="77"/>
                      <a:pt x="314" y="75"/>
                      <a:pt x="313" y="73"/>
                    </a:cubicBezTo>
                    <a:cubicBezTo>
                      <a:pt x="313" y="74"/>
                      <a:pt x="313" y="73"/>
                      <a:pt x="313" y="74"/>
                    </a:cubicBezTo>
                    <a:cubicBezTo>
                      <a:pt x="314" y="76"/>
                      <a:pt x="312" y="77"/>
                      <a:pt x="310" y="76"/>
                    </a:cubicBezTo>
                    <a:cubicBezTo>
                      <a:pt x="309" y="76"/>
                      <a:pt x="308" y="75"/>
                      <a:pt x="309" y="75"/>
                    </a:cubicBezTo>
                    <a:cubicBezTo>
                      <a:pt x="310" y="74"/>
                      <a:pt x="309" y="73"/>
                      <a:pt x="310" y="73"/>
                    </a:cubicBezTo>
                    <a:cubicBezTo>
                      <a:pt x="310" y="71"/>
                      <a:pt x="310" y="68"/>
                      <a:pt x="312" y="68"/>
                    </a:cubicBezTo>
                    <a:cubicBezTo>
                      <a:pt x="314" y="67"/>
                      <a:pt x="316" y="69"/>
                      <a:pt x="318" y="69"/>
                    </a:cubicBezTo>
                    <a:cubicBezTo>
                      <a:pt x="318" y="69"/>
                      <a:pt x="318" y="70"/>
                      <a:pt x="318" y="70"/>
                    </a:cubicBezTo>
                    <a:cubicBezTo>
                      <a:pt x="318" y="72"/>
                      <a:pt x="318" y="72"/>
                      <a:pt x="320" y="71"/>
                    </a:cubicBezTo>
                    <a:cubicBezTo>
                      <a:pt x="321" y="70"/>
                      <a:pt x="322" y="70"/>
                      <a:pt x="324" y="71"/>
                    </a:cubicBezTo>
                    <a:cubicBezTo>
                      <a:pt x="325" y="72"/>
                      <a:pt x="323" y="73"/>
                      <a:pt x="323" y="74"/>
                    </a:cubicBezTo>
                    <a:cubicBezTo>
                      <a:pt x="322" y="75"/>
                      <a:pt x="322" y="76"/>
                      <a:pt x="321" y="77"/>
                    </a:cubicBezTo>
                    <a:cubicBezTo>
                      <a:pt x="322" y="77"/>
                      <a:pt x="323" y="76"/>
                      <a:pt x="324" y="76"/>
                    </a:cubicBezTo>
                    <a:cubicBezTo>
                      <a:pt x="325" y="76"/>
                      <a:pt x="326" y="76"/>
                      <a:pt x="326" y="77"/>
                    </a:cubicBezTo>
                    <a:cubicBezTo>
                      <a:pt x="327" y="78"/>
                      <a:pt x="325" y="77"/>
                      <a:pt x="324" y="78"/>
                    </a:cubicBezTo>
                    <a:cubicBezTo>
                      <a:pt x="323" y="79"/>
                      <a:pt x="322" y="80"/>
                      <a:pt x="320" y="80"/>
                    </a:cubicBezTo>
                    <a:cubicBezTo>
                      <a:pt x="322" y="80"/>
                      <a:pt x="324" y="80"/>
                      <a:pt x="324" y="78"/>
                    </a:cubicBezTo>
                    <a:cubicBezTo>
                      <a:pt x="326" y="77"/>
                      <a:pt x="326" y="80"/>
                      <a:pt x="328" y="80"/>
                    </a:cubicBezTo>
                    <a:cubicBezTo>
                      <a:pt x="328" y="79"/>
                      <a:pt x="328" y="79"/>
                      <a:pt x="328" y="78"/>
                    </a:cubicBezTo>
                    <a:cubicBezTo>
                      <a:pt x="327" y="77"/>
                      <a:pt x="327" y="76"/>
                      <a:pt x="329" y="75"/>
                    </a:cubicBezTo>
                    <a:cubicBezTo>
                      <a:pt x="330" y="75"/>
                      <a:pt x="331" y="76"/>
                      <a:pt x="332" y="77"/>
                    </a:cubicBezTo>
                    <a:cubicBezTo>
                      <a:pt x="332" y="78"/>
                      <a:pt x="332" y="80"/>
                      <a:pt x="332" y="81"/>
                    </a:cubicBezTo>
                    <a:cubicBezTo>
                      <a:pt x="332" y="82"/>
                      <a:pt x="331" y="82"/>
                      <a:pt x="331" y="82"/>
                    </a:cubicBezTo>
                    <a:cubicBezTo>
                      <a:pt x="331" y="82"/>
                      <a:pt x="332" y="82"/>
                      <a:pt x="332" y="81"/>
                    </a:cubicBezTo>
                    <a:cubicBezTo>
                      <a:pt x="333" y="80"/>
                      <a:pt x="334" y="81"/>
                      <a:pt x="335" y="82"/>
                    </a:cubicBezTo>
                    <a:cubicBezTo>
                      <a:pt x="336" y="83"/>
                      <a:pt x="335" y="83"/>
                      <a:pt x="334" y="84"/>
                    </a:cubicBezTo>
                    <a:cubicBezTo>
                      <a:pt x="333" y="84"/>
                      <a:pt x="335" y="86"/>
                      <a:pt x="334" y="86"/>
                    </a:cubicBezTo>
                    <a:cubicBezTo>
                      <a:pt x="335" y="83"/>
                      <a:pt x="337" y="82"/>
                      <a:pt x="340" y="82"/>
                    </a:cubicBezTo>
                    <a:cubicBezTo>
                      <a:pt x="341" y="83"/>
                      <a:pt x="342" y="82"/>
                      <a:pt x="342" y="83"/>
                    </a:cubicBezTo>
                    <a:cubicBezTo>
                      <a:pt x="342" y="85"/>
                      <a:pt x="342" y="85"/>
                      <a:pt x="340" y="86"/>
                    </a:cubicBezTo>
                    <a:cubicBezTo>
                      <a:pt x="340" y="86"/>
                      <a:pt x="339" y="86"/>
                      <a:pt x="339" y="87"/>
                    </a:cubicBezTo>
                    <a:cubicBezTo>
                      <a:pt x="341" y="86"/>
                      <a:pt x="343" y="84"/>
                      <a:pt x="344" y="83"/>
                    </a:cubicBezTo>
                    <a:cubicBezTo>
                      <a:pt x="345" y="82"/>
                      <a:pt x="346" y="81"/>
                      <a:pt x="347" y="83"/>
                    </a:cubicBezTo>
                    <a:cubicBezTo>
                      <a:pt x="348" y="84"/>
                      <a:pt x="348" y="85"/>
                      <a:pt x="346" y="86"/>
                    </a:cubicBezTo>
                    <a:cubicBezTo>
                      <a:pt x="346" y="86"/>
                      <a:pt x="345" y="86"/>
                      <a:pt x="345" y="86"/>
                    </a:cubicBezTo>
                    <a:cubicBezTo>
                      <a:pt x="347" y="86"/>
                      <a:pt x="350" y="87"/>
                      <a:pt x="352" y="87"/>
                    </a:cubicBezTo>
                    <a:cubicBezTo>
                      <a:pt x="351" y="87"/>
                      <a:pt x="350" y="86"/>
                      <a:pt x="349" y="85"/>
                    </a:cubicBezTo>
                    <a:cubicBezTo>
                      <a:pt x="348" y="84"/>
                      <a:pt x="348" y="83"/>
                      <a:pt x="350" y="82"/>
                    </a:cubicBezTo>
                    <a:cubicBezTo>
                      <a:pt x="351" y="81"/>
                      <a:pt x="351" y="80"/>
                      <a:pt x="352" y="79"/>
                    </a:cubicBezTo>
                    <a:cubicBezTo>
                      <a:pt x="352" y="79"/>
                      <a:pt x="353" y="79"/>
                      <a:pt x="353" y="79"/>
                    </a:cubicBezTo>
                    <a:cubicBezTo>
                      <a:pt x="354" y="79"/>
                      <a:pt x="354" y="79"/>
                      <a:pt x="355" y="79"/>
                    </a:cubicBezTo>
                    <a:cubicBezTo>
                      <a:pt x="357" y="80"/>
                      <a:pt x="359" y="80"/>
                      <a:pt x="360" y="78"/>
                    </a:cubicBezTo>
                    <a:cubicBezTo>
                      <a:pt x="361" y="77"/>
                      <a:pt x="363" y="76"/>
                      <a:pt x="365" y="77"/>
                    </a:cubicBezTo>
                    <a:cubicBezTo>
                      <a:pt x="366" y="78"/>
                      <a:pt x="368" y="78"/>
                      <a:pt x="366" y="80"/>
                    </a:cubicBezTo>
                    <a:cubicBezTo>
                      <a:pt x="365" y="81"/>
                      <a:pt x="367" y="82"/>
                      <a:pt x="370" y="82"/>
                    </a:cubicBezTo>
                    <a:cubicBezTo>
                      <a:pt x="369" y="82"/>
                      <a:pt x="367" y="81"/>
                      <a:pt x="367" y="79"/>
                    </a:cubicBezTo>
                    <a:cubicBezTo>
                      <a:pt x="368" y="78"/>
                      <a:pt x="369" y="79"/>
                      <a:pt x="370" y="79"/>
                    </a:cubicBezTo>
                    <a:cubicBezTo>
                      <a:pt x="372" y="79"/>
                      <a:pt x="374" y="79"/>
                      <a:pt x="374" y="81"/>
                    </a:cubicBezTo>
                    <a:cubicBezTo>
                      <a:pt x="376" y="85"/>
                      <a:pt x="379" y="84"/>
                      <a:pt x="382" y="84"/>
                    </a:cubicBezTo>
                    <a:cubicBezTo>
                      <a:pt x="384" y="83"/>
                      <a:pt x="385" y="84"/>
                      <a:pt x="386" y="86"/>
                    </a:cubicBezTo>
                    <a:cubicBezTo>
                      <a:pt x="387" y="88"/>
                      <a:pt x="385" y="88"/>
                      <a:pt x="384" y="89"/>
                    </a:cubicBezTo>
                    <a:cubicBezTo>
                      <a:pt x="384" y="89"/>
                      <a:pt x="384" y="89"/>
                      <a:pt x="384" y="90"/>
                    </a:cubicBezTo>
                    <a:cubicBezTo>
                      <a:pt x="383" y="90"/>
                      <a:pt x="384" y="90"/>
                      <a:pt x="384" y="90"/>
                    </a:cubicBezTo>
                    <a:cubicBezTo>
                      <a:pt x="384" y="89"/>
                      <a:pt x="385" y="88"/>
                      <a:pt x="386" y="88"/>
                    </a:cubicBezTo>
                    <a:cubicBezTo>
                      <a:pt x="388" y="89"/>
                      <a:pt x="386" y="91"/>
                      <a:pt x="387" y="92"/>
                    </a:cubicBezTo>
                    <a:cubicBezTo>
                      <a:pt x="388" y="90"/>
                      <a:pt x="390" y="91"/>
                      <a:pt x="392" y="92"/>
                    </a:cubicBezTo>
                    <a:cubicBezTo>
                      <a:pt x="391" y="91"/>
                      <a:pt x="390" y="89"/>
                      <a:pt x="388" y="89"/>
                    </a:cubicBezTo>
                    <a:cubicBezTo>
                      <a:pt x="388" y="89"/>
                      <a:pt x="387" y="88"/>
                      <a:pt x="387" y="87"/>
                    </a:cubicBezTo>
                    <a:cubicBezTo>
                      <a:pt x="387" y="86"/>
                      <a:pt x="386" y="85"/>
                      <a:pt x="387" y="84"/>
                    </a:cubicBezTo>
                    <a:cubicBezTo>
                      <a:pt x="389" y="83"/>
                      <a:pt x="389" y="84"/>
                      <a:pt x="391" y="85"/>
                    </a:cubicBezTo>
                    <a:cubicBezTo>
                      <a:pt x="392" y="85"/>
                      <a:pt x="394" y="86"/>
                      <a:pt x="394" y="88"/>
                    </a:cubicBezTo>
                    <a:cubicBezTo>
                      <a:pt x="394" y="89"/>
                      <a:pt x="395" y="89"/>
                      <a:pt x="396" y="89"/>
                    </a:cubicBezTo>
                    <a:cubicBezTo>
                      <a:pt x="398" y="89"/>
                      <a:pt x="400" y="91"/>
                      <a:pt x="402" y="88"/>
                    </a:cubicBezTo>
                    <a:cubicBezTo>
                      <a:pt x="403" y="87"/>
                      <a:pt x="405" y="88"/>
                      <a:pt x="406" y="90"/>
                    </a:cubicBezTo>
                    <a:cubicBezTo>
                      <a:pt x="406" y="91"/>
                      <a:pt x="407" y="92"/>
                      <a:pt x="407" y="93"/>
                    </a:cubicBezTo>
                    <a:cubicBezTo>
                      <a:pt x="408" y="94"/>
                      <a:pt x="408" y="95"/>
                      <a:pt x="408" y="96"/>
                    </a:cubicBezTo>
                    <a:cubicBezTo>
                      <a:pt x="409" y="94"/>
                      <a:pt x="409" y="91"/>
                      <a:pt x="409" y="89"/>
                    </a:cubicBezTo>
                    <a:cubicBezTo>
                      <a:pt x="409" y="88"/>
                      <a:pt x="410" y="86"/>
                      <a:pt x="412" y="86"/>
                    </a:cubicBezTo>
                    <a:cubicBezTo>
                      <a:pt x="414" y="87"/>
                      <a:pt x="413" y="88"/>
                      <a:pt x="413" y="89"/>
                    </a:cubicBezTo>
                    <a:cubicBezTo>
                      <a:pt x="413" y="90"/>
                      <a:pt x="414" y="91"/>
                      <a:pt x="413" y="93"/>
                    </a:cubicBezTo>
                    <a:cubicBezTo>
                      <a:pt x="412" y="94"/>
                      <a:pt x="414" y="94"/>
                      <a:pt x="415" y="94"/>
                    </a:cubicBezTo>
                    <a:cubicBezTo>
                      <a:pt x="416" y="94"/>
                      <a:pt x="417" y="94"/>
                      <a:pt x="418" y="93"/>
                    </a:cubicBezTo>
                    <a:cubicBezTo>
                      <a:pt x="418" y="93"/>
                      <a:pt x="418" y="94"/>
                      <a:pt x="418" y="93"/>
                    </a:cubicBezTo>
                    <a:cubicBezTo>
                      <a:pt x="418" y="93"/>
                      <a:pt x="418" y="93"/>
                      <a:pt x="418" y="93"/>
                    </a:cubicBezTo>
                    <a:cubicBezTo>
                      <a:pt x="417" y="92"/>
                      <a:pt x="415" y="92"/>
                      <a:pt x="416" y="90"/>
                    </a:cubicBezTo>
                    <a:cubicBezTo>
                      <a:pt x="417" y="88"/>
                      <a:pt x="418" y="89"/>
                      <a:pt x="420" y="89"/>
                    </a:cubicBezTo>
                    <a:cubicBezTo>
                      <a:pt x="421" y="90"/>
                      <a:pt x="422" y="91"/>
                      <a:pt x="422" y="92"/>
                    </a:cubicBezTo>
                    <a:cubicBezTo>
                      <a:pt x="422" y="93"/>
                      <a:pt x="422" y="93"/>
                      <a:pt x="422" y="93"/>
                    </a:cubicBezTo>
                    <a:cubicBezTo>
                      <a:pt x="422" y="95"/>
                      <a:pt x="422" y="96"/>
                      <a:pt x="422" y="98"/>
                    </a:cubicBezTo>
                    <a:cubicBezTo>
                      <a:pt x="425" y="94"/>
                      <a:pt x="428" y="92"/>
                      <a:pt x="432" y="95"/>
                    </a:cubicBezTo>
                    <a:cubicBezTo>
                      <a:pt x="433" y="95"/>
                      <a:pt x="435" y="95"/>
                      <a:pt x="437" y="95"/>
                    </a:cubicBezTo>
                    <a:cubicBezTo>
                      <a:pt x="438" y="94"/>
                      <a:pt x="440" y="95"/>
                      <a:pt x="441" y="96"/>
                    </a:cubicBezTo>
                    <a:cubicBezTo>
                      <a:pt x="440" y="95"/>
                      <a:pt x="440" y="94"/>
                      <a:pt x="440" y="93"/>
                    </a:cubicBezTo>
                    <a:cubicBezTo>
                      <a:pt x="439" y="91"/>
                      <a:pt x="438" y="91"/>
                      <a:pt x="436" y="92"/>
                    </a:cubicBezTo>
                    <a:cubicBezTo>
                      <a:pt x="434" y="93"/>
                      <a:pt x="431" y="93"/>
                      <a:pt x="429" y="94"/>
                    </a:cubicBezTo>
                    <a:cubicBezTo>
                      <a:pt x="428" y="94"/>
                      <a:pt x="427" y="94"/>
                      <a:pt x="427" y="93"/>
                    </a:cubicBezTo>
                    <a:cubicBezTo>
                      <a:pt x="427" y="92"/>
                      <a:pt x="427" y="91"/>
                      <a:pt x="428" y="91"/>
                    </a:cubicBezTo>
                    <a:cubicBezTo>
                      <a:pt x="429" y="91"/>
                      <a:pt x="430" y="91"/>
                      <a:pt x="431" y="91"/>
                    </a:cubicBezTo>
                    <a:cubicBezTo>
                      <a:pt x="431" y="90"/>
                      <a:pt x="432" y="90"/>
                      <a:pt x="433" y="90"/>
                    </a:cubicBezTo>
                    <a:cubicBezTo>
                      <a:pt x="432" y="90"/>
                      <a:pt x="431" y="91"/>
                      <a:pt x="431" y="91"/>
                    </a:cubicBezTo>
                    <a:cubicBezTo>
                      <a:pt x="430" y="91"/>
                      <a:pt x="430" y="90"/>
                      <a:pt x="430" y="90"/>
                    </a:cubicBezTo>
                    <a:cubicBezTo>
                      <a:pt x="430" y="88"/>
                      <a:pt x="432" y="87"/>
                      <a:pt x="430" y="85"/>
                    </a:cubicBezTo>
                    <a:cubicBezTo>
                      <a:pt x="430" y="85"/>
                      <a:pt x="433" y="85"/>
                      <a:pt x="435" y="84"/>
                    </a:cubicBezTo>
                    <a:cubicBezTo>
                      <a:pt x="436" y="83"/>
                      <a:pt x="437" y="84"/>
                      <a:pt x="437" y="85"/>
                    </a:cubicBezTo>
                    <a:cubicBezTo>
                      <a:pt x="437" y="89"/>
                      <a:pt x="439" y="88"/>
                      <a:pt x="442" y="88"/>
                    </a:cubicBezTo>
                    <a:cubicBezTo>
                      <a:pt x="443" y="88"/>
                      <a:pt x="444" y="88"/>
                      <a:pt x="445" y="90"/>
                    </a:cubicBezTo>
                    <a:cubicBezTo>
                      <a:pt x="445" y="91"/>
                      <a:pt x="447" y="91"/>
                      <a:pt x="448" y="90"/>
                    </a:cubicBezTo>
                    <a:cubicBezTo>
                      <a:pt x="452" y="88"/>
                      <a:pt x="455" y="88"/>
                      <a:pt x="458" y="91"/>
                    </a:cubicBezTo>
                    <a:cubicBezTo>
                      <a:pt x="459" y="93"/>
                      <a:pt x="460" y="92"/>
                      <a:pt x="461" y="91"/>
                    </a:cubicBezTo>
                    <a:cubicBezTo>
                      <a:pt x="462" y="90"/>
                      <a:pt x="461" y="90"/>
                      <a:pt x="460" y="89"/>
                    </a:cubicBezTo>
                    <a:cubicBezTo>
                      <a:pt x="459" y="89"/>
                      <a:pt x="459" y="88"/>
                      <a:pt x="458" y="87"/>
                    </a:cubicBezTo>
                    <a:cubicBezTo>
                      <a:pt x="458" y="86"/>
                      <a:pt x="457" y="85"/>
                      <a:pt x="459" y="85"/>
                    </a:cubicBezTo>
                    <a:cubicBezTo>
                      <a:pt x="461" y="85"/>
                      <a:pt x="460" y="84"/>
                      <a:pt x="459" y="83"/>
                    </a:cubicBezTo>
                    <a:cubicBezTo>
                      <a:pt x="459" y="83"/>
                      <a:pt x="458" y="82"/>
                      <a:pt x="458" y="83"/>
                    </a:cubicBezTo>
                    <a:cubicBezTo>
                      <a:pt x="456" y="85"/>
                      <a:pt x="453" y="85"/>
                      <a:pt x="451" y="87"/>
                    </a:cubicBezTo>
                    <a:cubicBezTo>
                      <a:pt x="451" y="88"/>
                      <a:pt x="449" y="89"/>
                      <a:pt x="448" y="88"/>
                    </a:cubicBezTo>
                    <a:cubicBezTo>
                      <a:pt x="446" y="86"/>
                      <a:pt x="447" y="85"/>
                      <a:pt x="448" y="84"/>
                    </a:cubicBezTo>
                    <a:cubicBezTo>
                      <a:pt x="449" y="83"/>
                      <a:pt x="449" y="80"/>
                      <a:pt x="451" y="80"/>
                    </a:cubicBezTo>
                    <a:cubicBezTo>
                      <a:pt x="452" y="80"/>
                      <a:pt x="452" y="80"/>
                      <a:pt x="452" y="79"/>
                    </a:cubicBezTo>
                    <a:cubicBezTo>
                      <a:pt x="452" y="78"/>
                      <a:pt x="451" y="77"/>
                      <a:pt x="452" y="77"/>
                    </a:cubicBezTo>
                    <a:cubicBezTo>
                      <a:pt x="454" y="76"/>
                      <a:pt x="456" y="76"/>
                      <a:pt x="457" y="78"/>
                    </a:cubicBezTo>
                    <a:cubicBezTo>
                      <a:pt x="458" y="79"/>
                      <a:pt x="461" y="78"/>
                      <a:pt x="463" y="79"/>
                    </a:cubicBezTo>
                    <a:cubicBezTo>
                      <a:pt x="463" y="80"/>
                      <a:pt x="464" y="78"/>
                      <a:pt x="466" y="78"/>
                    </a:cubicBezTo>
                    <a:cubicBezTo>
                      <a:pt x="464" y="78"/>
                      <a:pt x="463" y="77"/>
                      <a:pt x="463" y="75"/>
                    </a:cubicBezTo>
                    <a:cubicBezTo>
                      <a:pt x="463" y="74"/>
                      <a:pt x="463" y="73"/>
                      <a:pt x="465" y="74"/>
                    </a:cubicBezTo>
                    <a:cubicBezTo>
                      <a:pt x="469" y="75"/>
                      <a:pt x="473" y="75"/>
                      <a:pt x="476" y="77"/>
                    </a:cubicBezTo>
                    <a:cubicBezTo>
                      <a:pt x="474" y="76"/>
                      <a:pt x="472" y="75"/>
                      <a:pt x="470" y="73"/>
                    </a:cubicBezTo>
                    <a:cubicBezTo>
                      <a:pt x="470" y="72"/>
                      <a:pt x="470" y="72"/>
                      <a:pt x="471" y="72"/>
                    </a:cubicBezTo>
                    <a:cubicBezTo>
                      <a:pt x="473" y="71"/>
                      <a:pt x="473" y="71"/>
                      <a:pt x="472" y="69"/>
                    </a:cubicBezTo>
                    <a:cubicBezTo>
                      <a:pt x="474" y="68"/>
                      <a:pt x="475" y="69"/>
                      <a:pt x="476" y="69"/>
                    </a:cubicBezTo>
                    <a:cubicBezTo>
                      <a:pt x="475" y="69"/>
                      <a:pt x="473" y="69"/>
                      <a:pt x="473" y="67"/>
                    </a:cubicBezTo>
                    <a:cubicBezTo>
                      <a:pt x="473" y="65"/>
                      <a:pt x="476" y="67"/>
                      <a:pt x="477" y="65"/>
                    </a:cubicBezTo>
                    <a:cubicBezTo>
                      <a:pt x="475" y="66"/>
                      <a:pt x="472" y="65"/>
                      <a:pt x="472" y="69"/>
                    </a:cubicBezTo>
                    <a:cubicBezTo>
                      <a:pt x="471" y="70"/>
                      <a:pt x="471" y="71"/>
                      <a:pt x="470" y="72"/>
                    </a:cubicBezTo>
                    <a:cubicBezTo>
                      <a:pt x="469" y="74"/>
                      <a:pt x="468" y="74"/>
                      <a:pt x="467" y="75"/>
                    </a:cubicBezTo>
                    <a:cubicBezTo>
                      <a:pt x="465" y="75"/>
                      <a:pt x="465" y="74"/>
                      <a:pt x="464" y="73"/>
                    </a:cubicBezTo>
                    <a:cubicBezTo>
                      <a:pt x="464" y="72"/>
                      <a:pt x="465" y="71"/>
                      <a:pt x="466" y="71"/>
                    </a:cubicBezTo>
                    <a:cubicBezTo>
                      <a:pt x="467" y="72"/>
                      <a:pt x="467" y="70"/>
                      <a:pt x="468" y="70"/>
                    </a:cubicBezTo>
                    <a:cubicBezTo>
                      <a:pt x="469" y="69"/>
                      <a:pt x="469" y="68"/>
                      <a:pt x="468" y="68"/>
                    </a:cubicBezTo>
                    <a:cubicBezTo>
                      <a:pt x="467" y="67"/>
                      <a:pt x="466" y="66"/>
                      <a:pt x="465" y="65"/>
                    </a:cubicBezTo>
                    <a:cubicBezTo>
                      <a:pt x="465" y="65"/>
                      <a:pt x="464" y="65"/>
                      <a:pt x="464" y="65"/>
                    </a:cubicBezTo>
                    <a:cubicBezTo>
                      <a:pt x="463" y="65"/>
                      <a:pt x="463" y="65"/>
                      <a:pt x="464" y="65"/>
                    </a:cubicBezTo>
                    <a:cubicBezTo>
                      <a:pt x="464" y="65"/>
                      <a:pt x="465" y="65"/>
                      <a:pt x="465" y="65"/>
                    </a:cubicBezTo>
                    <a:cubicBezTo>
                      <a:pt x="465" y="67"/>
                      <a:pt x="468" y="67"/>
                      <a:pt x="468" y="70"/>
                    </a:cubicBezTo>
                    <a:cubicBezTo>
                      <a:pt x="467" y="70"/>
                      <a:pt x="467" y="72"/>
                      <a:pt x="465" y="70"/>
                    </a:cubicBezTo>
                    <a:cubicBezTo>
                      <a:pt x="465" y="70"/>
                      <a:pt x="465" y="71"/>
                      <a:pt x="465" y="71"/>
                    </a:cubicBezTo>
                    <a:cubicBezTo>
                      <a:pt x="464" y="73"/>
                      <a:pt x="463" y="74"/>
                      <a:pt x="460" y="73"/>
                    </a:cubicBezTo>
                    <a:cubicBezTo>
                      <a:pt x="460" y="73"/>
                      <a:pt x="459" y="73"/>
                      <a:pt x="459" y="73"/>
                    </a:cubicBezTo>
                    <a:cubicBezTo>
                      <a:pt x="455" y="74"/>
                      <a:pt x="455" y="74"/>
                      <a:pt x="455" y="69"/>
                    </a:cubicBezTo>
                    <a:cubicBezTo>
                      <a:pt x="454" y="70"/>
                      <a:pt x="455" y="72"/>
                      <a:pt x="454" y="72"/>
                    </a:cubicBezTo>
                    <a:cubicBezTo>
                      <a:pt x="453" y="73"/>
                      <a:pt x="452" y="74"/>
                      <a:pt x="452" y="72"/>
                    </a:cubicBezTo>
                    <a:cubicBezTo>
                      <a:pt x="450" y="71"/>
                      <a:pt x="449" y="69"/>
                      <a:pt x="448" y="67"/>
                    </a:cubicBezTo>
                    <a:cubicBezTo>
                      <a:pt x="447" y="66"/>
                      <a:pt x="449" y="66"/>
                      <a:pt x="450" y="65"/>
                    </a:cubicBezTo>
                    <a:cubicBezTo>
                      <a:pt x="452" y="64"/>
                      <a:pt x="455" y="66"/>
                      <a:pt x="457" y="66"/>
                    </a:cubicBezTo>
                    <a:cubicBezTo>
                      <a:pt x="458" y="65"/>
                      <a:pt x="459" y="66"/>
                      <a:pt x="460" y="64"/>
                    </a:cubicBezTo>
                    <a:cubicBezTo>
                      <a:pt x="460" y="63"/>
                      <a:pt x="462" y="62"/>
                      <a:pt x="463" y="62"/>
                    </a:cubicBezTo>
                    <a:cubicBezTo>
                      <a:pt x="469" y="61"/>
                      <a:pt x="470" y="60"/>
                      <a:pt x="469" y="54"/>
                    </a:cubicBezTo>
                    <a:cubicBezTo>
                      <a:pt x="469" y="53"/>
                      <a:pt x="469" y="52"/>
                      <a:pt x="470" y="52"/>
                    </a:cubicBezTo>
                    <a:cubicBezTo>
                      <a:pt x="472" y="51"/>
                      <a:pt x="472" y="52"/>
                      <a:pt x="473" y="52"/>
                    </a:cubicBezTo>
                    <a:cubicBezTo>
                      <a:pt x="475" y="53"/>
                      <a:pt x="477" y="55"/>
                      <a:pt x="479" y="53"/>
                    </a:cubicBezTo>
                    <a:cubicBezTo>
                      <a:pt x="481" y="52"/>
                      <a:pt x="482" y="54"/>
                      <a:pt x="482" y="55"/>
                    </a:cubicBezTo>
                    <a:cubicBezTo>
                      <a:pt x="484" y="53"/>
                      <a:pt x="485" y="52"/>
                      <a:pt x="488" y="53"/>
                    </a:cubicBezTo>
                    <a:cubicBezTo>
                      <a:pt x="491" y="54"/>
                      <a:pt x="495" y="51"/>
                      <a:pt x="498" y="52"/>
                    </a:cubicBezTo>
                    <a:cubicBezTo>
                      <a:pt x="499" y="53"/>
                      <a:pt x="499" y="52"/>
                      <a:pt x="499" y="52"/>
                    </a:cubicBezTo>
                    <a:cubicBezTo>
                      <a:pt x="498" y="50"/>
                      <a:pt x="499" y="50"/>
                      <a:pt x="500" y="51"/>
                    </a:cubicBezTo>
                    <a:cubicBezTo>
                      <a:pt x="500" y="50"/>
                      <a:pt x="498" y="50"/>
                      <a:pt x="498" y="49"/>
                    </a:cubicBezTo>
                    <a:cubicBezTo>
                      <a:pt x="498" y="47"/>
                      <a:pt x="493" y="46"/>
                      <a:pt x="495" y="43"/>
                    </a:cubicBezTo>
                    <a:cubicBezTo>
                      <a:pt x="496" y="42"/>
                      <a:pt x="496" y="42"/>
                      <a:pt x="496" y="42"/>
                    </a:cubicBezTo>
                    <a:cubicBezTo>
                      <a:pt x="496" y="42"/>
                      <a:pt x="496" y="43"/>
                      <a:pt x="495" y="43"/>
                    </a:cubicBezTo>
                    <a:cubicBezTo>
                      <a:pt x="492" y="41"/>
                      <a:pt x="491" y="40"/>
                      <a:pt x="493" y="38"/>
                    </a:cubicBezTo>
                    <a:cubicBezTo>
                      <a:pt x="493" y="38"/>
                      <a:pt x="494" y="37"/>
                      <a:pt x="494" y="37"/>
                    </a:cubicBezTo>
                    <a:cubicBezTo>
                      <a:pt x="497" y="38"/>
                      <a:pt x="500" y="37"/>
                      <a:pt x="502" y="39"/>
                    </a:cubicBezTo>
                    <a:cubicBezTo>
                      <a:pt x="504" y="40"/>
                      <a:pt x="504" y="41"/>
                      <a:pt x="502" y="43"/>
                    </a:cubicBezTo>
                    <a:cubicBezTo>
                      <a:pt x="502" y="43"/>
                      <a:pt x="501" y="43"/>
                      <a:pt x="501" y="44"/>
                    </a:cubicBezTo>
                    <a:cubicBezTo>
                      <a:pt x="500" y="45"/>
                      <a:pt x="499" y="46"/>
                      <a:pt x="501" y="48"/>
                    </a:cubicBezTo>
                    <a:cubicBezTo>
                      <a:pt x="503" y="49"/>
                      <a:pt x="504" y="47"/>
                      <a:pt x="505" y="46"/>
                    </a:cubicBezTo>
                    <a:cubicBezTo>
                      <a:pt x="506" y="45"/>
                      <a:pt x="506" y="43"/>
                      <a:pt x="508" y="43"/>
                    </a:cubicBezTo>
                    <a:cubicBezTo>
                      <a:pt x="508" y="43"/>
                      <a:pt x="509" y="43"/>
                      <a:pt x="509" y="43"/>
                    </a:cubicBezTo>
                    <a:cubicBezTo>
                      <a:pt x="511" y="44"/>
                      <a:pt x="511" y="45"/>
                      <a:pt x="510" y="46"/>
                    </a:cubicBezTo>
                    <a:cubicBezTo>
                      <a:pt x="508" y="48"/>
                      <a:pt x="507" y="49"/>
                      <a:pt x="508" y="52"/>
                    </a:cubicBezTo>
                    <a:cubicBezTo>
                      <a:pt x="509" y="53"/>
                      <a:pt x="508" y="54"/>
                      <a:pt x="507" y="55"/>
                    </a:cubicBezTo>
                    <a:cubicBezTo>
                      <a:pt x="505" y="57"/>
                      <a:pt x="503" y="60"/>
                      <a:pt x="500" y="62"/>
                    </a:cubicBezTo>
                    <a:cubicBezTo>
                      <a:pt x="503" y="62"/>
                      <a:pt x="503" y="59"/>
                      <a:pt x="505" y="58"/>
                    </a:cubicBezTo>
                    <a:cubicBezTo>
                      <a:pt x="505" y="58"/>
                      <a:pt x="505" y="58"/>
                      <a:pt x="505" y="57"/>
                    </a:cubicBezTo>
                    <a:cubicBezTo>
                      <a:pt x="507" y="53"/>
                      <a:pt x="512" y="52"/>
                      <a:pt x="516" y="53"/>
                    </a:cubicBezTo>
                    <a:cubicBezTo>
                      <a:pt x="517" y="53"/>
                      <a:pt x="518" y="53"/>
                      <a:pt x="519" y="54"/>
                    </a:cubicBezTo>
                    <a:cubicBezTo>
                      <a:pt x="520" y="54"/>
                      <a:pt x="521" y="54"/>
                      <a:pt x="521" y="54"/>
                    </a:cubicBezTo>
                    <a:cubicBezTo>
                      <a:pt x="523" y="55"/>
                      <a:pt x="520" y="58"/>
                      <a:pt x="523" y="57"/>
                    </a:cubicBezTo>
                    <a:cubicBezTo>
                      <a:pt x="524" y="57"/>
                      <a:pt x="526" y="57"/>
                      <a:pt x="527" y="58"/>
                    </a:cubicBezTo>
                    <a:cubicBezTo>
                      <a:pt x="527" y="56"/>
                      <a:pt x="525" y="56"/>
                      <a:pt x="524" y="55"/>
                    </a:cubicBezTo>
                    <a:cubicBezTo>
                      <a:pt x="524" y="54"/>
                      <a:pt x="523" y="54"/>
                      <a:pt x="523" y="53"/>
                    </a:cubicBezTo>
                    <a:cubicBezTo>
                      <a:pt x="523" y="52"/>
                      <a:pt x="524" y="52"/>
                      <a:pt x="524" y="52"/>
                    </a:cubicBezTo>
                    <a:cubicBezTo>
                      <a:pt x="529" y="51"/>
                      <a:pt x="530" y="49"/>
                      <a:pt x="528" y="45"/>
                    </a:cubicBezTo>
                    <a:cubicBezTo>
                      <a:pt x="527" y="44"/>
                      <a:pt x="526" y="43"/>
                      <a:pt x="528" y="42"/>
                    </a:cubicBezTo>
                    <a:cubicBezTo>
                      <a:pt x="530" y="42"/>
                      <a:pt x="531" y="42"/>
                      <a:pt x="532" y="40"/>
                    </a:cubicBezTo>
                    <a:cubicBezTo>
                      <a:pt x="535" y="35"/>
                      <a:pt x="539" y="34"/>
                      <a:pt x="544" y="34"/>
                    </a:cubicBezTo>
                    <a:cubicBezTo>
                      <a:pt x="546" y="34"/>
                      <a:pt x="546" y="32"/>
                      <a:pt x="547" y="31"/>
                    </a:cubicBezTo>
                    <a:cubicBezTo>
                      <a:pt x="548" y="28"/>
                      <a:pt x="549" y="27"/>
                      <a:pt x="551" y="28"/>
                    </a:cubicBezTo>
                    <a:cubicBezTo>
                      <a:pt x="553" y="29"/>
                      <a:pt x="554" y="28"/>
                      <a:pt x="555" y="28"/>
                    </a:cubicBezTo>
                    <a:cubicBezTo>
                      <a:pt x="557" y="28"/>
                      <a:pt x="559" y="27"/>
                      <a:pt x="558" y="30"/>
                    </a:cubicBezTo>
                    <a:cubicBezTo>
                      <a:pt x="557" y="33"/>
                      <a:pt x="559" y="32"/>
                      <a:pt x="560" y="31"/>
                    </a:cubicBezTo>
                    <a:cubicBezTo>
                      <a:pt x="562" y="31"/>
                      <a:pt x="563" y="30"/>
                      <a:pt x="564" y="33"/>
                    </a:cubicBezTo>
                    <a:cubicBezTo>
                      <a:pt x="564" y="36"/>
                      <a:pt x="568" y="35"/>
                      <a:pt x="570" y="37"/>
                    </a:cubicBezTo>
                    <a:cubicBezTo>
                      <a:pt x="571" y="37"/>
                      <a:pt x="571" y="38"/>
                      <a:pt x="571" y="38"/>
                    </a:cubicBezTo>
                    <a:cubicBezTo>
                      <a:pt x="569" y="34"/>
                      <a:pt x="572" y="34"/>
                      <a:pt x="574" y="33"/>
                    </a:cubicBezTo>
                    <a:cubicBezTo>
                      <a:pt x="579" y="31"/>
                      <a:pt x="583" y="32"/>
                      <a:pt x="587" y="34"/>
                    </a:cubicBezTo>
                    <a:cubicBezTo>
                      <a:pt x="587" y="34"/>
                      <a:pt x="587" y="34"/>
                      <a:pt x="588" y="34"/>
                    </a:cubicBezTo>
                    <a:cubicBezTo>
                      <a:pt x="589" y="34"/>
                      <a:pt x="589" y="35"/>
                      <a:pt x="588" y="36"/>
                    </a:cubicBezTo>
                    <a:cubicBezTo>
                      <a:pt x="587" y="37"/>
                      <a:pt x="586" y="36"/>
                      <a:pt x="586" y="38"/>
                    </a:cubicBezTo>
                    <a:cubicBezTo>
                      <a:pt x="586" y="38"/>
                      <a:pt x="586" y="38"/>
                      <a:pt x="585" y="38"/>
                    </a:cubicBezTo>
                    <a:cubicBezTo>
                      <a:pt x="585" y="38"/>
                      <a:pt x="584" y="38"/>
                      <a:pt x="583" y="39"/>
                    </a:cubicBezTo>
                    <a:cubicBezTo>
                      <a:pt x="580" y="42"/>
                      <a:pt x="579" y="42"/>
                      <a:pt x="576" y="38"/>
                    </a:cubicBezTo>
                    <a:cubicBezTo>
                      <a:pt x="577" y="39"/>
                      <a:pt x="577" y="41"/>
                      <a:pt x="576" y="41"/>
                    </a:cubicBezTo>
                    <a:cubicBezTo>
                      <a:pt x="574" y="40"/>
                      <a:pt x="575" y="42"/>
                      <a:pt x="575" y="42"/>
                    </a:cubicBezTo>
                    <a:cubicBezTo>
                      <a:pt x="574" y="43"/>
                      <a:pt x="572" y="43"/>
                      <a:pt x="571" y="44"/>
                    </a:cubicBezTo>
                    <a:cubicBezTo>
                      <a:pt x="570" y="44"/>
                      <a:pt x="569" y="44"/>
                      <a:pt x="567" y="43"/>
                    </a:cubicBezTo>
                    <a:cubicBezTo>
                      <a:pt x="567" y="43"/>
                      <a:pt x="567" y="43"/>
                      <a:pt x="567" y="43"/>
                    </a:cubicBezTo>
                    <a:cubicBezTo>
                      <a:pt x="569" y="45"/>
                      <a:pt x="569" y="46"/>
                      <a:pt x="566" y="47"/>
                    </a:cubicBezTo>
                    <a:cubicBezTo>
                      <a:pt x="564" y="47"/>
                      <a:pt x="562" y="47"/>
                      <a:pt x="559" y="47"/>
                    </a:cubicBezTo>
                    <a:cubicBezTo>
                      <a:pt x="557" y="47"/>
                      <a:pt x="555" y="47"/>
                      <a:pt x="554" y="45"/>
                    </a:cubicBezTo>
                    <a:cubicBezTo>
                      <a:pt x="555" y="47"/>
                      <a:pt x="556" y="47"/>
                      <a:pt x="558" y="48"/>
                    </a:cubicBezTo>
                    <a:cubicBezTo>
                      <a:pt x="559" y="48"/>
                      <a:pt x="560" y="48"/>
                      <a:pt x="560" y="49"/>
                    </a:cubicBezTo>
                    <a:cubicBezTo>
                      <a:pt x="561" y="49"/>
                      <a:pt x="563" y="49"/>
                      <a:pt x="563" y="51"/>
                    </a:cubicBezTo>
                    <a:cubicBezTo>
                      <a:pt x="563" y="52"/>
                      <a:pt x="561" y="51"/>
                      <a:pt x="560" y="51"/>
                    </a:cubicBezTo>
                    <a:cubicBezTo>
                      <a:pt x="558" y="51"/>
                      <a:pt x="556" y="52"/>
                      <a:pt x="555" y="54"/>
                    </a:cubicBezTo>
                    <a:cubicBezTo>
                      <a:pt x="556" y="54"/>
                      <a:pt x="557" y="53"/>
                      <a:pt x="559" y="53"/>
                    </a:cubicBezTo>
                    <a:cubicBezTo>
                      <a:pt x="562" y="51"/>
                      <a:pt x="564" y="52"/>
                      <a:pt x="565" y="56"/>
                    </a:cubicBezTo>
                    <a:cubicBezTo>
                      <a:pt x="565" y="57"/>
                      <a:pt x="567" y="58"/>
                      <a:pt x="566" y="59"/>
                    </a:cubicBezTo>
                    <a:cubicBezTo>
                      <a:pt x="565" y="59"/>
                      <a:pt x="570" y="59"/>
                      <a:pt x="570" y="58"/>
                    </a:cubicBezTo>
                    <a:cubicBezTo>
                      <a:pt x="571" y="56"/>
                      <a:pt x="571" y="57"/>
                      <a:pt x="573" y="57"/>
                    </a:cubicBezTo>
                    <a:cubicBezTo>
                      <a:pt x="575" y="58"/>
                      <a:pt x="577" y="57"/>
                      <a:pt x="580" y="57"/>
                    </a:cubicBezTo>
                    <a:cubicBezTo>
                      <a:pt x="581" y="57"/>
                      <a:pt x="582" y="58"/>
                      <a:pt x="582" y="60"/>
                    </a:cubicBezTo>
                    <a:cubicBezTo>
                      <a:pt x="583" y="61"/>
                      <a:pt x="581" y="61"/>
                      <a:pt x="580" y="61"/>
                    </a:cubicBezTo>
                    <a:cubicBezTo>
                      <a:pt x="578" y="63"/>
                      <a:pt x="577" y="64"/>
                      <a:pt x="580" y="66"/>
                    </a:cubicBezTo>
                    <a:cubicBezTo>
                      <a:pt x="578" y="65"/>
                      <a:pt x="578" y="64"/>
                      <a:pt x="580" y="63"/>
                    </a:cubicBezTo>
                    <a:cubicBezTo>
                      <a:pt x="581" y="62"/>
                      <a:pt x="583" y="61"/>
                      <a:pt x="585" y="62"/>
                    </a:cubicBezTo>
                    <a:cubicBezTo>
                      <a:pt x="587" y="63"/>
                      <a:pt x="589" y="64"/>
                      <a:pt x="591" y="63"/>
                    </a:cubicBezTo>
                    <a:cubicBezTo>
                      <a:pt x="592" y="63"/>
                      <a:pt x="592" y="63"/>
                      <a:pt x="593" y="63"/>
                    </a:cubicBezTo>
                    <a:cubicBezTo>
                      <a:pt x="594" y="64"/>
                      <a:pt x="592" y="65"/>
                      <a:pt x="592" y="66"/>
                    </a:cubicBezTo>
                    <a:cubicBezTo>
                      <a:pt x="593" y="65"/>
                      <a:pt x="593" y="63"/>
                      <a:pt x="595" y="62"/>
                    </a:cubicBezTo>
                    <a:cubicBezTo>
                      <a:pt x="594" y="62"/>
                      <a:pt x="593" y="62"/>
                      <a:pt x="592" y="61"/>
                    </a:cubicBezTo>
                    <a:cubicBezTo>
                      <a:pt x="592" y="61"/>
                      <a:pt x="592" y="60"/>
                      <a:pt x="592" y="60"/>
                    </a:cubicBezTo>
                    <a:cubicBezTo>
                      <a:pt x="591" y="58"/>
                      <a:pt x="590" y="59"/>
                      <a:pt x="589" y="60"/>
                    </a:cubicBezTo>
                    <a:cubicBezTo>
                      <a:pt x="587" y="60"/>
                      <a:pt x="586" y="60"/>
                      <a:pt x="587" y="58"/>
                    </a:cubicBezTo>
                    <a:cubicBezTo>
                      <a:pt x="587" y="57"/>
                      <a:pt x="587" y="57"/>
                      <a:pt x="586" y="56"/>
                    </a:cubicBezTo>
                    <a:cubicBezTo>
                      <a:pt x="585" y="55"/>
                      <a:pt x="585" y="54"/>
                      <a:pt x="586" y="53"/>
                    </a:cubicBezTo>
                    <a:cubicBezTo>
                      <a:pt x="588" y="52"/>
                      <a:pt x="589" y="53"/>
                      <a:pt x="590" y="53"/>
                    </a:cubicBezTo>
                    <a:cubicBezTo>
                      <a:pt x="590" y="54"/>
                      <a:pt x="589" y="53"/>
                      <a:pt x="590" y="54"/>
                    </a:cubicBezTo>
                    <a:cubicBezTo>
                      <a:pt x="593" y="57"/>
                      <a:pt x="593" y="57"/>
                      <a:pt x="596" y="53"/>
                    </a:cubicBezTo>
                    <a:cubicBezTo>
                      <a:pt x="596" y="52"/>
                      <a:pt x="596" y="52"/>
                      <a:pt x="596" y="52"/>
                    </a:cubicBezTo>
                    <a:cubicBezTo>
                      <a:pt x="600" y="51"/>
                      <a:pt x="601" y="51"/>
                      <a:pt x="601" y="55"/>
                    </a:cubicBezTo>
                    <a:cubicBezTo>
                      <a:pt x="601" y="55"/>
                      <a:pt x="601" y="54"/>
                      <a:pt x="601" y="52"/>
                    </a:cubicBezTo>
                    <a:cubicBezTo>
                      <a:pt x="601" y="52"/>
                      <a:pt x="600" y="51"/>
                      <a:pt x="601" y="51"/>
                    </a:cubicBezTo>
                    <a:cubicBezTo>
                      <a:pt x="604" y="50"/>
                      <a:pt x="604" y="49"/>
                      <a:pt x="604" y="46"/>
                    </a:cubicBezTo>
                    <a:cubicBezTo>
                      <a:pt x="604" y="45"/>
                      <a:pt x="606" y="45"/>
                      <a:pt x="608" y="46"/>
                    </a:cubicBezTo>
                    <a:cubicBezTo>
                      <a:pt x="609" y="46"/>
                      <a:pt x="609" y="47"/>
                      <a:pt x="609" y="48"/>
                    </a:cubicBezTo>
                    <a:cubicBezTo>
                      <a:pt x="608" y="49"/>
                      <a:pt x="608" y="50"/>
                      <a:pt x="607" y="50"/>
                    </a:cubicBezTo>
                    <a:cubicBezTo>
                      <a:pt x="606" y="51"/>
                      <a:pt x="606" y="52"/>
                      <a:pt x="607" y="54"/>
                    </a:cubicBezTo>
                    <a:cubicBezTo>
                      <a:pt x="612" y="58"/>
                      <a:pt x="612" y="59"/>
                      <a:pt x="609" y="64"/>
                    </a:cubicBezTo>
                    <a:cubicBezTo>
                      <a:pt x="608" y="65"/>
                      <a:pt x="608" y="65"/>
                      <a:pt x="609" y="64"/>
                    </a:cubicBezTo>
                    <a:cubicBezTo>
                      <a:pt x="611" y="63"/>
                      <a:pt x="613" y="64"/>
                      <a:pt x="615" y="63"/>
                    </a:cubicBezTo>
                    <a:cubicBezTo>
                      <a:pt x="614" y="62"/>
                      <a:pt x="613" y="61"/>
                      <a:pt x="612" y="60"/>
                    </a:cubicBezTo>
                    <a:cubicBezTo>
                      <a:pt x="612" y="57"/>
                      <a:pt x="611" y="55"/>
                      <a:pt x="608" y="54"/>
                    </a:cubicBezTo>
                    <a:cubicBezTo>
                      <a:pt x="607" y="54"/>
                      <a:pt x="606" y="53"/>
                      <a:pt x="607" y="52"/>
                    </a:cubicBezTo>
                    <a:cubicBezTo>
                      <a:pt x="607" y="51"/>
                      <a:pt x="608" y="51"/>
                      <a:pt x="609" y="51"/>
                    </a:cubicBezTo>
                    <a:cubicBezTo>
                      <a:pt x="610" y="51"/>
                      <a:pt x="612" y="51"/>
                      <a:pt x="612" y="49"/>
                    </a:cubicBezTo>
                    <a:cubicBezTo>
                      <a:pt x="613" y="47"/>
                      <a:pt x="614" y="46"/>
                      <a:pt x="616" y="46"/>
                    </a:cubicBezTo>
                    <a:cubicBezTo>
                      <a:pt x="616" y="46"/>
                      <a:pt x="617" y="45"/>
                      <a:pt x="616" y="44"/>
                    </a:cubicBezTo>
                    <a:cubicBezTo>
                      <a:pt x="615" y="44"/>
                      <a:pt x="614" y="44"/>
                      <a:pt x="615" y="42"/>
                    </a:cubicBezTo>
                    <a:cubicBezTo>
                      <a:pt x="616" y="41"/>
                      <a:pt x="617" y="41"/>
                      <a:pt x="618" y="41"/>
                    </a:cubicBezTo>
                    <a:cubicBezTo>
                      <a:pt x="618" y="41"/>
                      <a:pt x="618" y="41"/>
                      <a:pt x="619" y="42"/>
                    </a:cubicBezTo>
                    <a:cubicBezTo>
                      <a:pt x="622" y="42"/>
                      <a:pt x="623" y="42"/>
                      <a:pt x="626" y="40"/>
                    </a:cubicBezTo>
                    <a:cubicBezTo>
                      <a:pt x="629" y="37"/>
                      <a:pt x="629" y="37"/>
                      <a:pt x="633" y="40"/>
                    </a:cubicBezTo>
                    <a:cubicBezTo>
                      <a:pt x="634" y="41"/>
                      <a:pt x="635" y="40"/>
                      <a:pt x="637" y="40"/>
                    </a:cubicBezTo>
                    <a:cubicBezTo>
                      <a:pt x="635" y="40"/>
                      <a:pt x="634" y="39"/>
                      <a:pt x="636" y="37"/>
                    </a:cubicBezTo>
                    <a:cubicBezTo>
                      <a:pt x="638" y="35"/>
                      <a:pt x="641" y="34"/>
                      <a:pt x="644" y="34"/>
                    </a:cubicBezTo>
                    <a:cubicBezTo>
                      <a:pt x="645" y="34"/>
                      <a:pt x="646" y="34"/>
                      <a:pt x="646" y="32"/>
                    </a:cubicBezTo>
                    <a:cubicBezTo>
                      <a:pt x="647" y="31"/>
                      <a:pt x="648" y="31"/>
                      <a:pt x="649" y="30"/>
                    </a:cubicBezTo>
                    <a:cubicBezTo>
                      <a:pt x="646" y="30"/>
                      <a:pt x="644" y="33"/>
                      <a:pt x="642" y="33"/>
                    </a:cubicBezTo>
                    <a:cubicBezTo>
                      <a:pt x="640" y="33"/>
                      <a:pt x="639" y="32"/>
                      <a:pt x="639" y="31"/>
                    </a:cubicBezTo>
                    <a:cubicBezTo>
                      <a:pt x="638" y="29"/>
                      <a:pt x="639" y="29"/>
                      <a:pt x="640" y="28"/>
                    </a:cubicBezTo>
                    <a:cubicBezTo>
                      <a:pt x="642" y="27"/>
                      <a:pt x="644" y="25"/>
                      <a:pt x="646" y="27"/>
                    </a:cubicBezTo>
                    <a:cubicBezTo>
                      <a:pt x="646" y="27"/>
                      <a:pt x="645" y="27"/>
                      <a:pt x="646" y="26"/>
                    </a:cubicBezTo>
                    <a:cubicBezTo>
                      <a:pt x="646" y="24"/>
                      <a:pt x="647" y="24"/>
                      <a:pt x="649" y="24"/>
                    </a:cubicBezTo>
                    <a:cubicBezTo>
                      <a:pt x="651" y="26"/>
                      <a:pt x="653" y="27"/>
                      <a:pt x="655" y="29"/>
                    </a:cubicBezTo>
                    <a:cubicBezTo>
                      <a:pt x="658" y="31"/>
                      <a:pt x="661" y="33"/>
                      <a:pt x="664" y="32"/>
                    </a:cubicBezTo>
                    <a:cubicBezTo>
                      <a:pt x="666" y="31"/>
                      <a:pt x="667" y="31"/>
                      <a:pt x="668" y="33"/>
                    </a:cubicBezTo>
                    <a:cubicBezTo>
                      <a:pt x="668" y="34"/>
                      <a:pt x="667" y="35"/>
                      <a:pt x="666" y="35"/>
                    </a:cubicBezTo>
                    <a:cubicBezTo>
                      <a:pt x="665" y="36"/>
                      <a:pt x="663" y="36"/>
                      <a:pt x="664" y="38"/>
                    </a:cubicBezTo>
                    <a:cubicBezTo>
                      <a:pt x="665" y="40"/>
                      <a:pt x="664" y="41"/>
                      <a:pt x="663" y="42"/>
                    </a:cubicBezTo>
                    <a:cubicBezTo>
                      <a:pt x="662" y="42"/>
                      <a:pt x="662" y="41"/>
                      <a:pt x="661" y="41"/>
                    </a:cubicBezTo>
                    <a:cubicBezTo>
                      <a:pt x="660" y="40"/>
                      <a:pt x="660" y="39"/>
                      <a:pt x="661" y="38"/>
                    </a:cubicBezTo>
                    <a:cubicBezTo>
                      <a:pt x="662" y="35"/>
                      <a:pt x="659" y="36"/>
                      <a:pt x="658" y="35"/>
                    </a:cubicBezTo>
                    <a:cubicBezTo>
                      <a:pt x="660" y="36"/>
                      <a:pt x="662" y="36"/>
                      <a:pt x="660" y="39"/>
                    </a:cubicBezTo>
                    <a:cubicBezTo>
                      <a:pt x="659" y="40"/>
                      <a:pt x="661" y="41"/>
                      <a:pt x="662" y="42"/>
                    </a:cubicBezTo>
                    <a:cubicBezTo>
                      <a:pt x="663" y="43"/>
                      <a:pt x="664" y="42"/>
                      <a:pt x="664" y="41"/>
                    </a:cubicBezTo>
                    <a:cubicBezTo>
                      <a:pt x="665" y="40"/>
                      <a:pt x="666" y="39"/>
                      <a:pt x="665" y="38"/>
                    </a:cubicBezTo>
                    <a:cubicBezTo>
                      <a:pt x="663" y="36"/>
                      <a:pt x="665" y="35"/>
                      <a:pt x="666" y="35"/>
                    </a:cubicBezTo>
                    <a:cubicBezTo>
                      <a:pt x="668" y="35"/>
                      <a:pt x="669" y="33"/>
                      <a:pt x="669" y="32"/>
                    </a:cubicBezTo>
                    <a:cubicBezTo>
                      <a:pt x="668" y="30"/>
                      <a:pt x="667" y="29"/>
                      <a:pt x="669" y="28"/>
                    </a:cubicBezTo>
                    <a:cubicBezTo>
                      <a:pt x="670" y="28"/>
                      <a:pt x="673" y="28"/>
                      <a:pt x="674" y="30"/>
                    </a:cubicBezTo>
                    <a:cubicBezTo>
                      <a:pt x="674" y="31"/>
                      <a:pt x="674" y="31"/>
                      <a:pt x="674" y="30"/>
                    </a:cubicBezTo>
                    <a:cubicBezTo>
                      <a:pt x="676" y="28"/>
                      <a:pt x="677" y="29"/>
                      <a:pt x="678" y="30"/>
                    </a:cubicBezTo>
                    <a:cubicBezTo>
                      <a:pt x="679" y="32"/>
                      <a:pt x="680" y="32"/>
                      <a:pt x="682" y="31"/>
                    </a:cubicBezTo>
                    <a:cubicBezTo>
                      <a:pt x="683" y="31"/>
                      <a:pt x="685" y="31"/>
                      <a:pt x="684" y="33"/>
                    </a:cubicBezTo>
                    <a:cubicBezTo>
                      <a:pt x="684" y="35"/>
                      <a:pt x="686" y="34"/>
                      <a:pt x="687" y="35"/>
                    </a:cubicBezTo>
                    <a:cubicBezTo>
                      <a:pt x="687" y="34"/>
                      <a:pt x="685" y="34"/>
                      <a:pt x="686" y="33"/>
                    </a:cubicBezTo>
                    <a:cubicBezTo>
                      <a:pt x="686" y="31"/>
                      <a:pt x="688" y="31"/>
                      <a:pt x="690" y="31"/>
                    </a:cubicBezTo>
                    <a:cubicBezTo>
                      <a:pt x="691" y="32"/>
                      <a:pt x="692" y="31"/>
                      <a:pt x="692" y="30"/>
                    </a:cubicBezTo>
                    <a:cubicBezTo>
                      <a:pt x="695" y="32"/>
                      <a:pt x="698" y="30"/>
                      <a:pt x="701" y="30"/>
                    </a:cubicBezTo>
                    <a:cubicBezTo>
                      <a:pt x="702" y="31"/>
                      <a:pt x="703" y="30"/>
                      <a:pt x="703" y="30"/>
                    </a:cubicBezTo>
                    <a:cubicBezTo>
                      <a:pt x="703" y="29"/>
                      <a:pt x="702" y="29"/>
                      <a:pt x="702" y="29"/>
                    </a:cubicBezTo>
                    <a:cubicBezTo>
                      <a:pt x="702" y="28"/>
                      <a:pt x="702" y="28"/>
                      <a:pt x="701" y="28"/>
                    </a:cubicBezTo>
                    <a:cubicBezTo>
                      <a:pt x="701" y="28"/>
                      <a:pt x="702" y="28"/>
                      <a:pt x="702" y="27"/>
                    </a:cubicBezTo>
                    <a:cubicBezTo>
                      <a:pt x="703" y="26"/>
                      <a:pt x="705" y="26"/>
                      <a:pt x="706" y="27"/>
                    </a:cubicBezTo>
                    <a:cubicBezTo>
                      <a:pt x="707" y="29"/>
                      <a:pt x="707" y="31"/>
                      <a:pt x="707" y="33"/>
                    </a:cubicBezTo>
                    <a:cubicBezTo>
                      <a:pt x="708" y="35"/>
                      <a:pt x="707" y="36"/>
                      <a:pt x="705" y="36"/>
                    </a:cubicBezTo>
                    <a:cubicBezTo>
                      <a:pt x="706" y="36"/>
                      <a:pt x="706" y="36"/>
                      <a:pt x="707" y="36"/>
                    </a:cubicBezTo>
                    <a:cubicBezTo>
                      <a:pt x="708" y="36"/>
                      <a:pt x="708" y="36"/>
                      <a:pt x="708" y="37"/>
                    </a:cubicBezTo>
                    <a:cubicBezTo>
                      <a:pt x="708" y="38"/>
                      <a:pt x="708" y="38"/>
                      <a:pt x="707" y="38"/>
                    </a:cubicBezTo>
                    <a:cubicBezTo>
                      <a:pt x="705" y="39"/>
                      <a:pt x="704" y="38"/>
                      <a:pt x="702" y="36"/>
                    </a:cubicBezTo>
                    <a:cubicBezTo>
                      <a:pt x="699" y="34"/>
                      <a:pt x="699" y="34"/>
                      <a:pt x="696" y="35"/>
                    </a:cubicBezTo>
                    <a:cubicBezTo>
                      <a:pt x="698" y="35"/>
                      <a:pt x="701" y="36"/>
                      <a:pt x="702" y="38"/>
                    </a:cubicBezTo>
                    <a:cubicBezTo>
                      <a:pt x="703" y="40"/>
                      <a:pt x="702" y="40"/>
                      <a:pt x="701" y="41"/>
                    </a:cubicBezTo>
                    <a:cubicBezTo>
                      <a:pt x="699" y="42"/>
                      <a:pt x="699" y="41"/>
                      <a:pt x="699" y="39"/>
                    </a:cubicBezTo>
                    <a:cubicBezTo>
                      <a:pt x="698" y="41"/>
                      <a:pt x="697" y="42"/>
                      <a:pt x="695" y="43"/>
                    </a:cubicBezTo>
                    <a:cubicBezTo>
                      <a:pt x="696" y="45"/>
                      <a:pt x="700" y="47"/>
                      <a:pt x="696" y="49"/>
                    </a:cubicBezTo>
                    <a:cubicBezTo>
                      <a:pt x="696" y="49"/>
                      <a:pt x="695" y="49"/>
                      <a:pt x="695" y="49"/>
                    </a:cubicBezTo>
                    <a:cubicBezTo>
                      <a:pt x="694" y="49"/>
                      <a:pt x="695" y="48"/>
                      <a:pt x="694" y="48"/>
                    </a:cubicBezTo>
                    <a:cubicBezTo>
                      <a:pt x="694" y="48"/>
                      <a:pt x="694" y="49"/>
                      <a:pt x="694" y="49"/>
                    </a:cubicBezTo>
                    <a:cubicBezTo>
                      <a:pt x="694" y="50"/>
                      <a:pt x="694" y="50"/>
                      <a:pt x="695" y="50"/>
                    </a:cubicBezTo>
                    <a:cubicBezTo>
                      <a:pt x="699" y="50"/>
                      <a:pt x="701" y="53"/>
                      <a:pt x="703" y="55"/>
                    </a:cubicBezTo>
                    <a:cubicBezTo>
                      <a:pt x="703" y="56"/>
                      <a:pt x="703" y="56"/>
                      <a:pt x="703" y="57"/>
                    </a:cubicBezTo>
                    <a:cubicBezTo>
                      <a:pt x="701" y="59"/>
                      <a:pt x="703" y="57"/>
                      <a:pt x="703" y="57"/>
                    </a:cubicBezTo>
                    <a:cubicBezTo>
                      <a:pt x="705" y="58"/>
                      <a:pt x="706" y="58"/>
                      <a:pt x="706" y="59"/>
                    </a:cubicBezTo>
                    <a:cubicBezTo>
                      <a:pt x="705" y="60"/>
                      <a:pt x="704" y="61"/>
                      <a:pt x="706" y="62"/>
                    </a:cubicBezTo>
                    <a:cubicBezTo>
                      <a:pt x="706" y="63"/>
                      <a:pt x="706" y="62"/>
                      <a:pt x="706" y="62"/>
                    </a:cubicBezTo>
                    <a:cubicBezTo>
                      <a:pt x="705" y="61"/>
                      <a:pt x="705" y="60"/>
                      <a:pt x="706" y="59"/>
                    </a:cubicBezTo>
                    <a:cubicBezTo>
                      <a:pt x="708" y="60"/>
                      <a:pt x="710" y="63"/>
                      <a:pt x="712" y="60"/>
                    </a:cubicBezTo>
                    <a:cubicBezTo>
                      <a:pt x="710" y="62"/>
                      <a:pt x="708" y="61"/>
                      <a:pt x="707" y="59"/>
                    </a:cubicBezTo>
                    <a:cubicBezTo>
                      <a:pt x="706" y="58"/>
                      <a:pt x="703" y="58"/>
                      <a:pt x="705" y="56"/>
                    </a:cubicBezTo>
                    <a:cubicBezTo>
                      <a:pt x="706" y="54"/>
                      <a:pt x="707" y="52"/>
                      <a:pt x="710" y="53"/>
                    </a:cubicBezTo>
                    <a:cubicBezTo>
                      <a:pt x="712" y="54"/>
                      <a:pt x="714" y="54"/>
                      <a:pt x="716" y="53"/>
                    </a:cubicBezTo>
                    <a:cubicBezTo>
                      <a:pt x="716" y="52"/>
                      <a:pt x="715" y="52"/>
                      <a:pt x="715" y="51"/>
                    </a:cubicBezTo>
                    <a:cubicBezTo>
                      <a:pt x="714" y="50"/>
                      <a:pt x="714" y="49"/>
                      <a:pt x="715" y="49"/>
                    </a:cubicBezTo>
                    <a:cubicBezTo>
                      <a:pt x="717" y="49"/>
                      <a:pt x="719" y="49"/>
                      <a:pt x="721" y="49"/>
                    </a:cubicBezTo>
                    <a:cubicBezTo>
                      <a:pt x="722" y="49"/>
                      <a:pt x="722" y="50"/>
                      <a:pt x="723" y="50"/>
                    </a:cubicBezTo>
                    <a:cubicBezTo>
                      <a:pt x="723" y="49"/>
                      <a:pt x="723" y="49"/>
                      <a:pt x="723" y="49"/>
                    </a:cubicBezTo>
                    <a:cubicBezTo>
                      <a:pt x="723" y="48"/>
                      <a:pt x="722" y="48"/>
                      <a:pt x="722" y="48"/>
                    </a:cubicBezTo>
                    <a:cubicBezTo>
                      <a:pt x="721" y="48"/>
                      <a:pt x="721" y="48"/>
                      <a:pt x="720" y="48"/>
                    </a:cubicBezTo>
                    <a:cubicBezTo>
                      <a:pt x="718" y="46"/>
                      <a:pt x="720" y="44"/>
                      <a:pt x="719" y="43"/>
                    </a:cubicBezTo>
                    <a:cubicBezTo>
                      <a:pt x="719" y="42"/>
                      <a:pt x="720" y="42"/>
                      <a:pt x="721" y="42"/>
                    </a:cubicBezTo>
                    <a:cubicBezTo>
                      <a:pt x="723" y="43"/>
                      <a:pt x="725" y="43"/>
                      <a:pt x="726" y="45"/>
                    </a:cubicBezTo>
                    <a:cubicBezTo>
                      <a:pt x="727" y="46"/>
                      <a:pt x="728" y="48"/>
                      <a:pt x="730" y="48"/>
                    </a:cubicBezTo>
                    <a:cubicBezTo>
                      <a:pt x="731" y="48"/>
                      <a:pt x="731" y="48"/>
                      <a:pt x="731" y="47"/>
                    </a:cubicBezTo>
                    <a:cubicBezTo>
                      <a:pt x="733" y="46"/>
                      <a:pt x="735" y="46"/>
                      <a:pt x="736" y="48"/>
                    </a:cubicBezTo>
                    <a:cubicBezTo>
                      <a:pt x="736" y="49"/>
                      <a:pt x="736" y="50"/>
                      <a:pt x="737" y="50"/>
                    </a:cubicBezTo>
                    <a:cubicBezTo>
                      <a:pt x="739" y="51"/>
                      <a:pt x="738" y="53"/>
                      <a:pt x="738" y="55"/>
                    </a:cubicBezTo>
                    <a:cubicBezTo>
                      <a:pt x="736" y="56"/>
                      <a:pt x="735" y="55"/>
                      <a:pt x="734" y="54"/>
                    </a:cubicBezTo>
                    <a:cubicBezTo>
                      <a:pt x="734" y="55"/>
                      <a:pt x="735" y="55"/>
                      <a:pt x="735" y="56"/>
                    </a:cubicBezTo>
                    <a:cubicBezTo>
                      <a:pt x="736" y="57"/>
                      <a:pt x="735" y="57"/>
                      <a:pt x="735" y="58"/>
                    </a:cubicBezTo>
                    <a:cubicBezTo>
                      <a:pt x="736" y="56"/>
                      <a:pt x="738" y="55"/>
                      <a:pt x="740" y="56"/>
                    </a:cubicBezTo>
                    <a:cubicBezTo>
                      <a:pt x="742" y="56"/>
                      <a:pt x="744" y="56"/>
                      <a:pt x="744" y="59"/>
                    </a:cubicBezTo>
                    <a:cubicBezTo>
                      <a:pt x="744" y="60"/>
                      <a:pt x="744" y="62"/>
                      <a:pt x="746" y="60"/>
                    </a:cubicBezTo>
                    <a:cubicBezTo>
                      <a:pt x="747" y="60"/>
                      <a:pt x="748" y="61"/>
                      <a:pt x="748" y="61"/>
                    </a:cubicBezTo>
                    <a:cubicBezTo>
                      <a:pt x="747" y="58"/>
                      <a:pt x="745" y="58"/>
                      <a:pt x="743" y="57"/>
                    </a:cubicBezTo>
                    <a:cubicBezTo>
                      <a:pt x="741" y="56"/>
                      <a:pt x="741" y="54"/>
                      <a:pt x="742" y="53"/>
                    </a:cubicBezTo>
                    <a:cubicBezTo>
                      <a:pt x="744" y="52"/>
                      <a:pt x="744" y="51"/>
                      <a:pt x="746" y="50"/>
                    </a:cubicBezTo>
                    <a:cubicBezTo>
                      <a:pt x="748" y="50"/>
                      <a:pt x="750" y="50"/>
                      <a:pt x="750" y="53"/>
                    </a:cubicBezTo>
                    <a:cubicBezTo>
                      <a:pt x="750" y="54"/>
                      <a:pt x="751" y="56"/>
                      <a:pt x="751" y="57"/>
                    </a:cubicBezTo>
                    <a:cubicBezTo>
                      <a:pt x="753" y="54"/>
                      <a:pt x="756" y="55"/>
                      <a:pt x="758" y="56"/>
                    </a:cubicBezTo>
                    <a:cubicBezTo>
                      <a:pt x="761" y="56"/>
                      <a:pt x="759" y="59"/>
                      <a:pt x="759" y="60"/>
                    </a:cubicBezTo>
                    <a:cubicBezTo>
                      <a:pt x="759" y="60"/>
                      <a:pt x="759" y="61"/>
                      <a:pt x="759" y="61"/>
                    </a:cubicBezTo>
                    <a:cubicBezTo>
                      <a:pt x="760" y="63"/>
                      <a:pt x="761" y="63"/>
                      <a:pt x="763" y="62"/>
                    </a:cubicBezTo>
                    <a:cubicBezTo>
                      <a:pt x="767" y="61"/>
                      <a:pt x="772" y="62"/>
                      <a:pt x="777" y="63"/>
                    </a:cubicBezTo>
                    <a:cubicBezTo>
                      <a:pt x="778" y="63"/>
                      <a:pt x="778" y="63"/>
                      <a:pt x="779" y="62"/>
                    </a:cubicBezTo>
                    <a:cubicBezTo>
                      <a:pt x="779" y="61"/>
                      <a:pt x="780" y="61"/>
                      <a:pt x="779" y="60"/>
                    </a:cubicBezTo>
                    <a:cubicBezTo>
                      <a:pt x="778" y="60"/>
                      <a:pt x="778" y="59"/>
                      <a:pt x="777" y="59"/>
                    </a:cubicBezTo>
                    <a:cubicBezTo>
                      <a:pt x="776" y="57"/>
                      <a:pt x="776" y="55"/>
                      <a:pt x="777" y="54"/>
                    </a:cubicBezTo>
                    <a:cubicBezTo>
                      <a:pt x="778" y="53"/>
                      <a:pt x="780" y="55"/>
                      <a:pt x="781" y="55"/>
                    </a:cubicBezTo>
                    <a:cubicBezTo>
                      <a:pt x="782" y="56"/>
                      <a:pt x="782" y="57"/>
                      <a:pt x="783" y="58"/>
                    </a:cubicBezTo>
                    <a:cubicBezTo>
                      <a:pt x="784" y="59"/>
                      <a:pt x="784" y="60"/>
                      <a:pt x="786" y="59"/>
                    </a:cubicBezTo>
                    <a:cubicBezTo>
                      <a:pt x="786" y="59"/>
                      <a:pt x="787" y="59"/>
                      <a:pt x="787" y="59"/>
                    </a:cubicBezTo>
                    <a:cubicBezTo>
                      <a:pt x="788" y="59"/>
                      <a:pt x="790" y="58"/>
                      <a:pt x="791" y="60"/>
                    </a:cubicBezTo>
                    <a:cubicBezTo>
                      <a:pt x="792" y="62"/>
                      <a:pt x="790" y="62"/>
                      <a:pt x="789" y="63"/>
                    </a:cubicBezTo>
                    <a:cubicBezTo>
                      <a:pt x="787" y="66"/>
                      <a:pt x="787" y="68"/>
                      <a:pt x="790" y="70"/>
                    </a:cubicBezTo>
                    <a:cubicBezTo>
                      <a:pt x="790" y="71"/>
                      <a:pt x="791" y="71"/>
                      <a:pt x="792" y="71"/>
                    </a:cubicBezTo>
                    <a:cubicBezTo>
                      <a:pt x="792" y="70"/>
                      <a:pt x="792" y="69"/>
                      <a:pt x="793" y="69"/>
                    </a:cubicBezTo>
                    <a:cubicBezTo>
                      <a:pt x="793" y="69"/>
                      <a:pt x="793" y="69"/>
                      <a:pt x="793" y="69"/>
                    </a:cubicBezTo>
                    <a:cubicBezTo>
                      <a:pt x="792" y="69"/>
                      <a:pt x="791" y="69"/>
                      <a:pt x="791" y="69"/>
                    </a:cubicBezTo>
                    <a:cubicBezTo>
                      <a:pt x="790" y="69"/>
                      <a:pt x="788" y="70"/>
                      <a:pt x="788" y="68"/>
                    </a:cubicBezTo>
                    <a:cubicBezTo>
                      <a:pt x="788" y="66"/>
                      <a:pt x="789" y="65"/>
                      <a:pt x="791" y="65"/>
                    </a:cubicBezTo>
                    <a:cubicBezTo>
                      <a:pt x="792" y="65"/>
                      <a:pt x="792" y="66"/>
                      <a:pt x="793" y="65"/>
                    </a:cubicBezTo>
                    <a:cubicBezTo>
                      <a:pt x="797" y="64"/>
                      <a:pt x="797" y="64"/>
                      <a:pt x="799" y="67"/>
                    </a:cubicBezTo>
                    <a:cubicBezTo>
                      <a:pt x="798" y="66"/>
                      <a:pt x="798" y="66"/>
                      <a:pt x="799" y="65"/>
                    </a:cubicBezTo>
                    <a:cubicBezTo>
                      <a:pt x="799" y="64"/>
                      <a:pt x="800" y="64"/>
                      <a:pt x="803" y="65"/>
                    </a:cubicBezTo>
                    <a:cubicBezTo>
                      <a:pt x="801" y="64"/>
                      <a:pt x="801" y="63"/>
                      <a:pt x="802" y="61"/>
                    </a:cubicBezTo>
                    <a:cubicBezTo>
                      <a:pt x="800" y="62"/>
                      <a:pt x="799" y="64"/>
                      <a:pt x="798" y="63"/>
                    </a:cubicBezTo>
                    <a:cubicBezTo>
                      <a:pt x="797" y="63"/>
                      <a:pt x="797" y="63"/>
                      <a:pt x="797" y="62"/>
                    </a:cubicBezTo>
                    <a:cubicBezTo>
                      <a:pt x="796" y="61"/>
                      <a:pt x="797" y="59"/>
                      <a:pt x="795" y="59"/>
                    </a:cubicBezTo>
                    <a:cubicBezTo>
                      <a:pt x="794" y="58"/>
                      <a:pt x="794" y="57"/>
                      <a:pt x="794" y="56"/>
                    </a:cubicBezTo>
                    <a:cubicBezTo>
                      <a:pt x="794" y="56"/>
                      <a:pt x="794" y="56"/>
                      <a:pt x="795" y="56"/>
                    </a:cubicBezTo>
                    <a:cubicBezTo>
                      <a:pt x="798" y="57"/>
                      <a:pt x="802" y="59"/>
                      <a:pt x="806" y="57"/>
                    </a:cubicBezTo>
                    <a:cubicBezTo>
                      <a:pt x="808" y="57"/>
                      <a:pt x="812" y="60"/>
                      <a:pt x="812" y="62"/>
                    </a:cubicBezTo>
                    <a:cubicBezTo>
                      <a:pt x="812" y="64"/>
                      <a:pt x="811" y="64"/>
                      <a:pt x="810" y="64"/>
                    </a:cubicBezTo>
                    <a:cubicBezTo>
                      <a:pt x="808" y="65"/>
                      <a:pt x="806" y="66"/>
                      <a:pt x="805" y="68"/>
                    </a:cubicBezTo>
                    <a:cubicBezTo>
                      <a:pt x="806" y="67"/>
                      <a:pt x="807" y="66"/>
                      <a:pt x="808" y="65"/>
                    </a:cubicBezTo>
                    <a:cubicBezTo>
                      <a:pt x="809" y="65"/>
                      <a:pt x="810" y="64"/>
                      <a:pt x="810" y="65"/>
                    </a:cubicBezTo>
                    <a:cubicBezTo>
                      <a:pt x="811" y="66"/>
                      <a:pt x="812" y="68"/>
                      <a:pt x="810" y="69"/>
                    </a:cubicBezTo>
                    <a:cubicBezTo>
                      <a:pt x="808" y="70"/>
                      <a:pt x="806" y="73"/>
                      <a:pt x="803" y="71"/>
                    </a:cubicBezTo>
                    <a:cubicBezTo>
                      <a:pt x="801" y="71"/>
                      <a:pt x="799" y="72"/>
                      <a:pt x="797" y="73"/>
                    </a:cubicBezTo>
                    <a:cubicBezTo>
                      <a:pt x="798" y="73"/>
                      <a:pt x="799" y="72"/>
                      <a:pt x="800" y="72"/>
                    </a:cubicBezTo>
                    <a:cubicBezTo>
                      <a:pt x="801" y="72"/>
                      <a:pt x="802" y="73"/>
                      <a:pt x="802" y="74"/>
                    </a:cubicBezTo>
                    <a:cubicBezTo>
                      <a:pt x="802" y="75"/>
                      <a:pt x="801" y="75"/>
                      <a:pt x="800" y="75"/>
                    </a:cubicBezTo>
                    <a:cubicBezTo>
                      <a:pt x="798" y="75"/>
                      <a:pt x="798" y="79"/>
                      <a:pt x="796" y="78"/>
                    </a:cubicBezTo>
                    <a:cubicBezTo>
                      <a:pt x="795" y="79"/>
                      <a:pt x="796" y="78"/>
                      <a:pt x="796" y="79"/>
                    </a:cubicBezTo>
                    <a:cubicBezTo>
                      <a:pt x="797" y="80"/>
                      <a:pt x="798" y="81"/>
                      <a:pt x="796" y="81"/>
                    </a:cubicBezTo>
                    <a:cubicBezTo>
                      <a:pt x="799" y="80"/>
                      <a:pt x="801" y="84"/>
                      <a:pt x="804" y="83"/>
                    </a:cubicBezTo>
                    <a:cubicBezTo>
                      <a:pt x="804" y="82"/>
                      <a:pt x="802" y="81"/>
                      <a:pt x="803" y="80"/>
                    </a:cubicBezTo>
                    <a:cubicBezTo>
                      <a:pt x="804" y="79"/>
                      <a:pt x="805" y="79"/>
                      <a:pt x="806" y="79"/>
                    </a:cubicBezTo>
                    <a:cubicBezTo>
                      <a:pt x="806" y="80"/>
                      <a:pt x="807" y="80"/>
                      <a:pt x="807" y="79"/>
                    </a:cubicBezTo>
                    <a:cubicBezTo>
                      <a:pt x="808" y="78"/>
                      <a:pt x="807" y="77"/>
                      <a:pt x="806" y="77"/>
                    </a:cubicBezTo>
                    <a:cubicBezTo>
                      <a:pt x="806" y="77"/>
                      <a:pt x="805" y="77"/>
                      <a:pt x="804" y="77"/>
                    </a:cubicBezTo>
                    <a:cubicBezTo>
                      <a:pt x="803" y="77"/>
                      <a:pt x="802" y="76"/>
                      <a:pt x="802" y="75"/>
                    </a:cubicBezTo>
                    <a:cubicBezTo>
                      <a:pt x="802" y="74"/>
                      <a:pt x="803" y="73"/>
                      <a:pt x="803" y="73"/>
                    </a:cubicBezTo>
                    <a:cubicBezTo>
                      <a:pt x="808" y="72"/>
                      <a:pt x="812" y="67"/>
                      <a:pt x="817" y="68"/>
                    </a:cubicBezTo>
                    <a:cubicBezTo>
                      <a:pt x="820" y="68"/>
                      <a:pt x="823" y="67"/>
                      <a:pt x="825" y="65"/>
                    </a:cubicBezTo>
                    <a:cubicBezTo>
                      <a:pt x="827" y="64"/>
                      <a:pt x="832" y="66"/>
                      <a:pt x="833" y="68"/>
                    </a:cubicBezTo>
                    <a:cubicBezTo>
                      <a:pt x="833" y="69"/>
                      <a:pt x="833" y="70"/>
                      <a:pt x="832" y="70"/>
                    </a:cubicBezTo>
                    <a:cubicBezTo>
                      <a:pt x="832" y="70"/>
                      <a:pt x="832" y="70"/>
                      <a:pt x="831" y="70"/>
                    </a:cubicBezTo>
                    <a:cubicBezTo>
                      <a:pt x="832" y="71"/>
                      <a:pt x="832" y="71"/>
                      <a:pt x="832" y="71"/>
                    </a:cubicBezTo>
                    <a:cubicBezTo>
                      <a:pt x="833" y="70"/>
                      <a:pt x="834" y="69"/>
                      <a:pt x="835" y="68"/>
                    </a:cubicBezTo>
                    <a:cubicBezTo>
                      <a:pt x="836" y="67"/>
                      <a:pt x="837" y="67"/>
                      <a:pt x="838" y="68"/>
                    </a:cubicBezTo>
                    <a:cubicBezTo>
                      <a:pt x="840" y="70"/>
                      <a:pt x="841" y="68"/>
                      <a:pt x="843" y="67"/>
                    </a:cubicBezTo>
                    <a:cubicBezTo>
                      <a:pt x="843" y="67"/>
                      <a:pt x="843" y="66"/>
                      <a:pt x="843" y="66"/>
                    </a:cubicBezTo>
                    <a:cubicBezTo>
                      <a:pt x="840" y="68"/>
                      <a:pt x="838" y="68"/>
                      <a:pt x="835" y="67"/>
                    </a:cubicBezTo>
                    <a:cubicBezTo>
                      <a:pt x="834" y="66"/>
                      <a:pt x="832" y="68"/>
                      <a:pt x="832" y="66"/>
                    </a:cubicBezTo>
                    <a:cubicBezTo>
                      <a:pt x="831" y="64"/>
                      <a:pt x="833" y="63"/>
                      <a:pt x="835" y="63"/>
                    </a:cubicBezTo>
                    <a:cubicBezTo>
                      <a:pt x="835" y="63"/>
                      <a:pt x="835" y="63"/>
                      <a:pt x="835" y="62"/>
                    </a:cubicBezTo>
                    <a:cubicBezTo>
                      <a:pt x="835" y="62"/>
                      <a:pt x="834" y="62"/>
                      <a:pt x="834" y="62"/>
                    </a:cubicBezTo>
                    <a:cubicBezTo>
                      <a:pt x="834" y="62"/>
                      <a:pt x="834" y="62"/>
                      <a:pt x="834" y="61"/>
                    </a:cubicBezTo>
                    <a:cubicBezTo>
                      <a:pt x="834" y="61"/>
                      <a:pt x="834" y="60"/>
                      <a:pt x="833" y="60"/>
                    </a:cubicBezTo>
                    <a:cubicBezTo>
                      <a:pt x="833" y="60"/>
                      <a:pt x="833" y="61"/>
                      <a:pt x="833" y="61"/>
                    </a:cubicBezTo>
                    <a:cubicBezTo>
                      <a:pt x="831" y="62"/>
                      <a:pt x="831" y="65"/>
                      <a:pt x="829" y="62"/>
                    </a:cubicBezTo>
                    <a:cubicBezTo>
                      <a:pt x="828" y="62"/>
                      <a:pt x="829" y="62"/>
                      <a:pt x="829" y="62"/>
                    </a:cubicBezTo>
                    <a:cubicBezTo>
                      <a:pt x="828" y="65"/>
                      <a:pt x="827" y="64"/>
                      <a:pt x="825" y="63"/>
                    </a:cubicBezTo>
                    <a:cubicBezTo>
                      <a:pt x="824" y="63"/>
                      <a:pt x="823" y="63"/>
                      <a:pt x="823" y="62"/>
                    </a:cubicBezTo>
                    <a:cubicBezTo>
                      <a:pt x="823" y="60"/>
                      <a:pt x="824" y="59"/>
                      <a:pt x="825" y="59"/>
                    </a:cubicBezTo>
                    <a:cubicBezTo>
                      <a:pt x="827" y="58"/>
                      <a:pt x="827" y="57"/>
                      <a:pt x="828" y="56"/>
                    </a:cubicBezTo>
                    <a:cubicBezTo>
                      <a:pt x="828" y="55"/>
                      <a:pt x="828" y="55"/>
                      <a:pt x="828" y="55"/>
                    </a:cubicBezTo>
                    <a:cubicBezTo>
                      <a:pt x="831" y="51"/>
                      <a:pt x="835" y="53"/>
                      <a:pt x="839" y="53"/>
                    </a:cubicBezTo>
                    <a:cubicBezTo>
                      <a:pt x="837" y="50"/>
                      <a:pt x="840" y="50"/>
                      <a:pt x="842" y="49"/>
                    </a:cubicBezTo>
                    <a:cubicBezTo>
                      <a:pt x="841" y="49"/>
                      <a:pt x="842" y="46"/>
                      <a:pt x="840" y="46"/>
                    </a:cubicBezTo>
                    <a:cubicBezTo>
                      <a:pt x="840" y="46"/>
                      <a:pt x="839" y="45"/>
                      <a:pt x="839" y="45"/>
                    </a:cubicBezTo>
                    <a:cubicBezTo>
                      <a:pt x="838" y="43"/>
                      <a:pt x="837" y="41"/>
                      <a:pt x="840" y="40"/>
                    </a:cubicBezTo>
                    <a:cubicBezTo>
                      <a:pt x="841" y="40"/>
                      <a:pt x="841" y="39"/>
                      <a:pt x="841" y="37"/>
                    </a:cubicBezTo>
                    <a:cubicBezTo>
                      <a:pt x="841" y="39"/>
                      <a:pt x="840" y="39"/>
                      <a:pt x="839" y="40"/>
                    </a:cubicBezTo>
                    <a:cubicBezTo>
                      <a:pt x="834" y="42"/>
                      <a:pt x="830" y="41"/>
                      <a:pt x="825" y="39"/>
                    </a:cubicBezTo>
                    <a:cubicBezTo>
                      <a:pt x="823" y="38"/>
                      <a:pt x="824" y="37"/>
                      <a:pt x="825" y="36"/>
                    </a:cubicBezTo>
                    <a:cubicBezTo>
                      <a:pt x="825" y="34"/>
                      <a:pt x="827" y="33"/>
                      <a:pt x="826" y="31"/>
                    </a:cubicBezTo>
                    <a:cubicBezTo>
                      <a:pt x="825" y="30"/>
                      <a:pt x="827" y="30"/>
                      <a:pt x="827" y="30"/>
                    </a:cubicBezTo>
                    <a:cubicBezTo>
                      <a:pt x="830" y="31"/>
                      <a:pt x="832" y="31"/>
                      <a:pt x="834" y="30"/>
                    </a:cubicBezTo>
                    <a:cubicBezTo>
                      <a:pt x="836" y="29"/>
                      <a:pt x="837" y="30"/>
                      <a:pt x="837" y="31"/>
                    </a:cubicBezTo>
                    <a:cubicBezTo>
                      <a:pt x="838" y="32"/>
                      <a:pt x="837" y="33"/>
                      <a:pt x="836" y="34"/>
                    </a:cubicBezTo>
                    <a:cubicBezTo>
                      <a:pt x="835" y="35"/>
                      <a:pt x="834" y="35"/>
                      <a:pt x="833" y="35"/>
                    </a:cubicBezTo>
                    <a:cubicBezTo>
                      <a:pt x="832" y="35"/>
                      <a:pt x="830" y="35"/>
                      <a:pt x="829" y="36"/>
                    </a:cubicBezTo>
                    <a:cubicBezTo>
                      <a:pt x="831" y="37"/>
                      <a:pt x="832" y="37"/>
                      <a:pt x="834" y="37"/>
                    </a:cubicBezTo>
                    <a:cubicBezTo>
                      <a:pt x="835" y="37"/>
                      <a:pt x="837" y="37"/>
                      <a:pt x="836" y="35"/>
                    </a:cubicBezTo>
                    <a:cubicBezTo>
                      <a:pt x="836" y="33"/>
                      <a:pt x="838" y="32"/>
                      <a:pt x="840" y="32"/>
                    </a:cubicBezTo>
                    <a:cubicBezTo>
                      <a:pt x="842" y="32"/>
                      <a:pt x="844" y="31"/>
                      <a:pt x="845" y="28"/>
                    </a:cubicBezTo>
                    <a:cubicBezTo>
                      <a:pt x="846" y="28"/>
                      <a:pt x="846" y="27"/>
                      <a:pt x="847" y="27"/>
                    </a:cubicBezTo>
                    <a:cubicBezTo>
                      <a:pt x="851" y="28"/>
                      <a:pt x="853" y="27"/>
                      <a:pt x="854" y="24"/>
                    </a:cubicBezTo>
                    <a:cubicBezTo>
                      <a:pt x="854" y="22"/>
                      <a:pt x="856" y="24"/>
                      <a:pt x="857" y="22"/>
                    </a:cubicBezTo>
                    <a:cubicBezTo>
                      <a:pt x="854" y="20"/>
                      <a:pt x="853" y="17"/>
                      <a:pt x="849" y="17"/>
                    </a:cubicBezTo>
                    <a:cubicBezTo>
                      <a:pt x="848" y="16"/>
                      <a:pt x="847" y="16"/>
                      <a:pt x="846" y="15"/>
                    </a:cubicBezTo>
                    <a:cubicBezTo>
                      <a:pt x="847" y="10"/>
                      <a:pt x="850" y="14"/>
                      <a:pt x="851" y="14"/>
                    </a:cubicBezTo>
                    <a:cubicBezTo>
                      <a:pt x="851" y="13"/>
                      <a:pt x="849" y="13"/>
                      <a:pt x="849" y="12"/>
                    </a:cubicBezTo>
                    <a:cubicBezTo>
                      <a:pt x="850" y="10"/>
                      <a:pt x="852" y="9"/>
                      <a:pt x="854" y="9"/>
                    </a:cubicBezTo>
                    <a:cubicBezTo>
                      <a:pt x="856" y="9"/>
                      <a:pt x="858" y="9"/>
                      <a:pt x="860" y="10"/>
                    </a:cubicBezTo>
                    <a:cubicBezTo>
                      <a:pt x="861" y="11"/>
                      <a:pt x="862" y="12"/>
                      <a:pt x="863" y="10"/>
                    </a:cubicBezTo>
                    <a:cubicBezTo>
                      <a:pt x="863" y="10"/>
                      <a:pt x="864" y="10"/>
                      <a:pt x="864" y="10"/>
                    </a:cubicBezTo>
                    <a:cubicBezTo>
                      <a:pt x="867" y="10"/>
                      <a:pt x="868" y="7"/>
                      <a:pt x="870" y="5"/>
                    </a:cubicBezTo>
                    <a:cubicBezTo>
                      <a:pt x="871" y="5"/>
                      <a:pt x="872" y="5"/>
                      <a:pt x="872" y="6"/>
                    </a:cubicBezTo>
                    <a:cubicBezTo>
                      <a:pt x="873" y="6"/>
                      <a:pt x="874" y="7"/>
                      <a:pt x="876" y="6"/>
                    </a:cubicBezTo>
                    <a:cubicBezTo>
                      <a:pt x="877" y="6"/>
                      <a:pt x="878" y="6"/>
                      <a:pt x="879" y="7"/>
                    </a:cubicBezTo>
                    <a:cubicBezTo>
                      <a:pt x="881" y="9"/>
                      <a:pt x="884" y="10"/>
                      <a:pt x="883" y="13"/>
                    </a:cubicBezTo>
                    <a:cubicBezTo>
                      <a:pt x="884" y="12"/>
                      <a:pt x="887" y="13"/>
                      <a:pt x="886" y="10"/>
                    </a:cubicBezTo>
                    <a:cubicBezTo>
                      <a:pt x="886" y="10"/>
                      <a:pt x="886" y="10"/>
                      <a:pt x="886" y="9"/>
                    </a:cubicBezTo>
                    <a:cubicBezTo>
                      <a:pt x="888" y="8"/>
                      <a:pt x="889" y="10"/>
                      <a:pt x="891" y="10"/>
                    </a:cubicBezTo>
                    <a:cubicBezTo>
                      <a:pt x="892" y="10"/>
                      <a:pt x="894" y="11"/>
                      <a:pt x="893" y="8"/>
                    </a:cubicBezTo>
                    <a:cubicBezTo>
                      <a:pt x="893" y="6"/>
                      <a:pt x="895" y="6"/>
                      <a:pt x="896" y="7"/>
                    </a:cubicBezTo>
                    <a:cubicBezTo>
                      <a:pt x="898" y="8"/>
                      <a:pt x="900" y="8"/>
                      <a:pt x="902" y="7"/>
                    </a:cubicBezTo>
                    <a:cubicBezTo>
                      <a:pt x="902" y="7"/>
                      <a:pt x="903" y="7"/>
                      <a:pt x="903" y="7"/>
                    </a:cubicBezTo>
                    <a:cubicBezTo>
                      <a:pt x="907" y="10"/>
                      <a:pt x="910" y="6"/>
                      <a:pt x="914" y="7"/>
                    </a:cubicBezTo>
                    <a:cubicBezTo>
                      <a:pt x="915" y="7"/>
                      <a:pt x="915" y="6"/>
                      <a:pt x="916" y="6"/>
                    </a:cubicBezTo>
                    <a:cubicBezTo>
                      <a:pt x="917" y="6"/>
                      <a:pt x="918" y="5"/>
                      <a:pt x="919" y="5"/>
                    </a:cubicBezTo>
                    <a:cubicBezTo>
                      <a:pt x="921" y="5"/>
                      <a:pt x="923" y="5"/>
                      <a:pt x="925" y="5"/>
                    </a:cubicBezTo>
                    <a:cubicBezTo>
                      <a:pt x="926" y="6"/>
                      <a:pt x="928" y="3"/>
                      <a:pt x="930" y="3"/>
                    </a:cubicBezTo>
                    <a:cubicBezTo>
                      <a:pt x="932" y="2"/>
                      <a:pt x="934" y="2"/>
                      <a:pt x="936" y="2"/>
                    </a:cubicBezTo>
                    <a:cubicBezTo>
                      <a:pt x="937" y="2"/>
                      <a:pt x="937" y="2"/>
                      <a:pt x="938" y="2"/>
                    </a:cubicBezTo>
                    <a:cubicBezTo>
                      <a:pt x="938" y="2"/>
                      <a:pt x="939" y="3"/>
                      <a:pt x="939" y="3"/>
                    </a:cubicBezTo>
                    <a:cubicBezTo>
                      <a:pt x="940" y="3"/>
                      <a:pt x="941" y="3"/>
                      <a:pt x="942" y="3"/>
                    </a:cubicBezTo>
                    <a:cubicBezTo>
                      <a:pt x="942" y="4"/>
                      <a:pt x="942" y="4"/>
                      <a:pt x="942" y="4"/>
                    </a:cubicBezTo>
                    <a:cubicBezTo>
                      <a:pt x="944" y="5"/>
                      <a:pt x="946" y="5"/>
                      <a:pt x="949" y="5"/>
                    </a:cubicBezTo>
                    <a:cubicBezTo>
                      <a:pt x="951" y="5"/>
                      <a:pt x="954" y="6"/>
                      <a:pt x="956" y="6"/>
                    </a:cubicBezTo>
                    <a:cubicBezTo>
                      <a:pt x="958" y="7"/>
                      <a:pt x="959" y="7"/>
                      <a:pt x="961" y="7"/>
                    </a:cubicBezTo>
                    <a:cubicBezTo>
                      <a:pt x="962" y="7"/>
                      <a:pt x="962" y="8"/>
                      <a:pt x="963" y="8"/>
                    </a:cubicBezTo>
                    <a:cubicBezTo>
                      <a:pt x="965" y="8"/>
                      <a:pt x="966" y="7"/>
                      <a:pt x="964" y="5"/>
                    </a:cubicBezTo>
                    <a:cubicBezTo>
                      <a:pt x="964" y="4"/>
                      <a:pt x="963" y="4"/>
                      <a:pt x="963" y="3"/>
                    </a:cubicBezTo>
                    <a:cubicBezTo>
                      <a:pt x="964" y="2"/>
                      <a:pt x="965" y="1"/>
                      <a:pt x="967" y="1"/>
                    </a:cubicBezTo>
                    <a:cubicBezTo>
                      <a:pt x="968" y="1"/>
                      <a:pt x="969" y="1"/>
                      <a:pt x="971" y="2"/>
                    </a:cubicBezTo>
                    <a:cubicBezTo>
                      <a:pt x="972" y="3"/>
                      <a:pt x="973" y="3"/>
                      <a:pt x="975" y="2"/>
                    </a:cubicBezTo>
                    <a:cubicBezTo>
                      <a:pt x="976" y="3"/>
                      <a:pt x="977" y="2"/>
                      <a:pt x="978" y="2"/>
                    </a:cubicBezTo>
                    <a:cubicBezTo>
                      <a:pt x="979" y="1"/>
                      <a:pt x="980" y="3"/>
                      <a:pt x="981" y="2"/>
                    </a:cubicBezTo>
                    <a:cubicBezTo>
                      <a:pt x="983" y="2"/>
                      <a:pt x="984" y="2"/>
                      <a:pt x="986" y="1"/>
                    </a:cubicBezTo>
                    <a:cubicBezTo>
                      <a:pt x="987" y="0"/>
                      <a:pt x="988" y="0"/>
                      <a:pt x="989" y="1"/>
                    </a:cubicBezTo>
                    <a:cubicBezTo>
                      <a:pt x="990" y="2"/>
                      <a:pt x="991" y="2"/>
                      <a:pt x="991" y="2"/>
                    </a:cubicBezTo>
                    <a:cubicBezTo>
                      <a:pt x="992" y="6"/>
                      <a:pt x="994" y="5"/>
                      <a:pt x="996" y="4"/>
                    </a:cubicBezTo>
                    <a:cubicBezTo>
                      <a:pt x="997" y="4"/>
                      <a:pt x="998" y="3"/>
                      <a:pt x="999" y="3"/>
                    </a:cubicBezTo>
                    <a:cubicBezTo>
                      <a:pt x="1001" y="3"/>
                      <a:pt x="1003" y="2"/>
                      <a:pt x="1005" y="3"/>
                    </a:cubicBezTo>
                    <a:cubicBezTo>
                      <a:pt x="1006" y="2"/>
                      <a:pt x="1007" y="2"/>
                      <a:pt x="1008" y="2"/>
                    </a:cubicBezTo>
                    <a:cubicBezTo>
                      <a:pt x="1009" y="3"/>
                      <a:pt x="1010" y="4"/>
                      <a:pt x="1011" y="3"/>
                    </a:cubicBezTo>
                    <a:cubicBezTo>
                      <a:pt x="1012" y="2"/>
                      <a:pt x="1013" y="3"/>
                      <a:pt x="1013" y="4"/>
                    </a:cubicBezTo>
                    <a:cubicBezTo>
                      <a:pt x="1014" y="5"/>
                      <a:pt x="1013" y="5"/>
                      <a:pt x="1012" y="6"/>
                    </a:cubicBezTo>
                    <a:cubicBezTo>
                      <a:pt x="1012" y="7"/>
                      <a:pt x="1011" y="7"/>
                      <a:pt x="1010" y="7"/>
                    </a:cubicBezTo>
                    <a:cubicBezTo>
                      <a:pt x="1013" y="5"/>
                      <a:pt x="1017" y="6"/>
                      <a:pt x="1021" y="4"/>
                    </a:cubicBezTo>
                    <a:cubicBezTo>
                      <a:pt x="1022" y="5"/>
                      <a:pt x="1024" y="5"/>
                      <a:pt x="1026" y="4"/>
                    </a:cubicBezTo>
                    <a:cubicBezTo>
                      <a:pt x="1028" y="3"/>
                      <a:pt x="1030" y="3"/>
                      <a:pt x="1031" y="5"/>
                    </a:cubicBezTo>
                    <a:cubicBezTo>
                      <a:pt x="1032" y="6"/>
                      <a:pt x="1032" y="6"/>
                      <a:pt x="1032" y="6"/>
                    </a:cubicBezTo>
                    <a:cubicBezTo>
                      <a:pt x="1031" y="8"/>
                      <a:pt x="1033" y="10"/>
                      <a:pt x="1031" y="12"/>
                    </a:cubicBezTo>
                    <a:cubicBezTo>
                      <a:pt x="1030" y="13"/>
                      <a:pt x="1030" y="14"/>
                      <a:pt x="1032" y="14"/>
                    </a:cubicBezTo>
                    <a:cubicBezTo>
                      <a:pt x="1035" y="14"/>
                      <a:pt x="1037" y="14"/>
                      <a:pt x="1040" y="14"/>
                    </a:cubicBezTo>
                    <a:cubicBezTo>
                      <a:pt x="1040" y="14"/>
                      <a:pt x="1041" y="14"/>
                      <a:pt x="1042" y="14"/>
                    </a:cubicBezTo>
                    <a:cubicBezTo>
                      <a:pt x="1043" y="12"/>
                      <a:pt x="1044" y="11"/>
                      <a:pt x="1046" y="11"/>
                    </a:cubicBezTo>
                    <a:cubicBezTo>
                      <a:pt x="1047" y="11"/>
                      <a:pt x="1046" y="10"/>
                      <a:pt x="1046" y="9"/>
                    </a:cubicBezTo>
                    <a:cubicBezTo>
                      <a:pt x="1046" y="8"/>
                      <a:pt x="1046" y="8"/>
                      <a:pt x="1047" y="8"/>
                    </a:cubicBezTo>
                    <a:cubicBezTo>
                      <a:pt x="1050" y="7"/>
                      <a:pt x="1052" y="5"/>
                      <a:pt x="1056" y="6"/>
                    </a:cubicBezTo>
                    <a:cubicBezTo>
                      <a:pt x="1059" y="6"/>
                      <a:pt x="1061" y="2"/>
                      <a:pt x="1065" y="5"/>
                    </a:cubicBezTo>
                    <a:cubicBezTo>
                      <a:pt x="1068" y="2"/>
                      <a:pt x="1071" y="5"/>
                      <a:pt x="1074" y="7"/>
                    </a:cubicBezTo>
                    <a:cubicBezTo>
                      <a:pt x="1072" y="5"/>
                      <a:pt x="1069" y="5"/>
                      <a:pt x="1072" y="2"/>
                    </a:cubicBezTo>
                    <a:cubicBezTo>
                      <a:pt x="1072" y="2"/>
                      <a:pt x="1073" y="2"/>
                      <a:pt x="1073" y="2"/>
                    </a:cubicBezTo>
                    <a:cubicBezTo>
                      <a:pt x="1074" y="3"/>
                      <a:pt x="1075" y="4"/>
                      <a:pt x="1077" y="3"/>
                    </a:cubicBezTo>
                    <a:cubicBezTo>
                      <a:pt x="1080" y="3"/>
                      <a:pt x="1082" y="5"/>
                      <a:pt x="1084" y="6"/>
                    </a:cubicBezTo>
                    <a:cubicBezTo>
                      <a:pt x="1085" y="7"/>
                      <a:pt x="1084" y="7"/>
                      <a:pt x="1083" y="8"/>
                    </a:cubicBezTo>
                    <a:cubicBezTo>
                      <a:pt x="1080" y="9"/>
                      <a:pt x="1081" y="10"/>
                      <a:pt x="1082" y="11"/>
                    </a:cubicBezTo>
                    <a:cubicBezTo>
                      <a:pt x="1085" y="13"/>
                      <a:pt x="1089" y="13"/>
                      <a:pt x="1092" y="14"/>
                    </a:cubicBezTo>
                    <a:cubicBezTo>
                      <a:pt x="1092" y="16"/>
                      <a:pt x="1093" y="14"/>
                      <a:pt x="1094" y="14"/>
                    </a:cubicBezTo>
                    <a:cubicBezTo>
                      <a:pt x="1096" y="13"/>
                      <a:pt x="1097" y="14"/>
                      <a:pt x="1099" y="16"/>
                    </a:cubicBezTo>
                    <a:cubicBezTo>
                      <a:pt x="1100" y="17"/>
                      <a:pt x="1100" y="18"/>
                      <a:pt x="1099" y="19"/>
                    </a:cubicBezTo>
                    <a:cubicBezTo>
                      <a:pt x="1097" y="20"/>
                      <a:pt x="1096" y="23"/>
                      <a:pt x="1094" y="21"/>
                    </a:cubicBezTo>
                    <a:cubicBezTo>
                      <a:pt x="1095" y="22"/>
                      <a:pt x="1096" y="23"/>
                      <a:pt x="1097" y="21"/>
                    </a:cubicBezTo>
                    <a:cubicBezTo>
                      <a:pt x="1098" y="19"/>
                      <a:pt x="1100" y="19"/>
                      <a:pt x="1102" y="19"/>
                    </a:cubicBezTo>
                    <a:cubicBezTo>
                      <a:pt x="1104" y="19"/>
                      <a:pt x="1106" y="19"/>
                      <a:pt x="1107" y="17"/>
                    </a:cubicBezTo>
                    <a:cubicBezTo>
                      <a:pt x="1108" y="17"/>
                      <a:pt x="1109" y="16"/>
                      <a:pt x="1110" y="16"/>
                    </a:cubicBezTo>
                    <a:cubicBezTo>
                      <a:pt x="1113" y="16"/>
                      <a:pt x="1116" y="15"/>
                      <a:pt x="1117" y="12"/>
                    </a:cubicBezTo>
                    <a:cubicBezTo>
                      <a:pt x="1118" y="12"/>
                      <a:pt x="1119" y="11"/>
                      <a:pt x="1120" y="11"/>
                    </a:cubicBezTo>
                    <a:cubicBezTo>
                      <a:pt x="1120" y="11"/>
                      <a:pt x="1121" y="11"/>
                      <a:pt x="1121" y="12"/>
                    </a:cubicBezTo>
                    <a:cubicBezTo>
                      <a:pt x="1122" y="13"/>
                      <a:pt x="1122" y="13"/>
                      <a:pt x="1121" y="14"/>
                    </a:cubicBezTo>
                    <a:cubicBezTo>
                      <a:pt x="1120" y="15"/>
                      <a:pt x="1118" y="16"/>
                      <a:pt x="1119" y="18"/>
                    </a:cubicBezTo>
                    <a:cubicBezTo>
                      <a:pt x="1120" y="20"/>
                      <a:pt x="1122" y="19"/>
                      <a:pt x="1124" y="20"/>
                    </a:cubicBezTo>
                    <a:cubicBezTo>
                      <a:pt x="1124" y="19"/>
                      <a:pt x="1123" y="19"/>
                      <a:pt x="1122" y="19"/>
                    </a:cubicBezTo>
                    <a:cubicBezTo>
                      <a:pt x="1120" y="19"/>
                      <a:pt x="1120" y="17"/>
                      <a:pt x="1121" y="15"/>
                    </a:cubicBezTo>
                    <a:cubicBezTo>
                      <a:pt x="1121" y="14"/>
                      <a:pt x="1122" y="13"/>
                      <a:pt x="1122" y="13"/>
                    </a:cubicBezTo>
                    <a:cubicBezTo>
                      <a:pt x="1123" y="12"/>
                      <a:pt x="1124" y="11"/>
                      <a:pt x="1122" y="10"/>
                    </a:cubicBezTo>
                    <a:cubicBezTo>
                      <a:pt x="1120" y="10"/>
                      <a:pt x="1121" y="9"/>
                      <a:pt x="1122" y="8"/>
                    </a:cubicBezTo>
                    <a:cubicBezTo>
                      <a:pt x="1124" y="7"/>
                      <a:pt x="1127" y="6"/>
                      <a:pt x="1129" y="4"/>
                    </a:cubicBezTo>
                    <a:cubicBezTo>
                      <a:pt x="1130" y="4"/>
                      <a:pt x="1131" y="4"/>
                      <a:pt x="1131" y="6"/>
                    </a:cubicBezTo>
                    <a:cubicBezTo>
                      <a:pt x="1131" y="7"/>
                      <a:pt x="1132" y="9"/>
                      <a:pt x="1129" y="10"/>
                    </a:cubicBezTo>
                    <a:cubicBezTo>
                      <a:pt x="1131" y="10"/>
                      <a:pt x="1132" y="9"/>
                      <a:pt x="1133" y="9"/>
                    </a:cubicBezTo>
                    <a:cubicBezTo>
                      <a:pt x="1134" y="9"/>
                      <a:pt x="1134" y="9"/>
                      <a:pt x="1135" y="9"/>
                    </a:cubicBezTo>
                    <a:cubicBezTo>
                      <a:pt x="1136" y="10"/>
                      <a:pt x="1135" y="11"/>
                      <a:pt x="1135" y="12"/>
                    </a:cubicBezTo>
                    <a:cubicBezTo>
                      <a:pt x="1134" y="13"/>
                      <a:pt x="1133" y="13"/>
                      <a:pt x="1132" y="14"/>
                    </a:cubicBezTo>
                    <a:cubicBezTo>
                      <a:pt x="1134" y="15"/>
                      <a:pt x="1136" y="17"/>
                      <a:pt x="1139" y="18"/>
                    </a:cubicBezTo>
                    <a:cubicBezTo>
                      <a:pt x="1139" y="17"/>
                      <a:pt x="1138" y="16"/>
                      <a:pt x="1139" y="15"/>
                    </a:cubicBezTo>
                    <a:cubicBezTo>
                      <a:pt x="1143" y="17"/>
                      <a:pt x="1147" y="15"/>
                      <a:pt x="1151" y="15"/>
                    </a:cubicBezTo>
                    <a:cubicBezTo>
                      <a:pt x="1153" y="16"/>
                      <a:pt x="1155" y="18"/>
                      <a:pt x="1157" y="15"/>
                    </a:cubicBezTo>
                    <a:cubicBezTo>
                      <a:pt x="1159" y="14"/>
                      <a:pt x="1161" y="15"/>
                      <a:pt x="1164" y="15"/>
                    </a:cubicBezTo>
                    <a:cubicBezTo>
                      <a:pt x="1164" y="16"/>
                      <a:pt x="1165" y="16"/>
                      <a:pt x="1165" y="17"/>
                    </a:cubicBezTo>
                    <a:cubicBezTo>
                      <a:pt x="1164" y="19"/>
                      <a:pt x="1165" y="20"/>
                      <a:pt x="1167" y="20"/>
                    </a:cubicBezTo>
                    <a:cubicBezTo>
                      <a:pt x="1171" y="19"/>
                      <a:pt x="1175" y="19"/>
                      <a:pt x="1178" y="18"/>
                    </a:cubicBezTo>
                    <a:cubicBezTo>
                      <a:pt x="1179" y="18"/>
                      <a:pt x="1180" y="17"/>
                      <a:pt x="1181" y="18"/>
                    </a:cubicBezTo>
                    <a:cubicBezTo>
                      <a:pt x="1181" y="20"/>
                      <a:pt x="1181" y="21"/>
                      <a:pt x="1180" y="21"/>
                    </a:cubicBezTo>
                    <a:cubicBezTo>
                      <a:pt x="1178" y="22"/>
                      <a:pt x="1177" y="23"/>
                      <a:pt x="1176" y="24"/>
                    </a:cubicBezTo>
                    <a:cubicBezTo>
                      <a:pt x="1176" y="24"/>
                      <a:pt x="1176" y="24"/>
                      <a:pt x="1176" y="24"/>
                    </a:cubicBezTo>
                    <a:cubicBezTo>
                      <a:pt x="1171" y="24"/>
                      <a:pt x="1167" y="24"/>
                      <a:pt x="1163" y="25"/>
                    </a:cubicBezTo>
                    <a:cubicBezTo>
                      <a:pt x="1162" y="25"/>
                      <a:pt x="1161" y="25"/>
                      <a:pt x="1160" y="24"/>
                    </a:cubicBezTo>
                    <a:cubicBezTo>
                      <a:pt x="1159" y="24"/>
                      <a:pt x="1158" y="23"/>
                      <a:pt x="1157" y="24"/>
                    </a:cubicBezTo>
                    <a:cubicBezTo>
                      <a:pt x="1156" y="26"/>
                      <a:pt x="1154" y="26"/>
                      <a:pt x="1152" y="26"/>
                    </a:cubicBezTo>
                    <a:cubicBezTo>
                      <a:pt x="1151" y="27"/>
                      <a:pt x="1150" y="27"/>
                      <a:pt x="1150" y="29"/>
                    </a:cubicBezTo>
                    <a:cubicBezTo>
                      <a:pt x="1150" y="29"/>
                      <a:pt x="1150" y="30"/>
                      <a:pt x="1149" y="29"/>
                    </a:cubicBezTo>
                    <a:cubicBezTo>
                      <a:pt x="1146" y="28"/>
                      <a:pt x="1143" y="29"/>
                      <a:pt x="1141" y="29"/>
                    </a:cubicBezTo>
                    <a:cubicBezTo>
                      <a:pt x="1137" y="28"/>
                      <a:pt x="1133" y="28"/>
                      <a:pt x="1129" y="30"/>
                    </a:cubicBezTo>
                    <a:cubicBezTo>
                      <a:pt x="1127" y="30"/>
                      <a:pt x="1125" y="29"/>
                      <a:pt x="1123" y="29"/>
                    </a:cubicBezTo>
                    <a:cubicBezTo>
                      <a:pt x="1122" y="29"/>
                      <a:pt x="1119" y="29"/>
                      <a:pt x="1119" y="32"/>
                    </a:cubicBezTo>
                    <a:cubicBezTo>
                      <a:pt x="1118" y="33"/>
                      <a:pt x="1117" y="31"/>
                      <a:pt x="1116" y="33"/>
                    </a:cubicBezTo>
                    <a:cubicBezTo>
                      <a:pt x="1116" y="33"/>
                      <a:pt x="1116" y="33"/>
                      <a:pt x="1116" y="33"/>
                    </a:cubicBezTo>
                    <a:cubicBezTo>
                      <a:pt x="1114" y="34"/>
                      <a:pt x="1111" y="32"/>
                      <a:pt x="1108" y="34"/>
                    </a:cubicBezTo>
                    <a:cubicBezTo>
                      <a:pt x="1107" y="34"/>
                      <a:pt x="1107" y="34"/>
                      <a:pt x="1106" y="33"/>
                    </a:cubicBezTo>
                    <a:cubicBezTo>
                      <a:pt x="1106" y="33"/>
                      <a:pt x="1105" y="33"/>
                      <a:pt x="1105" y="33"/>
                    </a:cubicBezTo>
                    <a:cubicBezTo>
                      <a:pt x="1104" y="32"/>
                      <a:pt x="1103" y="32"/>
                      <a:pt x="1103" y="33"/>
                    </a:cubicBezTo>
                    <a:cubicBezTo>
                      <a:pt x="1101" y="36"/>
                      <a:pt x="1097" y="33"/>
                      <a:pt x="1095" y="36"/>
                    </a:cubicBezTo>
                    <a:cubicBezTo>
                      <a:pt x="1093" y="38"/>
                      <a:pt x="1092" y="37"/>
                      <a:pt x="1091" y="36"/>
                    </a:cubicBezTo>
                    <a:cubicBezTo>
                      <a:pt x="1090" y="34"/>
                      <a:pt x="1089" y="37"/>
                      <a:pt x="1087" y="36"/>
                    </a:cubicBezTo>
                    <a:cubicBezTo>
                      <a:pt x="1087" y="34"/>
                      <a:pt x="1087" y="33"/>
                      <a:pt x="1087" y="32"/>
                    </a:cubicBezTo>
                    <a:cubicBezTo>
                      <a:pt x="1087" y="31"/>
                      <a:pt x="1088" y="30"/>
                      <a:pt x="1087" y="30"/>
                    </a:cubicBezTo>
                    <a:cubicBezTo>
                      <a:pt x="1086" y="30"/>
                      <a:pt x="1085" y="31"/>
                      <a:pt x="1085" y="32"/>
                    </a:cubicBezTo>
                    <a:cubicBezTo>
                      <a:pt x="1086" y="33"/>
                      <a:pt x="1084" y="35"/>
                      <a:pt x="1087" y="36"/>
                    </a:cubicBezTo>
                    <a:cubicBezTo>
                      <a:pt x="1087" y="36"/>
                      <a:pt x="1088" y="36"/>
                      <a:pt x="1088" y="36"/>
                    </a:cubicBezTo>
                    <a:cubicBezTo>
                      <a:pt x="1090" y="36"/>
                      <a:pt x="1091" y="37"/>
                      <a:pt x="1091" y="39"/>
                    </a:cubicBezTo>
                    <a:cubicBezTo>
                      <a:pt x="1090" y="41"/>
                      <a:pt x="1089" y="42"/>
                      <a:pt x="1087" y="42"/>
                    </a:cubicBezTo>
                    <a:cubicBezTo>
                      <a:pt x="1087" y="42"/>
                      <a:pt x="1086" y="41"/>
                      <a:pt x="1086" y="41"/>
                    </a:cubicBezTo>
                    <a:cubicBezTo>
                      <a:pt x="1088" y="42"/>
                      <a:pt x="1089" y="43"/>
                      <a:pt x="1091" y="44"/>
                    </a:cubicBezTo>
                    <a:cubicBezTo>
                      <a:pt x="1092" y="45"/>
                      <a:pt x="1093" y="45"/>
                      <a:pt x="1092" y="47"/>
                    </a:cubicBezTo>
                    <a:cubicBezTo>
                      <a:pt x="1091" y="49"/>
                      <a:pt x="1090" y="49"/>
                      <a:pt x="1088" y="48"/>
                    </a:cubicBezTo>
                    <a:cubicBezTo>
                      <a:pt x="1087" y="47"/>
                      <a:pt x="1086" y="48"/>
                      <a:pt x="1085" y="49"/>
                    </a:cubicBezTo>
                    <a:cubicBezTo>
                      <a:pt x="1085" y="49"/>
                      <a:pt x="1084" y="49"/>
                      <a:pt x="1085" y="50"/>
                    </a:cubicBezTo>
                    <a:cubicBezTo>
                      <a:pt x="1086" y="54"/>
                      <a:pt x="1083" y="56"/>
                      <a:pt x="1081" y="59"/>
                    </a:cubicBezTo>
                    <a:cubicBezTo>
                      <a:pt x="1080" y="61"/>
                      <a:pt x="1080" y="61"/>
                      <a:pt x="1078" y="59"/>
                    </a:cubicBezTo>
                    <a:cubicBezTo>
                      <a:pt x="1077" y="59"/>
                      <a:pt x="1079" y="61"/>
                      <a:pt x="1077" y="61"/>
                    </a:cubicBezTo>
                    <a:cubicBezTo>
                      <a:pt x="1076" y="61"/>
                      <a:pt x="1075" y="60"/>
                      <a:pt x="1074" y="59"/>
                    </a:cubicBezTo>
                    <a:cubicBezTo>
                      <a:pt x="1074" y="58"/>
                      <a:pt x="1073" y="56"/>
                      <a:pt x="1072" y="58"/>
                    </a:cubicBezTo>
                    <a:cubicBezTo>
                      <a:pt x="1071" y="58"/>
                      <a:pt x="1071" y="59"/>
                      <a:pt x="1071" y="59"/>
                    </a:cubicBezTo>
                    <a:cubicBezTo>
                      <a:pt x="1070" y="61"/>
                      <a:pt x="1070" y="62"/>
                      <a:pt x="1073" y="62"/>
                    </a:cubicBezTo>
                    <a:cubicBezTo>
                      <a:pt x="1074" y="62"/>
                      <a:pt x="1075" y="62"/>
                      <a:pt x="1076" y="62"/>
                    </a:cubicBezTo>
                    <a:cubicBezTo>
                      <a:pt x="1077" y="63"/>
                      <a:pt x="1077" y="63"/>
                      <a:pt x="1077" y="63"/>
                    </a:cubicBezTo>
                    <a:cubicBezTo>
                      <a:pt x="1080" y="63"/>
                      <a:pt x="1080" y="63"/>
                      <a:pt x="1080" y="66"/>
                    </a:cubicBezTo>
                    <a:cubicBezTo>
                      <a:pt x="1080" y="67"/>
                      <a:pt x="1079" y="68"/>
                      <a:pt x="1077" y="68"/>
                    </a:cubicBezTo>
                    <a:cubicBezTo>
                      <a:pt x="1077" y="68"/>
                      <a:pt x="1077" y="68"/>
                      <a:pt x="1076" y="68"/>
                    </a:cubicBezTo>
                    <a:cubicBezTo>
                      <a:pt x="1074" y="67"/>
                      <a:pt x="1072" y="68"/>
                      <a:pt x="1072" y="71"/>
                    </a:cubicBezTo>
                    <a:cubicBezTo>
                      <a:pt x="1072" y="72"/>
                      <a:pt x="1073" y="72"/>
                      <a:pt x="1071" y="73"/>
                    </a:cubicBezTo>
                    <a:cubicBezTo>
                      <a:pt x="1070" y="74"/>
                      <a:pt x="1069" y="74"/>
                      <a:pt x="1068" y="73"/>
                    </a:cubicBezTo>
                    <a:cubicBezTo>
                      <a:pt x="1066" y="72"/>
                      <a:pt x="1067" y="71"/>
                      <a:pt x="1067" y="70"/>
                    </a:cubicBezTo>
                    <a:cubicBezTo>
                      <a:pt x="1068" y="69"/>
                      <a:pt x="1067" y="67"/>
                      <a:pt x="1068" y="65"/>
                    </a:cubicBezTo>
                    <a:cubicBezTo>
                      <a:pt x="1066" y="66"/>
                      <a:pt x="1063" y="68"/>
                      <a:pt x="1061" y="67"/>
                    </a:cubicBezTo>
                    <a:cubicBezTo>
                      <a:pt x="1061" y="67"/>
                      <a:pt x="1062" y="68"/>
                      <a:pt x="1063" y="67"/>
                    </a:cubicBezTo>
                    <a:cubicBezTo>
                      <a:pt x="1065" y="66"/>
                      <a:pt x="1067" y="67"/>
                      <a:pt x="1067" y="69"/>
                    </a:cubicBezTo>
                    <a:cubicBezTo>
                      <a:pt x="1067" y="70"/>
                      <a:pt x="1067" y="72"/>
                      <a:pt x="1064" y="71"/>
                    </a:cubicBezTo>
                    <a:cubicBezTo>
                      <a:pt x="1064" y="71"/>
                      <a:pt x="1064" y="73"/>
                      <a:pt x="1063" y="73"/>
                    </a:cubicBezTo>
                    <a:cubicBezTo>
                      <a:pt x="1064" y="73"/>
                      <a:pt x="1065" y="72"/>
                      <a:pt x="1066" y="73"/>
                    </a:cubicBezTo>
                    <a:cubicBezTo>
                      <a:pt x="1068" y="74"/>
                      <a:pt x="1070" y="74"/>
                      <a:pt x="1072" y="73"/>
                    </a:cubicBezTo>
                    <a:cubicBezTo>
                      <a:pt x="1073" y="73"/>
                      <a:pt x="1073" y="73"/>
                      <a:pt x="1073" y="74"/>
                    </a:cubicBezTo>
                    <a:cubicBezTo>
                      <a:pt x="1072" y="75"/>
                      <a:pt x="1071" y="75"/>
                      <a:pt x="1071" y="76"/>
                    </a:cubicBezTo>
                    <a:cubicBezTo>
                      <a:pt x="1071" y="76"/>
                      <a:pt x="1072" y="75"/>
                      <a:pt x="1073" y="74"/>
                    </a:cubicBezTo>
                    <a:cubicBezTo>
                      <a:pt x="1075" y="75"/>
                      <a:pt x="1077" y="75"/>
                      <a:pt x="1079" y="75"/>
                    </a:cubicBezTo>
                    <a:cubicBezTo>
                      <a:pt x="1080" y="75"/>
                      <a:pt x="1080" y="75"/>
                      <a:pt x="1081" y="75"/>
                    </a:cubicBezTo>
                    <a:cubicBezTo>
                      <a:pt x="1082" y="75"/>
                      <a:pt x="1084" y="75"/>
                      <a:pt x="1084" y="76"/>
                    </a:cubicBezTo>
                    <a:cubicBezTo>
                      <a:pt x="1084" y="78"/>
                      <a:pt x="1082" y="78"/>
                      <a:pt x="1081" y="78"/>
                    </a:cubicBezTo>
                    <a:cubicBezTo>
                      <a:pt x="1080" y="78"/>
                      <a:pt x="1078" y="77"/>
                      <a:pt x="1077" y="79"/>
                    </a:cubicBezTo>
                    <a:cubicBezTo>
                      <a:pt x="1079" y="78"/>
                      <a:pt x="1082" y="78"/>
                      <a:pt x="1083" y="80"/>
                    </a:cubicBezTo>
                    <a:cubicBezTo>
                      <a:pt x="1084" y="82"/>
                      <a:pt x="1082" y="83"/>
                      <a:pt x="1081" y="85"/>
                    </a:cubicBezTo>
                    <a:cubicBezTo>
                      <a:pt x="1081" y="85"/>
                      <a:pt x="1081" y="85"/>
                      <a:pt x="1081" y="86"/>
                    </a:cubicBezTo>
                    <a:cubicBezTo>
                      <a:pt x="1080" y="87"/>
                      <a:pt x="1079" y="88"/>
                      <a:pt x="1077" y="87"/>
                    </a:cubicBezTo>
                    <a:cubicBezTo>
                      <a:pt x="1073" y="84"/>
                      <a:pt x="1072" y="84"/>
                      <a:pt x="1071" y="89"/>
                    </a:cubicBezTo>
                    <a:cubicBezTo>
                      <a:pt x="1072" y="87"/>
                      <a:pt x="1073" y="86"/>
                      <a:pt x="1075" y="87"/>
                    </a:cubicBezTo>
                    <a:cubicBezTo>
                      <a:pt x="1076" y="88"/>
                      <a:pt x="1077" y="88"/>
                      <a:pt x="1078" y="88"/>
                    </a:cubicBezTo>
                    <a:cubicBezTo>
                      <a:pt x="1080" y="88"/>
                      <a:pt x="1082" y="88"/>
                      <a:pt x="1084" y="90"/>
                    </a:cubicBezTo>
                    <a:cubicBezTo>
                      <a:pt x="1083" y="89"/>
                      <a:pt x="1083" y="88"/>
                      <a:pt x="1084" y="88"/>
                    </a:cubicBezTo>
                    <a:cubicBezTo>
                      <a:pt x="1086" y="87"/>
                      <a:pt x="1088" y="86"/>
                      <a:pt x="1088" y="83"/>
                    </a:cubicBezTo>
                    <a:cubicBezTo>
                      <a:pt x="1088" y="83"/>
                      <a:pt x="1089" y="82"/>
                      <a:pt x="1089" y="82"/>
                    </a:cubicBezTo>
                    <a:cubicBezTo>
                      <a:pt x="1088" y="81"/>
                      <a:pt x="1087" y="81"/>
                      <a:pt x="1086" y="81"/>
                    </a:cubicBezTo>
                    <a:cubicBezTo>
                      <a:pt x="1085" y="81"/>
                      <a:pt x="1084" y="80"/>
                      <a:pt x="1084" y="79"/>
                    </a:cubicBezTo>
                    <a:cubicBezTo>
                      <a:pt x="1084" y="78"/>
                      <a:pt x="1085" y="78"/>
                      <a:pt x="1086" y="78"/>
                    </a:cubicBezTo>
                    <a:cubicBezTo>
                      <a:pt x="1087" y="77"/>
                      <a:pt x="1089" y="77"/>
                      <a:pt x="1090" y="78"/>
                    </a:cubicBezTo>
                    <a:cubicBezTo>
                      <a:pt x="1091" y="78"/>
                      <a:pt x="1092" y="80"/>
                      <a:pt x="1093" y="79"/>
                    </a:cubicBezTo>
                    <a:cubicBezTo>
                      <a:pt x="1092" y="79"/>
                      <a:pt x="1090" y="79"/>
                      <a:pt x="1090" y="77"/>
                    </a:cubicBezTo>
                    <a:cubicBezTo>
                      <a:pt x="1090" y="75"/>
                      <a:pt x="1092" y="76"/>
                      <a:pt x="1093" y="75"/>
                    </a:cubicBezTo>
                    <a:cubicBezTo>
                      <a:pt x="1098" y="74"/>
                      <a:pt x="1102" y="74"/>
                      <a:pt x="1106" y="76"/>
                    </a:cubicBezTo>
                    <a:cubicBezTo>
                      <a:pt x="1107" y="78"/>
                      <a:pt x="1108" y="77"/>
                      <a:pt x="1109" y="76"/>
                    </a:cubicBezTo>
                    <a:cubicBezTo>
                      <a:pt x="1110" y="75"/>
                      <a:pt x="1111" y="74"/>
                      <a:pt x="1113" y="75"/>
                    </a:cubicBezTo>
                    <a:cubicBezTo>
                      <a:pt x="1116" y="76"/>
                      <a:pt x="1119" y="75"/>
                      <a:pt x="1122" y="75"/>
                    </a:cubicBezTo>
                    <a:cubicBezTo>
                      <a:pt x="1124" y="73"/>
                      <a:pt x="1126" y="71"/>
                      <a:pt x="1128" y="74"/>
                    </a:cubicBezTo>
                    <a:cubicBezTo>
                      <a:pt x="1132" y="74"/>
                      <a:pt x="1135" y="76"/>
                      <a:pt x="1139" y="76"/>
                    </a:cubicBezTo>
                    <a:cubicBezTo>
                      <a:pt x="1141" y="76"/>
                      <a:pt x="1142" y="78"/>
                      <a:pt x="1142" y="80"/>
                    </a:cubicBezTo>
                    <a:cubicBezTo>
                      <a:pt x="1142" y="82"/>
                      <a:pt x="1141" y="82"/>
                      <a:pt x="1139" y="82"/>
                    </a:cubicBezTo>
                    <a:cubicBezTo>
                      <a:pt x="1134" y="81"/>
                      <a:pt x="1133" y="82"/>
                      <a:pt x="1132" y="85"/>
                    </a:cubicBezTo>
                    <a:cubicBezTo>
                      <a:pt x="1132" y="86"/>
                      <a:pt x="1131" y="87"/>
                      <a:pt x="1130" y="86"/>
                    </a:cubicBezTo>
                    <a:cubicBezTo>
                      <a:pt x="1128" y="85"/>
                      <a:pt x="1127" y="86"/>
                      <a:pt x="1125" y="87"/>
                    </a:cubicBezTo>
                    <a:cubicBezTo>
                      <a:pt x="1124" y="88"/>
                      <a:pt x="1122" y="88"/>
                      <a:pt x="1120" y="88"/>
                    </a:cubicBezTo>
                    <a:cubicBezTo>
                      <a:pt x="1119" y="88"/>
                      <a:pt x="1117" y="89"/>
                      <a:pt x="1117" y="91"/>
                    </a:cubicBezTo>
                    <a:cubicBezTo>
                      <a:pt x="1117" y="92"/>
                      <a:pt x="1117" y="94"/>
                      <a:pt x="1119" y="93"/>
                    </a:cubicBezTo>
                    <a:cubicBezTo>
                      <a:pt x="1121" y="93"/>
                      <a:pt x="1123" y="93"/>
                      <a:pt x="1125" y="94"/>
                    </a:cubicBezTo>
                    <a:cubicBezTo>
                      <a:pt x="1126" y="95"/>
                      <a:pt x="1128" y="95"/>
                      <a:pt x="1129" y="94"/>
                    </a:cubicBezTo>
                    <a:cubicBezTo>
                      <a:pt x="1133" y="92"/>
                      <a:pt x="1137" y="92"/>
                      <a:pt x="1141" y="90"/>
                    </a:cubicBezTo>
                    <a:cubicBezTo>
                      <a:pt x="1144" y="92"/>
                      <a:pt x="1146" y="90"/>
                      <a:pt x="1147" y="88"/>
                    </a:cubicBezTo>
                    <a:cubicBezTo>
                      <a:pt x="1150" y="87"/>
                      <a:pt x="1153" y="87"/>
                      <a:pt x="1156" y="87"/>
                    </a:cubicBezTo>
                    <a:cubicBezTo>
                      <a:pt x="1157" y="87"/>
                      <a:pt x="1157" y="87"/>
                      <a:pt x="1158" y="87"/>
                    </a:cubicBezTo>
                    <a:cubicBezTo>
                      <a:pt x="1160" y="87"/>
                      <a:pt x="1162" y="86"/>
                      <a:pt x="1163" y="88"/>
                    </a:cubicBezTo>
                    <a:cubicBezTo>
                      <a:pt x="1168" y="92"/>
                      <a:pt x="1174" y="91"/>
                      <a:pt x="1179" y="95"/>
                    </a:cubicBezTo>
                    <a:cubicBezTo>
                      <a:pt x="1177" y="93"/>
                      <a:pt x="1179" y="90"/>
                      <a:pt x="1182" y="88"/>
                    </a:cubicBezTo>
                    <a:cubicBezTo>
                      <a:pt x="1183" y="88"/>
                      <a:pt x="1183" y="88"/>
                      <a:pt x="1183" y="88"/>
                    </a:cubicBezTo>
                    <a:cubicBezTo>
                      <a:pt x="1185" y="89"/>
                      <a:pt x="1187" y="89"/>
                      <a:pt x="1188" y="89"/>
                    </a:cubicBezTo>
                    <a:cubicBezTo>
                      <a:pt x="1192" y="91"/>
                      <a:pt x="1192" y="91"/>
                      <a:pt x="1191" y="95"/>
                    </a:cubicBezTo>
                    <a:cubicBezTo>
                      <a:pt x="1192" y="94"/>
                      <a:pt x="1193" y="93"/>
                      <a:pt x="1194" y="93"/>
                    </a:cubicBezTo>
                    <a:cubicBezTo>
                      <a:pt x="1196" y="94"/>
                      <a:pt x="1197" y="96"/>
                      <a:pt x="1198" y="97"/>
                    </a:cubicBezTo>
                    <a:cubicBezTo>
                      <a:pt x="1200" y="100"/>
                      <a:pt x="1202" y="99"/>
                      <a:pt x="1204" y="97"/>
                    </a:cubicBezTo>
                    <a:cubicBezTo>
                      <a:pt x="1204" y="97"/>
                      <a:pt x="1205" y="97"/>
                      <a:pt x="1205" y="97"/>
                    </a:cubicBezTo>
                    <a:cubicBezTo>
                      <a:pt x="1207" y="98"/>
                      <a:pt x="1207" y="97"/>
                      <a:pt x="1207" y="95"/>
                    </a:cubicBezTo>
                    <a:cubicBezTo>
                      <a:pt x="1207" y="93"/>
                      <a:pt x="1210" y="93"/>
                      <a:pt x="1211" y="92"/>
                    </a:cubicBezTo>
                    <a:cubicBezTo>
                      <a:pt x="1213" y="91"/>
                      <a:pt x="1215" y="94"/>
                      <a:pt x="1217" y="93"/>
                    </a:cubicBezTo>
                    <a:cubicBezTo>
                      <a:pt x="1218" y="92"/>
                      <a:pt x="1220" y="91"/>
                      <a:pt x="1222" y="91"/>
                    </a:cubicBezTo>
                    <a:cubicBezTo>
                      <a:pt x="1224" y="91"/>
                      <a:pt x="1227" y="92"/>
                      <a:pt x="1227" y="95"/>
                    </a:cubicBezTo>
                    <a:cubicBezTo>
                      <a:pt x="1228" y="96"/>
                      <a:pt x="1228" y="96"/>
                      <a:pt x="1229" y="96"/>
                    </a:cubicBezTo>
                    <a:cubicBezTo>
                      <a:pt x="1232" y="98"/>
                      <a:pt x="1236" y="98"/>
                      <a:pt x="1239" y="97"/>
                    </a:cubicBezTo>
                    <a:cubicBezTo>
                      <a:pt x="1244" y="97"/>
                      <a:pt x="1249" y="97"/>
                      <a:pt x="1253" y="99"/>
                    </a:cubicBezTo>
                    <a:cubicBezTo>
                      <a:pt x="1255" y="100"/>
                      <a:pt x="1256" y="98"/>
                      <a:pt x="1257" y="97"/>
                    </a:cubicBezTo>
                    <a:cubicBezTo>
                      <a:pt x="1258" y="97"/>
                      <a:pt x="1259" y="97"/>
                      <a:pt x="1259" y="96"/>
                    </a:cubicBezTo>
                    <a:cubicBezTo>
                      <a:pt x="1260" y="96"/>
                      <a:pt x="1260" y="96"/>
                      <a:pt x="1260" y="95"/>
                    </a:cubicBezTo>
                    <a:cubicBezTo>
                      <a:pt x="1262" y="94"/>
                      <a:pt x="1263" y="92"/>
                      <a:pt x="1265" y="93"/>
                    </a:cubicBezTo>
                    <a:cubicBezTo>
                      <a:pt x="1267" y="94"/>
                      <a:pt x="1270" y="93"/>
                      <a:pt x="1271" y="91"/>
                    </a:cubicBezTo>
                    <a:cubicBezTo>
                      <a:pt x="1272" y="90"/>
                      <a:pt x="1273" y="89"/>
                      <a:pt x="1274" y="89"/>
                    </a:cubicBezTo>
                    <a:cubicBezTo>
                      <a:pt x="1275" y="89"/>
                      <a:pt x="1276" y="89"/>
                      <a:pt x="1277" y="91"/>
                    </a:cubicBezTo>
                    <a:cubicBezTo>
                      <a:pt x="1277" y="92"/>
                      <a:pt x="1278" y="92"/>
                      <a:pt x="1278" y="93"/>
                    </a:cubicBezTo>
                    <a:cubicBezTo>
                      <a:pt x="1280" y="94"/>
                      <a:pt x="1282" y="97"/>
                      <a:pt x="1285" y="94"/>
                    </a:cubicBezTo>
                    <a:cubicBezTo>
                      <a:pt x="1287" y="93"/>
                      <a:pt x="1289" y="95"/>
                      <a:pt x="1291" y="94"/>
                    </a:cubicBezTo>
                    <a:cubicBezTo>
                      <a:pt x="1293" y="94"/>
                      <a:pt x="1296" y="94"/>
                      <a:pt x="1296" y="97"/>
                    </a:cubicBezTo>
                    <a:cubicBezTo>
                      <a:pt x="1296" y="98"/>
                      <a:pt x="1297" y="98"/>
                      <a:pt x="1298" y="99"/>
                    </a:cubicBezTo>
                    <a:cubicBezTo>
                      <a:pt x="1299" y="100"/>
                      <a:pt x="1298" y="98"/>
                      <a:pt x="1299" y="98"/>
                    </a:cubicBezTo>
                    <a:cubicBezTo>
                      <a:pt x="1300" y="97"/>
                      <a:pt x="1300" y="97"/>
                      <a:pt x="1301" y="97"/>
                    </a:cubicBezTo>
                    <a:cubicBezTo>
                      <a:pt x="1302" y="97"/>
                      <a:pt x="1303" y="98"/>
                      <a:pt x="1303" y="98"/>
                    </a:cubicBezTo>
                    <a:cubicBezTo>
                      <a:pt x="1306" y="98"/>
                      <a:pt x="1307" y="101"/>
                      <a:pt x="1309" y="102"/>
                    </a:cubicBezTo>
                    <a:cubicBezTo>
                      <a:pt x="1309" y="102"/>
                      <a:pt x="1309" y="103"/>
                      <a:pt x="1309" y="103"/>
                    </a:cubicBezTo>
                    <a:cubicBezTo>
                      <a:pt x="1309" y="103"/>
                      <a:pt x="1310" y="103"/>
                      <a:pt x="1310" y="102"/>
                    </a:cubicBezTo>
                    <a:cubicBezTo>
                      <a:pt x="1312" y="102"/>
                      <a:pt x="1313" y="99"/>
                      <a:pt x="1315" y="98"/>
                    </a:cubicBezTo>
                    <a:cubicBezTo>
                      <a:pt x="1316" y="98"/>
                      <a:pt x="1316" y="99"/>
                      <a:pt x="1316" y="99"/>
                    </a:cubicBezTo>
                    <a:cubicBezTo>
                      <a:pt x="1319" y="102"/>
                      <a:pt x="1320" y="102"/>
                      <a:pt x="1323" y="99"/>
                    </a:cubicBezTo>
                    <a:cubicBezTo>
                      <a:pt x="1323" y="99"/>
                      <a:pt x="1324" y="99"/>
                      <a:pt x="1324" y="99"/>
                    </a:cubicBezTo>
                    <a:cubicBezTo>
                      <a:pt x="1325" y="99"/>
                      <a:pt x="1326" y="99"/>
                      <a:pt x="1327" y="99"/>
                    </a:cubicBezTo>
                    <a:cubicBezTo>
                      <a:pt x="1329" y="98"/>
                      <a:pt x="1332" y="99"/>
                      <a:pt x="1334" y="99"/>
                    </a:cubicBezTo>
                    <a:cubicBezTo>
                      <a:pt x="1338" y="99"/>
                      <a:pt x="1342" y="100"/>
                      <a:pt x="1345" y="100"/>
                    </a:cubicBezTo>
                    <a:cubicBezTo>
                      <a:pt x="1346" y="100"/>
                      <a:pt x="1348" y="100"/>
                      <a:pt x="1349" y="99"/>
                    </a:cubicBezTo>
                    <a:cubicBezTo>
                      <a:pt x="1351" y="96"/>
                      <a:pt x="1352" y="99"/>
                      <a:pt x="1354" y="100"/>
                    </a:cubicBezTo>
                    <a:cubicBezTo>
                      <a:pt x="1357" y="100"/>
                      <a:pt x="1361" y="101"/>
                      <a:pt x="1365" y="99"/>
                    </a:cubicBezTo>
                    <a:cubicBezTo>
                      <a:pt x="1365" y="99"/>
                      <a:pt x="1366" y="99"/>
                      <a:pt x="1367" y="99"/>
                    </a:cubicBezTo>
                    <a:cubicBezTo>
                      <a:pt x="1369" y="98"/>
                      <a:pt x="1370" y="100"/>
                      <a:pt x="1371" y="102"/>
                    </a:cubicBezTo>
                    <a:cubicBezTo>
                      <a:pt x="1370" y="102"/>
                      <a:pt x="1371" y="102"/>
                      <a:pt x="1370" y="102"/>
                    </a:cubicBezTo>
                    <a:cubicBezTo>
                      <a:pt x="1370" y="102"/>
                      <a:pt x="1370" y="102"/>
                      <a:pt x="1370" y="102"/>
                    </a:cubicBezTo>
                    <a:cubicBezTo>
                      <a:pt x="1370" y="103"/>
                      <a:pt x="1370" y="102"/>
                      <a:pt x="1370" y="102"/>
                    </a:cubicBezTo>
                    <a:cubicBezTo>
                      <a:pt x="1371" y="101"/>
                      <a:pt x="1372" y="100"/>
                      <a:pt x="1373" y="99"/>
                    </a:cubicBezTo>
                    <a:cubicBezTo>
                      <a:pt x="1373" y="99"/>
                      <a:pt x="1373" y="99"/>
                      <a:pt x="1374" y="99"/>
                    </a:cubicBezTo>
                    <a:cubicBezTo>
                      <a:pt x="1376" y="100"/>
                      <a:pt x="1378" y="99"/>
                      <a:pt x="1380" y="99"/>
                    </a:cubicBezTo>
                    <a:cubicBezTo>
                      <a:pt x="1381" y="99"/>
                      <a:pt x="1381" y="99"/>
                      <a:pt x="1381" y="99"/>
                    </a:cubicBezTo>
                    <a:cubicBezTo>
                      <a:pt x="1382" y="100"/>
                      <a:pt x="1382" y="101"/>
                      <a:pt x="1382" y="102"/>
                    </a:cubicBezTo>
                    <a:cubicBezTo>
                      <a:pt x="1382" y="102"/>
                      <a:pt x="1381" y="102"/>
                      <a:pt x="1381" y="103"/>
                    </a:cubicBezTo>
                    <a:cubicBezTo>
                      <a:pt x="1381" y="104"/>
                      <a:pt x="1380" y="105"/>
                      <a:pt x="1379" y="105"/>
                    </a:cubicBezTo>
                    <a:cubicBezTo>
                      <a:pt x="1378" y="105"/>
                      <a:pt x="1376" y="106"/>
                      <a:pt x="1376" y="108"/>
                    </a:cubicBezTo>
                    <a:cubicBezTo>
                      <a:pt x="1377" y="109"/>
                      <a:pt x="1375" y="110"/>
                      <a:pt x="1375" y="110"/>
                    </a:cubicBezTo>
                    <a:cubicBezTo>
                      <a:pt x="1372" y="109"/>
                      <a:pt x="1369" y="109"/>
                      <a:pt x="1367" y="107"/>
                    </a:cubicBezTo>
                    <a:cubicBezTo>
                      <a:pt x="1366" y="107"/>
                      <a:pt x="1365" y="106"/>
                      <a:pt x="1365" y="107"/>
                    </a:cubicBezTo>
                    <a:cubicBezTo>
                      <a:pt x="1364" y="107"/>
                      <a:pt x="1365" y="108"/>
                      <a:pt x="1365" y="108"/>
                    </a:cubicBezTo>
                    <a:cubicBezTo>
                      <a:pt x="1365" y="109"/>
                      <a:pt x="1365" y="110"/>
                      <a:pt x="1364" y="110"/>
                    </a:cubicBezTo>
                    <a:cubicBezTo>
                      <a:pt x="1361" y="110"/>
                      <a:pt x="1359" y="110"/>
                      <a:pt x="1357" y="109"/>
                    </a:cubicBezTo>
                    <a:cubicBezTo>
                      <a:pt x="1356" y="108"/>
                      <a:pt x="1356" y="107"/>
                      <a:pt x="1357" y="106"/>
                    </a:cubicBezTo>
                    <a:cubicBezTo>
                      <a:pt x="1356" y="106"/>
                      <a:pt x="1355" y="107"/>
                      <a:pt x="1354" y="107"/>
                    </a:cubicBezTo>
                    <a:cubicBezTo>
                      <a:pt x="1353" y="107"/>
                      <a:pt x="1351" y="106"/>
                      <a:pt x="1351" y="108"/>
                    </a:cubicBezTo>
                    <a:cubicBezTo>
                      <a:pt x="1351" y="110"/>
                      <a:pt x="1352" y="111"/>
                      <a:pt x="1354" y="111"/>
                    </a:cubicBezTo>
                    <a:cubicBezTo>
                      <a:pt x="1355" y="112"/>
                      <a:pt x="1357" y="111"/>
                      <a:pt x="1358" y="112"/>
                    </a:cubicBezTo>
                    <a:cubicBezTo>
                      <a:pt x="1359" y="114"/>
                      <a:pt x="1359" y="114"/>
                      <a:pt x="1361" y="114"/>
                    </a:cubicBezTo>
                    <a:cubicBezTo>
                      <a:pt x="1362" y="113"/>
                      <a:pt x="1362" y="112"/>
                      <a:pt x="1363" y="112"/>
                    </a:cubicBezTo>
                    <a:cubicBezTo>
                      <a:pt x="1365" y="111"/>
                      <a:pt x="1367" y="110"/>
                      <a:pt x="1369" y="112"/>
                    </a:cubicBezTo>
                    <a:cubicBezTo>
                      <a:pt x="1370" y="113"/>
                      <a:pt x="1373" y="114"/>
                      <a:pt x="1371" y="117"/>
                    </a:cubicBezTo>
                    <a:cubicBezTo>
                      <a:pt x="1371" y="117"/>
                      <a:pt x="1371" y="117"/>
                      <a:pt x="1370" y="117"/>
                    </a:cubicBezTo>
                    <a:cubicBezTo>
                      <a:pt x="1367" y="117"/>
                      <a:pt x="1365" y="118"/>
                      <a:pt x="1363" y="121"/>
                    </a:cubicBezTo>
                    <a:cubicBezTo>
                      <a:pt x="1362" y="122"/>
                      <a:pt x="1360" y="122"/>
                      <a:pt x="1359" y="122"/>
                    </a:cubicBezTo>
                    <a:cubicBezTo>
                      <a:pt x="1357" y="123"/>
                      <a:pt x="1357" y="123"/>
                      <a:pt x="1358" y="125"/>
                    </a:cubicBezTo>
                    <a:cubicBezTo>
                      <a:pt x="1358" y="126"/>
                      <a:pt x="1358" y="128"/>
                      <a:pt x="1356" y="128"/>
                    </a:cubicBezTo>
                    <a:cubicBezTo>
                      <a:pt x="1359" y="129"/>
                      <a:pt x="1362" y="127"/>
                      <a:pt x="1364" y="129"/>
                    </a:cubicBezTo>
                    <a:cubicBezTo>
                      <a:pt x="1364" y="129"/>
                      <a:pt x="1364" y="129"/>
                      <a:pt x="1365" y="130"/>
                    </a:cubicBezTo>
                    <a:cubicBezTo>
                      <a:pt x="1365" y="131"/>
                      <a:pt x="1366" y="131"/>
                      <a:pt x="1367" y="131"/>
                    </a:cubicBezTo>
                    <a:cubicBezTo>
                      <a:pt x="1369" y="132"/>
                      <a:pt x="1369" y="133"/>
                      <a:pt x="1369" y="135"/>
                    </a:cubicBezTo>
                    <a:cubicBezTo>
                      <a:pt x="1368" y="137"/>
                      <a:pt x="1366" y="136"/>
                      <a:pt x="1365" y="135"/>
                    </a:cubicBezTo>
                    <a:cubicBezTo>
                      <a:pt x="1364" y="135"/>
                      <a:pt x="1364" y="134"/>
                      <a:pt x="1363" y="133"/>
                    </a:cubicBezTo>
                    <a:cubicBezTo>
                      <a:pt x="1363" y="135"/>
                      <a:pt x="1362" y="135"/>
                      <a:pt x="1361" y="136"/>
                    </a:cubicBezTo>
                    <a:cubicBezTo>
                      <a:pt x="1360" y="137"/>
                      <a:pt x="1358" y="137"/>
                      <a:pt x="1357" y="137"/>
                    </a:cubicBezTo>
                    <a:cubicBezTo>
                      <a:pt x="1349" y="137"/>
                      <a:pt x="1342" y="139"/>
                      <a:pt x="1335" y="139"/>
                    </a:cubicBezTo>
                    <a:cubicBezTo>
                      <a:pt x="1332" y="140"/>
                      <a:pt x="1329" y="138"/>
                      <a:pt x="1326" y="141"/>
                    </a:cubicBezTo>
                    <a:cubicBezTo>
                      <a:pt x="1328" y="141"/>
                      <a:pt x="1330" y="141"/>
                      <a:pt x="1331" y="141"/>
                    </a:cubicBezTo>
                    <a:cubicBezTo>
                      <a:pt x="1334" y="143"/>
                      <a:pt x="1337" y="143"/>
                      <a:pt x="1340" y="142"/>
                    </a:cubicBezTo>
                    <a:cubicBezTo>
                      <a:pt x="1344" y="142"/>
                      <a:pt x="1348" y="142"/>
                      <a:pt x="1353" y="143"/>
                    </a:cubicBezTo>
                    <a:cubicBezTo>
                      <a:pt x="1356" y="144"/>
                      <a:pt x="1359" y="144"/>
                      <a:pt x="1362" y="143"/>
                    </a:cubicBezTo>
                    <a:cubicBezTo>
                      <a:pt x="1366" y="144"/>
                      <a:pt x="1371" y="144"/>
                      <a:pt x="1376" y="146"/>
                    </a:cubicBezTo>
                    <a:cubicBezTo>
                      <a:pt x="1376" y="146"/>
                      <a:pt x="1376" y="145"/>
                      <a:pt x="1377" y="145"/>
                    </a:cubicBezTo>
                    <a:cubicBezTo>
                      <a:pt x="1378" y="145"/>
                      <a:pt x="1379" y="144"/>
                      <a:pt x="1380" y="144"/>
                    </a:cubicBezTo>
                    <a:cubicBezTo>
                      <a:pt x="1384" y="144"/>
                      <a:pt x="1387" y="144"/>
                      <a:pt x="1391" y="146"/>
                    </a:cubicBezTo>
                    <a:cubicBezTo>
                      <a:pt x="1393" y="146"/>
                      <a:pt x="1395" y="145"/>
                      <a:pt x="1397" y="145"/>
                    </a:cubicBezTo>
                    <a:cubicBezTo>
                      <a:pt x="1405" y="147"/>
                      <a:pt x="1412" y="146"/>
                      <a:pt x="1420" y="146"/>
                    </a:cubicBezTo>
                    <a:cubicBezTo>
                      <a:pt x="1423" y="146"/>
                      <a:pt x="1426" y="145"/>
                      <a:pt x="1429" y="145"/>
                    </a:cubicBezTo>
                    <a:cubicBezTo>
                      <a:pt x="1431" y="145"/>
                      <a:pt x="1432" y="145"/>
                      <a:pt x="1433" y="146"/>
                    </a:cubicBezTo>
                    <a:cubicBezTo>
                      <a:pt x="1434" y="148"/>
                      <a:pt x="1436" y="147"/>
                      <a:pt x="1437" y="147"/>
                    </a:cubicBezTo>
                    <a:cubicBezTo>
                      <a:pt x="1438" y="147"/>
                      <a:pt x="1438" y="147"/>
                      <a:pt x="1438" y="147"/>
                    </a:cubicBezTo>
                    <a:cubicBezTo>
                      <a:pt x="1440" y="148"/>
                      <a:pt x="1441" y="148"/>
                      <a:pt x="1443" y="149"/>
                    </a:cubicBezTo>
                    <a:cubicBezTo>
                      <a:pt x="1444" y="150"/>
                      <a:pt x="1444" y="152"/>
                      <a:pt x="1446" y="153"/>
                    </a:cubicBezTo>
                    <a:cubicBezTo>
                      <a:pt x="1448" y="154"/>
                      <a:pt x="1450" y="155"/>
                      <a:pt x="1451" y="153"/>
                    </a:cubicBezTo>
                    <a:cubicBezTo>
                      <a:pt x="1452" y="152"/>
                      <a:pt x="1452" y="152"/>
                      <a:pt x="1452" y="152"/>
                    </a:cubicBezTo>
                    <a:cubicBezTo>
                      <a:pt x="1455" y="155"/>
                      <a:pt x="1458" y="155"/>
                      <a:pt x="1461" y="154"/>
                    </a:cubicBezTo>
                    <a:cubicBezTo>
                      <a:pt x="1462" y="154"/>
                      <a:pt x="1464" y="154"/>
                      <a:pt x="1466" y="153"/>
                    </a:cubicBezTo>
                    <a:cubicBezTo>
                      <a:pt x="1467" y="153"/>
                      <a:pt x="1468" y="152"/>
                      <a:pt x="1468" y="153"/>
                    </a:cubicBezTo>
                    <a:cubicBezTo>
                      <a:pt x="1471" y="155"/>
                      <a:pt x="1475" y="155"/>
                      <a:pt x="1478" y="156"/>
                    </a:cubicBezTo>
                    <a:cubicBezTo>
                      <a:pt x="1481" y="156"/>
                      <a:pt x="1483" y="156"/>
                      <a:pt x="1485" y="154"/>
                    </a:cubicBezTo>
                    <a:cubicBezTo>
                      <a:pt x="1487" y="153"/>
                      <a:pt x="1489" y="154"/>
                      <a:pt x="1490" y="155"/>
                    </a:cubicBezTo>
                    <a:cubicBezTo>
                      <a:pt x="1491" y="156"/>
                      <a:pt x="1493" y="155"/>
                      <a:pt x="1494" y="156"/>
                    </a:cubicBezTo>
                    <a:cubicBezTo>
                      <a:pt x="1496" y="157"/>
                      <a:pt x="1496" y="158"/>
                      <a:pt x="1498" y="159"/>
                    </a:cubicBezTo>
                    <a:cubicBezTo>
                      <a:pt x="1495" y="162"/>
                      <a:pt x="1491" y="162"/>
                      <a:pt x="1488" y="161"/>
                    </a:cubicBezTo>
                    <a:cubicBezTo>
                      <a:pt x="1483" y="159"/>
                      <a:pt x="1478" y="160"/>
                      <a:pt x="1474" y="161"/>
                    </a:cubicBezTo>
                    <a:cubicBezTo>
                      <a:pt x="1469" y="163"/>
                      <a:pt x="1465" y="161"/>
                      <a:pt x="1461" y="162"/>
                    </a:cubicBezTo>
                    <a:cubicBezTo>
                      <a:pt x="1468" y="163"/>
                      <a:pt x="1468" y="164"/>
                      <a:pt x="1468" y="167"/>
                    </a:cubicBezTo>
                    <a:cubicBezTo>
                      <a:pt x="1468" y="168"/>
                      <a:pt x="1467" y="168"/>
                      <a:pt x="1467" y="168"/>
                    </a:cubicBezTo>
                    <a:cubicBezTo>
                      <a:pt x="1465" y="167"/>
                      <a:pt x="1462" y="167"/>
                      <a:pt x="1460" y="168"/>
                    </a:cubicBezTo>
                    <a:cubicBezTo>
                      <a:pt x="1460" y="168"/>
                      <a:pt x="1459" y="168"/>
                      <a:pt x="1459" y="168"/>
                    </a:cubicBezTo>
                    <a:cubicBezTo>
                      <a:pt x="1457" y="168"/>
                      <a:pt x="1456" y="168"/>
                      <a:pt x="1454" y="168"/>
                    </a:cubicBezTo>
                    <a:cubicBezTo>
                      <a:pt x="1453" y="168"/>
                      <a:pt x="1452" y="168"/>
                      <a:pt x="1451" y="168"/>
                    </a:cubicBezTo>
                    <a:cubicBezTo>
                      <a:pt x="1450" y="167"/>
                      <a:pt x="1447" y="168"/>
                      <a:pt x="1446" y="165"/>
                    </a:cubicBezTo>
                    <a:cubicBezTo>
                      <a:pt x="1446" y="167"/>
                      <a:pt x="1445" y="168"/>
                      <a:pt x="1443" y="167"/>
                    </a:cubicBezTo>
                    <a:cubicBezTo>
                      <a:pt x="1441" y="167"/>
                      <a:pt x="1439" y="166"/>
                      <a:pt x="1437" y="166"/>
                    </a:cubicBezTo>
                    <a:cubicBezTo>
                      <a:pt x="1436" y="166"/>
                      <a:pt x="1435" y="166"/>
                      <a:pt x="1435" y="167"/>
                    </a:cubicBezTo>
                    <a:cubicBezTo>
                      <a:pt x="1432" y="168"/>
                      <a:pt x="1429" y="168"/>
                      <a:pt x="1426" y="168"/>
                    </a:cubicBezTo>
                    <a:cubicBezTo>
                      <a:pt x="1425" y="168"/>
                      <a:pt x="1425" y="168"/>
                      <a:pt x="1425" y="167"/>
                    </a:cubicBezTo>
                    <a:cubicBezTo>
                      <a:pt x="1422" y="166"/>
                      <a:pt x="1417" y="167"/>
                      <a:pt x="1416" y="168"/>
                    </a:cubicBezTo>
                    <a:cubicBezTo>
                      <a:pt x="1416" y="169"/>
                      <a:pt x="1415" y="169"/>
                      <a:pt x="1414" y="169"/>
                    </a:cubicBezTo>
                    <a:cubicBezTo>
                      <a:pt x="1414" y="169"/>
                      <a:pt x="1414" y="169"/>
                      <a:pt x="1413" y="169"/>
                    </a:cubicBezTo>
                    <a:cubicBezTo>
                      <a:pt x="1413" y="168"/>
                      <a:pt x="1412" y="169"/>
                      <a:pt x="1411" y="169"/>
                    </a:cubicBezTo>
                    <a:cubicBezTo>
                      <a:pt x="1413" y="168"/>
                      <a:pt x="1414" y="169"/>
                      <a:pt x="1413" y="170"/>
                    </a:cubicBezTo>
                    <a:cubicBezTo>
                      <a:pt x="1413" y="172"/>
                      <a:pt x="1412" y="173"/>
                      <a:pt x="1411" y="172"/>
                    </a:cubicBezTo>
                    <a:cubicBezTo>
                      <a:pt x="1407" y="171"/>
                      <a:pt x="1404" y="171"/>
                      <a:pt x="1400" y="170"/>
                    </a:cubicBezTo>
                    <a:cubicBezTo>
                      <a:pt x="1397" y="169"/>
                      <a:pt x="1393" y="170"/>
                      <a:pt x="1389" y="170"/>
                    </a:cubicBezTo>
                    <a:cubicBezTo>
                      <a:pt x="1388" y="169"/>
                      <a:pt x="1387" y="168"/>
                      <a:pt x="1385" y="168"/>
                    </a:cubicBezTo>
                    <a:cubicBezTo>
                      <a:pt x="1383" y="167"/>
                      <a:pt x="1381" y="170"/>
                      <a:pt x="1379" y="170"/>
                    </a:cubicBezTo>
                    <a:cubicBezTo>
                      <a:pt x="1378" y="170"/>
                      <a:pt x="1377" y="171"/>
                      <a:pt x="1376" y="171"/>
                    </a:cubicBezTo>
                    <a:cubicBezTo>
                      <a:pt x="1376" y="171"/>
                      <a:pt x="1375" y="170"/>
                      <a:pt x="1374" y="171"/>
                    </a:cubicBezTo>
                    <a:cubicBezTo>
                      <a:pt x="1373" y="171"/>
                      <a:pt x="1370" y="171"/>
                      <a:pt x="1370" y="173"/>
                    </a:cubicBezTo>
                    <a:cubicBezTo>
                      <a:pt x="1370" y="175"/>
                      <a:pt x="1372" y="176"/>
                      <a:pt x="1374" y="177"/>
                    </a:cubicBezTo>
                    <a:cubicBezTo>
                      <a:pt x="1376" y="178"/>
                      <a:pt x="1378" y="178"/>
                      <a:pt x="1380" y="178"/>
                    </a:cubicBezTo>
                    <a:cubicBezTo>
                      <a:pt x="1381" y="178"/>
                      <a:pt x="1383" y="178"/>
                      <a:pt x="1385" y="178"/>
                    </a:cubicBezTo>
                    <a:cubicBezTo>
                      <a:pt x="1385" y="179"/>
                      <a:pt x="1386" y="179"/>
                      <a:pt x="1387" y="179"/>
                    </a:cubicBezTo>
                    <a:cubicBezTo>
                      <a:pt x="1388" y="179"/>
                      <a:pt x="1389" y="179"/>
                      <a:pt x="1390" y="179"/>
                    </a:cubicBezTo>
                    <a:cubicBezTo>
                      <a:pt x="1393" y="179"/>
                      <a:pt x="1397" y="178"/>
                      <a:pt x="1401" y="179"/>
                    </a:cubicBezTo>
                    <a:cubicBezTo>
                      <a:pt x="1403" y="179"/>
                      <a:pt x="1405" y="181"/>
                      <a:pt x="1407" y="180"/>
                    </a:cubicBezTo>
                    <a:cubicBezTo>
                      <a:pt x="1410" y="180"/>
                      <a:pt x="1413" y="179"/>
                      <a:pt x="1416" y="179"/>
                    </a:cubicBezTo>
                    <a:cubicBezTo>
                      <a:pt x="1421" y="178"/>
                      <a:pt x="1426" y="179"/>
                      <a:pt x="1430" y="181"/>
                    </a:cubicBezTo>
                    <a:cubicBezTo>
                      <a:pt x="1438" y="182"/>
                      <a:pt x="1445" y="182"/>
                      <a:pt x="1452" y="182"/>
                    </a:cubicBezTo>
                    <a:cubicBezTo>
                      <a:pt x="1452" y="182"/>
                      <a:pt x="1453" y="182"/>
                      <a:pt x="1453" y="182"/>
                    </a:cubicBezTo>
                    <a:cubicBezTo>
                      <a:pt x="1458" y="182"/>
                      <a:pt x="1463" y="182"/>
                      <a:pt x="1468" y="182"/>
                    </a:cubicBezTo>
                    <a:cubicBezTo>
                      <a:pt x="1471" y="182"/>
                      <a:pt x="1474" y="182"/>
                      <a:pt x="1476" y="183"/>
                    </a:cubicBezTo>
                    <a:cubicBezTo>
                      <a:pt x="1476" y="183"/>
                      <a:pt x="1477" y="183"/>
                      <a:pt x="1477" y="183"/>
                    </a:cubicBezTo>
                    <a:cubicBezTo>
                      <a:pt x="1480" y="183"/>
                      <a:pt x="1482" y="183"/>
                      <a:pt x="1484" y="184"/>
                    </a:cubicBezTo>
                    <a:cubicBezTo>
                      <a:pt x="1486" y="185"/>
                      <a:pt x="1488" y="183"/>
                      <a:pt x="1489" y="183"/>
                    </a:cubicBezTo>
                    <a:cubicBezTo>
                      <a:pt x="1490" y="183"/>
                      <a:pt x="1491" y="183"/>
                      <a:pt x="1492" y="183"/>
                    </a:cubicBezTo>
                    <a:cubicBezTo>
                      <a:pt x="1493" y="183"/>
                      <a:pt x="1493" y="183"/>
                      <a:pt x="1493" y="183"/>
                    </a:cubicBezTo>
                    <a:cubicBezTo>
                      <a:pt x="1494" y="183"/>
                      <a:pt x="1495" y="184"/>
                      <a:pt x="1495" y="184"/>
                    </a:cubicBezTo>
                    <a:cubicBezTo>
                      <a:pt x="1497" y="186"/>
                      <a:pt x="1495" y="189"/>
                      <a:pt x="1493" y="191"/>
                    </a:cubicBezTo>
                    <a:cubicBezTo>
                      <a:pt x="1494" y="191"/>
                      <a:pt x="1495" y="190"/>
                      <a:pt x="1495" y="189"/>
                    </a:cubicBezTo>
                    <a:cubicBezTo>
                      <a:pt x="1495" y="187"/>
                      <a:pt x="1497" y="187"/>
                      <a:pt x="1498" y="188"/>
                    </a:cubicBezTo>
                    <a:cubicBezTo>
                      <a:pt x="1501" y="189"/>
                      <a:pt x="1502" y="189"/>
                      <a:pt x="1505" y="188"/>
                    </a:cubicBezTo>
                    <a:cubicBezTo>
                      <a:pt x="1505" y="188"/>
                      <a:pt x="1505" y="188"/>
                      <a:pt x="1506" y="188"/>
                    </a:cubicBezTo>
                    <a:cubicBezTo>
                      <a:pt x="1513" y="188"/>
                      <a:pt x="1519" y="192"/>
                      <a:pt x="1525" y="192"/>
                    </a:cubicBezTo>
                    <a:cubicBezTo>
                      <a:pt x="1525" y="193"/>
                      <a:pt x="1526" y="193"/>
                      <a:pt x="1525" y="193"/>
                    </a:cubicBezTo>
                    <a:cubicBezTo>
                      <a:pt x="1525" y="195"/>
                      <a:pt x="1525" y="195"/>
                      <a:pt x="1521" y="196"/>
                    </a:cubicBezTo>
                    <a:cubicBezTo>
                      <a:pt x="1521" y="196"/>
                      <a:pt x="1521" y="196"/>
                      <a:pt x="1521" y="196"/>
                    </a:cubicBezTo>
                    <a:cubicBezTo>
                      <a:pt x="1519" y="200"/>
                      <a:pt x="1516" y="200"/>
                      <a:pt x="1513" y="200"/>
                    </a:cubicBezTo>
                    <a:cubicBezTo>
                      <a:pt x="1510" y="199"/>
                      <a:pt x="1507" y="198"/>
                      <a:pt x="1504" y="199"/>
                    </a:cubicBezTo>
                    <a:cubicBezTo>
                      <a:pt x="1502" y="200"/>
                      <a:pt x="1498" y="199"/>
                      <a:pt x="1495" y="199"/>
                    </a:cubicBezTo>
                    <a:cubicBezTo>
                      <a:pt x="1492" y="199"/>
                      <a:pt x="1491" y="197"/>
                      <a:pt x="1489" y="195"/>
                    </a:cubicBezTo>
                    <a:cubicBezTo>
                      <a:pt x="1489" y="194"/>
                      <a:pt x="1488" y="193"/>
                      <a:pt x="1486" y="194"/>
                    </a:cubicBezTo>
                    <a:cubicBezTo>
                      <a:pt x="1488" y="194"/>
                      <a:pt x="1490" y="194"/>
                      <a:pt x="1489" y="196"/>
                    </a:cubicBezTo>
                    <a:cubicBezTo>
                      <a:pt x="1488" y="198"/>
                      <a:pt x="1487" y="197"/>
                      <a:pt x="1485" y="197"/>
                    </a:cubicBezTo>
                    <a:cubicBezTo>
                      <a:pt x="1482" y="196"/>
                      <a:pt x="1479" y="195"/>
                      <a:pt x="1476" y="193"/>
                    </a:cubicBezTo>
                    <a:cubicBezTo>
                      <a:pt x="1478" y="195"/>
                      <a:pt x="1476" y="196"/>
                      <a:pt x="1477" y="198"/>
                    </a:cubicBezTo>
                    <a:cubicBezTo>
                      <a:pt x="1478" y="197"/>
                      <a:pt x="1477" y="194"/>
                      <a:pt x="1479" y="195"/>
                    </a:cubicBezTo>
                    <a:cubicBezTo>
                      <a:pt x="1481" y="196"/>
                      <a:pt x="1484" y="196"/>
                      <a:pt x="1483" y="200"/>
                    </a:cubicBezTo>
                    <a:cubicBezTo>
                      <a:pt x="1482" y="201"/>
                      <a:pt x="1482" y="203"/>
                      <a:pt x="1479" y="202"/>
                    </a:cubicBezTo>
                    <a:cubicBezTo>
                      <a:pt x="1478" y="202"/>
                      <a:pt x="1476" y="203"/>
                      <a:pt x="1475" y="205"/>
                    </a:cubicBezTo>
                    <a:cubicBezTo>
                      <a:pt x="1474" y="205"/>
                      <a:pt x="1473" y="204"/>
                      <a:pt x="1472" y="203"/>
                    </a:cubicBezTo>
                    <a:cubicBezTo>
                      <a:pt x="1470" y="202"/>
                      <a:pt x="1468" y="201"/>
                      <a:pt x="1466" y="202"/>
                    </a:cubicBezTo>
                    <a:cubicBezTo>
                      <a:pt x="1468" y="202"/>
                      <a:pt x="1469" y="202"/>
                      <a:pt x="1469" y="204"/>
                    </a:cubicBezTo>
                    <a:cubicBezTo>
                      <a:pt x="1470" y="206"/>
                      <a:pt x="1468" y="207"/>
                      <a:pt x="1467" y="207"/>
                    </a:cubicBezTo>
                    <a:cubicBezTo>
                      <a:pt x="1466" y="207"/>
                      <a:pt x="1465" y="206"/>
                      <a:pt x="1464" y="207"/>
                    </a:cubicBezTo>
                    <a:cubicBezTo>
                      <a:pt x="1462" y="209"/>
                      <a:pt x="1461" y="209"/>
                      <a:pt x="1459" y="207"/>
                    </a:cubicBezTo>
                    <a:cubicBezTo>
                      <a:pt x="1458" y="205"/>
                      <a:pt x="1456" y="206"/>
                      <a:pt x="1454" y="206"/>
                    </a:cubicBezTo>
                    <a:cubicBezTo>
                      <a:pt x="1452" y="207"/>
                      <a:pt x="1450" y="207"/>
                      <a:pt x="1448" y="205"/>
                    </a:cubicBezTo>
                    <a:cubicBezTo>
                      <a:pt x="1448" y="205"/>
                      <a:pt x="1448" y="205"/>
                      <a:pt x="1448" y="205"/>
                    </a:cubicBezTo>
                    <a:cubicBezTo>
                      <a:pt x="1448" y="205"/>
                      <a:pt x="1448" y="205"/>
                      <a:pt x="1448" y="205"/>
                    </a:cubicBezTo>
                    <a:cubicBezTo>
                      <a:pt x="1449" y="207"/>
                      <a:pt x="1448" y="207"/>
                      <a:pt x="1447" y="207"/>
                    </a:cubicBezTo>
                    <a:cubicBezTo>
                      <a:pt x="1442" y="207"/>
                      <a:pt x="1438" y="207"/>
                      <a:pt x="1434" y="207"/>
                    </a:cubicBezTo>
                    <a:cubicBezTo>
                      <a:pt x="1433" y="206"/>
                      <a:pt x="1433" y="206"/>
                      <a:pt x="1433" y="206"/>
                    </a:cubicBezTo>
                    <a:cubicBezTo>
                      <a:pt x="1432" y="205"/>
                      <a:pt x="1433" y="205"/>
                      <a:pt x="1433" y="204"/>
                    </a:cubicBezTo>
                    <a:cubicBezTo>
                      <a:pt x="1429" y="205"/>
                      <a:pt x="1426" y="209"/>
                      <a:pt x="1421" y="207"/>
                    </a:cubicBezTo>
                    <a:cubicBezTo>
                      <a:pt x="1420" y="206"/>
                      <a:pt x="1420" y="205"/>
                      <a:pt x="1418" y="206"/>
                    </a:cubicBezTo>
                    <a:cubicBezTo>
                      <a:pt x="1415" y="206"/>
                      <a:pt x="1412" y="207"/>
                      <a:pt x="1408" y="207"/>
                    </a:cubicBezTo>
                    <a:cubicBezTo>
                      <a:pt x="1407" y="207"/>
                      <a:pt x="1406" y="208"/>
                      <a:pt x="1406" y="209"/>
                    </a:cubicBezTo>
                    <a:cubicBezTo>
                      <a:pt x="1405" y="209"/>
                      <a:pt x="1404" y="210"/>
                      <a:pt x="1403" y="211"/>
                    </a:cubicBezTo>
                    <a:cubicBezTo>
                      <a:pt x="1402" y="211"/>
                      <a:pt x="1401" y="211"/>
                      <a:pt x="1401" y="210"/>
                    </a:cubicBezTo>
                    <a:cubicBezTo>
                      <a:pt x="1402" y="205"/>
                      <a:pt x="1398" y="207"/>
                      <a:pt x="1396" y="207"/>
                    </a:cubicBezTo>
                    <a:cubicBezTo>
                      <a:pt x="1390" y="206"/>
                      <a:pt x="1385" y="205"/>
                      <a:pt x="1379" y="205"/>
                    </a:cubicBezTo>
                    <a:cubicBezTo>
                      <a:pt x="1378" y="204"/>
                      <a:pt x="1377" y="203"/>
                      <a:pt x="1377" y="206"/>
                    </a:cubicBezTo>
                    <a:cubicBezTo>
                      <a:pt x="1376" y="207"/>
                      <a:pt x="1374" y="207"/>
                      <a:pt x="1373" y="206"/>
                    </a:cubicBezTo>
                    <a:cubicBezTo>
                      <a:pt x="1373" y="208"/>
                      <a:pt x="1374" y="209"/>
                      <a:pt x="1376" y="209"/>
                    </a:cubicBezTo>
                    <a:cubicBezTo>
                      <a:pt x="1381" y="210"/>
                      <a:pt x="1386" y="210"/>
                      <a:pt x="1392" y="210"/>
                    </a:cubicBezTo>
                    <a:cubicBezTo>
                      <a:pt x="1394" y="210"/>
                      <a:pt x="1396" y="211"/>
                      <a:pt x="1398" y="209"/>
                    </a:cubicBezTo>
                    <a:cubicBezTo>
                      <a:pt x="1399" y="209"/>
                      <a:pt x="1400" y="209"/>
                      <a:pt x="1400" y="210"/>
                    </a:cubicBezTo>
                    <a:cubicBezTo>
                      <a:pt x="1402" y="212"/>
                      <a:pt x="1404" y="212"/>
                      <a:pt x="1406" y="212"/>
                    </a:cubicBezTo>
                    <a:cubicBezTo>
                      <a:pt x="1408" y="213"/>
                      <a:pt x="1411" y="214"/>
                      <a:pt x="1413" y="213"/>
                    </a:cubicBezTo>
                    <a:cubicBezTo>
                      <a:pt x="1414" y="213"/>
                      <a:pt x="1416" y="213"/>
                      <a:pt x="1416" y="215"/>
                    </a:cubicBezTo>
                    <a:cubicBezTo>
                      <a:pt x="1417" y="217"/>
                      <a:pt x="1414" y="217"/>
                      <a:pt x="1413" y="217"/>
                    </a:cubicBezTo>
                    <a:cubicBezTo>
                      <a:pt x="1412" y="218"/>
                      <a:pt x="1411" y="217"/>
                      <a:pt x="1410" y="217"/>
                    </a:cubicBezTo>
                    <a:cubicBezTo>
                      <a:pt x="1412" y="218"/>
                      <a:pt x="1414" y="218"/>
                      <a:pt x="1415" y="217"/>
                    </a:cubicBezTo>
                    <a:cubicBezTo>
                      <a:pt x="1417" y="215"/>
                      <a:pt x="1419" y="217"/>
                      <a:pt x="1421" y="218"/>
                    </a:cubicBezTo>
                    <a:cubicBezTo>
                      <a:pt x="1421" y="219"/>
                      <a:pt x="1421" y="219"/>
                      <a:pt x="1421" y="219"/>
                    </a:cubicBezTo>
                    <a:cubicBezTo>
                      <a:pt x="1420" y="222"/>
                      <a:pt x="1418" y="224"/>
                      <a:pt x="1414" y="224"/>
                    </a:cubicBezTo>
                    <a:cubicBezTo>
                      <a:pt x="1414" y="224"/>
                      <a:pt x="1414" y="224"/>
                      <a:pt x="1414" y="224"/>
                    </a:cubicBezTo>
                    <a:cubicBezTo>
                      <a:pt x="1412" y="225"/>
                      <a:pt x="1411" y="225"/>
                      <a:pt x="1410" y="225"/>
                    </a:cubicBezTo>
                    <a:cubicBezTo>
                      <a:pt x="1408" y="224"/>
                      <a:pt x="1407" y="225"/>
                      <a:pt x="1406" y="226"/>
                    </a:cubicBezTo>
                    <a:cubicBezTo>
                      <a:pt x="1402" y="227"/>
                      <a:pt x="1399" y="230"/>
                      <a:pt x="1394" y="229"/>
                    </a:cubicBezTo>
                    <a:cubicBezTo>
                      <a:pt x="1392" y="229"/>
                      <a:pt x="1390" y="231"/>
                      <a:pt x="1387" y="231"/>
                    </a:cubicBezTo>
                    <a:cubicBezTo>
                      <a:pt x="1386" y="231"/>
                      <a:pt x="1385" y="231"/>
                      <a:pt x="1384" y="231"/>
                    </a:cubicBezTo>
                    <a:cubicBezTo>
                      <a:pt x="1380" y="226"/>
                      <a:pt x="1374" y="225"/>
                      <a:pt x="1368" y="225"/>
                    </a:cubicBezTo>
                    <a:cubicBezTo>
                      <a:pt x="1367" y="226"/>
                      <a:pt x="1365" y="226"/>
                      <a:pt x="1363" y="225"/>
                    </a:cubicBezTo>
                    <a:cubicBezTo>
                      <a:pt x="1363" y="225"/>
                      <a:pt x="1362" y="224"/>
                      <a:pt x="1362" y="225"/>
                    </a:cubicBezTo>
                    <a:cubicBezTo>
                      <a:pt x="1359" y="227"/>
                      <a:pt x="1357" y="226"/>
                      <a:pt x="1355" y="224"/>
                    </a:cubicBezTo>
                    <a:cubicBezTo>
                      <a:pt x="1353" y="223"/>
                      <a:pt x="1352" y="224"/>
                      <a:pt x="1350" y="224"/>
                    </a:cubicBezTo>
                    <a:cubicBezTo>
                      <a:pt x="1348" y="224"/>
                      <a:pt x="1346" y="225"/>
                      <a:pt x="1344" y="224"/>
                    </a:cubicBezTo>
                    <a:cubicBezTo>
                      <a:pt x="1344" y="224"/>
                      <a:pt x="1344" y="224"/>
                      <a:pt x="1344" y="224"/>
                    </a:cubicBezTo>
                    <a:cubicBezTo>
                      <a:pt x="1344" y="223"/>
                      <a:pt x="1344" y="223"/>
                      <a:pt x="1343" y="223"/>
                    </a:cubicBezTo>
                    <a:cubicBezTo>
                      <a:pt x="1345" y="227"/>
                      <a:pt x="1343" y="229"/>
                      <a:pt x="1339" y="229"/>
                    </a:cubicBezTo>
                    <a:cubicBezTo>
                      <a:pt x="1339" y="229"/>
                      <a:pt x="1338" y="229"/>
                      <a:pt x="1339" y="231"/>
                    </a:cubicBezTo>
                    <a:cubicBezTo>
                      <a:pt x="1340" y="233"/>
                      <a:pt x="1338" y="233"/>
                      <a:pt x="1337" y="233"/>
                    </a:cubicBezTo>
                    <a:cubicBezTo>
                      <a:pt x="1336" y="234"/>
                      <a:pt x="1334" y="233"/>
                      <a:pt x="1334" y="235"/>
                    </a:cubicBezTo>
                    <a:cubicBezTo>
                      <a:pt x="1335" y="236"/>
                      <a:pt x="1334" y="239"/>
                      <a:pt x="1337" y="238"/>
                    </a:cubicBezTo>
                    <a:cubicBezTo>
                      <a:pt x="1338" y="238"/>
                      <a:pt x="1339" y="238"/>
                      <a:pt x="1339" y="239"/>
                    </a:cubicBezTo>
                    <a:cubicBezTo>
                      <a:pt x="1339" y="241"/>
                      <a:pt x="1338" y="241"/>
                      <a:pt x="1337" y="241"/>
                    </a:cubicBezTo>
                    <a:cubicBezTo>
                      <a:pt x="1336" y="241"/>
                      <a:pt x="1333" y="241"/>
                      <a:pt x="1335" y="244"/>
                    </a:cubicBezTo>
                    <a:cubicBezTo>
                      <a:pt x="1335" y="244"/>
                      <a:pt x="1334" y="245"/>
                      <a:pt x="1334" y="245"/>
                    </a:cubicBezTo>
                    <a:cubicBezTo>
                      <a:pt x="1333" y="245"/>
                      <a:pt x="1331" y="244"/>
                      <a:pt x="1330" y="246"/>
                    </a:cubicBezTo>
                    <a:cubicBezTo>
                      <a:pt x="1330" y="246"/>
                      <a:pt x="1330" y="246"/>
                      <a:pt x="1330" y="246"/>
                    </a:cubicBezTo>
                    <a:cubicBezTo>
                      <a:pt x="1328" y="246"/>
                      <a:pt x="1328" y="245"/>
                      <a:pt x="1327" y="244"/>
                    </a:cubicBezTo>
                    <a:cubicBezTo>
                      <a:pt x="1326" y="244"/>
                      <a:pt x="1326" y="245"/>
                      <a:pt x="1325" y="245"/>
                    </a:cubicBezTo>
                    <a:cubicBezTo>
                      <a:pt x="1324" y="245"/>
                      <a:pt x="1323" y="245"/>
                      <a:pt x="1322" y="244"/>
                    </a:cubicBezTo>
                    <a:cubicBezTo>
                      <a:pt x="1322" y="244"/>
                      <a:pt x="1321" y="243"/>
                      <a:pt x="1322" y="243"/>
                    </a:cubicBezTo>
                    <a:cubicBezTo>
                      <a:pt x="1321" y="243"/>
                      <a:pt x="1321" y="244"/>
                      <a:pt x="1321" y="244"/>
                    </a:cubicBezTo>
                    <a:cubicBezTo>
                      <a:pt x="1322" y="247"/>
                      <a:pt x="1321" y="247"/>
                      <a:pt x="1319" y="247"/>
                    </a:cubicBezTo>
                    <a:cubicBezTo>
                      <a:pt x="1318" y="246"/>
                      <a:pt x="1317" y="245"/>
                      <a:pt x="1315" y="246"/>
                    </a:cubicBezTo>
                    <a:cubicBezTo>
                      <a:pt x="1313" y="247"/>
                      <a:pt x="1311" y="247"/>
                      <a:pt x="1312" y="243"/>
                    </a:cubicBezTo>
                    <a:cubicBezTo>
                      <a:pt x="1312" y="243"/>
                      <a:pt x="1311" y="243"/>
                      <a:pt x="1310" y="243"/>
                    </a:cubicBezTo>
                    <a:cubicBezTo>
                      <a:pt x="1309" y="242"/>
                      <a:pt x="1309" y="243"/>
                      <a:pt x="1308" y="244"/>
                    </a:cubicBezTo>
                    <a:cubicBezTo>
                      <a:pt x="1308" y="244"/>
                      <a:pt x="1308" y="247"/>
                      <a:pt x="1306" y="246"/>
                    </a:cubicBezTo>
                    <a:cubicBezTo>
                      <a:pt x="1305" y="245"/>
                      <a:pt x="1305" y="245"/>
                      <a:pt x="1304" y="246"/>
                    </a:cubicBezTo>
                    <a:cubicBezTo>
                      <a:pt x="1304" y="246"/>
                      <a:pt x="1303" y="246"/>
                      <a:pt x="1304" y="246"/>
                    </a:cubicBezTo>
                    <a:cubicBezTo>
                      <a:pt x="1304" y="246"/>
                      <a:pt x="1304" y="246"/>
                      <a:pt x="1304" y="245"/>
                    </a:cubicBezTo>
                    <a:cubicBezTo>
                      <a:pt x="1305" y="245"/>
                      <a:pt x="1305" y="245"/>
                      <a:pt x="1306" y="246"/>
                    </a:cubicBezTo>
                    <a:cubicBezTo>
                      <a:pt x="1308" y="248"/>
                      <a:pt x="1306" y="249"/>
                      <a:pt x="1304" y="249"/>
                    </a:cubicBezTo>
                    <a:cubicBezTo>
                      <a:pt x="1305" y="251"/>
                      <a:pt x="1307" y="250"/>
                      <a:pt x="1307" y="252"/>
                    </a:cubicBezTo>
                    <a:cubicBezTo>
                      <a:pt x="1307" y="253"/>
                      <a:pt x="1306" y="253"/>
                      <a:pt x="1305" y="254"/>
                    </a:cubicBezTo>
                    <a:cubicBezTo>
                      <a:pt x="1306" y="254"/>
                      <a:pt x="1308" y="253"/>
                      <a:pt x="1308" y="255"/>
                    </a:cubicBezTo>
                    <a:cubicBezTo>
                      <a:pt x="1309" y="256"/>
                      <a:pt x="1308" y="257"/>
                      <a:pt x="1306" y="258"/>
                    </a:cubicBezTo>
                    <a:cubicBezTo>
                      <a:pt x="1306" y="258"/>
                      <a:pt x="1305" y="258"/>
                      <a:pt x="1306" y="258"/>
                    </a:cubicBezTo>
                    <a:cubicBezTo>
                      <a:pt x="1306" y="259"/>
                      <a:pt x="1307" y="260"/>
                      <a:pt x="1307" y="259"/>
                    </a:cubicBezTo>
                    <a:cubicBezTo>
                      <a:pt x="1310" y="259"/>
                      <a:pt x="1312" y="261"/>
                      <a:pt x="1314" y="261"/>
                    </a:cubicBezTo>
                    <a:cubicBezTo>
                      <a:pt x="1316" y="262"/>
                      <a:pt x="1317" y="263"/>
                      <a:pt x="1316" y="265"/>
                    </a:cubicBezTo>
                    <a:cubicBezTo>
                      <a:pt x="1317" y="263"/>
                      <a:pt x="1319" y="262"/>
                      <a:pt x="1321" y="261"/>
                    </a:cubicBezTo>
                    <a:cubicBezTo>
                      <a:pt x="1322" y="260"/>
                      <a:pt x="1323" y="258"/>
                      <a:pt x="1325" y="259"/>
                    </a:cubicBezTo>
                    <a:cubicBezTo>
                      <a:pt x="1327" y="260"/>
                      <a:pt x="1329" y="263"/>
                      <a:pt x="1328" y="264"/>
                    </a:cubicBezTo>
                    <a:cubicBezTo>
                      <a:pt x="1327" y="266"/>
                      <a:pt x="1325" y="267"/>
                      <a:pt x="1323" y="265"/>
                    </a:cubicBezTo>
                    <a:cubicBezTo>
                      <a:pt x="1322" y="265"/>
                      <a:pt x="1322" y="265"/>
                      <a:pt x="1321" y="265"/>
                    </a:cubicBezTo>
                    <a:cubicBezTo>
                      <a:pt x="1321" y="266"/>
                      <a:pt x="1321" y="267"/>
                      <a:pt x="1323" y="268"/>
                    </a:cubicBezTo>
                    <a:cubicBezTo>
                      <a:pt x="1324" y="268"/>
                      <a:pt x="1325" y="268"/>
                      <a:pt x="1324" y="270"/>
                    </a:cubicBezTo>
                    <a:cubicBezTo>
                      <a:pt x="1324" y="271"/>
                      <a:pt x="1323" y="271"/>
                      <a:pt x="1322" y="271"/>
                    </a:cubicBezTo>
                    <a:cubicBezTo>
                      <a:pt x="1320" y="272"/>
                      <a:pt x="1318" y="272"/>
                      <a:pt x="1316" y="272"/>
                    </a:cubicBezTo>
                    <a:cubicBezTo>
                      <a:pt x="1312" y="273"/>
                      <a:pt x="1310" y="275"/>
                      <a:pt x="1307" y="276"/>
                    </a:cubicBezTo>
                    <a:cubicBezTo>
                      <a:pt x="1304" y="278"/>
                      <a:pt x="1301" y="277"/>
                      <a:pt x="1299" y="277"/>
                    </a:cubicBezTo>
                    <a:cubicBezTo>
                      <a:pt x="1293" y="278"/>
                      <a:pt x="1286" y="277"/>
                      <a:pt x="1280" y="277"/>
                    </a:cubicBezTo>
                    <a:cubicBezTo>
                      <a:pt x="1280" y="277"/>
                      <a:pt x="1279" y="277"/>
                      <a:pt x="1278" y="277"/>
                    </a:cubicBezTo>
                    <a:cubicBezTo>
                      <a:pt x="1277" y="276"/>
                      <a:pt x="1276" y="275"/>
                      <a:pt x="1278" y="274"/>
                    </a:cubicBezTo>
                    <a:cubicBezTo>
                      <a:pt x="1277" y="274"/>
                      <a:pt x="1277" y="275"/>
                      <a:pt x="1276" y="276"/>
                    </a:cubicBezTo>
                    <a:cubicBezTo>
                      <a:pt x="1276" y="276"/>
                      <a:pt x="1275" y="276"/>
                      <a:pt x="1275" y="276"/>
                    </a:cubicBezTo>
                    <a:cubicBezTo>
                      <a:pt x="1274" y="275"/>
                      <a:pt x="1273" y="275"/>
                      <a:pt x="1272" y="275"/>
                    </a:cubicBezTo>
                    <a:cubicBezTo>
                      <a:pt x="1271" y="276"/>
                      <a:pt x="1270" y="277"/>
                      <a:pt x="1268" y="277"/>
                    </a:cubicBezTo>
                    <a:cubicBezTo>
                      <a:pt x="1267" y="276"/>
                      <a:pt x="1265" y="276"/>
                      <a:pt x="1264" y="277"/>
                    </a:cubicBezTo>
                    <a:cubicBezTo>
                      <a:pt x="1264" y="278"/>
                      <a:pt x="1265" y="278"/>
                      <a:pt x="1266" y="279"/>
                    </a:cubicBezTo>
                    <a:cubicBezTo>
                      <a:pt x="1265" y="279"/>
                      <a:pt x="1265" y="281"/>
                      <a:pt x="1266" y="282"/>
                    </a:cubicBezTo>
                    <a:cubicBezTo>
                      <a:pt x="1266" y="283"/>
                      <a:pt x="1266" y="283"/>
                      <a:pt x="1266" y="284"/>
                    </a:cubicBezTo>
                    <a:cubicBezTo>
                      <a:pt x="1263" y="284"/>
                      <a:pt x="1265" y="285"/>
                      <a:pt x="1265" y="286"/>
                    </a:cubicBezTo>
                    <a:cubicBezTo>
                      <a:pt x="1267" y="282"/>
                      <a:pt x="1267" y="282"/>
                      <a:pt x="1269" y="284"/>
                    </a:cubicBezTo>
                    <a:cubicBezTo>
                      <a:pt x="1268" y="286"/>
                      <a:pt x="1270" y="287"/>
                      <a:pt x="1271" y="289"/>
                    </a:cubicBezTo>
                    <a:cubicBezTo>
                      <a:pt x="1271" y="289"/>
                      <a:pt x="1271" y="289"/>
                      <a:pt x="1271" y="289"/>
                    </a:cubicBezTo>
                    <a:cubicBezTo>
                      <a:pt x="1270" y="291"/>
                      <a:pt x="1273" y="291"/>
                      <a:pt x="1273" y="292"/>
                    </a:cubicBezTo>
                    <a:cubicBezTo>
                      <a:pt x="1273" y="292"/>
                      <a:pt x="1273" y="293"/>
                      <a:pt x="1273" y="293"/>
                    </a:cubicBezTo>
                    <a:cubicBezTo>
                      <a:pt x="1270" y="293"/>
                      <a:pt x="1269" y="296"/>
                      <a:pt x="1266" y="297"/>
                    </a:cubicBezTo>
                    <a:cubicBezTo>
                      <a:pt x="1266" y="297"/>
                      <a:pt x="1265" y="297"/>
                      <a:pt x="1264" y="297"/>
                    </a:cubicBezTo>
                    <a:cubicBezTo>
                      <a:pt x="1263" y="295"/>
                      <a:pt x="1261" y="295"/>
                      <a:pt x="1260" y="297"/>
                    </a:cubicBezTo>
                    <a:cubicBezTo>
                      <a:pt x="1260" y="297"/>
                      <a:pt x="1259" y="297"/>
                      <a:pt x="1259" y="297"/>
                    </a:cubicBezTo>
                    <a:cubicBezTo>
                      <a:pt x="1258" y="297"/>
                      <a:pt x="1253" y="292"/>
                      <a:pt x="1253" y="292"/>
                    </a:cubicBezTo>
                    <a:cubicBezTo>
                      <a:pt x="1253" y="290"/>
                      <a:pt x="1252" y="289"/>
                      <a:pt x="1251" y="290"/>
                    </a:cubicBezTo>
                    <a:cubicBezTo>
                      <a:pt x="1250" y="291"/>
                      <a:pt x="1249" y="291"/>
                      <a:pt x="1248" y="291"/>
                    </a:cubicBezTo>
                    <a:cubicBezTo>
                      <a:pt x="1246" y="291"/>
                      <a:pt x="1245" y="291"/>
                      <a:pt x="1245" y="293"/>
                    </a:cubicBezTo>
                    <a:cubicBezTo>
                      <a:pt x="1245" y="295"/>
                      <a:pt x="1244" y="295"/>
                      <a:pt x="1243" y="295"/>
                    </a:cubicBezTo>
                    <a:cubicBezTo>
                      <a:pt x="1238" y="296"/>
                      <a:pt x="1234" y="296"/>
                      <a:pt x="1230" y="296"/>
                    </a:cubicBezTo>
                    <a:cubicBezTo>
                      <a:pt x="1228" y="296"/>
                      <a:pt x="1227" y="297"/>
                      <a:pt x="1226" y="297"/>
                    </a:cubicBezTo>
                    <a:cubicBezTo>
                      <a:pt x="1226" y="298"/>
                      <a:pt x="1225" y="299"/>
                      <a:pt x="1224" y="299"/>
                    </a:cubicBezTo>
                    <a:cubicBezTo>
                      <a:pt x="1221" y="298"/>
                      <a:pt x="1218" y="298"/>
                      <a:pt x="1217" y="302"/>
                    </a:cubicBezTo>
                    <a:cubicBezTo>
                      <a:pt x="1217" y="302"/>
                      <a:pt x="1216" y="303"/>
                      <a:pt x="1215" y="302"/>
                    </a:cubicBezTo>
                    <a:cubicBezTo>
                      <a:pt x="1214" y="302"/>
                      <a:pt x="1214" y="302"/>
                      <a:pt x="1214" y="301"/>
                    </a:cubicBezTo>
                    <a:cubicBezTo>
                      <a:pt x="1214" y="300"/>
                      <a:pt x="1214" y="299"/>
                      <a:pt x="1213" y="299"/>
                    </a:cubicBezTo>
                    <a:cubicBezTo>
                      <a:pt x="1213" y="300"/>
                      <a:pt x="1213" y="301"/>
                      <a:pt x="1211" y="300"/>
                    </a:cubicBezTo>
                    <a:cubicBezTo>
                      <a:pt x="1209" y="299"/>
                      <a:pt x="1207" y="300"/>
                      <a:pt x="1206" y="302"/>
                    </a:cubicBezTo>
                    <a:cubicBezTo>
                      <a:pt x="1207" y="301"/>
                      <a:pt x="1208" y="300"/>
                      <a:pt x="1209" y="300"/>
                    </a:cubicBezTo>
                    <a:cubicBezTo>
                      <a:pt x="1210" y="300"/>
                      <a:pt x="1211" y="300"/>
                      <a:pt x="1210" y="302"/>
                    </a:cubicBezTo>
                    <a:cubicBezTo>
                      <a:pt x="1210" y="303"/>
                      <a:pt x="1210" y="304"/>
                      <a:pt x="1210" y="305"/>
                    </a:cubicBezTo>
                    <a:cubicBezTo>
                      <a:pt x="1210" y="306"/>
                      <a:pt x="1210" y="307"/>
                      <a:pt x="1210" y="308"/>
                    </a:cubicBezTo>
                    <a:cubicBezTo>
                      <a:pt x="1211" y="309"/>
                      <a:pt x="1211" y="310"/>
                      <a:pt x="1211" y="311"/>
                    </a:cubicBezTo>
                    <a:cubicBezTo>
                      <a:pt x="1211" y="313"/>
                      <a:pt x="1210" y="315"/>
                      <a:pt x="1207" y="314"/>
                    </a:cubicBezTo>
                    <a:cubicBezTo>
                      <a:pt x="1209" y="317"/>
                      <a:pt x="1209" y="318"/>
                      <a:pt x="1206" y="319"/>
                    </a:cubicBezTo>
                    <a:cubicBezTo>
                      <a:pt x="1205" y="320"/>
                      <a:pt x="1205" y="320"/>
                      <a:pt x="1205" y="321"/>
                    </a:cubicBezTo>
                    <a:cubicBezTo>
                      <a:pt x="1205" y="322"/>
                      <a:pt x="1205" y="322"/>
                      <a:pt x="1206" y="322"/>
                    </a:cubicBezTo>
                    <a:cubicBezTo>
                      <a:pt x="1207" y="322"/>
                      <a:pt x="1208" y="321"/>
                      <a:pt x="1208" y="323"/>
                    </a:cubicBezTo>
                    <a:cubicBezTo>
                      <a:pt x="1208" y="323"/>
                      <a:pt x="1207" y="324"/>
                      <a:pt x="1206" y="324"/>
                    </a:cubicBezTo>
                    <a:cubicBezTo>
                      <a:pt x="1205" y="325"/>
                      <a:pt x="1205" y="325"/>
                      <a:pt x="1202" y="324"/>
                    </a:cubicBezTo>
                    <a:cubicBezTo>
                      <a:pt x="1204" y="325"/>
                      <a:pt x="1205" y="326"/>
                      <a:pt x="1206" y="327"/>
                    </a:cubicBezTo>
                    <a:cubicBezTo>
                      <a:pt x="1207" y="327"/>
                      <a:pt x="1208" y="328"/>
                      <a:pt x="1208" y="329"/>
                    </a:cubicBezTo>
                    <a:cubicBezTo>
                      <a:pt x="1207" y="330"/>
                      <a:pt x="1206" y="330"/>
                      <a:pt x="1205" y="330"/>
                    </a:cubicBezTo>
                    <a:cubicBezTo>
                      <a:pt x="1204" y="331"/>
                      <a:pt x="1202" y="331"/>
                      <a:pt x="1201" y="329"/>
                    </a:cubicBezTo>
                    <a:cubicBezTo>
                      <a:pt x="1199" y="328"/>
                      <a:pt x="1196" y="329"/>
                      <a:pt x="1195" y="331"/>
                    </a:cubicBezTo>
                    <a:cubicBezTo>
                      <a:pt x="1194" y="332"/>
                      <a:pt x="1193" y="331"/>
                      <a:pt x="1193" y="331"/>
                    </a:cubicBezTo>
                    <a:cubicBezTo>
                      <a:pt x="1190" y="331"/>
                      <a:pt x="1187" y="332"/>
                      <a:pt x="1184" y="333"/>
                    </a:cubicBezTo>
                    <a:cubicBezTo>
                      <a:pt x="1181" y="334"/>
                      <a:pt x="1178" y="335"/>
                      <a:pt x="1174" y="336"/>
                    </a:cubicBezTo>
                    <a:cubicBezTo>
                      <a:pt x="1175" y="337"/>
                      <a:pt x="1177" y="338"/>
                      <a:pt x="1175" y="340"/>
                    </a:cubicBezTo>
                    <a:cubicBezTo>
                      <a:pt x="1175" y="340"/>
                      <a:pt x="1175" y="340"/>
                      <a:pt x="1175" y="340"/>
                    </a:cubicBezTo>
                    <a:cubicBezTo>
                      <a:pt x="1176" y="340"/>
                      <a:pt x="1178" y="340"/>
                      <a:pt x="1177" y="341"/>
                    </a:cubicBezTo>
                    <a:cubicBezTo>
                      <a:pt x="1175" y="343"/>
                      <a:pt x="1176" y="348"/>
                      <a:pt x="1171" y="347"/>
                    </a:cubicBezTo>
                    <a:cubicBezTo>
                      <a:pt x="1170" y="346"/>
                      <a:pt x="1167" y="347"/>
                      <a:pt x="1166" y="345"/>
                    </a:cubicBezTo>
                    <a:cubicBezTo>
                      <a:pt x="1165" y="349"/>
                      <a:pt x="1161" y="351"/>
                      <a:pt x="1158" y="349"/>
                    </a:cubicBezTo>
                    <a:cubicBezTo>
                      <a:pt x="1156" y="347"/>
                      <a:pt x="1155" y="348"/>
                      <a:pt x="1154" y="348"/>
                    </a:cubicBezTo>
                    <a:cubicBezTo>
                      <a:pt x="1148" y="350"/>
                      <a:pt x="1142" y="351"/>
                      <a:pt x="1138" y="347"/>
                    </a:cubicBezTo>
                    <a:cubicBezTo>
                      <a:pt x="1137" y="346"/>
                      <a:pt x="1137" y="346"/>
                      <a:pt x="1136" y="346"/>
                    </a:cubicBezTo>
                    <a:cubicBezTo>
                      <a:pt x="1136" y="346"/>
                      <a:pt x="1136" y="346"/>
                      <a:pt x="1136" y="346"/>
                    </a:cubicBezTo>
                    <a:cubicBezTo>
                      <a:pt x="1137" y="346"/>
                      <a:pt x="1138" y="346"/>
                      <a:pt x="1137" y="347"/>
                    </a:cubicBezTo>
                    <a:cubicBezTo>
                      <a:pt x="1137" y="348"/>
                      <a:pt x="1136" y="349"/>
                      <a:pt x="1135" y="349"/>
                    </a:cubicBezTo>
                    <a:cubicBezTo>
                      <a:pt x="1135" y="349"/>
                      <a:pt x="1133" y="349"/>
                      <a:pt x="1135" y="350"/>
                    </a:cubicBezTo>
                    <a:cubicBezTo>
                      <a:pt x="1136" y="350"/>
                      <a:pt x="1136" y="351"/>
                      <a:pt x="1135" y="352"/>
                    </a:cubicBezTo>
                    <a:cubicBezTo>
                      <a:pt x="1135" y="353"/>
                      <a:pt x="1134" y="352"/>
                      <a:pt x="1133" y="352"/>
                    </a:cubicBezTo>
                    <a:cubicBezTo>
                      <a:pt x="1131" y="352"/>
                      <a:pt x="1129" y="351"/>
                      <a:pt x="1127" y="349"/>
                    </a:cubicBezTo>
                    <a:cubicBezTo>
                      <a:pt x="1126" y="349"/>
                      <a:pt x="1124" y="349"/>
                      <a:pt x="1123" y="348"/>
                    </a:cubicBezTo>
                    <a:cubicBezTo>
                      <a:pt x="1122" y="346"/>
                      <a:pt x="1122" y="345"/>
                      <a:pt x="1126" y="345"/>
                    </a:cubicBezTo>
                    <a:cubicBezTo>
                      <a:pt x="1125" y="345"/>
                      <a:pt x="1124" y="345"/>
                      <a:pt x="1123" y="345"/>
                    </a:cubicBezTo>
                    <a:cubicBezTo>
                      <a:pt x="1119" y="345"/>
                      <a:pt x="1119" y="345"/>
                      <a:pt x="1120" y="348"/>
                    </a:cubicBezTo>
                    <a:cubicBezTo>
                      <a:pt x="1118" y="349"/>
                      <a:pt x="1116" y="351"/>
                      <a:pt x="1113" y="350"/>
                    </a:cubicBezTo>
                    <a:cubicBezTo>
                      <a:pt x="1113" y="349"/>
                      <a:pt x="1113" y="349"/>
                      <a:pt x="1114" y="348"/>
                    </a:cubicBezTo>
                    <a:cubicBezTo>
                      <a:pt x="1114" y="348"/>
                      <a:pt x="1115" y="347"/>
                      <a:pt x="1115" y="347"/>
                    </a:cubicBezTo>
                    <a:cubicBezTo>
                      <a:pt x="1115" y="347"/>
                      <a:pt x="1115" y="347"/>
                      <a:pt x="1115" y="347"/>
                    </a:cubicBezTo>
                    <a:cubicBezTo>
                      <a:pt x="1113" y="347"/>
                      <a:pt x="1114" y="344"/>
                      <a:pt x="1112" y="346"/>
                    </a:cubicBezTo>
                    <a:cubicBezTo>
                      <a:pt x="1111" y="347"/>
                      <a:pt x="1109" y="347"/>
                      <a:pt x="1108" y="346"/>
                    </a:cubicBezTo>
                    <a:cubicBezTo>
                      <a:pt x="1107" y="346"/>
                      <a:pt x="1106" y="345"/>
                      <a:pt x="1105" y="345"/>
                    </a:cubicBezTo>
                    <a:cubicBezTo>
                      <a:pt x="1104" y="345"/>
                      <a:pt x="1104" y="345"/>
                      <a:pt x="1104" y="345"/>
                    </a:cubicBezTo>
                    <a:cubicBezTo>
                      <a:pt x="1103" y="346"/>
                      <a:pt x="1103" y="347"/>
                      <a:pt x="1104" y="348"/>
                    </a:cubicBezTo>
                    <a:cubicBezTo>
                      <a:pt x="1104" y="348"/>
                      <a:pt x="1105" y="348"/>
                      <a:pt x="1106" y="348"/>
                    </a:cubicBezTo>
                    <a:cubicBezTo>
                      <a:pt x="1108" y="346"/>
                      <a:pt x="1111" y="347"/>
                      <a:pt x="1113" y="350"/>
                    </a:cubicBezTo>
                    <a:cubicBezTo>
                      <a:pt x="1109" y="351"/>
                      <a:pt x="1106" y="352"/>
                      <a:pt x="1102" y="351"/>
                    </a:cubicBezTo>
                    <a:cubicBezTo>
                      <a:pt x="1099" y="350"/>
                      <a:pt x="1096" y="350"/>
                      <a:pt x="1093" y="353"/>
                    </a:cubicBezTo>
                    <a:cubicBezTo>
                      <a:pt x="1091" y="355"/>
                      <a:pt x="1090" y="355"/>
                      <a:pt x="1088" y="352"/>
                    </a:cubicBezTo>
                    <a:cubicBezTo>
                      <a:pt x="1086" y="349"/>
                      <a:pt x="1084" y="350"/>
                      <a:pt x="1081" y="349"/>
                    </a:cubicBezTo>
                    <a:cubicBezTo>
                      <a:pt x="1080" y="349"/>
                      <a:pt x="1079" y="350"/>
                      <a:pt x="1078" y="349"/>
                    </a:cubicBezTo>
                    <a:cubicBezTo>
                      <a:pt x="1080" y="350"/>
                      <a:pt x="1082" y="350"/>
                      <a:pt x="1083" y="350"/>
                    </a:cubicBezTo>
                    <a:cubicBezTo>
                      <a:pt x="1088" y="351"/>
                      <a:pt x="1089" y="353"/>
                      <a:pt x="1087" y="358"/>
                    </a:cubicBezTo>
                    <a:cubicBezTo>
                      <a:pt x="1084" y="358"/>
                      <a:pt x="1082" y="359"/>
                      <a:pt x="1080" y="359"/>
                    </a:cubicBezTo>
                    <a:cubicBezTo>
                      <a:pt x="1079" y="358"/>
                      <a:pt x="1078" y="358"/>
                      <a:pt x="1077" y="358"/>
                    </a:cubicBezTo>
                    <a:cubicBezTo>
                      <a:pt x="1077" y="357"/>
                      <a:pt x="1077" y="358"/>
                      <a:pt x="1077" y="358"/>
                    </a:cubicBezTo>
                    <a:cubicBezTo>
                      <a:pt x="1077" y="357"/>
                      <a:pt x="1077" y="358"/>
                      <a:pt x="1077" y="358"/>
                    </a:cubicBezTo>
                    <a:cubicBezTo>
                      <a:pt x="1077" y="359"/>
                      <a:pt x="1076" y="359"/>
                      <a:pt x="1075" y="359"/>
                    </a:cubicBezTo>
                    <a:cubicBezTo>
                      <a:pt x="1073" y="357"/>
                      <a:pt x="1072" y="358"/>
                      <a:pt x="1070" y="358"/>
                    </a:cubicBezTo>
                    <a:cubicBezTo>
                      <a:pt x="1070" y="358"/>
                      <a:pt x="1069" y="357"/>
                      <a:pt x="1068" y="357"/>
                    </a:cubicBezTo>
                    <a:cubicBezTo>
                      <a:pt x="1068" y="357"/>
                      <a:pt x="1068" y="358"/>
                      <a:pt x="1068" y="358"/>
                    </a:cubicBezTo>
                    <a:cubicBezTo>
                      <a:pt x="1069" y="357"/>
                      <a:pt x="1069" y="358"/>
                      <a:pt x="1070" y="358"/>
                    </a:cubicBezTo>
                    <a:cubicBezTo>
                      <a:pt x="1070" y="358"/>
                      <a:pt x="1070" y="359"/>
                      <a:pt x="1070" y="359"/>
                    </a:cubicBezTo>
                    <a:cubicBezTo>
                      <a:pt x="1069" y="360"/>
                      <a:pt x="1069" y="360"/>
                      <a:pt x="1069" y="360"/>
                    </a:cubicBezTo>
                    <a:cubicBezTo>
                      <a:pt x="1065" y="359"/>
                      <a:pt x="1062" y="360"/>
                      <a:pt x="1059" y="360"/>
                    </a:cubicBezTo>
                    <a:cubicBezTo>
                      <a:pt x="1058" y="359"/>
                      <a:pt x="1059" y="360"/>
                      <a:pt x="1059" y="360"/>
                    </a:cubicBezTo>
                    <a:cubicBezTo>
                      <a:pt x="1059" y="361"/>
                      <a:pt x="1058" y="361"/>
                      <a:pt x="1058" y="362"/>
                    </a:cubicBezTo>
                    <a:cubicBezTo>
                      <a:pt x="1056" y="362"/>
                      <a:pt x="1055" y="362"/>
                      <a:pt x="1054" y="361"/>
                    </a:cubicBezTo>
                    <a:cubicBezTo>
                      <a:pt x="1050" y="360"/>
                      <a:pt x="1047" y="362"/>
                      <a:pt x="1044" y="363"/>
                    </a:cubicBezTo>
                    <a:cubicBezTo>
                      <a:pt x="1043" y="363"/>
                      <a:pt x="1042" y="364"/>
                      <a:pt x="1041" y="364"/>
                    </a:cubicBezTo>
                    <a:cubicBezTo>
                      <a:pt x="1040" y="364"/>
                      <a:pt x="1039" y="364"/>
                      <a:pt x="1038" y="365"/>
                    </a:cubicBezTo>
                    <a:cubicBezTo>
                      <a:pt x="1036" y="366"/>
                      <a:pt x="1033" y="366"/>
                      <a:pt x="1030" y="366"/>
                    </a:cubicBezTo>
                    <a:cubicBezTo>
                      <a:pt x="1029" y="366"/>
                      <a:pt x="1028" y="365"/>
                      <a:pt x="1027" y="366"/>
                    </a:cubicBezTo>
                    <a:cubicBezTo>
                      <a:pt x="1027" y="367"/>
                      <a:pt x="1023" y="368"/>
                      <a:pt x="1025" y="370"/>
                    </a:cubicBezTo>
                    <a:cubicBezTo>
                      <a:pt x="1025" y="371"/>
                      <a:pt x="1026" y="372"/>
                      <a:pt x="1025" y="372"/>
                    </a:cubicBezTo>
                    <a:cubicBezTo>
                      <a:pt x="1024" y="373"/>
                      <a:pt x="1024" y="372"/>
                      <a:pt x="1023" y="372"/>
                    </a:cubicBezTo>
                    <a:cubicBezTo>
                      <a:pt x="1022" y="371"/>
                      <a:pt x="1021" y="371"/>
                      <a:pt x="1020" y="369"/>
                    </a:cubicBezTo>
                    <a:cubicBezTo>
                      <a:pt x="1021" y="373"/>
                      <a:pt x="1019" y="375"/>
                      <a:pt x="1016" y="376"/>
                    </a:cubicBezTo>
                    <a:cubicBezTo>
                      <a:pt x="1014" y="376"/>
                      <a:pt x="1013" y="377"/>
                      <a:pt x="1012" y="378"/>
                    </a:cubicBezTo>
                    <a:cubicBezTo>
                      <a:pt x="1011" y="378"/>
                      <a:pt x="1010" y="379"/>
                      <a:pt x="1009" y="378"/>
                    </a:cubicBezTo>
                    <a:cubicBezTo>
                      <a:pt x="1008" y="377"/>
                      <a:pt x="1009" y="376"/>
                      <a:pt x="1010" y="375"/>
                    </a:cubicBezTo>
                    <a:cubicBezTo>
                      <a:pt x="1009" y="375"/>
                      <a:pt x="1008" y="376"/>
                      <a:pt x="1008" y="378"/>
                    </a:cubicBezTo>
                    <a:cubicBezTo>
                      <a:pt x="1008" y="379"/>
                      <a:pt x="1007" y="380"/>
                      <a:pt x="1006" y="380"/>
                    </a:cubicBezTo>
                    <a:cubicBezTo>
                      <a:pt x="1005" y="380"/>
                      <a:pt x="1003" y="380"/>
                      <a:pt x="1003" y="378"/>
                    </a:cubicBezTo>
                    <a:cubicBezTo>
                      <a:pt x="1003" y="377"/>
                      <a:pt x="1001" y="377"/>
                      <a:pt x="1000" y="376"/>
                    </a:cubicBezTo>
                    <a:cubicBezTo>
                      <a:pt x="1001" y="378"/>
                      <a:pt x="1001" y="380"/>
                      <a:pt x="999" y="379"/>
                    </a:cubicBezTo>
                    <a:cubicBezTo>
                      <a:pt x="995" y="377"/>
                      <a:pt x="992" y="379"/>
                      <a:pt x="988" y="380"/>
                    </a:cubicBezTo>
                    <a:cubicBezTo>
                      <a:pt x="988" y="380"/>
                      <a:pt x="987" y="380"/>
                      <a:pt x="987" y="380"/>
                    </a:cubicBezTo>
                    <a:cubicBezTo>
                      <a:pt x="984" y="380"/>
                      <a:pt x="982" y="379"/>
                      <a:pt x="980" y="381"/>
                    </a:cubicBezTo>
                    <a:cubicBezTo>
                      <a:pt x="976" y="381"/>
                      <a:pt x="974" y="385"/>
                      <a:pt x="969" y="385"/>
                    </a:cubicBezTo>
                    <a:cubicBezTo>
                      <a:pt x="967" y="384"/>
                      <a:pt x="966" y="382"/>
                      <a:pt x="964" y="382"/>
                    </a:cubicBezTo>
                    <a:cubicBezTo>
                      <a:pt x="966" y="383"/>
                      <a:pt x="966" y="384"/>
                      <a:pt x="964" y="384"/>
                    </a:cubicBezTo>
                    <a:cubicBezTo>
                      <a:pt x="962" y="385"/>
                      <a:pt x="959" y="383"/>
                      <a:pt x="959" y="387"/>
                    </a:cubicBezTo>
                    <a:cubicBezTo>
                      <a:pt x="959" y="388"/>
                      <a:pt x="958" y="387"/>
                      <a:pt x="957" y="387"/>
                    </a:cubicBezTo>
                    <a:cubicBezTo>
                      <a:pt x="955" y="388"/>
                      <a:pt x="953" y="387"/>
                      <a:pt x="952" y="388"/>
                    </a:cubicBezTo>
                    <a:cubicBezTo>
                      <a:pt x="951" y="389"/>
                      <a:pt x="950" y="389"/>
                      <a:pt x="949" y="389"/>
                    </a:cubicBezTo>
                    <a:cubicBezTo>
                      <a:pt x="949" y="389"/>
                      <a:pt x="949" y="389"/>
                      <a:pt x="948" y="389"/>
                    </a:cubicBezTo>
                    <a:cubicBezTo>
                      <a:pt x="947" y="390"/>
                      <a:pt x="945" y="388"/>
                      <a:pt x="944" y="389"/>
                    </a:cubicBezTo>
                    <a:cubicBezTo>
                      <a:pt x="941" y="389"/>
                      <a:pt x="938" y="389"/>
                      <a:pt x="936" y="391"/>
                    </a:cubicBezTo>
                    <a:cubicBezTo>
                      <a:pt x="934" y="391"/>
                      <a:pt x="933" y="391"/>
                      <a:pt x="931" y="391"/>
                    </a:cubicBezTo>
                    <a:cubicBezTo>
                      <a:pt x="931" y="391"/>
                      <a:pt x="931" y="391"/>
                      <a:pt x="931" y="391"/>
                    </a:cubicBezTo>
                    <a:cubicBezTo>
                      <a:pt x="930" y="392"/>
                      <a:pt x="928" y="391"/>
                      <a:pt x="928" y="391"/>
                    </a:cubicBezTo>
                    <a:cubicBezTo>
                      <a:pt x="926" y="388"/>
                      <a:pt x="926" y="391"/>
                      <a:pt x="925" y="392"/>
                    </a:cubicBezTo>
                    <a:cubicBezTo>
                      <a:pt x="924" y="391"/>
                      <a:pt x="924" y="392"/>
                      <a:pt x="923" y="392"/>
                    </a:cubicBezTo>
                    <a:cubicBezTo>
                      <a:pt x="922" y="392"/>
                      <a:pt x="922" y="392"/>
                      <a:pt x="921" y="392"/>
                    </a:cubicBezTo>
                    <a:cubicBezTo>
                      <a:pt x="920" y="393"/>
                      <a:pt x="919" y="392"/>
                      <a:pt x="917" y="393"/>
                    </a:cubicBezTo>
                    <a:cubicBezTo>
                      <a:pt x="917" y="393"/>
                      <a:pt x="917" y="393"/>
                      <a:pt x="917" y="393"/>
                    </a:cubicBezTo>
                    <a:cubicBezTo>
                      <a:pt x="915" y="393"/>
                      <a:pt x="913" y="393"/>
                      <a:pt x="912" y="393"/>
                    </a:cubicBezTo>
                    <a:cubicBezTo>
                      <a:pt x="910" y="393"/>
                      <a:pt x="909" y="393"/>
                      <a:pt x="908" y="394"/>
                    </a:cubicBezTo>
                    <a:cubicBezTo>
                      <a:pt x="907" y="394"/>
                      <a:pt x="907" y="395"/>
                      <a:pt x="906" y="395"/>
                    </a:cubicBezTo>
                    <a:cubicBezTo>
                      <a:pt x="906" y="395"/>
                      <a:pt x="906" y="395"/>
                      <a:pt x="906" y="395"/>
                    </a:cubicBezTo>
                    <a:cubicBezTo>
                      <a:pt x="905" y="394"/>
                      <a:pt x="904" y="394"/>
                      <a:pt x="904" y="394"/>
                    </a:cubicBezTo>
                    <a:cubicBezTo>
                      <a:pt x="903" y="394"/>
                      <a:pt x="903" y="394"/>
                      <a:pt x="902" y="394"/>
                    </a:cubicBezTo>
                    <a:cubicBezTo>
                      <a:pt x="902" y="394"/>
                      <a:pt x="901" y="394"/>
                      <a:pt x="901" y="394"/>
                    </a:cubicBezTo>
                    <a:cubicBezTo>
                      <a:pt x="899" y="393"/>
                      <a:pt x="897" y="395"/>
                      <a:pt x="895" y="394"/>
                    </a:cubicBezTo>
                    <a:cubicBezTo>
                      <a:pt x="895" y="394"/>
                      <a:pt x="895" y="394"/>
                      <a:pt x="894" y="394"/>
                    </a:cubicBezTo>
                    <a:cubicBezTo>
                      <a:pt x="893" y="395"/>
                      <a:pt x="891" y="395"/>
                      <a:pt x="890" y="395"/>
                    </a:cubicBezTo>
                    <a:cubicBezTo>
                      <a:pt x="890" y="395"/>
                      <a:pt x="890" y="395"/>
                      <a:pt x="889" y="396"/>
                    </a:cubicBezTo>
                    <a:cubicBezTo>
                      <a:pt x="889" y="396"/>
                      <a:pt x="888" y="397"/>
                      <a:pt x="887" y="396"/>
                    </a:cubicBezTo>
                    <a:cubicBezTo>
                      <a:pt x="886" y="397"/>
                      <a:pt x="886" y="394"/>
                      <a:pt x="884" y="395"/>
                    </a:cubicBezTo>
                    <a:cubicBezTo>
                      <a:pt x="884" y="395"/>
                      <a:pt x="884" y="396"/>
                      <a:pt x="883" y="396"/>
                    </a:cubicBezTo>
                    <a:cubicBezTo>
                      <a:pt x="883" y="396"/>
                      <a:pt x="883" y="396"/>
                      <a:pt x="882" y="396"/>
                    </a:cubicBezTo>
                    <a:cubicBezTo>
                      <a:pt x="881" y="396"/>
                      <a:pt x="881" y="394"/>
                      <a:pt x="881" y="394"/>
                    </a:cubicBezTo>
                    <a:cubicBezTo>
                      <a:pt x="879" y="393"/>
                      <a:pt x="878" y="393"/>
                      <a:pt x="877" y="394"/>
                    </a:cubicBezTo>
                    <a:cubicBezTo>
                      <a:pt x="875" y="396"/>
                      <a:pt x="873" y="395"/>
                      <a:pt x="872" y="394"/>
                    </a:cubicBezTo>
                    <a:cubicBezTo>
                      <a:pt x="870" y="392"/>
                      <a:pt x="868" y="394"/>
                      <a:pt x="867" y="394"/>
                    </a:cubicBezTo>
                    <a:cubicBezTo>
                      <a:pt x="866" y="393"/>
                      <a:pt x="865" y="393"/>
                      <a:pt x="865" y="391"/>
                    </a:cubicBezTo>
                    <a:cubicBezTo>
                      <a:pt x="864" y="393"/>
                      <a:pt x="865" y="393"/>
                      <a:pt x="866" y="394"/>
                    </a:cubicBezTo>
                    <a:cubicBezTo>
                      <a:pt x="867" y="395"/>
                      <a:pt x="868" y="394"/>
                      <a:pt x="868" y="395"/>
                    </a:cubicBezTo>
                    <a:cubicBezTo>
                      <a:pt x="868" y="396"/>
                      <a:pt x="867" y="396"/>
                      <a:pt x="867" y="396"/>
                    </a:cubicBezTo>
                    <a:cubicBezTo>
                      <a:pt x="864" y="396"/>
                      <a:pt x="862" y="398"/>
                      <a:pt x="859" y="399"/>
                    </a:cubicBezTo>
                    <a:cubicBezTo>
                      <a:pt x="857" y="399"/>
                      <a:pt x="854" y="400"/>
                      <a:pt x="852" y="399"/>
                    </a:cubicBezTo>
                    <a:cubicBezTo>
                      <a:pt x="851" y="399"/>
                      <a:pt x="850" y="398"/>
                      <a:pt x="849" y="397"/>
                    </a:cubicBezTo>
                    <a:cubicBezTo>
                      <a:pt x="848" y="395"/>
                      <a:pt x="846" y="395"/>
                      <a:pt x="844" y="396"/>
                    </a:cubicBezTo>
                    <a:cubicBezTo>
                      <a:pt x="845" y="395"/>
                      <a:pt x="846" y="395"/>
                      <a:pt x="847" y="396"/>
                    </a:cubicBezTo>
                    <a:cubicBezTo>
                      <a:pt x="847" y="397"/>
                      <a:pt x="848" y="398"/>
                      <a:pt x="848" y="399"/>
                    </a:cubicBezTo>
                    <a:cubicBezTo>
                      <a:pt x="847" y="400"/>
                      <a:pt x="845" y="401"/>
                      <a:pt x="844" y="400"/>
                    </a:cubicBezTo>
                    <a:cubicBezTo>
                      <a:pt x="841" y="399"/>
                      <a:pt x="839" y="400"/>
                      <a:pt x="837" y="399"/>
                    </a:cubicBezTo>
                    <a:cubicBezTo>
                      <a:pt x="837" y="399"/>
                      <a:pt x="837" y="400"/>
                      <a:pt x="836" y="401"/>
                    </a:cubicBezTo>
                    <a:cubicBezTo>
                      <a:pt x="833" y="402"/>
                      <a:pt x="826" y="401"/>
                      <a:pt x="824" y="398"/>
                    </a:cubicBezTo>
                    <a:cubicBezTo>
                      <a:pt x="823" y="397"/>
                      <a:pt x="824" y="395"/>
                      <a:pt x="823" y="395"/>
                    </a:cubicBezTo>
                    <a:cubicBezTo>
                      <a:pt x="823" y="395"/>
                      <a:pt x="823" y="395"/>
                      <a:pt x="823" y="395"/>
                    </a:cubicBezTo>
                    <a:cubicBezTo>
                      <a:pt x="823" y="398"/>
                      <a:pt x="819" y="402"/>
                      <a:pt x="817" y="402"/>
                    </a:cubicBezTo>
                    <a:cubicBezTo>
                      <a:pt x="816" y="402"/>
                      <a:pt x="815" y="402"/>
                      <a:pt x="815" y="401"/>
                    </a:cubicBezTo>
                    <a:cubicBezTo>
                      <a:pt x="815" y="400"/>
                      <a:pt x="815" y="400"/>
                      <a:pt x="814" y="401"/>
                    </a:cubicBezTo>
                    <a:cubicBezTo>
                      <a:pt x="814" y="402"/>
                      <a:pt x="814" y="404"/>
                      <a:pt x="812" y="404"/>
                    </a:cubicBezTo>
                    <a:cubicBezTo>
                      <a:pt x="810" y="403"/>
                      <a:pt x="810" y="401"/>
                      <a:pt x="808" y="401"/>
                    </a:cubicBezTo>
                    <a:cubicBezTo>
                      <a:pt x="808" y="406"/>
                      <a:pt x="805" y="404"/>
                      <a:pt x="803" y="405"/>
                    </a:cubicBezTo>
                    <a:cubicBezTo>
                      <a:pt x="800" y="406"/>
                      <a:pt x="800" y="403"/>
                      <a:pt x="799" y="402"/>
                    </a:cubicBezTo>
                    <a:cubicBezTo>
                      <a:pt x="798" y="400"/>
                      <a:pt x="798" y="399"/>
                      <a:pt x="800" y="400"/>
                    </a:cubicBezTo>
                    <a:cubicBezTo>
                      <a:pt x="801" y="400"/>
                      <a:pt x="802" y="400"/>
                      <a:pt x="802" y="400"/>
                    </a:cubicBezTo>
                    <a:cubicBezTo>
                      <a:pt x="800" y="398"/>
                      <a:pt x="797" y="401"/>
                      <a:pt x="794" y="401"/>
                    </a:cubicBezTo>
                    <a:cubicBezTo>
                      <a:pt x="793" y="401"/>
                      <a:pt x="791" y="401"/>
                      <a:pt x="790" y="400"/>
                    </a:cubicBezTo>
                    <a:cubicBezTo>
                      <a:pt x="790" y="400"/>
                      <a:pt x="790" y="399"/>
                      <a:pt x="790" y="399"/>
                    </a:cubicBezTo>
                    <a:cubicBezTo>
                      <a:pt x="790" y="398"/>
                      <a:pt x="790" y="397"/>
                      <a:pt x="791" y="396"/>
                    </a:cubicBezTo>
                    <a:cubicBezTo>
                      <a:pt x="790" y="396"/>
                      <a:pt x="789" y="397"/>
                      <a:pt x="788" y="397"/>
                    </a:cubicBezTo>
                    <a:cubicBezTo>
                      <a:pt x="787" y="397"/>
                      <a:pt x="786" y="396"/>
                      <a:pt x="785" y="398"/>
                    </a:cubicBezTo>
                    <a:cubicBezTo>
                      <a:pt x="785" y="400"/>
                      <a:pt x="787" y="399"/>
                      <a:pt x="788" y="400"/>
                    </a:cubicBezTo>
                    <a:cubicBezTo>
                      <a:pt x="789" y="400"/>
                      <a:pt x="789" y="401"/>
                      <a:pt x="789" y="402"/>
                    </a:cubicBezTo>
                    <a:cubicBezTo>
                      <a:pt x="790" y="403"/>
                      <a:pt x="788" y="403"/>
                      <a:pt x="788" y="403"/>
                    </a:cubicBezTo>
                    <a:cubicBezTo>
                      <a:pt x="785" y="405"/>
                      <a:pt x="782" y="406"/>
                      <a:pt x="779" y="407"/>
                    </a:cubicBezTo>
                    <a:cubicBezTo>
                      <a:pt x="777" y="408"/>
                      <a:pt x="776" y="406"/>
                      <a:pt x="774" y="405"/>
                    </a:cubicBezTo>
                    <a:cubicBezTo>
                      <a:pt x="773" y="405"/>
                      <a:pt x="773" y="404"/>
                      <a:pt x="772" y="405"/>
                    </a:cubicBezTo>
                    <a:cubicBezTo>
                      <a:pt x="770" y="408"/>
                      <a:pt x="766" y="408"/>
                      <a:pt x="764" y="410"/>
                    </a:cubicBezTo>
                    <a:cubicBezTo>
                      <a:pt x="762" y="410"/>
                      <a:pt x="761" y="410"/>
                      <a:pt x="760" y="410"/>
                    </a:cubicBezTo>
                    <a:cubicBezTo>
                      <a:pt x="759" y="408"/>
                      <a:pt x="757" y="407"/>
                      <a:pt x="755" y="408"/>
                    </a:cubicBezTo>
                    <a:cubicBezTo>
                      <a:pt x="754" y="408"/>
                      <a:pt x="754" y="407"/>
                      <a:pt x="753" y="406"/>
                    </a:cubicBezTo>
                    <a:cubicBezTo>
                      <a:pt x="752" y="405"/>
                      <a:pt x="752" y="403"/>
                      <a:pt x="750" y="403"/>
                    </a:cubicBezTo>
                    <a:cubicBezTo>
                      <a:pt x="752" y="404"/>
                      <a:pt x="753" y="407"/>
                      <a:pt x="755" y="408"/>
                    </a:cubicBezTo>
                    <a:cubicBezTo>
                      <a:pt x="756" y="409"/>
                      <a:pt x="754" y="410"/>
                      <a:pt x="754" y="410"/>
                    </a:cubicBezTo>
                    <a:cubicBezTo>
                      <a:pt x="752" y="410"/>
                      <a:pt x="752" y="408"/>
                      <a:pt x="751" y="408"/>
                    </a:cubicBezTo>
                    <a:cubicBezTo>
                      <a:pt x="751" y="408"/>
                      <a:pt x="753" y="409"/>
                      <a:pt x="752" y="410"/>
                    </a:cubicBezTo>
                    <a:cubicBezTo>
                      <a:pt x="751" y="411"/>
                      <a:pt x="750" y="410"/>
                      <a:pt x="749" y="410"/>
                    </a:cubicBezTo>
                    <a:cubicBezTo>
                      <a:pt x="745" y="407"/>
                      <a:pt x="742" y="409"/>
                      <a:pt x="739" y="411"/>
                    </a:cubicBezTo>
                    <a:cubicBezTo>
                      <a:pt x="737" y="412"/>
                      <a:pt x="735" y="412"/>
                      <a:pt x="734" y="413"/>
                    </a:cubicBezTo>
                    <a:cubicBezTo>
                      <a:pt x="732" y="415"/>
                      <a:pt x="730" y="414"/>
                      <a:pt x="730" y="411"/>
                    </a:cubicBezTo>
                    <a:cubicBezTo>
                      <a:pt x="730" y="410"/>
                      <a:pt x="730" y="409"/>
                      <a:pt x="729" y="410"/>
                    </a:cubicBezTo>
                    <a:cubicBezTo>
                      <a:pt x="728" y="410"/>
                      <a:pt x="726" y="409"/>
                      <a:pt x="725" y="411"/>
                    </a:cubicBezTo>
                    <a:cubicBezTo>
                      <a:pt x="725" y="412"/>
                      <a:pt x="725" y="412"/>
                      <a:pt x="725" y="412"/>
                    </a:cubicBezTo>
                    <a:cubicBezTo>
                      <a:pt x="723" y="414"/>
                      <a:pt x="721" y="412"/>
                      <a:pt x="719" y="414"/>
                    </a:cubicBezTo>
                    <a:cubicBezTo>
                      <a:pt x="717" y="416"/>
                      <a:pt x="716" y="416"/>
                      <a:pt x="714" y="414"/>
                    </a:cubicBezTo>
                    <a:cubicBezTo>
                      <a:pt x="713" y="413"/>
                      <a:pt x="711" y="414"/>
                      <a:pt x="709" y="414"/>
                    </a:cubicBezTo>
                    <a:cubicBezTo>
                      <a:pt x="708" y="415"/>
                      <a:pt x="706" y="416"/>
                      <a:pt x="705" y="414"/>
                    </a:cubicBezTo>
                    <a:cubicBezTo>
                      <a:pt x="705" y="413"/>
                      <a:pt x="704" y="413"/>
                      <a:pt x="704" y="414"/>
                    </a:cubicBezTo>
                    <a:cubicBezTo>
                      <a:pt x="702" y="416"/>
                      <a:pt x="700" y="416"/>
                      <a:pt x="698" y="417"/>
                    </a:cubicBezTo>
                    <a:cubicBezTo>
                      <a:pt x="697" y="417"/>
                      <a:pt x="696" y="416"/>
                      <a:pt x="696" y="416"/>
                    </a:cubicBezTo>
                    <a:cubicBezTo>
                      <a:pt x="695" y="416"/>
                      <a:pt x="695" y="415"/>
                      <a:pt x="694" y="415"/>
                    </a:cubicBezTo>
                    <a:cubicBezTo>
                      <a:pt x="692" y="414"/>
                      <a:pt x="693" y="413"/>
                      <a:pt x="695" y="412"/>
                    </a:cubicBezTo>
                    <a:cubicBezTo>
                      <a:pt x="694" y="412"/>
                      <a:pt x="693" y="412"/>
                      <a:pt x="693" y="413"/>
                    </a:cubicBezTo>
                    <a:cubicBezTo>
                      <a:pt x="691" y="416"/>
                      <a:pt x="689" y="416"/>
                      <a:pt x="687" y="413"/>
                    </a:cubicBezTo>
                    <a:cubicBezTo>
                      <a:pt x="688" y="411"/>
                      <a:pt x="688" y="410"/>
                      <a:pt x="686" y="410"/>
                    </a:cubicBezTo>
                    <a:cubicBezTo>
                      <a:pt x="685" y="410"/>
                      <a:pt x="686" y="411"/>
                      <a:pt x="686" y="410"/>
                    </a:cubicBezTo>
                    <a:cubicBezTo>
                      <a:pt x="687" y="411"/>
                      <a:pt x="687" y="412"/>
                      <a:pt x="687" y="413"/>
                    </a:cubicBezTo>
                    <a:cubicBezTo>
                      <a:pt x="685" y="416"/>
                      <a:pt x="682" y="416"/>
                      <a:pt x="679" y="417"/>
                    </a:cubicBezTo>
                    <a:cubicBezTo>
                      <a:pt x="677" y="418"/>
                      <a:pt x="674" y="417"/>
                      <a:pt x="672" y="419"/>
                    </a:cubicBezTo>
                    <a:cubicBezTo>
                      <a:pt x="672" y="419"/>
                      <a:pt x="671" y="418"/>
                      <a:pt x="670" y="416"/>
                    </a:cubicBezTo>
                    <a:cubicBezTo>
                      <a:pt x="667" y="418"/>
                      <a:pt x="663" y="418"/>
                      <a:pt x="659" y="418"/>
                    </a:cubicBezTo>
                    <a:cubicBezTo>
                      <a:pt x="655" y="419"/>
                      <a:pt x="652" y="417"/>
                      <a:pt x="650" y="412"/>
                    </a:cubicBezTo>
                    <a:cubicBezTo>
                      <a:pt x="650" y="415"/>
                      <a:pt x="652" y="416"/>
                      <a:pt x="654" y="418"/>
                    </a:cubicBezTo>
                    <a:cubicBezTo>
                      <a:pt x="655" y="419"/>
                      <a:pt x="656" y="420"/>
                      <a:pt x="655" y="421"/>
                    </a:cubicBezTo>
                    <a:cubicBezTo>
                      <a:pt x="654" y="422"/>
                      <a:pt x="653" y="421"/>
                      <a:pt x="652" y="421"/>
                    </a:cubicBezTo>
                    <a:cubicBezTo>
                      <a:pt x="650" y="420"/>
                      <a:pt x="648" y="419"/>
                      <a:pt x="646" y="418"/>
                    </a:cubicBezTo>
                    <a:cubicBezTo>
                      <a:pt x="645" y="417"/>
                      <a:pt x="644" y="417"/>
                      <a:pt x="644" y="419"/>
                    </a:cubicBezTo>
                    <a:cubicBezTo>
                      <a:pt x="643" y="420"/>
                      <a:pt x="642" y="422"/>
                      <a:pt x="640" y="422"/>
                    </a:cubicBezTo>
                    <a:cubicBezTo>
                      <a:pt x="640" y="422"/>
                      <a:pt x="639" y="421"/>
                      <a:pt x="639" y="421"/>
                    </a:cubicBezTo>
                    <a:cubicBezTo>
                      <a:pt x="640" y="422"/>
                      <a:pt x="641" y="423"/>
                      <a:pt x="639" y="424"/>
                    </a:cubicBezTo>
                    <a:cubicBezTo>
                      <a:pt x="638" y="425"/>
                      <a:pt x="637" y="425"/>
                      <a:pt x="636" y="424"/>
                    </a:cubicBezTo>
                    <a:cubicBezTo>
                      <a:pt x="635" y="423"/>
                      <a:pt x="635" y="423"/>
                      <a:pt x="634" y="424"/>
                    </a:cubicBezTo>
                    <a:cubicBezTo>
                      <a:pt x="634" y="425"/>
                      <a:pt x="633" y="425"/>
                      <a:pt x="632" y="425"/>
                    </a:cubicBezTo>
                    <a:cubicBezTo>
                      <a:pt x="632" y="425"/>
                      <a:pt x="632" y="425"/>
                      <a:pt x="631" y="425"/>
                    </a:cubicBezTo>
                    <a:cubicBezTo>
                      <a:pt x="629" y="423"/>
                      <a:pt x="628" y="427"/>
                      <a:pt x="626" y="426"/>
                    </a:cubicBezTo>
                    <a:cubicBezTo>
                      <a:pt x="625" y="426"/>
                      <a:pt x="625" y="423"/>
                      <a:pt x="623" y="423"/>
                    </a:cubicBezTo>
                    <a:cubicBezTo>
                      <a:pt x="622" y="423"/>
                      <a:pt x="621" y="424"/>
                      <a:pt x="620" y="424"/>
                    </a:cubicBezTo>
                    <a:cubicBezTo>
                      <a:pt x="619" y="425"/>
                      <a:pt x="618" y="425"/>
                      <a:pt x="618" y="425"/>
                    </a:cubicBezTo>
                    <a:cubicBezTo>
                      <a:pt x="617" y="422"/>
                      <a:pt x="616" y="424"/>
                      <a:pt x="615" y="425"/>
                    </a:cubicBezTo>
                    <a:cubicBezTo>
                      <a:pt x="613" y="426"/>
                      <a:pt x="611" y="425"/>
                      <a:pt x="610" y="423"/>
                    </a:cubicBezTo>
                    <a:cubicBezTo>
                      <a:pt x="610" y="423"/>
                      <a:pt x="610" y="422"/>
                      <a:pt x="609" y="422"/>
                    </a:cubicBezTo>
                    <a:cubicBezTo>
                      <a:pt x="610" y="422"/>
                      <a:pt x="610" y="423"/>
                      <a:pt x="610" y="423"/>
                    </a:cubicBezTo>
                    <a:cubicBezTo>
                      <a:pt x="609" y="425"/>
                      <a:pt x="607" y="425"/>
                      <a:pt x="606" y="424"/>
                    </a:cubicBezTo>
                    <a:cubicBezTo>
                      <a:pt x="605" y="423"/>
                      <a:pt x="604" y="423"/>
                      <a:pt x="603" y="422"/>
                    </a:cubicBezTo>
                    <a:cubicBezTo>
                      <a:pt x="602" y="421"/>
                      <a:pt x="601" y="421"/>
                      <a:pt x="601" y="422"/>
                    </a:cubicBezTo>
                    <a:cubicBezTo>
                      <a:pt x="601" y="426"/>
                      <a:pt x="600" y="425"/>
                      <a:pt x="598" y="423"/>
                    </a:cubicBezTo>
                    <a:cubicBezTo>
                      <a:pt x="598" y="424"/>
                      <a:pt x="599" y="424"/>
                      <a:pt x="599" y="424"/>
                    </a:cubicBezTo>
                    <a:cubicBezTo>
                      <a:pt x="599" y="425"/>
                      <a:pt x="601" y="427"/>
                      <a:pt x="600" y="428"/>
                    </a:cubicBezTo>
                    <a:cubicBezTo>
                      <a:pt x="598" y="429"/>
                      <a:pt x="597" y="429"/>
                      <a:pt x="595" y="427"/>
                    </a:cubicBezTo>
                    <a:cubicBezTo>
                      <a:pt x="593" y="425"/>
                      <a:pt x="591" y="425"/>
                      <a:pt x="589" y="426"/>
                    </a:cubicBezTo>
                    <a:cubicBezTo>
                      <a:pt x="586" y="426"/>
                      <a:pt x="588" y="429"/>
                      <a:pt x="586" y="429"/>
                    </a:cubicBezTo>
                    <a:cubicBezTo>
                      <a:pt x="585" y="428"/>
                      <a:pt x="585" y="429"/>
                      <a:pt x="585" y="429"/>
                    </a:cubicBezTo>
                    <a:cubicBezTo>
                      <a:pt x="583" y="431"/>
                      <a:pt x="581" y="429"/>
                      <a:pt x="579" y="428"/>
                    </a:cubicBezTo>
                    <a:cubicBezTo>
                      <a:pt x="576" y="425"/>
                      <a:pt x="572" y="425"/>
                      <a:pt x="569" y="424"/>
                    </a:cubicBezTo>
                    <a:cubicBezTo>
                      <a:pt x="570" y="424"/>
                      <a:pt x="571" y="424"/>
                      <a:pt x="571" y="426"/>
                    </a:cubicBezTo>
                    <a:cubicBezTo>
                      <a:pt x="571" y="427"/>
                      <a:pt x="571" y="428"/>
                      <a:pt x="570" y="428"/>
                    </a:cubicBezTo>
                    <a:cubicBezTo>
                      <a:pt x="569" y="429"/>
                      <a:pt x="567" y="430"/>
                      <a:pt x="566" y="428"/>
                    </a:cubicBezTo>
                    <a:cubicBezTo>
                      <a:pt x="564" y="425"/>
                      <a:pt x="562" y="426"/>
                      <a:pt x="560" y="428"/>
                    </a:cubicBezTo>
                    <a:cubicBezTo>
                      <a:pt x="559" y="428"/>
                      <a:pt x="558" y="429"/>
                      <a:pt x="557" y="428"/>
                    </a:cubicBezTo>
                    <a:cubicBezTo>
                      <a:pt x="556" y="427"/>
                      <a:pt x="557" y="425"/>
                      <a:pt x="556" y="424"/>
                    </a:cubicBezTo>
                    <a:cubicBezTo>
                      <a:pt x="556" y="425"/>
                      <a:pt x="556" y="427"/>
                      <a:pt x="557" y="428"/>
                    </a:cubicBezTo>
                    <a:cubicBezTo>
                      <a:pt x="557" y="430"/>
                      <a:pt x="554" y="430"/>
                      <a:pt x="554" y="429"/>
                    </a:cubicBezTo>
                    <a:cubicBezTo>
                      <a:pt x="550" y="428"/>
                      <a:pt x="549" y="430"/>
                      <a:pt x="548" y="432"/>
                    </a:cubicBezTo>
                    <a:cubicBezTo>
                      <a:pt x="548" y="433"/>
                      <a:pt x="547" y="433"/>
                      <a:pt x="546" y="433"/>
                    </a:cubicBezTo>
                    <a:close/>
                  </a:path>
                </a:pathLst>
              </a:custGeom>
              <a:solidFill>
                <a:schemeClr val="bg2">
                  <a:lumMod val="90000"/>
                </a:schemeClr>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sp>
            <p:nvSpPr>
              <p:cNvPr id="6" name="Freeform 1027"/>
              <p:cNvSpPr/>
              <p:nvPr>
                <p:custDataLst>
                  <p:tags r:id="rId7"/>
                </p:custDataLst>
              </p:nvPr>
            </p:nvSpPr>
            <p:spPr bwMode="auto">
              <a:xfrm>
                <a:off x="2889070" y="2551122"/>
                <a:ext cx="6413860" cy="1420475"/>
              </a:xfrm>
              <a:custGeom>
                <a:avLst/>
                <a:gdLst>
                  <a:gd name="T0" fmla="*/ 499 w 1526"/>
                  <a:gd name="T1" fmla="*/ 423 h 443"/>
                  <a:gd name="T2" fmla="*/ 439 w 1526"/>
                  <a:gd name="T3" fmla="*/ 431 h 443"/>
                  <a:gd name="T4" fmla="*/ 385 w 1526"/>
                  <a:gd name="T5" fmla="*/ 436 h 443"/>
                  <a:gd name="T6" fmla="*/ 280 w 1526"/>
                  <a:gd name="T7" fmla="*/ 431 h 443"/>
                  <a:gd name="T8" fmla="*/ 216 w 1526"/>
                  <a:gd name="T9" fmla="*/ 422 h 443"/>
                  <a:gd name="T10" fmla="*/ 173 w 1526"/>
                  <a:gd name="T11" fmla="*/ 401 h 443"/>
                  <a:gd name="T12" fmla="*/ 138 w 1526"/>
                  <a:gd name="T13" fmla="*/ 382 h 443"/>
                  <a:gd name="T14" fmla="*/ 113 w 1526"/>
                  <a:gd name="T15" fmla="*/ 369 h 443"/>
                  <a:gd name="T16" fmla="*/ 80 w 1526"/>
                  <a:gd name="T17" fmla="*/ 342 h 443"/>
                  <a:gd name="T18" fmla="*/ 30 w 1526"/>
                  <a:gd name="T19" fmla="*/ 306 h 443"/>
                  <a:gd name="T20" fmla="*/ 24 w 1526"/>
                  <a:gd name="T21" fmla="*/ 289 h 443"/>
                  <a:gd name="T22" fmla="*/ 42 w 1526"/>
                  <a:gd name="T23" fmla="*/ 250 h 443"/>
                  <a:gd name="T24" fmla="*/ 37 w 1526"/>
                  <a:gd name="T25" fmla="*/ 209 h 443"/>
                  <a:gd name="T26" fmla="*/ 7 w 1526"/>
                  <a:gd name="T27" fmla="*/ 167 h 443"/>
                  <a:gd name="T28" fmla="*/ 44 w 1526"/>
                  <a:gd name="T29" fmla="*/ 139 h 443"/>
                  <a:gd name="T30" fmla="*/ 54 w 1526"/>
                  <a:gd name="T31" fmla="*/ 101 h 443"/>
                  <a:gd name="T32" fmla="*/ 114 w 1526"/>
                  <a:gd name="T33" fmla="*/ 87 h 443"/>
                  <a:gd name="T34" fmla="*/ 169 w 1526"/>
                  <a:gd name="T35" fmla="*/ 83 h 443"/>
                  <a:gd name="T36" fmla="*/ 242 w 1526"/>
                  <a:gd name="T37" fmla="*/ 79 h 443"/>
                  <a:gd name="T38" fmla="*/ 267 w 1526"/>
                  <a:gd name="T39" fmla="*/ 76 h 443"/>
                  <a:gd name="T40" fmla="*/ 318 w 1526"/>
                  <a:gd name="T41" fmla="*/ 69 h 443"/>
                  <a:gd name="T42" fmla="*/ 352 w 1526"/>
                  <a:gd name="T43" fmla="*/ 87 h 443"/>
                  <a:gd name="T44" fmla="*/ 407 w 1526"/>
                  <a:gd name="T45" fmla="*/ 93 h 443"/>
                  <a:gd name="T46" fmla="*/ 437 w 1526"/>
                  <a:gd name="T47" fmla="*/ 85 h 443"/>
                  <a:gd name="T48" fmla="*/ 472 w 1526"/>
                  <a:gd name="T49" fmla="*/ 69 h 443"/>
                  <a:gd name="T50" fmla="*/ 488 w 1526"/>
                  <a:gd name="T51" fmla="*/ 53 h 443"/>
                  <a:gd name="T52" fmla="*/ 523 w 1526"/>
                  <a:gd name="T53" fmla="*/ 53 h 443"/>
                  <a:gd name="T54" fmla="*/ 554 w 1526"/>
                  <a:gd name="T55" fmla="*/ 45 h 443"/>
                  <a:gd name="T56" fmla="*/ 596 w 1526"/>
                  <a:gd name="T57" fmla="*/ 53 h 443"/>
                  <a:gd name="T58" fmla="*/ 649 w 1526"/>
                  <a:gd name="T59" fmla="*/ 30 h 443"/>
                  <a:gd name="T60" fmla="*/ 686 w 1526"/>
                  <a:gd name="T61" fmla="*/ 33 h 443"/>
                  <a:gd name="T62" fmla="*/ 706 w 1526"/>
                  <a:gd name="T63" fmla="*/ 62 h 443"/>
                  <a:gd name="T64" fmla="*/ 748 w 1526"/>
                  <a:gd name="T65" fmla="*/ 61 h 443"/>
                  <a:gd name="T66" fmla="*/ 799 w 1526"/>
                  <a:gd name="T67" fmla="*/ 67 h 443"/>
                  <a:gd name="T68" fmla="*/ 804 w 1526"/>
                  <a:gd name="T69" fmla="*/ 77 h 443"/>
                  <a:gd name="T70" fmla="*/ 842 w 1526"/>
                  <a:gd name="T71" fmla="*/ 49 h 443"/>
                  <a:gd name="T72" fmla="*/ 864 w 1526"/>
                  <a:gd name="T73" fmla="*/ 10 h 443"/>
                  <a:gd name="T74" fmla="*/ 967 w 1526"/>
                  <a:gd name="T75" fmla="*/ 1 h 443"/>
                  <a:gd name="T76" fmla="*/ 1074 w 1526"/>
                  <a:gd name="T77" fmla="*/ 7 h 443"/>
                  <a:gd name="T78" fmla="*/ 1129 w 1526"/>
                  <a:gd name="T79" fmla="*/ 10 h 443"/>
                  <a:gd name="T80" fmla="*/ 1108 w 1526"/>
                  <a:gd name="T81" fmla="*/ 34 h 443"/>
                  <a:gd name="T82" fmla="*/ 1080 w 1526"/>
                  <a:gd name="T83" fmla="*/ 66 h 443"/>
                  <a:gd name="T84" fmla="*/ 1078 w 1526"/>
                  <a:gd name="T85" fmla="*/ 88 h 443"/>
                  <a:gd name="T86" fmla="*/ 1147 w 1526"/>
                  <a:gd name="T87" fmla="*/ 88 h 443"/>
                  <a:gd name="T88" fmla="*/ 1285 w 1526"/>
                  <a:gd name="T89" fmla="*/ 94 h 443"/>
                  <a:gd name="T90" fmla="*/ 1382 w 1526"/>
                  <a:gd name="T91" fmla="*/ 102 h 443"/>
                  <a:gd name="T92" fmla="*/ 1363 w 1526"/>
                  <a:gd name="T93" fmla="*/ 133 h 443"/>
                  <a:gd name="T94" fmla="*/ 1494 w 1526"/>
                  <a:gd name="T95" fmla="*/ 156 h 443"/>
                  <a:gd name="T96" fmla="*/ 1370 w 1526"/>
                  <a:gd name="T97" fmla="*/ 173 h 443"/>
                  <a:gd name="T98" fmla="*/ 1513 w 1526"/>
                  <a:gd name="T99" fmla="*/ 200 h 443"/>
                  <a:gd name="T100" fmla="*/ 1408 w 1526"/>
                  <a:gd name="T101" fmla="*/ 207 h 443"/>
                  <a:gd name="T102" fmla="*/ 1362 w 1526"/>
                  <a:gd name="T103" fmla="*/ 225 h 443"/>
                  <a:gd name="T104" fmla="*/ 1304 w 1526"/>
                  <a:gd name="T105" fmla="*/ 246 h 443"/>
                  <a:gd name="T106" fmla="*/ 1268 w 1526"/>
                  <a:gd name="T107" fmla="*/ 277 h 443"/>
                  <a:gd name="T108" fmla="*/ 1209 w 1526"/>
                  <a:gd name="T109" fmla="*/ 300 h 443"/>
                  <a:gd name="T110" fmla="*/ 1136 w 1526"/>
                  <a:gd name="T111" fmla="*/ 346 h 443"/>
                  <a:gd name="T112" fmla="*/ 1080 w 1526"/>
                  <a:gd name="T113" fmla="*/ 359 h 443"/>
                  <a:gd name="T114" fmla="*/ 1006 w 1526"/>
                  <a:gd name="T115" fmla="*/ 380 h 443"/>
                  <a:gd name="T116" fmla="*/ 904 w 1526"/>
                  <a:gd name="T117" fmla="*/ 394 h 443"/>
                  <a:gd name="T118" fmla="*/ 823 w 1526"/>
                  <a:gd name="T119" fmla="*/ 395 h 443"/>
                  <a:gd name="T120" fmla="*/ 754 w 1526"/>
                  <a:gd name="T121" fmla="*/ 410 h 443"/>
                  <a:gd name="T122" fmla="*/ 654 w 1526"/>
                  <a:gd name="T123" fmla="*/ 418 h 443"/>
                  <a:gd name="T124" fmla="*/ 585 w 1526"/>
                  <a:gd name="T125" fmla="*/ 429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6" h="442">
                    <a:moveTo>
                      <a:pt x="546" y="433"/>
                    </a:moveTo>
                    <a:cubicBezTo>
                      <a:pt x="546" y="433"/>
                      <a:pt x="545" y="435"/>
                      <a:pt x="544" y="433"/>
                    </a:cubicBezTo>
                    <a:cubicBezTo>
                      <a:pt x="542" y="433"/>
                      <a:pt x="540" y="434"/>
                      <a:pt x="537" y="434"/>
                    </a:cubicBezTo>
                    <a:cubicBezTo>
                      <a:pt x="536" y="433"/>
                      <a:pt x="534" y="432"/>
                      <a:pt x="532" y="434"/>
                    </a:cubicBezTo>
                    <a:cubicBezTo>
                      <a:pt x="531" y="435"/>
                      <a:pt x="530" y="435"/>
                      <a:pt x="529" y="434"/>
                    </a:cubicBezTo>
                    <a:cubicBezTo>
                      <a:pt x="528" y="433"/>
                      <a:pt x="528" y="434"/>
                      <a:pt x="527" y="434"/>
                    </a:cubicBezTo>
                    <a:cubicBezTo>
                      <a:pt x="527" y="434"/>
                      <a:pt x="526" y="434"/>
                      <a:pt x="526" y="434"/>
                    </a:cubicBezTo>
                    <a:cubicBezTo>
                      <a:pt x="525" y="433"/>
                      <a:pt x="525" y="432"/>
                      <a:pt x="524" y="433"/>
                    </a:cubicBezTo>
                    <a:cubicBezTo>
                      <a:pt x="523" y="433"/>
                      <a:pt x="523" y="433"/>
                      <a:pt x="523" y="433"/>
                    </a:cubicBezTo>
                    <a:cubicBezTo>
                      <a:pt x="522" y="433"/>
                      <a:pt x="521" y="433"/>
                      <a:pt x="519" y="432"/>
                    </a:cubicBezTo>
                    <a:cubicBezTo>
                      <a:pt x="519" y="432"/>
                      <a:pt x="519" y="431"/>
                      <a:pt x="518" y="431"/>
                    </a:cubicBezTo>
                    <a:cubicBezTo>
                      <a:pt x="518" y="430"/>
                      <a:pt x="519" y="430"/>
                      <a:pt x="519" y="429"/>
                    </a:cubicBezTo>
                    <a:cubicBezTo>
                      <a:pt x="519" y="429"/>
                      <a:pt x="519" y="429"/>
                      <a:pt x="519" y="429"/>
                    </a:cubicBezTo>
                    <a:cubicBezTo>
                      <a:pt x="519" y="429"/>
                      <a:pt x="519" y="429"/>
                      <a:pt x="519" y="429"/>
                    </a:cubicBezTo>
                    <a:cubicBezTo>
                      <a:pt x="519" y="429"/>
                      <a:pt x="519" y="429"/>
                      <a:pt x="519" y="430"/>
                    </a:cubicBezTo>
                    <a:cubicBezTo>
                      <a:pt x="517" y="430"/>
                      <a:pt x="516" y="431"/>
                      <a:pt x="515" y="429"/>
                    </a:cubicBezTo>
                    <a:cubicBezTo>
                      <a:pt x="516" y="431"/>
                      <a:pt x="514" y="431"/>
                      <a:pt x="512" y="432"/>
                    </a:cubicBezTo>
                    <a:cubicBezTo>
                      <a:pt x="512" y="432"/>
                      <a:pt x="512" y="432"/>
                      <a:pt x="511" y="432"/>
                    </a:cubicBezTo>
                    <a:cubicBezTo>
                      <a:pt x="509" y="431"/>
                      <a:pt x="506" y="431"/>
                      <a:pt x="504" y="431"/>
                    </a:cubicBezTo>
                    <a:cubicBezTo>
                      <a:pt x="504" y="431"/>
                      <a:pt x="504" y="431"/>
                      <a:pt x="505" y="431"/>
                    </a:cubicBezTo>
                    <a:cubicBezTo>
                      <a:pt x="506" y="432"/>
                      <a:pt x="507" y="432"/>
                      <a:pt x="507" y="433"/>
                    </a:cubicBezTo>
                    <a:cubicBezTo>
                      <a:pt x="506" y="435"/>
                      <a:pt x="505" y="434"/>
                      <a:pt x="504" y="434"/>
                    </a:cubicBezTo>
                    <a:cubicBezTo>
                      <a:pt x="503" y="434"/>
                      <a:pt x="503" y="434"/>
                      <a:pt x="502" y="435"/>
                    </a:cubicBezTo>
                    <a:cubicBezTo>
                      <a:pt x="502" y="435"/>
                      <a:pt x="502" y="436"/>
                      <a:pt x="501" y="436"/>
                    </a:cubicBezTo>
                    <a:cubicBezTo>
                      <a:pt x="500" y="435"/>
                      <a:pt x="499" y="434"/>
                      <a:pt x="499" y="433"/>
                    </a:cubicBezTo>
                    <a:cubicBezTo>
                      <a:pt x="499" y="432"/>
                      <a:pt x="500" y="432"/>
                      <a:pt x="500" y="432"/>
                    </a:cubicBezTo>
                    <a:cubicBezTo>
                      <a:pt x="499" y="432"/>
                      <a:pt x="497" y="431"/>
                      <a:pt x="498" y="429"/>
                    </a:cubicBezTo>
                    <a:cubicBezTo>
                      <a:pt x="498" y="427"/>
                      <a:pt x="501" y="427"/>
                      <a:pt x="502" y="427"/>
                    </a:cubicBezTo>
                    <a:cubicBezTo>
                      <a:pt x="501" y="426"/>
                      <a:pt x="501" y="425"/>
                      <a:pt x="499" y="423"/>
                    </a:cubicBezTo>
                    <a:cubicBezTo>
                      <a:pt x="500" y="425"/>
                      <a:pt x="503" y="427"/>
                      <a:pt x="498" y="427"/>
                    </a:cubicBezTo>
                    <a:cubicBezTo>
                      <a:pt x="497" y="427"/>
                      <a:pt x="497" y="429"/>
                      <a:pt x="496" y="430"/>
                    </a:cubicBezTo>
                    <a:cubicBezTo>
                      <a:pt x="494" y="433"/>
                      <a:pt x="490" y="433"/>
                      <a:pt x="488" y="430"/>
                    </a:cubicBezTo>
                    <a:cubicBezTo>
                      <a:pt x="487" y="428"/>
                      <a:pt x="488" y="427"/>
                      <a:pt x="488" y="425"/>
                    </a:cubicBezTo>
                    <a:cubicBezTo>
                      <a:pt x="488" y="425"/>
                      <a:pt x="488" y="425"/>
                      <a:pt x="488" y="425"/>
                    </a:cubicBezTo>
                    <a:cubicBezTo>
                      <a:pt x="487" y="427"/>
                      <a:pt x="486" y="427"/>
                      <a:pt x="485" y="426"/>
                    </a:cubicBezTo>
                    <a:cubicBezTo>
                      <a:pt x="485" y="426"/>
                      <a:pt x="484" y="426"/>
                      <a:pt x="484" y="426"/>
                    </a:cubicBezTo>
                    <a:cubicBezTo>
                      <a:pt x="485" y="427"/>
                      <a:pt x="488" y="426"/>
                      <a:pt x="487" y="430"/>
                    </a:cubicBezTo>
                    <a:cubicBezTo>
                      <a:pt x="487" y="430"/>
                      <a:pt x="488" y="431"/>
                      <a:pt x="487" y="431"/>
                    </a:cubicBezTo>
                    <a:cubicBezTo>
                      <a:pt x="486" y="431"/>
                      <a:pt x="486" y="431"/>
                      <a:pt x="485" y="430"/>
                    </a:cubicBezTo>
                    <a:cubicBezTo>
                      <a:pt x="485" y="430"/>
                      <a:pt x="484" y="429"/>
                      <a:pt x="483" y="429"/>
                    </a:cubicBezTo>
                    <a:cubicBezTo>
                      <a:pt x="484" y="429"/>
                      <a:pt x="486" y="430"/>
                      <a:pt x="485" y="432"/>
                    </a:cubicBezTo>
                    <a:cubicBezTo>
                      <a:pt x="484" y="433"/>
                      <a:pt x="483" y="433"/>
                      <a:pt x="481" y="432"/>
                    </a:cubicBezTo>
                    <a:cubicBezTo>
                      <a:pt x="480" y="432"/>
                      <a:pt x="479" y="430"/>
                      <a:pt x="477" y="431"/>
                    </a:cubicBezTo>
                    <a:cubicBezTo>
                      <a:pt x="474" y="431"/>
                      <a:pt x="472" y="431"/>
                      <a:pt x="470" y="433"/>
                    </a:cubicBezTo>
                    <a:cubicBezTo>
                      <a:pt x="468" y="435"/>
                      <a:pt x="463" y="433"/>
                      <a:pt x="461" y="430"/>
                    </a:cubicBezTo>
                    <a:cubicBezTo>
                      <a:pt x="461" y="429"/>
                      <a:pt x="462" y="428"/>
                      <a:pt x="462" y="427"/>
                    </a:cubicBezTo>
                    <a:cubicBezTo>
                      <a:pt x="459" y="428"/>
                      <a:pt x="459" y="428"/>
                      <a:pt x="458" y="431"/>
                    </a:cubicBezTo>
                    <a:cubicBezTo>
                      <a:pt x="458" y="432"/>
                      <a:pt x="455" y="433"/>
                      <a:pt x="453" y="432"/>
                    </a:cubicBezTo>
                    <a:cubicBezTo>
                      <a:pt x="452" y="431"/>
                      <a:pt x="452" y="430"/>
                      <a:pt x="453" y="430"/>
                    </a:cubicBezTo>
                    <a:cubicBezTo>
                      <a:pt x="453" y="430"/>
                      <a:pt x="453" y="429"/>
                      <a:pt x="453" y="429"/>
                    </a:cubicBezTo>
                    <a:cubicBezTo>
                      <a:pt x="453" y="429"/>
                      <a:pt x="453" y="429"/>
                      <a:pt x="453" y="429"/>
                    </a:cubicBezTo>
                    <a:cubicBezTo>
                      <a:pt x="452" y="430"/>
                      <a:pt x="451" y="428"/>
                      <a:pt x="450" y="428"/>
                    </a:cubicBezTo>
                    <a:cubicBezTo>
                      <a:pt x="450" y="429"/>
                      <a:pt x="451" y="429"/>
                      <a:pt x="451" y="430"/>
                    </a:cubicBezTo>
                    <a:cubicBezTo>
                      <a:pt x="451" y="431"/>
                      <a:pt x="452" y="432"/>
                      <a:pt x="451" y="433"/>
                    </a:cubicBezTo>
                    <a:cubicBezTo>
                      <a:pt x="451" y="434"/>
                      <a:pt x="450" y="434"/>
                      <a:pt x="449" y="434"/>
                    </a:cubicBezTo>
                    <a:cubicBezTo>
                      <a:pt x="446" y="433"/>
                      <a:pt x="443" y="434"/>
                      <a:pt x="440" y="433"/>
                    </a:cubicBezTo>
                    <a:cubicBezTo>
                      <a:pt x="439" y="433"/>
                      <a:pt x="439" y="433"/>
                      <a:pt x="439" y="433"/>
                    </a:cubicBezTo>
                    <a:cubicBezTo>
                      <a:pt x="439" y="432"/>
                      <a:pt x="440" y="431"/>
                      <a:pt x="439" y="431"/>
                    </a:cubicBezTo>
                    <a:cubicBezTo>
                      <a:pt x="439" y="431"/>
                      <a:pt x="438" y="431"/>
                      <a:pt x="438" y="431"/>
                    </a:cubicBezTo>
                    <a:cubicBezTo>
                      <a:pt x="437" y="432"/>
                      <a:pt x="437" y="432"/>
                      <a:pt x="436" y="433"/>
                    </a:cubicBezTo>
                    <a:cubicBezTo>
                      <a:pt x="436" y="433"/>
                      <a:pt x="436" y="433"/>
                      <a:pt x="435" y="433"/>
                    </a:cubicBezTo>
                    <a:cubicBezTo>
                      <a:pt x="432" y="435"/>
                      <a:pt x="430" y="434"/>
                      <a:pt x="427" y="433"/>
                    </a:cubicBezTo>
                    <a:cubicBezTo>
                      <a:pt x="426" y="433"/>
                      <a:pt x="426" y="432"/>
                      <a:pt x="426" y="432"/>
                    </a:cubicBezTo>
                    <a:cubicBezTo>
                      <a:pt x="426" y="431"/>
                      <a:pt x="426" y="431"/>
                      <a:pt x="426" y="431"/>
                    </a:cubicBezTo>
                    <a:cubicBezTo>
                      <a:pt x="426" y="431"/>
                      <a:pt x="426" y="431"/>
                      <a:pt x="426" y="431"/>
                    </a:cubicBezTo>
                    <a:cubicBezTo>
                      <a:pt x="423" y="432"/>
                      <a:pt x="420" y="433"/>
                      <a:pt x="418" y="433"/>
                    </a:cubicBezTo>
                    <a:cubicBezTo>
                      <a:pt x="417" y="433"/>
                      <a:pt x="417" y="434"/>
                      <a:pt x="417" y="434"/>
                    </a:cubicBezTo>
                    <a:cubicBezTo>
                      <a:pt x="416" y="435"/>
                      <a:pt x="416" y="437"/>
                      <a:pt x="414" y="438"/>
                    </a:cubicBezTo>
                    <a:cubicBezTo>
                      <a:pt x="414" y="438"/>
                      <a:pt x="413" y="437"/>
                      <a:pt x="413" y="438"/>
                    </a:cubicBezTo>
                    <a:cubicBezTo>
                      <a:pt x="412" y="439"/>
                      <a:pt x="412" y="439"/>
                      <a:pt x="412" y="439"/>
                    </a:cubicBezTo>
                    <a:cubicBezTo>
                      <a:pt x="411" y="439"/>
                      <a:pt x="409" y="439"/>
                      <a:pt x="408" y="438"/>
                    </a:cubicBezTo>
                    <a:cubicBezTo>
                      <a:pt x="408" y="438"/>
                      <a:pt x="408" y="438"/>
                      <a:pt x="408" y="438"/>
                    </a:cubicBezTo>
                    <a:cubicBezTo>
                      <a:pt x="409" y="439"/>
                      <a:pt x="408" y="438"/>
                      <a:pt x="408" y="439"/>
                    </a:cubicBezTo>
                    <a:cubicBezTo>
                      <a:pt x="408" y="440"/>
                      <a:pt x="407" y="440"/>
                      <a:pt x="406" y="439"/>
                    </a:cubicBezTo>
                    <a:cubicBezTo>
                      <a:pt x="405" y="438"/>
                      <a:pt x="404" y="436"/>
                      <a:pt x="404" y="434"/>
                    </a:cubicBezTo>
                    <a:cubicBezTo>
                      <a:pt x="405" y="434"/>
                      <a:pt x="404" y="434"/>
                      <a:pt x="404" y="434"/>
                    </a:cubicBezTo>
                    <a:cubicBezTo>
                      <a:pt x="404" y="434"/>
                      <a:pt x="404" y="434"/>
                      <a:pt x="404" y="434"/>
                    </a:cubicBezTo>
                    <a:cubicBezTo>
                      <a:pt x="404" y="436"/>
                      <a:pt x="404" y="437"/>
                      <a:pt x="403" y="436"/>
                    </a:cubicBezTo>
                    <a:cubicBezTo>
                      <a:pt x="401" y="435"/>
                      <a:pt x="401" y="438"/>
                      <a:pt x="399" y="437"/>
                    </a:cubicBezTo>
                    <a:cubicBezTo>
                      <a:pt x="399" y="437"/>
                      <a:pt x="399" y="437"/>
                      <a:pt x="400" y="438"/>
                    </a:cubicBezTo>
                    <a:cubicBezTo>
                      <a:pt x="400" y="439"/>
                      <a:pt x="399" y="439"/>
                      <a:pt x="399" y="440"/>
                    </a:cubicBezTo>
                    <a:cubicBezTo>
                      <a:pt x="398" y="440"/>
                      <a:pt x="397" y="440"/>
                      <a:pt x="397" y="439"/>
                    </a:cubicBezTo>
                    <a:cubicBezTo>
                      <a:pt x="396" y="437"/>
                      <a:pt x="395" y="438"/>
                      <a:pt x="393" y="438"/>
                    </a:cubicBezTo>
                    <a:cubicBezTo>
                      <a:pt x="392" y="438"/>
                      <a:pt x="390" y="438"/>
                      <a:pt x="392" y="436"/>
                    </a:cubicBezTo>
                    <a:cubicBezTo>
                      <a:pt x="392" y="436"/>
                      <a:pt x="392" y="436"/>
                      <a:pt x="393" y="436"/>
                    </a:cubicBezTo>
                    <a:cubicBezTo>
                      <a:pt x="392" y="436"/>
                      <a:pt x="392" y="436"/>
                      <a:pt x="392" y="436"/>
                    </a:cubicBezTo>
                    <a:cubicBezTo>
                      <a:pt x="390" y="437"/>
                      <a:pt x="387" y="436"/>
                      <a:pt x="385" y="436"/>
                    </a:cubicBezTo>
                    <a:cubicBezTo>
                      <a:pt x="384" y="436"/>
                      <a:pt x="384" y="436"/>
                      <a:pt x="384" y="435"/>
                    </a:cubicBezTo>
                    <a:cubicBezTo>
                      <a:pt x="384" y="431"/>
                      <a:pt x="381" y="432"/>
                      <a:pt x="379" y="432"/>
                    </a:cubicBezTo>
                    <a:cubicBezTo>
                      <a:pt x="375" y="432"/>
                      <a:pt x="372" y="431"/>
                      <a:pt x="369" y="431"/>
                    </a:cubicBezTo>
                    <a:cubicBezTo>
                      <a:pt x="370" y="431"/>
                      <a:pt x="372" y="430"/>
                      <a:pt x="373" y="432"/>
                    </a:cubicBezTo>
                    <a:cubicBezTo>
                      <a:pt x="373" y="434"/>
                      <a:pt x="371" y="434"/>
                      <a:pt x="369" y="435"/>
                    </a:cubicBezTo>
                    <a:cubicBezTo>
                      <a:pt x="366" y="437"/>
                      <a:pt x="363" y="437"/>
                      <a:pt x="360" y="435"/>
                    </a:cubicBezTo>
                    <a:cubicBezTo>
                      <a:pt x="358" y="434"/>
                      <a:pt x="352" y="437"/>
                      <a:pt x="351" y="438"/>
                    </a:cubicBezTo>
                    <a:cubicBezTo>
                      <a:pt x="351" y="439"/>
                      <a:pt x="351" y="441"/>
                      <a:pt x="350" y="441"/>
                    </a:cubicBezTo>
                    <a:cubicBezTo>
                      <a:pt x="348" y="441"/>
                      <a:pt x="347" y="439"/>
                      <a:pt x="347" y="438"/>
                    </a:cubicBezTo>
                    <a:cubicBezTo>
                      <a:pt x="347" y="438"/>
                      <a:pt x="347" y="438"/>
                      <a:pt x="347" y="438"/>
                    </a:cubicBezTo>
                    <a:cubicBezTo>
                      <a:pt x="347" y="437"/>
                      <a:pt x="347" y="436"/>
                      <a:pt x="346" y="435"/>
                    </a:cubicBezTo>
                    <a:cubicBezTo>
                      <a:pt x="344" y="435"/>
                      <a:pt x="344" y="436"/>
                      <a:pt x="343" y="437"/>
                    </a:cubicBezTo>
                    <a:cubicBezTo>
                      <a:pt x="342" y="439"/>
                      <a:pt x="341" y="440"/>
                      <a:pt x="339" y="440"/>
                    </a:cubicBezTo>
                    <a:cubicBezTo>
                      <a:pt x="338" y="441"/>
                      <a:pt x="336" y="443"/>
                      <a:pt x="335" y="440"/>
                    </a:cubicBezTo>
                    <a:cubicBezTo>
                      <a:pt x="334" y="439"/>
                      <a:pt x="333" y="441"/>
                      <a:pt x="332" y="441"/>
                    </a:cubicBezTo>
                    <a:cubicBezTo>
                      <a:pt x="328" y="439"/>
                      <a:pt x="325" y="435"/>
                      <a:pt x="320" y="433"/>
                    </a:cubicBezTo>
                    <a:cubicBezTo>
                      <a:pt x="319" y="434"/>
                      <a:pt x="320" y="436"/>
                      <a:pt x="319" y="437"/>
                    </a:cubicBezTo>
                    <a:cubicBezTo>
                      <a:pt x="319" y="437"/>
                      <a:pt x="318" y="438"/>
                      <a:pt x="317" y="437"/>
                    </a:cubicBezTo>
                    <a:cubicBezTo>
                      <a:pt x="317" y="437"/>
                      <a:pt x="317" y="436"/>
                      <a:pt x="316" y="436"/>
                    </a:cubicBezTo>
                    <a:cubicBezTo>
                      <a:pt x="317" y="437"/>
                      <a:pt x="317" y="437"/>
                      <a:pt x="317" y="437"/>
                    </a:cubicBezTo>
                    <a:cubicBezTo>
                      <a:pt x="318" y="439"/>
                      <a:pt x="320" y="441"/>
                      <a:pt x="317" y="443"/>
                    </a:cubicBezTo>
                    <a:cubicBezTo>
                      <a:pt x="316" y="443"/>
                      <a:pt x="316" y="443"/>
                      <a:pt x="315" y="442"/>
                    </a:cubicBezTo>
                    <a:cubicBezTo>
                      <a:pt x="313" y="440"/>
                      <a:pt x="311" y="442"/>
                      <a:pt x="309" y="442"/>
                    </a:cubicBezTo>
                    <a:cubicBezTo>
                      <a:pt x="308" y="443"/>
                      <a:pt x="307" y="443"/>
                      <a:pt x="306" y="442"/>
                    </a:cubicBezTo>
                    <a:cubicBezTo>
                      <a:pt x="305" y="440"/>
                      <a:pt x="304" y="441"/>
                      <a:pt x="303" y="442"/>
                    </a:cubicBezTo>
                    <a:cubicBezTo>
                      <a:pt x="300" y="443"/>
                      <a:pt x="299" y="443"/>
                      <a:pt x="297" y="439"/>
                    </a:cubicBezTo>
                    <a:cubicBezTo>
                      <a:pt x="297" y="437"/>
                      <a:pt x="293" y="435"/>
                      <a:pt x="291" y="435"/>
                    </a:cubicBezTo>
                    <a:cubicBezTo>
                      <a:pt x="287" y="436"/>
                      <a:pt x="284" y="436"/>
                      <a:pt x="282" y="431"/>
                    </a:cubicBezTo>
                    <a:cubicBezTo>
                      <a:pt x="282" y="430"/>
                      <a:pt x="281" y="431"/>
                      <a:pt x="280" y="431"/>
                    </a:cubicBezTo>
                    <a:cubicBezTo>
                      <a:pt x="276" y="432"/>
                      <a:pt x="274" y="435"/>
                      <a:pt x="273" y="438"/>
                    </a:cubicBezTo>
                    <a:cubicBezTo>
                      <a:pt x="271" y="440"/>
                      <a:pt x="271" y="437"/>
                      <a:pt x="270" y="437"/>
                    </a:cubicBezTo>
                    <a:cubicBezTo>
                      <a:pt x="270" y="436"/>
                      <a:pt x="271" y="435"/>
                      <a:pt x="271" y="434"/>
                    </a:cubicBezTo>
                    <a:cubicBezTo>
                      <a:pt x="271" y="434"/>
                      <a:pt x="273" y="433"/>
                      <a:pt x="271" y="432"/>
                    </a:cubicBezTo>
                    <a:cubicBezTo>
                      <a:pt x="270" y="432"/>
                      <a:pt x="270" y="431"/>
                      <a:pt x="271" y="431"/>
                    </a:cubicBezTo>
                    <a:cubicBezTo>
                      <a:pt x="273" y="429"/>
                      <a:pt x="271" y="429"/>
                      <a:pt x="270" y="428"/>
                    </a:cubicBezTo>
                    <a:cubicBezTo>
                      <a:pt x="271" y="430"/>
                      <a:pt x="270" y="432"/>
                      <a:pt x="270" y="434"/>
                    </a:cubicBezTo>
                    <a:cubicBezTo>
                      <a:pt x="269" y="435"/>
                      <a:pt x="268" y="435"/>
                      <a:pt x="268" y="434"/>
                    </a:cubicBezTo>
                    <a:cubicBezTo>
                      <a:pt x="266" y="433"/>
                      <a:pt x="265" y="432"/>
                      <a:pt x="263" y="432"/>
                    </a:cubicBezTo>
                    <a:cubicBezTo>
                      <a:pt x="262" y="431"/>
                      <a:pt x="261" y="431"/>
                      <a:pt x="261" y="429"/>
                    </a:cubicBezTo>
                    <a:cubicBezTo>
                      <a:pt x="261" y="428"/>
                      <a:pt x="262" y="428"/>
                      <a:pt x="263" y="428"/>
                    </a:cubicBezTo>
                    <a:cubicBezTo>
                      <a:pt x="263" y="428"/>
                      <a:pt x="264" y="429"/>
                      <a:pt x="264" y="429"/>
                    </a:cubicBezTo>
                    <a:cubicBezTo>
                      <a:pt x="264" y="428"/>
                      <a:pt x="263" y="429"/>
                      <a:pt x="263" y="428"/>
                    </a:cubicBezTo>
                    <a:cubicBezTo>
                      <a:pt x="261" y="428"/>
                      <a:pt x="258" y="430"/>
                      <a:pt x="256" y="428"/>
                    </a:cubicBezTo>
                    <a:cubicBezTo>
                      <a:pt x="255" y="427"/>
                      <a:pt x="254" y="427"/>
                      <a:pt x="253" y="426"/>
                    </a:cubicBezTo>
                    <a:cubicBezTo>
                      <a:pt x="253" y="425"/>
                      <a:pt x="253" y="424"/>
                      <a:pt x="252" y="425"/>
                    </a:cubicBezTo>
                    <a:cubicBezTo>
                      <a:pt x="251" y="425"/>
                      <a:pt x="250" y="426"/>
                      <a:pt x="251" y="427"/>
                    </a:cubicBezTo>
                    <a:cubicBezTo>
                      <a:pt x="251" y="428"/>
                      <a:pt x="251" y="429"/>
                      <a:pt x="249" y="429"/>
                    </a:cubicBezTo>
                    <a:cubicBezTo>
                      <a:pt x="248" y="429"/>
                      <a:pt x="246" y="429"/>
                      <a:pt x="246" y="427"/>
                    </a:cubicBezTo>
                    <a:cubicBezTo>
                      <a:pt x="246" y="427"/>
                      <a:pt x="246" y="426"/>
                      <a:pt x="245" y="427"/>
                    </a:cubicBezTo>
                    <a:cubicBezTo>
                      <a:pt x="244" y="427"/>
                      <a:pt x="244" y="427"/>
                      <a:pt x="243" y="426"/>
                    </a:cubicBezTo>
                    <a:cubicBezTo>
                      <a:pt x="243" y="426"/>
                      <a:pt x="243" y="425"/>
                      <a:pt x="242" y="425"/>
                    </a:cubicBezTo>
                    <a:cubicBezTo>
                      <a:pt x="239" y="427"/>
                      <a:pt x="237" y="424"/>
                      <a:pt x="235" y="423"/>
                    </a:cubicBezTo>
                    <a:cubicBezTo>
                      <a:pt x="234" y="422"/>
                      <a:pt x="232" y="421"/>
                      <a:pt x="231" y="421"/>
                    </a:cubicBezTo>
                    <a:cubicBezTo>
                      <a:pt x="230" y="421"/>
                      <a:pt x="229" y="420"/>
                      <a:pt x="229" y="422"/>
                    </a:cubicBezTo>
                    <a:cubicBezTo>
                      <a:pt x="229" y="424"/>
                      <a:pt x="227" y="423"/>
                      <a:pt x="226" y="422"/>
                    </a:cubicBezTo>
                    <a:cubicBezTo>
                      <a:pt x="225" y="422"/>
                      <a:pt x="225" y="421"/>
                      <a:pt x="224" y="423"/>
                    </a:cubicBezTo>
                    <a:cubicBezTo>
                      <a:pt x="223" y="424"/>
                      <a:pt x="219" y="424"/>
                      <a:pt x="217" y="423"/>
                    </a:cubicBezTo>
                    <a:cubicBezTo>
                      <a:pt x="216" y="423"/>
                      <a:pt x="216" y="422"/>
                      <a:pt x="216" y="422"/>
                    </a:cubicBezTo>
                    <a:cubicBezTo>
                      <a:pt x="216" y="421"/>
                      <a:pt x="217" y="420"/>
                      <a:pt x="218" y="420"/>
                    </a:cubicBezTo>
                    <a:cubicBezTo>
                      <a:pt x="218" y="420"/>
                      <a:pt x="219" y="420"/>
                      <a:pt x="220" y="420"/>
                    </a:cubicBezTo>
                    <a:cubicBezTo>
                      <a:pt x="221" y="421"/>
                      <a:pt x="222" y="420"/>
                      <a:pt x="222" y="419"/>
                    </a:cubicBezTo>
                    <a:cubicBezTo>
                      <a:pt x="222" y="418"/>
                      <a:pt x="221" y="418"/>
                      <a:pt x="220" y="418"/>
                    </a:cubicBezTo>
                    <a:cubicBezTo>
                      <a:pt x="218" y="419"/>
                      <a:pt x="217" y="417"/>
                      <a:pt x="217" y="416"/>
                    </a:cubicBezTo>
                    <a:cubicBezTo>
                      <a:pt x="215" y="417"/>
                      <a:pt x="215" y="418"/>
                      <a:pt x="215" y="420"/>
                    </a:cubicBezTo>
                    <a:cubicBezTo>
                      <a:pt x="216" y="421"/>
                      <a:pt x="215" y="422"/>
                      <a:pt x="215" y="422"/>
                    </a:cubicBezTo>
                    <a:cubicBezTo>
                      <a:pt x="214" y="423"/>
                      <a:pt x="213" y="423"/>
                      <a:pt x="212" y="422"/>
                    </a:cubicBezTo>
                    <a:cubicBezTo>
                      <a:pt x="211" y="420"/>
                      <a:pt x="210" y="421"/>
                      <a:pt x="209" y="421"/>
                    </a:cubicBezTo>
                    <a:cubicBezTo>
                      <a:pt x="209" y="422"/>
                      <a:pt x="208" y="422"/>
                      <a:pt x="207" y="422"/>
                    </a:cubicBezTo>
                    <a:cubicBezTo>
                      <a:pt x="207" y="422"/>
                      <a:pt x="206" y="422"/>
                      <a:pt x="206" y="422"/>
                    </a:cubicBezTo>
                    <a:cubicBezTo>
                      <a:pt x="206" y="422"/>
                      <a:pt x="205" y="422"/>
                      <a:pt x="204" y="422"/>
                    </a:cubicBezTo>
                    <a:cubicBezTo>
                      <a:pt x="204" y="422"/>
                      <a:pt x="204" y="422"/>
                      <a:pt x="203" y="422"/>
                    </a:cubicBezTo>
                    <a:cubicBezTo>
                      <a:pt x="202" y="421"/>
                      <a:pt x="200" y="420"/>
                      <a:pt x="201" y="417"/>
                    </a:cubicBezTo>
                    <a:cubicBezTo>
                      <a:pt x="200" y="416"/>
                      <a:pt x="198" y="415"/>
                      <a:pt x="198" y="413"/>
                    </a:cubicBezTo>
                    <a:cubicBezTo>
                      <a:pt x="197" y="413"/>
                      <a:pt x="197" y="412"/>
                      <a:pt x="197" y="412"/>
                    </a:cubicBezTo>
                    <a:cubicBezTo>
                      <a:pt x="195" y="411"/>
                      <a:pt x="194" y="410"/>
                      <a:pt x="191" y="409"/>
                    </a:cubicBezTo>
                    <a:cubicBezTo>
                      <a:pt x="189" y="409"/>
                      <a:pt x="188" y="410"/>
                      <a:pt x="188" y="412"/>
                    </a:cubicBezTo>
                    <a:cubicBezTo>
                      <a:pt x="187" y="413"/>
                      <a:pt x="187" y="414"/>
                      <a:pt x="185" y="414"/>
                    </a:cubicBezTo>
                    <a:cubicBezTo>
                      <a:pt x="184" y="414"/>
                      <a:pt x="183" y="413"/>
                      <a:pt x="183" y="412"/>
                    </a:cubicBezTo>
                    <a:cubicBezTo>
                      <a:pt x="182" y="410"/>
                      <a:pt x="183" y="409"/>
                      <a:pt x="184" y="409"/>
                    </a:cubicBezTo>
                    <a:cubicBezTo>
                      <a:pt x="183" y="410"/>
                      <a:pt x="181" y="411"/>
                      <a:pt x="179" y="409"/>
                    </a:cubicBezTo>
                    <a:cubicBezTo>
                      <a:pt x="178" y="408"/>
                      <a:pt x="177" y="408"/>
                      <a:pt x="177" y="407"/>
                    </a:cubicBezTo>
                    <a:cubicBezTo>
                      <a:pt x="178" y="405"/>
                      <a:pt x="179" y="406"/>
                      <a:pt x="180" y="405"/>
                    </a:cubicBezTo>
                    <a:cubicBezTo>
                      <a:pt x="176" y="406"/>
                      <a:pt x="174" y="404"/>
                      <a:pt x="173" y="401"/>
                    </a:cubicBezTo>
                    <a:cubicBezTo>
                      <a:pt x="173" y="401"/>
                      <a:pt x="173" y="401"/>
                      <a:pt x="173" y="401"/>
                    </a:cubicBezTo>
                    <a:cubicBezTo>
                      <a:pt x="172" y="400"/>
                      <a:pt x="174" y="400"/>
                      <a:pt x="173" y="399"/>
                    </a:cubicBezTo>
                    <a:cubicBezTo>
                      <a:pt x="173" y="399"/>
                      <a:pt x="173" y="399"/>
                      <a:pt x="172" y="399"/>
                    </a:cubicBezTo>
                    <a:cubicBezTo>
                      <a:pt x="172" y="400"/>
                      <a:pt x="173" y="401"/>
                      <a:pt x="173" y="401"/>
                    </a:cubicBezTo>
                    <a:cubicBezTo>
                      <a:pt x="172" y="403"/>
                      <a:pt x="170" y="404"/>
                      <a:pt x="171" y="406"/>
                    </a:cubicBezTo>
                    <a:cubicBezTo>
                      <a:pt x="171" y="407"/>
                      <a:pt x="170" y="407"/>
                      <a:pt x="169" y="408"/>
                    </a:cubicBezTo>
                    <a:cubicBezTo>
                      <a:pt x="168" y="408"/>
                      <a:pt x="168" y="407"/>
                      <a:pt x="167" y="406"/>
                    </a:cubicBezTo>
                    <a:cubicBezTo>
                      <a:pt x="167" y="405"/>
                      <a:pt x="167" y="404"/>
                      <a:pt x="167" y="403"/>
                    </a:cubicBezTo>
                    <a:cubicBezTo>
                      <a:pt x="167" y="403"/>
                      <a:pt x="167" y="402"/>
                      <a:pt x="167" y="402"/>
                    </a:cubicBezTo>
                    <a:cubicBezTo>
                      <a:pt x="166" y="402"/>
                      <a:pt x="166" y="402"/>
                      <a:pt x="166" y="402"/>
                    </a:cubicBezTo>
                    <a:cubicBezTo>
                      <a:pt x="166" y="401"/>
                      <a:pt x="166" y="401"/>
                      <a:pt x="166" y="400"/>
                    </a:cubicBezTo>
                    <a:cubicBezTo>
                      <a:pt x="166" y="401"/>
                      <a:pt x="166" y="401"/>
                      <a:pt x="165" y="402"/>
                    </a:cubicBezTo>
                    <a:cubicBezTo>
                      <a:pt x="163" y="403"/>
                      <a:pt x="161" y="404"/>
                      <a:pt x="159" y="403"/>
                    </a:cubicBezTo>
                    <a:cubicBezTo>
                      <a:pt x="157" y="402"/>
                      <a:pt x="154" y="401"/>
                      <a:pt x="153" y="399"/>
                    </a:cubicBezTo>
                    <a:cubicBezTo>
                      <a:pt x="153" y="398"/>
                      <a:pt x="152" y="398"/>
                      <a:pt x="152" y="399"/>
                    </a:cubicBezTo>
                    <a:cubicBezTo>
                      <a:pt x="152" y="400"/>
                      <a:pt x="151" y="400"/>
                      <a:pt x="151" y="400"/>
                    </a:cubicBezTo>
                    <a:cubicBezTo>
                      <a:pt x="150" y="401"/>
                      <a:pt x="148" y="400"/>
                      <a:pt x="148" y="399"/>
                    </a:cubicBezTo>
                    <a:cubicBezTo>
                      <a:pt x="148" y="397"/>
                      <a:pt x="149" y="396"/>
                      <a:pt x="150" y="395"/>
                    </a:cubicBezTo>
                    <a:cubicBezTo>
                      <a:pt x="149" y="395"/>
                      <a:pt x="147" y="396"/>
                      <a:pt x="146" y="394"/>
                    </a:cubicBezTo>
                    <a:cubicBezTo>
                      <a:pt x="144" y="393"/>
                      <a:pt x="147" y="393"/>
                      <a:pt x="147" y="391"/>
                    </a:cubicBezTo>
                    <a:cubicBezTo>
                      <a:pt x="145" y="392"/>
                      <a:pt x="144" y="391"/>
                      <a:pt x="142" y="391"/>
                    </a:cubicBezTo>
                    <a:cubicBezTo>
                      <a:pt x="144" y="392"/>
                      <a:pt x="144" y="395"/>
                      <a:pt x="143" y="396"/>
                    </a:cubicBezTo>
                    <a:cubicBezTo>
                      <a:pt x="142" y="397"/>
                      <a:pt x="142" y="397"/>
                      <a:pt x="142" y="397"/>
                    </a:cubicBezTo>
                    <a:cubicBezTo>
                      <a:pt x="138" y="398"/>
                      <a:pt x="135" y="398"/>
                      <a:pt x="132" y="399"/>
                    </a:cubicBezTo>
                    <a:cubicBezTo>
                      <a:pt x="132" y="399"/>
                      <a:pt x="131" y="399"/>
                      <a:pt x="131" y="399"/>
                    </a:cubicBezTo>
                    <a:cubicBezTo>
                      <a:pt x="132" y="395"/>
                      <a:pt x="132" y="392"/>
                      <a:pt x="135" y="389"/>
                    </a:cubicBezTo>
                    <a:cubicBezTo>
                      <a:pt x="135" y="389"/>
                      <a:pt x="135" y="389"/>
                      <a:pt x="135" y="389"/>
                    </a:cubicBezTo>
                    <a:cubicBezTo>
                      <a:pt x="136" y="390"/>
                      <a:pt x="136" y="390"/>
                      <a:pt x="137" y="390"/>
                    </a:cubicBezTo>
                    <a:cubicBezTo>
                      <a:pt x="137" y="390"/>
                      <a:pt x="136" y="390"/>
                      <a:pt x="137" y="389"/>
                    </a:cubicBezTo>
                    <a:cubicBezTo>
                      <a:pt x="137" y="389"/>
                      <a:pt x="137" y="389"/>
                      <a:pt x="137" y="389"/>
                    </a:cubicBezTo>
                    <a:cubicBezTo>
                      <a:pt x="137" y="386"/>
                      <a:pt x="137" y="384"/>
                      <a:pt x="140" y="384"/>
                    </a:cubicBezTo>
                    <a:cubicBezTo>
                      <a:pt x="140" y="384"/>
                      <a:pt x="139" y="383"/>
                      <a:pt x="139" y="383"/>
                    </a:cubicBezTo>
                    <a:cubicBezTo>
                      <a:pt x="139" y="383"/>
                      <a:pt x="139" y="382"/>
                      <a:pt x="138" y="382"/>
                    </a:cubicBezTo>
                    <a:cubicBezTo>
                      <a:pt x="138" y="382"/>
                      <a:pt x="138" y="380"/>
                      <a:pt x="136" y="381"/>
                    </a:cubicBezTo>
                    <a:cubicBezTo>
                      <a:pt x="137" y="381"/>
                      <a:pt x="135" y="382"/>
                      <a:pt x="137" y="382"/>
                    </a:cubicBezTo>
                    <a:cubicBezTo>
                      <a:pt x="137" y="382"/>
                      <a:pt x="138" y="382"/>
                      <a:pt x="138" y="382"/>
                    </a:cubicBezTo>
                    <a:cubicBezTo>
                      <a:pt x="139" y="382"/>
                      <a:pt x="139" y="383"/>
                      <a:pt x="139" y="383"/>
                    </a:cubicBezTo>
                    <a:cubicBezTo>
                      <a:pt x="139" y="386"/>
                      <a:pt x="136" y="384"/>
                      <a:pt x="136" y="386"/>
                    </a:cubicBezTo>
                    <a:cubicBezTo>
                      <a:pt x="136" y="387"/>
                      <a:pt x="140" y="387"/>
                      <a:pt x="137" y="389"/>
                    </a:cubicBezTo>
                    <a:cubicBezTo>
                      <a:pt x="136" y="390"/>
                      <a:pt x="136" y="390"/>
                      <a:pt x="136" y="389"/>
                    </a:cubicBezTo>
                    <a:cubicBezTo>
                      <a:pt x="134" y="388"/>
                      <a:pt x="134" y="389"/>
                      <a:pt x="133" y="390"/>
                    </a:cubicBezTo>
                    <a:cubicBezTo>
                      <a:pt x="131" y="391"/>
                      <a:pt x="130" y="391"/>
                      <a:pt x="128" y="390"/>
                    </a:cubicBezTo>
                    <a:cubicBezTo>
                      <a:pt x="127" y="389"/>
                      <a:pt x="126" y="387"/>
                      <a:pt x="124" y="386"/>
                    </a:cubicBezTo>
                    <a:cubicBezTo>
                      <a:pt x="124" y="386"/>
                      <a:pt x="124" y="385"/>
                      <a:pt x="124" y="385"/>
                    </a:cubicBezTo>
                    <a:cubicBezTo>
                      <a:pt x="125" y="384"/>
                      <a:pt x="126" y="383"/>
                      <a:pt x="128" y="384"/>
                    </a:cubicBezTo>
                    <a:cubicBezTo>
                      <a:pt x="129" y="384"/>
                      <a:pt x="130" y="384"/>
                      <a:pt x="131" y="385"/>
                    </a:cubicBezTo>
                    <a:cubicBezTo>
                      <a:pt x="131" y="385"/>
                      <a:pt x="131" y="385"/>
                      <a:pt x="131" y="386"/>
                    </a:cubicBezTo>
                    <a:cubicBezTo>
                      <a:pt x="132" y="385"/>
                      <a:pt x="131" y="385"/>
                      <a:pt x="131" y="385"/>
                    </a:cubicBezTo>
                    <a:cubicBezTo>
                      <a:pt x="131" y="383"/>
                      <a:pt x="131" y="382"/>
                      <a:pt x="130" y="381"/>
                    </a:cubicBezTo>
                    <a:cubicBezTo>
                      <a:pt x="128" y="379"/>
                      <a:pt x="128" y="378"/>
                      <a:pt x="131" y="377"/>
                    </a:cubicBezTo>
                    <a:cubicBezTo>
                      <a:pt x="129" y="377"/>
                      <a:pt x="128" y="378"/>
                      <a:pt x="129" y="380"/>
                    </a:cubicBezTo>
                    <a:cubicBezTo>
                      <a:pt x="129" y="381"/>
                      <a:pt x="131" y="382"/>
                      <a:pt x="129" y="383"/>
                    </a:cubicBezTo>
                    <a:cubicBezTo>
                      <a:pt x="128" y="384"/>
                      <a:pt x="127" y="383"/>
                      <a:pt x="127" y="382"/>
                    </a:cubicBezTo>
                    <a:cubicBezTo>
                      <a:pt x="126" y="381"/>
                      <a:pt x="125" y="381"/>
                      <a:pt x="124" y="382"/>
                    </a:cubicBezTo>
                    <a:cubicBezTo>
                      <a:pt x="121" y="382"/>
                      <a:pt x="122" y="381"/>
                      <a:pt x="121" y="379"/>
                    </a:cubicBezTo>
                    <a:cubicBezTo>
                      <a:pt x="120" y="377"/>
                      <a:pt x="121" y="376"/>
                      <a:pt x="121" y="375"/>
                    </a:cubicBezTo>
                    <a:cubicBezTo>
                      <a:pt x="121" y="374"/>
                      <a:pt x="121" y="374"/>
                      <a:pt x="120" y="374"/>
                    </a:cubicBezTo>
                    <a:cubicBezTo>
                      <a:pt x="118" y="374"/>
                      <a:pt x="117" y="372"/>
                      <a:pt x="116" y="371"/>
                    </a:cubicBezTo>
                    <a:cubicBezTo>
                      <a:pt x="115" y="371"/>
                      <a:pt x="115" y="372"/>
                      <a:pt x="114" y="372"/>
                    </a:cubicBezTo>
                    <a:cubicBezTo>
                      <a:pt x="114" y="372"/>
                      <a:pt x="113" y="373"/>
                      <a:pt x="113" y="372"/>
                    </a:cubicBezTo>
                    <a:cubicBezTo>
                      <a:pt x="112" y="372"/>
                      <a:pt x="112" y="371"/>
                      <a:pt x="113" y="371"/>
                    </a:cubicBezTo>
                    <a:cubicBezTo>
                      <a:pt x="113" y="370"/>
                      <a:pt x="113" y="370"/>
                      <a:pt x="113" y="369"/>
                    </a:cubicBezTo>
                    <a:cubicBezTo>
                      <a:pt x="114" y="366"/>
                      <a:pt x="115" y="363"/>
                      <a:pt x="112" y="361"/>
                    </a:cubicBezTo>
                    <a:cubicBezTo>
                      <a:pt x="111" y="359"/>
                      <a:pt x="110" y="357"/>
                      <a:pt x="107" y="356"/>
                    </a:cubicBezTo>
                    <a:cubicBezTo>
                      <a:pt x="105" y="355"/>
                      <a:pt x="105" y="353"/>
                      <a:pt x="108" y="350"/>
                    </a:cubicBezTo>
                    <a:cubicBezTo>
                      <a:pt x="107" y="349"/>
                      <a:pt x="104" y="348"/>
                      <a:pt x="104" y="347"/>
                    </a:cubicBezTo>
                    <a:cubicBezTo>
                      <a:pt x="103" y="344"/>
                      <a:pt x="101" y="343"/>
                      <a:pt x="98" y="343"/>
                    </a:cubicBezTo>
                    <a:cubicBezTo>
                      <a:pt x="98" y="343"/>
                      <a:pt x="97" y="342"/>
                      <a:pt x="97" y="341"/>
                    </a:cubicBezTo>
                    <a:cubicBezTo>
                      <a:pt x="97" y="340"/>
                      <a:pt x="98" y="340"/>
                      <a:pt x="99" y="340"/>
                    </a:cubicBezTo>
                    <a:cubicBezTo>
                      <a:pt x="101" y="340"/>
                      <a:pt x="102" y="339"/>
                      <a:pt x="103" y="338"/>
                    </a:cubicBezTo>
                    <a:cubicBezTo>
                      <a:pt x="103" y="337"/>
                      <a:pt x="102" y="338"/>
                      <a:pt x="101" y="338"/>
                    </a:cubicBezTo>
                    <a:cubicBezTo>
                      <a:pt x="99" y="340"/>
                      <a:pt x="97" y="340"/>
                      <a:pt x="95" y="338"/>
                    </a:cubicBezTo>
                    <a:cubicBezTo>
                      <a:pt x="93" y="337"/>
                      <a:pt x="91" y="337"/>
                      <a:pt x="89" y="337"/>
                    </a:cubicBezTo>
                    <a:cubicBezTo>
                      <a:pt x="89" y="337"/>
                      <a:pt x="88" y="337"/>
                      <a:pt x="88" y="336"/>
                    </a:cubicBezTo>
                    <a:cubicBezTo>
                      <a:pt x="89" y="334"/>
                      <a:pt x="91" y="333"/>
                      <a:pt x="93" y="333"/>
                    </a:cubicBezTo>
                    <a:cubicBezTo>
                      <a:pt x="96" y="333"/>
                      <a:pt x="100" y="333"/>
                      <a:pt x="104" y="332"/>
                    </a:cubicBezTo>
                    <a:cubicBezTo>
                      <a:pt x="103" y="331"/>
                      <a:pt x="102" y="331"/>
                      <a:pt x="102" y="332"/>
                    </a:cubicBezTo>
                    <a:cubicBezTo>
                      <a:pt x="100" y="334"/>
                      <a:pt x="97" y="332"/>
                      <a:pt x="96" y="333"/>
                    </a:cubicBezTo>
                    <a:cubicBezTo>
                      <a:pt x="95" y="333"/>
                      <a:pt x="94" y="333"/>
                      <a:pt x="93" y="332"/>
                    </a:cubicBezTo>
                    <a:cubicBezTo>
                      <a:pt x="93" y="330"/>
                      <a:pt x="94" y="330"/>
                      <a:pt x="96" y="330"/>
                    </a:cubicBezTo>
                    <a:cubicBezTo>
                      <a:pt x="95" y="329"/>
                      <a:pt x="94" y="328"/>
                      <a:pt x="93" y="328"/>
                    </a:cubicBezTo>
                    <a:cubicBezTo>
                      <a:pt x="95" y="329"/>
                      <a:pt x="94" y="330"/>
                      <a:pt x="93" y="330"/>
                    </a:cubicBezTo>
                    <a:cubicBezTo>
                      <a:pt x="91" y="330"/>
                      <a:pt x="89" y="331"/>
                      <a:pt x="88" y="332"/>
                    </a:cubicBezTo>
                    <a:cubicBezTo>
                      <a:pt x="87" y="332"/>
                      <a:pt x="87" y="332"/>
                      <a:pt x="87" y="332"/>
                    </a:cubicBezTo>
                    <a:cubicBezTo>
                      <a:pt x="84" y="332"/>
                      <a:pt x="81" y="333"/>
                      <a:pt x="79" y="331"/>
                    </a:cubicBezTo>
                    <a:cubicBezTo>
                      <a:pt x="80" y="329"/>
                      <a:pt x="82" y="328"/>
                      <a:pt x="84" y="329"/>
                    </a:cubicBezTo>
                    <a:cubicBezTo>
                      <a:pt x="82" y="327"/>
                      <a:pt x="82" y="330"/>
                      <a:pt x="80" y="329"/>
                    </a:cubicBezTo>
                    <a:cubicBezTo>
                      <a:pt x="79" y="329"/>
                      <a:pt x="78" y="328"/>
                      <a:pt x="76" y="328"/>
                    </a:cubicBezTo>
                    <a:cubicBezTo>
                      <a:pt x="78" y="329"/>
                      <a:pt x="79" y="331"/>
                      <a:pt x="81" y="332"/>
                    </a:cubicBezTo>
                    <a:cubicBezTo>
                      <a:pt x="82" y="332"/>
                      <a:pt x="83" y="334"/>
                      <a:pt x="83" y="335"/>
                    </a:cubicBezTo>
                    <a:cubicBezTo>
                      <a:pt x="82" y="337"/>
                      <a:pt x="82" y="340"/>
                      <a:pt x="80" y="342"/>
                    </a:cubicBezTo>
                    <a:cubicBezTo>
                      <a:pt x="80" y="342"/>
                      <a:pt x="79" y="343"/>
                      <a:pt x="79" y="343"/>
                    </a:cubicBezTo>
                    <a:cubicBezTo>
                      <a:pt x="76" y="342"/>
                      <a:pt x="76" y="344"/>
                      <a:pt x="75" y="345"/>
                    </a:cubicBezTo>
                    <a:cubicBezTo>
                      <a:pt x="76" y="345"/>
                      <a:pt x="76" y="344"/>
                      <a:pt x="77" y="344"/>
                    </a:cubicBezTo>
                    <a:cubicBezTo>
                      <a:pt x="78" y="343"/>
                      <a:pt x="79" y="343"/>
                      <a:pt x="80" y="344"/>
                    </a:cubicBezTo>
                    <a:cubicBezTo>
                      <a:pt x="82" y="345"/>
                      <a:pt x="80" y="346"/>
                      <a:pt x="80" y="346"/>
                    </a:cubicBezTo>
                    <a:cubicBezTo>
                      <a:pt x="79" y="349"/>
                      <a:pt x="77" y="351"/>
                      <a:pt x="75" y="352"/>
                    </a:cubicBezTo>
                    <a:cubicBezTo>
                      <a:pt x="74" y="353"/>
                      <a:pt x="74" y="354"/>
                      <a:pt x="72" y="354"/>
                    </a:cubicBezTo>
                    <a:cubicBezTo>
                      <a:pt x="71" y="352"/>
                      <a:pt x="71" y="351"/>
                      <a:pt x="72" y="350"/>
                    </a:cubicBezTo>
                    <a:cubicBezTo>
                      <a:pt x="71" y="349"/>
                      <a:pt x="69" y="350"/>
                      <a:pt x="69" y="347"/>
                    </a:cubicBezTo>
                    <a:cubicBezTo>
                      <a:pt x="69" y="345"/>
                      <a:pt x="68" y="341"/>
                      <a:pt x="73" y="343"/>
                    </a:cubicBezTo>
                    <a:cubicBezTo>
                      <a:pt x="73" y="341"/>
                      <a:pt x="71" y="341"/>
                      <a:pt x="71" y="340"/>
                    </a:cubicBezTo>
                    <a:cubicBezTo>
                      <a:pt x="70" y="339"/>
                      <a:pt x="69" y="338"/>
                      <a:pt x="70" y="337"/>
                    </a:cubicBezTo>
                    <a:cubicBezTo>
                      <a:pt x="73" y="336"/>
                      <a:pt x="71" y="333"/>
                      <a:pt x="72" y="332"/>
                    </a:cubicBezTo>
                    <a:cubicBezTo>
                      <a:pt x="69" y="331"/>
                      <a:pt x="68" y="328"/>
                      <a:pt x="66" y="329"/>
                    </a:cubicBezTo>
                    <a:cubicBezTo>
                      <a:pt x="63" y="329"/>
                      <a:pt x="60" y="329"/>
                      <a:pt x="57" y="329"/>
                    </a:cubicBezTo>
                    <a:cubicBezTo>
                      <a:pt x="56" y="329"/>
                      <a:pt x="55" y="330"/>
                      <a:pt x="54" y="331"/>
                    </a:cubicBezTo>
                    <a:cubicBezTo>
                      <a:pt x="53" y="333"/>
                      <a:pt x="51" y="333"/>
                      <a:pt x="50" y="331"/>
                    </a:cubicBezTo>
                    <a:cubicBezTo>
                      <a:pt x="48" y="329"/>
                      <a:pt x="46" y="327"/>
                      <a:pt x="43" y="326"/>
                    </a:cubicBezTo>
                    <a:cubicBezTo>
                      <a:pt x="42" y="325"/>
                      <a:pt x="41" y="324"/>
                      <a:pt x="42" y="323"/>
                    </a:cubicBezTo>
                    <a:cubicBezTo>
                      <a:pt x="43" y="322"/>
                      <a:pt x="43" y="322"/>
                      <a:pt x="42" y="322"/>
                    </a:cubicBezTo>
                    <a:cubicBezTo>
                      <a:pt x="39" y="321"/>
                      <a:pt x="40" y="319"/>
                      <a:pt x="39" y="317"/>
                    </a:cubicBezTo>
                    <a:cubicBezTo>
                      <a:pt x="38" y="315"/>
                      <a:pt x="40" y="315"/>
                      <a:pt x="42" y="314"/>
                    </a:cubicBezTo>
                    <a:cubicBezTo>
                      <a:pt x="41" y="315"/>
                      <a:pt x="40" y="315"/>
                      <a:pt x="40" y="315"/>
                    </a:cubicBezTo>
                    <a:cubicBezTo>
                      <a:pt x="39" y="315"/>
                      <a:pt x="37" y="316"/>
                      <a:pt x="37" y="315"/>
                    </a:cubicBezTo>
                    <a:cubicBezTo>
                      <a:pt x="36" y="314"/>
                      <a:pt x="35" y="312"/>
                      <a:pt x="36" y="311"/>
                    </a:cubicBezTo>
                    <a:cubicBezTo>
                      <a:pt x="37" y="310"/>
                      <a:pt x="38" y="309"/>
                      <a:pt x="36" y="308"/>
                    </a:cubicBezTo>
                    <a:cubicBezTo>
                      <a:pt x="36" y="308"/>
                      <a:pt x="36" y="306"/>
                      <a:pt x="35" y="308"/>
                    </a:cubicBezTo>
                    <a:cubicBezTo>
                      <a:pt x="35" y="309"/>
                      <a:pt x="33" y="309"/>
                      <a:pt x="33" y="308"/>
                    </a:cubicBezTo>
                    <a:cubicBezTo>
                      <a:pt x="32" y="307"/>
                      <a:pt x="31" y="306"/>
                      <a:pt x="30" y="306"/>
                    </a:cubicBezTo>
                    <a:cubicBezTo>
                      <a:pt x="30" y="306"/>
                      <a:pt x="31" y="306"/>
                      <a:pt x="31" y="307"/>
                    </a:cubicBezTo>
                    <a:cubicBezTo>
                      <a:pt x="32" y="308"/>
                      <a:pt x="32" y="309"/>
                      <a:pt x="32" y="310"/>
                    </a:cubicBezTo>
                    <a:cubicBezTo>
                      <a:pt x="31" y="311"/>
                      <a:pt x="32" y="312"/>
                      <a:pt x="32" y="313"/>
                    </a:cubicBezTo>
                    <a:cubicBezTo>
                      <a:pt x="34" y="316"/>
                      <a:pt x="34" y="316"/>
                      <a:pt x="31" y="317"/>
                    </a:cubicBezTo>
                    <a:cubicBezTo>
                      <a:pt x="31" y="317"/>
                      <a:pt x="30" y="317"/>
                      <a:pt x="30" y="317"/>
                    </a:cubicBezTo>
                    <a:cubicBezTo>
                      <a:pt x="29" y="318"/>
                      <a:pt x="28" y="319"/>
                      <a:pt x="27" y="319"/>
                    </a:cubicBezTo>
                    <a:cubicBezTo>
                      <a:pt x="26" y="319"/>
                      <a:pt x="26" y="319"/>
                      <a:pt x="25" y="318"/>
                    </a:cubicBezTo>
                    <a:cubicBezTo>
                      <a:pt x="23" y="316"/>
                      <a:pt x="23" y="316"/>
                      <a:pt x="20" y="317"/>
                    </a:cubicBezTo>
                    <a:cubicBezTo>
                      <a:pt x="19" y="317"/>
                      <a:pt x="19" y="317"/>
                      <a:pt x="20" y="318"/>
                    </a:cubicBezTo>
                    <a:cubicBezTo>
                      <a:pt x="20" y="318"/>
                      <a:pt x="21" y="318"/>
                      <a:pt x="22" y="319"/>
                    </a:cubicBezTo>
                    <a:cubicBezTo>
                      <a:pt x="22" y="321"/>
                      <a:pt x="20" y="321"/>
                      <a:pt x="19" y="321"/>
                    </a:cubicBezTo>
                    <a:cubicBezTo>
                      <a:pt x="18" y="321"/>
                      <a:pt x="18" y="321"/>
                      <a:pt x="17" y="322"/>
                    </a:cubicBezTo>
                    <a:cubicBezTo>
                      <a:pt x="13" y="324"/>
                      <a:pt x="11" y="323"/>
                      <a:pt x="10" y="318"/>
                    </a:cubicBezTo>
                    <a:cubicBezTo>
                      <a:pt x="10" y="317"/>
                      <a:pt x="8" y="316"/>
                      <a:pt x="8" y="315"/>
                    </a:cubicBezTo>
                    <a:cubicBezTo>
                      <a:pt x="9" y="314"/>
                      <a:pt x="9" y="313"/>
                      <a:pt x="9" y="312"/>
                    </a:cubicBezTo>
                    <a:cubicBezTo>
                      <a:pt x="8" y="311"/>
                      <a:pt x="8" y="310"/>
                      <a:pt x="7" y="310"/>
                    </a:cubicBezTo>
                    <a:cubicBezTo>
                      <a:pt x="6" y="310"/>
                      <a:pt x="6" y="310"/>
                      <a:pt x="6" y="310"/>
                    </a:cubicBezTo>
                    <a:cubicBezTo>
                      <a:pt x="5" y="310"/>
                      <a:pt x="4" y="310"/>
                      <a:pt x="3" y="309"/>
                    </a:cubicBezTo>
                    <a:cubicBezTo>
                      <a:pt x="3" y="309"/>
                      <a:pt x="3" y="308"/>
                      <a:pt x="2" y="308"/>
                    </a:cubicBezTo>
                    <a:cubicBezTo>
                      <a:pt x="0" y="304"/>
                      <a:pt x="2" y="301"/>
                      <a:pt x="8" y="300"/>
                    </a:cubicBezTo>
                    <a:cubicBezTo>
                      <a:pt x="10" y="298"/>
                      <a:pt x="13" y="298"/>
                      <a:pt x="14" y="296"/>
                    </a:cubicBezTo>
                    <a:cubicBezTo>
                      <a:pt x="15" y="295"/>
                      <a:pt x="15" y="295"/>
                      <a:pt x="15" y="295"/>
                    </a:cubicBezTo>
                    <a:cubicBezTo>
                      <a:pt x="17" y="294"/>
                      <a:pt x="19" y="291"/>
                      <a:pt x="22" y="294"/>
                    </a:cubicBezTo>
                    <a:cubicBezTo>
                      <a:pt x="22" y="294"/>
                      <a:pt x="22" y="295"/>
                      <a:pt x="23" y="295"/>
                    </a:cubicBezTo>
                    <a:cubicBezTo>
                      <a:pt x="24" y="296"/>
                      <a:pt x="24" y="299"/>
                      <a:pt x="27" y="296"/>
                    </a:cubicBezTo>
                    <a:cubicBezTo>
                      <a:pt x="27" y="295"/>
                      <a:pt x="27" y="295"/>
                      <a:pt x="27" y="295"/>
                    </a:cubicBezTo>
                    <a:cubicBezTo>
                      <a:pt x="28" y="295"/>
                      <a:pt x="29" y="295"/>
                      <a:pt x="29" y="295"/>
                    </a:cubicBezTo>
                    <a:cubicBezTo>
                      <a:pt x="27" y="296"/>
                      <a:pt x="30" y="292"/>
                      <a:pt x="27" y="293"/>
                    </a:cubicBezTo>
                    <a:cubicBezTo>
                      <a:pt x="25" y="293"/>
                      <a:pt x="24" y="291"/>
                      <a:pt x="24" y="289"/>
                    </a:cubicBezTo>
                    <a:cubicBezTo>
                      <a:pt x="25" y="287"/>
                      <a:pt x="27" y="288"/>
                      <a:pt x="28" y="288"/>
                    </a:cubicBezTo>
                    <a:cubicBezTo>
                      <a:pt x="29" y="288"/>
                      <a:pt x="29" y="289"/>
                      <a:pt x="29" y="289"/>
                    </a:cubicBezTo>
                    <a:cubicBezTo>
                      <a:pt x="30" y="289"/>
                      <a:pt x="31" y="289"/>
                      <a:pt x="31" y="289"/>
                    </a:cubicBezTo>
                    <a:cubicBezTo>
                      <a:pt x="32" y="288"/>
                      <a:pt x="31" y="287"/>
                      <a:pt x="30" y="287"/>
                    </a:cubicBezTo>
                    <a:cubicBezTo>
                      <a:pt x="28" y="286"/>
                      <a:pt x="28" y="285"/>
                      <a:pt x="30" y="285"/>
                    </a:cubicBezTo>
                    <a:cubicBezTo>
                      <a:pt x="26" y="286"/>
                      <a:pt x="24" y="282"/>
                      <a:pt x="21" y="280"/>
                    </a:cubicBezTo>
                    <a:cubicBezTo>
                      <a:pt x="21" y="280"/>
                      <a:pt x="18" y="277"/>
                      <a:pt x="21" y="275"/>
                    </a:cubicBezTo>
                    <a:cubicBezTo>
                      <a:pt x="17" y="277"/>
                      <a:pt x="14" y="273"/>
                      <a:pt x="9" y="275"/>
                    </a:cubicBezTo>
                    <a:cubicBezTo>
                      <a:pt x="11" y="276"/>
                      <a:pt x="12" y="276"/>
                      <a:pt x="14" y="276"/>
                    </a:cubicBezTo>
                    <a:cubicBezTo>
                      <a:pt x="15" y="277"/>
                      <a:pt x="16" y="278"/>
                      <a:pt x="15" y="280"/>
                    </a:cubicBezTo>
                    <a:cubicBezTo>
                      <a:pt x="14" y="281"/>
                      <a:pt x="12" y="282"/>
                      <a:pt x="11" y="281"/>
                    </a:cubicBezTo>
                    <a:cubicBezTo>
                      <a:pt x="9" y="279"/>
                      <a:pt x="6" y="278"/>
                      <a:pt x="5" y="276"/>
                    </a:cubicBezTo>
                    <a:cubicBezTo>
                      <a:pt x="4" y="274"/>
                      <a:pt x="4" y="274"/>
                      <a:pt x="5" y="273"/>
                    </a:cubicBezTo>
                    <a:cubicBezTo>
                      <a:pt x="7" y="272"/>
                      <a:pt x="7" y="271"/>
                      <a:pt x="8" y="269"/>
                    </a:cubicBezTo>
                    <a:cubicBezTo>
                      <a:pt x="10" y="267"/>
                      <a:pt x="13" y="266"/>
                      <a:pt x="15" y="265"/>
                    </a:cubicBezTo>
                    <a:cubicBezTo>
                      <a:pt x="16" y="264"/>
                      <a:pt x="17" y="265"/>
                      <a:pt x="18" y="266"/>
                    </a:cubicBezTo>
                    <a:cubicBezTo>
                      <a:pt x="18" y="267"/>
                      <a:pt x="18" y="267"/>
                      <a:pt x="17" y="268"/>
                    </a:cubicBezTo>
                    <a:cubicBezTo>
                      <a:pt x="18" y="268"/>
                      <a:pt x="18" y="267"/>
                      <a:pt x="19" y="267"/>
                    </a:cubicBezTo>
                    <a:cubicBezTo>
                      <a:pt x="19" y="265"/>
                      <a:pt x="21" y="264"/>
                      <a:pt x="22" y="266"/>
                    </a:cubicBezTo>
                    <a:cubicBezTo>
                      <a:pt x="23" y="267"/>
                      <a:pt x="22" y="268"/>
                      <a:pt x="21" y="268"/>
                    </a:cubicBezTo>
                    <a:cubicBezTo>
                      <a:pt x="22" y="268"/>
                      <a:pt x="23" y="268"/>
                      <a:pt x="24" y="267"/>
                    </a:cubicBezTo>
                    <a:cubicBezTo>
                      <a:pt x="23" y="266"/>
                      <a:pt x="22" y="263"/>
                      <a:pt x="20" y="263"/>
                    </a:cubicBezTo>
                    <a:cubicBezTo>
                      <a:pt x="19" y="262"/>
                      <a:pt x="18" y="261"/>
                      <a:pt x="18" y="260"/>
                    </a:cubicBezTo>
                    <a:cubicBezTo>
                      <a:pt x="19" y="258"/>
                      <a:pt x="20" y="259"/>
                      <a:pt x="21" y="259"/>
                    </a:cubicBezTo>
                    <a:cubicBezTo>
                      <a:pt x="23" y="260"/>
                      <a:pt x="23" y="260"/>
                      <a:pt x="24" y="259"/>
                    </a:cubicBezTo>
                    <a:cubicBezTo>
                      <a:pt x="25" y="258"/>
                      <a:pt x="26" y="258"/>
                      <a:pt x="27" y="258"/>
                    </a:cubicBezTo>
                    <a:cubicBezTo>
                      <a:pt x="29" y="258"/>
                      <a:pt x="31" y="257"/>
                      <a:pt x="33" y="254"/>
                    </a:cubicBezTo>
                    <a:cubicBezTo>
                      <a:pt x="34" y="253"/>
                      <a:pt x="36" y="252"/>
                      <a:pt x="39" y="252"/>
                    </a:cubicBezTo>
                    <a:cubicBezTo>
                      <a:pt x="41" y="252"/>
                      <a:pt x="42" y="251"/>
                      <a:pt x="42" y="250"/>
                    </a:cubicBezTo>
                    <a:cubicBezTo>
                      <a:pt x="43" y="243"/>
                      <a:pt x="43" y="243"/>
                      <a:pt x="49" y="242"/>
                    </a:cubicBezTo>
                    <a:cubicBezTo>
                      <a:pt x="47" y="242"/>
                      <a:pt x="44" y="243"/>
                      <a:pt x="44" y="240"/>
                    </a:cubicBezTo>
                    <a:cubicBezTo>
                      <a:pt x="43" y="237"/>
                      <a:pt x="46" y="235"/>
                      <a:pt x="46" y="233"/>
                    </a:cubicBezTo>
                    <a:cubicBezTo>
                      <a:pt x="45" y="234"/>
                      <a:pt x="45" y="235"/>
                      <a:pt x="44" y="235"/>
                    </a:cubicBezTo>
                    <a:cubicBezTo>
                      <a:pt x="43" y="235"/>
                      <a:pt x="41" y="236"/>
                      <a:pt x="40" y="235"/>
                    </a:cubicBezTo>
                    <a:cubicBezTo>
                      <a:pt x="39" y="233"/>
                      <a:pt x="41" y="232"/>
                      <a:pt x="42" y="231"/>
                    </a:cubicBezTo>
                    <a:cubicBezTo>
                      <a:pt x="41" y="231"/>
                      <a:pt x="41" y="231"/>
                      <a:pt x="41" y="232"/>
                    </a:cubicBezTo>
                    <a:cubicBezTo>
                      <a:pt x="39" y="233"/>
                      <a:pt x="37" y="236"/>
                      <a:pt x="34" y="232"/>
                    </a:cubicBezTo>
                    <a:cubicBezTo>
                      <a:pt x="34" y="232"/>
                      <a:pt x="33" y="232"/>
                      <a:pt x="33" y="232"/>
                    </a:cubicBezTo>
                    <a:cubicBezTo>
                      <a:pt x="32" y="230"/>
                      <a:pt x="29" y="230"/>
                      <a:pt x="30" y="229"/>
                    </a:cubicBezTo>
                    <a:cubicBezTo>
                      <a:pt x="30" y="227"/>
                      <a:pt x="32" y="228"/>
                      <a:pt x="34" y="228"/>
                    </a:cubicBezTo>
                    <a:cubicBezTo>
                      <a:pt x="35" y="228"/>
                      <a:pt x="35" y="228"/>
                      <a:pt x="36" y="228"/>
                    </a:cubicBezTo>
                    <a:cubicBezTo>
                      <a:pt x="34" y="228"/>
                      <a:pt x="32" y="228"/>
                      <a:pt x="30" y="227"/>
                    </a:cubicBezTo>
                    <a:cubicBezTo>
                      <a:pt x="29" y="227"/>
                      <a:pt x="28" y="226"/>
                      <a:pt x="28" y="225"/>
                    </a:cubicBezTo>
                    <a:cubicBezTo>
                      <a:pt x="28" y="223"/>
                      <a:pt x="30" y="224"/>
                      <a:pt x="31" y="224"/>
                    </a:cubicBezTo>
                    <a:cubicBezTo>
                      <a:pt x="32" y="225"/>
                      <a:pt x="33" y="225"/>
                      <a:pt x="34" y="225"/>
                    </a:cubicBezTo>
                    <a:cubicBezTo>
                      <a:pt x="37" y="223"/>
                      <a:pt x="39" y="224"/>
                      <a:pt x="42" y="224"/>
                    </a:cubicBezTo>
                    <a:cubicBezTo>
                      <a:pt x="41" y="224"/>
                      <a:pt x="40" y="224"/>
                      <a:pt x="40" y="224"/>
                    </a:cubicBezTo>
                    <a:cubicBezTo>
                      <a:pt x="39" y="223"/>
                      <a:pt x="39" y="223"/>
                      <a:pt x="39" y="223"/>
                    </a:cubicBezTo>
                    <a:cubicBezTo>
                      <a:pt x="39" y="222"/>
                      <a:pt x="39" y="221"/>
                      <a:pt x="40" y="221"/>
                    </a:cubicBezTo>
                    <a:cubicBezTo>
                      <a:pt x="42" y="221"/>
                      <a:pt x="45" y="219"/>
                      <a:pt x="47" y="220"/>
                    </a:cubicBezTo>
                    <a:cubicBezTo>
                      <a:pt x="45" y="220"/>
                      <a:pt x="43" y="219"/>
                      <a:pt x="41" y="221"/>
                    </a:cubicBezTo>
                    <a:cubicBezTo>
                      <a:pt x="40" y="222"/>
                      <a:pt x="36" y="220"/>
                      <a:pt x="35" y="219"/>
                    </a:cubicBezTo>
                    <a:cubicBezTo>
                      <a:pt x="34" y="217"/>
                      <a:pt x="37" y="218"/>
                      <a:pt x="37" y="217"/>
                    </a:cubicBezTo>
                    <a:cubicBezTo>
                      <a:pt x="36" y="216"/>
                      <a:pt x="36" y="215"/>
                      <a:pt x="37" y="214"/>
                    </a:cubicBezTo>
                    <a:cubicBezTo>
                      <a:pt x="38" y="213"/>
                      <a:pt x="39" y="214"/>
                      <a:pt x="39" y="214"/>
                    </a:cubicBezTo>
                    <a:cubicBezTo>
                      <a:pt x="39" y="214"/>
                      <a:pt x="38" y="214"/>
                      <a:pt x="37" y="213"/>
                    </a:cubicBezTo>
                    <a:cubicBezTo>
                      <a:pt x="36" y="212"/>
                      <a:pt x="35" y="210"/>
                      <a:pt x="37" y="210"/>
                    </a:cubicBezTo>
                    <a:cubicBezTo>
                      <a:pt x="38" y="209"/>
                      <a:pt x="38" y="210"/>
                      <a:pt x="37" y="209"/>
                    </a:cubicBezTo>
                    <a:cubicBezTo>
                      <a:pt x="36" y="208"/>
                      <a:pt x="36" y="206"/>
                      <a:pt x="36" y="205"/>
                    </a:cubicBezTo>
                    <a:cubicBezTo>
                      <a:pt x="36" y="202"/>
                      <a:pt x="36" y="202"/>
                      <a:pt x="40" y="202"/>
                    </a:cubicBezTo>
                    <a:cubicBezTo>
                      <a:pt x="36" y="202"/>
                      <a:pt x="37" y="199"/>
                      <a:pt x="38" y="197"/>
                    </a:cubicBezTo>
                    <a:cubicBezTo>
                      <a:pt x="37" y="199"/>
                      <a:pt x="37" y="201"/>
                      <a:pt x="34" y="201"/>
                    </a:cubicBezTo>
                    <a:cubicBezTo>
                      <a:pt x="31" y="200"/>
                      <a:pt x="33" y="198"/>
                      <a:pt x="32" y="196"/>
                    </a:cubicBezTo>
                    <a:cubicBezTo>
                      <a:pt x="31" y="198"/>
                      <a:pt x="29" y="198"/>
                      <a:pt x="28" y="200"/>
                    </a:cubicBezTo>
                    <a:cubicBezTo>
                      <a:pt x="28" y="201"/>
                      <a:pt x="27" y="201"/>
                      <a:pt x="26" y="200"/>
                    </a:cubicBezTo>
                    <a:cubicBezTo>
                      <a:pt x="25" y="200"/>
                      <a:pt x="25" y="199"/>
                      <a:pt x="24" y="198"/>
                    </a:cubicBezTo>
                    <a:cubicBezTo>
                      <a:pt x="21" y="196"/>
                      <a:pt x="21" y="196"/>
                      <a:pt x="24" y="194"/>
                    </a:cubicBezTo>
                    <a:cubicBezTo>
                      <a:pt x="26" y="193"/>
                      <a:pt x="27" y="193"/>
                      <a:pt x="26" y="190"/>
                    </a:cubicBezTo>
                    <a:cubicBezTo>
                      <a:pt x="26" y="188"/>
                      <a:pt x="27" y="187"/>
                      <a:pt x="30" y="187"/>
                    </a:cubicBezTo>
                    <a:cubicBezTo>
                      <a:pt x="30" y="185"/>
                      <a:pt x="26" y="184"/>
                      <a:pt x="27" y="181"/>
                    </a:cubicBezTo>
                    <a:cubicBezTo>
                      <a:pt x="25" y="181"/>
                      <a:pt x="24" y="179"/>
                      <a:pt x="22" y="178"/>
                    </a:cubicBezTo>
                    <a:cubicBezTo>
                      <a:pt x="21" y="178"/>
                      <a:pt x="21" y="177"/>
                      <a:pt x="21" y="176"/>
                    </a:cubicBezTo>
                    <a:cubicBezTo>
                      <a:pt x="22" y="175"/>
                      <a:pt x="23" y="175"/>
                      <a:pt x="24" y="175"/>
                    </a:cubicBezTo>
                    <a:cubicBezTo>
                      <a:pt x="21" y="174"/>
                      <a:pt x="17" y="176"/>
                      <a:pt x="16" y="171"/>
                    </a:cubicBezTo>
                    <a:cubicBezTo>
                      <a:pt x="16" y="172"/>
                      <a:pt x="17" y="173"/>
                      <a:pt x="17" y="173"/>
                    </a:cubicBezTo>
                    <a:cubicBezTo>
                      <a:pt x="18" y="175"/>
                      <a:pt x="19" y="176"/>
                      <a:pt x="18" y="178"/>
                    </a:cubicBezTo>
                    <a:cubicBezTo>
                      <a:pt x="16" y="180"/>
                      <a:pt x="14" y="181"/>
                      <a:pt x="12" y="181"/>
                    </a:cubicBezTo>
                    <a:cubicBezTo>
                      <a:pt x="11" y="181"/>
                      <a:pt x="10" y="181"/>
                      <a:pt x="10" y="180"/>
                    </a:cubicBezTo>
                    <a:cubicBezTo>
                      <a:pt x="9" y="179"/>
                      <a:pt x="10" y="178"/>
                      <a:pt x="11" y="178"/>
                    </a:cubicBezTo>
                    <a:cubicBezTo>
                      <a:pt x="13" y="178"/>
                      <a:pt x="14" y="177"/>
                      <a:pt x="14" y="175"/>
                    </a:cubicBezTo>
                    <a:cubicBezTo>
                      <a:pt x="12" y="175"/>
                      <a:pt x="10" y="175"/>
                      <a:pt x="8" y="175"/>
                    </a:cubicBezTo>
                    <a:cubicBezTo>
                      <a:pt x="7" y="175"/>
                      <a:pt x="7" y="175"/>
                      <a:pt x="6" y="175"/>
                    </a:cubicBezTo>
                    <a:cubicBezTo>
                      <a:pt x="5" y="174"/>
                      <a:pt x="4" y="174"/>
                      <a:pt x="5" y="173"/>
                    </a:cubicBezTo>
                    <a:cubicBezTo>
                      <a:pt x="5" y="172"/>
                      <a:pt x="6" y="172"/>
                      <a:pt x="7" y="171"/>
                    </a:cubicBezTo>
                    <a:cubicBezTo>
                      <a:pt x="7" y="171"/>
                      <a:pt x="8" y="173"/>
                      <a:pt x="8" y="171"/>
                    </a:cubicBezTo>
                    <a:cubicBezTo>
                      <a:pt x="8" y="170"/>
                      <a:pt x="8" y="170"/>
                      <a:pt x="7" y="170"/>
                    </a:cubicBezTo>
                    <a:cubicBezTo>
                      <a:pt x="6" y="169"/>
                      <a:pt x="6" y="168"/>
                      <a:pt x="7" y="167"/>
                    </a:cubicBezTo>
                    <a:cubicBezTo>
                      <a:pt x="7" y="167"/>
                      <a:pt x="7" y="166"/>
                      <a:pt x="7" y="166"/>
                    </a:cubicBezTo>
                    <a:cubicBezTo>
                      <a:pt x="9" y="166"/>
                      <a:pt x="11" y="167"/>
                      <a:pt x="12" y="165"/>
                    </a:cubicBezTo>
                    <a:cubicBezTo>
                      <a:pt x="13" y="164"/>
                      <a:pt x="18" y="166"/>
                      <a:pt x="19" y="168"/>
                    </a:cubicBezTo>
                    <a:cubicBezTo>
                      <a:pt x="20" y="171"/>
                      <a:pt x="21" y="172"/>
                      <a:pt x="24" y="170"/>
                    </a:cubicBezTo>
                    <a:cubicBezTo>
                      <a:pt x="25" y="170"/>
                      <a:pt x="25" y="171"/>
                      <a:pt x="26" y="171"/>
                    </a:cubicBezTo>
                    <a:cubicBezTo>
                      <a:pt x="25" y="170"/>
                      <a:pt x="25" y="170"/>
                      <a:pt x="23" y="171"/>
                    </a:cubicBezTo>
                    <a:cubicBezTo>
                      <a:pt x="22" y="171"/>
                      <a:pt x="21" y="171"/>
                      <a:pt x="20" y="170"/>
                    </a:cubicBezTo>
                    <a:cubicBezTo>
                      <a:pt x="20" y="170"/>
                      <a:pt x="20" y="169"/>
                      <a:pt x="20" y="169"/>
                    </a:cubicBezTo>
                    <a:cubicBezTo>
                      <a:pt x="21" y="168"/>
                      <a:pt x="21" y="167"/>
                      <a:pt x="22" y="166"/>
                    </a:cubicBezTo>
                    <a:cubicBezTo>
                      <a:pt x="23" y="164"/>
                      <a:pt x="24" y="163"/>
                      <a:pt x="25" y="165"/>
                    </a:cubicBezTo>
                    <a:cubicBezTo>
                      <a:pt x="27" y="167"/>
                      <a:pt x="28" y="167"/>
                      <a:pt x="30" y="168"/>
                    </a:cubicBezTo>
                    <a:cubicBezTo>
                      <a:pt x="30" y="166"/>
                      <a:pt x="29" y="163"/>
                      <a:pt x="31" y="161"/>
                    </a:cubicBezTo>
                    <a:cubicBezTo>
                      <a:pt x="32" y="160"/>
                      <a:pt x="32" y="159"/>
                      <a:pt x="33" y="158"/>
                    </a:cubicBezTo>
                    <a:cubicBezTo>
                      <a:pt x="34" y="156"/>
                      <a:pt x="34" y="154"/>
                      <a:pt x="31" y="154"/>
                    </a:cubicBezTo>
                    <a:cubicBezTo>
                      <a:pt x="30" y="154"/>
                      <a:pt x="29" y="154"/>
                      <a:pt x="28" y="154"/>
                    </a:cubicBezTo>
                    <a:cubicBezTo>
                      <a:pt x="26" y="154"/>
                      <a:pt x="25" y="152"/>
                      <a:pt x="23" y="152"/>
                    </a:cubicBezTo>
                    <a:cubicBezTo>
                      <a:pt x="23" y="151"/>
                      <a:pt x="22" y="150"/>
                      <a:pt x="23" y="149"/>
                    </a:cubicBezTo>
                    <a:cubicBezTo>
                      <a:pt x="23" y="148"/>
                      <a:pt x="24" y="149"/>
                      <a:pt x="25" y="149"/>
                    </a:cubicBezTo>
                    <a:cubicBezTo>
                      <a:pt x="26" y="150"/>
                      <a:pt x="27" y="151"/>
                      <a:pt x="29" y="151"/>
                    </a:cubicBezTo>
                    <a:cubicBezTo>
                      <a:pt x="28" y="146"/>
                      <a:pt x="31" y="145"/>
                      <a:pt x="34" y="143"/>
                    </a:cubicBezTo>
                    <a:cubicBezTo>
                      <a:pt x="36" y="141"/>
                      <a:pt x="38" y="143"/>
                      <a:pt x="40" y="144"/>
                    </a:cubicBezTo>
                    <a:cubicBezTo>
                      <a:pt x="42" y="145"/>
                      <a:pt x="41" y="146"/>
                      <a:pt x="40" y="148"/>
                    </a:cubicBezTo>
                    <a:cubicBezTo>
                      <a:pt x="40" y="148"/>
                      <a:pt x="40" y="149"/>
                      <a:pt x="41" y="150"/>
                    </a:cubicBezTo>
                    <a:cubicBezTo>
                      <a:pt x="40" y="148"/>
                      <a:pt x="41" y="147"/>
                      <a:pt x="42" y="147"/>
                    </a:cubicBezTo>
                    <a:cubicBezTo>
                      <a:pt x="44" y="146"/>
                      <a:pt x="46" y="147"/>
                      <a:pt x="47" y="149"/>
                    </a:cubicBezTo>
                    <a:cubicBezTo>
                      <a:pt x="47" y="147"/>
                      <a:pt x="45" y="147"/>
                      <a:pt x="44" y="146"/>
                    </a:cubicBezTo>
                    <a:cubicBezTo>
                      <a:pt x="42" y="146"/>
                      <a:pt x="40" y="145"/>
                      <a:pt x="43" y="143"/>
                    </a:cubicBezTo>
                    <a:cubicBezTo>
                      <a:pt x="44" y="142"/>
                      <a:pt x="44" y="140"/>
                      <a:pt x="46" y="140"/>
                    </a:cubicBezTo>
                    <a:cubicBezTo>
                      <a:pt x="46" y="139"/>
                      <a:pt x="45" y="139"/>
                      <a:pt x="44" y="139"/>
                    </a:cubicBezTo>
                    <a:cubicBezTo>
                      <a:pt x="44" y="138"/>
                      <a:pt x="44" y="136"/>
                      <a:pt x="42" y="138"/>
                    </a:cubicBezTo>
                    <a:cubicBezTo>
                      <a:pt x="42" y="138"/>
                      <a:pt x="41" y="138"/>
                      <a:pt x="40" y="138"/>
                    </a:cubicBezTo>
                    <a:cubicBezTo>
                      <a:pt x="40" y="137"/>
                      <a:pt x="40" y="136"/>
                      <a:pt x="41" y="135"/>
                    </a:cubicBezTo>
                    <a:cubicBezTo>
                      <a:pt x="41" y="135"/>
                      <a:pt x="41" y="135"/>
                      <a:pt x="41" y="135"/>
                    </a:cubicBezTo>
                    <a:cubicBezTo>
                      <a:pt x="37" y="140"/>
                      <a:pt x="37" y="140"/>
                      <a:pt x="33" y="135"/>
                    </a:cubicBezTo>
                    <a:cubicBezTo>
                      <a:pt x="33" y="135"/>
                      <a:pt x="32" y="134"/>
                      <a:pt x="31" y="134"/>
                    </a:cubicBezTo>
                    <a:cubicBezTo>
                      <a:pt x="30" y="134"/>
                      <a:pt x="29" y="134"/>
                      <a:pt x="29" y="133"/>
                    </a:cubicBezTo>
                    <a:cubicBezTo>
                      <a:pt x="29" y="132"/>
                      <a:pt x="29" y="131"/>
                      <a:pt x="30" y="131"/>
                    </a:cubicBezTo>
                    <a:cubicBezTo>
                      <a:pt x="30" y="130"/>
                      <a:pt x="31" y="130"/>
                      <a:pt x="32" y="130"/>
                    </a:cubicBezTo>
                    <a:cubicBezTo>
                      <a:pt x="33" y="130"/>
                      <a:pt x="33" y="129"/>
                      <a:pt x="33" y="128"/>
                    </a:cubicBezTo>
                    <a:cubicBezTo>
                      <a:pt x="34" y="127"/>
                      <a:pt x="35" y="126"/>
                      <a:pt x="37" y="127"/>
                    </a:cubicBezTo>
                    <a:cubicBezTo>
                      <a:pt x="35" y="126"/>
                      <a:pt x="36" y="124"/>
                      <a:pt x="34" y="124"/>
                    </a:cubicBezTo>
                    <a:cubicBezTo>
                      <a:pt x="30" y="122"/>
                      <a:pt x="30" y="120"/>
                      <a:pt x="33" y="117"/>
                    </a:cubicBezTo>
                    <a:cubicBezTo>
                      <a:pt x="34" y="116"/>
                      <a:pt x="34" y="115"/>
                      <a:pt x="35" y="114"/>
                    </a:cubicBezTo>
                    <a:cubicBezTo>
                      <a:pt x="35" y="114"/>
                      <a:pt x="37" y="114"/>
                      <a:pt x="36" y="113"/>
                    </a:cubicBezTo>
                    <a:cubicBezTo>
                      <a:pt x="35" y="112"/>
                      <a:pt x="34" y="112"/>
                      <a:pt x="33" y="111"/>
                    </a:cubicBezTo>
                    <a:cubicBezTo>
                      <a:pt x="32" y="110"/>
                      <a:pt x="30" y="109"/>
                      <a:pt x="32" y="107"/>
                    </a:cubicBezTo>
                    <a:cubicBezTo>
                      <a:pt x="32" y="107"/>
                      <a:pt x="33" y="107"/>
                      <a:pt x="34" y="108"/>
                    </a:cubicBezTo>
                    <a:cubicBezTo>
                      <a:pt x="34" y="108"/>
                      <a:pt x="35" y="108"/>
                      <a:pt x="36" y="108"/>
                    </a:cubicBezTo>
                    <a:cubicBezTo>
                      <a:pt x="36" y="108"/>
                      <a:pt x="36" y="108"/>
                      <a:pt x="36" y="109"/>
                    </a:cubicBezTo>
                    <a:cubicBezTo>
                      <a:pt x="38" y="109"/>
                      <a:pt x="39" y="111"/>
                      <a:pt x="41" y="110"/>
                    </a:cubicBezTo>
                    <a:cubicBezTo>
                      <a:pt x="42" y="110"/>
                      <a:pt x="43" y="112"/>
                      <a:pt x="44" y="113"/>
                    </a:cubicBezTo>
                    <a:cubicBezTo>
                      <a:pt x="44" y="112"/>
                      <a:pt x="43" y="111"/>
                      <a:pt x="43" y="111"/>
                    </a:cubicBezTo>
                    <a:cubicBezTo>
                      <a:pt x="39" y="111"/>
                      <a:pt x="39" y="107"/>
                      <a:pt x="38" y="105"/>
                    </a:cubicBezTo>
                    <a:cubicBezTo>
                      <a:pt x="38" y="103"/>
                      <a:pt x="38" y="102"/>
                      <a:pt x="39" y="101"/>
                    </a:cubicBezTo>
                    <a:cubicBezTo>
                      <a:pt x="41" y="101"/>
                      <a:pt x="41" y="102"/>
                      <a:pt x="42" y="103"/>
                    </a:cubicBezTo>
                    <a:cubicBezTo>
                      <a:pt x="42" y="105"/>
                      <a:pt x="44" y="105"/>
                      <a:pt x="45" y="105"/>
                    </a:cubicBezTo>
                    <a:cubicBezTo>
                      <a:pt x="47" y="105"/>
                      <a:pt x="48" y="104"/>
                      <a:pt x="49" y="103"/>
                    </a:cubicBezTo>
                    <a:cubicBezTo>
                      <a:pt x="50" y="100"/>
                      <a:pt x="51" y="99"/>
                      <a:pt x="54" y="101"/>
                    </a:cubicBezTo>
                    <a:cubicBezTo>
                      <a:pt x="56" y="102"/>
                      <a:pt x="58" y="102"/>
                      <a:pt x="60" y="102"/>
                    </a:cubicBezTo>
                    <a:cubicBezTo>
                      <a:pt x="61" y="102"/>
                      <a:pt x="62" y="102"/>
                      <a:pt x="62" y="103"/>
                    </a:cubicBezTo>
                    <a:cubicBezTo>
                      <a:pt x="63" y="106"/>
                      <a:pt x="64" y="104"/>
                      <a:pt x="65" y="103"/>
                    </a:cubicBezTo>
                    <a:cubicBezTo>
                      <a:pt x="68" y="100"/>
                      <a:pt x="73" y="101"/>
                      <a:pt x="76" y="97"/>
                    </a:cubicBezTo>
                    <a:cubicBezTo>
                      <a:pt x="77" y="96"/>
                      <a:pt x="79" y="97"/>
                      <a:pt x="80" y="98"/>
                    </a:cubicBezTo>
                    <a:cubicBezTo>
                      <a:pt x="81" y="97"/>
                      <a:pt x="81" y="96"/>
                      <a:pt x="81" y="96"/>
                    </a:cubicBezTo>
                    <a:cubicBezTo>
                      <a:pt x="81" y="95"/>
                      <a:pt x="81" y="95"/>
                      <a:pt x="81" y="95"/>
                    </a:cubicBezTo>
                    <a:cubicBezTo>
                      <a:pt x="83" y="95"/>
                      <a:pt x="85" y="94"/>
                      <a:pt x="86" y="93"/>
                    </a:cubicBezTo>
                    <a:cubicBezTo>
                      <a:pt x="87" y="92"/>
                      <a:pt x="88" y="92"/>
                      <a:pt x="88" y="92"/>
                    </a:cubicBezTo>
                    <a:cubicBezTo>
                      <a:pt x="91" y="93"/>
                      <a:pt x="92" y="91"/>
                      <a:pt x="93" y="89"/>
                    </a:cubicBezTo>
                    <a:cubicBezTo>
                      <a:pt x="93" y="89"/>
                      <a:pt x="93" y="89"/>
                      <a:pt x="94" y="89"/>
                    </a:cubicBezTo>
                    <a:cubicBezTo>
                      <a:pt x="94" y="89"/>
                      <a:pt x="95" y="90"/>
                      <a:pt x="96" y="89"/>
                    </a:cubicBezTo>
                    <a:cubicBezTo>
                      <a:pt x="96" y="89"/>
                      <a:pt x="97" y="90"/>
                      <a:pt x="97" y="90"/>
                    </a:cubicBezTo>
                    <a:cubicBezTo>
                      <a:pt x="98" y="91"/>
                      <a:pt x="98" y="91"/>
                      <a:pt x="98" y="92"/>
                    </a:cubicBezTo>
                    <a:cubicBezTo>
                      <a:pt x="97" y="92"/>
                      <a:pt x="97" y="93"/>
                      <a:pt x="97" y="93"/>
                    </a:cubicBezTo>
                    <a:cubicBezTo>
                      <a:pt x="97" y="93"/>
                      <a:pt x="97" y="92"/>
                      <a:pt x="98" y="92"/>
                    </a:cubicBezTo>
                    <a:cubicBezTo>
                      <a:pt x="98" y="91"/>
                      <a:pt x="98" y="91"/>
                      <a:pt x="97" y="90"/>
                    </a:cubicBezTo>
                    <a:cubicBezTo>
                      <a:pt x="97" y="90"/>
                      <a:pt x="97" y="89"/>
                      <a:pt x="97" y="89"/>
                    </a:cubicBezTo>
                    <a:cubicBezTo>
                      <a:pt x="97" y="88"/>
                      <a:pt x="97" y="88"/>
                      <a:pt x="97" y="87"/>
                    </a:cubicBezTo>
                    <a:cubicBezTo>
                      <a:pt x="98" y="87"/>
                      <a:pt x="99" y="87"/>
                      <a:pt x="99" y="87"/>
                    </a:cubicBezTo>
                    <a:cubicBezTo>
                      <a:pt x="100" y="87"/>
                      <a:pt x="101" y="87"/>
                      <a:pt x="101" y="88"/>
                    </a:cubicBezTo>
                    <a:cubicBezTo>
                      <a:pt x="101" y="89"/>
                      <a:pt x="101" y="90"/>
                      <a:pt x="102" y="89"/>
                    </a:cubicBezTo>
                    <a:cubicBezTo>
                      <a:pt x="103" y="88"/>
                      <a:pt x="104" y="89"/>
                      <a:pt x="106" y="89"/>
                    </a:cubicBezTo>
                    <a:cubicBezTo>
                      <a:pt x="106" y="89"/>
                      <a:pt x="106" y="90"/>
                      <a:pt x="106" y="90"/>
                    </a:cubicBezTo>
                    <a:cubicBezTo>
                      <a:pt x="108" y="90"/>
                      <a:pt x="109" y="89"/>
                      <a:pt x="111" y="90"/>
                    </a:cubicBezTo>
                    <a:cubicBezTo>
                      <a:pt x="111" y="91"/>
                      <a:pt x="113" y="91"/>
                      <a:pt x="114" y="91"/>
                    </a:cubicBezTo>
                    <a:cubicBezTo>
                      <a:pt x="113" y="90"/>
                      <a:pt x="112" y="91"/>
                      <a:pt x="111" y="90"/>
                    </a:cubicBezTo>
                    <a:cubicBezTo>
                      <a:pt x="109" y="87"/>
                      <a:pt x="112" y="88"/>
                      <a:pt x="113" y="87"/>
                    </a:cubicBezTo>
                    <a:cubicBezTo>
                      <a:pt x="113" y="87"/>
                      <a:pt x="114" y="87"/>
                      <a:pt x="114" y="87"/>
                    </a:cubicBezTo>
                    <a:cubicBezTo>
                      <a:pt x="116" y="86"/>
                      <a:pt x="117" y="88"/>
                      <a:pt x="118" y="89"/>
                    </a:cubicBezTo>
                    <a:cubicBezTo>
                      <a:pt x="118" y="88"/>
                      <a:pt x="118" y="87"/>
                      <a:pt x="118" y="86"/>
                    </a:cubicBezTo>
                    <a:cubicBezTo>
                      <a:pt x="118" y="84"/>
                      <a:pt x="119" y="83"/>
                      <a:pt x="121" y="84"/>
                    </a:cubicBezTo>
                    <a:cubicBezTo>
                      <a:pt x="123" y="85"/>
                      <a:pt x="125" y="84"/>
                      <a:pt x="126" y="83"/>
                    </a:cubicBezTo>
                    <a:cubicBezTo>
                      <a:pt x="127" y="82"/>
                      <a:pt x="128" y="80"/>
                      <a:pt x="129" y="81"/>
                    </a:cubicBezTo>
                    <a:cubicBezTo>
                      <a:pt x="131" y="81"/>
                      <a:pt x="131" y="83"/>
                      <a:pt x="131" y="85"/>
                    </a:cubicBezTo>
                    <a:cubicBezTo>
                      <a:pt x="131" y="85"/>
                      <a:pt x="131" y="85"/>
                      <a:pt x="131" y="86"/>
                    </a:cubicBezTo>
                    <a:cubicBezTo>
                      <a:pt x="132" y="87"/>
                      <a:pt x="133" y="86"/>
                      <a:pt x="133" y="85"/>
                    </a:cubicBezTo>
                    <a:cubicBezTo>
                      <a:pt x="135" y="85"/>
                      <a:pt x="139" y="85"/>
                      <a:pt x="141" y="86"/>
                    </a:cubicBezTo>
                    <a:cubicBezTo>
                      <a:pt x="141" y="86"/>
                      <a:pt x="141" y="85"/>
                      <a:pt x="142" y="85"/>
                    </a:cubicBezTo>
                    <a:cubicBezTo>
                      <a:pt x="142" y="85"/>
                      <a:pt x="142" y="85"/>
                      <a:pt x="143" y="85"/>
                    </a:cubicBezTo>
                    <a:cubicBezTo>
                      <a:pt x="146" y="83"/>
                      <a:pt x="147" y="83"/>
                      <a:pt x="147" y="87"/>
                    </a:cubicBezTo>
                    <a:cubicBezTo>
                      <a:pt x="147" y="87"/>
                      <a:pt x="146" y="89"/>
                      <a:pt x="148" y="88"/>
                    </a:cubicBezTo>
                    <a:cubicBezTo>
                      <a:pt x="149" y="88"/>
                      <a:pt x="150" y="88"/>
                      <a:pt x="149" y="86"/>
                    </a:cubicBezTo>
                    <a:cubicBezTo>
                      <a:pt x="149" y="85"/>
                      <a:pt x="149" y="84"/>
                      <a:pt x="151" y="83"/>
                    </a:cubicBezTo>
                    <a:cubicBezTo>
                      <a:pt x="152" y="83"/>
                      <a:pt x="153" y="83"/>
                      <a:pt x="154" y="85"/>
                    </a:cubicBezTo>
                    <a:cubicBezTo>
                      <a:pt x="154" y="85"/>
                      <a:pt x="154" y="86"/>
                      <a:pt x="154" y="87"/>
                    </a:cubicBezTo>
                    <a:cubicBezTo>
                      <a:pt x="154" y="88"/>
                      <a:pt x="154" y="88"/>
                      <a:pt x="154" y="89"/>
                    </a:cubicBezTo>
                    <a:cubicBezTo>
                      <a:pt x="154" y="86"/>
                      <a:pt x="157" y="86"/>
                      <a:pt x="158" y="85"/>
                    </a:cubicBezTo>
                    <a:cubicBezTo>
                      <a:pt x="159" y="85"/>
                      <a:pt x="159" y="85"/>
                      <a:pt x="159" y="85"/>
                    </a:cubicBezTo>
                    <a:cubicBezTo>
                      <a:pt x="160" y="85"/>
                      <a:pt x="161" y="86"/>
                      <a:pt x="162" y="86"/>
                    </a:cubicBezTo>
                    <a:cubicBezTo>
                      <a:pt x="163" y="86"/>
                      <a:pt x="163" y="87"/>
                      <a:pt x="164" y="86"/>
                    </a:cubicBezTo>
                    <a:cubicBezTo>
                      <a:pt x="164" y="85"/>
                      <a:pt x="163" y="84"/>
                      <a:pt x="162" y="85"/>
                    </a:cubicBezTo>
                    <a:cubicBezTo>
                      <a:pt x="162" y="85"/>
                      <a:pt x="160" y="85"/>
                      <a:pt x="160" y="84"/>
                    </a:cubicBezTo>
                    <a:cubicBezTo>
                      <a:pt x="160" y="83"/>
                      <a:pt x="161" y="82"/>
                      <a:pt x="162" y="81"/>
                    </a:cubicBezTo>
                    <a:cubicBezTo>
                      <a:pt x="162" y="81"/>
                      <a:pt x="162" y="81"/>
                      <a:pt x="163" y="80"/>
                    </a:cubicBezTo>
                    <a:cubicBezTo>
                      <a:pt x="165" y="77"/>
                      <a:pt x="165" y="77"/>
                      <a:pt x="167" y="81"/>
                    </a:cubicBezTo>
                    <a:cubicBezTo>
                      <a:pt x="167" y="82"/>
                      <a:pt x="167" y="83"/>
                      <a:pt x="168" y="83"/>
                    </a:cubicBezTo>
                    <a:cubicBezTo>
                      <a:pt x="169" y="83"/>
                      <a:pt x="169" y="83"/>
                      <a:pt x="169" y="83"/>
                    </a:cubicBezTo>
                    <a:cubicBezTo>
                      <a:pt x="170" y="83"/>
                      <a:pt x="171" y="83"/>
                      <a:pt x="172" y="83"/>
                    </a:cubicBezTo>
                    <a:cubicBezTo>
                      <a:pt x="172" y="82"/>
                      <a:pt x="172" y="82"/>
                      <a:pt x="172" y="82"/>
                    </a:cubicBezTo>
                    <a:cubicBezTo>
                      <a:pt x="176" y="82"/>
                      <a:pt x="179" y="81"/>
                      <a:pt x="182" y="79"/>
                    </a:cubicBezTo>
                    <a:cubicBezTo>
                      <a:pt x="182" y="79"/>
                      <a:pt x="183" y="78"/>
                      <a:pt x="183" y="78"/>
                    </a:cubicBezTo>
                    <a:cubicBezTo>
                      <a:pt x="185" y="78"/>
                      <a:pt x="186" y="78"/>
                      <a:pt x="186" y="79"/>
                    </a:cubicBezTo>
                    <a:cubicBezTo>
                      <a:pt x="187" y="81"/>
                      <a:pt x="186" y="81"/>
                      <a:pt x="185" y="82"/>
                    </a:cubicBezTo>
                    <a:cubicBezTo>
                      <a:pt x="188" y="83"/>
                      <a:pt x="191" y="84"/>
                      <a:pt x="194" y="82"/>
                    </a:cubicBezTo>
                    <a:cubicBezTo>
                      <a:pt x="195" y="81"/>
                      <a:pt x="197" y="81"/>
                      <a:pt x="197" y="83"/>
                    </a:cubicBezTo>
                    <a:cubicBezTo>
                      <a:pt x="197" y="85"/>
                      <a:pt x="198" y="85"/>
                      <a:pt x="199" y="85"/>
                    </a:cubicBezTo>
                    <a:cubicBezTo>
                      <a:pt x="198" y="84"/>
                      <a:pt x="197" y="84"/>
                      <a:pt x="198" y="82"/>
                    </a:cubicBezTo>
                    <a:cubicBezTo>
                      <a:pt x="198" y="81"/>
                      <a:pt x="199" y="81"/>
                      <a:pt x="200" y="81"/>
                    </a:cubicBezTo>
                    <a:cubicBezTo>
                      <a:pt x="203" y="82"/>
                      <a:pt x="205" y="80"/>
                      <a:pt x="208" y="80"/>
                    </a:cubicBezTo>
                    <a:cubicBezTo>
                      <a:pt x="209" y="80"/>
                      <a:pt x="208" y="77"/>
                      <a:pt x="210" y="78"/>
                    </a:cubicBezTo>
                    <a:cubicBezTo>
                      <a:pt x="212" y="79"/>
                      <a:pt x="212" y="80"/>
                      <a:pt x="214" y="81"/>
                    </a:cubicBezTo>
                    <a:cubicBezTo>
                      <a:pt x="215" y="81"/>
                      <a:pt x="215" y="81"/>
                      <a:pt x="216" y="81"/>
                    </a:cubicBezTo>
                    <a:cubicBezTo>
                      <a:pt x="217" y="82"/>
                      <a:pt x="218" y="83"/>
                      <a:pt x="218" y="82"/>
                    </a:cubicBezTo>
                    <a:cubicBezTo>
                      <a:pt x="219" y="81"/>
                      <a:pt x="219" y="79"/>
                      <a:pt x="217" y="79"/>
                    </a:cubicBezTo>
                    <a:cubicBezTo>
                      <a:pt x="216" y="78"/>
                      <a:pt x="215" y="78"/>
                      <a:pt x="214" y="78"/>
                    </a:cubicBezTo>
                    <a:cubicBezTo>
                      <a:pt x="212" y="78"/>
                      <a:pt x="211" y="79"/>
                      <a:pt x="210" y="77"/>
                    </a:cubicBezTo>
                    <a:cubicBezTo>
                      <a:pt x="210" y="75"/>
                      <a:pt x="211" y="74"/>
                      <a:pt x="213" y="74"/>
                    </a:cubicBezTo>
                    <a:cubicBezTo>
                      <a:pt x="216" y="74"/>
                      <a:pt x="219" y="76"/>
                      <a:pt x="222" y="74"/>
                    </a:cubicBezTo>
                    <a:cubicBezTo>
                      <a:pt x="222" y="74"/>
                      <a:pt x="223" y="74"/>
                      <a:pt x="223" y="74"/>
                    </a:cubicBezTo>
                    <a:cubicBezTo>
                      <a:pt x="224" y="77"/>
                      <a:pt x="227" y="75"/>
                      <a:pt x="228" y="77"/>
                    </a:cubicBezTo>
                    <a:cubicBezTo>
                      <a:pt x="228" y="78"/>
                      <a:pt x="228" y="79"/>
                      <a:pt x="228" y="79"/>
                    </a:cubicBezTo>
                    <a:cubicBezTo>
                      <a:pt x="228" y="80"/>
                      <a:pt x="228" y="80"/>
                      <a:pt x="229" y="79"/>
                    </a:cubicBezTo>
                    <a:cubicBezTo>
                      <a:pt x="232" y="75"/>
                      <a:pt x="237" y="78"/>
                      <a:pt x="241" y="76"/>
                    </a:cubicBezTo>
                    <a:cubicBezTo>
                      <a:pt x="242" y="76"/>
                      <a:pt x="242" y="77"/>
                      <a:pt x="243" y="77"/>
                    </a:cubicBezTo>
                    <a:cubicBezTo>
                      <a:pt x="243" y="78"/>
                      <a:pt x="242" y="79"/>
                      <a:pt x="241" y="80"/>
                    </a:cubicBezTo>
                    <a:cubicBezTo>
                      <a:pt x="242" y="80"/>
                      <a:pt x="242" y="80"/>
                      <a:pt x="242" y="79"/>
                    </a:cubicBezTo>
                    <a:cubicBezTo>
                      <a:pt x="243" y="77"/>
                      <a:pt x="244" y="76"/>
                      <a:pt x="245" y="76"/>
                    </a:cubicBezTo>
                    <a:cubicBezTo>
                      <a:pt x="247" y="74"/>
                      <a:pt x="249" y="73"/>
                      <a:pt x="250" y="71"/>
                    </a:cubicBezTo>
                    <a:cubicBezTo>
                      <a:pt x="251" y="72"/>
                      <a:pt x="252" y="72"/>
                      <a:pt x="253" y="73"/>
                    </a:cubicBezTo>
                    <a:cubicBezTo>
                      <a:pt x="253" y="74"/>
                      <a:pt x="254" y="75"/>
                      <a:pt x="252" y="76"/>
                    </a:cubicBezTo>
                    <a:cubicBezTo>
                      <a:pt x="251" y="76"/>
                      <a:pt x="250" y="77"/>
                      <a:pt x="250" y="78"/>
                    </a:cubicBezTo>
                    <a:cubicBezTo>
                      <a:pt x="250" y="81"/>
                      <a:pt x="249" y="82"/>
                      <a:pt x="248" y="82"/>
                    </a:cubicBezTo>
                    <a:cubicBezTo>
                      <a:pt x="249" y="81"/>
                      <a:pt x="250" y="82"/>
                      <a:pt x="252" y="83"/>
                    </a:cubicBezTo>
                    <a:cubicBezTo>
                      <a:pt x="251" y="82"/>
                      <a:pt x="250" y="81"/>
                      <a:pt x="250" y="80"/>
                    </a:cubicBezTo>
                    <a:cubicBezTo>
                      <a:pt x="251" y="78"/>
                      <a:pt x="252" y="77"/>
                      <a:pt x="254" y="77"/>
                    </a:cubicBezTo>
                    <a:cubicBezTo>
                      <a:pt x="255" y="77"/>
                      <a:pt x="256" y="77"/>
                      <a:pt x="256" y="79"/>
                    </a:cubicBezTo>
                    <a:cubicBezTo>
                      <a:pt x="256" y="79"/>
                      <a:pt x="256" y="80"/>
                      <a:pt x="257" y="80"/>
                    </a:cubicBezTo>
                    <a:cubicBezTo>
                      <a:pt x="258" y="80"/>
                      <a:pt x="258" y="79"/>
                      <a:pt x="258" y="79"/>
                    </a:cubicBezTo>
                    <a:cubicBezTo>
                      <a:pt x="255" y="77"/>
                      <a:pt x="254" y="75"/>
                      <a:pt x="252" y="72"/>
                    </a:cubicBezTo>
                    <a:cubicBezTo>
                      <a:pt x="252" y="72"/>
                      <a:pt x="251" y="72"/>
                      <a:pt x="251" y="72"/>
                    </a:cubicBezTo>
                    <a:cubicBezTo>
                      <a:pt x="251" y="70"/>
                      <a:pt x="251" y="68"/>
                      <a:pt x="250" y="67"/>
                    </a:cubicBezTo>
                    <a:cubicBezTo>
                      <a:pt x="249" y="66"/>
                      <a:pt x="249" y="65"/>
                      <a:pt x="251" y="65"/>
                    </a:cubicBezTo>
                    <a:cubicBezTo>
                      <a:pt x="251" y="64"/>
                      <a:pt x="252" y="64"/>
                      <a:pt x="253" y="65"/>
                    </a:cubicBezTo>
                    <a:cubicBezTo>
                      <a:pt x="254" y="69"/>
                      <a:pt x="257" y="68"/>
                      <a:pt x="260" y="68"/>
                    </a:cubicBezTo>
                    <a:cubicBezTo>
                      <a:pt x="262" y="67"/>
                      <a:pt x="263" y="68"/>
                      <a:pt x="263" y="70"/>
                    </a:cubicBezTo>
                    <a:cubicBezTo>
                      <a:pt x="262" y="71"/>
                      <a:pt x="261" y="71"/>
                      <a:pt x="260" y="71"/>
                    </a:cubicBezTo>
                    <a:cubicBezTo>
                      <a:pt x="262" y="72"/>
                      <a:pt x="263" y="72"/>
                      <a:pt x="263" y="73"/>
                    </a:cubicBezTo>
                    <a:cubicBezTo>
                      <a:pt x="263" y="72"/>
                      <a:pt x="262" y="71"/>
                      <a:pt x="263" y="70"/>
                    </a:cubicBezTo>
                    <a:cubicBezTo>
                      <a:pt x="263" y="70"/>
                      <a:pt x="263" y="69"/>
                      <a:pt x="264" y="69"/>
                    </a:cubicBezTo>
                    <a:cubicBezTo>
                      <a:pt x="266" y="71"/>
                      <a:pt x="270" y="71"/>
                      <a:pt x="272" y="73"/>
                    </a:cubicBezTo>
                    <a:cubicBezTo>
                      <a:pt x="273" y="73"/>
                      <a:pt x="273" y="74"/>
                      <a:pt x="273" y="74"/>
                    </a:cubicBezTo>
                    <a:cubicBezTo>
                      <a:pt x="270" y="77"/>
                      <a:pt x="269" y="76"/>
                      <a:pt x="266" y="74"/>
                    </a:cubicBezTo>
                    <a:cubicBezTo>
                      <a:pt x="267" y="75"/>
                      <a:pt x="268" y="76"/>
                      <a:pt x="267" y="76"/>
                    </a:cubicBezTo>
                    <a:cubicBezTo>
                      <a:pt x="266" y="77"/>
                      <a:pt x="265" y="77"/>
                      <a:pt x="264" y="77"/>
                    </a:cubicBezTo>
                    <a:cubicBezTo>
                      <a:pt x="266" y="78"/>
                      <a:pt x="266" y="77"/>
                      <a:pt x="267" y="76"/>
                    </a:cubicBezTo>
                    <a:cubicBezTo>
                      <a:pt x="267" y="76"/>
                      <a:pt x="268" y="75"/>
                      <a:pt x="269" y="76"/>
                    </a:cubicBezTo>
                    <a:cubicBezTo>
                      <a:pt x="271" y="77"/>
                      <a:pt x="272" y="75"/>
                      <a:pt x="273" y="74"/>
                    </a:cubicBezTo>
                    <a:cubicBezTo>
                      <a:pt x="274" y="73"/>
                      <a:pt x="274" y="72"/>
                      <a:pt x="276" y="73"/>
                    </a:cubicBezTo>
                    <a:cubicBezTo>
                      <a:pt x="278" y="74"/>
                      <a:pt x="278" y="76"/>
                      <a:pt x="277" y="78"/>
                    </a:cubicBezTo>
                    <a:cubicBezTo>
                      <a:pt x="279" y="78"/>
                      <a:pt x="281" y="78"/>
                      <a:pt x="280" y="80"/>
                    </a:cubicBezTo>
                    <a:cubicBezTo>
                      <a:pt x="279" y="84"/>
                      <a:pt x="277" y="80"/>
                      <a:pt x="276" y="81"/>
                    </a:cubicBezTo>
                    <a:cubicBezTo>
                      <a:pt x="278" y="81"/>
                      <a:pt x="279" y="82"/>
                      <a:pt x="279" y="85"/>
                    </a:cubicBezTo>
                    <a:cubicBezTo>
                      <a:pt x="281" y="82"/>
                      <a:pt x="282" y="80"/>
                      <a:pt x="280" y="77"/>
                    </a:cubicBezTo>
                    <a:cubicBezTo>
                      <a:pt x="280" y="76"/>
                      <a:pt x="281" y="75"/>
                      <a:pt x="281" y="73"/>
                    </a:cubicBezTo>
                    <a:cubicBezTo>
                      <a:pt x="282" y="73"/>
                      <a:pt x="283" y="73"/>
                      <a:pt x="284" y="73"/>
                    </a:cubicBezTo>
                    <a:cubicBezTo>
                      <a:pt x="285" y="73"/>
                      <a:pt x="285" y="74"/>
                      <a:pt x="286" y="77"/>
                    </a:cubicBezTo>
                    <a:cubicBezTo>
                      <a:pt x="287" y="77"/>
                      <a:pt x="286" y="73"/>
                      <a:pt x="289" y="75"/>
                    </a:cubicBezTo>
                    <a:cubicBezTo>
                      <a:pt x="289" y="75"/>
                      <a:pt x="289" y="76"/>
                      <a:pt x="289" y="76"/>
                    </a:cubicBezTo>
                    <a:cubicBezTo>
                      <a:pt x="290" y="79"/>
                      <a:pt x="293" y="80"/>
                      <a:pt x="297" y="78"/>
                    </a:cubicBezTo>
                    <a:cubicBezTo>
                      <a:pt x="299" y="77"/>
                      <a:pt x="300" y="77"/>
                      <a:pt x="301" y="78"/>
                    </a:cubicBezTo>
                    <a:cubicBezTo>
                      <a:pt x="302" y="78"/>
                      <a:pt x="302" y="78"/>
                      <a:pt x="302" y="78"/>
                    </a:cubicBezTo>
                    <a:cubicBezTo>
                      <a:pt x="302" y="78"/>
                      <a:pt x="302" y="78"/>
                      <a:pt x="301" y="78"/>
                    </a:cubicBezTo>
                    <a:cubicBezTo>
                      <a:pt x="300" y="76"/>
                      <a:pt x="301" y="74"/>
                      <a:pt x="302" y="74"/>
                    </a:cubicBezTo>
                    <a:cubicBezTo>
                      <a:pt x="304" y="73"/>
                      <a:pt x="306" y="75"/>
                      <a:pt x="305" y="76"/>
                    </a:cubicBezTo>
                    <a:cubicBezTo>
                      <a:pt x="305" y="80"/>
                      <a:pt x="308" y="79"/>
                      <a:pt x="310" y="80"/>
                    </a:cubicBezTo>
                    <a:cubicBezTo>
                      <a:pt x="310" y="80"/>
                      <a:pt x="311" y="80"/>
                      <a:pt x="312" y="80"/>
                    </a:cubicBezTo>
                    <a:cubicBezTo>
                      <a:pt x="313" y="81"/>
                      <a:pt x="313" y="81"/>
                      <a:pt x="313" y="79"/>
                    </a:cubicBezTo>
                    <a:cubicBezTo>
                      <a:pt x="313" y="77"/>
                      <a:pt x="314" y="75"/>
                      <a:pt x="313" y="73"/>
                    </a:cubicBezTo>
                    <a:cubicBezTo>
                      <a:pt x="313" y="74"/>
                      <a:pt x="313" y="73"/>
                      <a:pt x="313" y="74"/>
                    </a:cubicBezTo>
                    <a:cubicBezTo>
                      <a:pt x="314" y="76"/>
                      <a:pt x="312" y="77"/>
                      <a:pt x="310" y="76"/>
                    </a:cubicBezTo>
                    <a:cubicBezTo>
                      <a:pt x="309" y="76"/>
                      <a:pt x="308" y="75"/>
                      <a:pt x="309" y="75"/>
                    </a:cubicBezTo>
                    <a:cubicBezTo>
                      <a:pt x="310" y="74"/>
                      <a:pt x="309" y="73"/>
                      <a:pt x="310" y="73"/>
                    </a:cubicBezTo>
                    <a:cubicBezTo>
                      <a:pt x="310" y="71"/>
                      <a:pt x="310" y="68"/>
                      <a:pt x="312" y="68"/>
                    </a:cubicBezTo>
                    <a:cubicBezTo>
                      <a:pt x="314" y="67"/>
                      <a:pt x="316" y="69"/>
                      <a:pt x="318" y="69"/>
                    </a:cubicBezTo>
                    <a:cubicBezTo>
                      <a:pt x="318" y="69"/>
                      <a:pt x="318" y="70"/>
                      <a:pt x="318" y="70"/>
                    </a:cubicBezTo>
                    <a:cubicBezTo>
                      <a:pt x="318" y="72"/>
                      <a:pt x="318" y="72"/>
                      <a:pt x="320" y="71"/>
                    </a:cubicBezTo>
                    <a:cubicBezTo>
                      <a:pt x="321" y="70"/>
                      <a:pt x="322" y="70"/>
                      <a:pt x="324" y="71"/>
                    </a:cubicBezTo>
                    <a:cubicBezTo>
                      <a:pt x="325" y="72"/>
                      <a:pt x="323" y="73"/>
                      <a:pt x="323" y="74"/>
                    </a:cubicBezTo>
                    <a:cubicBezTo>
                      <a:pt x="322" y="75"/>
                      <a:pt x="322" y="76"/>
                      <a:pt x="321" y="77"/>
                    </a:cubicBezTo>
                    <a:cubicBezTo>
                      <a:pt x="322" y="77"/>
                      <a:pt x="323" y="76"/>
                      <a:pt x="324" y="76"/>
                    </a:cubicBezTo>
                    <a:cubicBezTo>
                      <a:pt x="325" y="76"/>
                      <a:pt x="326" y="76"/>
                      <a:pt x="326" y="77"/>
                    </a:cubicBezTo>
                    <a:cubicBezTo>
                      <a:pt x="327" y="78"/>
                      <a:pt x="325" y="77"/>
                      <a:pt x="324" y="78"/>
                    </a:cubicBezTo>
                    <a:cubicBezTo>
                      <a:pt x="323" y="79"/>
                      <a:pt x="322" y="80"/>
                      <a:pt x="320" y="80"/>
                    </a:cubicBezTo>
                    <a:cubicBezTo>
                      <a:pt x="322" y="80"/>
                      <a:pt x="324" y="80"/>
                      <a:pt x="324" y="78"/>
                    </a:cubicBezTo>
                    <a:cubicBezTo>
                      <a:pt x="326" y="77"/>
                      <a:pt x="326" y="80"/>
                      <a:pt x="328" y="80"/>
                    </a:cubicBezTo>
                    <a:cubicBezTo>
                      <a:pt x="328" y="79"/>
                      <a:pt x="328" y="79"/>
                      <a:pt x="328" y="78"/>
                    </a:cubicBezTo>
                    <a:cubicBezTo>
                      <a:pt x="327" y="77"/>
                      <a:pt x="327" y="76"/>
                      <a:pt x="329" y="75"/>
                    </a:cubicBezTo>
                    <a:cubicBezTo>
                      <a:pt x="330" y="75"/>
                      <a:pt x="331" y="76"/>
                      <a:pt x="332" y="77"/>
                    </a:cubicBezTo>
                    <a:cubicBezTo>
                      <a:pt x="332" y="78"/>
                      <a:pt x="332" y="80"/>
                      <a:pt x="332" y="81"/>
                    </a:cubicBezTo>
                    <a:cubicBezTo>
                      <a:pt x="332" y="82"/>
                      <a:pt x="331" y="82"/>
                      <a:pt x="331" y="82"/>
                    </a:cubicBezTo>
                    <a:cubicBezTo>
                      <a:pt x="331" y="82"/>
                      <a:pt x="332" y="82"/>
                      <a:pt x="332" y="81"/>
                    </a:cubicBezTo>
                    <a:cubicBezTo>
                      <a:pt x="333" y="80"/>
                      <a:pt x="334" y="81"/>
                      <a:pt x="335" y="82"/>
                    </a:cubicBezTo>
                    <a:cubicBezTo>
                      <a:pt x="336" y="83"/>
                      <a:pt x="335" y="83"/>
                      <a:pt x="334" y="84"/>
                    </a:cubicBezTo>
                    <a:cubicBezTo>
                      <a:pt x="333" y="84"/>
                      <a:pt x="335" y="86"/>
                      <a:pt x="334" y="86"/>
                    </a:cubicBezTo>
                    <a:cubicBezTo>
                      <a:pt x="335" y="83"/>
                      <a:pt x="337" y="82"/>
                      <a:pt x="340" y="82"/>
                    </a:cubicBezTo>
                    <a:cubicBezTo>
                      <a:pt x="341" y="83"/>
                      <a:pt x="342" y="82"/>
                      <a:pt x="342" y="83"/>
                    </a:cubicBezTo>
                    <a:cubicBezTo>
                      <a:pt x="342" y="85"/>
                      <a:pt x="342" y="85"/>
                      <a:pt x="340" y="86"/>
                    </a:cubicBezTo>
                    <a:cubicBezTo>
                      <a:pt x="340" y="86"/>
                      <a:pt x="339" y="86"/>
                      <a:pt x="339" y="87"/>
                    </a:cubicBezTo>
                    <a:cubicBezTo>
                      <a:pt x="341" y="86"/>
                      <a:pt x="343" y="84"/>
                      <a:pt x="344" y="83"/>
                    </a:cubicBezTo>
                    <a:cubicBezTo>
                      <a:pt x="345" y="82"/>
                      <a:pt x="346" y="81"/>
                      <a:pt x="347" y="83"/>
                    </a:cubicBezTo>
                    <a:cubicBezTo>
                      <a:pt x="348" y="84"/>
                      <a:pt x="348" y="85"/>
                      <a:pt x="346" y="86"/>
                    </a:cubicBezTo>
                    <a:cubicBezTo>
                      <a:pt x="346" y="86"/>
                      <a:pt x="345" y="86"/>
                      <a:pt x="345" y="86"/>
                    </a:cubicBezTo>
                    <a:cubicBezTo>
                      <a:pt x="347" y="86"/>
                      <a:pt x="350" y="87"/>
                      <a:pt x="352" y="87"/>
                    </a:cubicBezTo>
                    <a:cubicBezTo>
                      <a:pt x="351" y="87"/>
                      <a:pt x="350" y="86"/>
                      <a:pt x="349" y="85"/>
                    </a:cubicBezTo>
                    <a:cubicBezTo>
                      <a:pt x="348" y="84"/>
                      <a:pt x="348" y="83"/>
                      <a:pt x="350" y="82"/>
                    </a:cubicBezTo>
                    <a:cubicBezTo>
                      <a:pt x="351" y="81"/>
                      <a:pt x="351" y="80"/>
                      <a:pt x="352" y="79"/>
                    </a:cubicBezTo>
                    <a:cubicBezTo>
                      <a:pt x="352" y="79"/>
                      <a:pt x="353" y="79"/>
                      <a:pt x="353" y="79"/>
                    </a:cubicBezTo>
                    <a:cubicBezTo>
                      <a:pt x="354" y="79"/>
                      <a:pt x="354" y="79"/>
                      <a:pt x="355" y="79"/>
                    </a:cubicBezTo>
                    <a:cubicBezTo>
                      <a:pt x="357" y="80"/>
                      <a:pt x="359" y="80"/>
                      <a:pt x="360" y="78"/>
                    </a:cubicBezTo>
                    <a:cubicBezTo>
                      <a:pt x="361" y="77"/>
                      <a:pt x="363" y="76"/>
                      <a:pt x="365" y="77"/>
                    </a:cubicBezTo>
                    <a:cubicBezTo>
                      <a:pt x="366" y="78"/>
                      <a:pt x="368" y="78"/>
                      <a:pt x="366" y="80"/>
                    </a:cubicBezTo>
                    <a:cubicBezTo>
                      <a:pt x="365" y="81"/>
                      <a:pt x="367" y="82"/>
                      <a:pt x="370" y="82"/>
                    </a:cubicBezTo>
                    <a:cubicBezTo>
                      <a:pt x="369" y="82"/>
                      <a:pt x="367" y="81"/>
                      <a:pt x="367" y="79"/>
                    </a:cubicBezTo>
                    <a:cubicBezTo>
                      <a:pt x="368" y="78"/>
                      <a:pt x="369" y="79"/>
                      <a:pt x="370" y="79"/>
                    </a:cubicBezTo>
                    <a:cubicBezTo>
                      <a:pt x="372" y="79"/>
                      <a:pt x="374" y="79"/>
                      <a:pt x="374" y="81"/>
                    </a:cubicBezTo>
                    <a:cubicBezTo>
                      <a:pt x="376" y="85"/>
                      <a:pt x="379" y="84"/>
                      <a:pt x="382" y="84"/>
                    </a:cubicBezTo>
                    <a:cubicBezTo>
                      <a:pt x="384" y="83"/>
                      <a:pt x="385" y="84"/>
                      <a:pt x="386" y="86"/>
                    </a:cubicBezTo>
                    <a:cubicBezTo>
                      <a:pt x="387" y="88"/>
                      <a:pt x="385" y="88"/>
                      <a:pt x="384" y="89"/>
                    </a:cubicBezTo>
                    <a:cubicBezTo>
                      <a:pt x="384" y="89"/>
                      <a:pt x="384" y="89"/>
                      <a:pt x="384" y="90"/>
                    </a:cubicBezTo>
                    <a:cubicBezTo>
                      <a:pt x="383" y="90"/>
                      <a:pt x="384" y="90"/>
                      <a:pt x="384" y="90"/>
                    </a:cubicBezTo>
                    <a:cubicBezTo>
                      <a:pt x="384" y="89"/>
                      <a:pt x="385" y="88"/>
                      <a:pt x="386" y="88"/>
                    </a:cubicBezTo>
                    <a:cubicBezTo>
                      <a:pt x="388" y="89"/>
                      <a:pt x="386" y="91"/>
                      <a:pt x="387" y="92"/>
                    </a:cubicBezTo>
                    <a:cubicBezTo>
                      <a:pt x="388" y="90"/>
                      <a:pt x="390" y="91"/>
                      <a:pt x="392" y="92"/>
                    </a:cubicBezTo>
                    <a:cubicBezTo>
                      <a:pt x="391" y="91"/>
                      <a:pt x="390" y="89"/>
                      <a:pt x="388" y="89"/>
                    </a:cubicBezTo>
                    <a:cubicBezTo>
                      <a:pt x="388" y="89"/>
                      <a:pt x="387" y="88"/>
                      <a:pt x="387" y="87"/>
                    </a:cubicBezTo>
                    <a:cubicBezTo>
                      <a:pt x="387" y="86"/>
                      <a:pt x="386" y="85"/>
                      <a:pt x="387" y="84"/>
                    </a:cubicBezTo>
                    <a:cubicBezTo>
                      <a:pt x="389" y="83"/>
                      <a:pt x="389" y="84"/>
                      <a:pt x="391" y="85"/>
                    </a:cubicBezTo>
                    <a:cubicBezTo>
                      <a:pt x="392" y="85"/>
                      <a:pt x="394" y="86"/>
                      <a:pt x="394" y="88"/>
                    </a:cubicBezTo>
                    <a:cubicBezTo>
                      <a:pt x="394" y="89"/>
                      <a:pt x="395" y="89"/>
                      <a:pt x="396" y="89"/>
                    </a:cubicBezTo>
                    <a:cubicBezTo>
                      <a:pt x="398" y="89"/>
                      <a:pt x="400" y="91"/>
                      <a:pt x="402" y="88"/>
                    </a:cubicBezTo>
                    <a:cubicBezTo>
                      <a:pt x="403" y="87"/>
                      <a:pt x="405" y="88"/>
                      <a:pt x="406" y="90"/>
                    </a:cubicBezTo>
                    <a:cubicBezTo>
                      <a:pt x="406" y="91"/>
                      <a:pt x="407" y="92"/>
                      <a:pt x="407" y="93"/>
                    </a:cubicBezTo>
                    <a:cubicBezTo>
                      <a:pt x="408" y="94"/>
                      <a:pt x="408" y="95"/>
                      <a:pt x="408" y="96"/>
                    </a:cubicBezTo>
                    <a:cubicBezTo>
                      <a:pt x="409" y="94"/>
                      <a:pt x="409" y="91"/>
                      <a:pt x="409" y="89"/>
                    </a:cubicBezTo>
                    <a:cubicBezTo>
                      <a:pt x="409" y="88"/>
                      <a:pt x="410" y="86"/>
                      <a:pt x="412" y="86"/>
                    </a:cubicBezTo>
                    <a:cubicBezTo>
                      <a:pt x="414" y="87"/>
                      <a:pt x="413" y="88"/>
                      <a:pt x="413" y="89"/>
                    </a:cubicBezTo>
                    <a:cubicBezTo>
                      <a:pt x="413" y="90"/>
                      <a:pt x="414" y="91"/>
                      <a:pt x="413" y="93"/>
                    </a:cubicBezTo>
                    <a:cubicBezTo>
                      <a:pt x="412" y="94"/>
                      <a:pt x="414" y="94"/>
                      <a:pt x="415" y="94"/>
                    </a:cubicBezTo>
                    <a:cubicBezTo>
                      <a:pt x="416" y="94"/>
                      <a:pt x="417" y="94"/>
                      <a:pt x="418" y="93"/>
                    </a:cubicBezTo>
                    <a:cubicBezTo>
                      <a:pt x="418" y="93"/>
                      <a:pt x="418" y="94"/>
                      <a:pt x="418" y="93"/>
                    </a:cubicBezTo>
                    <a:cubicBezTo>
                      <a:pt x="418" y="93"/>
                      <a:pt x="418" y="93"/>
                      <a:pt x="418" y="93"/>
                    </a:cubicBezTo>
                    <a:cubicBezTo>
                      <a:pt x="417" y="92"/>
                      <a:pt x="415" y="92"/>
                      <a:pt x="416" y="90"/>
                    </a:cubicBezTo>
                    <a:cubicBezTo>
                      <a:pt x="417" y="88"/>
                      <a:pt x="418" y="89"/>
                      <a:pt x="420" y="89"/>
                    </a:cubicBezTo>
                    <a:cubicBezTo>
                      <a:pt x="421" y="90"/>
                      <a:pt x="422" y="91"/>
                      <a:pt x="422" y="92"/>
                    </a:cubicBezTo>
                    <a:cubicBezTo>
                      <a:pt x="422" y="93"/>
                      <a:pt x="422" y="93"/>
                      <a:pt x="422" y="93"/>
                    </a:cubicBezTo>
                    <a:cubicBezTo>
                      <a:pt x="422" y="95"/>
                      <a:pt x="422" y="96"/>
                      <a:pt x="422" y="98"/>
                    </a:cubicBezTo>
                    <a:cubicBezTo>
                      <a:pt x="425" y="94"/>
                      <a:pt x="428" y="92"/>
                      <a:pt x="432" y="95"/>
                    </a:cubicBezTo>
                    <a:cubicBezTo>
                      <a:pt x="433" y="95"/>
                      <a:pt x="435" y="95"/>
                      <a:pt x="437" y="95"/>
                    </a:cubicBezTo>
                    <a:cubicBezTo>
                      <a:pt x="438" y="94"/>
                      <a:pt x="440" y="95"/>
                      <a:pt x="441" y="96"/>
                    </a:cubicBezTo>
                    <a:cubicBezTo>
                      <a:pt x="440" y="95"/>
                      <a:pt x="440" y="94"/>
                      <a:pt x="440" y="93"/>
                    </a:cubicBezTo>
                    <a:cubicBezTo>
                      <a:pt x="439" y="91"/>
                      <a:pt x="438" y="91"/>
                      <a:pt x="436" y="92"/>
                    </a:cubicBezTo>
                    <a:cubicBezTo>
                      <a:pt x="434" y="93"/>
                      <a:pt x="431" y="93"/>
                      <a:pt x="429" y="94"/>
                    </a:cubicBezTo>
                    <a:cubicBezTo>
                      <a:pt x="428" y="94"/>
                      <a:pt x="427" y="94"/>
                      <a:pt x="427" y="93"/>
                    </a:cubicBezTo>
                    <a:cubicBezTo>
                      <a:pt x="427" y="92"/>
                      <a:pt x="427" y="91"/>
                      <a:pt x="428" y="91"/>
                    </a:cubicBezTo>
                    <a:cubicBezTo>
                      <a:pt x="429" y="91"/>
                      <a:pt x="430" y="91"/>
                      <a:pt x="431" y="91"/>
                    </a:cubicBezTo>
                    <a:cubicBezTo>
                      <a:pt x="431" y="90"/>
                      <a:pt x="432" y="90"/>
                      <a:pt x="433" y="90"/>
                    </a:cubicBezTo>
                    <a:cubicBezTo>
                      <a:pt x="432" y="90"/>
                      <a:pt x="431" y="91"/>
                      <a:pt x="431" y="91"/>
                    </a:cubicBezTo>
                    <a:cubicBezTo>
                      <a:pt x="430" y="91"/>
                      <a:pt x="430" y="90"/>
                      <a:pt x="430" y="90"/>
                    </a:cubicBezTo>
                    <a:cubicBezTo>
                      <a:pt x="430" y="88"/>
                      <a:pt x="432" y="87"/>
                      <a:pt x="430" y="85"/>
                    </a:cubicBezTo>
                    <a:cubicBezTo>
                      <a:pt x="430" y="85"/>
                      <a:pt x="433" y="85"/>
                      <a:pt x="435" y="84"/>
                    </a:cubicBezTo>
                    <a:cubicBezTo>
                      <a:pt x="436" y="83"/>
                      <a:pt x="437" y="84"/>
                      <a:pt x="437" y="85"/>
                    </a:cubicBezTo>
                    <a:cubicBezTo>
                      <a:pt x="437" y="89"/>
                      <a:pt x="439" y="88"/>
                      <a:pt x="442" y="88"/>
                    </a:cubicBezTo>
                    <a:cubicBezTo>
                      <a:pt x="443" y="88"/>
                      <a:pt x="444" y="88"/>
                      <a:pt x="445" y="90"/>
                    </a:cubicBezTo>
                    <a:cubicBezTo>
                      <a:pt x="445" y="91"/>
                      <a:pt x="447" y="91"/>
                      <a:pt x="448" y="90"/>
                    </a:cubicBezTo>
                    <a:cubicBezTo>
                      <a:pt x="452" y="88"/>
                      <a:pt x="455" y="88"/>
                      <a:pt x="458" y="91"/>
                    </a:cubicBezTo>
                    <a:cubicBezTo>
                      <a:pt x="459" y="93"/>
                      <a:pt x="460" y="92"/>
                      <a:pt x="461" y="91"/>
                    </a:cubicBezTo>
                    <a:cubicBezTo>
                      <a:pt x="462" y="90"/>
                      <a:pt x="461" y="90"/>
                      <a:pt x="460" y="89"/>
                    </a:cubicBezTo>
                    <a:cubicBezTo>
                      <a:pt x="459" y="89"/>
                      <a:pt x="459" y="88"/>
                      <a:pt x="458" y="87"/>
                    </a:cubicBezTo>
                    <a:cubicBezTo>
                      <a:pt x="458" y="86"/>
                      <a:pt x="457" y="85"/>
                      <a:pt x="459" y="85"/>
                    </a:cubicBezTo>
                    <a:cubicBezTo>
                      <a:pt x="461" y="85"/>
                      <a:pt x="460" y="84"/>
                      <a:pt x="459" y="83"/>
                    </a:cubicBezTo>
                    <a:cubicBezTo>
                      <a:pt x="459" y="83"/>
                      <a:pt x="458" y="82"/>
                      <a:pt x="458" y="83"/>
                    </a:cubicBezTo>
                    <a:cubicBezTo>
                      <a:pt x="456" y="85"/>
                      <a:pt x="453" y="85"/>
                      <a:pt x="451" y="87"/>
                    </a:cubicBezTo>
                    <a:cubicBezTo>
                      <a:pt x="451" y="88"/>
                      <a:pt x="449" y="89"/>
                      <a:pt x="448" y="88"/>
                    </a:cubicBezTo>
                    <a:cubicBezTo>
                      <a:pt x="446" y="86"/>
                      <a:pt x="447" y="85"/>
                      <a:pt x="448" y="84"/>
                    </a:cubicBezTo>
                    <a:cubicBezTo>
                      <a:pt x="449" y="83"/>
                      <a:pt x="449" y="80"/>
                      <a:pt x="451" y="80"/>
                    </a:cubicBezTo>
                    <a:cubicBezTo>
                      <a:pt x="452" y="80"/>
                      <a:pt x="452" y="80"/>
                      <a:pt x="452" y="79"/>
                    </a:cubicBezTo>
                    <a:cubicBezTo>
                      <a:pt x="452" y="78"/>
                      <a:pt x="451" y="77"/>
                      <a:pt x="452" y="77"/>
                    </a:cubicBezTo>
                    <a:cubicBezTo>
                      <a:pt x="454" y="76"/>
                      <a:pt x="456" y="76"/>
                      <a:pt x="457" y="78"/>
                    </a:cubicBezTo>
                    <a:cubicBezTo>
                      <a:pt x="458" y="79"/>
                      <a:pt x="461" y="78"/>
                      <a:pt x="463" y="79"/>
                    </a:cubicBezTo>
                    <a:cubicBezTo>
                      <a:pt x="463" y="80"/>
                      <a:pt x="464" y="78"/>
                      <a:pt x="466" y="78"/>
                    </a:cubicBezTo>
                    <a:cubicBezTo>
                      <a:pt x="464" y="78"/>
                      <a:pt x="463" y="77"/>
                      <a:pt x="463" y="75"/>
                    </a:cubicBezTo>
                    <a:cubicBezTo>
                      <a:pt x="463" y="74"/>
                      <a:pt x="463" y="73"/>
                      <a:pt x="465" y="74"/>
                    </a:cubicBezTo>
                    <a:cubicBezTo>
                      <a:pt x="469" y="75"/>
                      <a:pt x="473" y="75"/>
                      <a:pt x="476" y="77"/>
                    </a:cubicBezTo>
                    <a:cubicBezTo>
                      <a:pt x="474" y="76"/>
                      <a:pt x="472" y="75"/>
                      <a:pt x="470" y="73"/>
                    </a:cubicBezTo>
                    <a:cubicBezTo>
                      <a:pt x="470" y="72"/>
                      <a:pt x="470" y="72"/>
                      <a:pt x="471" y="72"/>
                    </a:cubicBezTo>
                    <a:cubicBezTo>
                      <a:pt x="473" y="71"/>
                      <a:pt x="473" y="71"/>
                      <a:pt x="472" y="69"/>
                    </a:cubicBezTo>
                    <a:cubicBezTo>
                      <a:pt x="474" y="68"/>
                      <a:pt x="475" y="69"/>
                      <a:pt x="476" y="69"/>
                    </a:cubicBezTo>
                    <a:cubicBezTo>
                      <a:pt x="475" y="69"/>
                      <a:pt x="473" y="69"/>
                      <a:pt x="473" y="67"/>
                    </a:cubicBezTo>
                    <a:cubicBezTo>
                      <a:pt x="473" y="65"/>
                      <a:pt x="476" y="67"/>
                      <a:pt x="477" y="65"/>
                    </a:cubicBezTo>
                    <a:cubicBezTo>
                      <a:pt x="475" y="66"/>
                      <a:pt x="472" y="65"/>
                      <a:pt x="472" y="69"/>
                    </a:cubicBezTo>
                    <a:cubicBezTo>
                      <a:pt x="471" y="70"/>
                      <a:pt x="471" y="71"/>
                      <a:pt x="470" y="72"/>
                    </a:cubicBezTo>
                    <a:cubicBezTo>
                      <a:pt x="469" y="74"/>
                      <a:pt x="468" y="74"/>
                      <a:pt x="467" y="75"/>
                    </a:cubicBezTo>
                    <a:cubicBezTo>
                      <a:pt x="465" y="75"/>
                      <a:pt x="465" y="74"/>
                      <a:pt x="464" y="73"/>
                    </a:cubicBezTo>
                    <a:cubicBezTo>
                      <a:pt x="464" y="72"/>
                      <a:pt x="465" y="71"/>
                      <a:pt x="466" y="71"/>
                    </a:cubicBezTo>
                    <a:cubicBezTo>
                      <a:pt x="467" y="72"/>
                      <a:pt x="467" y="70"/>
                      <a:pt x="468" y="70"/>
                    </a:cubicBezTo>
                    <a:cubicBezTo>
                      <a:pt x="469" y="69"/>
                      <a:pt x="469" y="68"/>
                      <a:pt x="468" y="68"/>
                    </a:cubicBezTo>
                    <a:cubicBezTo>
                      <a:pt x="467" y="67"/>
                      <a:pt x="466" y="66"/>
                      <a:pt x="465" y="65"/>
                    </a:cubicBezTo>
                    <a:cubicBezTo>
                      <a:pt x="465" y="65"/>
                      <a:pt x="464" y="65"/>
                      <a:pt x="464" y="65"/>
                    </a:cubicBezTo>
                    <a:cubicBezTo>
                      <a:pt x="463" y="65"/>
                      <a:pt x="463" y="65"/>
                      <a:pt x="464" y="65"/>
                    </a:cubicBezTo>
                    <a:cubicBezTo>
                      <a:pt x="464" y="65"/>
                      <a:pt x="465" y="65"/>
                      <a:pt x="465" y="65"/>
                    </a:cubicBezTo>
                    <a:cubicBezTo>
                      <a:pt x="465" y="67"/>
                      <a:pt x="468" y="67"/>
                      <a:pt x="468" y="70"/>
                    </a:cubicBezTo>
                    <a:cubicBezTo>
                      <a:pt x="467" y="70"/>
                      <a:pt x="467" y="72"/>
                      <a:pt x="465" y="70"/>
                    </a:cubicBezTo>
                    <a:cubicBezTo>
                      <a:pt x="465" y="70"/>
                      <a:pt x="465" y="71"/>
                      <a:pt x="465" y="71"/>
                    </a:cubicBezTo>
                    <a:cubicBezTo>
                      <a:pt x="464" y="73"/>
                      <a:pt x="463" y="74"/>
                      <a:pt x="460" y="73"/>
                    </a:cubicBezTo>
                    <a:cubicBezTo>
                      <a:pt x="460" y="73"/>
                      <a:pt x="459" y="73"/>
                      <a:pt x="459" y="73"/>
                    </a:cubicBezTo>
                    <a:cubicBezTo>
                      <a:pt x="455" y="74"/>
                      <a:pt x="455" y="74"/>
                      <a:pt x="455" y="69"/>
                    </a:cubicBezTo>
                    <a:cubicBezTo>
                      <a:pt x="454" y="70"/>
                      <a:pt x="455" y="72"/>
                      <a:pt x="454" y="72"/>
                    </a:cubicBezTo>
                    <a:cubicBezTo>
                      <a:pt x="453" y="73"/>
                      <a:pt x="452" y="74"/>
                      <a:pt x="452" y="72"/>
                    </a:cubicBezTo>
                    <a:cubicBezTo>
                      <a:pt x="450" y="71"/>
                      <a:pt x="449" y="69"/>
                      <a:pt x="448" y="67"/>
                    </a:cubicBezTo>
                    <a:cubicBezTo>
                      <a:pt x="447" y="66"/>
                      <a:pt x="449" y="66"/>
                      <a:pt x="450" y="65"/>
                    </a:cubicBezTo>
                    <a:cubicBezTo>
                      <a:pt x="452" y="64"/>
                      <a:pt x="455" y="66"/>
                      <a:pt x="457" y="66"/>
                    </a:cubicBezTo>
                    <a:cubicBezTo>
                      <a:pt x="458" y="65"/>
                      <a:pt x="459" y="66"/>
                      <a:pt x="460" y="64"/>
                    </a:cubicBezTo>
                    <a:cubicBezTo>
                      <a:pt x="460" y="63"/>
                      <a:pt x="462" y="62"/>
                      <a:pt x="463" y="62"/>
                    </a:cubicBezTo>
                    <a:cubicBezTo>
                      <a:pt x="469" y="61"/>
                      <a:pt x="470" y="60"/>
                      <a:pt x="469" y="54"/>
                    </a:cubicBezTo>
                    <a:cubicBezTo>
                      <a:pt x="469" y="53"/>
                      <a:pt x="469" y="52"/>
                      <a:pt x="470" y="52"/>
                    </a:cubicBezTo>
                    <a:cubicBezTo>
                      <a:pt x="472" y="51"/>
                      <a:pt x="472" y="52"/>
                      <a:pt x="473" y="52"/>
                    </a:cubicBezTo>
                    <a:cubicBezTo>
                      <a:pt x="475" y="53"/>
                      <a:pt x="477" y="55"/>
                      <a:pt x="479" y="53"/>
                    </a:cubicBezTo>
                    <a:cubicBezTo>
                      <a:pt x="481" y="52"/>
                      <a:pt x="482" y="54"/>
                      <a:pt x="482" y="55"/>
                    </a:cubicBezTo>
                    <a:cubicBezTo>
                      <a:pt x="484" y="53"/>
                      <a:pt x="485" y="52"/>
                      <a:pt x="488" y="53"/>
                    </a:cubicBezTo>
                    <a:cubicBezTo>
                      <a:pt x="491" y="54"/>
                      <a:pt x="495" y="51"/>
                      <a:pt x="498" y="52"/>
                    </a:cubicBezTo>
                    <a:cubicBezTo>
                      <a:pt x="499" y="53"/>
                      <a:pt x="499" y="52"/>
                      <a:pt x="499" y="52"/>
                    </a:cubicBezTo>
                    <a:cubicBezTo>
                      <a:pt x="498" y="50"/>
                      <a:pt x="499" y="50"/>
                      <a:pt x="500" y="51"/>
                    </a:cubicBezTo>
                    <a:cubicBezTo>
                      <a:pt x="500" y="50"/>
                      <a:pt x="498" y="50"/>
                      <a:pt x="498" y="49"/>
                    </a:cubicBezTo>
                    <a:cubicBezTo>
                      <a:pt x="498" y="47"/>
                      <a:pt x="493" y="46"/>
                      <a:pt x="495" y="43"/>
                    </a:cubicBezTo>
                    <a:cubicBezTo>
                      <a:pt x="496" y="42"/>
                      <a:pt x="496" y="42"/>
                      <a:pt x="496" y="42"/>
                    </a:cubicBezTo>
                    <a:cubicBezTo>
                      <a:pt x="496" y="42"/>
                      <a:pt x="496" y="43"/>
                      <a:pt x="495" y="43"/>
                    </a:cubicBezTo>
                    <a:cubicBezTo>
                      <a:pt x="492" y="41"/>
                      <a:pt x="491" y="40"/>
                      <a:pt x="493" y="38"/>
                    </a:cubicBezTo>
                    <a:cubicBezTo>
                      <a:pt x="493" y="38"/>
                      <a:pt x="494" y="37"/>
                      <a:pt x="494" y="37"/>
                    </a:cubicBezTo>
                    <a:cubicBezTo>
                      <a:pt x="497" y="38"/>
                      <a:pt x="500" y="37"/>
                      <a:pt x="502" y="39"/>
                    </a:cubicBezTo>
                    <a:cubicBezTo>
                      <a:pt x="504" y="40"/>
                      <a:pt x="504" y="41"/>
                      <a:pt x="502" y="43"/>
                    </a:cubicBezTo>
                    <a:cubicBezTo>
                      <a:pt x="502" y="43"/>
                      <a:pt x="501" y="43"/>
                      <a:pt x="501" y="44"/>
                    </a:cubicBezTo>
                    <a:cubicBezTo>
                      <a:pt x="500" y="45"/>
                      <a:pt x="499" y="46"/>
                      <a:pt x="501" y="48"/>
                    </a:cubicBezTo>
                    <a:cubicBezTo>
                      <a:pt x="503" y="49"/>
                      <a:pt x="504" y="47"/>
                      <a:pt x="505" y="46"/>
                    </a:cubicBezTo>
                    <a:cubicBezTo>
                      <a:pt x="506" y="45"/>
                      <a:pt x="506" y="43"/>
                      <a:pt x="508" y="43"/>
                    </a:cubicBezTo>
                    <a:cubicBezTo>
                      <a:pt x="508" y="43"/>
                      <a:pt x="509" y="43"/>
                      <a:pt x="509" y="43"/>
                    </a:cubicBezTo>
                    <a:cubicBezTo>
                      <a:pt x="511" y="44"/>
                      <a:pt x="511" y="45"/>
                      <a:pt x="510" y="46"/>
                    </a:cubicBezTo>
                    <a:cubicBezTo>
                      <a:pt x="508" y="48"/>
                      <a:pt x="507" y="49"/>
                      <a:pt x="508" y="52"/>
                    </a:cubicBezTo>
                    <a:cubicBezTo>
                      <a:pt x="509" y="53"/>
                      <a:pt x="508" y="54"/>
                      <a:pt x="507" y="55"/>
                    </a:cubicBezTo>
                    <a:cubicBezTo>
                      <a:pt x="505" y="57"/>
                      <a:pt x="503" y="60"/>
                      <a:pt x="500" y="62"/>
                    </a:cubicBezTo>
                    <a:cubicBezTo>
                      <a:pt x="503" y="62"/>
                      <a:pt x="503" y="59"/>
                      <a:pt x="505" y="58"/>
                    </a:cubicBezTo>
                    <a:cubicBezTo>
                      <a:pt x="505" y="58"/>
                      <a:pt x="505" y="58"/>
                      <a:pt x="505" y="57"/>
                    </a:cubicBezTo>
                    <a:cubicBezTo>
                      <a:pt x="507" y="53"/>
                      <a:pt x="512" y="52"/>
                      <a:pt x="516" y="53"/>
                    </a:cubicBezTo>
                    <a:cubicBezTo>
                      <a:pt x="517" y="53"/>
                      <a:pt x="518" y="53"/>
                      <a:pt x="519" y="54"/>
                    </a:cubicBezTo>
                    <a:cubicBezTo>
                      <a:pt x="520" y="54"/>
                      <a:pt x="521" y="54"/>
                      <a:pt x="521" y="54"/>
                    </a:cubicBezTo>
                    <a:cubicBezTo>
                      <a:pt x="523" y="55"/>
                      <a:pt x="520" y="58"/>
                      <a:pt x="523" y="57"/>
                    </a:cubicBezTo>
                    <a:cubicBezTo>
                      <a:pt x="524" y="57"/>
                      <a:pt x="526" y="57"/>
                      <a:pt x="527" y="58"/>
                    </a:cubicBezTo>
                    <a:cubicBezTo>
                      <a:pt x="527" y="56"/>
                      <a:pt x="525" y="56"/>
                      <a:pt x="524" y="55"/>
                    </a:cubicBezTo>
                    <a:cubicBezTo>
                      <a:pt x="524" y="54"/>
                      <a:pt x="523" y="54"/>
                      <a:pt x="523" y="53"/>
                    </a:cubicBezTo>
                    <a:cubicBezTo>
                      <a:pt x="523" y="52"/>
                      <a:pt x="524" y="52"/>
                      <a:pt x="524" y="52"/>
                    </a:cubicBezTo>
                    <a:cubicBezTo>
                      <a:pt x="529" y="51"/>
                      <a:pt x="530" y="49"/>
                      <a:pt x="528" y="45"/>
                    </a:cubicBezTo>
                    <a:cubicBezTo>
                      <a:pt x="527" y="44"/>
                      <a:pt x="526" y="43"/>
                      <a:pt x="528" y="42"/>
                    </a:cubicBezTo>
                    <a:cubicBezTo>
                      <a:pt x="530" y="42"/>
                      <a:pt x="531" y="42"/>
                      <a:pt x="532" y="40"/>
                    </a:cubicBezTo>
                    <a:cubicBezTo>
                      <a:pt x="535" y="35"/>
                      <a:pt x="539" y="34"/>
                      <a:pt x="544" y="34"/>
                    </a:cubicBezTo>
                    <a:cubicBezTo>
                      <a:pt x="546" y="34"/>
                      <a:pt x="546" y="32"/>
                      <a:pt x="547" y="31"/>
                    </a:cubicBezTo>
                    <a:cubicBezTo>
                      <a:pt x="548" y="28"/>
                      <a:pt x="549" y="27"/>
                      <a:pt x="551" y="28"/>
                    </a:cubicBezTo>
                    <a:cubicBezTo>
                      <a:pt x="553" y="29"/>
                      <a:pt x="554" y="28"/>
                      <a:pt x="555" y="28"/>
                    </a:cubicBezTo>
                    <a:cubicBezTo>
                      <a:pt x="557" y="28"/>
                      <a:pt x="559" y="27"/>
                      <a:pt x="558" y="30"/>
                    </a:cubicBezTo>
                    <a:cubicBezTo>
                      <a:pt x="557" y="33"/>
                      <a:pt x="559" y="32"/>
                      <a:pt x="560" y="31"/>
                    </a:cubicBezTo>
                    <a:cubicBezTo>
                      <a:pt x="562" y="31"/>
                      <a:pt x="563" y="30"/>
                      <a:pt x="564" y="33"/>
                    </a:cubicBezTo>
                    <a:cubicBezTo>
                      <a:pt x="564" y="36"/>
                      <a:pt x="568" y="35"/>
                      <a:pt x="570" y="37"/>
                    </a:cubicBezTo>
                    <a:cubicBezTo>
                      <a:pt x="571" y="37"/>
                      <a:pt x="571" y="38"/>
                      <a:pt x="571" y="38"/>
                    </a:cubicBezTo>
                    <a:cubicBezTo>
                      <a:pt x="569" y="34"/>
                      <a:pt x="572" y="34"/>
                      <a:pt x="574" y="33"/>
                    </a:cubicBezTo>
                    <a:cubicBezTo>
                      <a:pt x="579" y="31"/>
                      <a:pt x="583" y="32"/>
                      <a:pt x="587" y="34"/>
                    </a:cubicBezTo>
                    <a:cubicBezTo>
                      <a:pt x="587" y="34"/>
                      <a:pt x="587" y="34"/>
                      <a:pt x="588" y="34"/>
                    </a:cubicBezTo>
                    <a:cubicBezTo>
                      <a:pt x="589" y="34"/>
                      <a:pt x="589" y="35"/>
                      <a:pt x="588" y="36"/>
                    </a:cubicBezTo>
                    <a:cubicBezTo>
                      <a:pt x="587" y="37"/>
                      <a:pt x="586" y="36"/>
                      <a:pt x="586" y="38"/>
                    </a:cubicBezTo>
                    <a:cubicBezTo>
                      <a:pt x="586" y="38"/>
                      <a:pt x="586" y="38"/>
                      <a:pt x="585" y="38"/>
                    </a:cubicBezTo>
                    <a:cubicBezTo>
                      <a:pt x="585" y="38"/>
                      <a:pt x="584" y="38"/>
                      <a:pt x="583" y="39"/>
                    </a:cubicBezTo>
                    <a:cubicBezTo>
                      <a:pt x="580" y="42"/>
                      <a:pt x="579" y="42"/>
                      <a:pt x="576" y="38"/>
                    </a:cubicBezTo>
                    <a:cubicBezTo>
                      <a:pt x="577" y="39"/>
                      <a:pt x="577" y="41"/>
                      <a:pt x="576" y="41"/>
                    </a:cubicBezTo>
                    <a:cubicBezTo>
                      <a:pt x="574" y="40"/>
                      <a:pt x="575" y="42"/>
                      <a:pt x="575" y="42"/>
                    </a:cubicBezTo>
                    <a:cubicBezTo>
                      <a:pt x="574" y="43"/>
                      <a:pt x="572" y="43"/>
                      <a:pt x="571" y="44"/>
                    </a:cubicBezTo>
                    <a:cubicBezTo>
                      <a:pt x="570" y="44"/>
                      <a:pt x="569" y="44"/>
                      <a:pt x="567" y="43"/>
                    </a:cubicBezTo>
                    <a:cubicBezTo>
                      <a:pt x="567" y="43"/>
                      <a:pt x="567" y="43"/>
                      <a:pt x="567" y="43"/>
                    </a:cubicBezTo>
                    <a:cubicBezTo>
                      <a:pt x="569" y="45"/>
                      <a:pt x="569" y="46"/>
                      <a:pt x="566" y="47"/>
                    </a:cubicBezTo>
                    <a:cubicBezTo>
                      <a:pt x="564" y="47"/>
                      <a:pt x="562" y="47"/>
                      <a:pt x="559" y="47"/>
                    </a:cubicBezTo>
                    <a:cubicBezTo>
                      <a:pt x="557" y="47"/>
                      <a:pt x="555" y="47"/>
                      <a:pt x="554" y="45"/>
                    </a:cubicBezTo>
                    <a:cubicBezTo>
                      <a:pt x="555" y="47"/>
                      <a:pt x="556" y="47"/>
                      <a:pt x="558" y="48"/>
                    </a:cubicBezTo>
                    <a:cubicBezTo>
                      <a:pt x="559" y="48"/>
                      <a:pt x="560" y="48"/>
                      <a:pt x="560" y="49"/>
                    </a:cubicBezTo>
                    <a:cubicBezTo>
                      <a:pt x="561" y="49"/>
                      <a:pt x="563" y="49"/>
                      <a:pt x="563" y="51"/>
                    </a:cubicBezTo>
                    <a:cubicBezTo>
                      <a:pt x="563" y="52"/>
                      <a:pt x="561" y="51"/>
                      <a:pt x="560" y="51"/>
                    </a:cubicBezTo>
                    <a:cubicBezTo>
                      <a:pt x="558" y="51"/>
                      <a:pt x="556" y="52"/>
                      <a:pt x="555" y="54"/>
                    </a:cubicBezTo>
                    <a:cubicBezTo>
                      <a:pt x="556" y="54"/>
                      <a:pt x="557" y="53"/>
                      <a:pt x="559" y="53"/>
                    </a:cubicBezTo>
                    <a:cubicBezTo>
                      <a:pt x="562" y="51"/>
                      <a:pt x="564" y="52"/>
                      <a:pt x="565" y="56"/>
                    </a:cubicBezTo>
                    <a:cubicBezTo>
                      <a:pt x="565" y="57"/>
                      <a:pt x="567" y="58"/>
                      <a:pt x="566" y="59"/>
                    </a:cubicBezTo>
                    <a:cubicBezTo>
                      <a:pt x="565" y="59"/>
                      <a:pt x="570" y="59"/>
                      <a:pt x="570" y="58"/>
                    </a:cubicBezTo>
                    <a:cubicBezTo>
                      <a:pt x="571" y="56"/>
                      <a:pt x="571" y="57"/>
                      <a:pt x="573" y="57"/>
                    </a:cubicBezTo>
                    <a:cubicBezTo>
                      <a:pt x="575" y="58"/>
                      <a:pt x="577" y="57"/>
                      <a:pt x="580" y="57"/>
                    </a:cubicBezTo>
                    <a:cubicBezTo>
                      <a:pt x="581" y="57"/>
                      <a:pt x="582" y="58"/>
                      <a:pt x="582" y="60"/>
                    </a:cubicBezTo>
                    <a:cubicBezTo>
                      <a:pt x="583" y="61"/>
                      <a:pt x="581" y="61"/>
                      <a:pt x="580" y="61"/>
                    </a:cubicBezTo>
                    <a:cubicBezTo>
                      <a:pt x="578" y="63"/>
                      <a:pt x="577" y="64"/>
                      <a:pt x="580" y="66"/>
                    </a:cubicBezTo>
                    <a:cubicBezTo>
                      <a:pt x="578" y="65"/>
                      <a:pt x="578" y="64"/>
                      <a:pt x="580" y="63"/>
                    </a:cubicBezTo>
                    <a:cubicBezTo>
                      <a:pt x="581" y="62"/>
                      <a:pt x="583" y="61"/>
                      <a:pt x="585" y="62"/>
                    </a:cubicBezTo>
                    <a:cubicBezTo>
                      <a:pt x="587" y="63"/>
                      <a:pt x="589" y="64"/>
                      <a:pt x="591" y="63"/>
                    </a:cubicBezTo>
                    <a:cubicBezTo>
                      <a:pt x="592" y="63"/>
                      <a:pt x="592" y="63"/>
                      <a:pt x="593" y="63"/>
                    </a:cubicBezTo>
                    <a:cubicBezTo>
                      <a:pt x="594" y="64"/>
                      <a:pt x="592" y="65"/>
                      <a:pt x="592" y="66"/>
                    </a:cubicBezTo>
                    <a:cubicBezTo>
                      <a:pt x="593" y="65"/>
                      <a:pt x="593" y="63"/>
                      <a:pt x="595" y="62"/>
                    </a:cubicBezTo>
                    <a:cubicBezTo>
                      <a:pt x="594" y="62"/>
                      <a:pt x="593" y="62"/>
                      <a:pt x="592" y="61"/>
                    </a:cubicBezTo>
                    <a:cubicBezTo>
                      <a:pt x="592" y="61"/>
                      <a:pt x="592" y="60"/>
                      <a:pt x="592" y="60"/>
                    </a:cubicBezTo>
                    <a:cubicBezTo>
                      <a:pt x="591" y="58"/>
                      <a:pt x="590" y="59"/>
                      <a:pt x="589" y="60"/>
                    </a:cubicBezTo>
                    <a:cubicBezTo>
                      <a:pt x="587" y="60"/>
                      <a:pt x="586" y="60"/>
                      <a:pt x="587" y="58"/>
                    </a:cubicBezTo>
                    <a:cubicBezTo>
                      <a:pt x="587" y="57"/>
                      <a:pt x="587" y="57"/>
                      <a:pt x="586" y="56"/>
                    </a:cubicBezTo>
                    <a:cubicBezTo>
                      <a:pt x="585" y="55"/>
                      <a:pt x="585" y="54"/>
                      <a:pt x="586" y="53"/>
                    </a:cubicBezTo>
                    <a:cubicBezTo>
                      <a:pt x="588" y="52"/>
                      <a:pt x="589" y="53"/>
                      <a:pt x="590" y="53"/>
                    </a:cubicBezTo>
                    <a:cubicBezTo>
                      <a:pt x="590" y="54"/>
                      <a:pt x="589" y="53"/>
                      <a:pt x="590" y="54"/>
                    </a:cubicBezTo>
                    <a:cubicBezTo>
                      <a:pt x="593" y="57"/>
                      <a:pt x="593" y="57"/>
                      <a:pt x="596" y="53"/>
                    </a:cubicBezTo>
                    <a:cubicBezTo>
                      <a:pt x="596" y="52"/>
                      <a:pt x="596" y="52"/>
                      <a:pt x="596" y="52"/>
                    </a:cubicBezTo>
                    <a:cubicBezTo>
                      <a:pt x="600" y="51"/>
                      <a:pt x="601" y="51"/>
                      <a:pt x="601" y="55"/>
                    </a:cubicBezTo>
                    <a:cubicBezTo>
                      <a:pt x="601" y="55"/>
                      <a:pt x="601" y="54"/>
                      <a:pt x="601" y="52"/>
                    </a:cubicBezTo>
                    <a:cubicBezTo>
                      <a:pt x="601" y="52"/>
                      <a:pt x="600" y="51"/>
                      <a:pt x="601" y="51"/>
                    </a:cubicBezTo>
                    <a:cubicBezTo>
                      <a:pt x="604" y="50"/>
                      <a:pt x="604" y="49"/>
                      <a:pt x="604" y="46"/>
                    </a:cubicBezTo>
                    <a:cubicBezTo>
                      <a:pt x="604" y="45"/>
                      <a:pt x="606" y="45"/>
                      <a:pt x="608" y="46"/>
                    </a:cubicBezTo>
                    <a:cubicBezTo>
                      <a:pt x="609" y="46"/>
                      <a:pt x="609" y="47"/>
                      <a:pt x="609" y="48"/>
                    </a:cubicBezTo>
                    <a:cubicBezTo>
                      <a:pt x="608" y="49"/>
                      <a:pt x="608" y="50"/>
                      <a:pt x="607" y="50"/>
                    </a:cubicBezTo>
                    <a:cubicBezTo>
                      <a:pt x="606" y="51"/>
                      <a:pt x="606" y="52"/>
                      <a:pt x="607" y="54"/>
                    </a:cubicBezTo>
                    <a:cubicBezTo>
                      <a:pt x="612" y="58"/>
                      <a:pt x="612" y="59"/>
                      <a:pt x="609" y="64"/>
                    </a:cubicBezTo>
                    <a:cubicBezTo>
                      <a:pt x="608" y="65"/>
                      <a:pt x="608" y="65"/>
                      <a:pt x="609" y="64"/>
                    </a:cubicBezTo>
                    <a:cubicBezTo>
                      <a:pt x="611" y="63"/>
                      <a:pt x="613" y="64"/>
                      <a:pt x="615" y="63"/>
                    </a:cubicBezTo>
                    <a:cubicBezTo>
                      <a:pt x="614" y="62"/>
                      <a:pt x="613" y="61"/>
                      <a:pt x="612" y="60"/>
                    </a:cubicBezTo>
                    <a:cubicBezTo>
                      <a:pt x="612" y="57"/>
                      <a:pt x="611" y="55"/>
                      <a:pt x="608" y="54"/>
                    </a:cubicBezTo>
                    <a:cubicBezTo>
                      <a:pt x="607" y="54"/>
                      <a:pt x="606" y="53"/>
                      <a:pt x="607" y="52"/>
                    </a:cubicBezTo>
                    <a:cubicBezTo>
                      <a:pt x="607" y="51"/>
                      <a:pt x="608" y="51"/>
                      <a:pt x="609" y="51"/>
                    </a:cubicBezTo>
                    <a:cubicBezTo>
                      <a:pt x="610" y="51"/>
                      <a:pt x="612" y="51"/>
                      <a:pt x="612" y="49"/>
                    </a:cubicBezTo>
                    <a:cubicBezTo>
                      <a:pt x="613" y="47"/>
                      <a:pt x="614" y="46"/>
                      <a:pt x="616" y="46"/>
                    </a:cubicBezTo>
                    <a:cubicBezTo>
                      <a:pt x="616" y="46"/>
                      <a:pt x="617" y="45"/>
                      <a:pt x="616" y="44"/>
                    </a:cubicBezTo>
                    <a:cubicBezTo>
                      <a:pt x="615" y="44"/>
                      <a:pt x="614" y="44"/>
                      <a:pt x="615" y="42"/>
                    </a:cubicBezTo>
                    <a:cubicBezTo>
                      <a:pt x="616" y="41"/>
                      <a:pt x="617" y="41"/>
                      <a:pt x="618" y="41"/>
                    </a:cubicBezTo>
                    <a:cubicBezTo>
                      <a:pt x="618" y="41"/>
                      <a:pt x="618" y="41"/>
                      <a:pt x="619" y="42"/>
                    </a:cubicBezTo>
                    <a:cubicBezTo>
                      <a:pt x="622" y="42"/>
                      <a:pt x="623" y="42"/>
                      <a:pt x="626" y="40"/>
                    </a:cubicBezTo>
                    <a:cubicBezTo>
                      <a:pt x="629" y="37"/>
                      <a:pt x="629" y="37"/>
                      <a:pt x="633" y="40"/>
                    </a:cubicBezTo>
                    <a:cubicBezTo>
                      <a:pt x="634" y="41"/>
                      <a:pt x="635" y="40"/>
                      <a:pt x="637" y="40"/>
                    </a:cubicBezTo>
                    <a:cubicBezTo>
                      <a:pt x="635" y="40"/>
                      <a:pt x="634" y="39"/>
                      <a:pt x="636" y="37"/>
                    </a:cubicBezTo>
                    <a:cubicBezTo>
                      <a:pt x="638" y="35"/>
                      <a:pt x="641" y="34"/>
                      <a:pt x="644" y="34"/>
                    </a:cubicBezTo>
                    <a:cubicBezTo>
                      <a:pt x="645" y="34"/>
                      <a:pt x="646" y="34"/>
                      <a:pt x="646" y="32"/>
                    </a:cubicBezTo>
                    <a:cubicBezTo>
                      <a:pt x="647" y="31"/>
                      <a:pt x="648" y="31"/>
                      <a:pt x="649" y="30"/>
                    </a:cubicBezTo>
                    <a:cubicBezTo>
                      <a:pt x="646" y="30"/>
                      <a:pt x="644" y="33"/>
                      <a:pt x="642" y="33"/>
                    </a:cubicBezTo>
                    <a:cubicBezTo>
                      <a:pt x="640" y="33"/>
                      <a:pt x="639" y="32"/>
                      <a:pt x="639" y="31"/>
                    </a:cubicBezTo>
                    <a:cubicBezTo>
                      <a:pt x="638" y="29"/>
                      <a:pt x="639" y="29"/>
                      <a:pt x="640" y="28"/>
                    </a:cubicBezTo>
                    <a:cubicBezTo>
                      <a:pt x="642" y="27"/>
                      <a:pt x="644" y="25"/>
                      <a:pt x="646" y="27"/>
                    </a:cubicBezTo>
                    <a:cubicBezTo>
                      <a:pt x="646" y="27"/>
                      <a:pt x="645" y="27"/>
                      <a:pt x="646" y="26"/>
                    </a:cubicBezTo>
                    <a:cubicBezTo>
                      <a:pt x="646" y="24"/>
                      <a:pt x="647" y="24"/>
                      <a:pt x="649" y="24"/>
                    </a:cubicBezTo>
                    <a:cubicBezTo>
                      <a:pt x="651" y="26"/>
                      <a:pt x="653" y="27"/>
                      <a:pt x="655" y="29"/>
                    </a:cubicBezTo>
                    <a:cubicBezTo>
                      <a:pt x="658" y="31"/>
                      <a:pt x="661" y="33"/>
                      <a:pt x="664" y="32"/>
                    </a:cubicBezTo>
                    <a:cubicBezTo>
                      <a:pt x="666" y="31"/>
                      <a:pt x="667" y="31"/>
                      <a:pt x="668" y="33"/>
                    </a:cubicBezTo>
                    <a:cubicBezTo>
                      <a:pt x="668" y="34"/>
                      <a:pt x="667" y="35"/>
                      <a:pt x="666" y="35"/>
                    </a:cubicBezTo>
                    <a:cubicBezTo>
                      <a:pt x="665" y="36"/>
                      <a:pt x="663" y="36"/>
                      <a:pt x="664" y="38"/>
                    </a:cubicBezTo>
                    <a:cubicBezTo>
                      <a:pt x="665" y="40"/>
                      <a:pt x="664" y="41"/>
                      <a:pt x="663" y="42"/>
                    </a:cubicBezTo>
                    <a:cubicBezTo>
                      <a:pt x="662" y="42"/>
                      <a:pt x="662" y="41"/>
                      <a:pt x="661" y="41"/>
                    </a:cubicBezTo>
                    <a:cubicBezTo>
                      <a:pt x="660" y="40"/>
                      <a:pt x="660" y="39"/>
                      <a:pt x="661" y="38"/>
                    </a:cubicBezTo>
                    <a:cubicBezTo>
                      <a:pt x="662" y="35"/>
                      <a:pt x="659" y="36"/>
                      <a:pt x="658" y="35"/>
                    </a:cubicBezTo>
                    <a:cubicBezTo>
                      <a:pt x="660" y="36"/>
                      <a:pt x="662" y="36"/>
                      <a:pt x="660" y="39"/>
                    </a:cubicBezTo>
                    <a:cubicBezTo>
                      <a:pt x="659" y="40"/>
                      <a:pt x="661" y="41"/>
                      <a:pt x="662" y="42"/>
                    </a:cubicBezTo>
                    <a:cubicBezTo>
                      <a:pt x="663" y="43"/>
                      <a:pt x="664" y="42"/>
                      <a:pt x="664" y="41"/>
                    </a:cubicBezTo>
                    <a:cubicBezTo>
                      <a:pt x="665" y="40"/>
                      <a:pt x="666" y="39"/>
                      <a:pt x="665" y="38"/>
                    </a:cubicBezTo>
                    <a:cubicBezTo>
                      <a:pt x="663" y="36"/>
                      <a:pt x="665" y="35"/>
                      <a:pt x="666" y="35"/>
                    </a:cubicBezTo>
                    <a:cubicBezTo>
                      <a:pt x="668" y="35"/>
                      <a:pt x="669" y="33"/>
                      <a:pt x="669" y="32"/>
                    </a:cubicBezTo>
                    <a:cubicBezTo>
                      <a:pt x="668" y="30"/>
                      <a:pt x="667" y="29"/>
                      <a:pt x="669" y="28"/>
                    </a:cubicBezTo>
                    <a:cubicBezTo>
                      <a:pt x="670" y="28"/>
                      <a:pt x="673" y="28"/>
                      <a:pt x="674" y="30"/>
                    </a:cubicBezTo>
                    <a:cubicBezTo>
                      <a:pt x="674" y="31"/>
                      <a:pt x="674" y="31"/>
                      <a:pt x="674" y="30"/>
                    </a:cubicBezTo>
                    <a:cubicBezTo>
                      <a:pt x="676" y="28"/>
                      <a:pt x="677" y="29"/>
                      <a:pt x="678" y="30"/>
                    </a:cubicBezTo>
                    <a:cubicBezTo>
                      <a:pt x="679" y="32"/>
                      <a:pt x="680" y="32"/>
                      <a:pt x="682" y="31"/>
                    </a:cubicBezTo>
                    <a:cubicBezTo>
                      <a:pt x="683" y="31"/>
                      <a:pt x="685" y="31"/>
                      <a:pt x="684" y="33"/>
                    </a:cubicBezTo>
                    <a:cubicBezTo>
                      <a:pt x="684" y="35"/>
                      <a:pt x="686" y="34"/>
                      <a:pt x="687" y="35"/>
                    </a:cubicBezTo>
                    <a:cubicBezTo>
                      <a:pt x="687" y="34"/>
                      <a:pt x="685" y="34"/>
                      <a:pt x="686" y="33"/>
                    </a:cubicBezTo>
                    <a:cubicBezTo>
                      <a:pt x="686" y="31"/>
                      <a:pt x="688" y="31"/>
                      <a:pt x="690" y="31"/>
                    </a:cubicBezTo>
                    <a:cubicBezTo>
                      <a:pt x="691" y="32"/>
                      <a:pt x="692" y="31"/>
                      <a:pt x="692" y="30"/>
                    </a:cubicBezTo>
                    <a:cubicBezTo>
                      <a:pt x="695" y="32"/>
                      <a:pt x="698" y="30"/>
                      <a:pt x="701" y="30"/>
                    </a:cubicBezTo>
                    <a:cubicBezTo>
                      <a:pt x="702" y="31"/>
                      <a:pt x="703" y="30"/>
                      <a:pt x="703" y="30"/>
                    </a:cubicBezTo>
                    <a:cubicBezTo>
                      <a:pt x="703" y="29"/>
                      <a:pt x="702" y="29"/>
                      <a:pt x="702" y="29"/>
                    </a:cubicBezTo>
                    <a:cubicBezTo>
                      <a:pt x="702" y="28"/>
                      <a:pt x="702" y="28"/>
                      <a:pt x="701" y="28"/>
                    </a:cubicBezTo>
                    <a:cubicBezTo>
                      <a:pt x="701" y="28"/>
                      <a:pt x="702" y="28"/>
                      <a:pt x="702" y="27"/>
                    </a:cubicBezTo>
                    <a:cubicBezTo>
                      <a:pt x="703" y="26"/>
                      <a:pt x="705" y="26"/>
                      <a:pt x="706" y="27"/>
                    </a:cubicBezTo>
                    <a:cubicBezTo>
                      <a:pt x="707" y="29"/>
                      <a:pt x="707" y="31"/>
                      <a:pt x="707" y="33"/>
                    </a:cubicBezTo>
                    <a:cubicBezTo>
                      <a:pt x="708" y="35"/>
                      <a:pt x="707" y="36"/>
                      <a:pt x="705" y="36"/>
                    </a:cubicBezTo>
                    <a:cubicBezTo>
                      <a:pt x="706" y="36"/>
                      <a:pt x="706" y="36"/>
                      <a:pt x="707" y="36"/>
                    </a:cubicBezTo>
                    <a:cubicBezTo>
                      <a:pt x="708" y="36"/>
                      <a:pt x="708" y="36"/>
                      <a:pt x="708" y="37"/>
                    </a:cubicBezTo>
                    <a:cubicBezTo>
                      <a:pt x="708" y="38"/>
                      <a:pt x="708" y="38"/>
                      <a:pt x="707" y="38"/>
                    </a:cubicBezTo>
                    <a:cubicBezTo>
                      <a:pt x="705" y="39"/>
                      <a:pt x="704" y="38"/>
                      <a:pt x="702" y="36"/>
                    </a:cubicBezTo>
                    <a:cubicBezTo>
                      <a:pt x="699" y="34"/>
                      <a:pt x="699" y="34"/>
                      <a:pt x="696" y="35"/>
                    </a:cubicBezTo>
                    <a:cubicBezTo>
                      <a:pt x="698" y="35"/>
                      <a:pt x="701" y="36"/>
                      <a:pt x="702" y="38"/>
                    </a:cubicBezTo>
                    <a:cubicBezTo>
                      <a:pt x="703" y="40"/>
                      <a:pt x="702" y="40"/>
                      <a:pt x="701" y="41"/>
                    </a:cubicBezTo>
                    <a:cubicBezTo>
                      <a:pt x="699" y="42"/>
                      <a:pt x="699" y="41"/>
                      <a:pt x="699" y="39"/>
                    </a:cubicBezTo>
                    <a:cubicBezTo>
                      <a:pt x="698" y="41"/>
                      <a:pt x="697" y="42"/>
                      <a:pt x="695" y="43"/>
                    </a:cubicBezTo>
                    <a:cubicBezTo>
                      <a:pt x="696" y="45"/>
                      <a:pt x="700" y="47"/>
                      <a:pt x="696" y="49"/>
                    </a:cubicBezTo>
                    <a:cubicBezTo>
                      <a:pt x="696" y="49"/>
                      <a:pt x="695" y="49"/>
                      <a:pt x="695" y="49"/>
                    </a:cubicBezTo>
                    <a:cubicBezTo>
                      <a:pt x="694" y="49"/>
                      <a:pt x="695" y="48"/>
                      <a:pt x="694" y="48"/>
                    </a:cubicBezTo>
                    <a:cubicBezTo>
                      <a:pt x="694" y="48"/>
                      <a:pt x="694" y="49"/>
                      <a:pt x="694" y="49"/>
                    </a:cubicBezTo>
                    <a:cubicBezTo>
                      <a:pt x="694" y="50"/>
                      <a:pt x="694" y="50"/>
                      <a:pt x="695" y="50"/>
                    </a:cubicBezTo>
                    <a:cubicBezTo>
                      <a:pt x="699" y="50"/>
                      <a:pt x="701" y="53"/>
                      <a:pt x="703" y="55"/>
                    </a:cubicBezTo>
                    <a:cubicBezTo>
                      <a:pt x="703" y="56"/>
                      <a:pt x="703" y="56"/>
                      <a:pt x="703" y="57"/>
                    </a:cubicBezTo>
                    <a:cubicBezTo>
                      <a:pt x="701" y="59"/>
                      <a:pt x="703" y="57"/>
                      <a:pt x="703" y="57"/>
                    </a:cubicBezTo>
                    <a:cubicBezTo>
                      <a:pt x="705" y="58"/>
                      <a:pt x="706" y="58"/>
                      <a:pt x="706" y="59"/>
                    </a:cubicBezTo>
                    <a:cubicBezTo>
                      <a:pt x="705" y="60"/>
                      <a:pt x="704" y="61"/>
                      <a:pt x="706" y="62"/>
                    </a:cubicBezTo>
                    <a:cubicBezTo>
                      <a:pt x="706" y="63"/>
                      <a:pt x="706" y="62"/>
                      <a:pt x="706" y="62"/>
                    </a:cubicBezTo>
                    <a:cubicBezTo>
                      <a:pt x="705" y="61"/>
                      <a:pt x="705" y="60"/>
                      <a:pt x="706" y="59"/>
                    </a:cubicBezTo>
                    <a:cubicBezTo>
                      <a:pt x="708" y="60"/>
                      <a:pt x="710" y="63"/>
                      <a:pt x="712" y="60"/>
                    </a:cubicBezTo>
                    <a:cubicBezTo>
                      <a:pt x="710" y="62"/>
                      <a:pt x="708" y="61"/>
                      <a:pt x="707" y="59"/>
                    </a:cubicBezTo>
                    <a:cubicBezTo>
                      <a:pt x="706" y="58"/>
                      <a:pt x="703" y="58"/>
                      <a:pt x="705" y="56"/>
                    </a:cubicBezTo>
                    <a:cubicBezTo>
                      <a:pt x="706" y="54"/>
                      <a:pt x="707" y="52"/>
                      <a:pt x="710" y="53"/>
                    </a:cubicBezTo>
                    <a:cubicBezTo>
                      <a:pt x="712" y="54"/>
                      <a:pt x="714" y="54"/>
                      <a:pt x="716" y="53"/>
                    </a:cubicBezTo>
                    <a:cubicBezTo>
                      <a:pt x="716" y="52"/>
                      <a:pt x="715" y="52"/>
                      <a:pt x="715" y="51"/>
                    </a:cubicBezTo>
                    <a:cubicBezTo>
                      <a:pt x="714" y="50"/>
                      <a:pt x="714" y="49"/>
                      <a:pt x="715" y="49"/>
                    </a:cubicBezTo>
                    <a:cubicBezTo>
                      <a:pt x="717" y="49"/>
                      <a:pt x="719" y="49"/>
                      <a:pt x="721" y="49"/>
                    </a:cubicBezTo>
                    <a:cubicBezTo>
                      <a:pt x="722" y="49"/>
                      <a:pt x="722" y="50"/>
                      <a:pt x="723" y="50"/>
                    </a:cubicBezTo>
                    <a:cubicBezTo>
                      <a:pt x="723" y="49"/>
                      <a:pt x="723" y="49"/>
                      <a:pt x="723" y="49"/>
                    </a:cubicBezTo>
                    <a:cubicBezTo>
                      <a:pt x="723" y="48"/>
                      <a:pt x="722" y="48"/>
                      <a:pt x="722" y="48"/>
                    </a:cubicBezTo>
                    <a:cubicBezTo>
                      <a:pt x="721" y="48"/>
                      <a:pt x="721" y="48"/>
                      <a:pt x="720" y="48"/>
                    </a:cubicBezTo>
                    <a:cubicBezTo>
                      <a:pt x="718" y="46"/>
                      <a:pt x="720" y="44"/>
                      <a:pt x="719" y="43"/>
                    </a:cubicBezTo>
                    <a:cubicBezTo>
                      <a:pt x="719" y="42"/>
                      <a:pt x="720" y="42"/>
                      <a:pt x="721" y="42"/>
                    </a:cubicBezTo>
                    <a:cubicBezTo>
                      <a:pt x="723" y="43"/>
                      <a:pt x="725" y="43"/>
                      <a:pt x="726" y="45"/>
                    </a:cubicBezTo>
                    <a:cubicBezTo>
                      <a:pt x="727" y="46"/>
                      <a:pt x="728" y="48"/>
                      <a:pt x="730" y="48"/>
                    </a:cubicBezTo>
                    <a:cubicBezTo>
                      <a:pt x="731" y="48"/>
                      <a:pt x="731" y="48"/>
                      <a:pt x="731" y="47"/>
                    </a:cubicBezTo>
                    <a:cubicBezTo>
                      <a:pt x="733" y="46"/>
                      <a:pt x="735" y="46"/>
                      <a:pt x="736" y="48"/>
                    </a:cubicBezTo>
                    <a:cubicBezTo>
                      <a:pt x="736" y="49"/>
                      <a:pt x="736" y="50"/>
                      <a:pt x="737" y="50"/>
                    </a:cubicBezTo>
                    <a:cubicBezTo>
                      <a:pt x="739" y="51"/>
                      <a:pt x="738" y="53"/>
                      <a:pt x="738" y="55"/>
                    </a:cubicBezTo>
                    <a:cubicBezTo>
                      <a:pt x="736" y="56"/>
                      <a:pt x="735" y="55"/>
                      <a:pt x="734" y="54"/>
                    </a:cubicBezTo>
                    <a:cubicBezTo>
                      <a:pt x="734" y="55"/>
                      <a:pt x="735" y="55"/>
                      <a:pt x="735" y="56"/>
                    </a:cubicBezTo>
                    <a:cubicBezTo>
                      <a:pt x="736" y="57"/>
                      <a:pt x="735" y="57"/>
                      <a:pt x="735" y="58"/>
                    </a:cubicBezTo>
                    <a:cubicBezTo>
                      <a:pt x="736" y="56"/>
                      <a:pt x="738" y="55"/>
                      <a:pt x="740" y="56"/>
                    </a:cubicBezTo>
                    <a:cubicBezTo>
                      <a:pt x="742" y="56"/>
                      <a:pt x="744" y="56"/>
                      <a:pt x="744" y="59"/>
                    </a:cubicBezTo>
                    <a:cubicBezTo>
                      <a:pt x="744" y="60"/>
                      <a:pt x="744" y="62"/>
                      <a:pt x="746" y="60"/>
                    </a:cubicBezTo>
                    <a:cubicBezTo>
                      <a:pt x="747" y="60"/>
                      <a:pt x="748" y="61"/>
                      <a:pt x="748" y="61"/>
                    </a:cubicBezTo>
                    <a:cubicBezTo>
                      <a:pt x="747" y="58"/>
                      <a:pt x="745" y="58"/>
                      <a:pt x="743" y="57"/>
                    </a:cubicBezTo>
                    <a:cubicBezTo>
                      <a:pt x="741" y="56"/>
                      <a:pt x="741" y="54"/>
                      <a:pt x="742" y="53"/>
                    </a:cubicBezTo>
                    <a:cubicBezTo>
                      <a:pt x="744" y="52"/>
                      <a:pt x="744" y="51"/>
                      <a:pt x="746" y="50"/>
                    </a:cubicBezTo>
                    <a:cubicBezTo>
                      <a:pt x="748" y="50"/>
                      <a:pt x="750" y="50"/>
                      <a:pt x="750" y="53"/>
                    </a:cubicBezTo>
                    <a:cubicBezTo>
                      <a:pt x="750" y="54"/>
                      <a:pt x="751" y="56"/>
                      <a:pt x="751" y="57"/>
                    </a:cubicBezTo>
                    <a:cubicBezTo>
                      <a:pt x="753" y="54"/>
                      <a:pt x="756" y="55"/>
                      <a:pt x="758" y="56"/>
                    </a:cubicBezTo>
                    <a:cubicBezTo>
                      <a:pt x="761" y="56"/>
                      <a:pt x="759" y="59"/>
                      <a:pt x="759" y="60"/>
                    </a:cubicBezTo>
                    <a:cubicBezTo>
                      <a:pt x="759" y="60"/>
                      <a:pt x="759" y="61"/>
                      <a:pt x="759" y="61"/>
                    </a:cubicBezTo>
                    <a:cubicBezTo>
                      <a:pt x="760" y="63"/>
                      <a:pt x="761" y="63"/>
                      <a:pt x="763" y="62"/>
                    </a:cubicBezTo>
                    <a:cubicBezTo>
                      <a:pt x="767" y="61"/>
                      <a:pt x="772" y="62"/>
                      <a:pt x="777" y="63"/>
                    </a:cubicBezTo>
                    <a:cubicBezTo>
                      <a:pt x="778" y="63"/>
                      <a:pt x="778" y="63"/>
                      <a:pt x="779" y="62"/>
                    </a:cubicBezTo>
                    <a:cubicBezTo>
                      <a:pt x="779" y="61"/>
                      <a:pt x="780" y="61"/>
                      <a:pt x="779" y="60"/>
                    </a:cubicBezTo>
                    <a:cubicBezTo>
                      <a:pt x="778" y="60"/>
                      <a:pt x="778" y="59"/>
                      <a:pt x="777" y="59"/>
                    </a:cubicBezTo>
                    <a:cubicBezTo>
                      <a:pt x="776" y="57"/>
                      <a:pt x="776" y="55"/>
                      <a:pt x="777" y="54"/>
                    </a:cubicBezTo>
                    <a:cubicBezTo>
                      <a:pt x="778" y="53"/>
                      <a:pt x="780" y="55"/>
                      <a:pt x="781" y="55"/>
                    </a:cubicBezTo>
                    <a:cubicBezTo>
                      <a:pt x="782" y="56"/>
                      <a:pt x="782" y="57"/>
                      <a:pt x="783" y="58"/>
                    </a:cubicBezTo>
                    <a:cubicBezTo>
                      <a:pt x="784" y="59"/>
                      <a:pt x="784" y="60"/>
                      <a:pt x="786" y="59"/>
                    </a:cubicBezTo>
                    <a:cubicBezTo>
                      <a:pt x="786" y="59"/>
                      <a:pt x="787" y="59"/>
                      <a:pt x="787" y="59"/>
                    </a:cubicBezTo>
                    <a:cubicBezTo>
                      <a:pt x="788" y="59"/>
                      <a:pt x="790" y="58"/>
                      <a:pt x="791" y="60"/>
                    </a:cubicBezTo>
                    <a:cubicBezTo>
                      <a:pt x="792" y="62"/>
                      <a:pt x="790" y="62"/>
                      <a:pt x="789" y="63"/>
                    </a:cubicBezTo>
                    <a:cubicBezTo>
                      <a:pt x="787" y="66"/>
                      <a:pt x="787" y="68"/>
                      <a:pt x="790" y="70"/>
                    </a:cubicBezTo>
                    <a:cubicBezTo>
                      <a:pt x="790" y="71"/>
                      <a:pt x="791" y="71"/>
                      <a:pt x="792" y="71"/>
                    </a:cubicBezTo>
                    <a:cubicBezTo>
                      <a:pt x="792" y="70"/>
                      <a:pt x="792" y="69"/>
                      <a:pt x="793" y="69"/>
                    </a:cubicBezTo>
                    <a:cubicBezTo>
                      <a:pt x="793" y="69"/>
                      <a:pt x="793" y="69"/>
                      <a:pt x="793" y="69"/>
                    </a:cubicBezTo>
                    <a:cubicBezTo>
                      <a:pt x="792" y="69"/>
                      <a:pt x="791" y="69"/>
                      <a:pt x="791" y="69"/>
                    </a:cubicBezTo>
                    <a:cubicBezTo>
                      <a:pt x="790" y="69"/>
                      <a:pt x="788" y="70"/>
                      <a:pt x="788" y="68"/>
                    </a:cubicBezTo>
                    <a:cubicBezTo>
                      <a:pt x="788" y="66"/>
                      <a:pt x="789" y="65"/>
                      <a:pt x="791" y="65"/>
                    </a:cubicBezTo>
                    <a:cubicBezTo>
                      <a:pt x="792" y="65"/>
                      <a:pt x="792" y="66"/>
                      <a:pt x="793" y="65"/>
                    </a:cubicBezTo>
                    <a:cubicBezTo>
                      <a:pt x="797" y="64"/>
                      <a:pt x="797" y="64"/>
                      <a:pt x="799" y="67"/>
                    </a:cubicBezTo>
                    <a:cubicBezTo>
                      <a:pt x="798" y="66"/>
                      <a:pt x="798" y="66"/>
                      <a:pt x="799" y="65"/>
                    </a:cubicBezTo>
                    <a:cubicBezTo>
                      <a:pt x="799" y="64"/>
                      <a:pt x="800" y="64"/>
                      <a:pt x="803" y="65"/>
                    </a:cubicBezTo>
                    <a:cubicBezTo>
                      <a:pt x="801" y="64"/>
                      <a:pt x="801" y="63"/>
                      <a:pt x="802" y="61"/>
                    </a:cubicBezTo>
                    <a:cubicBezTo>
                      <a:pt x="800" y="62"/>
                      <a:pt x="799" y="64"/>
                      <a:pt x="798" y="63"/>
                    </a:cubicBezTo>
                    <a:cubicBezTo>
                      <a:pt x="797" y="63"/>
                      <a:pt x="797" y="63"/>
                      <a:pt x="797" y="62"/>
                    </a:cubicBezTo>
                    <a:cubicBezTo>
                      <a:pt x="796" y="61"/>
                      <a:pt x="797" y="59"/>
                      <a:pt x="795" y="59"/>
                    </a:cubicBezTo>
                    <a:cubicBezTo>
                      <a:pt x="794" y="58"/>
                      <a:pt x="794" y="57"/>
                      <a:pt x="794" y="56"/>
                    </a:cubicBezTo>
                    <a:cubicBezTo>
                      <a:pt x="794" y="56"/>
                      <a:pt x="794" y="56"/>
                      <a:pt x="795" y="56"/>
                    </a:cubicBezTo>
                    <a:cubicBezTo>
                      <a:pt x="798" y="57"/>
                      <a:pt x="802" y="59"/>
                      <a:pt x="806" y="57"/>
                    </a:cubicBezTo>
                    <a:cubicBezTo>
                      <a:pt x="808" y="57"/>
                      <a:pt x="812" y="60"/>
                      <a:pt x="812" y="62"/>
                    </a:cubicBezTo>
                    <a:cubicBezTo>
                      <a:pt x="812" y="64"/>
                      <a:pt x="811" y="64"/>
                      <a:pt x="810" y="64"/>
                    </a:cubicBezTo>
                    <a:cubicBezTo>
                      <a:pt x="808" y="65"/>
                      <a:pt x="806" y="66"/>
                      <a:pt x="805" y="68"/>
                    </a:cubicBezTo>
                    <a:cubicBezTo>
                      <a:pt x="806" y="67"/>
                      <a:pt x="807" y="66"/>
                      <a:pt x="808" y="65"/>
                    </a:cubicBezTo>
                    <a:cubicBezTo>
                      <a:pt x="809" y="65"/>
                      <a:pt x="810" y="64"/>
                      <a:pt x="810" y="65"/>
                    </a:cubicBezTo>
                    <a:cubicBezTo>
                      <a:pt x="811" y="66"/>
                      <a:pt x="812" y="68"/>
                      <a:pt x="810" y="69"/>
                    </a:cubicBezTo>
                    <a:cubicBezTo>
                      <a:pt x="808" y="70"/>
                      <a:pt x="806" y="73"/>
                      <a:pt x="803" y="71"/>
                    </a:cubicBezTo>
                    <a:cubicBezTo>
                      <a:pt x="801" y="71"/>
                      <a:pt x="799" y="72"/>
                      <a:pt x="797" y="73"/>
                    </a:cubicBezTo>
                    <a:cubicBezTo>
                      <a:pt x="798" y="73"/>
                      <a:pt x="799" y="72"/>
                      <a:pt x="800" y="72"/>
                    </a:cubicBezTo>
                    <a:cubicBezTo>
                      <a:pt x="801" y="72"/>
                      <a:pt x="802" y="73"/>
                      <a:pt x="802" y="74"/>
                    </a:cubicBezTo>
                    <a:cubicBezTo>
                      <a:pt x="802" y="75"/>
                      <a:pt x="801" y="75"/>
                      <a:pt x="800" y="75"/>
                    </a:cubicBezTo>
                    <a:cubicBezTo>
                      <a:pt x="798" y="75"/>
                      <a:pt x="798" y="79"/>
                      <a:pt x="796" y="78"/>
                    </a:cubicBezTo>
                    <a:cubicBezTo>
                      <a:pt x="795" y="79"/>
                      <a:pt x="796" y="78"/>
                      <a:pt x="796" y="79"/>
                    </a:cubicBezTo>
                    <a:cubicBezTo>
                      <a:pt x="797" y="80"/>
                      <a:pt x="798" y="81"/>
                      <a:pt x="796" y="81"/>
                    </a:cubicBezTo>
                    <a:cubicBezTo>
                      <a:pt x="799" y="80"/>
                      <a:pt x="801" y="84"/>
                      <a:pt x="804" y="83"/>
                    </a:cubicBezTo>
                    <a:cubicBezTo>
                      <a:pt x="804" y="82"/>
                      <a:pt x="802" y="81"/>
                      <a:pt x="803" y="80"/>
                    </a:cubicBezTo>
                    <a:cubicBezTo>
                      <a:pt x="804" y="79"/>
                      <a:pt x="805" y="79"/>
                      <a:pt x="806" y="79"/>
                    </a:cubicBezTo>
                    <a:cubicBezTo>
                      <a:pt x="806" y="80"/>
                      <a:pt x="807" y="80"/>
                      <a:pt x="807" y="79"/>
                    </a:cubicBezTo>
                    <a:cubicBezTo>
                      <a:pt x="808" y="78"/>
                      <a:pt x="807" y="77"/>
                      <a:pt x="806" y="77"/>
                    </a:cubicBezTo>
                    <a:cubicBezTo>
                      <a:pt x="806" y="77"/>
                      <a:pt x="805" y="77"/>
                      <a:pt x="804" y="77"/>
                    </a:cubicBezTo>
                    <a:cubicBezTo>
                      <a:pt x="803" y="77"/>
                      <a:pt x="802" y="76"/>
                      <a:pt x="802" y="75"/>
                    </a:cubicBezTo>
                    <a:cubicBezTo>
                      <a:pt x="802" y="74"/>
                      <a:pt x="803" y="73"/>
                      <a:pt x="803" y="73"/>
                    </a:cubicBezTo>
                    <a:cubicBezTo>
                      <a:pt x="808" y="72"/>
                      <a:pt x="812" y="67"/>
                      <a:pt x="817" y="68"/>
                    </a:cubicBezTo>
                    <a:cubicBezTo>
                      <a:pt x="820" y="68"/>
                      <a:pt x="823" y="67"/>
                      <a:pt x="825" y="65"/>
                    </a:cubicBezTo>
                    <a:cubicBezTo>
                      <a:pt x="827" y="64"/>
                      <a:pt x="832" y="66"/>
                      <a:pt x="833" y="68"/>
                    </a:cubicBezTo>
                    <a:cubicBezTo>
                      <a:pt x="833" y="69"/>
                      <a:pt x="833" y="70"/>
                      <a:pt x="832" y="70"/>
                    </a:cubicBezTo>
                    <a:cubicBezTo>
                      <a:pt x="832" y="70"/>
                      <a:pt x="832" y="70"/>
                      <a:pt x="831" y="70"/>
                    </a:cubicBezTo>
                    <a:cubicBezTo>
                      <a:pt x="832" y="71"/>
                      <a:pt x="832" y="71"/>
                      <a:pt x="832" y="71"/>
                    </a:cubicBezTo>
                    <a:cubicBezTo>
                      <a:pt x="833" y="70"/>
                      <a:pt x="834" y="69"/>
                      <a:pt x="835" y="68"/>
                    </a:cubicBezTo>
                    <a:cubicBezTo>
                      <a:pt x="836" y="67"/>
                      <a:pt x="837" y="67"/>
                      <a:pt x="838" y="68"/>
                    </a:cubicBezTo>
                    <a:cubicBezTo>
                      <a:pt x="840" y="70"/>
                      <a:pt x="841" y="68"/>
                      <a:pt x="843" y="67"/>
                    </a:cubicBezTo>
                    <a:cubicBezTo>
                      <a:pt x="843" y="67"/>
                      <a:pt x="843" y="66"/>
                      <a:pt x="843" y="66"/>
                    </a:cubicBezTo>
                    <a:cubicBezTo>
                      <a:pt x="840" y="68"/>
                      <a:pt x="838" y="68"/>
                      <a:pt x="835" y="67"/>
                    </a:cubicBezTo>
                    <a:cubicBezTo>
                      <a:pt x="834" y="66"/>
                      <a:pt x="832" y="68"/>
                      <a:pt x="832" y="66"/>
                    </a:cubicBezTo>
                    <a:cubicBezTo>
                      <a:pt x="831" y="64"/>
                      <a:pt x="833" y="63"/>
                      <a:pt x="835" y="63"/>
                    </a:cubicBezTo>
                    <a:cubicBezTo>
                      <a:pt x="835" y="63"/>
                      <a:pt x="835" y="63"/>
                      <a:pt x="835" y="62"/>
                    </a:cubicBezTo>
                    <a:cubicBezTo>
                      <a:pt x="835" y="62"/>
                      <a:pt x="834" y="62"/>
                      <a:pt x="834" y="62"/>
                    </a:cubicBezTo>
                    <a:cubicBezTo>
                      <a:pt x="834" y="62"/>
                      <a:pt x="834" y="62"/>
                      <a:pt x="834" y="61"/>
                    </a:cubicBezTo>
                    <a:cubicBezTo>
                      <a:pt x="834" y="61"/>
                      <a:pt x="834" y="60"/>
                      <a:pt x="833" y="60"/>
                    </a:cubicBezTo>
                    <a:cubicBezTo>
                      <a:pt x="833" y="60"/>
                      <a:pt x="833" y="61"/>
                      <a:pt x="833" y="61"/>
                    </a:cubicBezTo>
                    <a:cubicBezTo>
                      <a:pt x="831" y="62"/>
                      <a:pt x="831" y="65"/>
                      <a:pt x="829" y="62"/>
                    </a:cubicBezTo>
                    <a:cubicBezTo>
                      <a:pt x="828" y="62"/>
                      <a:pt x="829" y="62"/>
                      <a:pt x="829" y="62"/>
                    </a:cubicBezTo>
                    <a:cubicBezTo>
                      <a:pt x="828" y="65"/>
                      <a:pt x="827" y="64"/>
                      <a:pt x="825" y="63"/>
                    </a:cubicBezTo>
                    <a:cubicBezTo>
                      <a:pt x="824" y="63"/>
                      <a:pt x="823" y="63"/>
                      <a:pt x="823" y="62"/>
                    </a:cubicBezTo>
                    <a:cubicBezTo>
                      <a:pt x="823" y="60"/>
                      <a:pt x="824" y="59"/>
                      <a:pt x="825" y="59"/>
                    </a:cubicBezTo>
                    <a:cubicBezTo>
                      <a:pt x="827" y="58"/>
                      <a:pt x="827" y="57"/>
                      <a:pt x="828" y="56"/>
                    </a:cubicBezTo>
                    <a:cubicBezTo>
                      <a:pt x="828" y="55"/>
                      <a:pt x="828" y="55"/>
                      <a:pt x="828" y="55"/>
                    </a:cubicBezTo>
                    <a:cubicBezTo>
                      <a:pt x="831" y="51"/>
                      <a:pt x="835" y="53"/>
                      <a:pt x="839" y="53"/>
                    </a:cubicBezTo>
                    <a:cubicBezTo>
                      <a:pt x="837" y="50"/>
                      <a:pt x="840" y="50"/>
                      <a:pt x="842" y="49"/>
                    </a:cubicBezTo>
                    <a:cubicBezTo>
                      <a:pt x="841" y="49"/>
                      <a:pt x="842" y="46"/>
                      <a:pt x="840" y="46"/>
                    </a:cubicBezTo>
                    <a:cubicBezTo>
                      <a:pt x="840" y="46"/>
                      <a:pt x="839" y="45"/>
                      <a:pt x="839" y="45"/>
                    </a:cubicBezTo>
                    <a:cubicBezTo>
                      <a:pt x="838" y="43"/>
                      <a:pt x="837" y="41"/>
                      <a:pt x="840" y="40"/>
                    </a:cubicBezTo>
                    <a:cubicBezTo>
                      <a:pt x="841" y="40"/>
                      <a:pt x="841" y="39"/>
                      <a:pt x="841" y="37"/>
                    </a:cubicBezTo>
                    <a:cubicBezTo>
                      <a:pt x="841" y="39"/>
                      <a:pt x="840" y="39"/>
                      <a:pt x="839" y="40"/>
                    </a:cubicBezTo>
                    <a:cubicBezTo>
                      <a:pt x="834" y="42"/>
                      <a:pt x="830" y="41"/>
                      <a:pt x="825" y="39"/>
                    </a:cubicBezTo>
                    <a:cubicBezTo>
                      <a:pt x="823" y="38"/>
                      <a:pt x="824" y="37"/>
                      <a:pt x="825" y="36"/>
                    </a:cubicBezTo>
                    <a:cubicBezTo>
                      <a:pt x="825" y="34"/>
                      <a:pt x="827" y="33"/>
                      <a:pt x="826" y="31"/>
                    </a:cubicBezTo>
                    <a:cubicBezTo>
                      <a:pt x="825" y="30"/>
                      <a:pt x="827" y="30"/>
                      <a:pt x="827" y="30"/>
                    </a:cubicBezTo>
                    <a:cubicBezTo>
                      <a:pt x="830" y="31"/>
                      <a:pt x="832" y="31"/>
                      <a:pt x="834" y="30"/>
                    </a:cubicBezTo>
                    <a:cubicBezTo>
                      <a:pt x="836" y="29"/>
                      <a:pt x="837" y="30"/>
                      <a:pt x="837" y="31"/>
                    </a:cubicBezTo>
                    <a:cubicBezTo>
                      <a:pt x="838" y="32"/>
                      <a:pt x="837" y="33"/>
                      <a:pt x="836" y="34"/>
                    </a:cubicBezTo>
                    <a:cubicBezTo>
                      <a:pt x="835" y="35"/>
                      <a:pt x="834" y="35"/>
                      <a:pt x="833" y="35"/>
                    </a:cubicBezTo>
                    <a:cubicBezTo>
                      <a:pt x="832" y="35"/>
                      <a:pt x="830" y="35"/>
                      <a:pt x="829" y="36"/>
                    </a:cubicBezTo>
                    <a:cubicBezTo>
                      <a:pt x="831" y="37"/>
                      <a:pt x="832" y="37"/>
                      <a:pt x="834" y="37"/>
                    </a:cubicBezTo>
                    <a:cubicBezTo>
                      <a:pt x="835" y="37"/>
                      <a:pt x="837" y="37"/>
                      <a:pt x="836" y="35"/>
                    </a:cubicBezTo>
                    <a:cubicBezTo>
                      <a:pt x="836" y="33"/>
                      <a:pt x="838" y="32"/>
                      <a:pt x="840" y="32"/>
                    </a:cubicBezTo>
                    <a:cubicBezTo>
                      <a:pt x="842" y="32"/>
                      <a:pt x="844" y="31"/>
                      <a:pt x="845" y="28"/>
                    </a:cubicBezTo>
                    <a:cubicBezTo>
                      <a:pt x="846" y="28"/>
                      <a:pt x="846" y="27"/>
                      <a:pt x="847" y="27"/>
                    </a:cubicBezTo>
                    <a:cubicBezTo>
                      <a:pt x="851" y="28"/>
                      <a:pt x="853" y="27"/>
                      <a:pt x="854" y="24"/>
                    </a:cubicBezTo>
                    <a:cubicBezTo>
                      <a:pt x="854" y="22"/>
                      <a:pt x="856" y="24"/>
                      <a:pt x="857" y="22"/>
                    </a:cubicBezTo>
                    <a:cubicBezTo>
                      <a:pt x="854" y="20"/>
                      <a:pt x="853" y="17"/>
                      <a:pt x="849" y="17"/>
                    </a:cubicBezTo>
                    <a:cubicBezTo>
                      <a:pt x="848" y="16"/>
                      <a:pt x="847" y="16"/>
                      <a:pt x="846" y="15"/>
                    </a:cubicBezTo>
                    <a:cubicBezTo>
                      <a:pt x="847" y="10"/>
                      <a:pt x="850" y="14"/>
                      <a:pt x="851" y="14"/>
                    </a:cubicBezTo>
                    <a:cubicBezTo>
                      <a:pt x="851" y="13"/>
                      <a:pt x="849" y="13"/>
                      <a:pt x="849" y="12"/>
                    </a:cubicBezTo>
                    <a:cubicBezTo>
                      <a:pt x="850" y="10"/>
                      <a:pt x="852" y="9"/>
                      <a:pt x="854" y="9"/>
                    </a:cubicBezTo>
                    <a:cubicBezTo>
                      <a:pt x="856" y="9"/>
                      <a:pt x="858" y="9"/>
                      <a:pt x="860" y="10"/>
                    </a:cubicBezTo>
                    <a:cubicBezTo>
                      <a:pt x="861" y="11"/>
                      <a:pt x="862" y="12"/>
                      <a:pt x="863" y="10"/>
                    </a:cubicBezTo>
                    <a:cubicBezTo>
                      <a:pt x="863" y="10"/>
                      <a:pt x="864" y="10"/>
                      <a:pt x="864" y="10"/>
                    </a:cubicBezTo>
                    <a:cubicBezTo>
                      <a:pt x="867" y="10"/>
                      <a:pt x="868" y="7"/>
                      <a:pt x="870" y="5"/>
                    </a:cubicBezTo>
                    <a:cubicBezTo>
                      <a:pt x="871" y="5"/>
                      <a:pt x="872" y="5"/>
                      <a:pt x="872" y="6"/>
                    </a:cubicBezTo>
                    <a:cubicBezTo>
                      <a:pt x="873" y="6"/>
                      <a:pt x="874" y="7"/>
                      <a:pt x="876" y="6"/>
                    </a:cubicBezTo>
                    <a:cubicBezTo>
                      <a:pt x="877" y="6"/>
                      <a:pt x="878" y="6"/>
                      <a:pt x="879" y="7"/>
                    </a:cubicBezTo>
                    <a:cubicBezTo>
                      <a:pt x="881" y="9"/>
                      <a:pt x="884" y="10"/>
                      <a:pt x="883" y="13"/>
                    </a:cubicBezTo>
                    <a:cubicBezTo>
                      <a:pt x="884" y="12"/>
                      <a:pt x="887" y="13"/>
                      <a:pt x="886" y="10"/>
                    </a:cubicBezTo>
                    <a:cubicBezTo>
                      <a:pt x="886" y="10"/>
                      <a:pt x="886" y="10"/>
                      <a:pt x="886" y="9"/>
                    </a:cubicBezTo>
                    <a:cubicBezTo>
                      <a:pt x="888" y="8"/>
                      <a:pt x="889" y="10"/>
                      <a:pt x="891" y="10"/>
                    </a:cubicBezTo>
                    <a:cubicBezTo>
                      <a:pt x="892" y="10"/>
                      <a:pt x="894" y="11"/>
                      <a:pt x="893" y="8"/>
                    </a:cubicBezTo>
                    <a:cubicBezTo>
                      <a:pt x="893" y="6"/>
                      <a:pt x="895" y="6"/>
                      <a:pt x="896" y="7"/>
                    </a:cubicBezTo>
                    <a:cubicBezTo>
                      <a:pt x="898" y="8"/>
                      <a:pt x="900" y="8"/>
                      <a:pt x="902" y="7"/>
                    </a:cubicBezTo>
                    <a:cubicBezTo>
                      <a:pt x="902" y="7"/>
                      <a:pt x="903" y="7"/>
                      <a:pt x="903" y="7"/>
                    </a:cubicBezTo>
                    <a:cubicBezTo>
                      <a:pt x="907" y="10"/>
                      <a:pt x="910" y="6"/>
                      <a:pt x="914" y="7"/>
                    </a:cubicBezTo>
                    <a:cubicBezTo>
                      <a:pt x="915" y="7"/>
                      <a:pt x="915" y="6"/>
                      <a:pt x="916" y="6"/>
                    </a:cubicBezTo>
                    <a:cubicBezTo>
                      <a:pt x="917" y="6"/>
                      <a:pt x="918" y="5"/>
                      <a:pt x="919" y="5"/>
                    </a:cubicBezTo>
                    <a:cubicBezTo>
                      <a:pt x="921" y="5"/>
                      <a:pt x="923" y="5"/>
                      <a:pt x="925" y="5"/>
                    </a:cubicBezTo>
                    <a:cubicBezTo>
                      <a:pt x="926" y="6"/>
                      <a:pt x="928" y="3"/>
                      <a:pt x="930" y="3"/>
                    </a:cubicBezTo>
                    <a:cubicBezTo>
                      <a:pt x="932" y="2"/>
                      <a:pt x="934" y="2"/>
                      <a:pt x="936" y="2"/>
                    </a:cubicBezTo>
                    <a:cubicBezTo>
                      <a:pt x="937" y="2"/>
                      <a:pt x="937" y="2"/>
                      <a:pt x="938" y="2"/>
                    </a:cubicBezTo>
                    <a:cubicBezTo>
                      <a:pt x="938" y="2"/>
                      <a:pt x="939" y="3"/>
                      <a:pt x="939" y="3"/>
                    </a:cubicBezTo>
                    <a:cubicBezTo>
                      <a:pt x="940" y="3"/>
                      <a:pt x="941" y="3"/>
                      <a:pt x="942" y="3"/>
                    </a:cubicBezTo>
                    <a:cubicBezTo>
                      <a:pt x="942" y="4"/>
                      <a:pt x="942" y="4"/>
                      <a:pt x="942" y="4"/>
                    </a:cubicBezTo>
                    <a:cubicBezTo>
                      <a:pt x="944" y="5"/>
                      <a:pt x="946" y="5"/>
                      <a:pt x="949" y="5"/>
                    </a:cubicBezTo>
                    <a:cubicBezTo>
                      <a:pt x="951" y="5"/>
                      <a:pt x="954" y="6"/>
                      <a:pt x="956" y="6"/>
                    </a:cubicBezTo>
                    <a:cubicBezTo>
                      <a:pt x="958" y="7"/>
                      <a:pt x="959" y="7"/>
                      <a:pt x="961" y="7"/>
                    </a:cubicBezTo>
                    <a:cubicBezTo>
                      <a:pt x="962" y="7"/>
                      <a:pt x="962" y="8"/>
                      <a:pt x="963" y="8"/>
                    </a:cubicBezTo>
                    <a:cubicBezTo>
                      <a:pt x="965" y="8"/>
                      <a:pt x="966" y="7"/>
                      <a:pt x="964" y="5"/>
                    </a:cubicBezTo>
                    <a:cubicBezTo>
                      <a:pt x="964" y="4"/>
                      <a:pt x="963" y="4"/>
                      <a:pt x="963" y="3"/>
                    </a:cubicBezTo>
                    <a:cubicBezTo>
                      <a:pt x="964" y="2"/>
                      <a:pt x="965" y="1"/>
                      <a:pt x="967" y="1"/>
                    </a:cubicBezTo>
                    <a:cubicBezTo>
                      <a:pt x="968" y="1"/>
                      <a:pt x="969" y="1"/>
                      <a:pt x="971" y="2"/>
                    </a:cubicBezTo>
                    <a:cubicBezTo>
                      <a:pt x="972" y="3"/>
                      <a:pt x="973" y="3"/>
                      <a:pt x="975" y="2"/>
                    </a:cubicBezTo>
                    <a:cubicBezTo>
                      <a:pt x="976" y="3"/>
                      <a:pt x="977" y="2"/>
                      <a:pt x="978" y="2"/>
                    </a:cubicBezTo>
                    <a:cubicBezTo>
                      <a:pt x="979" y="1"/>
                      <a:pt x="980" y="3"/>
                      <a:pt x="981" y="2"/>
                    </a:cubicBezTo>
                    <a:cubicBezTo>
                      <a:pt x="983" y="2"/>
                      <a:pt x="984" y="2"/>
                      <a:pt x="986" y="1"/>
                    </a:cubicBezTo>
                    <a:cubicBezTo>
                      <a:pt x="987" y="0"/>
                      <a:pt x="988" y="0"/>
                      <a:pt x="989" y="1"/>
                    </a:cubicBezTo>
                    <a:cubicBezTo>
                      <a:pt x="990" y="2"/>
                      <a:pt x="991" y="2"/>
                      <a:pt x="991" y="2"/>
                    </a:cubicBezTo>
                    <a:cubicBezTo>
                      <a:pt x="992" y="6"/>
                      <a:pt x="994" y="5"/>
                      <a:pt x="996" y="4"/>
                    </a:cubicBezTo>
                    <a:cubicBezTo>
                      <a:pt x="997" y="4"/>
                      <a:pt x="998" y="3"/>
                      <a:pt x="999" y="3"/>
                    </a:cubicBezTo>
                    <a:cubicBezTo>
                      <a:pt x="1001" y="3"/>
                      <a:pt x="1003" y="2"/>
                      <a:pt x="1005" y="3"/>
                    </a:cubicBezTo>
                    <a:cubicBezTo>
                      <a:pt x="1006" y="2"/>
                      <a:pt x="1007" y="2"/>
                      <a:pt x="1008" y="2"/>
                    </a:cubicBezTo>
                    <a:cubicBezTo>
                      <a:pt x="1009" y="3"/>
                      <a:pt x="1010" y="4"/>
                      <a:pt x="1011" y="3"/>
                    </a:cubicBezTo>
                    <a:cubicBezTo>
                      <a:pt x="1012" y="2"/>
                      <a:pt x="1013" y="3"/>
                      <a:pt x="1013" y="4"/>
                    </a:cubicBezTo>
                    <a:cubicBezTo>
                      <a:pt x="1014" y="5"/>
                      <a:pt x="1013" y="5"/>
                      <a:pt x="1012" y="6"/>
                    </a:cubicBezTo>
                    <a:cubicBezTo>
                      <a:pt x="1012" y="7"/>
                      <a:pt x="1011" y="7"/>
                      <a:pt x="1010" y="7"/>
                    </a:cubicBezTo>
                    <a:cubicBezTo>
                      <a:pt x="1013" y="5"/>
                      <a:pt x="1017" y="6"/>
                      <a:pt x="1021" y="4"/>
                    </a:cubicBezTo>
                    <a:cubicBezTo>
                      <a:pt x="1022" y="5"/>
                      <a:pt x="1024" y="5"/>
                      <a:pt x="1026" y="4"/>
                    </a:cubicBezTo>
                    <a:cubicBezTo>
                      <a:pt x="1028" y="3"/>
                      <a:pt x="1030" y="3"/>
                      <a:pt x="1031" y="5"/>
                    </a:cubicBezTo>
                    <a:cubicBezTo>
                      <a:pt x="1032" y="6"/>
                      <a:pt x="1032" y="6"/>
                      <a:pt x="1032" y="6"/>
                    </a:cubicBezTo>
                    <a:cubicBezTo>
                      <a:pt x="1031" y="8"/>
                      <a:pt x="1033" y="10"/>
                      <a:pt x="1031" y="12"/>
                    </a:cubicBezTo>
                    <a:cubicBezTo>
                      <a:pt x="1030" y="13"/>
                      <a:pt x="1030" y="14"/>
                      <a:pt x="1032" y="14"/>
                    </a:cubicBezTo>
                    <a:cubicBezTo>
                      <a:pt x="1035" y="14"/>
                      <a:pt x="1037" y="14"/>
                      <a:pt x="1040" y="14"/>
                    </a:cubicBezTo>
                    <a:cubicBezTo>
                      <a:pt x="1040" y="14"/>
                      <a:pt x="1041" y="14"/>
                      <a:pt x="1042" y="14"/>
                    </a:cubicBezTo>
                    <a:cubicBezTo>
                      <a:pt x="1043" y="12"/>
                      <a:pt x="1044" y="11"/>
                      <a:pt x="1046" y="11"/>
                    </a:cubicBezTo>
                    <a:cubicBezTo>
                      <a:pt x="1047" y="11"/>
                      <a:pt x="1046" y="10"/>
                      <a:pt x="1046" y="9"/>
                    </a:cubicBezTo>
                    <a:cubicBezTo>
                      <a:pt x="1046" y="8"/>
                      <a:pt x="1046" y="8"/>
                      <a:pt x="1047" y="8"/>
                    </a:cubicBezTo>
                    <a:cubicBezTo>
                      <a:pt x="1050" y="7"/>
                      <a:pt x="1052" y="5"/>
                      <a:pt x="1056" y="6"/>
                    </a:cubicBezTo>
                    <a:cubicBezTo>
                      <a:pt x="1059" y="6"/>
                      <a:pt x="1061" y="2"/>
                      <a:pt x="1065" y="5"/>
                    </a:cubicBezTo>
                    <a:cubicBezTo>
                      <a:pt x="1068" y="2"/>
                      <a:pt x="1071" y="5"/>
                      <a:pt x="1074" y="7"/>
                    </a:cubicBezTo>
                    <a:cubicBezTo>
                      <a:pt x="1072" y="5"/>
                      <a:pt x="1069" y="5"/>
                      <a:pt x="1072" y="2"/>
                    </a:cubicBezTo>
                    <a:cubicBezTo>
                      <a:pt x="1072" y="2"/>
                      <a:pt x="1073" y="2"/>
                      <a:pt x="1073" y="2"/>
                    </a:cubicBezTo>
                    <a:cubicBezTo>
                      <a:pt x="1074" y="3"/>
                      <a:pt x="1075" y="4"/>
                      <a:pt x="1077" y="3"/>
                    </a:cubicBezTo>
                    <a:cubicBezTo>
                      <a:pt x="1080" y="3"/>
                      <a:pt x="1082" y="5"/>
                      <a:pt x="1084" y="6"/>
                    </a:cubicBezTo>
                    <a:cubicBezTo>
                      <a:pt x="1085" y="7"/>
                      <a:pt x="1084" y="7"/>
                      <a:pt x="1083" y="8"/>
                    </a:cubicBezTo>
                    <a:cubicBezTo>
                      <a:pt x="1080" y="9"/>
                      <a:pt x="1081" y="10"/>
                      <a:pt x="1082" y="11"/>
                    </a:cubicBezTo>
                    <a:cubicBezTo>
                      <a:pt x="1085" y="13"/>
                      <a:pt x="1089" y="13"/>
                      <a:pt x="1092" y="14"/>
                    </a:cubicBezTo>
                    <a:cubicBezTo>
                      <a:pt x="1092" y="16"/>
                      <a:pt x="1093" y="14"/>
                      <a:pt x="1094" y="14"/>
                    </a:cubicBezTo>
                    <a:cubicBezTo>
                      <a:pt x="1096" y="13"/>
                      <a:pt x="1097" y="14"/>
                      <a:pt x="1099" y="16"/>
                    </a:cubicBezTo>
                    <a:cubicBezTo>
                      <a:pt x="1100" y="17"/>
                      <a:pt x="1100" y="18"/>
                      <a:pt x="1099" y="19"/>
                    </a:cubicBezTo>
                    <a:cubicBezTo>
                      <a:pt x="1097" y="20"/>
                      <a:pt x="1096" y="23"/>
                      <a:pt x="1094" y="21"/>
                    </a:cubicBezTo>
                    <a:cubicBezTo>
                      <a:pt x="1095" y="22"/>
                      <a:pt x="1096" y="23"/>
                      <a:pt x="1097" y="21"/>
                    </a:cubicBezTo>
                    <a:cubicBezTo>
                      <a:pt x="1098" y="19"/>
                      <a:pt x="1100" y="19"/>
                      <a:pt x="1102" y="19"/>
                    </a:cubicBezTo>
                    <a:cubicBezTo>
                      <a:pt x="1104" y="19"/>
                      <a:pt x="1106" y="19"/>
                      <a:pt x="1107" y="17"/>
                    </a:cubicBezTo>
                    <a:cubicBezTo>
                      <a:pt x="1108" y="17"/>
                      <a:pt x="1109" y="16"/>
                      <a:pt x="1110" y="16"/>
                    </a:cubicBezTo>
                    <a:cubicBezTo>
                      <a:pt x="1113" y="16"/>
                      <a:pt x="1116" y="15"/>
                      <a:pt x="1117" y="12"/>
                    </a:cubicBezTo>
                    <a:cubicBezTo>
                      <a:pt x="1118" y="12"/>
                      <a:pt x="1119" y="11"/>
                      <a:pt x="1120" y="11"/>
                    </a:cubicBezTo>
                    <a:cubicBezTo>
                      <a:pt x="1120" y="11"/>
                      <a:pt x="1121" y="11"/>
                      <a:pt x="1121" y="12"/>
                    </a:cubicBezTo>
                    <a:cubicBezTo>
                      <a:pt x="1122" y="13"/>
                      <a:pt x="1122" y="13"/>
                      <a:pt x="1121" y="14"/>
                    </a:cubicBezTo>
                    <a:cubicBezTo>
                      <a:pt x="1120" y="15"/>
                      <a:pt x="1118" y="16"/>
                      <a:pt x="1119" y="18"/>
                    </a:cubicBezTo>
                    <a:cubicBezTo>
                      <a:pt x="1120" y="20"/>
                      <a:pt x="1122" y="19"/>
                      <a:pt x="1124" y="20"/>
                    </a:cubicBezTo>
                    <a:cubicBezTo>
                      <a:pt x="1124" y="19"/>
                      <a:pt x="1123" y="19"/>
                      <a:pt x="1122" y="19"/>
                    </a:cubicBezTo>
                    <a:cubicBezTo>
                      <a:pt x="1120" y="19"/>
                      <a:pt x="1120" y="17"/>
                      <a:pt x="1121" y="15"/>
                    </a:cubicBezTo>
                    <a:cubicBezTo>
                      <a:pt x="1121" y="14"/>
                      <a:pt x="1122" y="13"/>
                      <a:pt x="1122" y="13"/>
                    </a:cubicBezTo>
                    <a:cubicBezTo>
                      <a:pt x="1123" y="12"/>
                      <a:pt x="1124" y="11"/>
                      <a:pt x="1122" y="10"/>
                    </a:cubicBezTo>
                    <a:cubicBezTo>
                      <a:pt x="1120" y="10"/>
                      <a:pt x="1121" y="9"/>
                      <a:pt x="1122" y="8"/>
                    </a:cubicBezTo>
                    <a:cubicBezTo>
                      <a:pt x="1124" y="7"/>
                      <a:pt x="1127" y="6"/>
                      <a:pt x="1129" y="4"/>
                    </a:cubicBezTo>
                    <a:cubicBezTo>
                      <a:pt x="1130" y="4"/>
                      <a:pt x="1131" y="4"/>
                      <a:pt x="1131" y="6"/>
                    </a:cubicBezTo>
                    <a:cubicBezTo>
                      <a:pt x="1131" y="7"/>
                      <a:pt x="1132" y="9"/>
                      <a:pt x="1129" y="10"/>
                    </a:cubicBezTo>
                    <a:cubicBezTo>
                      <a:pt x="1131" y="10"/>
                      <a:pt x="1132" y="9"/>
                      <a:pt x="1133" y="9"/>
                    </a:cubicBezTo>
                    <a:cubicBezTo>
                      <a:pt x="1134" y="9"/>
                      <a:pt x="1134" y="9"/>
                      <a:pt x="1135" y="9"/>
                    </a:cubicBezTo>
                    <a:cubicBezTo>
                      <a:pt x="1136" y="10"/>
                      <a:pt x="1135" y="11"/>
                      <a:pt x="1135" y="12"/>
                    </a:cubicBezTo>
                    <a:cubicBezTo>
                      <a:pt x="1134" y="13"/>
                      <a:pt x="1133" y="13"/>
                      <a:pt x="1132" y="14"/>
                    </a:cubicBezTo>
                    <a:cubicBezTo>
                      <a:pt x="1134" y="15"/>
                      <a:pt x="1136" y="17"/>
                      <a:pt x="1139" y="18"/>
                    </a:cubicBezTo>
                    <a:cubicBezTo>
                      <a:pt x="1139" y="17"/>
                      <a:pt x="1138" y="16"/>
                      <a:pt x="1139" y="15"/>
                    </a:cubicBezTo>
                    <a:cubicBezTo>
                      <a:pt x="1143" y="17"/>
                      <a:pt x="1147" y="15"/>
                      <a:pt x="1151" y="15"/>
                    </a:cubicBezTo>
                    <a:cubicBezTo>
                      <a:pt x="1153" y="16"/>
                      <a:pt x="1155" y="18"/>
                      <a:pt x="1157" y="15"/>
                    </a:cubicBezTo>
                    <a:cubicBezTo>
                      <a:pt x="1159" y="14"/>
                      <a:pt x="1161" y="15"/>
                      <a:pt x="1164" y="15"/>
                    </a:cubicBezTo>
                    <a:cubicBezTo>
                      <a:pt x="1164" y="16"/>
                      <a:pt x="1165" y="16"/>
                      <a:pt x="1165" y="17"/>
                    </a:cubicBezTo>
                    <a:cubicBezTo>
                      <a:pt x="1164" y="19"/>
                      <a:pt x="1165" y="20"/>
                      <a:pt x="1167" y="20"/>
                    </a:cubicBezTo>
                    <a:cubicBezTo>
                      <a:pt x="1171" y="19"/>
                      <a:pt x="1175" y="19"/>
                      <a:pt x="1178" y="18"/>
                    </a:cubicBezTo>
                    <a:cubicBezTo>
                      <a:pt x="1179" y="18"/>
                      <a:pt x="1180" y="17"/>
                      <a:pt x="1181" y="18"/>
                    </a:cubicBezTo>
                    <a:cubicBezTo>
                      <a:pt x="1181" y="20"/>
                      <a:pt x="1181" y="21"/>
                      <a:pt x="1180" y="21"/>
                    </a:cubicBezTo>
                    <a:cubicBezTo>
                      <a:pt x="1178" y="22"/>
                      <a:pt x="1177" y="23"/>
                      <a:pt x="1176" y="24"/>
                    </a:cubicBezTo>
                    <a:cubicBezTo>
                      <a:pt x="1176" y="24"/>
                      <a:pt x="1176" y="24"/>
                      <a:pt x="1176" y="24"/>
                    </a:cubicBezTo>
                    <a:cubicBezTo>
                      <a:pt x="1171" y="24"/>
                      <a:pt x="1167" y="24"/>
                      <a:pt x="1163" y="25"/>
                    </a:cubicBezTo>
                    <a:cubicBezTo>
                      <a:pt x="1162" y="25"/>
                      <a:pt x="1161" y="25"/>
                      <a:pt x="1160" y="24"/>
                    </a:cubicBezTo>
                    <a:cubicBezTo>
                      <a:pt x="1159" y="24"/>
                      <a:pt x="1158" y="23"/>
                      <a:pt x="1157" y="24"/>
                    </a:cubicBezTo>
                    <a:cubicBezTo>
                      <a:pt x="1156" y="26"/>
                      <a:pt x="1154" y="26"/>
                      <a:pt x="1152" y="26"/>
                    </a:cubicBezTo>
                    <a:cubicBezTo>
                      <a:pt x="1151" y="27"/>
                      <a:pt x="1150" y="27"/>
                      <a:pt x="1150" y="29"/>
                    </a:cubicBezTo>
                    <a:cubicBezTo>
                      <a:pt x="1150" y="29"/>
                      <a:pt x="1150" y="30"/>
                      <a:pt x="1149" y="29"/>
                    </a:cubicBezTo>
                    <a:cubicBezTo>
                      <a:pt x="1146" y="28"/>
                      <a:pt x="1143" y="29"/>
                      <a:pt x="1141" y="29"/>
                    </a:cubicBezTo>
                    <a:cubicBezTo>
                      <a:pt x="1137" y="28"/>
                      <a:pt x="1133" y="28"/>
                      <a:pt x="1129" y="30"/>
                    </a:cubicBezTo>
                    <a:cubicBezTo>
                      <a:pt x="1127" y="30"/>
                      <a:pt x="1125" y="29"/>
                      <a:pt x="1123" y="29"/>
                    </a:cubicBezTo>
                    <a:cubicBezTo>
                      <a:pt x="1122" y="29"/>
                      <a:pt x="1119" y="29"/>
                      <a:pt x="1119" y="32"/>
                    </a:cubicBezTo>
                    <a:cubicBezTo>
                      <a:pt x="1118" y="33"/>
                      <a:pt x="1117" y="31"/>
                      <a:pt x="1116" y="33"/>
                    </a:cubicBezTo>
                    <a:cubicBezTo>
                      <a:pt x="1116" y="33"/>
                      <a:pt x="1116" y="33"/>
                      <a:pt x="1116" y="33"/>
                    </a:cubicBezTo>
                    <a:cubicBezTo>
                      <a:pt x="1114" y="34"/>
                      <a:pt x="1111" y="32"/>
                      <a:pt x="1108" y="34"/>
                    </a:cubicBezTo>
                    <a:cubicBezTo>
                      <a:pt x="1107" y="34"/>
                      <a:pt x="1107" y="34"/>
                      <a:pt x="1106" y="33"/>
                    </a:cubicBezTo>
                    <a:cubicBezTo>
                      <a:pt x="1106" y="33"/>
                      <a:pt x="1105" y="33"/>
                      <a:pt x="1105" y="33"/>
                    </a:cubicBezTo>
                    <a:cubicBezTo>
                      <a:pt x="1104" y="32"/>
                      <a:pt x="1103" y="32"/>
                      <a:pt x="1103" y="33"/>
                    </a:cubicBezTo>
                    <a:cubicBezTo>
                      <a:pt x="1101" y="36"/>
                      <a:pt x="1097" y="33"/>
                      <a:pt x="1095" y="36"/>
                    </a:cubicBezTo>
                    <a:cubicBezTo>
                      <a:pt x="1093" y="38"/>
                      <a:pt x="1092" y="37"/>
                      <a:pt x="1091" y="36"/>
                    </a:cubicBezTo>
                    <a:cubicBezTo>
                      <a:pt x="1090" y="34"/>
                      <a:pt x="1089" y="37"/>
                      <a:pt x="1087" y="36"/>
                    </a:cubicBezTo>
                    <a:cubicBezTo>
                      <a:pt x="1087" y="34"/>
                      <a:pt x="1087" y="33"/>
                      <a:pt x="1087" y="32"/>
                    </a:cubicBezTo>
                    <a:cubicBezTo>
                      <a:pt x="1087" y="31"/>
                      <a:pt x="1088" y="30"/>
                      <a:pt x="1087" y="30"/>
                    </a:cubicBezTo>
                    <a:cubicBezTo>
                      <a:pt x="1086" y="30"/>
                      <a:pt x="1085" y="31"/>
                      <a:pt x="1085" y="32"/>
                    </a:cubicBezTo>
                    <a:cubicBezTo>
                      <a:pt x="1086" y="33"/>
                      <a:pt x="1084" y="35"/>
                      <a:pt x="1087" y="36"/>
                    </a:cubicBezTo>
                    <a:cubicBezTo>
                      <a:pt x="1087" y="36"/>
                      <a:pt x="1088" y="36"/>
                      <a:pt x="1088" y="36"/>
                    </a:cubicBezTo>
                    <a:cubicBezTo>
                      <a:pt x="1090" y="36"/>
                      <a:pt x="1091" y="37"/>
                      <a:pt x="1091" y="39"/>
                    </a:cubicBezTo>
                    <a:cubicBezTo>
                      <a:pt x="1090" y="41"/>
                      <a:pt x="1089" y="42"/>
                      <a:pt x="1087" y="42"/>
                    </a:cubicBezTo>
                    <a:cubicBezTo>
                      <a:pt x="1087" y="42"/>
                      <a:pt x="1086" y="41"/>
                      <a:pt x="1086" y="41"/>
                    </a:cubicBezTo>
                    <a:cubicBezTo>
                      <a:pt x="1088" y="42"/>
                      <a:pt x="1089" y="43"/>
                      <a:pt x="1091" y="44"/>
                    </a:cubicBezTo>
                    <a:cubicBezTo>
                      <a:pt x="1092" y="45"/>
                      <a:pt x="1093" y="45"/>
                      <a:pt x="1092" y="47"/>
                    </a:cubicBezTo>
                    <a:cubicBezTo>
                      <a:pt x="1091" y="49"/>
                      <a:pt x="1090" y="49"/>
                      <a:pt x="1088" y="48"/>
                    </a:cubicBezTo>
                    <a:cubicBezTo>
                      <a:pt x="1087" y="47"/>
                      <a:pt x="1086" y="48"/>
                      <a:pt x="1085" y="49"/>
                    </a:cubicBezTo>
                    <a:cubicBezTo>
                      <a:pt x="1085" y="49"/>
                      <a:pt x="1084" y="49"/>
                      <a:pt x="1085" y="50"/>
                    </a:cubicBezTo>
                    <a:cubicBezTo>
                      <a:pt x="1086" y="54"/>
                      <a:pt x="1083" y="56"/>
                      <a:pt x="1081" y="59"/>
                    </a:cubicBezTo>
                    <a:cubicBezTo>
                      <a:pt x="1080" y="61"/>
                      <a:pt x="1080" y="61"/>
                      <a:pt x="1078" y="59"/>
                    </a:cubicBezTo>
                    <a:cubicBezTo>
                      <a:pt x="1077" y="59"/>
                      <a:pt x="1079" y="61"/>
                      <a:pt x="1077" y="61"/>
                    </a:cubicBezTo>
                    <a:cubicBezTo>
                      <a:pt x="1076" y="61"/>
                      <a:pt x="1075" y="60"/>
                      <a:pt x="1074" y="59"/>
                    </a:cubicBezTo>
                    <a:cubicBezTo>
                      <a:pt x="1074" y="58"/>
                      <a:pt x="1073" y="56"/>
                      <a:pt x="1072" y="58"/>
                    </a:cubicBezTo>
                    <a:cubicBezTo>
                      <a:pt x="1071" y="58"/>
                      <a:pt x="1071" y="59"/>
                      <a:pt x="1071" y="59"/>
                    </a:cubicBezTo>
                    <a:cubicBezTo>
                      <a:pt x="1070" y="61"/>
                      <a:pt x="1070" y="62"/>
                      <a:pt x="1073" y="62"/>
                    </a:cubicBezTo>
                    <a:cubicBezTo>
                      <a:pt x="1074" y="62"/>
                      <a:pt x="1075" y="62"/>
                      <a:pt x="1076" y="62"/>
                    </a:cubicBezTo>
                    <a:cubicBezTo>
                      <a:pt x="1077" y="63"/>
                      <a:pt x="1077" y="63"/>
                      <a:pt x="1077" y="63"/>
                    </a:cubicBezTo>
                    <a:cubicBezTo>
                      <a:pt x="1080" y="63"/>
                      <a:pt x="1080" y="63"/>
                      <a:pt x="1080" y="66"/>
                    </a:cubicBezTo>
                    <a:cubicBezTo>
                      <a:pt x="1080" y="67"/>
                      <a:pt x="1079" y="68"/>
                      <a:pt x="1077" y="68"/>
                    </a:cubicBezTo>
                    <a:cubicBezTo>
                      <a:pt x="1077" y="68"/>
                      <a:pt x="1077" y="68"/>
                      <a:pt x="1076" y="68"/>
                    </a:cubicBezTo>
                    <a:cubicBezTo>
                      <a:pt x="1074" y="67"/>
                      <a:pt x="1072" y="68"/>
                      <a:pt x="1072" y="71"/>
                    </a:cubicBezTo>
                    <a:cubicBezTo>
                      <a:pt x="1072" y="72"/>
                      <a:pt x="1073" y="72"/>
                      <a:pt x="1071" y="73"/>
                    </a:cubicBezTo>
                    <a:cubicBezTo>
                      <a:pt x="1070" y="74"/>
                      <a:pt x="1069" y="74"/>
                      <a:pt x="1068" y="73"/>
                    </a:cubicBezTo>
                    <a:cubicBezTo>
                      <a:pt x="1066" y="72"/>
                      <a:pt x="1067" y="71"/>
                      <a:pt x="1067" y="70"/>
                    </a:cubicBezTo>
                    <a:cubicBezTo>
                      <a:pt x="1068" y="69"/>
                      <a:pt x="1067" y="67"/>
                      <a:pt x="1068" y="65"/>
                    </a:cubicBezTo>
                    <a:cubicBezTo>
                      <a:pt x="1066" y="66"/>
                      <a:pt x="1063" y="68"/>
                      <a:pt x="1061" y="67"/>
                    </a:cubicBezTo>
                    <a:cubicBezTo>
                      <a:pt x="1061" y="67"/>
                      <a:pt x="1062" y="68"/>
                      <a:pt x="1063" y="67"/>
                    </a:cubicBezTo>
                    <a:cubicBezTo>
                      <a:pt x="1065" y="66"/>
                      <a:pt x="1067" y="67"/>
                      <a:pt x="1067" y="69"/>
                    </a:cubicBezTo>
                    <a:cubicBezTo>
                      <a:pt x="1067" y="70"/>
                      <a:pt x="1067" y="72"/>
                      <a:pt x="1064" y="71"/>
                    </a:cubicBezTo>
                    <a:cubicBezTo>
                      <a:pt x="1064" y="71"/>
                      <a:pt x="1064" y="73"/>
                      <a:pt x="1063" y="73"/>
                    </a:cubicBezTo>
                    <a:cubicBezTo>
                      <a:pt x="1064" y="73"/>
                      <a:pt x="1065" y="72"/>
                      <a:pt x="1066" y="73"/>
                    </a:cubicBezTo>
                    <a:cubicBezTo>
                      <a:pt x="1068" y="74"/>
                      <a:pt x="1070" y="74"/>
                      <a:pt x="1072" y="73"/>
                    </a:cubicBezTo>
                    <a:cubicBezTo>
                      <a:pt x="1073" y="73"/>
                      <a:pt x="1073" y="73"/>
                      <a:pt x="1073" y="74"/>
                    </a:cubicBezTo>
                    <a:cubicBezTo>
                      <a:pt x="1072" y="75"/>
                      <a:pt x="1071" y="75"/>
                      <a:pt x="1071" y="76"/>
                    </a:cubicBezTo>
                    <a:cubicBezTo>
                      <a:pt x="1071" y="76"/>
                      <a:pt x="1072" y="75"/>
                      <a:pt x="1073" y="74"/>
                    </a:cubicBezTo>
                    <a:cubicBezTo>
                      <a:pt x="1075" y="75"/>
                      <a:pt x="1077" y="75"/>
                      <a:pt x="1079" y="75"/>
                    </a:cubicBezTo>
                    <a:cubicBezTo>
                      <a:pt x="1080" y="75"/>
                      <a:pt x="1080" y="75"/>
                      <a:pt x="1081" y="75"/>
                    </a:cubicBezTo>
                    <a:cubicBezTo>
                      <a:pt x="1082" y="75"/>
                      <a:pt x="1084" y="75"/>
                      <a:pt x="1084" y="76"/>
                    </a:cubicBezTo>
                    <a:cubicBezTo>
                      <a:pt x="1084" y="78"/>
                      <a:pt x="1082" y="78"/>
                      <a:pt x="1081" y="78"/>
                    </a:cubicBezTo>
                    <a:cubicBezTo>
                      <a:pt x="1080" y="78"/>
                      <a:pt x="1078" y="77"/>
                      <a:pt x="1077" y="79"/>
                    </a:cubicBezTo>
                    <a:cubicBezTo>
                      <a:pt x="1079" y="78"/>
                      <a:pt x="1082" y="78"/>
                      <a:pt x="1083" y="80"/>
                    </a:cubicBezTo>
                    <a:cubicBezTo>
                      <a:pt x="1084" y="82"/>
                      <a:pt x="1082" y="83"/>
                      <a:pt x="1081" y="85"/>
                    </a:cubicBezTo>
                    <a:cubicBezTo>
                      <a:pt x="1081" y="85"/>
                      <a:pt x="1081" y="85"/>
                      <a:pt x="1081" y="86"/>
                    </a:cubicBezTo>
                    <a:cubicBezTo>
                      <a:pt x="1080" y="87"/>
                      <a:pt x="1079" y="88"/>
                      <a:pt x="1077" y="87"/>
                    </a:cubicBezTo>
                    <a:cubicBezTo>
                      <a:pt x="1073" y="84"/>
                      <a:pt x="1072" y="84"/>
                      <a:pt x="1071" y="89"/>
                    </a:cubicBezTo>
                    <a:cubicBezTo>
                      <a:pt x="1072" y="87"/>
                      <a:pt x="1073" y="86"/>
                      <a:pt x="1075" y="87"/>
                    </a:cubicBezTo>
                    <a:cubicBezTo>
                      <a:pt x="1076" y="88"/>
                      <a:pt x="1077" y="88"/>
                      <a:pt x="1078" y="88"/>
                    </a:cubicBezTo>
                    <a:cubicBezTo>
                      <a:pt x="1080" y="88"/>
                      <a:pt x="1082" y="88"/>
                      <a:pt x="1084" y="90"/>
                    </a:cubicBezTo>
                    <a:cubicBezTo>
                      <a:pt x="1083" y="89"/>
                      <a:pt x="1083" y="88"/>
                      <a:pt x="1084" y="88"/>
                    </a:cubicBezTo>
                    <a:cubicBezTo>
                      <a:pt x="1086" y="87"/>
                      <a:pt x="1088" y="86"/>
                      <a:pt x="1088" y="83"/>
                    </a:cubicBezTo>
                    <a:cubicBezTo>
                      <a:pt x="1088" y="83"/>
                      <a:pt x="1089" y="82"/>
                      <a:pt x="1089" y="82"/>
                    </a:cubicBezTo>
                    <a:cubicBezTo>
                      <a:pt x="1088" y="81"/>
                      <a:pt x="1087" y="81"/>
                      <a:pt x="1086" y="81"/>
                    </a:cubicBezTo>
                    <a:cubicBezTo>
                      <a:pt x="1085" y="81"/>
                      <a:pt x="1084" y="80"/>
                      <a:pt x="1084" y="79"/>
                    </a:cubicBezTo>
                    <a:cubicBezTo>
                      <a:pt x="1084" y="78"/>
                      <a:pt x="1085" y="78"/>
                      <a:pt x="1086" y="78"/>
                    </a:cubicBezTo>
                    <a:cubicBezTo>
                      <a:pt x="1087" y="77"/>
                      <a:pt x="1089" y="77"/>
                      <a:pt x="1090" y="78"/>
                    </a:cubicBezTo>
                    <a:cubicBezTo>
                      <a:pt x="1091" y="78"/>
                      <a:pt x="1092" y="80"/>
                      <a:pt x="1093" y="79"/>
                    </a:cubicBezTo>
                    <a:cubicBezTo>
                      <a:pt x="1092" y="79"/>
                      <a:pt x="1090" y="79"/>
                      <a:pt x="1090" y="77"/>
                    </a:cubicBezTo>
                    <a:cubicBezTo>
                      <a:pt x="1090" y="75"/>
                      <a:pt x="1092" y="76"/>
                      <a:pt x="1093" y="75"/>
                    </a:cubicBezTo>
                    <a:cubicBezTo>
                      <a:pt x="1098" y="74"/>
                      <a:pt x="1102" y="74"/>
                      <a:pt x="1106" y="76"/>
                    </a:cubicBezTo>
                    <a:cubicBezTo>
                      <a:pt x="1107" y="78"/>
                      <a:pt x="1108" y="77"/>
                      <a:pt x="1109" y="76"/>
                    </a:cubicBezTo>
                    <a:cubicBezTo>
                      <a:pt x="1110" y="75"/>
                      <a:pt x="1111" y="74"/>
                      <a:pt x="1113" y="75"/>
                    </a:cubicBezTo>
                    <a:cubicBezTo>
                      <a:pt x="1116" y="76"/>
                      <a:pt x="1119" y="75"/>
                      <a:pt x="1122" y="75"/>
                    </a:cubicBezTo>
                    <a:cubicBezTo>
                      <a:pt x="1124" y="73"/>
                      <a:pt x="1126" y="71"/>
                      <a:pt x="1128" y="74"/>
                    </a:cubicBezTo>
                    <a:cubicBezTo>
                      <a:pt x="1132" y="74"/>
                      <a:pt x="1135" y="76"/>
                      <a:pt x="1139" y="76"/>
                    </a:cubicBezTo>
                    <a:cubicBezTo>
                      <a:pt x="1141" y="76"/>
                      <a:pt x="1142" y="78"/>
                      <a:pt x="1142" y="80"/>
                    </a:cubicBezTo>
                    <a:cubicBezTo>
                      <a:pt x="1142" y="82"/>
                      <a:pt x="1141" y="82"/>
                      <a:pt x="1139" y="82"/>
                    </a:cubicBezTo>
                    <a:cubicBezTo>
                      <a:pt x="1134" y="81"/>
                      <a:pt x="1133" y="82"/>
                      <a:pt x="1132" y="85"/>
                    </a:cubicBezTo>
                    <a:cubicBezTo>
                      <a:pt x="1132" y="86"/>
                      <a:pt x="1131" y="87"/>
                      <a:pt x="1130" y="86"/>
                    </a:cubicBezTo>
                    <a:cubicBezTo>
                      <a:pt x="1128" y="85"/>
                      <a:pt x="1127" y="86"/>
                      <a:pt x="1125" y="87"/>
                    </a:cubicBezTo>
                    <a:cubicBezTo>
                      <a:pt x="1124" y="88"/>
                      <a:pt x="1122" y="88"/>
                      <a:pt x="1120" y="88"/>
                    </a:cubicBezTo>
                    <a:cubicBezTo>
                      <a:pt x="1119" y="88"/>
                      <a:pt x="1117" y="89"/>
                      <a:pt x="1117" y="91"/>
                    </a:cubicBezTo>
                    <a:cubicBezTo>
                      <a:pt x="1117" y="92"/>
                      <a:pt x="1117" y="94"/>
                      <a:pt x="1119" y="93"/>
                    </a:cubicBezTo>
                    <a:cubicBezTo>
                      <a:pt x="1121" y="93"/>
                      <a:pt x="1123" y="93"/>
                      <a:pt x="1125" y="94"/>
                    </a:cubicBezTo>
                    <a:cubicBezTo>
                      <a:pt x="1126" y="95"/>
                      <a:pt x="1128" y="95"/>
                      <a:pt x="1129" y="94"/>
                    </a:cubicBezTo>
                    <a:cubicBezTo>
                      <a:pt x="1133" y="92"/>
                      <a:pt x="1137" y="92"/>
                      <a:pt x="1141" y="90"/>
                    </a:cubicBezTo>
                    <a:cubicBezTo>
                      <a:pt x="1144" y="92"/>
                      <a:pt x="1146" y="90"/>
                      <a:pt x="1147" y="88"/>
                    </a:cubicBezTo>
                    <a:cubicBezTo>
                      <a:pt x="1150" y="87"/>
                      <a:pt x="1153" y="87"/>
                      <a:pt x="1156" y="87"/>
                    </a:cubicBezTo>
                    <a:cubicBezTo>
                      <a:pt x="1157" y="87"/>
                      <a:pt x="1157" y="87"/>
                      <a:pt x="1158" y="87"/>
                    </a:cubicBezTo>
                    <a:cubicBezTo>
                      <a:pt x="1160" y="87"/>
                      <a:pt x="1162" y="86"/>
                      <a:pt x="1163" y="88"/>
                    </a:cubicBezTo>
                    <a:cubicBezTo>
                      <a:pt x="1168" y="92"/>
                      <a:pt x="1174" y="91"/>
                      <a:pt x="1179" y="95"/>
                    </a:cubicBezTo>
                    <a:cubicBezTo>
                      <a:pt x="1177" y="93"/>
                      <a:pt x="1179" y="90"/>
                      <a:pt x="1182" y="88"/>
                    </a:cubicBezTo>
                    <a:cubicBezTo>
                      <a:pt x="1183" y="88"/>
                      <a:pt x="1183" y="88"/>
                      <a:pt x="1183" y="88"/>
                    </a:cubicBezTo>
                    <a:cubicBezTo>
                      <a:pt x="1185" y="89"/>
                      <a:pt x="1187" y="89"/>
                      <a:pt x="1188" y="89"/>
                    </a:cubicBezTo>
                    <a:cubicBezTo>
                      <a:pt x="1192" y="91"/>
                      <a:pt x="1192" y="91"/>
                      <a:pt x="1191" y="95"/>
                    </a:cubicBezTo>
                    <a:cubicBezTo>
                      <a:pt x="1192" y="94"/>
                      <a:pt x="1193" y="93"/>
                      <a:pt x="1194" y="93"/>
                    </a:cubicBezTo>
                    <a:cubicBezTo>
                      <a:pt x="1196" y="94"/>
                      <a:pt x="1197" y="96"/>
                      <a:pt x="1198" y="97"/>
                    </a:cubicBezTo>
                    <a:cubicBezTo>
                      <a:pt x="1200" y="100"/>
                      <a:pt x="1202" y="99"/>
                      <a:pt x="1204" y="97"/>
                    </a:cubicBezTo>
                    <a:cubicBezTo>
                      <a:pt x="1204" y="97"/>
                      <a:pt x="1205" y="97"/>
                      <a:pt x="1205" y="97"/>
                    </a:cubicBezTo>
                    <a:cubicBezTo>
                      <a:pt x="1207" y="98"/>
                      <a:pt x="1207" y="97"/>
                      <a:pt x="1207" y="95"/>
                    </a:cubicBezTo>
                    <a:cubicBezTo>
                      <a:pt x="1207" y="93"/>
                      <a:pt x="1210" y="93"/>
                      <a:pt x="1211" y="92"/>
                    </a:cubicBezTo>
                    <a:cubicBezTo>
                      <a:pt x="1213" y="91"/>
                      <a:pt x="1215" y="94"/>
                      <a:pt x="1217" y="93"/>
                    </a:cubicBezTo>
                    <a:cubicBezTo>
                      <a:pt x="1218" y="92"/>
                      <a:pt x="1220" y="91"/>
                      <a:pt x="1222" y="91"/>
                    </a:cubicBezTo>
                    <a:cubicBezTo>
                      <a:pt x="1224" y="91"/>
                      <a:pt x="1227" y="92"/>
                      <a:pt x="1227" y="95"/>
                    </a:cubicBezTo>
                    <a:cubicBezTo>
                      <a:pt x="1228" y="96"/>
                      <a:pt x="1228" y="96"/>
                      <a:pt x="1229" y="96"/>
                    </a:cubicBezTo>
                    <a:cubicBezTo>
                      <a:pt x="1232" y="98"/>
                      <a:pt x="1236" y="98"/>
                      <a:pt x="1239" y="97"/>
                    </a:cubicBezTo>
                    <a:cubicBezTo>
                      <a:pt x="1244" y="97"/>
                      <a:pt x="1249" y="97"/>
                      <a:pt x="1253" y="99"/>
                    </a:cubicBezTo>
                    <a:cubicBezTo>
                      <a:pt x="1255" y="100"/>
                      <a:pt x="1256" y="98"/>
                      <a:pt x="1257" y="97"/>
                    </a:cubicBezTo>
                    <a:cubicBezTo>
                      <a:pt x="1258" y="97"/>
                      <a:pt x="1259" y="97"/>
                      <a:pt x="1259" y="96"/>
                    </a:cubicBezTo>
                    <a:cubicBezTo>
                      <a:pt x="1260" y="96"/>
                      <a:pt x="1260" y="96"/>
                      <a:pt x="1260" y="95"/>
                    </a:cubicBezTo>
                    <a:cubicBezTo>
                      <a:pt x="1262" y="94"/>
                      <a:pt x="1263" y="92"/>
                      <a:pt x="1265" y="93"/>
                    </a:cubicBezTo>
                    <a:cubicBezTo>
                      <a:pt x="1267" y="94"/>
                      <a:pt x="1270" y="93"/>
                      <a:pt x="1271" y="91"/>
                    </a:cubicBezTo>
                    <a:cubicBezTo>
                      <a:pt x="1272" y="90"/>
                      <a:pt x="1273" y="89"/>
                      <a:pt x="1274" y="89"/>
                    </a:cubicBezTo>
                    <a:cubicBezTo>
                      <a:pt x="1275" y="89"/>
                      <a:pt x="1276" y="89"/>
                      <a:pt x="1277" y="91"/>
                    </a:cubicBezTo>
                    <a:cubicBezTo>
                      <a:pt x="1277" y="92"/>
                      <a:pt x="1278" y="92"/>
                      <a:pt x="1278" y="93"/>
                    </a:cubicBezTo>
                    <a:cubicBezTo>
                      <a:pt x="1280" y="94"/>
                      <a:pt x="1282" y="97"/>
                      <a:pt x="1285" y="94"/>
                    </a:cubicBezTo>
                    <a:cubicBezTo>
                      <a:pt x="1287" y="93"/>
                      <a:pt x="1289" y="95"/>
                      <a:pt x="1291" y="94"/>
                    </a:cubicBezTo>
                    <a:cubicBezTo>
                      <a:pt x="1293" y="94"/>
                      <a:pt x="1296" y="94"/>
                      <a:pt x="1296" y="97"/>
                    </a:cubicBezTo>
                    <a:cubicBezTo>
                      <a:pt x="1296" y="98"/>
                      <a:pt x="1297" y="98"/>
                      <a:pt x="1298" y="99"/>
                    </a:cubicBezTo>
                    <a:cubicBezTo>
                      <a:pt x="1299" y="100"/>
                      <a:pt x="1298" y="98"/>
                      <a:pt x="1299" y="98"/>
                    </a:cubicBezTo>
                    <a:cubicBezTo>
                      <a:pt x="1300" y="97"/>
                      <a:pt x="1300" y="97"/>
                      <a:pt x="1301" y="97"/>
                    </a:cubicBezTo>
                    <a:cubicBezTo>
                      <a:pt x="1302" y="97"/>
                      <a:pt x="1303" y="98"/>
                      <a:pt x="1303" y="98"/>
                    </a:cubicBezTo>
                    <a:cubicBezTo>
                      <a:pt x="1306" y="98"/>
                      <a:pt x="1307" y="101"/>
                      <a:pt x="1309" y="102"/>
                    </a:cubicBezTo>
                    <a:cubicBezTo>
                      <a:pt x="1309" y="102"/>
                      <a:pt x="1309" y="103"/>
                      <a:pt x="1309" y="103"/>
                    </a:cubicBezTo>
                    <a:cubicBezTo>
                      <a:pt x="1309" y="103"/>
                      <a:pt x="1310" y="103"/>
                      <a:pt x="1310" y="102"/>
                    </a:cubicBezTo>
                    <a:cubicBezTo>
                      <a:pt x="1312" y="102"/>
                      <a:pt x="1313" y="99"/>
                      <a:pt x="1315" y="98"/>
                    </a:cubicBezTo>
                    <a:cubicBezTo>
                      <a:pt x="1316" y="98"/>
                      <a:pt x="1316" y="99"/>
                      <a:pt x="1316" y="99"/>
                    </a:cubicBezTo>
                    <a:cubicBezTo>
                      <a:pt x="1319" y="102"/>
                      <a:pt x="1320" y="102"/>
                      <a:pt x="1323" y="99"/>
                    </a:cubicBezTo>
                    <a:cubicBezTo>
                      <a:pt x="1323" y="99"/>
                      <a:pt x="1324" y="99"/>
                      <a:pt x="1324" y="99"/>
                    </a:cubicBezTo>
                    <a:cubicBezTo>
                      <a:pt x="1325" y="99"/>
                      <a:pt x="1326" y="99"/>
                      <a:pt x="1327" y="99"/>
                    </a:cubicBezTo>
                    <a:cubicBezTo>
                      <a:pt x="1329" y="98"/>
                      <a:pt x="1332" y="99"/>
                      <a:pt x="1334" y="99"/>
                    </a:cubicBezTo>
                    <a:cubicBezTo>
                      <a:pt x="1338" y="99"/>
                      <a:pt x="1342" y="100"/>
                      <a:pt x="1345" y="100"/>
                    </a:cubicBezTo>
                    <a:cubicBezTo>
                      <a:pt x="1346" y="100"/>
                      <a:pt x="1348" y="100"/>
                      <a:pt x="1349" y="99"/>
                    </a:cubicBezTo>
                    <a:cubicBezTo>
                      <a:pt x="1351" y="96"/>
                      <a:pt x="1352" y="99"/>
                      <a:pt x="1354" y="100"/>
                    </a:cubicBezTo>
                    <a:cubicBezTo>
                      <a:pt x="1357" y="100"/>
                      <a:pt x="1361" y="101"/>
                      <a:pt x="1365" y="99"/>
                    </a:cubicBezTo>
                    <a:cubicBezTo>
                      <a:pt x="1365" y="99"/>
                      <a:pt x="1366" y="99"/>
                      <a:pt x="1367" y="99"/>
                    </a:cubicBezTo>
                    <a:cubicBezTo>
                      <a:pt x="1369" y="98"/>
                      <a:pt x="1370" y="100"/>
                      <a:pt x="1371" y="102"/>
                    </a:cubicBezTo>
                    <a:cubicBezTo>
                      <a:pt x="1370" y="102"/>
                      <a:pt x="1371" y="102"/>
                      <a:pt x="1370" y="102"/>
                    </a:cubicBezTo>
                    <a:cubicBezTo>
                      <a:pt x="1370" y="102"/>
                      <a:pt x="1370" y="102"/>
                      <a:pt x="1370" y="102"/>
                    </a:cubicBezTo>
                    <a:cubicBezTo>
                      <a:pt x="1370" y="103"/>
                      <a:pt x="1370" y="102"/>
                      <a:pt x="1370" y="102"/>
                    </a:cubicBezTo>
                    <a:cubicBezTo>
                      <a:pt x="1371" y="101"/>
                      <a:pt x="1372" y="100"/>
                      <a:pt x="1373" y="99"/>
                    </a:cubicBezTo>
                    <a:cubicBezTo>
                      <a:pt x="1373" y="99"/>
                      <a:pt x="1373" y="99"/>
                      <a:pt x="1374" y="99"/>
                    </a:cubicBezTo>
                    <a:cubicBezTo>
                      <a:pt x="1376" y="100"/>
                      <a:pt x="1378" y="99"/>
                      <a:pt x="1380" y="99"/>
                    </a:cubicBezTo>
                    <a:cubicBezTo>
                      <a:pt x="1381" y="99"/>
                      <a:pt x="1381" y="99"/>
                      <a:pt x="1381" y="99"/>
                    </a:cubicBezTo>
                    <a:cubicBezTo>
                      <a:pt x="1382" y="100"/>
                      <a:pt x="1382" y="101"/>
                      <a:pt x="1382" y="102"/>
                    </a:cubicBezTo>
                    <a:cubicBezTo>
                      <a:pt x="1382" y="102"/>
                      <a:pt x="1381" y="102"/>
                      <a:pt x="1381" y="103"/>
                    </a:cubicBezTo>
                    <a:cubicBezTo>
                      <a:pt x="1381" y="104"/>
                      <a:pt x="1380" y="105"/>
                      <a:pt x="1379" y="105"/>
                    </a:cubicBezTo>
                    <a:cubicBezTo>
                      <a:pt x="1378" y="105"/>
                      <a:pt x="1376" y="106"/>
                      <a:pt x="1376" y="108"/>
                    </a:cubicBezTo>
                    <a:cubicBezTo>
                      <a:pt x="1377" y="109"/>
                      <a:pt x="1375" y="110"/>
                      <a:pt x="1375" y="110"/>
                    </a:cubicBezTo>
                    <a:cubicBezTo>
                      <a:pt x="1372" y="109"/>
                      <a:pt x="1369" y="109"/>
                      <a:pt x="1367" y="107"/>
                    </a:cubicBezTo>
                    <a:cubicBezTo>
                      <a:pt x="1366" y="107"/>
                      <a:pt x="1365" y="106"/>
                      <a:pt x="1365" y="107"/>
                    </a:cubicBezTo>
                    <a:cubicBezTo>
                      <a:pt x="1364" y="107"/>
                      <a:pt x="1365" y="108"/>
                      <a:pt x="1365" y="108"/>
                    </a:cubicBezTo>
                    <a:cubicBezTo>
                      <a:pt x="1365" y="109"/>
                      <a:pt x="1365" y="110"/>
                      <a:pt x="1364" y="110"/>
                    </a:cubicBezTo>
                    <a:cubicBezTo>
                      <a:pt x="1361" y="110"/>
                      <a:pt x="1359" y="110"/>
                      <a:pt x="1357" y="109"/>
                    </a:cubicBezTo>
                    <a:cubicBezTo>
                      <a:pt x="1356" y="108"/>
                      <a:pt x="1356" y="107"/>
                      <a:pt x="1357" y="106"/>
                    </a:cubicBezTo>
                    <a:cubicBezTo>
                      <a:pt x="1356" y="106"/>
                      <a:pt x="1355" y="107"/>
                      <a:pt x="1354" y="107"/>
                    </a:cubicBezTo>
                    <a:cubicBezTo>
                      <a:pt x="1353" y="107"/>
                      <a:pt x="1351" y="106"/>
                      <a:pt x="1351" y="108"/>
                    </a:cubicBezTo>
                    <a:cubicBezTo>
                      <a:pt x="1351" y="110"/>
                      <a:pt x="1352" y="111"/>
                      <a:pt x="1354" y="111"/>
                    </a:cubicBezTo>
                    <a:cubicBezTo>
                      <a:pt x="1355" y="112"/>
                      <a:pt x="1357" y="111"/>
                      <a:pt x="1358" y="112"/>
                    </a:cubicBezTo>
                    <a:cubicBezTo>
                      <a:pt x="1359" y="114"/>
                      <a:pt x="1359" y="114"/>
                      <a:pt x="1361" y="114"/>
                    </a:cubicBezTo>
                    <a:cubicBezTo>
                      <a:pt x="1362" y="113"/>
                      <a:pt x="1362" y="112"/>
                      <a:pt x="1363" y="112"/>
                    </a:cubicBezTo>
                    <a:cubicBezTo>
                      <a:pt x="1365" y="111"/>
                      <a:pt x="1367" y="110"/>
                      <a:pt x="1369" y="112"/>
                    </a:cubicBezTo>
                    <a:cubicBezTo>
                      <a:pt x="1370" y="113"/>
                      <a:pt x="1373" y="114"/>
                      <a:pt x="1371" y="117"/>
                    </a:cubicBezTo>
                    <a:cubicBezTo>
                      <a:pt x="1371" y="117"/>
                      <a:pt x="1371" y="117"/>
                      <a:pt x="1370" y="117"/>
                    </a:cubicBezTo>
                    <a:cubicBezTo>
                      <a:pt x="1367" y="117"/>
                      <a:pt x="1365" y="118"/>
                      <a:pt x="1363" y="121"/>
                    </a:cubicBezTo>
                    <a:cubicBezTo>
                      <a:pt x="1362" y="122"/>
                      <a:pt x="1360" y="122"/>
                      <a:pt x="1359" y="122"/>
                    </a:cubicBezTo>
                    <a:cubicBezTo>
                      <a:pt x="1357" y="123"/>
                      <a:pt x="1357" y="123"/>
                      <a:pt x="1358" y="125"/>
                    </a:cubicBezTo>
                    <a:cubicBezTo>
                      <a:pt x="1358" y="126"/>
                      <a:pt x="1358" y="128"/>
                      <a:pt x="1356" y="128"/>
                    </a:cubicBezTo>
                    <a:cubicBezTo>
                      <a:pt x="1359" y="129"/>
                      <a:pt x="1362" y="127"/>
                      <a:pt x="1364" y="129"/>
                    </a:cubicBezTo>
                    <a:cubicBezTo>
                      <a:pt x="1364" y="129"/>
                      <a:pt x="1364" y="129"/>
                      <a:pt x="1365" y="130"/>
                    </a:cubicBezTo>
                    <a:cubicBezTo>
                      <a:pt x="1365" y="131"/>
                      <a:pt x="1366" y="131"/>
                      <a:pt x="1367" y="131"/>
                    </a:cubicBezTo>
                    <a:cubicBezTo>
                      <a:pt x="1369" y="132"/>
                      <a:pt x="1369" y="133"/>
                      <a:pt x="1369" y="135"/>
                    </a:cubicBezTo>
                    <a:cubicBezTo>
                      <a:pt x="1368" y="137"/>
                      <a:pt x="1366" y="136"/>
                      <a:pt x="1365" y="135"/>
                    </a:cubicBezTo>
                    <a:cubicBezTo>
                      <a:pt x="1364" y="135"/>
                      <a:pt x="1364" y="134"/>
                      <a:pt x="1363" y="133"/>
                    </a:cubicBezTo>
                    <a:cubicBezTo>
                      <a:pt x="1363" y="135"/>
                      <a:pt x="1362" y="135"/>
                      <a:pt x="1361" y="136"/>
                    </a:cubicBezTo>
                    <a:cubicBezTo>
                      <a:pt x="1360" y="137"/>
                      <a:pt x="1358" y="137"/>
                      <a:pt x="1357" y="137"/>
                    </a:cubicBezTo>
                    <a:cubicBezTo>
                      <a:pt x="1349" y="137"/>
                      <a:pt x="1342" y="139"/>
                      <a:pt x="1335" y="139"/>
                    </a:cubicBezTo>
                    <a:cubicBezTo>
                      <a:pt x="1332" y="140"/>
                      <a:pt x="1329" y="138"/>
                      <a:pt x="1326" y="141"/>
                    </a:cubicBezTo>
                    <a:cubicBezTo>
                      <a:pt x="1328" y="141"/>
                      <a:pt x="1330" y="141"/>
                      <a:pt x="1331" y="141"/>
                    </a:cubicBezTo>
                    <a:cubicBezTo>
                      <a:pt x="1334" y="143"/>
                      <a:pt x="1337" y="143"/>
                      <a:pt x="1340" y="142"/>
                    </a:cubicBezTo>
                    <a:cubicBezTo>
                      <a:pt x="1344" y="142"/>
                      <a:pt x="1348" y="142"/>
                      <a:pt x="1353" y="143"/>
                    </a:cubicBezTo>
                    <a:cubicBezTo>
                      <a:pt x="1356" y="144"/>
                      <a:pt x="1359" y="144"/>
                      <a:pt x="1362" y="143"/>
                    </a:cubicBezTo>
                    <a:cubicBezTo>
                      <a:pt x="1366" y="144"/>
                      <a:pt x="1371" y="144"/>
                      <a:pt x="1376" y="146"/>
                    </a:cubicBezTo>
                    <a:cubicBezTo>
                      <a:pt x="1376" y="146"/>
                      <a:pt x="1376" y="145"/>
                      <a:pt x="1377" y="145"/>
                    </a:cubicBezTo>
                    <a:cubicBezTo>
                      <a:pt x="1378" y="145"/>
                      <a:pt x="1379" y="144"/>
                      <a:pt x="1380" y="144"/>
                    </a:cubicBezTo>
                    <a:cubicBezTo>
                      <a:pt x="1384" y="144"/>
                      <a:pt x="1387" y="144"/>
                      <a:pt x="1391" y="146"/>
                    </a:cubicBezTo>
                    <a:cubicBezTo>
                      <a:pt x="1393" y="146"/>
                      <a:pt x="1395" y="145"/>
                      <a:pt x="1397" y="145"/>
                    </a:cubicBezTo>
                    <a:cubicBezTo>
                      <a:pt x="1405" y="147"/>
                      <a:pt x="1412" y="146"/>
                      <a:pt x="1420" y="146"/>
                    </a:cubicBezTo>
                    <a:cubicBezTo>
                      <a:pt x="1423" y="146"/>
                      <a:pt x="1426" y="145"/>
                      <a:pt x="1429" y="145"/>
                    </a:cubicBezTo>
                    <a:cubicBezTo>
                      <a:pt x="1431" y="145"/>
                      <a:pt x="1432" y="145"/>
                      <a:pt x="1433" y="146"/>
                    </a:cubicBezTo>
                    <a:cubicBezTo>
                      <a:pt x="1434" y="148"/>
                      <a:pt x="1436" y="147"/>
                      <a:pt x="1437" y="147"/>
                    </a:cubicBezTo>
                    <a:cubicBezTo>
                      <a:pt x="1438" y="147"/>
                      <a:pt x="1438" y="147"/>
                      <a:pt x="1438" y="147"/>
                    </a:cubicBezTo>
                    <a:cubicBezTo>
                      <a:pt x="1440" y="148"/>
                      <a:pt x="1441" y="148"/>
                      <a:pt x="1443" y="149"/>
                    </a:cubicBezTo>
                    <a:cubicBezTo>
                      <a:pt x="1444" y="150"/>
                      <a:pt x="1444" y="152"/>
                      <a:pt x="1446" y="153"/>
                    </a:cubicBezTo>
                    <a:cubicBezTo>
                      <a:pt x="1448" y="154"/>
                      <a:pt x="1450" y="155"/>
                      <a:pt x="1451" y="153"/>
                    </a:cubicBezTo>
                    <a:cubicBezTo>
                      <a:pt x="1452" y="152"/>
                      <a:pt x="1452" y="152"/>
                      <a:pt x="1452" y="152"/>
                    </a:cubicBezTo>
                    <a:cubicBezTo>
                      <a:pt x="1455" y="155"/>
                      <a:pt x="1458" y="155"/>
                      <a:pt x="1461" y="154"/>
                    </a:cubicBezTo>
                    <a:cubicBezTo>
                      <a:pt x="1462" y="154"/>
                      <a:pt x="1464" y="154"/>
                      <a:pt x="1466" y="153"/>
                    </a:cubicBezTo>
                    <a:cubicBezTo>
                      <a:pt x="1467" y="153"/>
                      <a:pt x="1468" y="152"/>
                      <a:pt x="1468" y="153"/>
                    </a:cubicBezTo>
                    <a:cubicBezTo>
                      <a:pt x="1471" y="155"/>
                      <a:pt x="1475" y="155"/>
                      <a:pt x="1478" y="156"/>
                    </a:cubicBezTo>
                    <a:cubicBezTo>
                      <a:pt x="1481" y="156"/>
                      <a:pt x="1483" y="156"/>
                      <a:pt x="1485" y="154"/>
                    </a:cubicBezTo>
                    <a:cubicBezTo>
                      <a:pt x="1487" y="153"/>
                      <a:pt x="1489" y="154"/>
                      <a:pt x="1490" y="155"/>
                    </a:cubicBezTo>
                    <a:cubicBezTo>
                      <a:pt x="1491" y="156"/>
                      <a:pt x="1493" y="155"/>
                      <a:pt x="1494" y="156"/>
                    </a:cubicBezTo>
                    <a:cubicBezTo>
                      <a:pt x="1496" y="157"/>
                      <a:pt x="1496" y="158"/>
                      <a:pt x="1498" y="159"/>
                    </a:cubicBezTo>
                    <a:cubicBezTo>
                      <a:pt x="1495" y="162"/>
                      <a:pt x="1491" y="162"/>
                      <a:pt x="1488" y="161"/>
                    </a:cubicBezTo>
                    <a:cubicBezTo>
                      <a:pt x="1483" y="159"/>
                      <a:pt x="1478" y="160"/>
                      <a:pt x="1474" y="161"/>
                    </a:cubicBezTo>
                    <a:cubicBezTo>
                      <a:pt x="1469" y="163"/>
                      <a:pt x="1465" y="161"/>
                      <a:pt x="1461" y="162"/>
                    </a:cubicBezTo>
                    <a:cubicBezTo>
                      <a:pt x="1468" y="163"/>
                      <a:pt x="1468" y="164"/>
                      <a:pt x="1468" y="167"/>
                    </a:cubicBezTo>
                    <a:cubicBezTo>
                      <a:pt x="1468" y="168"/>
                      <a:pt x="1467" y="168"/>
                      <a:pt x="1467" y="168"/>
                    </a:cubicBezTo>
                    <a:cubicBezTo>
                      <a:pt x="1465" y="167"/>
                      <a:pt x="1462" y="167"/>
                      <a:pt x="1460" y="168"/>
                    </a:cubicBezTo>
                    <a:cubicBezTo>
                      <a:pt x="1460" y="168"/>
                      <a:pt x="1459" y="168"/>
                      <a:pt x="1459" y="168"/>
                    </a:cubicBezTo>
                    <a:cubicBezTo>
                      <a:pt x="1457" y="168"/>
                      <a:pt x="1456" y="168"/>
                      <a:pt x="1454" y="168"/>
                    </a:cubicBezTo>
                    <a:cubicBezTo>
                      <a:pt x="1453" y="168"/>
                      <a:pt x="1452" y="168"/>
                      <a:pt x="1451" y="168"/>
                    </a:cubicBezTo>
                    <a:cubicBezTo>
                      <a:pt x="1450" y="167"/>
                      <a:pt x="1447" y="168"/>
                      <a:pt x="1446" y="165"/>
                    </a:cubicBezTo>
                    <a:cubicBezTo>
                      <a:pt x="1446" y="167"/>
                      <a:pt x="1445" y="168"/>
                      <a:pt x="1443" y="167"/>
                    </a:cubicBezTo>
                    <a:cubicBezTo>
                      <a:pt x="1441" y="167"/>
                      <a:pt x="1439" y="166"/>
                      <a:pt x="1437" y="166"/>
                    </a:cubicBezTo>
                    <a:cubicBezTo>
                      <a:pt x="1436" y="166"/>
                      <a:pt x="1435" y="166"/>
                      <a:pt x="1435" y="167"/>
                    </a:cubicBezTo>
                    <a:cubicBezTo>
                      <a:pt x="1432" y="168"/>
                      <a:pt x="1429" y="168"/>
                      <a:pt x="1426" y="168"/>
                    </a:cubicBezTo>
                    <a:cubicBezTo>
                      <a:pt x="1425" y="168"/>
                      <a:pt x="1425" y="168"/>
                      <a:pt x="1425" y="167"/>
                    </a:cubicBezTo>
                    <a:cubicBezTo>
                      <a:pt x="1422" y="166"/>
                      <a:pt x="1417" y="167"/>
                      <a:pt x="1416" y="168"/>
                    </a:cubicBezTo>
                    <a:cubicBezTo>
                      <a:pt x="1416" y="169"/>
                      <a:pt x="1415" y="169"/>
                      <a:pt x="1414" y="169"/>
                    </a:cubicBezTo>
                    <a:cubicBezTo>
                      <a:pt x="1414" y="169"/>
                      <a:pt x="1414" y="169"/>
                      <a:pt x="1413" y="169"/>
                    </a:cubicBezTo>
                    <a:cubicBezTo>
                      <a:pt x="1413" y="168"/>
                      <a:pt x="1412" y="169"/>
                      <a:pt x="1411" y="169"/>
                    </a:cubicBezTo>
                    <a:cubicBezTo>
                      <a:pt x="1413" y="168"/>
                      <a:pt x="1414" y="169"/>
                      <a:pt x="1413" y="170"/>
                    </a:cubicBezTo>
                    <a:cubicBezTo>
                      <a:pt x="1413" y="172"/>
                      <a:pt x="1412" y="173"/>
                      <a:pt x="1411" y="172"/>
                    </a:cubicBezTo>
                    <a:cubicBezTo>
                      <a:pt x="1407" y="171"/>
                      <a:pt x="1404" y="171"/>
                      <a:pt x="1400" y="170"/>
                    </a:cubicBezTo>
                    <a:cubicBezTo>
                      <a:pt x="1397" y="169"/>
                      <a:pt x="1393" y="170"/>
                      <a:pt x="1389" y="170"/>
                    </a:cubicBezTo>
                    <a:cubicBezTo>
                      <a:pt x="1388" y="169"/>
                      <a:pt x="1387" y="168"/>
                      <a:pt x="1385" y="168"/>
                    </a:cubicBezTo>
                    <a:cubicBezTo>
                      <a:pt x="1383" y="167"/>
                      <a:pt x="1381" y="170"/>
                      <a:pt x="1379" y="170"/>
                    </a:cubicBezTo>
                    <a:cubicBezTo>
                      <a:pt x="1378" y="170"/>
                      <a:pt x="1377" y="171"/>
                      <a:pt x="1376" y="171"/>
                    </a:cubicBezTo>
                    <a:cubicBezTo>
                      <a:pt x="1376" y="171"/>
                      <a:pt x="1375" y="170"/>
                      <a:pt x="1374" y="171"/>
                    </a:cubicBezTo>
                    <a:cubicBezTo>
                      <a:pt x="1373" y="171"/>
                      <a:pt x="1370" y="171"/>
                      <a:pt x="1370" y="173"/>
                    </a:cubicBezTo>
                    <a:cubicBezTo>
                      <a:pt x="1370" y="175"/>
                      <a:pt x="1372" y="176"/>
                      <a:pt x="1374" y="177"/>
                    </a:cubicBezTo>
                    <a:cubicBezTo>
                      <a:pt x="1376" y="178"/>
                      <a:pt x="1378" y="178"/>
                      <a:pt x="1380" y="178"/>
                    </a:cubicBezTo>
                    <a:cubicBezTo>
                      <a:pt x="1381" y="178"/>
                      <a:pt x="1383" y="178"/>
                      <a:pt x="1385" y="178"/>
                    </a:cubicBezTo>
                    <a:cubicBezTo>
                      <a:pt x="1385" y="179"/>
                      <a:pt x="1386" y="179"/>
                      <a:pt x="1387" y="179"/>
                    </a:cubicBezTo>
                    <a:cubicBezTo>
                      <a:pt x="1388" y="179"/>
                      <a:pt x="1389" y="179"/>
                      <a:pt x="1390" y="179"/>
                    </a:cubicBezTo>
                    <a:cubicBezTo>
                      <a:pt x="1393" y="179"/>
                      <a:pt x="1397" y="178"/>
                      <a:pt x="1401" y="179"/>
                    </a:cubicBezTo>
                    <a:cubicBezTo>
                      <a:pt x="1403" y="179"/>
                      <a:pt x="1405" y="181"/>
                      <a:pt x="1407" y="180"/>
                    </a:cubicBezTo>
                    <a:cubicBezTo>
                      <a:pt x="1410" y="180"/>
                      <a:pt x="1413" y="179"/>
                      <a:pt x="1416" y="179"/>
                    </a:cubicBezTo>
                    <a:cubicBezTo>
                      <a:pt x="1421" y="178"/>
                      <a:pt x="1426" y="179"/>
                      <a:pt x="1430" y="181"/>
                    </a:cubicBezTo>
                    <a:cubicBezTo>
                      <a:pt x="1438" y="182"/>
                      <a:pt x="1445" y="182"/>
                      <a:pt x="1452" y="182"/>
                    </a:cubicBezTo>
                    <a:cubicBezTo>
                      <a:pt x="1452" y="182"/>
                      <a:pt x="1453" y="182"/>
                      <a:pt x="1453" y="182"/>
                    </a:cubicBezTo>
                    <a:cubicBezTo>
                      <a:pt x="1458" y="182"/>
                      <a:pt x="1463" y="182"/>
                      <a:pt x="1468" y="182"/>
                    </a:cubicBezTo>
                    <a:cubicBezTo>
                      <a:pt x="1471" y="182"/>
                      <a:pt x="1474" y="182"/>
                      <a:pt x="1476" y="183"/>
                    </a:cubicBezTo>
                    <a:cubicBezTo>
                      <a:pt x="1476" y="183"/>
                      <a:pt x="1477" y="183"/>
                      <a:pt x="1477" y="183"/>
                    </a:cubicBezTo>
                    <a:cubicBezTo>
                      <a:pt x="1480" y="183"/>
                      <a:pt x="1482" y="183"/>
                      <a:pt x="1484" y="184"/>
                    </a:cubicBezTo>
                    <a:cubicBezTo>
                      <a:pt x="1486" y="185"/>
                      <a:pt x="1488" y="183"/>
                      <a:pt x="1489" y="183"/>
                    </a:cubicBezTo>
                    <a:cubicBezTo>
                      <a:pt x="1490" y="183"/>
                      <a:pt x="1491" y="183"/>
                      <a:pt x="1492" y="183"/>
                    </a:cubicBezTo>
                    <a:cubicBezTo>
                      <a:pt x="1493" y="183"/>
                      <a:pt x="1493" y="183"/>
                      <a:pt x="1493" y="183"/>
                    </a:cubicBezTo>
                    <a:cubicBezTo>
                      <a:pt x="1494" y="183"/>
                      <a:pt x="1495" y="184"/>
                      <a:pt x="1495" y="184"/>
                    </a:cubicBezTo>
                    <a:cubicBezTo>
                      <a:pt x="1497" y="186"/>
                      <a:pt x="1495" y="189"/>
                      <a:pt x="1493" y="191"/>
                    </a:cubicBezTo>
                    <a:cubicBezTo>
                      <a:pt x="1494" y="191"/>
                      <a:pt x="1495" y="190"/>
                      <a:pt x="1495" y="189"/>
                    </a:cubicBezTo>
                    <a:cubicBezTo>
                      <a:pt x="1495" y="187"/>
                      <a:pt x="1497" y="187"/>
                      <a:pt x="1498" y="188"/>
                    </a:cubicBezTo>
                    <a:cubicBezTo>
                      <a:pt x="1501" y="189"/>
                      <a:pt x="1502" y="189"/>
                      <a:pt x="1505" y="188"/>
                    </a:cubicBezTo>
                    <a:cubicBezTo>
                      <a:pt x="1505" y="188"/>
                      <a:pt x="1505" y="188"/>
                      <a:pt x="1506" y="188"/>
                    </a:cubicBezTo>
                    <a:cubicBezTo>
                      <a:pt x="1513" y="188"/>
                      <a:pt x="1519" y="192"/>
                      <a:pt x="1525" y="192"/>
                    </a:cubicBezTo>
                    <a:cubicBezTo>
                      <a:pt x="1525" y="193"/>
                      <a:pt x="1526" y="193"/>
                      <a:pt x="1525" y="193"/>
                    </a:cubicBezTo>
                    <a:cubicBezTo>
                      <a:pt x="1525" y="195"/>
                      <a:pt x="1525" y="195"/>
                      <a:pt x="1521" y="196"/>
                    </a:cubicBezTo>
                    <a:cubicBezTo>
                      <a:pt x="1521" y="196"/>
                      <a:pt x="1521" y="196"/>
                      <a:pt x="1521" y="196"/>
                    </a:cubicBezTo>
                    <a:cubicBezTo>
                      <a:pt x="1519" y="200"/>
                      <a:pt x="1516" y="200"/>
                      <a:pt x="1513" y="200"/>
                    </a:cubicBezTo>
                    <a:cubicBezTo>
                      <a:pt x="1510" y="199"/>
                      <a:pt x="1507" y="198"/>
                      <a:pt x="1504" y="199"/>
                    </a:cubicBezTo>
                    <a:cubicBezTo>
                      <a:pt x="1502" y="200"/>
                      <a:pt x="1498" y="199"/>
                      <a:pt x="1495" y="199"/>
                    </a:cubicBezTo>
                    <a:cubicBezTo>
                      <a:pt x="1492" y="199"/>
                      <a:pt x="1491" y="197"/>
                      <a:pt x="1489" y="195"/>
                    </a:cubicBezTo>
                    <a:cubicBezTo>
                      <a:pt x="1489" y="194"/>
                      <a:pt x="1488" y="193"/>
                      <a:pt x="1486" y="194"/>
                    </a:cubicBezTo>
                    <a:cubicBezTo>
                      <a:pt x="1488" y="194"/>
                      <a:pt x="1490" y="194"/>
                      <a:pt x="1489" y="196"/>
                    </a:cubicBezTo>
                    <a:cubicBezTo>
                      <a:pt x="1488" y="198"/>
                      <a:pt x="1487" y="197"/>
                      <a:pt x="1485" y="197"/>
                    </a:cubicBezTo>
                    <a:cubicBezTo>
                      <a:pt x="1482" y="196"/>
                      <a:pt x="1479" y="195"/>
                      <a:pt x="1476" y="193"/>
                    </a:cubicBezTo>
                    <a:cubicBezTo>
                      <a:pt x="1478" y="195"/>
                      <a:pt x="1476" y="196"/>
                      <a:pt x="1477" y="198"/>
                    </a:cubicBezTo>
                    <a:cubicBezTo>
                      <a:pt x="1478" y="197"/>
                      <a:pt x="1477" y="194"/>
                      <a:pt x="1479" y="195"/>
                    </a:cubicBezTo>
                    <a:cubicBezTo>
                      <a:pt x="1481" y="196"/>
                      <a:pt x="1484" y="196"/>
                      <a:pt x="1483" y="200"/>
                    </a:cubicBezTo>
                    <a:cubicBezTo>
                      <a:pt x="1482" y="201"/>
                      <a:pt x="1482" y="203"/>
                      <a:pt x="1479" y="202"/>
                    </a:cubicBezTo>
                    <a:cubicBezTo>
                      <a:pt x="1478" y="202"/>
                      <a:pt x="1476" y="203"/>
                      <a:pt x="1475" y="205"/>
                    </a:cubicBezTo>
                    <a:cubicBezTo>
                      <a:pt x="1474" y="205"/>
                      <a:pt x="1473" y="204"/>
                      <a:pt x="1472" y="203"/>
                    </a:cubicBezTo>
                    <a:cubicBezTo>
                      <a:pt x="1470" y="202"/>
                      <a:pt x="1468" y="201"/>
                      <a:pt x="1466" y="202"/>
                    </a:cubicBezTo>
                    <a:cubicBezTo>
                      <a:pt x="1468" y="202"/>
                      <a:pt x="1469" y="202"/>
                      <a:pt x="1469" y="204"/>
                    </a:cubicBezTo>
                    <a:cubicBezTo>
                      <a:pt x="1470" y="206"/>
                      <a:pt x="1468" y="207"/>
                      <a:pt x="1467" y="207"/>
                    </a:cubicBezTo>
                    <a:cubicBezTo>
                      <a:pt x="1466" y="207"/>
                      <a:pt x="1465" y="206"/>
                      <a:pt x="1464" y="207"/>
                    </a:cubicBezTo>
                    <a:cubicBezTo>
                      <a:pt x="1462" y="209"/>
                      <a:pt x="1461" y="209"/>
                      <a:pt x="1459" y="207"/>
                    </a:cubicBezTo>
                    <a:cubicBezTo>
                      <a:pt x="1458" y="205"/>
                      <a:pt x="1456" y="206"/>
                      <a:pt x="1454" y="206"/>
                    </a:cubicBezTo>
                    <a:cubicBezTo>
                      <a:pt x="1452" y="207"/>
                      <a:pt x="1450" y="207"/>
                      <a:pt x="1448" y="205"/>
                    </a:cubicBezTo>
                    <a:cubicBezTo>
                      <a:pt x="1448" y="205"/>
                      <a:pt x="1448" y="205"/>
                      <a:pt x="1448" y="205"/>
                    </a:cubicBezTo>
                    <a:cubicBezTo>
                      <a:pt x="1448" y="205"/>
                      <a:pt x="1448" y="205"/>
                      <a:pt x="1448" y="205"/>
                    </a:cubicBezTo>
                    <a:cubicBezTo>
                      <a:pt x="1449" y="207"/>
                      <a:pt x="1448" y="207"/>
                      <a:pt x="1447" y="207"/>
                    </a:cubicBezTo>
                    <a:cubicBezTo>
                      <a:pt x="1442" y="207"/>
                      <a:pt x="1438" y="207"/>
                      <a:pt x="1434" y="207"/>
                    </a:cubicBezTo>
                    <a:cubicBezTo>
                      <a:pt x="1433" y="206"/>
                      <a:pt x="1433" y="206"/>
                      <a:pt x="1433" y="206"/>
                    </a:cubicBezTo>
                    <a:cubicBezTo>
                      <a:pt x="1432" y="205"/>
                      <a:pt x="1433" y="205"/>
                      <a:pt x="1433" y="204"/>
                    </a:cubicBezTo>
                    <a:cubicBezTo>
                      <a:pt x="1429" y="205"/>
                      <a:pt x="1426" y="209"/>
                      <a:pt x="1421" y="207"/>
                    </a:cubicBezTo>
                    <a:cubicBezTo>
                      <a:pt x="1420" y="206"/>
                      <a:pt x="1420" y="205"/>
                      <a:pt x="1418" y="206"/>
                    </a:cubicBezTo>
                    <a:cubicBezTo>
                      <a:pt x="1415" y="206"/>
                      <a:pt x="1412" y="207"/>
                      <a:pt x="1408" y="207"/>
                    </a:cubicBezTo>
                    <a:cubicBezTo>
                      <a:pt x="1407" y="207"/>
                      <a:pt x="1406" y="208"/>
                      <a:pt x="1406" y="209"/>
                    </a:cubicBezTo>
                    <a:cubicBezTo>
                      <a:pt x="1405" y="209"/>
                      <a:pt x="1404" y="210"/>
                      <a:pt x="1403" y="211"/>
                    </a:cubicBezTo>
                    <a:cubicBezTo>
                      <a:pt x="1402" y="211"/>
                      <a:pt x="1401" y="211"/>
                      <a:pt x="1401" y="210"/>
                    </a:cubicBezTo>
                    <a:cubicBezTo>
                      <a:pt x="1402" y="205"/>
                      <a:pt x="1398" y="207"/>
                      <a:pt x="1396" y="207"/>
                    </a:cubicBezTo>
                    <a:cubicBezTo>
                      <a:pt x="1390" y="206"/>
                      <a:pt x="1385" y="205"/>
                      <a:pt x="1379" y="205"/>
                    </a:cubicBezTo>
                    <a:cubicBezTo>
                      <a:pt x="1378" y="204"/>
                      <a:pt x="1377" y="203"/>
                      <a:pt x="1377" y="206"/>
                    </a:cubicBezTo>
                    <a:cubicBezTo>
                      <a:pt x="1376" y="207"/>
                      <a:pt x="1374" y="207"/>
                      <a:pt x="1373" y="206"/>
                    </a:cubicBezTo>
                    <a:cubicBezTo>
                      <a:pt x="1373" y="208"/>
                      <a:pt x="1374" y="209"/>
                      <a:pt x="1376" y="209"/>
                    </a:cubicBezTo>
                    <a:cubicBezTo>
                      <a:pt x="1381" y="210"/>
                      <a:pt x="1386" y="210"/>
                      <a:pt x="1392" y="210"/>
                    </a:cubicBezTo>
                    <a:cubicBezTo>
                      <a:pt x="1394" y="210"/>
                      <a:pt x="1396" y="211"/>
                      <a:pt x="1398" y="209"/>
                    </a:cubicBezTo>
                    <a:cubicBezTo>
                      <a:pt x="1399" y="209"/>
                      <a:pt x="1400" y="209"/>
                      <a:pt x="1400" y="210"/>
                    </a:cubicBezTo>
                    <a:cubicBezTo>
                      <a:pt x="1402" y="212"/>
                      <a:pt x="1404" y="212"/>
                      <a:pt x="1406" y="212"/>
                    </a:cubicBezTo>
                    <a:cubicBezTo>
                      <a:pt x="1408" y="213"/>
                      <a:pt x="1411" y="214"/>
                      <a:pt x="1413" y="213"/>
                    </a:cubicBezTo>
                    <a:cubicBezTo>
                      <a:pt x="1414" y="213"/>
                      <a:pt x="1416" y="213"/>
                      <a:pt x="1416" y="215"/>
                    </a:cubicBezTo>
                    <a:cubicBezTo>
                      <a:pt x="1417" y="217"/>
                      <a:pt x="1414" y="217"/>
                      <a:pt x="1413" y="217"/>
                    </a:cubicBezTo>
                    <a:cubicBezTo>
                      <a:pt x="1412" y="218"/>
                      <a:pt x="1411" y="217"/>
                      <a:pt x="1410" y="217"/>
                    </a:cubicBezTo>
                    <a:cubicBezTo>
                      <a:pt x="1412" y="218"/>
                      <a:pt x="1414" y="218"/>
                      <a:pt x="1415" y="217"/>
                    </a:cubicBezTo>
                    <a:cubicBezTo>
                      <a:pt x="1417" y="215"/>
                      <a:pt x="1419" y="217"/>
                      <a:pt x="1421" y="218"/>
                    </a:cubicBezTo>
                    <a:cubicBezTo>
                      <a:pt x="1421" y="219"/>
                      <a:pt x="1421" y="219"/>
                      <a:pt x="1421" y="219"/>
                    </a:cubicBezTo>
                    <a:cubicBezTo>
                      <a:pt x="1420" y="222"/>
                      <a:pt x="1418" y="224"/>
                      <a:pt x="1414" y="224"/>
                    </a:cubicBezTo>
                    <a:cubicBezTo>
                      <a:pt x="1414" y="224"/>
                      <a:pt x="1414" y="224"/>
                      <a:pt x="1414" y="224"/>
                    </a:cubicBezTo>
                    <a:cubicBezTo>
                      <a:pt x="1412" y="225"/>
                      <a:pt x="1411" y="225"/>
                      <a:pt x="1410" y="225"/>
                    </a:cubicBezTo>
                    <a:cubicBezTo>
                      <a:pt x="1408" y="224"/>
                      <a:pt x="1407" y="225"/>
                      <a:pt x="1406" y="226"/>
                    </a:cubicBezTo>
                    <a:cubicBezTo>
                      <a:pt x="1402" y="227"/>
                      <a:pt x="1399" y="230"/>
                      <a:pt x="1394" y="229"/>
                    </a:cubicBezTo>
                    <a:cubicBezTo>
                      <a:pt x="1392" y="229"/>
                      <a:pt x="1390" y="231"/>
                      <a:pt x="1387" y="231"/>
                    </a:cubicBezTo>
                    <a:cubicBezTo>
                      <a:pt x="1386" y="231"/>
                      <a:pt x="1385" y="231"/>
                      <a:pt x="1384" y="231"/>
                    </a:cubicBezTo>
                    <a:cubicBezTo>
                      <a:pt x="1380" y="226"/>
                      <a:pt x="1374" y="225"/>
                      <a:pt x="1368" y="225"/>
                    </a:cubicBezTo>
                    <a:cubicBezTo>
                      <a:pt x="1367" y="226"/>
                      <a:pt x="1365" y="226"/>
                      <a:pt x="1363" y="225"/>
                    </a:cubicBezTo>
                    <a:cubicBezTo>
                      <a:pt x="1363" y="225"/>
                      <a:pt x="1362" y="224"/>
                      <a:pt x="1362" y="225"/>
                    </a:cubicBezTo>
                    <a:cubicBezTo>
                      <a:pt x="1359" y="227"/>
                      <a:pt x="1357" y="226"/>
                      <a:pt x="1355" y="224"/>
                    </a:cubicBezTo>
                    <a:cubicBezTo>
                      <a:pt x="1353" y="223"/>
                      <a:pt x="1352" y="224"/>
                      <a:pt x="1350" y="224"/>
                    </a:cubicBezTo>
                    <a:cubicBezTo>
                      <a:pt x="1348" y="224"/>
                      <a:pt x="1346" y="225"/>
                      <a:pt x="1344" y="224"/>
                    </a:cubicBezTo>
                    <a:cubicBezTo>
                      <a:pt x="1344" y="224"/>
                      <a:pt x="1344" y="224"/>
                      <a:pt x="1344" y="224"/>
                    </a:cubicBezTo>
                    <a:cubicBezTo>
                      <a:pt x="1344" y="223"/>
                      <a:pt x="1344" y="223"/>
                      <a:pt x="1343" y="223"/>
                    </a:cubicBezTo>
                    <a:cubicBezTo>
                      <a:pt x="1345" y="227"/>
                      <a:pt x="1343" y="229"/>
                      <a:pt x="1339" y="229"/>
                    </a:cubicBezTo>
                    <a:cubicBezTo>
                      <a:pt x="1339" y="229"/>
                      <a:pt x="1338" y="229"/>
                      <a:pt x="1339" y="231"/>
                    </a:cubicBezTo>
                    <a:cubicBezTo>
                      <a:pt x="1340" y="233"/>
                      <a:pt x="1338" y="233"/>
                      <a:pt x="1337" y="233"/>
                    </a:cubicBezTo>
                    <a:cubicBezTo>
                      <a:pt x="1336" y="234"/>
                      <a:pt x="1334" y="233"/>
                      <a:pt x="1334" y="235"/>
                    </a:cubicBezTo>
                    <a:cubicBezTo>
                      <a:pt x="1335" y="236"/>
                      <a:pt x="1334" y="239"/>
                      <a:pt x="1337" y="238"/>
                    </a:cubicBezTo>
                    <a:cubicBezTo>
                      <a:pt x="1338" y="238"/>
                      <a:pt x="1339" y="238"/>
                      <a:pt x="1339" y="239"/>
                    </a:cubicBezTo>
                    <a:cubicBezTo>
                      <a:pt x="1339" y="241"/>
                      <a:pt x="1338" y="241"/>
                      <a:pt x="1337" y="241"/>
                    </a:cubicBezTo>
                    <a:cubicBezTo>
                      <a:pt x="1336" y="241"/>
                      <a:pt x="1333" y="241"/>
                      <a:pt x="1335" y="244"/>
                    </a:cubicBezTo>
                    <a:cubicBezTo>
                      <a:pt x="1335" y="244"/>
                      <a:pt x="1334" y="245"/>
                      <a:pt x="1334" y="245"/>
                    </a:cubicBezTo>
                    <a:cubicBezTo>
                      <a:pt x="1333" y="245"/>
                      <a:pt x="1331" y="244"/>
                      <a:pt x="1330" y="246"/>
                    </a:cubicBezTo>
                    <a:cubicBezTo>
                      <a:pt x="1330" y="246"/>
                      <a:pt x="1330" y="246"/>
                      <a:pt x="1330" y="246"/>
                    </a:cubicBezTo>
                    <a:cubicBezTo>
                      <a:pt x="1328" y="246"/>
                      <a:pt x="1328" y="245"/>
                      <a:pt x="1327" y="244"/>
                    </a:cubicBezTo>
                    <a:cubicBezTo>
                      <a:pt x="1326" y="244"/>
                      <a:pt x="1326" y="245"/>
                      <a:pt x="1325" y="245"/>
                    </a:cubicBezTo>
                    <a:cubicBezTo>
                      <a:pt x="1324" y="245"/>
                      <a:pt x="1323" y="245"/>
                      <a:pt x="1322" y="244"/>
                    </a:cubicBezTo>
                    <a:cubicBezTo>
                      <a:pt x="1322" y="244"/>
                      <a:pt x="1321" y="243"/>
                      <a:pt x="1322" y="243"/>
                    </a:cubicBezTo>
                    <a:cubicBezTo>
                      <a:pt x="1321" y="243"/>
                      <a:pt x="1321" y="244"/>
                      <a:pt x="1321" y="244"/>
                    </a:cubicBezTo>
                    <a:cubicBezTo>
                      <a:pt x="1322" y="247"/>
                      <a:pt x="1321" y="247"/>
                      <a:pt x="1319" y="247"/>
                    </a:cubicBezTo>
                    <a:cubicBezTo>
                      <a:pt x="1318" y="246"/>
                      <a:pt x="1317" y="245"/>
                      <a:pt x="1315" y="246"/>
                    </a:cubicBezTo>
                    <a:cubicBezTo>
                      <a:pt x="1313" y="247"/>
                      <a:pt x="1311" y="247"/>
                      <a:pt x="1312" y="243"/>
                    </a:cubicBezTo>
                    <a:cubicBezTo>
                      <a:pt x="1312" y="243"/>
                      <a:pt x="1311" y="243"/>
                      <a:pt x="1310" y="243"/>
                    </a:cubicBezTo>
                    <a:cubicBezTo>
                      <a:pt x="1309" y="242"/>
                      <a:pt x="1309" y="243"/>
                      <a:pt x="1308" y="244"/>
                    </a:cubicBezTo>
                    <a:cubicBezTo>
                      <a:pt x="1308" y="244"/>
                      <a:pt x="1308" y="247"/>
                      <a:pt x="1306" y="246"/>
                    </a:cubicBezTo>
                    <a:cubicBezTo>
                      <a:pt x="1305" y="245"/>
                      <a:pt x="1305" y="245"/>
                      <a:pt x="1304" y="246"/>
                    </a:cubicBezTo>
                    <a:cubicBezTo>
                      <a:pt x="1304" y="246"/>
                      <a:pt x="1303" y="246"/>
                      <a:pt x="1304" y="246"/>
                    </a:cubicBezTo>
                    <a:cubicBezTo>
                      <a:pt x="1304" y="246"/>
                      <a:pt x="1304" y="246"/>
                      <a:pt x="1304" y="245"/>
                    </a:cubicBezTo>
                    <a:cubicBezTo>
                      <a:pt x="1305" y="245"/>
                      <a:pt x="1305" y="245"/>
                      <a:pt x="1306" y="246"/>
                    </a:cubicBezTo>
                    <a:cubicBezTo>
                      <a:pt x="1308" y="248"/>
                      <a:pt x="1306" y="249"/>
                      <a:pt x="1304" y="249"/>
                    </a:cubicBezTo>
                    <a:cubicBezTo>
                      <a:pt x="1305" y="251"/>
                      <a:pt x="1307" y="250"/>
                      <a:pt x="1307" y="252"/>
                    </a:cubicBezTo>
                    <a:cubicBezTo>
                      <a:pt x="1307" y="253"/>
                      <a:pt x="1306" y="253"/>
                      <a:pt x="1305" y="254"/>
                    </a:cubicBezTo>
                    <a:cubicBezTo>
                      <a:pt x="1306" y="254"/>
                      <a:pt x="1308" y="253"/>
                      <a:pt x="1308" y="255"/>
                    </a:cubicBezTo>
                    <a:cubicBezTo>
                      <a:pt x="1309" y="256"/>
                      <a:pt x="1308" y="257"/>
                      <a:pt x="1306" y="258"/>
                    </a:cubicBezTo>
                    <a:cubicBezTo>
                      <a:pt x="1306" y="258"/>
                      <a:pt x="1305" y="258"/>
                      <a:pt x="1306" y="258"/>
                    </a:cubicBezTo>
                    <a:cubicBezTo>
                      <a:pt x="1306" y="259"/>
                      <a:pt x="1307" y="260"/>
                      <a:pt x="1307" y="259"/>
                    </a:cubicBezTo>
                    <a:cubicBezTo>
                      <a:pt x="1310" y="259"/>
                      <a:pt x="1312" y="261"/>
                      <a:pt x="1314" y="261"/>
                    </a:cubicBezTo>
                    <a:cubicBezTo>
                      <a:pt x="1316" y="262"/>
                      <a:pt x="1317" y="263"/>
                      <a:pt x="1316" y="265"/>
                    </a:cubicBezTo>
                    <a:cubicBezTo>
                      <a:pt x="1317" y="263"/>
                      <a:pt x="1319" y="262"/>
                      <a:pt x="1321" y="261"/>
                    </a:cubicBezTo>
                    <a:cubicBezTo>
                      <a:pt x="1322" y="260"/>
                      <a:pt x="1323" y="258"/>
                      <a:pt x="1325" y="259"/>
                    </a:cubicBezTo>
                    <a:cubicBezTo>
                      <a:pt x="1327" y="260"/>
                      <a:pt x="1329" y="263"/>
                      <a:pt x="1328" y="264"/>
                    </a:cubicBezTo>
                    <a:cubicBezTo>
                      <a:pt x="1327" y="266"/>
                      <a:pt x="1325" y="267"/>
                      <a:pt x="1323" y="265"/>
                    </a:cubicBezTo>
                    <a:cubicBezTo>
                      <a:pt x="1322" y="265"/>
                      <a:pt x="1322" y="265"/>
                      <a:pt x="1321" y="265"/>
                    </a:cubicBezTo>
                    <a:cubicBezTo>
                      <a:pt x="1321" y="266"/>
                      <a:pt x="1321" y="267"/>
                      <a:pt x="1323" y="268"/>
                    </a:cubicBezTo>
                    <a:cubicBezTo>
                      <a:pt x="1324" y="268"/>
                      <a:pt x="1325" y="268"/>
                      <a:pt x="1324" y="270"/>
                    </a:cubicBezTo>
                    <a:cubicBezTo>
                      <a:pt x="1324" y="271"/>
                      <a:pt x="1323" y="271"/>
                      <a:pt x="1322" y="271"/>
                    </a:cubicBezTo>
                    <a:cubicBezTo>
                      <a:pt x="1320" y="272"/>
                      <a:pt x="1318" y="272"/>
                      <a:pt x="1316" y="272"/>
                    </a:cubicBezTo>
                    <a:cubicBezTo>
                      <a:pt x="1312" y="273"/>
                      <a:pt x="1310" y="275"/>
                      <a:pt x="1307" y="276"/>
                    </a:cubicBezTo>
                    <a:cubicBezTo>
                      <a:pt x="1304" y="278"/>
                      <a:pt x="1301" y="277"/>
                      <a:pt x="1299" y="277"/>
                    </a:cubicBezTo>
                    <a:cubicBezTo>
                      <a:pt x="1293" y="278"/>
                      <a:pt x="1286" y="277"/>
                      <a:pt x="1280" y="277"/>
                    </a:cubicBezTo>
                    <a:cubicBezTo>
                      <a:pt x="1280" y="277"/>
                      <a:pt x="1279" y="277"/>
                      <a:pt x="1278" y="277"/>
                    </a:cubicBezTo>
                    <a:cubicBezTo>
                      <a:pt x="1277" y="276"/>
                      <a:pt x="1276" y="275"/>
                      <a:pt x="1278" y="274"/>
                    </a:cubicBezTo>
                    <a:cubicBezTo>
                      <a:pt x="1277" y="274"/>
                      <a:pt x="1277" y="275"/>
                      <a:pt x="1276" y="276"/>
                    </a:cubicBezTo>
                    <a:cubicBezTo>
                      <a:pt x="1276" y="276"/>
                      <a:pt x="1275" y="276"/>
                      <a:pt x="1275" y="276"/>
                    </a:cubicBezTo>
                    <a:cubicBezTo>
                      <a:pt x="1274" y="275"/>
                      <a:pt x="1273" y="275"/>
                      <a:pt x="1272" y="275"/>
                    </a:cubicBezTo>
                    <a:cubicBezTo>
                      <a:pt x="1271" y="276"/>
                      <a:pt x="1270" y="277"/>
                      <a:pt x="1268" y="277"/>
                    </a:cubicBezTo>
                    <a:cubicBezTo>
                      <a:pt x="1267" y="276"/>
                      <a:pt x="1265" y="276"/>
                      <a:pt x="1264" y="277"/>
                    </a:cubicBezTo>
                    <a:cubicBezTo>
                      <a:pt x="1264" y="278"/>
                      <a:pt x="1265" y="278"/>
                      <a:pt x="1266" y="279"/>
                    </a:cubicBezTo>
                    <a:cubicBezTo>
                      <a:pt x="1265" y="279"/>
                      <a:pt x="1265" y="281"/>
                      <a:pt x="1266" y="282"/>
                    </a:cubicBezTo>
                    <a:cubicBezTo>
                      <a:pt x="1266" y="283"/>
                      <a:pt x="1266" y="283"/>
                      <a:pt x="1266" y="284"/>
                    </a:cubicBezTo>
                    <a:cubicBezTo>
                      <a:pt x="1263" y="284"/>
                      <a:pt x="1265" y="285"/>
                      <a:pt x="1265" y="286"/>
                    </a:cubicBezTo>
                    <a:cubicBezTo>
                      <a:pt x="1267" y="282"/>
                      <a:pt x="1267" y="282"/>
                      <a:pt x="1269" y="284"/>
                    </a:cubicBezTo>
                    <a:cubicBezTo>
                      <a:pt x="1268" y="286"/>
                      <a:pt x="1270" y="287"/>
                      <a:pt x="1271" y="289"/>
                    </a:cubicBezTo>
                    <a:cubicBezTo>
                      <a:pt x="1271" y="289"/>
                      <a:pt x="1271" y="289"/>
                      <a:pt x="1271" y="289"/>
                    </a:cubicBezTo>
                    <a:cubicBezTo>
                      <a:pt x="1270" y="291"/>
                      <a:pt x="1273" y="291"/>
                      <a:pt x="1273" y="292"/>
                    </a:cubicBezTo>
                    <a:cubicBezTo>
                      <a:pt x="1273" y="292"/>
                      <a:pt x="1273" y="293"/>
                      <a:pt x="1273" y="293"/>
                    </a:cubicBezTo>
                    <a:cubicBezTo>
                      <a:pt x="1270" y="293"/>
                      <a:pt x="1269" y="296"/>
                      <a:pt x="1266" y="297"/>
                    </a:cubicBezTo>
                    <a:cubicBezTo>
                      <a:pt x="1266" y="297"/>
                      <a:pt x="1265" y="297"/>
                      <a:pt x="1264" y="297"/>
                    </a:cubicBezTo>
                    <a:cubicBezTo>
                      <a:pt x="1263" y="295"/>
                      <a:pt x="1261" y="295"/>
                      <a:pt x="1260" y="297"/>
                    </a:cubicBezTo>
                    <a:cubicBezTo>
                      <a:pt x="1260" y="297"/>
                      <a:pt x="1259" y="297"/>
                      <a:pt x="1259" y="297"/>
                    </a:cubicBezTo>
                    <a:cubicBezTo>
                      <a:pt x="1258" y="297"/>
                      <a:pt x="1253" y="292"/>
                      <a:pt x="1253" y="292"/>
                    </a:cubicBezTo>
                    <a:cubicBezTo>
                      <a:pt x="1253" y="290"/>
                      <a:pt x="1252" y="289"/>
                      <a:pt x="1251" y="290"/>
                    </a:cubicBezTo>
                    <a:cubicBezTo>
                      <a:pt x="1250" y="291"/>
                      <a:pt x="1249" y="291"/>
                      <a:pt x="1248" y="291"/>
                    </a:cubicBezTo>
                    <a:cubicBezTo>
                      <a:pt x="1246" y="291"/>
                      <a:pt x="1245" y="291"/>
                      <a:pt x="1245" y="293"/>
                    </a:cubicBezTo>
                    <a:cubicBezTo>
                      <a:pt x="1245" y="295"/>
                      <a:pt x="1244" y="295"/>
                      <a:pt x="1243" y="295"/>
                    </a:cubicBezTo>
                    <a:cubicBezTo>
                      <a:pt x="1238" y="296"/>
                      <a:pt x="1234" y="296"/>
                      <a:pt x="1230" y="296"/>
                    </a:cubicBezTo>
                    <a:cubicBezTo>
                      <a:pt x="1228" y="296"/>
                      <a:pt x="1227" y="297"/>
                      <a:pt x="1226" y="297"/>
                    </a:cubicBezTo>
                    <a:cubicBezTo>
                      <a:pt x="1226" y="298"/>
                      <a:pt x="1225" y="299"/>
                      <a:pt x="1224" y="299"/>
                    </a:cubicBezTo>
                    <a:cubicBezTo>
                      <a:pt x="1221" y="298"/>
                      <a:pt x="1218" y="298"/>
                      <a:pt x="1217" y="302"/>
                    </a:cubicBezTo>
                    <a:cubicBezTo>
                      <a:pt x="1217" y="302"/>
                      <a:pt x="1216" y="303"/>
                      <a:pt x="1215" y="302"/>
                    </a:cubicBezTo>
                    <a:cubicBezTo>
                      <a:pt x="1214" y="302"/>
                      <a:pt x="1214" y="302"/>
                      <a:pt x="1214" y="301"/>
                    </a:cubicBezTo>
                    <a:cubicBezTo>
                      <a:pt x="1214" y="300"/>
                      <a:pt x="1214" y="299"/>
                      <a:pt x="1213" y="299"/>
                    </a:cubicBezTo>
                    <a:cubicBezTo>
                      <a:pt x="1213" y="300"/>
                      <a:pt x="1213" y="301"/>
                      <a:pt x="1211" y="300"/>
                    </a:cubicBezTo>
                    <a:cubicBezTo>
                      <a:pt x="1209" y="299"/>
                      <a:pt x="1207" y="300"/>
                      <a:pt x="1206" y="302"/>
                    </a:cubicBezTo>
                    <a:cubicBezTo>
                      <a:pt x="1207" y="301"/>
                      <a:pt x="1208" y="300"/>
                      <a:pt x="1209" y="300"/>
                    </a:cubicBezTo>
                    <a:cubicBezTo>
                      <a:pt x="1210" y="300"/>
                      <a:pt x="1211" y="300"/>
                      <a:pt x="1210" y="302"/>
                    </a:cubicBezTo>
                    <a:cubicBezTo>
                      <a:pt x="1210" y="303"/>
                      <a:pt x="1210" y="304"/>
                      <a:pt x="1210" y="305"/>
                    </a:cubicBezTo>
                    <a:cubicBezTo>
                      <a:pt x="1210" y="306"/>
                      <a:pt x="1210" y="307"/>
                      <a:pt x="1210" y="308"/>
                    </a:cubicBezTo>
                    <a:cubicBezTo>
                      <a:pt x="1211" y="309"/>
                      <a:pt x="1211" y="310"/>
                      <a:pt x="1211" y="311"/>
                    </a:cubicBezTo>
                    <a:cubicBezTo>
                      <a:pt x="1211" y="313"/>
                      <a:pt x="1210" y="315"/>
                      <a:pt x="1207" y="314"/>
                    </a:cubicBezTo>
                    <a:cubicBezTo>
                      <a:pt x="1209" y="317"/>
                      <a:pt x="1209" y="318"/>
                      <a:pt x="1206" y="319"/>
                    </a:cubicBezTo>
                    <a:cubicBezTo>
                      <a:pt x="1205" y="320"/>
                      <a:pt x="1205" y="320"/>
                      <a:pt x="1205" y="321"/>
                    </a:cubicBezTo>
                    <a:cubicBezTo>
                      <a:pt x="1205" y="322"/>
                      <a:pt x="1205" y="322"/>
                      <a:pt x="1206" y="322"/>
                    </a:cubicBezTo>
                    <a:cubicBezTo>
                      <a:pt x="1207" y="322"/>
                      <a:pt x="1208" y="321"/>
                      <a:pt x="1208" y="323"/>
                    </a:cubicBezTo>
                    <a:cubicBezTo>
                      <a:pt x="1208" y="323"/>
                      <a:pt x="1207" y="324"/>
                      <a:pt x="1206" y="324"/>
                    </a:cubicBezTo>
                    <a:cubicBezTo>
                      <a:pt x="1205" y="325"/>
                      <a:pt x="1205" y="325"/>
                      <a:pt x="1202" y="324"/>
                    </a:cubicBezTo>
                    <a:cubicBezTo>
                      <a:pt x="1204" y="325"/>
                      <a:pt x="1205" y="326"/>
                      <a:pt x="1206" y="327"/>
                    </a:cubicBezTo>
                    <a:cubicBezTo>
                      <a:pt x="1207" y="327"/>
                      <a:pt x="1208" y="328"/>
                      <a:pt x="1208" y="329"/>
                    </a:cubicBezTo>
                    <a:cubicBezTo>
                      <a:pt x="1207" y="330"/>
                      <a:pt x="1206" y="330"/>
                      <a:pt x="1205" y="330"/>
                    </a:cubicBezTo>
                    <a:cubicBezTo>
                      <a:pt x="1204" y="331"/>
                      <a:pt x="1202" y="331"/>
                      <a:pt x="1201" y="329"/>
                    </a:cubicBezTo>
                    <a:cubicBezTo>
                      <a:pt x="1199" y="328"/>
                      <a:pt x="1196" y="329"/>
                      <a:pt x="1195" y="331"/>
                    </a:cubicBezTo>
                    <a:cubicBezTo>
                      <a:pt x="1194" y="332"/>
                      <a:pt x="1193" y="331"/>
                      <a:pt x="1193" y="331"/>
                    </a:cubicBezTo>
                    <a:cubicBezTo>
                      <a:pt x="1190" y="331"/>
                      <a:pt x="1187" y="332"/>
                      <a:pt x="1184" y="333"/>
                    </a:cubicBezTo>
                    <a:cubicBezTo>
                      <a:pt x="1181" y="334"/>
                      <a:pt x="1178" y="335"/>
                      <a:pt x="1174" y="336"/>
                    </a:cubicBezTo>
                    <a:cubicBezTo>
                      <a:pt x="1175" y="337"/>
                      <a:pt x="1177" y="338"/>
                      <a:pt x="1175" y="340"/>
                    </a:cubicBezTo>
                    <a:cubicBezTo>
                      <a:pt x="1175" y="340"/>
                      <a:pt x="1175" y="340"/>
                      <a:pt x="1175" y="340"/>
                    </a:cubicBezTo>
                    <a:cubicBezTo>
                      <a:pt x="1176" y="340"/>
                      <a:pt x="1178" y="340"/>
                      <a:pt x="1177" y="341"/>
                    </a:cubicBezTo>
                    <a:cubicBezTo>
                      <a:pt x="1175" y="343"/>
                      <a:pt x="1176" y="348"/>
                      <a:pt x="1171" y="347"/>
                    </a:cubicBezTo>
                    <a:cubicBezTo>
                      <a:pt x="1170" y="346"/>
                      <a:pt x="1167" y="347"/>
                      <a:pt x="1166" y="345"/>
                    </a:cubicBezTo>
                    <a:cubicBezTo>
                      <a:pt x="1165" y="349"/>
                      <a:pt x="1161" y="351"/>
                      <a:pt x="1158" y="349"/>
                    </a:cubicBezTo>
                    <a:cubicBezTo>
                      <a:pt x="1156" y="347"/>
                      <a:pt x="1155" y="348"/>
                      <a:pt x="1154" y="348"/>
                    </a:cubicBezTo>
                    <a:cubicBezTo>
                      <a:pt x="1148" y="350"/>
                      <a:pt x="1142" y="351"/>
                      <a:pt x="1138" y="347"/>
                    </a:cubicBezTo>
                    <a:cubicBezTo>
                      <a:pt x="1137" y="346"/>
                      <a:pt x="1137" y="346"/>
                      <a:pt x="1136" y="346"/>
                    </a:cubicBezTo>
                    <a:cubicBezTo>
                      <a:pt x="1136" y="346"/>
                      <a:pt x="1136" y="346"/>
                      <a:pt x="1136" y="346"/>
                    </a:cubicBezTo>
                    <a:cubicBezTo>
                      <a:pt x="1137" y="346"/>
                      <a:pt x="1138" y="346"/>
                      <a:pt x="1137" y="347"/>
                    </a:cubicBezTo>
                    <a:cubicBezTo>
                      <a:pt x="1137" y="348"/>
                      <a:pt x="1136" y="349"/>
                      <a:pt x="1135" y="349"/>
                    </a:cubicBezTo>
                    <a:cubicBezTo>
                      <a:pt x="1135" y="349"/>
                      <a:pt x="1133" y="349"/>
                      <a:pt x="1135" y="350"/>
                    </a:cubicBezTo>
                    <a:cubicBezTo>
                      <a:pt x="1136" y="350"/>
                      <a:pt x="1136" y="351"/>
                      <a:pt x="1135" y="352"/>
                    </a:cubicBezTo>
                    <a:cubicBezTo>
                      <a:pt x="1135" y="353"/>
                      <a:pt x="1134" y="352"/>
                      <a:pt x="1133" y="352"/>
                    </a:cubicBezTo>
                    <a:cubicBezTo>
                      <a:pt x="1131" y="352"/>
                      <a:pt x="1129" y="351"/>
                      <a:pt x="1127" y="349"/>
                    </a:cubicBezTo>
                    <a:cubicBezTo>
                      <a:pt x="1126" y="349"/>
                      <a:pt x="1124" y="349"/>
                      <a:pt x="1123" y="348"/>
                    </a:cubicBezTo>
                    <a:cubicBezTo>
                      <a:pt x="1122" y="346"/>
                      <a:pt x="1122" y="345"/>
                      <a:pt x="1126" y="345"/>
                    </a:cubicBezTo>
                    <a:cubicBezTo>
                      <a:pt x="1125" y="345"/>
                      <a:pt x="1124" y="345"/>
                      <a:pt x="1123" y="345"/>
                    </a:cubicBezTo>
                    <a:cubicBezTo>
                      <a:pt x="1119" y="345"/>
                      <a:pt x="1119" y="345"/>
                      <a:pt x="1120" y="348"/>
                    </a:cubicBezTo>
                    <a:cubicBezTo>
                      <a:pt x="1118" y="349"/>
                      <a:pt x="1116" y="351"/>
                      <a:pt x="1113" y="350"/>
                    </a:cubicBezTo>
                    <a:cubicBezTo>
                      <a:pt x="1113" y="349"/>
                      <a:pt x="1113" y="349"/>
                      <a:pt x="1114" y="348"/>
                    </a:cubicBezTo>
                    <a:cubicBezTo>
                      <a:pt x="1114" y="348"/>
                      <a:pt x="1115" y="347"/>
                      <a:pt x="1115" y="347"/>
                    </a:cubicBezTo>
                    <a:cubicBezTo>
                      <a:pt x="1115" y="347"/>
                      <a:pt x="1115" y="347"/>
                      <a:pt x="1115" y="347"/>
                    </a:cubicBezTo>
                    <a:cubicBezTo>
                      <a:pt x="1113" y="347"/>
                      <a:pt x="1114" y="344"/>
                      <a:pt x="1112" y="346"/>
                    </a:cubicBezTo>
                    <a:cubicBezTo>
                      <a:pt x="1111" y="347"/>
                      <a:pt x="1109" y="347"/>
                      <a:pt x="1108" y="346"/>
                    </a:cubicBezTo>
                    <a:cubicBezTo>
                      <a:pt x="1107" y="346"/>
                      <a:pt x="1106" y="345"/>
                      <a:pt x="1105" y="345"/>
                    </a:cubicBezTo>
                    <a:cubicBezTo>
                      <a:pt x="1104" y="345"/>
                      <a:pt x="1104" y="345"/>
                      <a:pt x="1104" y="345"/>
                    </a:cubicBezTo>
                    <a:cubicBezTo>
                      <a:pt x="1103" y="346"/>
                      <a:pt x="1103" y="347"/>
                      <a:pt x="1104" y="348"/>
                    </a:cubicBezTo>
                    <a:cubicBezTo>
                      <a:pt x="1104" y="348"/>
                      <a:pt x="1105" y="348"/>
                      <a:pt x="1106" y="348"/>
                    </a:cubicBezTo>
                    <a:cubicBezTo>
                      <a:pt x="1108" y="346"/>
                      <a:pt x="1111" y="347"/>
                      <a:pt x="1113" y="350"/>
                    </a:cubicBezTo>
                    <a:cubicBezTo>
                      <a:pt x="1109" y="351"/>
                      <a:pt x="1106" y="352"/>
                      <a:pt x="1102" y="351"/>
                    </a:cubicBezTo>
                    <a:cubicBezTo>
                      <a:pt x="1099" y="350"/>
                      <a:pt x="1096" y="350"/>
                      <a:pt x="1093" y="353"/>
                    </a:cubicBezTo>
                    <a:cubicBezTo>
                      <a:pt x="1091" y="355"/>
                      <a:pt x="1090" y="355"/>
                      <a:pt x="1088" y="352"/>
                    </a:cubicBezTo>
                    <a:cubicBezTo>
                      <a:pt x="1086" y="349"/>
                      <a:pt x="1084" y="350"/>
                      <a:pt x="1081" y="349"/>
                    </a:cubicBezTo>
                    <a:cubicBezTo>
                      <a:pt x="1080" y="349"/>
                      <a:pt x="1079" y="350"/>
                      <a:pt x="1078" y="349"/>
                    </a:cubicBezTo>
                    <a:cubicBezTo>
                      <a:pt x="1080" y="350"/>
                      <a:pt x="1082" y="350"/>
                      <a:pt x="1083" y="350"/>
                    </a:cubicBezTo>
                    <a:cubicBezTo>
                      <a:pt x="1088" y="351"/>
                      <a:pt x="1089" y="353"/>
                      <a:pt x="1087" y="358"/>
                    </a:cubicBezTo>
                    <a:cubicBezTo>
                      <a:pt x="1084" y="358"/>
                      <a:pt x="1082" y="359"/>
                      <a:pt x="1080" y="359"/>
                    </a:cubicBezTo>
                    <a:cubicBezTo>
                      <a:pt x="1079" y="358"/>
                      <a:pt x="1078" y="358"/>
                      <a:pt x="1077" y="358"/>
                    </a:cubicBezTo>
                    <a:cubicBezTo>
                      <a:pt x="1077" y="357"/>
                      <a:pt x="1077" y="358"/>
                      <a:pt x="1077" y="358"/>
                    </a:cubicBezTo>
                    <a:cubicBezTo>
                      <a:pt x="1077" y="357"/>
                      <a:pt x="1077" y="358"/>
                      <a:pt x="1077" y="358"/>
                    </a:cubicBezTo>
                    <a:cubicBezTo>
                      <a:pt x="1077" y="359"/>
                      <a:pt x="1076" y="359"/>
                      <a:pt x="1075" y="359"/>
                    </a:cubicBezTo>
                    <a:cubicBezTo>
                      <a:pt x="1073" y="357"/>
                      <a:pt x="1072" y="358"/>
                      <a:pt x="1070" y="358"/>
                    </a:cubicBezTo>
                    <a:cubicBezTo>
                      <a:pt x="1070" y="358"/>
                      <a:pt x="1069" y="357"/>
                      <a:pt x="1068" y="357"/>
                    </a:cubicBezTo>
                    <a:cubicBezTo>
                      <a:pt x="1068" y="357"/>
                      <a:pt x="1068" y="358"/>
                      <a:pt x="1068" y="358"/>
                    </a:cubicBezTo>
                    <a:cubicBezTo>
                      <a:pt x="1069" y="357"/>
                      <a:pt x="1069" y="358"/>
                      <a:pt x="1070" y="358"/>
                    </a:cubicBezTo>
                    <a:cubicBezTo>
                      <a:pt x="1070" y="358"/>
                      <a:pt x="1070" y="359"/>
                      <a:pt x="1070" y="359"/>
                    </a:cubicBezTo>
                    <a:cubicBezTo>
                      <a:pt x="1069" y="360"/>
                      <a:pt x="1069" y="360"/>
                      <a:pt x="1069" y="360"/>
                    </a:cubicBezTo>
                    <a:cubicBezTo>
                      <a:pt x="1065" y="359"/>
                      <a:pt x="1062" y="360"/>
                      <a:pt x="1059" y="360"/>
                    </a:cubicBezTo>
                    <a:cubicBezTo>
                      <a:pt x="1058" y="359"/>
                      <a:pt x="1059" y="360"/>
                      <a:pt x="1059" y="360"/>
                    </a:cubicBezTo>
                    <a:cubicBezTo>
                      <a:pt x="1059" y="361"/>
                      <a:pt x="1058" y="361"/>
                      <a:pt x="1058" y="362"/>
                    </a:cubicBezTo>
                    <a:cubicBezTo>
                      <a:pt x="1056" y="362"/>
                      <a:pt x="1055" y="362"/>
                      <a:pt x="1054" y="361"/>
                    </a:cubicBezTo>
                    <a:cubicBezTo>
                      <a:pt x="1050" y="360"/>
                      <a:pt x="1047" y="362"/>
                      <a:pt x="1044" y="363"/>
                    </a:cubicBezTo>
                    <a:cubicBezTo>
                      <a:pt x="1043" y="363"/>
                      <a:pt x="1042" y="364"/>
                      <a:pt x="1041" y="364"/>
                    </a:cubicBezTo>
                    <a:cubicBezTo>
                      <a:pt x="1040" y="364"/>
                      <a:pt x="1039" y="364"/>
                      <a:pt x="1038" y="365"/>
                    </a:cubicBezTo>
                    <a:cubicBezTo>
                      <a:pt x="1036" y="366"/>
                      <a:pt x="1033" y="366"/>
                      <a:pt x="1030" y="366"/>
                    </a:cubicBezTo>
                    <a:cubicBezTo>
                      <a:pt x="1029" y="366"/>
                      <a:pt x="1028" y="365"/>
                      <a:pt x="1027" y="366"/>
                    </a:cubicBezTo>
                    <a:cubicBezTo>
                      <a:pt x="1027" y="367"/>
                      <a:pt x="1023" y="368"/>
                      <a:pt x="1025" y="370"/>
                    </a:cubicBezTo>
                    <a:cubicBezTo>
                      <a:pt x="1025" y="371"/>
                      <a:pt x="1026" y="372"/>
                      <a:pt x="1025" y="372"/>
                    </a:cubicBezTo>
                    <a:cubicBezTo>
                      <a:pt x="1024" y="373"/>
                      <a:pt x="1024" y="372"/>
                      <a:pt x="1023" y="372"/>
                    </a:cubicBezTo>
                    <a:cubicBezTo>
                      <a:pt x="1022" y="371"/>
                      <a:pt x="1021" y="371"/>
                      <a:pt x="1020" y="369"/>
                    </a:cubicBezTo>
                    <a:cubicBezTo>
                      <a:pt x="1021" y="373"/>
                      <a:pt x="1019" y="375"/>
                      <a:pt x="1016" y="376"/>
                    </a:cubicBezTo>
                    <a:cubicBezTo>
                      <a:pt x="1014" y="376"/>
                      <a:pt x="1013" y="377"/>
                      <a:pt x="1012" y="378"/>
                    </a:cubicBezTo>
                    <a:cubicBezTo>
                      <a:pt x="1011" y="378"/>
                      <a:pt x="1010" y="379"/>
                      <a:pt x="1009" y="378"/>
                    </a:cubicBezTo>
                    <a:cubicBezTo>
                      <a:pt x="1008" y="377"/>
                      <a:pt x="1009" y="376"/>
                      <a:pt x="1010" y="375"/>
                    </a:cubicBezTo>
                    <a:cubicBezTo>
                      <a:pt x="1009" y="375"/>
                      <a:pt x="1008" y="376"/>
                      <a:pt x="1008" y="378"/>
                    </a:cubicBezTo>
                    <a:cubicBezTo>
                      <a:pt x="1008" y="379"/>
                      <a:pt x="1007" y="380"/>
                      <a:pt x="1006" y="380"/>
                    </a:cubicBezTo>
                    <a:cubicBezTo>
                      <a:pt x="1005" y="380"/>
                      <a:pt x="1003" y="380"/>
                      <a:pt x="1003" y="378"/>
                    </a:cubicBezTo>
                    <a:cubicBezTo>
                      <a:pt x="1003" y="377"/>
                      <a:pt x="1001" y="377"/>
                      <a:pt x="1000" y="376"/>
                    </a:cubicBezTo>
                    <a:cubicBezTo>
                      <a:pt x="1001" y="378"/>
                      <a:pt x="1001" y="380"/>
                      <a:pt x="999" y="379"/>
                    </a:cubicBezTo>
                    <a:cubicBezTo>
                      <a:pt x="995" y="377"/>
                      <a:pt x="992" y="379"/>
                      <a:pt x="988" y="380"/>
                    </a:cubicBezTo>
                    <a:cubicBezTo>
                      <a:pt x="988" y="380"/>
                      <a:pt x="987" y="380"/>
                      <a:pt x="987" y="380"/>
                    </a:cubicBezTo>
                    <a:cubicBezTo>
                      <a:pt x="984" y="380"/>
                      <a:pt x="982" y="379"/>
                      <a:pt x="980" y="381"/>
                    </a:cubicBezTo>
                    <a:cubicBezTo>
                      <a:pt x="976" y="381"/>
                      <a:pt x="974" y="385"/>
                      <a:pt x="969" y="385"/>
                    </a:cubicBezTo>
                    <a:cubicBezTo>
                      <a:pt x="967" y="384"/>
                      <a:pt x="966" y="382"/>
                      <a:pt x="964" y="382"/>
                    </a:cubicBezTo>
                    <a:cubicBezTo>
                      <a:pt x="966" y="383"/>
                      <a:pt x="966" y="384"/>
                      <a:pt x="964" y="384"/>
                    </a:cubicBezTo>
                    <a:cubicBezTo>
                      <a:pt x="962" y="385"/>
                      <a:pt x="959" y="383"/>
                      <a:pt x="959" y="387"/>
                    </a:cubicBezTo>
                    <a:cubicBezTo>
                      <a:pt x="959" y="388"/>
                      <a:pt x="958" y="387"/>
                      <a:pt x="957" y="387"/>
                    </a:cubicBezTo>
                    <a:cubicBezTo>
                      <a:pt x="955" y="388"/>
                      <a:pt x="953" y="387"/>
                      <a:pt x="952" y="388"/>
                    </a:cubicBezTo>
                    <a:cubicBezTo>
                      <a:pt x="951" y="389"/>
                      <a:pt x="950" y="389"/>
                      <a:pt x="949" y="389"/>
                    </a:cubicBezTo>
                    <a:cubicBezTo>
                      <a:pt x="949" y="389"/>
                      <a:pt x="949" y="389"/>
                      <a:pt x="948" y="389"/>
                    </a:cubicBezTo>
                    <a:cubicBezTo>
                      <a:pt x="947" y="390"/>
                      <a:pt x="945" y="388"/>
                      <a:pt x="944" y="389"/>
                    </a:cubicBezTo>
                    <a:cubicBezTo>
                      <a:pt x="941" y="389"/>
                      <a:pt x="938" y="389"/>
                      <a:pt x="936" y="391"/>
                    </a:cubicBezTo>
                    <a:cubicBezTo>
                      <a:pt x="934" y="391"/>
                      <a:pt x="933" y="391"/>
                      <a:pt x="931" y="391"/>
                    </a:cubicBezTo>
                    <a:cubicBezTo>
                      <a:pt x="931" y="391"/>
                      <a:pt x="931" y="391"/>
                      <a:pt x="931" y="391"/>
                    </a:cubicBezTo>
                    <a:cubicBezTo>
                      <a:pt x="930" y="392"/>
                      <a:pt x="928" y="391"/>
                      <a:pt x="928" y="391"/>
                    </a:cubicBezTo>
                    <a:cubicBezTo>
                      <a:pt x="926" y="388"/>
                      <a:pt x="926" y="391"/>
                      <a:pt x="925" y="392"/>
                    </a:cubicBezTo>
                    <a:cubicBezTo>
                      <a:pt x="924" y="391"/>
                      <a:pt x="924" y="392"/>
                      <a:pt x="923" y="392"/>
                    </a:cubicBezTo>
                    <a:cubicBezTo>
                      <a:pt x="922" y="392"/>
                      <a:pt x="922" y="392"/>
                      <a:pt x="921" y="392"/>
                    </a:cubicBezTo>
                    <a:cubicBezTo>
                      <a:pt x="920" y="393"/>
                      <a:pt x="919" y="392"/>
                      <a:pt x="917" y="393"/>
                    </a:cubicBezTo>
                    <a:cubicBezTo>
                      <a:pt x="917" y="393"/>
                      <a:pt x="917" y="393"/>
                      <a:pt x="917" y="393"/>
                    </a:cubicBezTo>
                    <a:cubicBezTo>
                      <a:pt x="915" y="393"/>
                      <a:pt x="913" y="393"/>
                      <a:pt x="912" y="393"/>
                    </a:cubicBezTo>
                    <a:cubicBezTo>
                      <a:pt x="910" y="393"/>
                      <a:pt x="909" y="393"/>
                      <a:pt x="908" y="394"/>
                    </a:cubicBezTo>
                    <a:cubicBezTo>
                      <a:pt x="907" y="394"/>
                      <a:pt x="907" y="395"/>
                      <a:pt x="906" y="395"/>
                    </a:cubicBezTo>
                    <a:cubicBezTo>
                      <a:pt x="906" y="395"/>
                      <a:pt x="906" y="395"/>
                      <a:pt x="906" y="395"/>
                    </a:cubicBezTo>
                    <a:cubicBezTo>
                      <a:pt x="905" y="394"/>
                      <a:pt x="904" y="394"/>
                      <a:pt x="904" y="394"/>
                    </a:cubicBezTo>
                    <a:cubicBezTo>
                      <a:pt x="903" y="394"/>
                      <a:pt x="903" y="394"/>
                      <a:pt x="902" y="394"/>
                    </a:cubicBezTo>
                    <a:cubicBezTo>
                      <a:pt x="902" y="394"/>
                      <a:pt x="901" y="394"/>
                      <a:pt x="901" y="394"/>
                    </a:cubicBezTo>
                    <a:cubicBezTo>
                      <a:pt x="899" y="393"/>
                      <a:pt x="897" y="395"/>
                      <a:pt x="895" y="394"/>
                    </a:cubicBezTo>
                    <a:cubicBezTo>
                      <a:pt x="895" y="394"/>
                      <a:pt x="895" y="394"/>
                      <a:pt x="894" y="394"/>
                    </a:cubicBezTo>
                    <a:cubicBezTo>
                      <a:pt x="893" y="395"/>
                      <a:pt x="891" y="395"/>
                      <a:pt x="890" y="395"/>
                    </a:cubicBezTo>
                    <a:cubicBezTo>
                      <a:pt x="890" y="395"/>
                      <a:pt x="890" y="395"/>
                      <a:pt x="889" y="396"/>
                    </a:cubicBezTo>
                    <a:cubicBezTo>
                      <a:pt x="889" y="396"/>
                      <a:pt x="888" y="397"/>
                      <a:pt x="887" y="396"/>
                    </a:cubicBezTo>
                    <a:cubicBezTo>
                      <a:pt x="886" y="397"/>
                      <a:pt x="886" y="394"/>
                      <a:pt x="884" y="395"/>
                    </a:cubicBezTo>
                    <a:cubicBezTo>
                      <a:pt x="884" y="395"/>
                      <a:pt x="884" y="396"/>
                      <a:pt x="883" y="396"/>
                    </a:cubicBezTo>
                    <a:cubicBezTo>
                      <a:pt x="883" y="396"/>
                      <a:pt x="883" y="396"/>
                      <a:pt x="882" y="396"/>
                    </a:cubicBezTo>
                    <a:cubicBezTo>
                      <a:pt x="881" y="396"/>
                      <a:pt x="881" y="394"/>
                      <a:pt x="881" y="394"/>
                    </a:cubicBezTo>
                    <a:cubicBezTo>
                      <a:pt x="879" y="393"/>
                      <a:pt x="878" y="393"/>
                      <a:pt x="877" y="394"/>
                    </a:cubicBezTo>
                    <a:cubicBezTo>
                      <a:pt x="875" y="396"/>
                      <a:pt x="873" y="395"/>
                      <a:pt x="872" y="394"/>
                    </a:cubicBezTo>
                    <a:cubicBezTo>
                      <a:pt x="870" y="392"/>
                      <a:pt x="868" y="394"/>
                      <a:pt x="867" y="394"/>
                    </a:cubicBezTo>
                    <a:cubicBezTo>
                      <a:pt x="866" y="393"/>
                      <a:pt x="865" y="393"/>
                      <a:pt x="865" y="391"/>
                    </a:cubicBezTo>
                    <a:cubicBezTo>
                      <a:pt x="864" y="393"/>
                      <a:pt x="865" y="393"/>
                      <a:pt x="866" y="394"/>
                    </a:cubicBezTo>
                    <a:cubicBezTo>
                      <a:pt x="867" y="395"/>
                      <a:pt x="868" y="394"/>
                      <a:pt x="868" y="395"/>
                    </a:cubicBezTo>
                    <a:cubicBezTo>
                      <a:pt x="868" y="396"/>
                      <a:pt x="867" y="396"/>
                      <a:pt x="867" y="396"/>
                    </a:cubicBezTo>
                    <a:cubicBezTo>
                      <a:pt x="864" y="396"/>
                      <a:pt x="862" y="398"/>
                      <a:pt x="859" y="399"/>
                    </a:cubicBezTo>
                    <a:cubicBezTo>
                      <a:pt x="857" y="399"/>
                      <a:pt x="854" y="400"/>
                      <a:pt x="852" y="399"/>
                    </a:cubicBezTo>
                    <a:cubicBezTo>
                      <a:pt x="851" y="399"/>
                      <a:pt x="850" y="398"/>
                      <a:pt x="849" y="397"/>
                    </a:cubicBezTo>
                    <a:cubicBezTo>
                      <a:pt x="848" y="395"/>
                      <a:pt x="846" y="395"/>
                      <a:pt x="844" y="396"/>
                    </a:cubicBezTo>
                    <a:cubicBezTo>
                      <a:pt x="845" y="395"/>
                      <a:pt x="846" y="395"/>
                      <a:pt x="847" y="396"/>
                    </a:cubicBezTo>
                    <a:cubicBezTo>
                      <a:pt x="847" y="397"/>
                      <a:pt x="848" y="398"/>
                      <a:pt x="848" y="399"/>
                    </a:cubicBezTo>
                    <a:cubicBezTo>
                      <a:pt x="847" y="400"/>
                      <a:pt x="845" y="401"/>
                      <a:pt x="844" y="400"/>
                    </a:cubicBezTo>
                    <a:cubicBezTo>
                      <a:pt x="841" y="399"/>
                      <a:pt x="839" y="400"/>
                      <a:pt x="837" y="399"/>
                    </a:cubicBezTo>
                    <a:cubicBezTo>
                      <a:pt x="837" y="399"/>
                      <a:pt x="837" y="400"/>
                      <a:pt x="836" y="401"/>
                    </a:cubicBezTo>
                    <a:cubicBezTo>
                      <a:pt x="833" y="402"/>
                      <a:pt x="826" y="401"/>
                      <a:pt x="824" y="398"/>
                    </a:cubicBezTo>
                    <a:cubicBezTo>
                      <a:pt x="823" y="397"/>
                      <a:pt x="824" y="395"/>
                      <a:pt x="823" y="395"/>
                    </a:cubicBezTo>
                    <a:cubicBezTo>
                      <a:pt x="823" y="395"/>
                      <a:pt x="823" y="395"/>
                      <a:pt x="823" y="395"/>
                    </a:cubicBezTo>
                    <a:cubicBezTo>
                      <a:pt x="823" y="398"/>
                      <a:pt x="819" y="402"/>
                      <a:pt x="817" y="402"/>
                    </a:cubicBezTo>
                    <a:cubicBezTo>
                      <a:pt x="816" y="402"/>
                      <a:pt x="815" y="402"/>
                      <a:pt x="815" y="401"/>
                    </a:cubicBezTo>
                    <a:cubicBezTo>
                      <a:pt x="815" y="400"/>
                      <a:pt x="815" y="400"/>
                      <a:pt x="814" y="401"/>
                    </a:cubicBezTo>
                    <a:cubicBezTo>
                      <a:pt x="814" y="402"/>
                      <a:pt x="814" y="404"/>
                      <a:pt x="812" y="404"/>
                    </a:cubicBezTo>
                    <a:cubicBezTo>
                      <a:pt x="810" y="403"/>
                      <a:pt x="810" y="401"/>
                      <a:pt x="808" y="401"/>
                    </a:cubicBezTo>
                    <a:cubicBezTo>
                      <a:pt x="808" y="406"/>
                      <a:pt x="805" y="404"/>
                      <a:pt x="803" y="405"/>
                    </a:cubicBezTo>
                    <a:cubicBezTo>
                      <a:pt x="800" y="406"/>
                      <a:pt x="800" y="403"/>
                      <a:pt x="799" y="402"/>
                    </a:cubicBezTo>
                    <a:cubicBezTo>
                      <a:pt x="798" y="400"/>
                      <a:pt x="798" y="399"/>
                      <a:pt x="800" y="400"/>
                    </a:cubicBezTo>
                    <a:cubicBezTo>
                      <a:pt x="801" y="400"/>
                      <a:pt x="802" y="400"/>
                      <a:pt x="802" y="400"/>
                    </a:cubicBezTo>
                    <a:cubicBezTo>
                      <a:pt x="800" y="398"/>
                      <a:pt x="797" y="401"/>
                      <a:pt x="794" y="401"/>
                    </a:cubicBezTo>
                    <a:cubicBezTo>
                      <a:pt x="793" y="401"/>
                      <a:pt x="791" y="401"/>
                      <a:pt x="790" y="400"/>
                    </a:cubicBezTo>
                    <a:cubicBezTo>
                      <a:pt x="790" y="400"/>
                      <a:pt x="790" y="399"/>
                      <a:pt x="790" y="399"/>
                    </a:cubicBezTo>
                    <a:cubicBezTo>
                      <a:pt x="790" y="398"/>
                      <a:pt x="790" y="397"/>
                      <a:pt x="791" y="396"/>
                    </a:cubicBezTo>
                    <a:cubicBezTo>
                      <a:pt x="790" y="396"/>
                      <a:pt x="789" y="397"/>
                      <a:pt x="788" y="397"/>
                    </a:cubicBezTo>
                    <a:cubicBezTo>
                      <a:pt x="787" y="397"/>
                      <a:pt x="786" y="396"/>
                      <a:pt x="785" y="398"/>
                    </a:cubicBezTo>
                    <a:cubicBezTo>
                      <a:pt x="785" y="400"/>
                      <a:pt x="787" y="399"/>
                      <a:pt x="788" y="400"/>
                    </a:cubicBezTo>
                    <a:cubicBezTo>
                      <a:pt x="789" y="400"/>
                      <a:pt x="789" y="401"/>
                      <a:pt x="789" y="402"/>
                    </a:cubicBezTo>
                    <a:cubicBezTo>
                      <a:pt x="790" y="403"/>
                      <a:pt x="788" y="403"/>
                      <a:pt x="788" y="403"/>
                    </a:cubicBezTo>
                    <a:cubicBezTo>
                      <a:pt x="785" y="405"/>
                      <a:pt x="782" y="406"/>
                      <a:pt x="779" y="407"/>
                    </a:cubicBezTo>
                    <a:cubicBezTo>
                      <a:pt x="777" y="408"/>
                      <a:pt x="776" y="406"/>
                      <a:pt x="774" y="405"/>
                    </a:cubicBezTo>
                    <a:cubicBezTo>
                      <a:pt x="773" y="405"/>
                      <a:pt x="773" y="404"/>
                      <a:pt x="772" y="405"/>
                    </a:cubicBezTo>
                    <a:cubicBezTo>
                      <a:pt x="770" y="408"/>
                      <a:pt x="766" y="408"/>
                      <a:pt x="764" y="410"/>
                    </a:cubicBezTo>
                    <a:cubicBezTo>
                      <a:pt x="762" y="410"/>
                      <a:pt x="761" y="410"/>
                      <a:pt x="760" y="410"/>
                    </a:cubicBezTo>
                    <a:cubicBezTo>
                      <a:pt x="759" y="408"/>
                      <a:pt x="757" y="407"/>
                      <a:pt x="755" y="408"/>
                    </a:cubicBezTo>
                    <a:cubicBezTo>
                      <a:pt x="754" y="408"/>
                      <a:pt x="754" y="407"/>
                      <a:pt x="753" y="406"/>
                    </a:cubicBezTo>
                    <a:cubicBezTo>
                      <a:pt x="752" y="405"/>
                      <a:pt x="752" y="403"/>
                      <a:pt x="750" y="403"/>
                    </a:cubicBezTo>
                    <a:cubicBezTo>
                      <a:pt x="752" y="404"/>
                      <a:pt x="753" y="407"/>
                      <a:pt x="755" y="408"/>
                    </a:cubicBezTo>
                    <a:cubicBezTo>
                      <a:pt x="756" y="409"/>
                      <a:pt x="754" y="410"/>
                      <a:pt x="754" y="410"/>
                    </a:cubicBezTo>
                    <a:cubicBezTo>
                      <a:pt x="752" y="410"/>
                      <a:pt x="752" y="408"/>
                      <a:pt x="751" y="408"/>
                    </a:cubicBezTo>
                    <a:cubicBezTo>
                      <a:pt x="751" y="408"/>
                      <a:pt x="753" y="409"/>
                      <a:pt x="752" y="410"/>
                    </a:cubicBezTo>
                    <a:cubicBezTo>
                      <a:pt x="751" y="411"/>
                      <a:pt x="750" y="410"/>
                      <a:pt x="749" y="410"/>
                    </a:cubicBezTo>
                    <a:cubicBezTo>
                      <a:pt x="745" y="407"/>
                      <a:pt x="742" y="409"/>
                      <a:pt x="739" y="411"/>
                    </a:cubicBezTo>
                    <a:cubicBezTo>
                      <a:pt x="737" y="412"/>
                      <a:pt x="735" y="412"/>
                      <a:pt x="734" y="413"/>
                    </a:cubicBezTo>
                    <a:cubicBezTo>
                      <a:pt x="732" y="415"/>
                      <a:pt x="730" y="414"/>
                      <a:pt x="730" y="411"/>
                    </a:cubicBezTo>
                    <a:cubicBezTo>
                      <a:pt x="730" y="410"/>
                      <a:pt x="730" y="409"/>
                      <a:pt x="729" y="410"/>
                    </a:cubicBezTo>
                    <a:cubicBezTo>
                      <a:pt x="728" y="410"/>
                      <a:pt x="726" y="409"/>
                      <a:pt x="725" y="411"/>
                    </a:cubicBezTo>
                    <a:cubicBezTo>
                      <a:pt x="725" y="412"/>
                      <a:pt x="725" y="412"/>
                      <a:pt x="725" y="412"/>
                    </a:cubicBezTo>
                    <a:cubicBezTo>
                      <a:pt x="723" y="414"/>
                      <a:pt x="721" y="412"/>
                      <a:pt x="719" y="414"/>
                    </a:cubicBezTo>
                    <a:cubicBezTo>
                      <a:pt x="717" y="416"/>
                      <a:pt x="716" y="416"/>
                      <a:pt x="714" y="414"/>
                    </a:cubicBezTo>
                    <a:cubicBezTo>
                      <a:pt x="713" y="413"/>
                      <a:pt x="711" y="414"/>
                      <a:pt x="709" y="414"/>
                    </a:cubicBezTo>
                    <a:cubicBezTo>
                      <a:pt x="708" y="415"/>
                      <a:pt x="706" y="416"/>
                      <a:pt x="705" y="414"/>
                    </a:cubicBezTo>
                    <a:cubicBezTo>
                      <a:pt x="705" y="413"/>
                      <a:pt x="704" y="413"/>
                      <a:pt x="704" y="414"/>
                    </a:cubicBezTo>
                    <a:cubicBezTo>
                      <a:pt x="702" y="416"/>
                      <a:pt x="700" y="416"/>
                      <a:pt x="698" y="417"/>
                    </a:cubicBezTo>
                    <a:cubicBezTo>
                      <a:pt x="697" y="417"/>
                      <a:pt x="696" y="416"/>
                      <a:pt x="696" y="416"/>
                    </a:cubicBezTo>
                    <a:cubicBezTo>
                      <a:pt x="695" y="416"/>
                      <a:pt x="695" y="415"/>
                      <a:pt x="694" y="415"/>
                    </a:cubicBezTo>
                    <a:cubicBezTo>
                      <a:pt x="692" y="414"/>
                      <a:pt x="693" y="413"/>
                      <a:pt x="695" y="412"/>
                    </a:cubicBezTo>
                    <a:cubicBezTo>
                      <a:pt x="694" y="412"/>
                      <a:pt x="693" y="412"/>
                      <a:pt x="693" y="413"/>
                    </a:cubicBezTo>
                    <a:cubicBezTo>
                      <a:pt x="691" y="416"/>
                      <a:pt x="689" y="416"/>
                      <a:pt x="687" y="413"/>
                    </a:cubicBezTo>
                    <a:cubicBezTo>
                      <a:pt x="688" y="411"/>
                      <a:pt x="688" y="410"/>
                      <a:pt x="686" y="410"/>
                    </a:cubicBezTo>
                    <a:cubicBezTo>
                      <a:pt x="685" y="410"/>
                      <a:pt x="686" y="411"/>
                      <a:pt x="686" y="410"/>
                    </a:cubicBezTo>
                    <a:cubicBezTo>
                      <a:pt x="687" y="411"/>
                      <a:pt x="687" y="412"/>
                      <a:pt x="687" y="413"/>
                    </a:cubicBezTo>
                    <a:cubicBezTo>
                      <a:pt x="685" y="416"/>
                      <a:pt x="682" y="416"/>
                      <a:pt x="679" y="417"/>
                    </a:cubicBezTo>
                    <a:cubicBezTo>
                      <a:pt x="677" y="418"/>
                      <a:pt x="674" y="417"/>
                      <a:pt x="672" y="419"/>
                    </a:cubicBezTo>
                    <a:cubicBezTo>
                      <a:pt x="672" y="419"/>
                      <a:pt x="671" y="418"/>
                      <a:pt x="670" y="416"/>
                    </a:cubicBezTo>
                    <a:cubicBezTo>
                      <a:pt x="667" y="418"/>
                      <a:pt x="663" y="418"/>
                      <a:pt x="659" y="418"/>
                    </a:cubicBezTo>
                    <a:cubicBezTo>
                      <a:pt x="655" y="419"/>
                      <a:pt x="652" y="417"/>
                      <a:pt x="650" y="412"/>
                    </a:cubicBezTo>
                    <a:cubicBezTo>
                      <a:pt x="650" y="415"/>
                      <a:pt x="652" y="416"/>
                      <a:pt x="654" y="418"/>
                    </a:cubicBezTo>
                    <a:cubicBezTo>
                      <a:pt x="655" y="419"/>
                      <a:pt x="656" y="420"/>
                      <a:pt x="655" y="421"/>
                    </a:cubicBezTo>
                    <a:cubicBezTo>
                      <a:pt x="654" y="422"/>
                      <a:pt x="653" y="421"/>
                      <a:pt x="652" y="421"/>
                    </a:cubicBezTo>
                    <a:cubicBezTo>
                      <a:pt x="650" y="420"/>
                      <a:pt x="648" y="419"/>
                      <a:pt x="646" y="418"/>
                    </a:cubicBezTo>
                    <a:cubicBezTo>
                      <a:pt x="645" y="417"/>
                      <a:pt x="644" y="417"/>
                      <a:pt x="644" y="419"/>
                    </a:cubicBezTo>
                    <a:cubicBezTo>
                      <a:pt x="643" y="420"/>
                      <a:pt x="642" y="422"/>
                      <a:pt x="640" y="422"/>
                    </a:cubicBezTo>
                    <a:cubicBezTo>
                      <a:pt x="640" y="422"/>
                      <a:pt x="639" y="421"/>
                      <a:pt x="639" y="421"/>
                    </a:cubicBezTo>
                    <a:cubicBezTo>
                      <a:pt x="640" y="422"/>
                      <a:pt x="641" y="423"/>
                      <a:pt x="639" y="424"/>
                    </a:cubicBezTo>
                    <a:cubicBezTo>
                      <a:pt x="638" y="425"/>
                      <a:pt x="637" y="425"/>
                      <a:pt x="636" y="424"/>
                    </a:cubicBezTo>
                    <a:cubicBezTo>
                      <a:pt x="635" y="423"/>
                      <a:pt x="635" y="423"/>
                      <a:pt x="634" y="424"/>
                    </a:cubicBezTo>
                    <a:cubicBezTo>
                      <a:pt x="634" y="425"/>
                      <a:pt x="633" y="425"/>
                      <a:pt x="632" y="425"/>
                    </a:cubicBezTo>
                    <a:cubicBezTo>
                      <a:pt x="632" y="425"/>
                      <a:pt x="632" y="425"/>
                      <a:pt x="631" y="425"/>
                    </a:cubicBezTo>
                    <a:cubicBezTo>
                      <a:pt x="629" y="423"/>
                      <a:pt x="628" y="427"/>
                      <a:pt x="626" y="426"/>
                    </a:cubicBezTo>
                    <a:cubicBezTo>
                      <a:pt x="625" y="426"/>
                      <a:pt x="625" y="423"/>
                      <a:pt x="623" y="423"/>
                    </a:cubicBezTo>
                    <a:cubicBezTo>
                      <a:pt x="622" y="423"/>
                      <a:pt x="621" y="424"/>
                      <a:pt x="620" y="424"/>
                    </a:cubicBezTo>
                    <a:cubicBezTo>
                      <a:pt x="619" y="425"/>
                      <a:pt x="618" y="425"/>
                      <a:pt x="618" y="425"/>
                    </a:cubicBezTo>
                    <a:cubicBezTo>
                      <a:pt x="617" y="422"/>
                      <a:pt x="616" y="424"/>
                      <a:pt x="615" y="425"/>
                    </a:cubicBezTo>
                    <a:cubicBezTo>
                      <a:pt x="613" y="426"/>
                      <a:pt x="611" y="425"/>
                      <a:pt x="610" y="423"/>
                    </a:cubicBezTo>
                    <a:cubicBezTo>
                      <a:pt x="610" y="423"/>
                      <a:pt x="610" y="422"/>
                      <a:pt x="609" y="422"/>
                    </a:cubicBezTo>
                    <a:cubicBezTo>
                      <a:pt x="610" y="422"/>
                      <a:pt x="610" y="423"/>
                      <a:pt x="610" y="423"/>
                    </a:cubicBezTo>
                    <a:cubicBezTo>
                      <a:pt x="609" y="425"/>
                      <a:pt x="607" y="425"/>
                      <a:pt x="606" y="424"/>
                    </a:cubicBezTo>
                    <a:cubicBezTo>
                      <a:pt x="605" y="423"/>
                      <a:pt x="604" y="423"/>
                      <a:pt x="603" y="422"/>
                    </a:cubicBezTo>
                    <a:cubicBezTo>
                      <a:pt x="602" y="421"/>
                      <a:pt x="601" y="421"/>
                      <a:pt x="601" y="422"/>
                    </a:cubicBezTo>
                    <a:cubicBezTo>
                      <a:pt x="601" y="426"/>
                      <a:pt x="600" y="425"/>
                      <a:pt x="598" y="423"/>
                    </a:cubicBezTo>
                    <a:cubicBezTo>
                      <a:pt x="598" y="424"/>
                      <a:pt x="599" y="424"/>
                      <a:pt x="599" y="424"/>
                    </a:cubicBezTo>
                    <a:cubicBezTo>
                      <a:pt x="599" y="425"/>
                      <a:pt x="601" y="427"/>
                      <a:pt x="600" y="428"/>
                    </a:cubicBezTo>
                    <a:cubicBezTo>
                      <a:pt x="598" y="429"/>
                      <a:pt x="597" y="429"/>
                      <a:pt x="595" y="427"/>
                    </a:cubicBezTo>
                    <a:cubicBezTo>
                      <a:pt x="593" y="425"/>
                      <a:pt x="591" y="425"/>
                      <a:pt x="589" y="426"/>
                    </a:cubicBezTo>
                    <a:cubicBezTo>
                      <a:pt x="586" y="426"/>
                      <a:pt x="588" y="429"/>
                      <a:pt x="586" y="429"/>
                    </a:cubicBezTo>
                    <a:cubicBezTo>
                      <a:pt x="585" y="428"/>
                      <a:pt x="585" y="429"/>
                      <a:pt x="585" y="429"/>
                    </a:cubicBezTo>
                    <a:cubicBezTo>
                      <a:pt x="583" y="431"/>
                      <a:pt x="581" y="429"/>
                      <a:pt x="579" y="428"/>
                    </a:cubicBezTo>
                    <a:cubicBezTo>
                      <a:pt x="576" y="425"/>
                      <a:pt x="572" y="425"/>
                      <a:pt x="569" y="424"/>
                    </a:cubicBezTo>
                    <a:cubicBezTo>
                      <a:pt x="570" y="424"/>
                      <a:pt x="571" y="424"/>
                      <a:pt x="571" y="426"/>
                    </a:cubicBezTo>
                    <a:cubicBezTo>
                      <a:pt x="571" y="427"/>
                      <a:pt x="571" y="428"/>
                      <a:pt x="570" y="428"/>
                    </a:cubicBezTo>
                    <a:cubicBezTo>
                      <a:pt x="569" y="429"/>
                      <a:pt x="567" y="430"/>
                      <a:pt x="566" y="428"/>
                    </a:cubicBezTo>
                    <a:cubicBezTo>
                      <a:pt x="564" y="425"/>
                      <a:pt x="562" y="426"/>
                      <a:pt x="560" y="428"/>
                    </a:cubicBezTo>
                    <a:cubicBezTo>
                      <a:pt x="559" y="428"/>
                      <a:pt x="558" y="429"/>
                      <a:pt x="557" y="428"/>
                    </a:cubicBezTo>
                    <a:cubicBezTo>
                      <a:pt x="556" y="427"/>
                      <a:pt x="557" y="425"/>
                      <a:pt x="556" y="424"/>
                    </a:cubicBezTo>
                    <a:cubicBezTo>
                      <a:pt x="556" y="425"/>
                      <a:pt x="556" y="427"/>
                      <a:pt x="557" y="428"/>
                    </a:cubicBezTo>
                    <a:cubicBezTo>
                      <a:pt x="557" y="430"/>
                      <a:pt x="554" y="430"/>
                      <a:pt x="554" y="429"/>
                    </a:cubicBezTo>
                    <a:cubicBezTo>
                      <a:pt x="550" y="428"/>
                      <a:pt x="549" y="430"/>
                      <a:pt x="548" y="432"/>
                    </a:cubicBezTo>
                    <a:cubicBezTo>
                      <a:pt x="548" y="433"/>
                      <a:pt x="547" y="433"/>
                      <a:pt x="546" y="433"/>
                    </a:cubicBezTo>
                    <a:close/>
                  </a:path>
                </a:pathLst>
              </a:custGeom>
              <a:solidFill>
                <a:schemeClr val="bg1">
                  <a:lumMod val="95000"/>
                </a:schemeClr>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grpSp>
      </p:grpSp>
      <p:grpSp>
        <p:nvGrpSpPr>
          <p:cNvPr id="9" name="组合 8"/>
          <p:cNvGrpSpPr/>
          <p:nvPr>
            <p:custDataLst>
              <p:tags r:id="rId8"/>
            </p:custDataLst>
          </p:nvPr>
        </p:nvGrpSpPr>
        <p:grpSpPr>
          <a:xfrm>
            <a:off x="790165" y="2816636"/>
            <a:ext cx="721751" cy="1227542"/>
            <a:chOff x="1274680" y="2558131"/>
            <a:chExt cx="962335" cy="1636722"/>
          </a:xfrm>
        </p:grpSpPr>
        <p:sp>
          <p:nvSpPr>
            <p:cNvPr id="10" name="矩形 9"/>
            <p:cNvSpPr/>
            <p:nvPr>
              <p:custDataLst>
                <p:tags r:id="rId9"/>
              </p:custDataLst>
            </p:nvPr>
          </p:nvSpPr>
          <p:spPr>
            <a:xfrm>
              <a:off x="1274680" y="2558131"/>
              <a:ext cx="962335" cy="1636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chemeClr val="bg1"/>
                </a:solidFill>
                <a:latin typeface="庞门正道粗书体" panose="02010600030101010101" pitchFamily="2" charset="-122"/>
                <a:ea typeface="庞门正道粗书体" panose="02010600030101010101" pitchFamily="2" charset="-122"/>
              </a:endParaRPr>
            </a:p>
          </p:txBody>
        </p:sp>
        <p:sp>
          <p:nvSpPr>
            <p:cNvPr id="11" name="Freeform 21683"/>
            <p:cNvSpPr/>
            <p:nvPr>
              <p:custDataLst>
                <p:tags r:id="rId10"/>
              </p:custDataLst>
            </p:nvPr>
          </p:nvSpPr>
          <p:spPr bwMode="auto">
            <a:xfrm>
              <a:off x="1429202" y="3000752"/>
              <a:ext cx="607957" cy="684483"/>
            </a:xfrm>
            <a:custGeom>
              <a:avLst/>
              <a:gdLst>
                <a:gd name="T0" fmla="*/ 154 w 166"/>
                <a:gd name="T1" fmla="*/ 153 h 187"/>
                <a:gd name="T2" fmla="*/ 151 w 166"/>
                <a:gd name="T3" fmla="*/ 152 h 187"/>
                <a:gd name="T4" fmla="*/ 145 w 166"/>
                <a:gd name="T5" fmla="*/ 151 h 187"/>
                <a:gd name="T6" fmla="*/ 127 w 166"/>
                <a:gd name="T7" fmla="*/ 161 h 187"/>
                <a:gd name="T8" fmla="*/ 114 w 166"/>
                <a:gd name="T9" fmla="*/ 163 h 187"/>
                <a:gd name="T10" fmla="*/ 121 w 166"/>
                <a:gd name="T11" fmla="*/ 164 h 187"/>
                <a:gd name="T12" fmla="*/ 112 w 166"/>
                <a:gd name="T13" fmla="*/ 162 h 187"/>
                <a:gd name="T14" fmla="*/ 105 w 166"/>
                <a:gd name="T15" fmla="*/ 166 h 187"/>
                <a:gd name="T16" fmla="*/ 100 w 166"/>
                <a:gd name="T17" fmla="*/ 165 h 187"/>
                <a:gd name="T18" fmla="*/ 86 w 166"/>
                <a:gd name="T19" fmla="*/ 168 h 187"/>
                <a:gd name="T20" fmla="*/ 78 w 166"/>
                <a:gd name="T21" fmla="*/ 165 h 187"/>
                <a:gd name="T22" fmla="*/ 68 w 166"/>
                <a:gd name="T23" fmla="*/ 160 h 187"/>
                <a:gd name="T24" fmla="*/ 49 w 166"/>
                <a:gd name="T25" fmla="*/ 152 h 187"/>
                <a:gd name="T26" fmla="*/ 45 w 166"/>
                <a:gd name="T27" fmla="*/ 149 h 187"/>
                <a:gd name="T28" fmla="*/ 34 w 166"/>
                <a:gd name="T29" fmla="*/ 140 h 187"/>
                <a:gd name="T30" fmla="*/ 25 w 166"/>
                <a:gd name="T31" fmla="*/ 129 h 187"/>
                <a:gd name="T32" fmla="*/ 25 w 166"/>
                <a:gd name="T33" fmla="*/ 116 h 187"/>
                <a:gd name="T34" fmla="*/ 19 w 166"/>
                <a:gd name="T35" fmla="*/ 106 h 187"/>
                <a:gd name="T36" fmla="*/ 18 w 166"/>
                <a:gd name="T37" fmla="*/ 94 h 187"/>
                <a:gd name="T38" fmla="*/ 19 w 166"/>
                <a:gd name="T39" fmla="*/ 80 h 187"/>
                <a:gd name="T40" fmla="*/ 23 w 166"/>
                <a:gd name="T41" fmla="*/ 89 h 187"/>
                <a:gd name="T42" fmla="*/ 24 w 166"/>
                <a:gd name="T43" fmla="*/ 68 h 187"/>
                <a:gd name="T44" fmla="*/ 29 w 166"/>
                <a:gd name="T45" fmla="*/ 52 h 187"/>
                <a:gd name="T46" fmla="*/ 30 w 166"/>
                <a:gd name="T47" fmla="*/ 58 h 187"/>
                <a:gd name="T48" fmla="*/ 40 w 166"/>
                <a:gd name="T49" fmla="*/ 43 h 187"/>
                <a:gd name="T50" fmla="*/ 49 w 166"/>
                <a:gd name="T51" fmla="*/ 35 h 187"/>
                <a:gd name="T52" fmla="*/ 62 w 166"/>
                <a:gd name="T53" fmla="*/ 25 h 187"/>
                <a:gd name="T54" fmla="*/ 74 w 166"/>
                <a:gd name="T55" fmla="*/ 22 h 187"/>
                <a:gd name="T56" fmla="*/ 88 w 166"/>
                <a:gd name="T57" fmla="*/ 20 h 187"/>
                <a:gd name="T58" fmla="*/ 102 w 166"/>
                <a:gd name="T59" fmla="*/ 18 h 187"/>
                <a:gd name="T60" fmla="*/ 119 w 166"/>
                <a:gd name="T61" fmla="*/ 24 h 187"/>
                <a:gd name="T62" fmla="*/ 127 w 166"/>
                <a:gd name="T63" fmla="*/ 26 h 187"/>
                <a:gd name="T64" fmla="*/ 143 w 166"/>
                <a:gd name="T65" fmla="*/ 20 h 187"/>
                <a:gd name="T66" fmla="*/ 125 w 166"/>
                <a:gd name="T67" fmla="*/ 8 h 187"/>
                <a:gd name="T68" fmla="*/ 109 w 166"/>
                <a:gd name="T69" fmla="*/ 4 h 187"/>
                <a:gd name="T70" fmla="*/ 86 w 166"/>
                <a:gd name="T71" fmla="*/ 3 h 187"/>
                <a:gd name="T72" fmla="*/ 68 w 166"/>
                <a:gd name="T73" fmla="*/ 8 h 187"/>
                <a:gd name="T74" fmla="*/ 57 w 166"/>
                <a:gd name="T75" fmla="*/ 10 h 187"/>
                <a:gd name="T76" fmla="*/ 40 w 166"/>
                <a:gd name="T77" fmla="*/ 21 h 187"/>
                <a:gd name="T78" fmla="*/ 32 w 166"/>
                <a:gd name="T79" fmla="*/ 28 h 187"/>
                <a:gd name="T80" fmla="*/ 15 w 166"/>
                <a:gd name="T81" fmla="*/ 47 h 187"/>
                <a:gd name="T82" fmla="*/ 14 w 166"/>
                <a:gd name="T83" fmla="*/ 54 h 187"/>
                <a:gd name="T84" fmla="*/ 9 w 166"/>
                <a:gd name="T85" fmla="*/ 59 h 187"/>
                <a:gd name="T86" fmla="*/ 4 w 166"/>
                <a:gd name="T87" fmla="*/ 80 h 187"/>
                <a:gd name="T88" fmla="*/ 5 w 166"/>
                <a:gd name="T89" fmla="*/ 92 h 187"/>
                <a:gd name="T90" fmla="*/ 7 w 166"/>
                <a:gd name="T91" fmla="*/ 106 h 187"/>
                <a:gd name="T92" fmla="*/ 7 w 166"/>
                <a:gd name="T93" fmla="*/ 116 h 187"/>
                <a:gd name="T94" fmla="*/ 7 w 166"/>
                <a:gd name="T95" fmla="*/ 122 h 187"/>
                <a:gd name="T96" fmla="*/ 13 w 166"/>
                <a:gd name="T97" fmla="*/ 131 h 187"/>
                <a:gd name="T98" fmla="*/ 16 w 166"/>
                <a:gd name="T99" fmla="*/ 139 h 187"/>
                <a:gd name="T100" fmla="*/ 24 w 166"/>
                <a:gd name="T101" fmla="*/ 150 h 187"/>
                <a:gd name="T102" fmla="*/ 26 w 166"/>
                <a:gd name="T103" fmla="*/ 157 h 187"/>
                <a:gd name="T104" fmla="*/ 37 w 166"/>
                <a:gd name="T105" fmla="*/ 164 h 187"/>
                <a:gd name="T106" fmla="*/ 53 w 166"/>
                <a:gd name="T107" fmla="*/ 174 h 187"/>
                <a:gd name="T108" fmla="*/ 72 w 166"/>
                <a:gd name="T109" fmla="*/ 182 h 187"/>
                <a:gd name="T110" fmla="*/ 84 w 166"/>
                <a:gd name="T111" fmla="*/ 184 h 187"/>
                <a:gd name="T112" fmla="*/ 85 w 166"/>
                <a:gd name="T113" fmla="*/ 183 h 187"/>
                <a:gd name="T114" fmla="*/ 105 w 166"/>
                <a:gd name="T115" fmla="*/ 184 h 187"/>
                <a:gd name="T116" fmla="*/ 125 w 166"/>
                <a:gd name="T117" fmla="*/ 180 h 187"/>
                <a:gd name="T118" fmla="*/ 143 w 166"/>
                <a:gd name="T119" fmla="*/ 171 h 187"/>
                <a:gd name="T120" fmla="*/ 143 w 166"/>
                <a:gd name="T121" fmla="*/ 162 h 187"/>
                <a:gd name="T122" fmla="*/ 159 w 166"/>
                <a:gd name="T123" fmla="*/ 151 h 187"/>
                <a:gd name="T124" fmla="*/ 166 w 166"/>
                <a:gd name="T125" fmla="*/ 14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187">
                  <a:moveTo>
                    <a:pt x="165" y="150"/>
                  </a:moveTo>
                  <a:cubicBezTo>
                    <a:pt x="165" y="150"/>
                    <a:pt x="166" y="149"/>
                    <a:pt x="166" y="149"/>
                  </a:cubicBezTo>
                  <a:cubicBezTo>
                    <a:pt x="166" y="148"/>
                    <a:pt x="166" y="147"/>
                    <a:pt x="165" y="147"/>
                  </a:cubicBezTo>
                  <a:cubicBezTo>
                    <a:pt x="165" y="148"/>
                    <a:pt x="165" y="148"/>
                    <a:pt x="164" y="148"/>
                  </a:cubicBezTo>
                  <a:cubicBezTo>
                    <a:pt x="164" y="148"/>
                    <a:pt x="162" y="150"/>
                    <a:pt x="162" y="150"/>
                  </a:cubicBezTo>
                  <a:cubicBezTo>
                    <a:pt x="162" y="150"/>
                    <a:pt x="162" y="150"/>
                    <a:pt x="162" y="150"/>
                  </a:cubicBezTo>
                  <a:cubicBezTo>
                    <a:pt x="162" y="148"/>
                    <a:pt x="163" y="147"/>
                    <a:pt x="165" y="145"/>
                  </a:cubicBezTo>
                  <a:cubicBezTo>
                    <a:pt x="165" y="145"/>
                    <a:pt x="165" y="144"/>
                    <a:pt x="165" y="145"/>
                  </a:cubicBezTo>
                  <a:cubicBezTo>
                    <a:pt x="165" y="145"/>
                    <a:pt x="164" y="146"/>
                    <a:pt x="164" y="146"/>
                  </a:cubicBezTo>
                  <a:cubicBezTo>
                    <a:pt x="165" y="145"/>
                    <a:pt x="163" y="145"/>
                    <a:pt x="162" y="147"/>
                  </a:cubicBezTo>
                  <a:cubicBezTo>
                    <a:pt x="162" y="147"/>
                    <a:pt x="162" y="147"/>
                    <a:pt x="163" y="146"/>
                  </a:cubicBezTo>
                  <a:cubicBezTo>
                    <a:pt x="163" y="147"/>
                    <a:pt x="164" y="146"/>
                    <a:pt x="163" y="147"/>
                  </a:cubicBezTo>
                  <a:cubicBezTo>
                    <a:pt x="163" y="146"/>
                    <a:pt x="162" y="148"/>
                    <a:pt x="161" y="148"/>
                  </a:cubicBezTo>
                  <a:cubicBezTo>
                    <a:pt x="162" y="147"/>
                    <a:pt x="162" y="146"/>
                    <a:pt x="161" y="147"/>
                  </a:cubicBezTo>
                  <a:cubicBezTo>
                    <a:pt x="161" y="146"/>
                    <a:pt x="161" y="146"/>
                    <a:pt x="162" y="145"/>
                  </a:cubicBezTo>
                  <a:cubicBezTo>
                    <a:pt x="162" y="145"/>
                    <a:pt x="162" y="145"/>
                    <a:pt x="163" y="145"/>
                  </a:cubicBezTo>
                  <a:cubicBezTo>
                    <a:pt x="162" y="145"/>
                    <a:pt x="162" y="145"/>
                    <a:pt x="163" y="144"/>
                  </a:cubicBezTo>
                  <a:cubicBezTo>
                    <a:pt x="163" y="144"/>
                    <a:pt x="163" y="144"/>
                    <a:pt x="163" y="144"/>
                  </a:cubicBezTo>
                  <a:cubicBezTo>
                    <a:pt x="162" y="145"/>
                    <a:pt x="162" y="143"/>
                    <a:pt x="161" y="145"/>
                  </a:cubicBezTo>
                  <a:cubicBezTo>
                    <a:pt x="161" y="145"/>
                    <a:pt x="162" y="145"/>
                    <a:pt x="162" y="145"/>
                  </a:cubicBezTo>
                  <a:cubicBezTo>
                    <a:pt x="161" y="146"/>
                    <a:pt x="161" y="146"/>
                    <a:pt x="161" y="146"/>
                  </a:cubicBezTo>
                  <a:cubicBezTo>
                    <a:pt x="161" y="147"/>
                    <a:pt x="161" y="147"/>
                    <a:pt x="160" y="147"/>
                  </a:cubicBezTo>
                  <a:cubicBezTo>
                    <a:pt x="160" y="148"/>
                    <a:pt x="161" y="147"/>
                    <a:pt x="161" y="148"/>
                  </a:cubicBezTo>
                  <a:cubicBezTo>
                    <a:pt x="161" y="148"/>
                    <a:pt x="160" y="148"/>
                    <a:pt x="160" y="149"/>
                  </a:cubicBezTo>
                  <a:cubicBezTo>
                    <a:pt x="161" y="148"/>
                    <a:pt x="161" y="148"/>
                    <a:pt x="161" y="148"/>
                  </a:cubicBezTo>
                  <a:cubicBezTo>
                    <a:pt x="161" y="149"/>
                    <a:pt x="160" y="149"/>
                    <a:pt x="160" y="149"/>
                  </a:cubicBezTo>
                  <a:cubicBezTo>
                    <a:pt x="159" y="149"/>
                    <a:pt x="160" y="148"/>
                    <a:pt x="160" y="148"/>
                  </a:cubicBezTo>
                  <a:cubicBezTo>
                    <a:pt x="159" y="149"/>
                    <a:pt x="157" y="151"/>
                    <a:pt x="158" y="149"/>
                  </a:cubicBezTo>
                  <a:cubicBezTo>
                    <a:pt x="157" y="150"/>
                    <a:pt x="156" y="151"/>
                    <a:pt x="156" y="152"/>
                  </a:cubicBezTo>
                  <a:cubicBezTo>
                    <a:pt x="156" y="151"/>
                    <a:pt x="156" y="151"/>
                    <a:pt x="155" y="151"/>
                  </a:cubicBezTo>
                  <a:cubicBezTo>
                    <a:pt x="155" y="153"/>
                    <a:pt x="154" y="152"/>
                    <a:pt x="154" y="153"/>
                  </a:cubicBezTo>
                  <a:cubicBezTo>
                    <a:pt x="154" y="153"/>
                    <a:pt x="153" y="153"/>
                    <a:pt x="153" y="153"/>
                  </a:cubicBezTo>
                  <a:cubicBezTo>
                    <a:pt x="153" y="153"/>
                    <a:pt x="153" y="153"/>
                    <a:pt x="152" y="153"/>
                  </a:cubicBezTo>
                  <a:cubicBezTo>
                    <a:pt x="153" y="152"/>
                    <a:pt x="153" y="151"/>
                    <a:pt x="154" y="151"/>
                  </a:cubicBezTo>
                  <a:cubicBezTo>
                    <a:pt x="154" y="151"/>
                    <a:pt x="153" y="152"/>
                    <a:pt x="153" y="152"/>
                  </a:cubicBezTo>
                  <a:cubicBezTo>
                    <a:pt x="155" y="151"/>
                    <a:pt x="156" y="151"/>
                    <a:pt x="155" y="150"/>
                  </a:cubicBezTo>
                  <a:cubicBezTo>
                    <a:pt x="156" y="150"/>
                    <a:pt x="156" y="150"/>
                    <a:pt x="157" y="150"/>
                  </a:cubicBezTo>
                  <a:cubicBezTo>
                    <a:pt x="157" y="150"/>
                    <a:pt x="158" y="149"/>
                    <a:pt x="158" y="149"/>
                  </a:cubicBezTo>
                  <a:cubicBezTo>
                    <a:pt x="157" y="150"/>
                    <a:pt x="156" y="150"/>
                    <a:pt x="155" y="150"/>
                  </a:cubicBezTo>
                  <a:cubicBezTo>
                    <a:pt x="156" y="149"/>
                    <a:pt x="156" y="149"/>
                    <a:pt x="156" y="149"/>
                  </a:cubicBezTo>
                  <a:cubicBezTo>
                    <a:pt x="157" y="149"/>
                    <a:pt x="159" y="147"/>
                    <a:pt x="160" y="147"/>
                  </a:cubicBezTo>
                  <a:cubicBezTo>
                    <a:pt x="160" y="147"/>
                    <a:pt x="160" y="146"/>
                    <a:pt x="160" y="146"/>
                  </a:cubicBezTo>
                  <a:cubicBezTo>
                    <a:pt x="160" y="146"/>
                    <a:pt x="159" y="147"/>
                    <a:pt x="159" y="147"/>
                  </a:cubicBezTo>
                  <a:cubicBezTo>
                    <a:pt x="159" y="146"/>
                    <a:pt x="159" y="146"/>
                    <a:pt x="160" y="146"/>
                  </a:cubicBezTo>
                  <a:cubicBezTo>
                    <a:pt x="160" y="146"/>
                    <a:pt x="159" y="146"/>
                    <a:pt x="160" y="146"/>
                  </a:cubicBezTo>
                  <a:cubicBezTo>
                    <a:pt x="160" y="145"/>
                    <a:pt x="161" y="144"/>
                    <a:pt x="161" y="143"/>
                  </a:cubicBezTo>
                  <a:cubicBezTo>
                    <a:pt x="160" y="144"/>
                    <a:pt x="159" y="145"/>
                    <a:pt x="158" y="145"/>
                  </a:cubicBezTo>
                  <a:cubicBezTo>
                    <a:pt x="159" y="145"/>
                    <a:pt x="157" y="145"/>
                    <a:pt x="157" y="146"/>
                  </a:cubicBezTo>
                  <a:cubicBezTo>
                    <a:pt x="157" y="146"/>
                    <a:pt x="157" y="146"/>
                    <a:pt x="157" y="146"/>
                  </a:cubicBezTo>
                  <a:cubicBezTo>
                    <a:pt x="156" y="147"/>
                    <a:pt x="155" y="149"/>
                    <a:pt x="154" y="150"/>
                  </a:cubicBezTo>
                  <a:cubicBezTo>
                    <a:pt x="153" y="151"/>
                    <a:pt x="152" y="152"/>
                    <a:pt x="151" y="153"/>
                  </a:cubicBezTo>
                  <a:cubicBezTo>
                    <a:pt x="151" y="155"/>
                    <a:pt x="152" y="153"/>
                    <a:pt x="152" y="153"/>
                  </a:cubicBezTo>
                  <a:cubicBezTo>
                    <a:pt x="152" y="154"/>
                    <a:pt x="152" y="154"/>
                    <a:pt x="152" y="154"/>
                  </a:cubicBezTo>
                  <a:cubicBezTo>
                    <a:pt x="152" y="154"/>
                    <a:pt x="151" y="155"/>
                    <a:pt x="150" y="156"/>
                  </a:cubicBezTo>
                  <a:cubicBezTo>
                    <a:pt x="149" y="157"/>
                    <a:pt x="149" y="157"/>
                    <a:pt x="149" y="157"/>
                  </a:cubicBezTo>
                  <a:cubicBezTo>
                    <a:pt x="149" y="157"/>
                    <a:pt x="150" y="157"/>
                    <a:pt x="150" y="156"/>
                  </a:cubicBezTo>
                  <a:cubicBezTo>
                    <a:pt x="149" y="157"/>
                    <a:pt x="151" y="156"/>
                    <a:pt x="150" y="157"/>
                  </a:cubicBezTo>
                  <a:cubicBezTo>
                    <a:pt x="150" y="156"/>
                    <a:pt x="149" y="158"/>
                    <a:pt x="148" y="158"/>
                  </a:cubicBezTo>
                  <a:cubicBezTo>
                    <a:pt x="150" y="156"/>
                    <a:pt x="149" y="155"/>
                    <a:pt x="151" y="155"/>
                  </a:cubicBezTo>
                  <a:cubicBezTo>
                    <a:pt x="150" y="154"/>
                    <a:pt x="150" y="154"/>
                    <a:pt x="151" y="152"/>
                  </a:cubicBezTo>
                  <a:cubicBezTo>
                    <a:pt x="150" y="153"/>
                    <a:pt x="150" y="154"/>
                    <a:pt x="149" y="154"/>
                  </a:cubicBezTo>
                  <a:cubicBezTo>
                    <a:pt x="150" y="153"/>
                    <a:pt x="150" y="153"/>
                    <a:pt x="151" y="152"/>
                  </a:cubicBezTo>
                  <a:cubicBezTo>
                    <a:pt x="151" y="153"/>
                    <a:pt x="154" y="151"/>
                    <a:pt x="153" y="151"/>
                  </a:cubicBezTo>
                  <a:cubicBezTo>
                    <a:pt x="152" y="151"/>
                    <a:pt x="152" y="152"/>
                    <a:pt x="152" y="152"/>
                  </a:cubicBezTo>
                  <a:cubicBezTo>
                    <a:pt x="152" y="150"/>
                    <a:pt x="154" y="149"/>
                    <a:pt x="152" y="150"/>
                  </a:cubicBezTo>
                  <a:cubicBezTo>
                    <a:pt x="152" y="149"/>
                    <a:pt x="153" y="149"/>
                    <a:pt x="153" y="148"/>
                  </a:cubicBezTo>
                  <a:cubicBezTo>
                    <a:pt x="153" y="147"/>
                    <a:pt x="152" y="148"/>
                    <a:pt x="152" y="149"/>
                  </a:cubicBezTo>
                  <a:cubicBezTo>
                    <a:pt x="152" y="148"/>
                    <a:pt x="151" y="149"/>
                    <a:pt x="151" y="150"/>
                  </a:cubicBezTo>
                  <a:cubicBezTo>
                    <a:pt x="150" y="150"/>
                    <a:pt x="149" y="150"/>
                    <a:pt x="149" y="151"/>
                  </a:cubicBezTo>
                  <a:cubicBezTo>
                    <a:pt x="149" y="152"/>
                    <a:pt x="150" y="150"/>
                    <a:pt x="151" y="151"/>
                  </a:cubicBezTo>
                  <a:cubicBezTo>
                    <a:pt x="150" y="151"/>
                    <a:pt x="150" y="151"/>
                    <a:pt x="150" y="152"/>
                  </a:cubicBezTo>
                  <a:cubicBezTo>
                    <a:pt x="150" y="152"/>
                    <a:pt x="151" y="150"/>
                    <a:pt x="151" y="151"/>
                  </a:cubicBezTo>
                  <a:cubicBezTo>
                    <a:pt x="150" y="152"/>
                    <a:pt x="149" y="153"/>
                    <a:pt x="149" y="152"/>
                  </a:cubicBezTo>
                  <a:cubicBezTo>
                    <a:pt x="148" y="152"/>
                    <a:pt x="148" y="152"/>
                    <a:pt x="148" y="151"/>
                  </a:cubicBezTo>
                  <a:cubicBezTo>
                    <a:pt x="148" y="152"/>
                    <a:pt x="147" y="152"/>
                    <a:pt x="147" y="153"/>
                  </a:cubicBezTo>
                  <a:cubicBezTo>
                    <a:pt x="147" y="152"/>
                    <a:pt x="148" y="152"/>
                    <a:pt x="148" y="152"/>
                  </a:cubicBezTo>
                  <a:cubicBezTo>
                    <a:pt x="147" y="153"/>
                    <a:pt x="147" y="152"/>
                    <a:pt x="146" y="153"/>
                  </a:cubicBezTo>
                  <a:cubicBezTo>
                    <a:pt x="146" y="154"/>
                    <a:pt x="148" y="152"/>
                    <a:pt x="147" y="154"/>
                  </a:cubicBezTo>
                  <a:cubicBezTo>
                    <a:pt x="146" y="154"/>
                    <a:pt x="146" y="153"/>
                    <a:pt x="145" y="154"/>
                  </a:cubicBezTo>
                  <a:cubicBezTo>
                    <a:pt x="145" y="154"/>
                    <a:pt x="144" y="155"/>
                    <a:pt x="144" y="155"/>
                  </a:cubicBezTo>
                  <a:cubicBezTo>
                    <a:pt x="145" y="154"/>
                    <a:pt x="146" y="154"/>
                    <a:pt x="145" y="153"/>
                  </a:cubicBezTo>
                  <a:cubicBezTo>
                    <a:pt x="145" y="153"/>
                    <a:pt x="144" y="154"/>
                    <a:pt x="144" y="154"/>
                  </a:cubicBezTo>
                  <a:cubicBezTo>
                    <a:pt x="144" y="154"/>
                    <a:pt x="144" y="154"/>
                    <a:pt x="144" y="153"/>
                  </a:cubicBezTo>
                  <a:cubicBezTo>
                    <a:pt x="145" y="153"/>
                    <a:pt x="145" y="153"/>
                    <a:pt x="147" y="151"/>
                  </a:cubicBezTo>
                  <a:cubicBezTo>
                    <a:pt x="147" y="151"/>
                    <a:pt x="146" y="153"/>
                    <a:pt x="147" y="152"/>
                  </a:cubicBezTo>
                  <a:cubicBezTo>
                    <a:pt x="147" y="152"/>
                    <a:pt x="147" y="152"/>
                    <a:pt x="148" y="151"/>
                  </a:cubicBezTo>
                  <a:cubicBezTo>
                    <a:pt x="148" y="150"/>
                    <a:pt x="145" y="152"/>
                    <a:pt x="146" y="151"/>
                  </a:cubicBezTo>
                  <a:cubicBezTo>
                    <a:pt x="146" y="151"/>
                    <a:pt x="146" y="151"/>
                    <a:pt x="146" y="151"/>
                  </a:cubicBezTo>
                  <a:cubicBezTo>
                    <a:pt x="147" y="151"/>
                    <a:pt x="147" y="150"/>
                    <a:pt x="147" y="150"/>
                  </a:cubicBezTo>
                  <a:cubicBezTo>
                    <a:pt x="148" y="151"/>
                    <a:pt x="148" y="151"/>
                    <a:pt x="148" y="151"/>
                  </a:cubicBezTo>
                  <a:cubicBezTo>
                    <a:pt x="149" y="150"/>
                    <a:pt x="148" y="150"/>
                    <a:pt x="148" y="149"/>
                  </a:cubicBezTo>
                  <a:cubicBezTo>
                    <a:pt x="147" y="150"/>
                    <a:pt x="146" y="151"/>
                    <a:pt x="147" y="149"/>
                  </a:cubicBezTo>
                  <a:cubicBezTo>
                    <a:pt x="146" y="150"/>
                    <a:pt x="147" y="150"/>
                    <a:pt x="145" y="151"/>
                  </a:cubicBezTo>
                  <a:cubicBezTo>
                    <a:pt x="144" y="151"/>
                    <a:pt x="146" y="150"/>
                    <a:pt x="146" y="150"/>
                  </a:cubicBezTo>
                  <a:cubicBezTo>
                    <a:pt x="145" y="151"/>
                    <a:pt x="145" y="150"/>
                    <a:pt x="144" y="150"/>
                  </a:cubicBezTo>
                  <a:cubicBezTo>
                    <a:pt x="145" y="151"/>
                    <a:pt x="144" y="151"/>
                    <a:pt x="144" y="153"/>
                  </a:cubicBezTo>
                  <a:cubicBezTo>
                    <a:pt x="143" y="152"/>
                    <a:pt x="142" y="154"/>
                    <a:pt x="141" y="155"/>
                  </a:cubicBezTo>
                  <a:cubicBezTo>
                    <a:pt x="142" y="154"/>
                    <a:pt x="141" y="155"/>
                    <a:pt x="141" y="154"/>
                  </a:cubicBezTo>
                  <a:cubicBezTo>
                    <a:pt x="140" y="155"/>
                    <a:pt x="139" y="155"/>
                    <a:pt x="139" y="156"/>
                  </a:cubicBezTo>
                  <a:cubicBezTo>
                    <a:pt x="140" y="156"/>
                    <a:pt x="140" y="155"/>
                    <a:pt x="140" y="155"/>
                  </a:cubicBezTo>
                  <a:cubicBezTo>
                    <a:pt x="140" y="155"/>
                    <a:pt x="141" y="155"/>
                    <a:pt x="141" y="155"/>
                  </a:cubicBezTo>
                  <a:cubicBezTo>
                    <a:pt x="140" y="156"/>
                    <a:pt x="140" y="156"/>
                    <a:pt x="139" y="157"/>
                  </a:cubicBezTo>
                  <a:cubicBezTo>
                    <a:pt x="139" y="157"/>
                    <a:pt x="139" y="157"/>
                    <a:pt x="139" y="157"/>
                  </a:cubicBezTo>
                  <a:cubicBezTo>
                    <a:pt x="138" y="156"/>
                    <a:pt x="139" y="156"/>
                    <a:pt x="139" y="156"/>
                  </a:cubicBezTo>
                  <a:cubicBezTo>
                    <a:pt x="137" y="157"/>
                    <a:pt x="139" y="157"/>
                    <a:pt x="137" y="158"/>
                  </a:cubicBezTo>
                  <a:cubicBezTo>
                    <a:pt x="137" y="157"/>
                    <a:pt x="138" y="156"/>
                    <a:pt x="138" y="156"/>
                  </a:cubicBezTo>
                  <a:cubicBezTo>
                    <a:pt x="139" y="155"/>
                    <a:pt x="141" y="154"/>
                    <a:pt x="143" y="153"/>
                  </a:cubicBezTo>
                  <a:cubicBezTo>
                    <a:pt x="142" y="153"/>
                    <a:pt x="143" y="152"/>
                    <a:pt x="142" y="153"/>
                  </a:cubicBezTo>
                  <a:cubicBezTo>
                    <a:pt x="142" y="153"/>
                    <a:pt x="139" y="154"/>
                    <a:pt x="138" y="155"/>
                  </a:cubicBezTo>
                  <a:cubicBezTo>
                    <a:pt x="139" y="153"/>
                    <a:pt x="139" y="153"/>
                    <a:pt x="141" y="151"/>
                  </a:cubicBezTo>
                  <a:cubicBezTo>
                    <a:pt x="140" y="151"/>
                    <a:pt x="139" y="151"/>
                    <a:pt x="139" y="151"/>
                  </a:cubicBezTo>
                  <a:cubicBezTo>
                    <a:pt x="139" y="151"/>
                    <a:pt x="140" y="151"/>
                    <a:pt x="139" y="152"/>
                  </a:cubicBezTo>
                  <a:cubicBezTo>
                    <a:pt x="139" y="152"/>
                    <a:pt x="139" y="153"/>
                    <a:pt x="138" y="155"/>
                  </a:cubicBezTo>
                  <a:cubicBezTo>
                    <a:pt x="137" y="154"/>
                    <a:pt x="136" y="156"/>
                    <a:pt x="136" y="156"/>
                  </a:cubicBezTo>
                  <a:cubicBezTo>
                    <a:pt x="135" y="156"/>
                    <a:pt x="134" y="157"/>
                    <a:pt x="134" y="156"/>
                  </a:cubicBezTo>
                  <a:cubicBezTo>
                    <a:pt x="132" y="157"/>
                    <a:pt x="133" y="157"/>
                    <a:pt x="131" y="157"/>
                  </a:cubicBezTo>
                  <a:cubicBezTo>
                    <a:pt x="130" y="158"/>
                    <a:pt x="131" y="158"/>
                    <a:pt x="130" y="158"/>
                  </a:cubicBezTo>
                  <a:cubicBezTo>
                    <a:pt x="130" y="159"/>
                    <a:pt x="131" y="159"/>
                    <a:pt x="132" y="159"/>
                  </a:cubicBezTo>
                  <a:cubicBezTo>
                    <a:pt x="130" y="160"/>
                    <a:pt x="132" y="159"/>
                    <a:pt x="132" y="159"/>
                  </a:cubicBezTo>
                  <a:cubicBezTo>
                    <a:pt x="132" y="160"/>
                    <a:pt x="131" y="161"/>
                    <a:pt x="131" y="161"/>
                  </a:cubicBezTo>
                  <a:cubicBezTo>
                    <a:pt x="131" y="160"/>
                    <a:pt x="132" y="160"/>
                    <a:pt x="131" y="160"/>
                  </a:cubicBezTo>
                  <a:cubicBezTo>
                    <a:pt x="131" y="160"/>
                    <a:pt x="130" y="160"/>
                    <a:pt x="129" y="160"/>
                  </a:cubicBezTo>
                  <a:cubicBezTo>
                    <a:pt x="130" y="160"/>
                    <a:pt x="128" y="160"/>
                    <a:pt x="129" y="159"/>
                  </a:cubicBezTo>
                  <a:cubicBezTo>
                    <a:pt x="128" y="160"/>
                    <a:pt x="127" y="161"/>
                    <a:pt x="127" y="161"/>
                  </a:cubicBezTo>
                  <a:cubicBezTo>
                    <a:pt x="128" y="160"/>
                    <a:pt x="128" y="160"/>
                    <a:pt x="129" y="159"/>
                  </a:cubicBezTo>
                  <a:cubicBezTo>
                    <a:pt x="130" y="159"/>
                    <a:pt x="129" y="159"/>
                    <a:pt x="130" y="160"/>
                  </a:cubicBezTo>
                  <a:cubicBezTo>
                    <a:pt x="132" y="159"/>
                    <a:pt x="130" y="159"/>
                    <a:pt x="130" y="159"/>
                  </a:cubicBezTo>
                  <a:cubicBezTo>
                    <a:pt x="129" y="159"/>
                    <a:pt x="127" y="160"/>
                    <a:pt x="127" y="160"/>
                  </a:cubicBezTo>
                  <a:cubicBezTo>
                    <a:pt x="126" y="160"/>
                    <a:pt x="128" y="159"/>
                    <a:pt x="127" y="159"/>
                  </a:cubicBezTo>
                  <a:cubicBezTo>
                    <a:pt x="127" y="160"/>
                    <a:pt x="126" y="161"/>
                    <a:pt x="125" y="160"/>
                  </a:cubicBezTo>
                  <a:cubicBezTo>
                    <a:pt x="127" y="159"/>
                    <a:pt x="125" y="160"/>
                    <a:pt x="125" y="160"/>
                  </a:cubicBezTo>
                  <a:cubicBezTo>
                    <a:pt x="125" y="160"/>
                    <a:pt x="125" y="159"/>
                    <a:pt x="126" y="159"/>
                  </a:cubicBezTo>
                  <a:cubicBezTo>
                    <a:pt x="126" y="159"/>
                    <a:pt x="126" y="158"/>
                    <a:pt x="125" y="158"/>
                  </a:cubicBezTo>
                  <a:cubicBezTo>
                    <a:pt x="125" y="159"/>
                    <a:pt x="125" y="159"/>
                    <a:pt x="125" y="159"/>
                  </a:cubicBezTo>
                  <a:cubicBezTo>
                    <a:pt x="125" y="159"/>
                    <a:pt x="125" y="159"/>
                    <a:pt x="125" y="159"/>
                  </a:cubicBezTo>
                  <a:cubicBezTo>
                    <a:pt x="124" y="159"/>
                    <a:pt x="125" y="159"/>
                    <a:pt x="126" y="159"/>
                  </a:cubicBezTo>
                  <a:cubicBezTo>
                    <a:pt x="125" y="159"/>
                    <a:pt x="125" y="160"/>
                    <a:pt x="124" y="160"/>
                  </a:cubicBezTo>
                  <a:cubicBezTo>
                    <a:pt x="124" y="160"/>
                    <a:pt x="125" y="159"/>
                    <a:pt x="124" y="159"/>
                  </a:cubicBezTo>
                  <a:cubicBezTo>
                    <a:pt x="123" y="160"/>
                    <a:pt x="121" y="161"/>
                    <a:pt x="123" y="160"/>
                  </a:cubicBezTo>
                  <a:cubicBezTo>
                    <a:pt x="122" y="161"/>
                    <a:pt x="122" y="161"/>
                    <a:pt x="121" y="162"/>
                  </a:cubicBezTo>
                  <a:cubicBezTo>
                    <a:pt x="121" y="161"/>
                    <a:pt x="122" y="161"/>
                    <a:pt x="122" y="160"/>
                  </a:cubicBezTo>
                  <a:cubicBezTo>
                    <a:pt x="121" y="161"/>
                    <a:pt x="121" y="161"/>
                    <a:pt x="120" y="162"/>
                  </a:cubicBezTo>
                  <a:cubicBezTo>
                    <a:pt x="120" y="162"/>
                    <a:pt x="121" y="162"/>
                    <a:pt x="120" y="163"/>
                  </a:cubicBezTo>
                  <a:cubicBezTo>
                    <a:pt x="121" y="162"/>
                    <a:pt x="118" y="163"/>
                    <a:pt x="118" y="163"/>
                  </a:cubicBezTo>
                  <a:cubicBezTo>
                    <a:pt x="119" y="163"/>
                    <a:pt x="119" y="163"/>
                    <a:pt x="119" y="163"/>
                  </a:cubicBezTo>
                  <a:cubicBezTo>
                    <a:pt x="118" y="164"/>
                    <a:pt x="117" y="164"/>
                    <a:pt x="116" y="164"/>
                  </a:cubicBezTo>
                  <a:cubicBezTo>
                    <a:pt x="117" y="163"/>
                    <a:pt x="117" y="164"/>
                    <a:pt x="117" y="163"/>
                  </a:cubicBezTo>
                  <a:cubicBezTo>
                    <a:pt x="117" y="163"/>
                    <a:pt x="117" y="163"/>
                    <a:pt x="116" y="163"/>
                  </a:cubicBezTo>
                  <a:cubicBezTo>
                    <a:pt x="117" y="163"/>
                    <a:pt x="116" y="163"/>
                    <a:pt x="117" y="162"/>
                  </a:cubicBezTo>
                  <a:cubicBezTo>
                    <a:pt x="118" y="162"/>
                    <a:pt x="118" y="162"/>
                    <a:pt x="118" y="162"/>
                  </a:cubicBezTo>
                  <a:cubicBezTo>
                    <a:pt x="118" y="162"/>
                    <a:pt x="118" y="163"/>
                    <a:pt x="117" y="163"/>
                  </a:cubicBezTo>
                  <a:cubicBezTo>
                    <a:pt x="118" y="163"/>
                    <a:pt x="119" y="162"/>
                    <a:pt x="119" y="162"/>
                  </a:cubicBezTo>
                  <a:cubicBezTo>
                    <a:pt x="118" y="162"/>
                    <a:pt x="117" y="162"/>
                    <a:pt x="115" y="162"/>
                  </a:cubicBezTo>
                  <a:cubicBezTo>
                    <a:pt x="116" y="162"/>
                    <a:pt x="116" y="162"/>
                    <a:pt x="116" y="161"/>
                  </a:cubicBezTo>
                  <a:cubicBezTo>
                    <a:pt x="115" y="162"/>
                    <a:pt x="114" y="162"/>
                    <a:pt x="114" y="163"/>
                  </a:cubicBezTo>
                  <a:cubicBezTo>
                    <a:pt x="116" y="162"/>
                    <a:pt x="114" y="163"/>
                    <a:pt x="115" y="163"/>
                  </a:cubicBezTo>
                  <a:cubicBezTo>
                    <a:pt x="115" y="163"/>
                    <a:pt x="116" y="163"/>
                    <a:pt x="116" y="163"/>
                  </a:cubicBezTo>
                  <a:cubicBezTo>
                    <a:pt x="115" y="164"/>
                    <a:pt x="113" y="164"/>
                    <a:pt x="114" y="164"/>
                  </a:cubicBezTo>
                  <a:cubicBezTo>
                    <a:pt x="116" y="164"/>
                    <a:pt x="114" y="165"/>
                    <a:pt x="114" y="165"/>
                  </a:cubicBezTo>
                  <a:cubicBezTo>
                    <a:pt x="113" y="165"/>
                    <a:pt x="114" y="165"/>
                    <a:pt x="113" y="165"/>
                  </a:cubicBezTo>
                  <a:cubicBezTo>
                    <a:pt x="113" y="164"/>
                    <a:pt x="114" y="164"/>
                    <a:pt x="113" y="164"/>
                  </a:cubicBezTo>
                  <a:cubicBezTo>
                    <a:pt x="112" y="164"/>
                    <a:pt x="113" y="165"/>
                    <a:pt x="112" y="165"/>
                  </a:cubicBezTo>
                  <a:cubicBezTo>
                    <a:pt x="112" y="166"/>
                    <a:pt x="112" y="165"/>
                    <a:pt x="111" y="165"/>
                  </a:cubicBezTo>
                  <a:cubicBezTo>
                    <a:pt x="111" y="166"/>
                    <a:pt x="112" y="166"/>
                    <a:pt x="110" y="166"/>
                  </a:cubicBezTo>
                  <a:cubicBezTo>
                    <a:pt x="111" y="166"/>
                    <a:pt x="111" y="167"/>
                    <a:pt x="111" y="166"/>
                  </a:cubicBezTo>
                  <a:cubicBezTo>
                    <a:pt x="111" y="166"/>
                    <a:pt x="113" y="166"/>
                    <a:pt x="114" y="166"/>
                  </a:cubicBezTo>
                  <a:cubicBezTo>
                    <a:pt x="112" y="166"/>
                    <a:pt x="113" y="167"/>
                    <a:pt x="114" y="167"/>
                  </a:cubicBezTo>
                  <a:cubicBezTo>
                    <a:pt x="114" y="166"/>
                    <a:pt x="114" y="166"/>
                    <a:pt x="115" y="165"/>
                  </a:cubicBezTo>
                  <a:cubicBezTo>
                    <a:pt x="114" y="166"/>
                    <a:pt x="115" y="166"/>
                    <a:pt x="115" y="166"/>
                  </a:cubicBezTo>
                  <a:cubicBezTo>
                    <a:pt x="117" y="166"/>
                    <a:pt x="116" y="165"/>
                    <a:pt x="116" y="164"/>
                  </a:cubicBezTo>
                  <a:cubicBezTo>
                    <a:pt x="116" y="164"/>
                    <a:pt x="116" y="164"/>
                    <a:pt x="116" y="164"/>
                  </a:cubicBezTo>
                  <a:cubicBezTo>
                    <a:pt x="117" y="164"/>
                    <a:pt x="119" y="164"/>
                    <a:pt x="120" y="164"/>
                  </a:cubicBezTo>
                  <a:cubicBezTo>
                    <a:pt x="120" y="163"/>
                    <a:pt x="121" y="162"/>
                    <a:pt x="122" y="163"/>
                  </a:cubicBezTo>
                  <a:cubicBezTo>
                    <a:pt x="121" y="163"/>
                    <a:pt x="121" y="163"/>
                    <a:pt x="121" y="163"/>
                  </a:cubicBezTo>
                  <a:cubicBezTo>
                    <a:pt x="122" y="163"/>
                    <a:pt x="123" y="162"/>
                    <a:pt x="124" y="162"/>
                  </a:cubicBezTo>
                  <a:cubicBezTo>
                    <a:pt x="124" y="162"/>
                    <a:pt x="123" y="162"/>
                    <a:pt x="123" y="162"/>
                  </a:cubicBezTo>
                  <a:cubicBezTo>
                    <a:pt x="124" y="162"/>
                    <a:pt x="123" y="161"/>
                    <a:pt x="125" y="161"/>
                  </a:cubicBezTo>
                  <a:cubicBezTo>
                    <a:pt x="125" y="161"/>
                    <a:pt x="124" y="162"/>
                    <a:pt x="124" y="162"/>
                  </a:cubicBezTo>
                  <a:cubicBezTo>
                    <a:pt x="126" y="161"/>
                    <a:pt x="125" y="161"/>
                    <a:pt x="126" y="160"/>
                  </a:cubicBezTo>
                  <a:cubicBezTo>
                    <a:pt x="126" y="161"/>
                    <a:pt x="127" y="161"/>
                    <a:pt x="126" y="162"/>
                  </a:cubicBezTo>
                  <a:cubicBezTo>
                    <a:pt x="126" y="162"/>
                    <a:pt x="127" y="161"/>
                    <a:pt x="128" y="161"/>
                  </a:cubicBezTo>
                  <a:cubicBezTo>
                    <a:pt x="128" y="161"/>
                    <a:pt x="127" y="161"/>
                    <a:pt x="127" y="162"/>
                  </a:cubicBezTo>
                  <a:cubicBezTo>
                    <a:pt x="129" y="161"/>
                    <a:pt x="127" y="162"/>
                    <a:pt x="129" y="161"/>
                  </a:cubicBezTo>
                  <a:cubicBezTo>
                    <a:pt x="130" y="161"/>
                    <a:pt x="131" y="161"/>
                    <a:pt x="130" y="162"/>
                  </a:cubicBezTo>
                  <a:cubicBezTo>
                    <a:pt x="130" y="161"/>
                    <a:pt x="126" y="162"/>
                    <a:pt x="124" y="162"/>
                  </a:cubicBezTo>
                  <a:cubicBezTo>
                    <a:pt x="124" y="163"/>
                    <a:pt x="122" y="164"/>
                    <a:pt x="121" y="164"/>
                  </a:cubicBezTo>
                  <a:cubicBezTo>
                    <a:pt x="119" y="165"/>
                    <a:pt x="117" y="165"/>
                    <a:pt x="116" y="166"/>
                  </a:cubicBezTo>
                  <a:cubicBezTo>
                    <a:pt x="117" y="166"/>
                    <a:pt x="120" y="165"/>
                    <a:pt x="120" y="165"/>
                  </a:cubicBezTo>
                  <a:cubicBezTo>
                    <a:pt x="119" y="165"/>
                    <a:pt x="119" y="165"/>
                    <a:pt x="118" y="165"/>
                  </a:cubicBezTo>
                  <a:cubicBezTo>
                    <a:pt x="121" y="164"/>
                    <a:pt x="120" y="165"/>
                    <a:pt x="121" y="165"/>
                  </a:cubicBezTo>
                  <a:cubicBezTo>
                    <a:pt x="120" y="165"/>
                    <a:pt x="120" y="165"/>
                    <a:pt x="120" y="166"/>
                  </a:cubicBezTo>
                  <a:cubicBezTo>
                    <a:pt x="120" y="165"/>
                    <a:pt x="120" y="165"/>
                    <a:pt x="119" y="165"/>
                  </a:cubicBezTo>
                  <a:cubicBezTo>
                    <a:pt x="118" y="166"/>
                    <a:pt x="117" y="166"/>
                    <a:pt x="116" y="166"/>
                  </a:cubicBezTo>
                  <a:cubicBezTo>
                    <a:pt x="114" y="167"/>
                    <a:pt x="113" y="167"/>
                    <a:pt x="112" y="167"/>
                  </a:cubicBezTo>
                  <a:cubicBezTo>
                    <a:pt x="113" y="167"/>
                    <a:pt x="113" y="168"/>
                    <a:pt x="112" y="168"/>
                  </a:cubicBezTo>
                  <a:cubicBezTo>
                    <a:pt x="112" y="168"/>
                    <a:pt x="111" y="168"/>
                    <a:pt x="111" y="168"/>
                  </a:cubicBezTo>
                  <a:cubicBezTo>
                    <a:pt x="111" y="168"/>
                    <a:pt x="112" y="167"/>
                    <a:pt x="111" y="167"/>
                  </a:cubicBezTo>
                  <a:cubicBezTo>
                    <a:pt x="110" y="168"/>
                    <a:pt x="111" y="166"/>
                    <a:pt x="110" y="167"/>
                  </a:cubicBezTo>
                  <a:cubicBezTo>
                    <a:pt x="109" y="167"/>
                    <a:pt x="111" y="167"/>
                    <a:pt x="111" y="167"/>
                  </a:cubicBezTo>
                  <a:cubicBezTo>
                    <a:pt x="109" y="168"/>
                    <a:pt x="111" y="168"/>
                    <a:pt x="110" y="169"/>
                  </a:cubicBezTo>
                  <a:cubicBezTo>
                    <a:pt x="110" y="168"/>
                    <a:pt x="108" y="169"/>
                    <a:pt x="109" y="168"/>
                  </a:cubicBezTo>
                  <a:cubicBezTo>
                    <a:pt x="109" y="168"/>
                    <a:pt x="110" y="168"/>
                    <a:pt x="110" y="167"/>
                  </a:cubicBezTo>
                  <a:cubicBezTo>
                    <a:pt x="109" y="168"/>
                    <a:pt x="110" y="167"/>
                    <a:pt x="109" y="167"/>
                  </a:cubicBezTo>
                  <a:cubicBezTo>
                    <a:pt x="108" y="168"/>
                    <a:pt x="109" y="168"/>
                    <a:pt x="107" y="168"/>
                  </a:cubicBezTo>
                  <a:cubicBezTo>
                    <a:pt x="107" y="168"/>
                    <a:pt x="107" y="168"/>
                    <a:pt x="107" y="168"/>
                  </a:cubicBezTo>
                  <a:cubicBezTo>
                    <a:pt x="107" y="168"/>
                    <a:pt x="108" y="168"/>
                    <a:pt x="108" y="168"/>
                  </a:cubicBezTo>
                  <a:cubicBezTo>
                    <a:pt x="108" y="167"/>
                    <a:pt x="107" y="167"/>
                    <a:pt x="107" y="167"/>
                  </a:cubicBezTo>
                  <a:cubicBezTo>
                    <a:pt x="108" y="167"/>
                    <a:pt x="109" y="167"/>
                    <a:pt x="109" y="167"/>
                  </a:cubicBezTo>
                  <a:cubicBezTo>
                    <a:pt x="108" y="167"/>
                    <a:pt x="108" y="166"/>
                    <a:pt x="106" y="166"/>
                  </a:cubicBezTo>
                  <a:cubicBezTo>
                    <a:pt x="108" y="166"/>
                    <a:pt x="109" y="166"/>
                    <a:pt x="110" y="166"/>
                  </a:cubicBezTo>
                  <a:cubicBezTo>
                    <a:pt x="110" y="165"/>
                    <a:pt x="108" y="166"/>
                    <a:pt x="108" y="165"/>
                  </a:cubicBezTo>
                  <a:cubicBezTo>
                    <a:pt x="108" y="165"/>
                    <a:pt x="108" y="165"/>
                    <a:pt x="108" y="165"/>
                  </a:cubicBezTo>
                  <a:cubicBezTo>
                    <a:pt x="108" y="164"/>
                    <a:pt x="107" y="165"/>
                    <a:pt x="107" y="165"/>
                  </a:cubicBezTo>
                  <a:cubicBezTo>
                    <a:pt x="107" y="163"/>
                    <a:pt x="109" y="165"/>
                    <a:pt x="110" y="164"/>
                  </a:cubicBezTo>
                  <a:cubicBezTo>
                    <a:pt x="109" y="164"/>
                    <a:pt x="111" y="164"/>
                    <a:pt x="110" y="163"/>
                  </a:cubicBezTo>
                  <a:cubicBezTo>
                    <a:pt x="111" y="163"/>
                    <a:pt x="111" y="163"/>
                    <a:pt x="112" y="163"/>
                  </a:cubicBezTo>
                  <a:cubicBezTo>
                    <a:pt x="112" y="162"/>
                    <a:pt x="112" y="162"/>
                    <a:pt x="112" y="162"/>
                  </a:cubicBezTo>
                  <a:cubicBezTo>
                    <a:pt x="111" y="163"/>
                    <a:pt x="111" y="162"/>
                    <a:pt x="111" y="162"/>
                  </a:cubicBezTo>
                  <a:cubicBezTo>
                    <a:pt x="111" y="163"/>
                    <a:pt x="111" y="163"/>
                    <a:pt x="110" y="163"/>
                  </a:cubicBezTo>
                  <a:cubicBezTo>
                    <a:pt x="109" y="163"/>
                    <a:pt x="110" y="164"/>
                    <a:pt x="109" y="164"/>
                  </a:cubicBezTo>
                  <a:cubicBezTo>
                    <a:pt x="110" y="163"/>
                    <a:pt x="107" y="164"/>
                    <a:pt x="108" y="163"/>
                  </a:cubicBezTo>
                  <a:cubicBezTo>
                    <a:pt x="108" y="163"/>
                    <a:pt x="106" y="163"/>
                    <a:pt x="106" y="164"/>
                  </a:cubicBezTo>
                  <a:cubicBezTo>
                    <a:pt x="109" y="163"/>
                    <a:pt x="105" y="164"/>
                    <a:pt x="107" y="164"/>
                  </a:cubicBezTo>
                  <a:cubicBezTo>
                    <a:pt x="107" y="164"/>
                    <a:pt x="106" y="164"/>
                    <a:pt x="106" y="164"/>
                  </a:cubicBezTo>
                  <a:cubicBezTo>
                    <a:pt x="106" y="164"/>
                    <a:pt x="105" y="164"/>
                    <a:pt x="105" y="164"/>
                  </a:cubicBezTo>
                  <a:cubicBezTo>
                    <a:pt x="104" y="164"/>
                    <a:pt x="103" y="164"/>
                    <a:pt x="103" y="164"/>
                  </a:cubicBezTo>
                  <a:cubicBezTo>
                    <a:pt x="105" y="164"/>
                    <a:pt x="103" y="165"/>
                    <a:pt x="104" y="165"/>
                  </a:cubicBezTo>
                  <a:cubicBezTo>
                    <a:pt x="104" y="165"/>
                    <a:pt x="104" y="164"/>
                    <a:pt x="105" y="164"/>
                  </a:cubicBezTo>
                  <a:cubicBezTo>
                    <a:pt x="105" y="165"/>
                    <a:pt x="105" y="165"/>
                    <a:pt x="106" y="165"/>
                  </a:cubicBezTo>
                  <a:cubicBezTo>
                    <a:pt x="106" y="166"/>
                    <a:pt x="105" y="167"/>
                    <a:pt x="107" y="167"/>
                  </a:cubicBezTo>
                  <a:cubicBezTo>
                    <a:pt x="106" y="167"/>
                    <a:pt x="106" y="168"/>
                    <a:pt x="106" y="168"/>
                  </a:cubicBezTo>
                  <a:cubicBezTo>
                    <a:pt x="107" y="169"/>
                    <a:pt x="108" y="169"/>
                    <a:pt x="109" y="169"/>
                  </a:cubicBezTo>
                  <a:cubicBezTo>
                    <a:pt x="108" y="170"/>
                    <a:pt x="109" y="169"/>
                    <a:pt x="110" y="169"/>
                  </a:cubicBezTo>
                  <a:cubicBezTo>
                    <a:pt x="108" y="170"/>
                    <a:pt x="108" y="169"/>
                    <a:pt x="108" y="169"/>
                  </a:cubicBezTo>
                  <a:cubicBezTo>
                    <a:pt x="107" y="169"/>
                    <a:pt x="105" y="169"/>
                    <a:pt x="106" y="169"/>
                  </a:cubicBezTo>
                  <a:cubicBezTo>
                    <a:pt x="105" y="169"/>
                    <a:pt x="105" y="169"/>
                    <a:pt x="105" y="168"/>
                  </a:cubicBezTo>
                  <a:cubicBezTo>
                    <a:pt x="105" y="170"/>
                    <a:pt x="104" y="169"/>
                    <a:pt x="102" y="170"/>
                  </a:cubicBezTo>
                  <a:cubicBezTo>
                    <a:pt x="103" y="169"/>
                    <a:pt x="102" y="170"/>
                    <a:pt x="102" y="169"/>
                  </a:cubicBezTo>
                  <a:cubicBezTo>
                    <a:pt x="103" y="169"/>
                    <a:pt x="103" y="169"/>
                    <a:pt x="104" y="169"/>
                  </a:cubicBezTo>
                  <a:cubicBezTo>
                    <a:pt x="104" y="168"/>
                    <a:pt x="106" y="167"/>
                    <a:pt x="106" y="167"/>
                  </a:cubicBezTo>
                  <a:cubicBezTo>
                    <a:pt x="104" y="168"/>
                    <a:pt x="103" y="168"/>
                    <a:pt x="101" y="168"/>
                  </a:cubicBezTo>
                  <a:cubicBezTo>
                    <a:pt x="101" y="168"/>
                    <a:pt x="102" y="168"/>
                    <a:pt x="101" y="168"/>
                  </a:cubicBezTo>
                  <a:cubicBezTo>
                    <a:pt x="101" y="168"/>
                    <a:pt x="101" y="168"/>
                    <a:pt x="101" y="168"/>
                  </a:cubicBezTo>
                  <a:cubicBezTo>
                    <a:pt x="102" y="167"/>
                    <a:pt x="102" y="167"/>
                    <a:pt x="104" y="166"/>
                  </a:cubicBezTo>
                  <a:cubicBezTo>
                    <a:pt x="103" y="167"/>
                    <a:pt x="101" y="167"/>
                    <a:pt x="103" y="167"/>
                  </a:cubicBezTo>
                  <a:cubicBezTo>
                    <a:pt x="103" y="167"/>
                    <a:pt x="106" y="167"/>
                    <a:pt x="105" y="166"/>
                  </a:cubicBezTo>
                  <a:cubicBezTo>
                    <a:pt x="105" y="167"/>
                    <a:pt x="104" y="167"/>
                    <a:pt x="104" y="167"/>
                  </a:cubicBezTo>
                  <a:cubicBezTo>
                    <a:pt x="105" y="167"/>
                    <a:pt x="105" y="165"/>
                    <a:pt x="105" y="166"/>
                  </a:cubicBezTo>
                  <a:cubicBezTo>
                    <a:pt x="104" y="167"/>
                    <a:pt x="104" y="166"/>
                    <a:pt x="103" y="166"/>
                  </a:cubicBezTo>
                  <a:cubicBezTo>
                    <a:pt x="102" y="166"/>
                    <a:pt x="101" y="167"/>
                    <a:pt x="100" y="167"/>
                  </a:cubicBezTo>
                  <a:cubicBezTo>
                    <a:pt x="102" y="167"/>
                    <a:pt x="101" y="166"/>
                    <a:pt x="102" y="166"/>
                  </a:cubicBezTo>
                  <a:cubicBezTo>
                    <a:pt x="101" y="166"/>
                    <a:pt x="99" y="166"/>
                    <a:pt x="101" y="167"/>
                  </a:cubicBezTo>
                  <a:cubicBezTo>
                    <a:pt x="101" y="166"/>
                    <a:pt x="101" y="167"/>
                    <a:pt x="100" y="167"/>
                  </a:cubicBezTo>
                  <a:cubicBezTo>
                    <a:pt x="100" y="167"/>
                    <a:pt x="100" y="168"/>
                    <a:pt x="100" y="168"/>
                  </a:cubicBezTo>
                  <a:cubicBezTo>
                    <a:pt x="99" y="168"/>
                    <a:pt x="99" y="169"/>
                    <a:pt x="98" y="168"/>
                  </a:cubicBezTo>
                  <a:cubicBezTo>
                    <a:pt x="98" y="169"/>
                    <a:pt x="97" y="169"/>
                    <a:pt x="96" y="169"/>
                  </a:cubicBezTo>
                  <a:cubicBezTo>
                    <a:pt x="97" y="169"/>
                    <a:pt x="97" y="169"/>
                    <a:pt x="96" y="170"/>
                  </a:cubicBezTo>
                  <a:cubicBezTo>
                    <a:pt x="93" y="169"/>
                    <a:pt x="95" y="169"/>
                    <a:pt x="96" y="168"/>
                  </a:cubicBezTo>
                  <a:cubicBezTo>
                    <a:pt x="96" y="168"/>
                    <a:pt x="96" y="169"/>
                    <a:pt x="96" y="169"/>
                  </a:cubicBezTo>
                  <a:cubicBezTo>
                    <a:pt x="96" y="168"/>
                    <a:pt x="97" y="169"/>
                    <a:pt x="97" y="168"/>
                  </a:cubicBezTo>
                  <a:cubicBezTo>
                    <a:pt x="97" y="168"/>
                    <a:pt x="97" y="168"/>
                    <a:pt x="96" y="168"/>
                  </a:cubicBezTo>
                  <a:cubicBezTo>
                    <a:pt x="96" y="168"/>
                    <a:pt x="95" y="168"/>
                    <a:pt x="95" y="168"/>
                  </a:cubicBezTo>
                  <a:cubicBezTo>
                    <a:pt x="97" y="168"/>
                    <a:pt x="97" y="167"/>
                    <a:pt x="99" y="168"/>
                  </a:cubicBezTo>
                  <a:cubicBezTo>
                    <a:pt x="99" y="168"/>
                    <a:pt x="100" y="168"/>
                    <a:pt x="99" y="167"/>
                  </a:cubicBezTo>
                  <a:cubicBezTo>
                    <a:pt x="99" y="168"/>
                    <a:pt x="97" y="167"/>
                    <a:pt x="98" y="167"/>
                  </a:cubicBezTo>
                  <a:cubicBezTo>
                    <a:pt x="98" y="168"/>
                    <a:pt x="100" y="167"/>
                    <a:pt x="99" y="167"/>
                  </a:cubicBezTo>
                  <a:cubicBezTo>
                    <a:pt x="97" y="167"/>
                    <a:pt x="101" y="167"/>
                    <a:pt x="99" y="166"/>
                  </a:cubicBezTo>
                  <a:cubicBezTo>
                    <a:pt x="98" y="167"/>
                    <a:pt x="99" y="166"/>
                    <a:pt x="99" y="166"/>
                  </a:cubicBezTo>
                  <a:cubicBezTo>
                    <a:pt x="99" y="166"/>
                    <a:pt x="97" y="166"/>
                    <a:pt x="97" y="166"/>
                  </a:cubicBezTo>
                  <a:cubicBezTo>
                    <a:pt x="99" y="166"/>
                    <a:pt x="97" y="167"/>
                    <a:pt x="96" y="168"/>
                  </a:cubicBezTo>
                  <a:cubicBezTo>
                    <a:pt x="96" y="167"/>
                    <a:pt x="95" y="167"/>
                    <a:pt x="95" y="167"/>
                  </a:cubicBezTo>
                  <a:cubicBezTo>
                    <a:pt x="97" y="167"/>
                    <a:pt x="96" y="167"/>
                    <a:pt x="96" y="167"/>
                  </a:cubicBezTo>
                  <a:cubicBezTo>
                    <a:pt x="97" y="166"/>
                    <a:pt x="99" y="166"/>
                    <a:pt x="101" y="166"/>
                  </a:cubicBezTo>
                  <a:cubicBezTo>
                    <a:pt x="101" y="166"/>
                    <a:pt x="100" y="166"/>
                    <a:pt x="100" y="165"/>
                  </a:cubicBezTo>
                  <a:cubicBezTo>
                    <a:pt x="102" y="165"/>
                    <a:pt x="101" y="165"/>
                    <a:pt x="103" y="165"/>
                  </a:cubicBezTo>
                  <a:cubicBezTo>
                    <a:pt x="103" y="164"/>
                    <a:pt x="102" y="165"/>
                    <a:pt x="102" y="165"/>
                  </a:cubicBezTo>
                  <a:cubicBezTo>
                    <a:pt x="101" y="165"/>
                    <a:pt x="100" y="165"/>
                    <a:pt x="101" y="164"/>
                  </a:cubicBezTo>
                  <a:cubicBezTo>
                    <a:pt x="100" y="164"/>
                    <a:pt x="100" y="164"/>
                    <a:pt x="99" y="165"/>
                  </a:cubicBezTo>
                  <a:cubicBezTo>
                    <a:pt x="100" y="165"/>
                    <a:pt x="100" y="165"/>
                    <a:pt x="100" y="165"/>
                  </a:cubicBezTo>
                  <a:cubicBezTo>
                    <a:pt x="98" y="165"/>
                    <a:pt x="98" y="166"/>
                    <a:pt x="98" y="166"/>
                  </a:cubicBezTo>
                  <a:cubicBezTo>
                    <a:pt x="99" y="165"/>
                    <a:pt x="98" y="164"/>
                    <a:pt x="97" y="165"/>
                  </a:cubicBezTo>
                  <a:cubicBezTo>
                    <a:pt x="97" y="165"/>
                    <a:pt x="97" y="165"/>
                    <a:pt x="97" y="165"/>
                  </a:cubicBezTo>
                  <a:cubicBezTo>
                    <a:pt x="98" y="164"/>
                    <a:pt x="97" y="164"/>
                    <a:pt x="97" y="164"/>
                  </a:cubicBezTo>
                  <a:cubicBezTo>
                    <a:pt x="97" y="165"/>
                    <a:pt x="96" y="163"/>
                    <a:pt x="96" y="164"/>
                  </a:cubicBezTo>
                  <a:cubicBezTo>
                    <a:pt x="96" y="164"/>
                    <a:pt x="96" y="165"/>
                    <a:pt x="96" y="165"/>
                  </a:cubicBezTo>
                  <a:cubicBezTo>
                    <a:pt x="96" y="165"/>
                    <a:pt x="96" y="164"/>
                    <a:pt x="95" y="164"/>
                  </a:cubicBezTo>
                  <a:cubicBezTo>
                    <a:pt x="95" y="165"/>
                    <a:pt x="95" y="164"/>
                    <a:pt x="94" y="165"/>
                  </a:cubicBezTo>
                  <a:cubicBezTo>
                    <a:pt x="96" y="165"/>
                    <a:pt x="97" y="165"/>
                    <a:pt x="98" y="165"/>
                  </a:cubicBezTo>
                  <a:cubicBezTo>
                    <a:pt x="97" y="166"/>
                    <a:pt x="96" y="166"/>
                    <a:pt x="96" y="166"/>
                  </a:cubicBezTo>
                  <a:cubicBezTo>
                    <a:pt x="95" y="166"/>
                    <a:pt x="95" y="167"/>
                    <a:pt x="94" y="167"/>
                  </a:cubicBezTo>
                  <a:cubicBezTo>
                    <a:pt x="93" y="166"/>
                    <a:pt x="91" y="166"/>
                    <a:pt x="90" y="166"/>
                  </a:cubicBezTo>
                  <a:cubicBezTo>
                    <a:pt x="92" y="166"/>
                    <a:pt x="89" y="166"/>
                    <a:pt x="89" y="165"/>
                  </a:cubicBezTo>
                  <a:cubicBezTo>
                    <a:pt x="88" y="165"/>
                    <a:pt x="90" y="166"/>
                    <a:pt x="89" y="166"/>
                  </a:cubicBezTo>
                  <a:cubicBezTo>
                    <a:pt x="88" y="165"/>
                    <a:pt x="87" y="164"/>
                    <a:pt x="87" y="165"/>
                  </a:cubicBezTo>
                  <a:cubicBezTo>
                    <a:pt x="87" y="165"/>
                    <a:pt x="87" y="165"/>
                    <a:pt x="87" y="165"/>
                  </a:cubicBezTo>
                  <a:cubicBezTo>
                    <a:pt x="86" y="165"/>
                    <a:pt x="86" y="165"/>
                    <a:pt x="86" y="164"/>
                  </a:cubicBezTo>
                  <a:cubicBezTo>
                    <a:pt x="85" y="164"/>
                    <a:pt x="84" y="164"/>
                    <a:pt x="84" y="164"/>
                  </a:cubicBezTo>
                  <a:cubicBezTo>
                    <a:pt x="84" y="164"/>
                    <a:pt x="84" y="164"/>
                    <a:pt x="84" y="164"/>
                  </a:cubicBezTo>
                  <a:cubicBezTo>
                    <a:pt x="85" y="164"/>
                    <a:pt x="87" y="165"/>
                    <a:pt x="85" y="165"/>
                  </a:cubicBezTo>
                  <a:cubicBezTo>
                    <a:pt x="87" y="166"/>
                    <a:pt x="87" y="165"/>
                    <a:pt x="88" y="165"/>
                  </a:cubicBezTo>
                  <a:cubicBezTo>
                    <a:pt x="88" y="166"/>
                    <a:pt x="86" y="165"/>
                    <a:pt x="86" y="166"/>
                  </a:cubicBezTo>
                  <a:cubicBezTo>
                    <a:pt x="87" y="166"/>
                    <a:pt x="87" y="166"/>
                    <a:pt x="88" y="166"/>
                  </a:cubicBezTo>
                  <a:cubicBezTo>
                    <a:pt x="87" y="166"/>
                    <a:pt x="88" y="167"/>
                    <a:pt x="87" y="167"/>
                  </a:cubicBezTo>
                  <a:cubicBezTo>
                    <a:pt x="87" y="166"/>
                    <a:pt x="86" y="166"/>
                    <a:pt x="86" y="166"/>
                  </a:cubicBezTo>
                  <a:cubicBezTo>
                    <a:pt x="86" y="166"/>
                    <a:pt x="86" y="166"/>
                    <a:pt x="86" y="167"/>
                  </a:cubicBezTo>
                  <a:cubicBezTo>
                    <a:pt x="88" y="167"/>
                    <a:pt x="89" y="168"/>
                    <a:pt x="90" y="168"/>
                  </a:cubicBezTo>
                  <a:cubicBezTo>
                    <a:pt x="89" y="168"/>
                    <a:pt x="86" y="169"/>
                    <a:pt x="88" y="168"/>
                  </a:cubicBezTo>
                  <a:cubicBezTo>
                    <a:pt x="88" y="169"/>
                    <a:pt x="88" y="169"/>
                    <a:pt x="89" y="169"/>
                  </a:cubicBezTo>
                  <a:cubicBezTo>
                    <a:pt x="88" y="169"/>
                    <a:pt x="88" y="169"/>
                    <a:pt x="87" y="169"/>
                  </a:cubicBezTo>
                  <a:cubicBezTo>
                    <a:pt x="87" y="168"/>
                    <a:pt x="86" y="167"/>
                    <a:pt x="86" y="168"/>
                  </a:cubicBezTo>
                  <a:cubicBezTo>
                    <a:pt x="87" y="169"/>
                    <a:pt x="86" y="168"/>
                    <a:pt x="84" y="168"/>
                  </a:cubicBezTo>
                  <a:cubicBezTo>
                    <a:pt x="84" y="168"/>
                    <a:pt x="87" y="169"/>
                    <a:pt x="85" y="169"/>
                  </a:cubicBezTo>
                  <a:cubicBezTo>
                    <a:pt x="86" y="168"/>
                    <a:pt x="83" y="168"/>
                    <a:pt x="82" y="167"/>
                  </a:cubicBezTo>
                  <a:cubicBezTo>
                    <a:pt x="83" y="167"/>
                    <a:pt x="83" y="167"/>
                    <a:pt x="84" y="168"/>
                  </a:cubicBezTo>
                  <a:cubicBezTo>
                    <a:pt x="84" y="167"/>
                    <a:pt x="83" y="167"/>
                    <a:pt x="83" y="167"/>
                  </a:cubicBezTo>
                  <a:cubicBezTo>
                    <a:pt x="84" y="167"/>
                    <a:pt x="84" y="167"/>
                    <a:pt x="84" y="167"/>
                  </a:cubicBezTo>
                  <a:cubicBezTo>
                    <a:pt x="84" y="167"/>
                    <a:pt x="84" y="167"/>
                    <a:pt x="85" y="168"/>
                  </a:cubicBezTo>
                  <a:cubicBezTo>
                    <a:pt x="85" y="167"/>
                    <a:pt x="86" y="168"/>
                    <a:pt x="87" y="167"/>
                  </a:cubicBezTo>
                  <a:cubicBezTo>
                    <a:pt x="86" y="167"/>
                    <a:pt x="87" y="167"/>
                    <a:pt x="86" y="167"/>
                  </a:cubicBezTo>
                  <a:cubicBezTo>
                    <a:pt x="86" y="167"/>
                    <a:pt x="85" y="167"/>
                    <a:pt x="85" y="167"/>
                  </a:cubicBezTo>
                  <a:cubicBezTo>
                    <a:pt x="85" y="167"/>
                    <a:pt x="85" y="167"/>
                    <a:pt x="85" y="166"/>
                  </a:cubicBezTo>
                  <a:cubicBezTo>
                    <a:pt x="83" y="166"/>
                    <a:pt x="82" y="168"/>
                    <a:pt x="81" y="167"/>
                  </a:cubicBezTo>
                  <a:cubicBezTo>
                    <a:pt x="82" y="167"/>
                    <a:pt x="80" y="165"/>
                    <a:pt x="80" y="166"/>
                  </a:cubicBezTo>
                  <a:cubicBezTo>
                    <a:pt x="80" y="166"/>
                    <a:pt x="79" y="166"/>
                    <a:pt x="80" y="167"/>
                  </a:cubicBezTo>
                  <a:cubicBezTo>
                    <a:pt x="80" y="166"/>
                    <a:pt x="79" y="166"/>
                    <a:pt x="78" y="166"/>
                  </a:cubicBezTo>
                  <a:cubicBezTo>
                    <a:pt x="80" y="166"/>
                    <a:pt x="77" y="165"/>
                    <a:pt x="77" y="164"/>
                  </a:cubicBezTo>
                  <a:cubicBezTo>
                    <a:pt x="78" y="164"/>
                    <a:pt x="79" y="164"/>
                    <a:pt x="78" y="164"/>
                  </a:cubicBezTo>
                  <a:cubicBezTo>
                    <a:pt x="77" y="164"/>
                    <a:pt x="77" y="164"/>
                    <a:pt x="77" y="164"/>
                  </a:cubicBezTo>
                  <a:cubicBezTo>
                    <a:pt x="77" y="164"/>
                    <a:pt x="76" y="163"/>
                    <a:pt x="76" y="163"/>
                  </a:cubicBezTo>
                  <a:cubicBezTo>
                    <a:pt x="77" y="164"/>
                    <a:pt x="78" y="163"/>
                    <a:pt x="77" y="163"/>
                  </a:cubicBezTo>
                  <a:cubicBezTo>
                    <a:pt x="76" y="163"/>
                    <a:pt x="75" y="162"/>
                    <a:pt x="74" y="162"/>
                  </a:cubicBezTo>
                  <a:cubicBezTo>
                    <a:pt x="74" y="162"/>
                    <a:pt x="72" y="162"/>
                    <a:pt x="72" y="162"/>
                  </a:cubicBezTo>
                  <a:cubicBezTo>
                    <a:pt x="74" y="163"/>
                    <a:pt x="74" y="162"/>
                    <a:pt x="76" y="163"/>
                  </a:cubicBezTo>
                  <a:cubicBezTo>
                    <a:pt x="75" y="163"/>
                    <a:pt x="76" y="163"/>
                    <a:pt x="76" y="163"/>
                  </a:cubicBezTo>
                  <a:cubicBezTo>
                    <a:pt x="75" y="163"/>
                    <a:pt x="75" y="164"/>
                    <a:pt x="75" y="164"/>
                  </a:cubicBezTo>
                  <a:cubicBezTo>
                    <a:pt x="75" y="164"/>
                    <a:pt x="76" y="164"/>
                    <a:pt x="76" y="164"/>
                  </a:cubicBezTo>
                  <a:cubicBezTo>
                    <a:pt x="75" y="164"/>
                    <a:pt x="77" y="164"/>
                    <a:pt x="78" y="165"/>
                  </a:cubicBezTo>
                  <a:cubicBezTo>
                    <a:pt x="77" y="165"/>
                    <a:pt x="77" y="165"/>
                    <a:pt x="77" y="165"/>
                  </a:cubicBezTo>
                  <a:cubicBezTo>
                    <a:pt x="76" y="164"/>
                    <a:pt x="76" y="164"/>
                    <a:pt x="75" y="164"/>
                  </a:cubicBezTo>
                  <a:cubicBezTo>
                    <a:pt x="76" y="165"/>
                    <a:pt x="76" y="165"/>
                    <a:pt x="75" y="165"/>
                  </a:cubicBezTo>
                  <a:cubicBezTo>
                    <a:pt x="76" y="165"/>
                    <a:pt x="77" y="165"/>
                    <a:pt x="78" y="165"/>
                  </a:cubicBezTo>
                  <a:cubicBezTo>
                    <a:pt x="76" y="165"/>
                    <a:pt x="77" y="165"/>
                    <a:pt x="77" y="166"/>
                  </a:cubicBezTo>
                  <a:cubicBezTo>
                    <a:pt x="78" y="166"/>
                    <a:pt x="78" y="166"/>
                    <a:pt x="77" y="166"/>
                  </a:cubicBezTo>
                  <a:cubicBezTo>
                    <a:pt x="77" y="166"/>
                    <a:pt x="76" y="166"/>
                    <a:pt x="75" y="166"/>
                  </a:cubicBezTo>
                  <a:cubicBezTo>
                    <a:pt x="75" y="166"/>
                    <a:pt x="74" y="166"/>
                    <a:pt x="75" y="166"/>
                  </a:cubicBezTo>
                  <a:cubicBezTo>
                    <a:pt x="73" y="166"/>
                    <a:pt x="73" y="166"/>
                    <a:pt x="72" y="166"/>
                  </a:cubicBezTo>
                  <a:cubicBezTo>
                    <a:pt x="72" y="166"/>
                    <a:pt x="72" y="166"/>
                    <a:pt x="72" y="165"/>
                  </a:cubicBezTo>
                  <a:cubicBezTo>
                    <a:pt x="72" y="166"/>
                    <a:pt x="74" y="166"/>
                    <a:pt x="73" y="165"/>
                  </a:cubicBezTo>
                  <a:cubicBezTo>
                    <a:pt x="73" y="165"/>
                    <a:pt x="72" y="165"/>
                    <a:pt x="72" y="165"/>
                  </a:cubicBezTo>
                  <a:cubicBezTo>
                    <a:pt x="73" y="165"/>
                    <a:pt x="74" y="166"/>
                    <a:pt x="75" y="165"/>
                  </a:cubicBezTo>
                  <a:cubicBezTo>
                    <a:pt x="74" y="165"/>
                    <a:pt x="75" y="165"/>
                    <a:pt x="75" y="165"/>
                  </a:cubicBezTo>
                  <a:cubicBezTo>
                    <a:pt x="75" y="165"/>
                    <a:pt x="75" y="165"/>
                    <a:pt x="75" y="165"/>
                  </a:cubicBezTo>
                  <a:cubicBezTo>
                    <a:pt x="74" y="165"/>
                    <a:pt x="74" y="165"/>
                    <a:pt x="74" y="165"/>
                  </a:cubicBezTo>
                  <a:cubicBezTo>
                    <a:pt x="73" y="165"/>
                    <a:pt x="73" y="165"/>
                    <a:pt x="72" y="164"/>
                  </a:cubicBezTo>
                  <a:cubicBezTo>
                    <a:pt x="73" y="165"/>
                    <a:pt x="74" y="165"/>
                    <a:pt x="73" y="164"/>
                  </a:cubicBezTo>
                  <a:cubicBezTo>
                    <a:pt x="74" y="165"/>
                    <a:pt x="75" y="165"/>
                    <a:pt x="75" y="165"/>
                  </a:cubicBezTo>
                  <a:cubicBezTo>
                    <a:pt x="73" y="164"/>
                    <a:pt x="76" y="164"/>
                    <a:pt x="74" y="164"/>
                  </a:cubicBezTo>
                  <a:cubicBezTo>
                    <a:pt x="74" y="164"/>
                    <a:pt x="74" y="164"/>
                    <a:pt x="74" y="164"/>
                  </a:cubicBezTo>
                  <a:cubicBezTo>
                    <a:pt x="74" y="164"/>
                    <a:pt x="74" y="164"/>
                    <a:pt x="75" y="164"/>
                  </a:cubicBezTo>
                  <a:cubicBezTo>
                    <a:pt x="74" y="163"/>
                    <a:pt x="73" y="163"/>
                    <a:pt x="73" y="163"/>
                  </a:cubicBezTo>
                  <a:cubicBezTo>
                    <a:pt x="73" y="163"/>
                    <a:pt x="73" y="164"/>
                    <a:pt x="74" y="164"/>
                  </a:cubicBezTo>
                  <a:cubicBezTo>
                    <a:pt x="72" y="164"/>
                    <a:pt x="73" y="164"/>
                    <a:pt x="72" y="163"/>
                  </a:cubicBezTo>
                  <a:cubicBezTo>
                    <a:pt x="72" y="164"/>
                    <a:pt x="71" y="163"/>
                    <a:pt x="70" y="163"/>
                  </a:cubicBezTo>
                  <a:cubicBezTo>
                    <a:pt x="70" y="163"/>
                    <a:pt x="69" y="163"/>
                    <a:pt x="70" y="164"/>
                  </a:cubicBezTo>
                  <a:cubicBezTo>
                    <a:pt x="69" y="163"/>
                    <a:pt x="69" y="163"/>
                    <a:pt x="69" y="163"/>
                  </a:cubicBezTo>
                  <a:cubicBezTo>
                    <a:pt x="70" y="163"/>
                    <a:pt x="68" y="162"/>
                    <a:pt x="68" y="162"/>
                  </a:cubicBezTo>
                  <a:cubicBezTo>
                    <a:pt x="68" y="163"/>
                    <a:pt x="69" y="163"/>
                    <a:pt x="69" y="164"/>
                  </a:cubicBezTo>
                  <a:cubicBezTo>
                    <a:pt x="67" y="163"/>
                    <a:pt x="67" y="162"/>
                    <a:pt x="68" y="162"/>
                  </a:cubicBezTo>
                  <a:cubicBezTo>
                    <a:pt x="67" y="161"/>
                    <a:pt x="68" y="162"/>
                    <a:pt x="67" y="162"/>
                  </a:cubicBezTo>
                  <a:cubicBezTo>
                    <a:pt x="67" y="161"/>
                    <a:pt x="66" y="161"/>
                    <a:pt x="66" y="161"/>
                  </a:cubicBezTo>
                  <a:cubicBezTo>
                    <a:pt x="67" y="162"/>
                    <a:pt x="68" y="161"/>
                    <a:pt x="69" y="161"/>
                  </a:cubicBezTo>
                  <a:cubicBezTo>
                    <a:pt x="68" y="161"/>
                    <a:pt x="68" y="160"/>
                    <a:pt x="68" y="160"/>
                  </a:cubicBezTo>
                  <a:cubicBezTo>
                    <a:pt x="68" y="160"/>
                    <a:pt x="68" y="160"/>
                    <a:pt x="68" y="161"/>
                  </a:cubicBezTo>
                  <a:cubicBezTo>
                    <a:pt x="67" y="161"/>
                    <a:pt x="67" y="160"/>
                    <a:pt x="66" y="160"/>
                  </a:cubicBezTo>
                  <a:cubicBezTo>
                    <a:pt x="67" y="161"/>
                    <a:pt x="65" y="160"/>
                    <a:pt x="65" y="161"/>
                  </a:cubicBezTo>
                  <a:cubicBezTo>
                    <a:pt x="66" y="161"/>
                    <a:pt x="66" y="161"/>
                    <a:pt x="66" y="161"/>
                  </a:cubicBezTo>
                  <a:cubicBezTo>
                    <a:pt x="66" y="162"/>
                    <a:pt x="66" y="162"/>
                    <a:pt x="67" y="162"/>
                  </a:cubicBezTo>
                  <a:cubicBezTo>
                    <a:pt x="67" y="162"/>
                    <a:pt x="67" y="162"/>
                    <a:pt x="67" y="163"/>
                  </a:cubicBezTo>
                  <a:cubicBezTo>
                    <a:pt x="66" y="162"/>
                    <a:pt x="67" y="164"/>
                    <a:pt x="66" y="163"/>
                  </a:cubicBezTo>
                  <a:cubicBezTo>
                    <a:pt x="66" y="163"/>
                    <a:pt x="64" y="162"/>
                    <a:pt x="66" y="162"/>
                  </a:cubicBezTo>
                  <a:cubicBezTo>
                    <a:pt x="64" y="162"/>
                    <a:pt x="65" y="161"/>
                    <a:pt x="64" y="161"/>
                  </a:cubicBezTo>
                  <a:cubicBezTo>
                    <a:pt x="64" y="161"/>
                    <a:pt x="65" y="162"/>
                    <a:pt x="65" y="162"/>
                  </a:cubicBezTo>
                  <a:cubicBezTo>
                    <a:pt x="64" y="162"/>
                    <a:pt x="64" y="162"/>
                    <a:pt x="63" y="162"/>
                  </a:cubicBezTo>
                  <a:cubicBezTo>
                    <a:pt x="63" y="161"/>
                    <a:pt x="61" y="161"/>
                    <a:pt x="60" y="161"/>
                  </a:cubicBezTo>
                  <a:cubicBezTo>
                    <a:pt x="58" y="161"/>
                    <a:pt x="59" y="160"/>
                    <a:pt x="57" y="159"/>
                  </a:cubicBezTo>
                  <a:cubicBezTo>
                    <a:pt x="58" y="160"/>
                    <a:pt x="58" y="160"/>
                    <a:pt x="58" y="160"/>
                  </a:cubicBezTo>
                  <a:cubicBezTo>
                    <a:pt x="57" y="159"/>
                    <a:pt x="56" y="160"/>
                    <a:pt x="56" y="159"/>
                  </a:cubicBezTo>
                  <a:cubicBezTo>
                    <a:pt x="57" y="159"/>
                    <a:pt x="58" y="159"/>
                    <a:pt x="58" y="159"/>
                  </a:cubicBezTo>
                  <a:cubicBezTo>
                    <a:pt x="56" y="158"/>
                    <a:pt x="55" y="159"/>
                    <a:pt x="56" y="160"/>
                  </a:cubicBezTo>
                  <a:cubicBezTo>
                    <a:pt x="56" y="160"/>
                    <a:pt x="55" y="159"/>
                    <a:pt x="55" y="159"/>
                  </a:cubicBezTo>
                  <a:cubicBezTo>
                    <a:pt x="55" y="159"/>
                    <a:pt x="54" y="158"/>
                    <a:pt x="54" y="158"/>
                  </a:cubicBezTo>
                  <a:cubicBezTo>
                    <a:pt x="56" y="159"/>
                    <a:pt x="55" y="158"/>
                    <a:pt x="56" y="158"/>
                  </a:cubicBezTo>
                  <a:cubicBezTo>
                    <a:pt x="58" y="159"/>
                    <a:pt x="57" y="157"/>
                    <a:pt x="58" y="157"/>
                  </a:cubicBezTo>
                  <a:cubicBezTo>
                    <a:pt x="57" y="157"/>
                    <a:pt x="57" y="157"/>
                    <a:pt x="56" y="157"/>
                  </a:cubicBezTo>
                  <a:cubicBezTo>
                    <a:pt x="57" y="157"/>
                    <a:pt x="58" y="158"/>
                    <a:pt x="57" y="158"/>
                  </a:cubicBezTo>
                  <a:cubicBezTo>
                    <a:pt x="56" y="157"/>
                    <a:pt x="57" y="158"/>
                    <a:pt x="56" y="157"/>
                  </a:cubicBezTo>
                  <a:cubicBezTo>
                    <a:pt x="55" y="156"/>
                    <a:pt x="56" y="155"/>
                    <a:pt x="53" y="154"/>
                  </a:cubicBezTo>
                  <a:cubicBezTo>
                    <a:pt x="54" y="154"/>
                    <a:pt x="54" y="156"/>
                    <a:pt x="55" y="155"/>
                  </a:cubicBezTo>
                  <a:cubicBezTo>
                    <a:pt x="56" y="157"/>
                    <a:pt x="55" y="156"/>
                    <a:pt x="54" y="155"/>
                  </a:cubicBezTo>
                  <a:cubicBezTo>
                    <a:pt x="54" y="155"/>
                    <a:pt x="53" y="154"/>
                    <a:pt x="53" y="154"/>
                  </a:cubicBezTo>
                  <a:cubicBezTo>
                    <a:pt x="52" y="154"/>
                    <a:pt x="54" y="155"/>
                    <a:pt x="53" y="155"/>
                  </a:cubicBezTo>
                  <a:cubicBezTo>
                    <a:pt x="52" y="154"/>
                    <a:pt x="52" y="154"/>
                    <a:pt x="51" y="153"/>
                  </a:cubicBezTo>
                  <a:cubicBezTo>
                    <a:pt x="50" y="154"/>
                    <a:pt x="50" y="153"/>
                    <a:pt x="49" y="152"/>
                  </a:cubicBezTo>
                  <a:cubicBezTo>
                    <a:pt x="49" y="154"/>
                    <a:pt x="48" y="152"/>
                    <a:pt x="47" y="152"/>
                  </a:cubicBezTo>
                  <a:cubicBezTo>
                    <a:pt x="47" y="153"/>
                    <a:pt x="48" y="153"/>
                    <a:pt x="48" y="153"/>
                  </a:cubicBezTo>
                  <a:cubicBezTo>
                    <a:pt x="47" y="153"/>
                    <a:pt x="47" y="152"/>
                    <a:pt x="47" y="152"/>
                  </a:cubicBezTo>
                  <a:cubicBezTo>
                    <a:pt x="48" y="152"/>
                    <a:pt x="49" y="152"/>
                    <a:pt x="48" y="152"/>
                  </a:cubicBezTo>
                  <a:cubicBezTo>
                    <a:pt x="47" y="152"/>
                    <a:pt x="47" y="152"/>
                    <a:pt x="47" y="152"/>
                  </a:cubicBezTo>
                  <a:cubicBezTo>
                    <a:pt x="47" y="151"/>
                    <a:pt x="48" y="151"/>
                    <a:pt x="47" y="151"/>
                  </a:cubicBezTo>
                  <a:cubicBezTo>
                    <a:pt x="47" y="151"/>
                    <a:pt x="45" y="151"/>
                    <a:pt x="46" y="152"/>
                  </a:cubicBezTo>
                  <a:cubicBezTo>
                    <a:pt x="47" y="151"/>
                    <a:pt x="47" y="153"/>
                    <a:pt x="47" y="153"/>
                  </a:cubicBezTo>
                  <a:cubicBezTo>
                    <a:pt x="46" y="151"/>
                    <a:pt x="46" y="152"/>
                    <a:pt x="46" y="152"/>
                  </a:cubicBezTo>
                  <a:cubicBezTo>
                    <a:pt x="46" y="152"/>
                    <a:pt x="46" y="152"/>
                    <a:pt x="44" y="151"/>
                  </a:cubicBezTo>
                  <a:cubicBezTo>
                    <a:pt x="43" y="151"/>
                    <a:pt x="44" y="152"/>
                    <a:pt x="43" y="152"/>
                  </a:cubicBezTo>
                  <a:cubicBezTo>
                    <a:pt x="43" y="152"/>
                    <a:pt x="43" y="152"/>
                    <a:pt x="43" y="151"/>
                  </a:cubicBezTo>
                  <a:cubicBezTo>
                    <a:pt x="43" y="151"/>
                    <a:pt x="43" y="152"/>
                    <a:pt x="42" y="151"/>
                  </a:cubicBezTo>
                  <a:cubicBezTo>
                    <a:pt x="42" y="151"/>
                    <a:pt x="43" y="151"/>
                    <a:pt x="44" y="151"/>
                  </a:cubicBezTo>
                  <a:cubicBezTo>
                    <a:pt x="43" y="151"/>
                    <a:pt x="43" y="150"/>
                    <a:pt x="43" y="150"/>
                  </a:cubicBezTo>
                  <a:cubicBezTo>
                    <a:pt x="42" y="149"/>
                    <a:pt x="41" y="149"/>
                    <a:pt x="41" y="148"/>
                  </a:cubicBezTo>
                  <a:cubicBezTo>
                    <a:pt x="40" y="148"/>
                    <a:pt x="40" y="149"/>
                    <a:pt x="39" y="149"/>
                  </a:cubicBezTo>
                  <a:cubicBezTo>
                    <a:pt x="40" y="148"/>
                    <a:pt x="37" y="148"/>
                    <a:pt x="38" y="147"/>
                  </a:cubicBezTo>
                  <a:cubicBezTo>
                    <a:pt x="38" y="148"/>
                    <a:pt x="39" y="148"/>
                    <a:pt x="40" y="148"/>
                  </a:cubicBezTo>
                  <a:cubicBezTo>
                    <a:pt x="40" y="148"/>
                    <a:pt x="39" y="147"/>
                    <a:pt x="39" y="147"/>
                  </a:cubicBezTo>
                  <a:cubicBezTo>
                    <a:pt x="39" y="147"/>
                    <a:pt x="42" y="149"/>
                    <a:pt x="41" y="148"/>
                  </a:cubicBezTo>
                  <a:cubicBezTo>
                    <a:pt x="41" y="148"/>
                    <a:pt x="41" y="148"/>
                    <a:pt x="40" y="148"/>
                  </a:cubicBezTo>
                  <a:cubicBezTo>
                    <a:pt x="41" y="147"/>
                    <a:pt x="41" y="147"/>
                    <a:pt x="42" y="148"/>
                  </a:cubicBezTo>
                  <a:cubicBezTo>
                    <a:pt x="41" y="149"/>
                    <a:pt x="41" y="149"/>
                    <a:pt x="41" y="149"/>
                  </a:cubicBezTo>
                  <a:cubicBezTo>
                    <a:pt x="42" y="149"/>
                    <a:pt x="43" y="149"/>
                    <a:pt x="43" y="149"/>
                  </a:cubicBezTo>
                  <a:cubicBezTo>
                    <a:pt x="42" y="148"/>
                    <a:pt x="42" y="148"/>
                    <a:pt x="42" y="147"/>
                  </a:cubicBezTo>
                  <a:cubicBezTo>
                    <a:pt x="41" y="148"/>
                    <a:pt x="40" y="147"/>
                    <a:pt x="40" y="147"/>
                  </a:cubicBezTo>
                  <a:cubicBezTo>
                    <a:pt x="41" y="146"/>
                    <a:pt x="43" y="148"/>
                    <a:pt x="44" y="149"/>
                  </a:cubicBezTo>
                  <a:cubicBezTo>
                    <a:pt x="45" y="150"/>
                    <a:pt x="45" y="150"/>
                    <a:pt x="44" y="149"/>
                  </a:cubicBezTo>
                  <a:cubicBezTo>
                    <a:pt x="45" y="150"/>
                    <a:pt x="47" y="151"/>
                    <a:pt x="46" y="150"/>
                  </a:cubicBezTo>
                  <a:cubicBezTo>
                    <a:pt x="46" y="150"/>
                    <a:pt x="45" y="149"/>
                    <a:pt x="45" y="149"/>
                  </a:cubicBezTo>
                  <a:cubicBezTo>
                    <a:pt x="47" y="150"/>
                    <a:pt x="47" y="151"/>
                    <a:pt x="49" y="151"/>
                  </a:cubicBezTo>
                  <a:cubicBezTo>
                    <a:pt x="49" y="151"/>
                    <a:pt x="48" y="151"/>
                    <a:pt x="48" y="151"/>
                  </a:cubicBezTo>
                  <a:cubicBezTo>
                    <a:pt x="49" y="153"/>
                    <a:pt x="51" y="153"/>
                    <a:pt x="50" y="152"/>
                  </a:cubicBezTo>
                  <a:cubicBezTo>
                    <a:pt x="50" y="152"/>
                    <a:pt x="48" y="152"/>
                    <a:pt x="49" y="151"/>
                  </a:cubicBezTo>
                  <a:cubicBezTo>
                    <a:pt x="51" y="153"/>
                    <a:pt x="49" y="152"/>
                    <a:pt x="49" y="151"/>
                  </a:cubicBezTo>
                  <a:cubicBezTo>
                    <a:pt x="50" y="151"/>
                    <a:pt x="50" y="151"/>
                    <a:pt x="50" y="152"/>
                  </a:cubicBezTo>
                  <a:cubicBezTo>
                    <a:pt x="51" y="153"/>
                    <a:pt x="51" y="153"/>
                    <a:pt x="52" y="154"/>
                  </a:cubicBezTo>
                  <a:cubicBezTo>
                    <a:pt x="52" y="153"/>
                    <a:pt x="52" y="153"/>
                    <a:pt x="52" y="153"/>
                  </a:cubicBezTo>
                  <a:cubicBezTo>
                    <a:pt x="51" y="152"/>
                    <a:pt x="50" y="151"/>
                    <a:pt x="50" y="151"/>
                  </a:cubicBezTo>
                  <a:cubicBezTo>
                    <a:pt x="49" y="150"/>
                    <a:pt x="48" y="150"/>
                    <a:pt x="47" y="150"/>
                  </a:cubicBezTo>
                  <a:cubicBezTo>
                    <a:pt x="47" y="149"/>
                    <a:pt x="45" y="148"/>
                    <a:pt x="45" y="148"/>
                  </a:cubicBezTo>
                  <a:cubicBezTo>
                    <a:pt x="45" y="148"/>
                    <a:pt x="44" y="148"/>
                    <a:pt x="45" y="149"/>
                  </a:cubicBezTo>
                  <a:cubicBezTo>
                    <a:pt x="43" y="148"/>
                    <a:pt x="42" y="147"/>
                    <a:pt x="40" y="146"/>
                  </a:cubicBezTo>
                  <a:cubicBezTo>
                    <a:pt x="40" y="146"/>
                    <a:pt x="40" y="147"/>
                    <a:pt x="40" y="147"/>
                  </a:cubicBezTo>
                  <a:cubicBezTo>
                    <a:pt x="40" y="146"/>
                    <a:pt x="39" y="145"/>
                    <a:pt x="38" y="145"/>
                  </a:cubicBezTo>
                  <a:cubicBezTo>
                    <a:pt x="37" y="144"/>
                    <a:pt x="36" y="144"/>
                    <a:pt x="36" y="145"/>
                  </a:cubicBezTo>
                  <a:cubicBezTo>
                    <a:pt x="37" y="145"/>
                    <a:pt x="37" y="145"/>
                    <a:pt x="38" y="145"/>
                  </a:cubicBezTo>
                  <a:cubicBezTo>
                    <a:pt x="38" y="146"/>
                    <a:pt x="37" y="146"/>
                    <a:pt x="38" y="147"/>
                  </a:cubicBezTo>
                  <a:cubicBezTo>
                    <a:pt x="37" y="146"/>
                    <a:pt x="35" y="144"/>
                    <a:pt x="36" y="145"/>
                  </a:cubicBezTo>
                  <a:cubicBezTo>
                    <a:pt x="35" y="145"/>
                    <a:pt x="36" y="146"/>
                    <a:pt x="35" y="146"/>
                  </a:cubicBezTo>
                  <a:cubicBezTo>
                    <a:pt x="35" y="144"/>
                    <a:pt x="36" y="145"/>
                    <a:pt x="35" y="144"/>
                  </a:cubicBezTo>
                  <a:cubicBezTo>
                    <a:pt x="35" y="144"/>
                    <a:pt x="37" y="144"/>
                    <a:pt x="37" y="144"/>
                  </a:cubicBezTo>
                  <a:cubicBezTo>
                    <a:pt x="37" y="143"/>
                    <a:pt x="36" y="144"/>
                    <a:pt x="36" y="143"/>
                  </a:cubicBezTo>
                  <a:cubicBezTo>
                    <a:pt x="37" y="144"/>
                    <a:pt x="35" y="142"/>
                    <a:pt x="34" y="141"/>
                  </a:cubicBezTo>
                  <a:cubicBezTo>
                    <a:pt x="34" y="141"/>
                    <a:pt x="34" y="141"/>
                    <a:pt x="34" y="141"/>
                  </a:cubicBezTo>
                  <a:cubicBezTo>
                    <a:pt x="34" y="141"/>
                    <a:pt x="34" y="141"/>
                    <a:pt x="35" y="141"/>
                  </a:cubicBezTo>
                  <a:cubicBezTo>
                    <a:pt x="34" y="141"/>
                    <a:pt x="35" y="141"/>
                    <a:pt x="34" y="140"/>
                  </a:cubicBezTo>
                  <a:cubicBezTo>
                    <a:pt x="33" y="140"/>
                    <a:pt x="34" y="139"/>
                    <a:pt x="33" y="138"/>
                  </a:cubicBezTo>
                  <a:cubicBezTo>
                    <a:pt x="33" y="138"/>
                    <a:pt x="33" y="138"/>
                    <a:pt x="33" y="138"/>
                  </a:cubicBezTo>
                  <a:cubicBezTo>
                    <a:pt x="33" y="138"/>
                    <a:pt x="32" y="138"/>
                    <a:pt x="33" y="139"/>
                  </a:cubicBezTo>
                  <a:cubicBezTo>
                    <a:pt x="33" y="139"/>
                    <a:pt x="34" y="140"/>
                    <a:pt x="34" y="140"/>
                  </a:cubicBezTo>
                  <a:cubicBezTo>
                    <a:pt x="34" y="141"/>
                    <a:pt x="33" y="140"/>
                    <a:pt x="33" y="141"/>
                  </a:cubicBezTo>
                  <a:cubicBezTo>
                    <a:pt x="33" y="141"/>
                    <a:pt x="34" y="141"/>
                    <a:pt x="34" y="141"/>
                  </a:cubicBezTo>
                  <a:cubicBezTo>
                    <a:pt x="33" y="142"/>
                    <a:pt x="33" y="142"/>
                    <a:pt x="33" y="141"/>
                  </a:cubicBezTo>
                  <a:cubicBezTo>
                    <a:pt x="33" y="140"/>
                    <a:pt x="32" y="139"/>
                    <a:pt x="32" y="138"/>
                  </a:cubicBezTo>
                  <a:cubicBezTo>
                    <a:pt x="32" y="138"/>
                    <a:pt x="32" y="139"/>
                    <a:pt x="33" y="139"/>
                  </a:cubicBezTo>
                  <a:cubicBezTo>
                    <a:pt x="32" y="137"/>
                    <a:pt x="31" y="138"/>
                    <a:pt x="30" y="136"/>
                  </a:cubicBezTo>
                  <a:cubicBezTo>
                    <a:pt x="31" y="136"/>
                    <a:pt x="33" y="138"/>
                    <a:pt x="32" y="137"/>
                  </a:cubicBezTo>
                  <a:cubicBezTo>
                    <a:pt x="31" y="135"/>
                    <a:pt x="33" y="136"/>
                    <a:pt x="33" y="136"/>
                  </a:cubicBezTo>
                  <a:cubicBezTo>
                    <a:pt x="32" y="135"/>
                    <a:pt x="31" y="135"/>
                    <a:pt x="30" y="135"/>
                  </a:cubicBezTo>
                  <a:cubicBezTo>
                    <a:pt x="31" y="135"/>
                    <a:pt x="30" y="134"/>
                    <a:pt x="30" y="134"/>
                  </a:cubicBezTo>
                  <a:cubicBezTo>
                    <a:pt x="30" y="135"/>
                    <a:pt x="31" y="136"/>
                    <a:pt x="31" y="136"/>
                  </a:cubicBezTo>
                  <a:cubicBezTo>
                    <a:pt x="30" y="135"/>
                    <a:pt x="31" y="135"/>
                    <a:pt x="32" y="136"/>
                  </a:cubicBezTo>
                  <a:cubicBezTo>
                    <a:pt x="31" y="136"/>
                    <a:pt x="31" y="136"/>
                    <a:pt x="31" y="136"/>
                  </a:cubicBezTo>
                  <a:cubicBezTo>
                    <a:pt x="31" y="136"/>
                    <a:pt x="30" y="135"/>
                    <a:pt x="30" y="135"/>
                  </a:cubicBezTo>
                  <a:cubicBezTo>
                    <a:pt x="30" y="136"/>
                    <a:pt x="31" y="137"/>
                    <a:pt x="30" y="137"/>
                  </a:cubicBezTo>
                  <a:cubicBezTo>
                    <a:pt x="30" y="136"/>
                    <a:pt x="30" y="136"/>
                    <a:pt x="29" y="135"/>
                  </a:cubicBezTo>
                  <a:cubicBezTo>
                    <a:pt x="30" y="135"/>
                    <a:pt x="29" y="135"/>
                    <a:pt x="30" y="135"/>
                  </a:cubicBezTo>
                  <a:cubicBezTo>
                    <a:pt x="29" y="134"/>
                    <a:pt x="29" y="134"/>
                    <a:pt x="29" y="133"/>
                  </a:cubicBezTo>
                  <a:cubicBezTo>
                    <a:pt x="28" y="133"/>
                    <a:pt x="29" y="134"/>
                    <a:pt x="29" y="135"/>
                  </a:cubicBezTo>
                  <a:cubicBezTo>
                    <a:pt x="29" y="134"/>
                    <a:pt x="28" y="133"/>
                    <a:pt x="28" y="132"/>
                  </a:cubicBezTo>
                  <a:cubicBezTo>
                    <a:pt x="28" y="134"/>
                    <a:pt x="28" y="131"/>
                    <a:pt x="28" y="132"/>
                  </a:cubicBezTo>
                  <a:cubicBezTo>
                    <a:pt x="28" y="132"/>
                    <a:pt x="28" y="132"/>
                    <a:pt x="28" y="132"/>
                  </a:cubicBezTo>
                  <a:cubicBezTo>
                    <a:pt x="27" y="131"/>
                    <a:pt x="27" y="131"/>
                    <a:pt x="26" y="131"/>
                  </a:cubicBezTo>
                  <a:cubicBezTo>
                    <a:pt x="27" y="130"/>
                    <a:pt x="26" y="130"/>
                    <a:pt x="26" y="130"/>
                  </a:cubicBezTo>
                  <a:cubicBezTo>
                    <a:pt x="27" y="131"/>
                    <a:pt x="27" y="130"/>
                    <a:pt x="28" y="131"/>
                  </a:cubicBezTo>
                  <a:cubicBezTo>
                    <a:pt x="28" y="131"/>
                    <a:pt x="27" y="130"/>
                    <a:pt x="28" y="130"/>
                  </a:cubicBezTo>
                  <a:cubicBezTo>
                    <a:pt x="28" y="131"/>
                    <a:pt x="28" y="132"/>
                    <a:pt x="28" y="131"/>
                  </a:cubicBezTo>
                  <a:cubicBezTo>
                    <a:pt x="27" y="130"/>
                    <a:pt x="27" y="129"/>
                    <a:pt x="26" y="128"/>
                  </a:cubicBezTo>
                  <a:cubicBezTo>
                    <a:pt x="25" y="126"/>
                    <a:pt x="27" y="127"/>
                    <a:pt x="27" y="127"/>
                  </a:cubicBezTo>
                  <a:cubicBezTo>
                    <a:pt x="26" y="127"/>
                    <a:pt x="26" y="126"/>
                    <a:pt x="25" y="126"/>
                  </a:cubicBezTo>
                  <a:cubicBezTo>
                    <a:pt x="26" y="127"/>
                    <a:pt x="26" y="130"/>
                    <a:pt x="25" y="129"/>
                  </a:cubicBezTo>
                  <a:cubicBezTo>
                    <a:pt x="25" y="128"/>
                    <a:pt x="24" y="127"/>
                    <a:pt x="24" y="126"/>
                  </a:cubicBezTo>
                  <a:cubicBezTo>
                    <a:pt x="24" y="127"/>
                    <a:pt x="25" y="127"/>
                    <a:pt x="25" y="127"/>
                  </a:cubicBezTo>
                  <a:cubicBezTo>
                    <a:pt x="24" y="127"/>
                    <a:pt x="24" y="127"/>
                    <a:pt x="25" y="128"/>
                  </a:cubicBezTo>
                  <a:cubicBezTo>
                    <a:pt x="25" y="128"/>
                    <a:pt x="25" y="129"/>
                    <a:pt x="25" y="129"/>
                  </a:cubicBezTo>
                  <a:cubicBezTo>
                    <a:pt x="25" y="128"/>
                    <a:pt x="25" y="127"/>
                    <a:pt x="25" y="127"/>
                  </a:cubicBezTo>
                  <a:cubicBezTo>
                    <a:pt x="25" y="126"/>
                    <a:pt x="24" y="125"/>
                    <a:pt x="23" y="124"/>
                  </a:cubicBezTo>
                  <a:cubicBezTo>
                    <a:pt x="23" y="124"/>
                    <a:pt x="23" y="124"/>
                    <a:pt x="23" y="124"/>
                  </a:cubicBezTo>
                  <a:cubicBezTo>
                    <a:pt x="24" y="125"/>
                    <a:pt x="24" y="124"/>
                    <a:pt x="25" y="126"/>
                  </a:cubicBezTo>
                  <a:cubicBezTo>
                    <a:pt x="25" y="125"/>
                    <a:pt x="24" y="123"/>
                    <a:pt x="24" y="123"/>
                  </a:cubicBezTo>
                  <a:cubicBezTo>
                    <a:pt x="24" y="125"/>
                    <a:pt x="23" y="122"/>
                    <a:pt x="23" y="123"/>
                  </a:cubicBezTo>
                  <a:cubicBezTo>
                    <a:pt x="23" y="122"/>
                    <a:pt x="23" y="121"/>
                    <a:pt x="22" y="120"/>
                  </a:cubicBezTo>
                  <a:cubicBezTo>
                    <a:pt x="22" y="120"/>
                    <a:pt x="22" y="120"/>
                    <a:pt x="22" y="120"/>
                  </a:cubicBezTo>
                  <a:cubicBezTo>
                    <a:pt x="22" y="120"/>
                    <a:pt x="22" y="120"/>
                    <a:pt x="22" y="120"/>
                  </a:cubicBezTo>
                  <a:cubicBezTo>
                    <a:pt x="22" y="120"/>
                    <a:pt x="22" y="120"/>
                    <a:pt x="21" y="119"/>
                  </a:cubicBezTo>
                  <a:cubicBezTo>
                    <a:pt x="22" y="119"/>
                    <a:pt x="21" y="118"/>
                    <a:pt x="22" y="119"/>
                  </a:cubicBezTo>
                  <a:cubicBezTo>
                    <a:pt x="21" y="117"/>
                    <a:pt x="21" y="116"/>
                    <a:pt x="21" y="117"/>
                  </a:cubicBezTo>
                  <a:cubicBezTo>
                    <a:pt x="21" y="118"/>
                    <a:pt x="21" y="118"/>
                    <a:pt x="21" y="119"/>
                  </a:cubicBezTo>
                  <a:cubicBezTo>
                    <a:pt x="21" y="117"/>
                    <a:pt x="19" y="115"/>
                    <a:pt x="21" y="116"/>
                  </a:cubicBezTo>
                  <a:cubicBezTo>
                    <a:pt x="20" y="115"/>
                    <a:pt x="20" y="115"/>
                    <a:pt x="20" y="115"/>
                  </a:cubicBezTo>
                  <a:cubicBezTo>
                    <a:pt x="20" y="114"/>
                    <a:pt x="20" y="113"/>
                    <a:pt x="20" y="112"/>
                  </a:cubicBezTo>
                  <a:cubicBezTo>
                    <a:pt x="21" y="114"/>
                    <a:pt x="20" y="115"/>
                    <a:pt x="21" y="116"/>
                  </a:cubicBezTo>
                  <a:cubicBezTo>
                    <a:pt x="21" y="115"/>
                    <a:pt x="21" y="114"/>
                    <a:pt x="21" y="114"/>
                  </a:cubicBezTo>
                  <a:cubicBezTo>
                    <a:pt x="22" y="114"/>
                    <a:pt x="23" y="115"/>
                    <a:pt x="23" y="116"/>
                  </a:cubicBezTo>
                  <a:cubicBezTo>
                    <a:pt x="23" y="115"/>
                    <a:pt x="24" y="116"/>
                    <a:pt x="24" y="115"/>
                  </a:cubicBezTo>
                  <a:cubicBezTo>
                    <a:pt x="24" y="116"/>
                    <a:pt x="24" y="116"/>
                    <a:pt x="25" y="116"/>
                  </a:cubicBezTo>
                  <a:cubicBezTo>
                    <a:pt x="25" y="117"/>
                    <a:pt x="25" y="117"/>
                    <a:pt x="25" y="117"/>
                  </a:cubicBezTo>
                  <a:cubicBezTo>
                    <a:pt x="25" y="117"/>
                    <a:pt x="25" y="117"/>
                    <a:pt x="26" y="118"/>
                  </a:cubicBezTo>
                  <a:cubicBezTo>
                    <a:pt x="26" y="118"/>
                    <a:pt x="26" y="119"/>
                    <a:pt x="26" y="118"/>
                  </a:cubicBezTo>
                  <a:cubicBezTo>
                    <a:pt x="25" y="117"/>
                    <a:pt x="26" y="116"/>
                    <a:pt x="26" y="116"/>
                  </a:cubicBezTo>
                  <a:cubicBezTo>
                    <a:pt x="26" y="117"/>
                    <a:pt x="26" y="117"/>
                    <a:pt x="26" y="117"/>
                  </a:cubicBezTo>
                  <a:cubicBezTo>
                    <a:pt x="25" y="117"/>
                    <a:pt x="25" y="117"/>
                    <a:pt x="25" y="116"/>
                  </a:cubicBezTo>
                  <a:cubicBezTo>
                    <a:pt x="25" y="116"/>
                    <a:pt x="24" y="114"/>
                    <a:pt x="24" y="115"/>
                  </a:cubicBezTo>
                  <a:cubicBezTo>
                    <a:pt x="24" y="113"/>
                    <a:pt x="24" y="115"/>
                    <a:pt x="25" y="114"/>
                  </a:cubicBezTo>
                  <a:cubicBezTo>
                    <a:pt x="24" y="112"/>
                    <a:pt x="24" y="111"/>
                    <a:pt x="23" y="110"/>
                  </a:cubicBezTo>
                  <a:cubicBezTo>
                    <a:pt x="23" y="110"/>
                    <a:pt x="23" y="109"/>
                    <a:pt x="22" y="108"/>
                  </a:cubicBezTo>
                  <a:cubicBezTo>
                    <a:pt x="23" y="108"/>
                    <a:pt x="23" y="107"/>
                    <a:pt x="23" y="107"/>
                  </a:cubicBezTo>
                  <a:cubicBezTo>
                    <a:pt x="23" y="107"/>
                    <a:pt x="23" y="107"/>
                    <a:pt x="23" y="107"/>
                  </a:cubicBezTo>
                  <a:cubicBezTo>
                    <a:pt x="23" y="106"/>
                    <a:pt x="23" y="107"/>
                    <a:pt x="22" y="106"/>
                  </a:cubicBezTo>
                  <a:cubicBezTo>
                    <a:pt x="22" y="107"/>
                    <a:pt x="23" y="107"/>
                    <a:pt x="22" y="108"/>
                  </a:cubicBezTo>
                  <a:cubicBezTo>
                    <a:pt x="22" y="106"/>
                    <a:pt x="22" y="107"/>
                    <a:pt x="22" y="105"/>
                  </a:cubicBezTo>
                  <a:cubicBezTo>
                    <a:pt x="22" y="105"/>
                    <a:pt x="21" y="104"/>
                    <a:pt x="21" y="105"/>
                  </a:cubicBezTo>
                  <a:cubicBezTo>
                    <a:pt x="21" y="106"/>
                    <a:pt x="22" y="107"/>
                    <a:pt x="22" y="108"/>
                  </a:cubicBezTo>
                  <a:cubicBezTo>
                    <a:pt x="22" y="109"/>
                    <a:pt x="22" y="110"/>
                    <a:pt x="22" y="112"/>
                  </a:cubicBezTo>
                  <a:cubicBezTo>
                    <a:pt x="23" y="112"/>
                    <a:pt x="23" y="111"/>
                    <a:pt x="23" y="111"/>
                  </a:cubicBezTo>
                  <a:cubicBezTo>
                    <a:pt x="23" y="111"/>
                    <a:pt x="24" y="113"/>
                    <a:pt x="24" y="114"/>
                  </a:cubicBezTo>
                  <a:cubicBezTo>
                    <a:pt x="23" y="113"/>
                    <a:pt x="23" y="113"/>
                    <a:pt x="23" y="113"/>
                  </a:cubicBezTo>
                  <a:cubicBezTo>
                    <a:pt x="23" y="113"/>
                    <a:pt x="23" y="114"/>
                    <a:pt x="23" y="114"/>
                  </a:cubicBezTo>
                  <a:cubicBezTo>
                    <a:pt x="23" y="115"/>
                    <a:pt x="23" y="115"/>
                    <a:pt x="23" y="115"/>
                  </a:cubicBezTo>
                  <a:cubicBezTo>
                    <a:pt x="23" y="114"/>
                    <a:pt x="22" y="114"/>
                    <a:pt x="22" y="113"/>
                  </a:cubicBezTo>
                  <a:cubicBezTo>
                    <a:pt x="22" y="113"/>
                    <a:pt x="23" y="115"/>
                    <a:pt x="23" y="114"/>
                  </a:cubicBezTo>
                  <a:cubicBezTo>
                    <a:pt x="23" y="114"/>
                    <a:pt x="23" y="114"/>
                    <a:pt x="23" y="114"/>
                  </a:cubicBezTo>
                  <a:cubicBezTo>
                    <a:pt x="22" y="113"/>
                    <a:pt x="23" y="113"/>
                    <a:pt x="23" y="112"/>
                  </a:cubicBezTo>
                  <a:cubicBezTo>
                    <a:pt x="22" y="111"/>
                    <a:pt x="21" y="111"/>
                    <a:pt x="21" y="110"/>
                  </a:cubicBezTo>
                  <a:cubicBezTo>
                    <a:pt x="20" y="111"/>
                    <a:pt x="21" y="111"/>
                    <a:pt x="21" y="113"/>
                  </a:cubicBezTo>
                  <a:cubicBezTo>
                    <a:pt x="21" y="112"/>
                    <a:pt x="20" y="112"/>
                    <a:pt x="20" y="111"/>
                  </a:cubicBezTo>
                  <a:cubicBezTo>
                    <a:pt x="20" y="111"/>
                    <a:pt x="21" y="111"/>
                    <a:pt x="21" y="110"/>
                  </a:cubicBezTo>
                  <a:cubicBezTo>
                    <a:pt x="20" y="110"/>
                    <a:pt x="20" y="110"/>
                    <a:pt x="19" y="110"/>
                  </a:cubicBezTo>
                  <a:cubicBezTo>
                    <a:pt x="19" y="109"/>
                    <a:pt x="19" y="109"/>
                    <a:pt x="20" y="109"/>
                  </a:cubicBezTo>
                  <a:cubicBezTo>
                    <a:pt x="20" y="109"/>
                    <a:pt x="20" y="110"/>
                    <a:pt x="20" y="110"/>
                  </a:cubicBezTo>
                  <a:cubicBezTo>
                    <a:pt x="20" y="108"/>
                    <a:pt x="20" y="108"/>
                    <a:pt x="19" y="107"/>
                  </a:cubicBezTo>
                  <a:cubicBezTo>
                    <a:pt x="18" y="107"/>
                    <a:pt x="18" y="106"/>
                    <a:pt x="18" y="105"/>
                  </a:cubicBezTo>
                  <a:cubicBezTo>
                    <a:pt x="18" y="106"/>
                    <a:pt x="18" y="106"/>
                    <a:pt x="19" y="106"/>
                  </a:cubicBezTo>
                  <a:cubicBezTo>
                    <a:pt x="19" y="105"/>
                    <a:pt x="18" y="105"/>
                    <a:pt x="18" y="104"/>
                  </a:cubicBezTo>
                  <a:cubicBezTo>
                    <a:pt x="19" y="105"/>
                    <a:pt x="19" y="104"/>
                    <a:pt x="19" y="104"/>
                  </a:cubicBezTo>
                  <a:cubicBezTo>
                    <a:pt x="19" y="104"/>
                    <a:pt x="19" y="104"/>
                    <a:pt x="19" y="103"/>
                  </a:cubicBezTo>
                  <a:cubicBezTo>
                    <a:pt x="19" y="103"/>
                    <a:pt x="19" y="103"/>
                    <a:pt x="19" y="103"/>
                  </a:cubicBezTo>
                  <a:cubicBezTo>
                    <a:pt x="19" y="104"/>
                    <a:pt x="19" y="103"/>
                    <a:pt x="19" y="104"/>
                  </a:cubicBezTo>
                  <a:cubicBezTo>
                    <a:pt x="19" y="104"/>
                    <a:pt x="20" y="106"/>
                    <a:pt x="19" y="105"/>
                  </a:cubicBezTo>
                  <a:cubicBezTo>
                    <a:pt x="20" y="108"/>
                    <a:pt x="21" y="107"/>
                    <a:pt x="21" y="109"/>
                  </a:cubicBezTo>
                  <a:cubicBezTo>
                    <a:pt x="21" y="109"/>
                    <a:pt x="22" y="110"/>
                    <a:pt x="22" y="111"/>
                  </a:cubicBezTo>
                  <a:cubicBezTo>
                    <a:pt x="22" y="109"/>
                    <a:pt x="22" y="110"/>
                    <a:pt x="22" y="109"/>
                  </a:cubicBezTo>
                  <a:cubicBezTo>
                    <a:pt x="21" y="109"/>
                    <a:pt x="21" y="109"/>
                    <a:pt x="21" y="109"/>
                  </a:cubicBezTo>
                  <a:cubicBezTo>
                    <a:pt x="22" y="109"/>
                    <a:pt x="21" y="106"/>
                    <a:pt x="21" y="106"/>
                  </a:cubicBezTo>
                  <a:cubicBezTo>
                    <a:pt x="22" y="107"/>
                    <a:pt x="21" y="107"/>
                    <a:pt x="22" y="107"/>
                  </a:cubicBezTo>
                  <a:cubicBezTo>
                    <a:pt x="22" y="106"/>
                    <a:pt x="21" y="106"/>
                    <a:pt x="21" y="106"/>
                  </a:cubicBezTo>
                  <a:cubicBezTo>
                    <a:pt x="21" y="106"/>
                    <a:pt x="21" y="107"/>
                    <a:pt x="20" y="107"/>
                  </a:cubicBezTo>
                  <a:cubicBezTo>
                    <a:pt x="20" y="105"/>
                    <a:pt x="19" y="104"/>
                    <a:pt x="20" y="102"/>
                  </a:cubicBezTo>
                  <a:cubicBezTo>
                    <a:pt x="19" y="102"/>
                    <a:pt x="17" y="100"/>
                    <a:pt x="16" y="99"/>
                  </a:cubicBezTo>
                  <a:cubicBezTo>
                    <a:pt x="17" y="99"/>
                    <a:pt x="16" y="97"/>
                    <a:pt x="16" y="96"/>
                  </a:cubicBezTo>
                  <a:cubicBezTo>
                    <a:pt x="16" y="98"/>
                    <a:pt x="17" y="98"/>
                    <a:pt x="17" y="99"/>
                  </a:cubicBezTo>
                  <a:cubicBezTo>
                    <a:pt x="17" y="99"/>
                    <a:pt x="17" y="99"/>
                    <a:pt x="17" y="98"/>
                  </a:cubicBezTo>
                  <a:cubicBezTo>
                    <a:pt x="17" y="101"/>
                    <a:pt x="18" y="99"/>
                    <a:pt x="18" y="101"/>
                  </a:cubicBezTo>
                  <a:cubicBezTo>
                    <a:pt x="19" y="101"/>
                    <a:pt x="19" y="100"/>
                    <a:pt x="20" y="102"/>
                  </a:cubicBezTo>
                  <a:cubicBezTo>
                    <a:pt x="19" y="99"/>
                    <a:pt x="18" y="101"/>
                    <a:pt x="18" y="99"/>
                  </a:cubicBezTo>
                  <a:cubicBezTo>
                    <a:pt x="19" y="100"/>
                    <a:pt x="19" y="100"/>
                    <a:pt x="18" y="99"/>
                  </a:cubicBezTo>
                  <a:cubicBezTo>
                    <a:pt x="19" y="99"/>
                    <a:pt x="19" y="99"/>
                    <a:pt x="19" y="98"/>
                  </a:cubicBezTo>
                  <a:cubicBezTo>
                    <a:pt x="19" y="98"/>
                    <a:pt x="19" y="97"/>
                    <a:pt x="18" y="97"/>
                  </a:cubicBezTo>
                  <a:cubicBezTo>
                    <a:pt x="18" y="96"/>
                    <a:pt x="19" y="96"/>
                    <a:pt x="19" y="96"/>
                  </a:cubicBezTo>
                  <a:cubicBezTo>
                    <a:pt x="19" y="97"/>
                    <a:pt x="20" y="98"/>
                    <a:pt x="19" y="97"/>
                  </a:cubicBezTo>
                  <a:cubicBezTo>
                    <a:pt x="19" y="97"/>
                    <a:pt x="19" y="95"/>
                    <a:pt x="19" y="95"/>
                  </a:cubicBezTo>
                  <a:cubicBezTo>
                    <a:pt x="19" y="96"/>
                    <a:pt x="18" y="96"/>
                    <a:pt x="18" y="95"/>
                  </a:cubicBezTo>
                  <a:cubicBezTo>
                    <a:pt x="18" y="96"/>
                    <a:pt x="18" y="97"/>
                    <a:pt x="18" y="97"/>
                  </a:cubicBezTo>
                  <a:cubicBezTo>
                    <a:pt x="18" y="96"/>
                    <a:pt x="18" y="94"/>
                    <a:pt x="18" y="94"/>
                  </a:cubicBezTo>
                  <a:cubicBezTo>
                    <a:pt x="18" y="94"/>
                    <a:pt x="18" y="95"/>
                    <a:pt x="18" y="96"/>
                  </a:cubicBezTo>
                  <a:cubicBezTo>
                    <a:pt x="18" y="98"/>
                    <a:pt x="18" y="98"/>
                    <a:pt x="18" y="97"/>
                  </a:cubicBezTo>
                  <a:cubicBezTo>
                    <a:pt x="18" y="99"/>
                    <a:pt x="18" y="99"/>
                    <a:pt x="18" y="100"/>
                  </a:cubicBezTo>
                  <a:cubicBezTo>
                    <a:pt x="18" y="100"/>
                    <a:pt x="17" y="100"/>
                    <a:pt x="17" y="99"/>
                  </a:cubicBezTo>
                  <a:cubicBezTo>
                    <a:pt x="17" y="98"/>
                    <a:pt x="18" y="98"/>
                    <a:pt x="18" y="98"/>
                  </a:cubicBezTo>
                  <a:cubicBezTo>
                    <a:pt x="17" y="97"/>
                    <a:pt x="17" y="98"/>
                    <a:pt x="17" y="98"/>
                  </a:cubicBezTo>
                  <a:cubicBezTo>
                    <a:pt x="17" y="98"/>
                    <a:pt x="17" y="95"/>
                    <a:pt x="17" y="97"/>
                  </a:cubicBezTo>
                  <a:cubicBezTo>
                    <a:pt x="17" y="95"/>
                    <a:pt x="17" y="95"/>
                    <a:pt x="16" y="95"/>
                  </a:cubicBezTo>
                  <a:cubicBezTo>
                    <a:pt x="17" y="93"/>
                    <a:pt x="16" y="94"/>
                    <a:pt x="17" y="93"/>
                  </a:cubicBezTo>
                  <a:cubicBezTo>
                    <a:pt x="16" y="93"/>
                    <a:pt x="16" y="92"/>
                    <a:pt x="16" y="92"/>
                  </a:cubicBezTo>
                  <a:cubicBezTo>
                    <a:pt x="16" y="93"/>
                    <a:pt x="16" y="92"/>
                    <a:pt x="16" y="91"/>
                  </a:cubicBezTo>
                  <a:cubicBezTo>
                    <a:pt x="16" y="93"/>
                    <a:pt x="15" y="91"/>
                    <a:pt x="15" y="90"/>
                  </a:cubicBezTo>
                  <a:cubicBezTo>
                    <a:pt x="16" y="91"/>
                    <a:pt x="16" y="90"/>
                    <a:pt x="16" y="91"/>
                  </a:cubicBezTo>
                  <a:cubicBezTo>
                    <a:pt x="16" y="89"/>
                    <a:pt x="15" y="88"/>
                    <a:pt x="16" y="90"/>
                  </a:cubicBezTo>
                  <a:cubicBezTo>
                    <a:pt x="15" y="89"/>
                    <a:pt x="16" y="87"/>
                    <a:pt x="15" y="88"/>
                  </a:cubicBezTo>
                  <a:cubicBezTo>
                    <a:pt x="15" y="87"/>
                    <a:pt x="14" y="86"/>
                    <a:pt x="15" y="86"/>
                  </a:cubicBezTo>
                  <a:cubicBezTo>
                    <a:pt x="15" y="86"/>
                    <a:pt x="15" y="87"/>
                    <a:pt x="15" y="86"/>
                  </a:cubicBezTo>
                  <a:cubicBezTo>
                    <a:pt x="15" y="88"/>
                    <a:pt x="16" y="89"/>
                    <a:pt x="16" y="89"/>
                  </a:cubicBezTo>
                  <a:cubicBezTo>
                    <a:pt x="17" y="90"/>
                    <a:pt x="17" y="90"/>
                    <a:pt x="17" y="89"/>
                  </a:cubicBezTo>
                  <a:cubicBezTo>
                    <a:pt x="17" y="86"/>
                    <a:pt x="18" y="89"/>
                    <a:pt x="17" y="86"/>
                  </a:cubicBezTo>
                  <a:cubicBezTo>
                    <a:pt x="17" y="87"/>
                    <a:pt x="17" y="87"/>
                    <a:pt x="17" y="87"/>
                  </a:cubicBezTo>
                  <a:cubicBezTo>
                    <a:pt x="17" y="86"/>
                    <a:pt x="18" y="85"/>
                    <a:pt x="17" y="85"/>
                  </a:cubicBezTo>
                  <a:cubicBezTo>
                    <a:pt x="17" y="85"/>
                    <a:pt x="17" y="86"/>
                    <a:pt x="17" y="85"/>
                  </a:cubicBezTo>
                  <a:cubicBezTo>
                    <a:pt x="18" y="84"/>
                    <a:pt x="17" y="83"/>
                    <a:pt x="17" y="82"/>
                  </a:cubicBezTo>
                  <a:cubicBezTo>
                    <a:pt x="18" y="82"/>
                    <a:pt x="17" y="82"/>
                    <a:pt x="17" y="81"/>
                  </a:cubicBezTo>
                  <a:cubicBezTo>
                    <a:pt x="18" y="79"/>
                    <a:pt x="18" y="78"/>
                    <a:pt x="18" y="76"/>
                  </a:cubicBezTo>
                  <a:cubicBezTo>
                    <a:pt x="18" y="76"/>
                    <a:pt x="19" y="76"/>
                    <a:pt x="19" y="76"/>
                  </a:cubicBezTo>
                  <a:cubicBezTo>
                    <a:pt x="18" y="78"/>
                    <a:pt x="17" y="80"/>
                    <a:pt x="17" y="81"/>
                  </a:cubicBezTo>
                  <a:cubicBezTo>
                    <a:pt x="18" y="81"/>
                    <a:pt x="18" y="81"/>
                    <a:pt x="18" y="81"/>
                  </a:cubicBezTo>
                  <a:cubicBezTo>
                    <a:pt x="18" y="82"/>
                    <a:pt x="17" y="82"/>
                    <a:pt x="18" y="82"/>
                  </a:cubicBezTo>
                  <a:cubicBezTo>
                    <a:pt x="18" y="82"/>
                    <a:pt x="18" y="80"/>
                    <a:pt x="19" y="80"/>
                  </a:cubicBezTo>
                  <a:cubicBezTo>
                    <a:pt x="18" y="82"/>
                    <a:pt x="18" y="83"/>
                    <a:pt x="18" y="83"/>
                  </a:cubicBezTo>
                  <a:cubicBezTo>
                    <a:pt x="18" y="85"/>
                    <a:pt x="18" y="86"/>
                    <a:pt x="18" y="86"/>
                  </a:cubicBezTo>
                  <a:cubicBezTo>
                    <a:pt x="18" y="87"/>
                    <a:pt x="18" y="88"/>
                    <a:pt x="18" y="89"/>
                  </a:cubicBezTo>
                  <a:cubicBezTo>
                    <a:pt x="18" y="90"/>
                    <a:pt x="19" y="90"/>
                    <a:pt x="19" y="90"/>
                  </a:cubicBezTo>
                  <a:cubicBezTo>
                    <a:pt x="19" y="92"/>
                    <a:pt x="19" y="92"/>
                    <a:pt x="19" y="94"/>
                  </a:cubicBezTo>
                  <a:cubicBezTo>
                    <a:pt x="19" y="94"/>
                    <a:pt x="19" y="93"/>
                    <a:pt x="19" y="93"/>
                  </a:cubicBezTo>
                  <a:cubicBezTo>
                    <a:pt x="19" y="94"/>
                    <a:pt x="19" y="94"/>
                    <a:pt x="20" y="93"/>
                  </a:cubicBezTo>
                  <a:cubicBezTo>
                    <a:pt x="20" y="94"/>
                    <a:pt x="20" y="94"/>
                    <a:pt x="20" y="95"/>
                  </a:cubicBezTo>
                  <a:cubicBezTo>
                    <a:pt x="20" y="94"/>
                    <a:pt x="20" y="95"/>
                    <a:pt x="21" y="95"/>
                  </a:cubicBezTo>
                  <a:cubicBezTo>
                    <a:pt x="21" y="95"/>
                    <a:pt x="21" y="94"/>
                    <a:pt x="21" y="94"/>
                  </a:cubicBezTo>
                  <a:cubicBezTo>
                    <a:pt x="20" y="94"/>
                    <a:pt x="20" y="93"/>
                    <a:pt x="19" y="93"/>
                  </a:cubicBezTo>
                  <a:cubicBezTo>
                    <a:pt x="20" y="91"/>
                    <a:pt x="19" y="88"/>
                    <a:pt x="19" y="91"/>
                  </a:cubicBezTo>
                  <a:cubicBezTo>
                    <a:pt x="19" y="88"/>
                    <a:pt x="19" y="86"/>
                    <a:pt x="18" y="84"/>
                  </a:cubicBezTo>
                  <a:cubicBezTo>
                    <a:pt x="19" y="86"/>
                    <a:pt x="20" y="87"/>
                    <a:pt x="20" y="89"/>
                  </a:cubicBezTo>
                  <a:cubicBezTo>
                    <a:pt x="20" y="90"/>
                    <a:pt x="20" y="92"/>
                    <a:pt x="20" y="93"/>
                  </a:cubicBezTo>
                  <a:cubicBezTo>
                    <a:pt x="21" y="92"/>
                    <a:pt x="21" y="95"/>
                    <a:pt x="21" y="95"/>
                  </a:cubicBezTo>
                  <a:cubicBezTo>
                    <a:pt x="22" y="94"/>
                    <a:pt x="22" y="93"/>
                    <a:pt x="22" y="93"/>
                  </a:cubicBezTo>
                  <a:cubicBezTo>
                    <a:pt x="22" y="93"/>
                    <a:pt x="22" y="93"/>
                    <a:pt x="22" y="93"/>
                  </a:cubicBezTo>
                  <a:cubicBezTo>
                    <a:pt x="22" y="93"/>
                    <a:pt x="23" y="92"/>
                    <a:pt x="23" y="92"/>
                  </a:cubicBezTo>
                  <a:cubicBezTo>
                    <a:pt x="22" y="92"/>
                    <a:pt x="22" y="93"/>
                    <a:pt x="22" y="92"/>
                  </a:cubicBezTo>
                  <a:cubicBezTo>
                    <a:pt x="22" y="91"/>
                    <a:pt x="23" y="90"/>
                    <a:pt x="22" y="89"/>
                  </a:cubicBezTo>
                  <a:cubicBezTo>
                    <a:pt x="22" y="90"/>
                    <a:pt x="21" y="92"/>
                    <a:pt x="22" y="93"/>
                  </a:cubicBezTo>
                  <a:cubicBezTo>
                    <a:pt x="22" y="93"/>
                    <a:pt x="22" y="94"/>
                    <a:pt x="21" y="93"/>
                  </a:cubicBezTo>
                  <a:cubicBezTo>
                    <a:pt x="22" y="92"/>
                    <a:pt x="21" y="93"/>
                    <a:pt x="21" y="92"/>
                  </a:cubicBezTo>
                  <a:cubicBezTo>
                    <a:pt x="21" y="90"/>
                    <a:pt x="20" y="90"/>
                    <a:pt x="20" y="88"/>
                  </a:cubicBezTo>
                  <a:cubicBezTo>
                    <a:pt x="19" y="88"/>
                    <a:pt x="20" y="87"/>
                    <a:pt x="20" y="86"/>
                  </a:cubicBezTo>
                  <a:cubicBezTo>
                    <a:pt x="20" y="86"/>
                    <a:pt x="20" y="86"/>
                    <a:pt x="21" y="85"/>
                  </a:cubicBezTo>
                  <a:cubicBezTo>
                    <a:pt x="21" y="85"/>
                    <a:pt x="22" y="84"/>
                    <a:pt x="22" y="85"/>
                  </a:cubicBezTo>
                  <a:cubicBezTo>
                    <a:pt x="21" y="86"/>
                    <a:pt x="21" y="89"/>
                    <a:pt x="22" y="89"/>
                  </a:cubicBezTo>
                  <a:cubicBezTo>
                    <a:pt x="22" y="88"/>
                    <a:pt x="22" y="88"/>
                    <a:pt x="23" y="88"/>
                  </a:cubicBezTo>
                  <a:cubicBezTo>
                    <a:pt x="23" y="88"/>
                    <a:pt x="22" y="89"/>
                    <a:pt x="23" y="89"/>
                  </a:cubicBezTo>
                  <a:cubicBezTo>
                    <a:pt x="23" y="88"/>
                    <a:pt x="23" y="88"/>
                    <a:pt x="22" y="87"/>
                  </a:cubicBezTo>
                  <a:cubicBezTo>
                    <a:pt x="22" y="88"/>
                    <a:pt x="22" y="88"/>
                    <a:pt x="22" y="88"/>
                  </a:cubicBezTo>
                  <a:cubicBezTo>
                    <a:pt x="22" y="87"/>
                    <a:pt x="22" y="87"/>
                    <a:pt x="21" y="88"/>
                  </a:cubicBezTo>
                  <a:cubicBezTo>
                    <a:pt x="21" y="87"/>
                    <a:pt x="21" y="87"/>
                    <a:pt x="21" y="87"/>
                  </a:cubicBezTo>
                  <a:cubicBezTo>
                    <a:pt x="22" y="86"/>
                    <a:pt x="22" y="83"/>
                    <a:pt x="23" y="82"/>
                  </a:cubicBezTo>
                  <a:cubicBezTo>
                    <a:pt x="22" y="82"/>
                    <a:pt x="23" y="81"/>
                    <a:pt x="22" y="81"/>
                  </a:cubicBezTo>
                  <a:cubicBezTo>
                    <a:pt x="22" y="82"/>
                    <a:pt x="22" y="83"/>
                    <a:pt x="22" y="83"/>
                  </a:cubicBezTo>
                  <a:cubicBezTo>
                    <a:pt x="22" y="81"/>
                    <a:pt x="21" y="82"/>
                    <a:pt x="21" y="82"/>
                  </a:cubicBezTo>
                  <a:cubicBezTo>
                    <a:pt x="21" y="80"/>
                    <a:pt x="20" y="79"/>
                    <a:pt x="22" y="77"/>
                  </a:cubicBezTo>
                  <a:cubicBezTo>
                    <a:pt x="21" y="80"/>
                    <a:pt x="23" y="77"/>
                    <a:pt x="22" y="79"/>
                  </a:cubicBezTo>
                  <a:cubicBezTo>
                    <a:pt x="21" y="78"/>
                    <a:pt x="23" y="80"/>
                    <a:pt x="22" y="81"/>
                  </a:cubicBezTo>
                  <a:cubicBezTo>
                    <a:pt x="22" y="81"/>
                    <a:pt x="22" y="80"/>
                    <a:pt x="22" y="80"/>
                  </a:cubicBezTo>
                  <a:cubicBezTo>
                    <a:pt x="21" y="81"/>
                    <a:pt x="22" y="81"/>
                    <a:pt x="22" y="81"/>
                  </a:cubicBezTo>
                  <a:cubicBezTo>
                    <a:pt x="22" y="80"/>
                    <a:pt x="22" y="80"/>
                    <a:pt x="23" y="80"/>
                  </a:cubicBezTo>
                  <a:cubicBezTo>
                    <a:pt x="22" y="79"/>
                    <a:pt x="23" y="78"/>
                    <a:pt x="22" y="76"/>
                  </a:cubicBezTo>
                  <a:cubicBezTo>
                    <a:pt x="22" y="77"/>
                    <a:pt x="22" y="78"/>
                    <a:pt x="22" y="78"/>
                  </a:cubicBezTo>
                  <a:cubicBezTo>
                    <a:pt x="22" y="76"/>
                    <a:pt x="22" y="76"/>
                    <a:pt x="22" y="76"/>
                  </a:cubicBezTo>
                  <a:cubicBezTo>
                    <a:pt x="21" y="77"/>
                    <a:pt x="21" y="76"/>
                    <a:pt x="21" y="77"/>
                  </a:cubicBezTo>
                  <a:cubicBezTo>
                    <a:pt x="21" y="76"/>
                    <a:pt x="21" y="75"/>
                    <a:pt x="21" y="75"/>
                  </a:cubicBezTo>
                  <a:cubicBezTo>
                    <a:pt x="21" y="76"/>
                    <a:pt x="22" y="75"/>
                    <a:pt x="22" y="76"/>
                  </a:cubicBezTo>
                  <a:cubicBezTo>
                    <a:pt x="23" y="73"/>
                    <a:pt x="23" y="77"/>
                    <a:pt x="23" y="76"/>
                  </a:cubicBezTo>
                  <a:cubicBezTo>
                    <a:pt x="23" y="75"/>
                    <a:pt x="23" y="74"/>
                    <a:pt x="23" y="74"/>
                  </a:cubicBezTo>
                  <a:cubicBezTo>
                    <a:pt x="23" y="75"/>
                    <a:pt x="22" y="74"/>
                    <a:pt x="22" y="75"/>
                  </a:cubicBezTo>
                  <a:cubicBezTo>
                    <a:pt x="22" y="75"/>
                    <a:pt x="22" y="75"/>
                    <a:pt x="22" y="75"/>
                  </a:cubicBezTo>
                  <a:cubicBezTo>
                    <a:pt x="22" y="74"/>
                    <a:pt x="23" y="73"/>
                    <a:pt x="23" y="72"/>
                  </a:cubicBezTo>
                  <a:cubicBezTo>
                    <a:pt x="23" y="73"/>
                    <a:pt x="23" y="73"/>
                    <a:pt x="23" y="74"/>
                  </a:cubicBezTo>
                  <a:cubicBezTo>
                    <a:pt x="23" y="74"/>
                    <a:pt x="22" y="73"/>
                    <a:pt x="22" y="74"/>
                  </a:cubicBezTo>
                  <a:cubicBezTo>
                    <a:pt x="23" y="74"/>
                    <a:pt x="23" y="74"/>
                    <a:pt x="23" y="74"/>
                  </a:cubicBezTo>
                  <a:cubicBezTo>
                    <a:pt x="23" y="72"/>
                    <a:pt x="24" y="71"/>
                    <a:pt x="23" y="70"/>
                  </a:cubicBezTo>
                  <a:cubicBezTo>
                    <a:pt x="23" y="70"/>
                    <a:pt x="24" y="69"/>
                    <a:pt x="24" y="69"/>
                  </a:cubicBezTo>
                  <a:cubicBezTo>
                    <a:pt x="24" y="69"/>
                    <a:pt x="24" y="69"/>
                    <a:pt x="24" y="68"/>
                  </a:cubicBezTo>
                  <a:cubicBezTo>
                    <a:pt x="25" y="68"/>
                    <a:pt x="26" y="66"/>
                    <a:pt x="26" y="65"/>
                  </a:cubicBezTo>
                  <a:cubicBezTo>
                    <a:pt x="26" y="64"/>
                    <a:pt x="26" y="63"/>
                    <a:pt x="25" y="64"/>
                  </a:cubicBezTo>
                  <a:cubicBezTo>
                    <a:pt x="25" y="63"/>
                    <a:pt x="25" y="63"/>
                    <a:pt x="26" y="63"/>
                  </a:cubicBezTo>
                  <a:cubicBezTo>
                    <a:pt x="25" y="63"/>
                    <a:pt x="25" y="64"/>
                    <a:pt x="24" y="63"/>
                  </a:cubicBezTo>
                  <a:cubicBezTo>
                    <a:pt x="23" y="64"/>
                    <a:pt x="24" y="65"/>
                    <a:pt x="23" y="66"/>
                  </a:cubicBezTo>
                  <a:cubicBezTo>
                    <a:pt x="24" y="67"/>
                    <a:pt x="24" y="68"/>
                    <a:pt x="24" y="69"/>
                  </a:cubicBezTo>
                  <a:cubicBezTo>
                    <a:pt x="23" y="70"/>
                    <a:pt x="23" y="71"/>
                    <a:pt x="23" y="72"/>
                  </a:cubicBezTo>
                  <a:cubicBezTo>
                    <a:pt x="22" y="72"/>
                    <a:pt x="23" y="71"/>
                    <a:pt x="22" y="70"/>
                  </a:cubicBezTo>
                  <a:cubicBezTo>
                    <a:pt x="22" y="71"/>
                    <a:pt x="21" y="71"/>
                    <a:pt x="22" y="71"/>
                  </a:cubicBezTo>
                  <a:cubicBezTo>
                    <a:pt x="22" y="70"/>
                    <a:pt x="23" y="70"/>
                    <a:pt x="23" y="70"/>
                  </a:cubicBezTo>
                  <a:cubicBezTo>
                    <a:pt x="23" y="70"/>
                    <a:pt x="24" y="68"/>
                    <a:pt x="24" y="68"/>
                  </a:cubicBezTo>
                  <a:cubicBezTo>
                    <a:pt x="23" y="68"/>
                    <a:pt x="24" y="69"/>
                    <a:pt x="24" y="68"/>
                  </a:cubicBezTo>
                  <a:cubicBezTo>
                    <a:pt x="23" y="67"/>
                    <a:pt x="23" y="66"/>
                    <a:pt x="23" y="65"/>
                  </a:cubicBezTo>
                  <a:cubicBezTo>
                    <a:pt x="23" y="65"/>
                    <a:pt x="23" y="66"/>
                    <a:pt x="24" y="65"/>
                  </a:cubicBezTo>
                  <a:cubicBezTo>
                    <a:pt x="24" y="64"/>
                    <a:pt x="22" y="65"/>
                    <a:pt x="23" y="64"/>
                  </a:cubicBezTo>
                  <a:cubicBezTo>
                    <a:pt x="23" y="64"/>
                    <a:pt x="23" y="63"/>
                    <a:pt x="23" y="64"/>
                  </a:cubicBezTo>
                  <a:cubicBezTo>
                    <a:pt x="23" y="64"/>
                    <a:pt x="23" y="63"/>
                    <a:pt x="24" y="63"/>
                  </a:cubicBezTo>
                  <a:cubicBezTo>
                    <a:pt x="24" y="62"/>
                    <a:pt x="25" y="61"/>
                    <a:pt x="25" y="62"/>
                  </a:cubicBezTo>
                  <a:cubicBezTo>
                    <a:pt x="25" y="62"/>
                    <a:pt x="26" y="61"/>
                    <a:pt x="26" y="61"/>
                  </a:cubicBezTo>
                  <a:cubicBezTo>
                    <a:pt x="26" y="61"/>
                    <a:pt x="25" y="61"/>
                    <a:pt x="25" y="61"/>
                  </a:cubicBezTo>
                  <a:cubicBezTo>
                    <a:pt x="26" y="61"/>
                    <a:pt x="26" y="60"/>
                    <a:pt x="26" y="60"/>
                  </a:cubicBezTo>
                  <a:cubicBezTo>
                    <a:pt x="26" y="62"/>
                    <a:pt x="27" y="61"/>
                    <a:pt x="27" y="61"/>
                  </a:cubicBezTo>
                  <a:cubicBezTo>
                    <a:pt x="27" y="62"/>
                    <a:pt x="26" y="61"/>
                    <a:pt x="26" y="62"/>
                  </a:cubicBezTo>
                  <a:cubicBezTo>
                    <a:pt x="27" y="62"/>
                    <a:pt x="26" y="63"/>
                    <a:pt x="26" y="64"/>
                  </a:cubicBezTo>
                  <a:cubicBezTo>
                    <a:pt x="27" y="62"/>
                    <a:pt x="28" y="60"/>
                    <a:pt x="27" y="58"/>
                  </a:cubicBezTo>
                  <a:cubicBezTo>
                    <a:pt x="28" y="58"/>
                    <a:pt x="28" y="56"/>
                    <a:pt x="28" y="56"/>
                  </a:cubicBezTo>
                  <a:cubicBezTo>
                    <a:pt x="28" y="57"/>
                    <a:pt x="28" y="57"/>
                    <a:pt x="28" y="56"/>
                  </a:cubicBezTo>
                  <a:cubicBezTo>
                    <a:pt x="28" y="55"/>
                    <a:pt x="28" y="56"/>
                    <a:pt x="28" y="55"/>
                  </a:cubicBezTo>
                  <a:cubicBezTo>
                    <a:pt x="28" y="56"/>
                    <a:pt x="27" y="56"/>
                    <a:pt x="27" y="56"/>
                  </a:cubicBezTo>
                  <a:cubicBezTo>
                    <a:pt x="27" y="55"/>
                    <a:pt x="27" y="55"/>
                    <a:pt x="27" y="55"/>
                  </a:cubicBezTo>
                  <a:cubicBezTo>
                    <a:pt x="28" y="55"/>
                    <a:pt x="29" y="53"/>
                    <a:pt x="29" y="52"/>
                  </a:cubicBezTo>
                  <a:cubicBezTo>
                    <a:pt x="28" y="53"/>
                    <a:pt x="27" y="53"/>
                    <a:pt x="27" y="52"/>
                  </a:cubicBezTo>
                  <a:cubicBezTo>
                    <a:pt x="28" y="53"/>
                    <a:pt x="28" y="51"/>
                    <a:pt x="28" y="52"/>
                  </a:cubicBezTo>
                  <a:cubicBezTo>
                    <a:pt x="28" y="52"/>
                    <a:pt x="28" y="52"/>
                    <a:pt x="28" y="53"/>
                  </a:cubicBezTo>
                  <a:cubicBezTo>
                    <a:pt x="29" y="52"/>
                    <a:pt x="29" y="51"/>
                    <a:pt x="31" y="50"/>
                  </a:cubicBezTo>
                  <a:cubicBezTo>
                    <a:pt x="30" y="50"/>
                    <a:pt x="31" y="51"/>
                    <a:pt x="30" y="51"/>
                  </a:cubicBezTo>
                  <a:cubicBezTo>
                    <a:pt x="30" y="52"/>
                    <a:pt x="30" y="52"/>
                    <a:pt x="29" y="52"/>
                  </a:cubicBezTo>
                  <a:cubicBezTo>
                    <a:pt x="29" y="53"/>
                    <a:pt x="28" y="53"/>
                    <a:pt x="29" y="54"/>
                  </a:cubicBezTo>
                  <a:cubicBezTo>
                    <a:pt x="29" y="54"/>
                    <a:pt x="28" y="54"/>
                    <a:pt x="28" y="54"/>
                  </a:cubicBezTo>
                  <a:cubicBezTo>
                    <a:pt x="29" y="55"/>
                    <a:pt x="29" y="53"/>
                    <a:pt x="30" y="53"/>
                  </a:cubicBezTo>
                  <a:cubicBezTo>
                    <a:pt x="28" y="56"/>
                    <a:pt x="30" y="54"/>
                    <a:pt x="29" y="56"/>
                  </a:cubicBezTo>
                  <a:cubicBezTo>
                    <a:pt x="29" y="56"/>
                    <a:pt x="27" y="58"/>
                    <a:pt x="28" y="58"/>
                  </a:cubicBezTo>
                  <a:cubicBezTo>
                    <a:pt x="28" y="57"/>
                    <a:pt x="28" y="59"/>
                    <a:pt x="28" y="58"/>
                  </a:cubicBezTo>
                  <a:cubicBezTo>
                    <a:pt x="29" y="58"/>
                    <a:pt x="28" y="58"/>
                    <a:pt x="28" y="57"/>
                  </a:cubicBezTo>
                  <a:cubicBezTo>
                    <a:pt x="28" y="57"/>
                    <a:pt x="29" y="57"/>
                    <a:pt x="29" y="57"/>
                  </a:cubicBezTo>
                  <a:cubicBezTo>
                    <a:pt x="29" y="58"/>
                    <a:pt x="29" y="59"/>
                    <a:pt x="28" y="60"/>
                  </a:cubicBezTo>
                  <a:cubicBezTo>
                    <a:pt x="28" y="61"/>
                    <a:pt x="29" y="61"/>
                    <a:pt x="28" y="62"/>
                  </a:cubicBezTo>
                  <a:cubicBezTo>
                    <a:pt x="28" y="61"/>
                    <a:pt x="28" y="63"/>
                    <a:pt x="27" y="63"/>
                  </a:cubicBezTo>
                  <a:cubicBezTo>
                    <a:pt x="27" y="64"/>
                    <a:pt x="27" y="64"/>
                    <a:pt x="28" y="63"/>
                  </a:cubicBezTo>
                  <a:cubicBezTo>
                    <a:pt x="28" y="62"/>
                    <a:pt x="29" y="62"/>
                    <a:pt x="29" y="60"/>
                  </a:cubicBezTo>
                  <a:cubicBezTo>
                    <a:pt x="29" y="60"/>
                    <a:pt x="29" y="61"/>
                    <a:pt x="28" y="61"/>
                  </a:cubicBezTo>
                  <a:cubicBezTo>
                    <a:pt x="29" y="60"/>
                    <a:pt x="28" y="60"/>
                    <a:pt x="28" y="59"/>
                  </a:cubicBezTo>
                  <a:cubicBezTo>
                    <a:pt x="29" y="59"/>
                    <a:pt x="29" y="59"/>
                    <a:pt x="29" y="59"/>
                  </a:cubicBezTo>
                  <a:cubicBezTo>
                    <a:pt x="30" y="58"/>
                    <a:pt x="29" y="60"/>
                    <a:pt x="30" y="59"/>
                  </a:cubicBezTo>
                  <a:cubicBezTo>
                    <a:pt x="29" y="61"/>
                    <a:pt x="30" y="61"/>
                    <a:pt x="29" y="62"/>
                  </a:cubicBezTo>
                  <a:cubicBezTo>
                    <a:pt x="29" y="61"/>
                    <a:pt x="28" y="63"/>
                    <a:pt x="28" y="62"/>
                  </a:cubicBezTo>
                  <a:cubicBezTo>
                    <a:pt x="29" y="63"/>
                    <a:pt x="29" y="62"/>
                    <a:pt x="29" y="63"/>
                  </a:cubicBezTo>
                  <a:cubicBezTo>
                    <a:pt x="29" y="62"/>
                    <a:pt x="30" y="61"/>
                    <a:pt x="30" y="61"/>
                  </a:cubicBezTo>
                  <a:cubicBezTo>
                    <a:pt x="30" y="61"/>
                    <a:pt x="30" y="61"/>
                    <a:pt x="30" y="61"/>
                  </a:cubicBezTo>
                  <a:cubicBezTo>
                    <a:pt x="29" y="61"/>
                    <a:pt x="30" y="60"/>
                    <a:pt x="31" y="59"/>
                  </a:cubicBezTo>
                  <a:cubicBezTo>
                    <a:pt x="30" y="59"/>
                    <a:pt x="30" y="59"/>
                    <a:pt x="30" y="59"/>
                  </a:cubicBezTo>
                  <a:cubicBezTo>
                    <a:pt x="30" y="59"/>
                    <a:pt x="30" y="58"/>
                    <a:pt x="30" y="58"/>
                  </a:cubicBezTo>
                  <a:cubicBezTo>
                    <a:pt x="30" y="58"/>
                    <a:pt x="30" y="59"/>
                    <a:pt x="30" y="59"/>
                  </a:cubicBezTo>
                  <a:cubicBezTo>
                    <a:pt x="31" y="57"/>
                    <a:pt x="30" y="57"/>
                    <a:pt x="30" y="58"/>
                  </a:cubicBezTo>
                  <a:cubicBezTo>
                    <a:pt x="30" y="58"/>
                    <a:pt x="30" y="58"/>
                    <a:pt x="30" y="58"/>
                  </a:cubicBezTo>
                  <a:cubicBezTo>
                    <a:pt x="29" y="58"/>
                    <a:pt x="30" y="57"/>
                    <a:pt x="30" y="56"/>
                  </a:cubicBezTo>
                  <a:cubicBezTo>
                    <a:pt x="30" y="57"/>
                    <a:pt x="31" y="57"/>
                    <a:pt x="32" y="56"/>
                  </a:cubicBezTo>
                  <a:cubicBezTo>
                    <a:pt x="32" y="56"/>
                    <a:pt x="33" y="55"/>
                    <a:pt x="32" y="54"/>
                  </a:cubicBezTo>
                  <a:cubicBezTo>
                    <a:pt x="33" y="54"/>
                    <a:pt x="34" y="51"/>
                    <a:pt x="35" y="51"/>
                  </a:cubicBezTo>
                  <a:cubicBezTo>
                    <a:pt x="34" y="51"/>
                    <a:pt x="35" y="50"/>
                    <a:pt x="35" y="49"/>
                  </a:cubicBezTo>
                  <a:cubicBezTo>
                    <a:pt x="35" y="48"/>
                    <a:pt x="35" y="48"/>
                    <a:pt x="35" y="48"/>
                  </a:cubicBezTo>
                  <a:cubicBezTo>
                    <a:pt x="36" y="47"/>
                    <a:pt x="36" y="47"/>
                    <a:pt x="37" y="46"/>
                  </a:cubicBezTo>
                  <a:cubicBezTo>
                    <a:pt x="35" y="46"/>
                    <a:pt x="35" y="47"/>
                    <a:pt x="34" y="49"/>
                  </a:cubicBezTo>
                  <a:cubicBezTo>
                    <a:pt x="35" y="48"/>
                    <a:pt x="33" y="48"/>
                    <a:pt x="35" y="46"/>
                  </a:cubicBezTo>
                  <a:cubicBezTo>
                    <a:pt x="35" y="47"/>
                    <a:pt x="35" y="46"/>
                    <a:pt x="36" y="46"/>
                  </a:cubicBezTo>
                  <a:cubicBezTo>
                    <a:pt x="36" y="45"/>
                    <a:pt x="37" y="45"/>
                    <a:pt x="37" y="45"/>
                  </a:cubicBezTo>
                  <a:cubicBezTo>
                    <a:pt x="37" y="46"/>
                    <a:pt x="35" y="48"/>
                    <a:pt x="35" y="49"/>
                  </a:cubicBezTo>
                  <a:cubicBezTo>
                    <a:pt x="36" y="48"/>
                    <a:pt x="36" y="49"/>
                    <a:pt x="37" y="48"/>
                  </a:cubicBezTo>
                  <a:cubicBezTo>
                    <a:pt x="37" y="47"/>
                    <a:pt x="35" y="49"/>
                    <a:pt x="36" y="48"/>
                  </a:cubicBezTo>
                  <a:cubicBezTo>
                    <a:pt x="37" y="48"/>
                    <a:pt x="37" y="47"/>
                    <a:pt x="37" y="46"/>
                  </a:cubicBezTo>
                  <a:cubicBezTo>
                    <a:pt x="37" y="46"/>
                    <a:pt x="37" y="46"/>
                    <a:pt x="37" y="46"/>
                  </a:cubicBezTo>
                  <a:cubicBezTo>
                    <a:pt x="37" y="46"/>
                    <a:pt x="37" y="46"/>
                    <a:pt x="37" y="46"/>
                  </a:cubicBezTo>
                  <a:cubicBezTo>
                    <a:pt x="38" y="46"/>
                    <a:pt x="38" y="46"/>
                    <a:pt x="38" y="46"/>
                  </a:cubicBezTo>
                  <a:cubicBezTo>
                    <a:pt x="38" y="46"/>
                    <a:pt x="38" y="46"/>
                    <a:pt x="38" y="46"/>
                  </a:cubicBezTo>
                  <a:cubicBezTo>
                    <a:pt x="39" y="44"/>
                    <a:pt x="37" y="46"/>
                    <a:pt x="38" y="45"/>
                  </a:cubicBezTo>
                  <a:cubicBezTo>
                    <a:pt x="38" y="44"/>
                    <a:pt x="39" y="45"/>
                    <a:pt x="40" y="44"/>
                  </a:cubicBezTo>
                  <a:cubicBezTo>
                    <a:pt x="40" y="45"/>
                    <a:pt x="39" y="46"/>
                    <a:pt x="39" y="47"/>
                  </a:cubicBezTo>
                  <a:cubicBezTo>
                    <a:pt x="39" y="46"/>
                    <a:pt x="39" y="46"/>
                    <a:pt x="39" y="46"/>
                  </a:cubicBezTo>
                  <a:cubicBezTo>
                    <a:pt x="39" y="46"/>
                    <a:pt x="40" y="46"/>
                    <a:pt x="40" y="46"/>
                  </a:cubicBezTo>
                  <a:cubicBezTo>
                    <a:pt x="40" y="45"/>
                    <a:pt x="41" y="45"/>
                    <a:pt x="41" y="44"/>
                  </a:cubicBezTo>
                  <a:cubicBezTo>
                    <a:pt x="40" y="44"/>
                    <a:pt x="40" y="43"/>
                    <a:pt x="39" y="44"/>
                  </a:cubicBezTo>
                  <a:cubicBezTo>
                    <a:pt x="39" y="44"/>
                    <a:pt x="39" y="44"/>
                    <a:pt x="39" y="43"/>
                  </a:cubicBezTo>
                  <a:cubicBezTo>
                    <a:pt x="39" y="44"/>
                    <a:pt x="40" y="43"/>
                    <a:pt x="40" y="43"/>
                  </a:cubicBezTo>
                  <a:cubicBezTo>
                    <a:pt x="40" y="42"/>
                    <a:pt x="39" y="42"/>
                    <a:pt x="39" y="42"/>
                  </a:cubicBezTo>
                  <a:cubicBezTo>
                    <a:pt x="40" y="42"/>
                    <a:pt x="40" y="41"/>
                    <a:pt x="41" y="41"/>
                  </a:cubicBezTo>
                  <a:cubicBezTo>
                    <a:pt x="41" y="41"/>
                    <a:pt x="40" y="41"/>
                    <a:pt x="40" y="42"/>
                  </a:cubicBezTo>
                  <a:cubicBezTo>
                    <a:pt x="41" y="42"/>
                    <a:pt x="41" y="41"/>
                    <a:pt x="41" y="42"/>
                  </a:cubicBezTo>
                  <a:cubicBezTo>
                    <a:pt x="40" y="42"/>
                    <a:pt x="41" y="42"/>
                    <a:pt x="40" y="43"/>
                  </a:cubicBezTo>
                  <a:cubicBezTo>
                    <a:pt x="41" y="44"/>
                    <a:pt x="42" y="42"/>
                    <a:pt x="42" y="42"/>
                  </a:cubicBezTo>
                  <a:cubicBezTo>
                    <a:pt x="41" y="42"/>
                    <a:pt x="41" y="42"/>
                    <a:pt x="41" y="42"/>
                  </a:cubicBezTo>
                  <a:cubicBezTo>
                    <a:pt x="42" y="42"/>
                    <a:pt x="42" y="40"/>
                    <a:pt x="43" y="40"/>
                  </a:cubicBezTo>
                  <a:cubicBezTo>
                    <a:pt x="41" y="42"/>
                    <a:pt x="42" y="42"/>
                    <a:pt x="43" y="42"/>
                  </a:cubicBezTo>
                  <a:cubicBezTo>
                    <a:pt x="43" y="42"/>
                    <a:pt x="43" y="43"/>
                    <a:pt x="43" y="42"/>
                  </a:cubicBezTo>
                  <a:cubicBezTo>
                    <a:pt x="43" y="41"/>
                    <a:pt x="43" y="40"/>
                    <a:pt x="43" y="40"/>
                  </a:cubicBezTo>
                  <a:cubicBezTo>
                    <a:pt x="44" y="40"/>
                    <a:pt x="43" y="41"/>
                    <a:pt x="44" y="40"/>
                  </a:cubicBezTo>
                  <a:cubicBezTo>
                    <a:pt x="43" y="41"/>
                    <a:pt x="43" y="41"/>
                    <a:pt x="43" y="42"/>
                  </a:cubicBezTo>
                  <a:cubicBezTo>
                    <a:pt x="44" y="41"/>
                    <a:pt x="44" y="40"/>
                    <a:pt x="45" y="40"/>
                  </a:cubicBezTo>
                  <a:cubicBezTo>
                    <a:pt x="44" y="40"/>
                    <a:pt x="44" y="38"/>
                    <a:pt x="45" y="38"/>
                  </a:cubicBezTo>
                  <a:cubicBezTo>
                    <a:pt x="45" y="38"/>
                    <a:pt x="43" y="38"/>
                    <a:pt x="45" y="37"/>
                  </a:cubicBezTo>
                  <a:cubicBezTo>
                    <a:pt x="45" y="37"/>
                    <a:pt x="44" y="38"/>
                    <a:pt x="45" y="38"/>
                  </a:cubicBezTo>
                  <a:cubicBezTo>
                    <a:pt x="45" y="37"/>
                    <a:pt x="45" y="37"/>
                    <a:pt x="45" y="36"/>
                  </a:cubicBezTo>
                  <a:cubicBezTo>
                    <a:pt x="45" y="36"/>
                    <a:pt x="46" y="36"/>
                    <a:pt x="46" y="36"/>
                  </a:cubicBezTo>
                  <a:cubicBezTo>
                    <a:pt x="44" y="37"/>
                    <a:pt x="44" y="38"/>
                    <a:pt x="44" y="38"/>
                  </a:cubicBezTo>
                  <a:cubicBezTo>
                    <a:pt x="44" y="37"/>
                    <a:pt x="42" y="39"/>
                    <a:pt x="43" y="38"/>
                  </a:cubicBezTo>
                  <a:cubicBezTo>
                    <a:pt x="44" y="37"/>
                    <a:pt x="45" y="35"/>
                    <a:pt x="46" y="36"/>
                  </a:cubicBezTo>
                  <a:cubicBezTo>
                    <a:pt x="46" y="36"/>
                    <a:pt x="46" y="37"/>
                    <a:pt x="45" y="38"/>
                  </a:cubicBezTo>
                  <a:cubicBezTo>
                    <a:pt x="47" y="37"/>
                    <a:pt x="47" y="35"/>
                    <a:pt x="46" y="35"/>
                  </a:cubicBezTo>
                  <a:cubicBezTo>
                    <a:pt x="47" y="35"/>
                    <a:pt x="48" y="34"/>
                    <a:pt x="49" y="34"/>
                  </a:cubicBezTo>
                  <a:cubicBezTo>
                    <a:pt x="48" y="34"/>
                    <a:pt x="47" y="34"/>
                    <a:pt x="48" y="35"/>
                  </a:cubicBezTo>
                  <a:cubicBezTo>
                    <a:pt x="47" y="35"/>
                    <a:pt x="47" y="35"/>
                    <a:pt x="47" y="35"/>
                  </a:cubicBezTo>
                  <a:cubicBezTo>
                    <a:pt x="47" y="35"/>
                    <a:pt x="46" y="37"/>
                    <a:pt x="47" y="36"/>
                  </a:cubicBezTo>
                  <a:cubicBezTo>
                    <a:pt x="47" y="36"/>
                    <a:pt x="48" y="35"/>
                    <a:pt x="48" y="35"/>
                  </a:cubicBezTo>
                  <a:cubicBezTo>
                    <a:pt x="48" y="36"/>
                    <a:pt x="47" y="37"/>
                    <a:pt x="47" y="37"/>
                  </a:cubicBezTo>
                  <a:cubicBezTo>
                    <a:pt x="48" y="37"/>
                    <a:pt x="47" y="36"/>
                    <a:pt x="49" y="35"/>
                  </a:cubicBezTo>
                  <a:cubicBezTo>
                    <a:pt x="48" y="35"/>
                    <a:pt x="48" y="34"/>
                    <a:pt x="49" y="34"/>
                  </a:cubicBezTo>
                  <a:cubicBezTo>
                    <a:pt x="48" y="35"/>
                    <a:pt x="49" y="35"/>
                    <a:pt x="50" y="35"/>
                  </a:cubicBezTo>
                  <a:cubicBezTo>
                    <a:pt x="50" y="34"/>
                    <a:pt x="49" y="34"/>
                    <a:pt x="50" y="33"/>
                  </a:cubicBezTo>
                  <a:cubicBezTo>
                    <a:pt x="50" y="33"/>
                    <a:pt x="52" y="32"/>
                    <a:pt x="53" y="32"/>
                  </a:cubicBezTo>
                  <a:cubicBezTo>
                    <a:pt x="52" y="33"/>
                    <a:pt x="53" y="33"/>
                    <a:pt x="53" y="33"/>
                  </a:cubicBezTo>
                  <a:cubicBezTo>
                    <a:pt x="53" y="34"/>
                    <a:pt x="53" y="34"/>
                    <a:pt x="53" y="34"/>
                  </a:cubicBezTo>
                  <a:cubicBezTo>
                    <a:pt x="54" y="33"/>
                    <a:pt x="54" y="33"/>
                    <a:pt x="55" y="32"/>
                  </a:cubicBezTo>
                  <a:cubicBezTo>
                    <a:pt x="55" y="32"/>
                    <a:pt x="55" y="32"/>
                    <a:pt x="55" y="32"/>
                  </a:cubicBezTo>
                  <a:cubicBezTo>
                    <a:pt x="55" y="32"/>
                    <a:pt x="55" y="32"/>
                    <a:pt x="55" y="32"/>
                  </a:cubicBezTo>
                  <a:cubicBezTo>
                    <a:pt x="56" y="31"/>
                    <a:pt x="56" y="31"/>
                    <a:pt x="56" y="31"/>
                  </a:cubicBezTo>
                  <a:cubicBezTo>
                    <a:pt x="56" y="31"/>
                    <a:pt x="58" y="30"/>
                    <a:pt x="57" y="31"/>
                  </a:cubicBezTo>
                  <a:cubicBezTo>
                    <a:pt x="58" y="30"/>
                    <a:pt x="59" y="30"/>
                    <a:pt x="58" y="29"/>
                  </a:cubicBezTo>
                  <a:cubicBezTo>
                    <a:pt x="57" y="30"/>
                    <a:pt x="59" y="29"/>
                    <a:pt x="58" y="30"/>
                  </a:cubicBezTo>
                  <a:cubicBezTo>
                    <a:pt x="58" y="29"/>
                    <a:pt x="56" y="30"/>
                    <a:pt x="57" y="29"/>
                  </a:cubicBezTo>
                  <a:cubicBezTo>
                    <a:pt x="58" y="29"/>
                    <a:pt x="59" y="28"/>
                    <a:pt x="60" y="28"/>
                  </a:cubicBezTo>
                  <a:cubicBezTo>
                    <a:pt x="59" y="28"/>
                    <a:pt x="59" y="28"/>
                    <a:pt x="59" y="28"/>
                  </a:cubicBezTo>
                  <a:cubicBezTo>
                    <a:pt x="59" y="29"/>
                    <a:pt x="56" y="29"/>
                    <a:pt x="57" y="28"/>
                  </a:cubicBezTo>
                  <a:cubicBezTo>
                    <a:pt x="57" y="28"/>
                    <a:pt x="58" y="28"/>
                    <a:pt x="58" y="29"/>
                  </a:cubicBezTo>
                  <a:cubicBezTo>
                    <a:pt x="58" y="28"/>
                    <a:pt x="60" y="27"/>
                    <a:pt x="61" y="26"/>
                  </a:cubicBezTo>
                  <a:cubicBezTo>
                    <a:pt x="61" y="25"/>
                    <a:pt x="60" y="26"/>
                    <a:pt x="60" y="25"/>
                  </a:cubicBezTo>
                  <a:cubicBezTo>
                    <a:pt x="59" y="26"/>
                    <a:pt x="59" y="26"/>
                    <a:pt x="58" y="26"/>
                  </a:cubicBezTo>
                  <a:cubicBezTo>
                    <a:pt x="58" y="26"/>
                    <a:pt x="58" y="26"/>
                    <a:pt x="58" y="26"/>
                  </a:cubicBezTo>
                  <a:cubicBezTo>
                    <a:pt x="59" y="26"/>
                    <a:pt x="60" y="25"/>
                    <a:pt x="60" y="25"/>
                  </a:cubicBezTo>
                  <a:cubicBezTo>
                    <a:pt x="59" y="25"/>
                    <a:pt x="58" y="26"/>
                    <a:pt x="58" y="25"/>
                  </a:cubicBezTo>
                  <a:cubicBezTo>
                    <a:pt x="60" y="25"/>
                    <a:pt x="60" y="24"/>
                    <a:pt x="60" y="24"/>
                  </a:cubicBezTo>
                  <a:cubicBezTo>
                    <a:pt x="61" y="24"/>
                    <a:pt x="61" y="24"/>
                    <a:pt x="62" y="23"/>
                  </a:cubicBezTo>
                  <a:cubicBezTo>
                    <a:pt x="62" y="24"/>
                    <a:pt x="62" y="24"/>
                    <a:pt x="61" y="24"/>
                  </a:cubicBezTo>
                  <a:cubicBezTo>
                    <a:pt x="61" y="24"/>
                    <a:pt x="62" y="24"/>
                    <a:pt x="61" y="24"/>
                  </a:cubicBezTo>
                  <a:cubicBezTo>
                    <a:pt x="60" y="24"/>
                    <a:pt x="61" y="24"/>
                    <a:pt x="60" y="25"/>
                  </a:cubicBezTo>
                  <a:cubicBezTo>
                    <a:pt x="61" y="26"/>
                    <a:pt x="61" y="25"/>
                    <a:pt x="62" y="25"/>
                  </a:cubicBezTo>
                  <a:cubicBezTo>
                    <a:pt x="62" y="25"/>
                    <a:pt x="62" y="25"/>
                    <a:pt x="62" y="25"/>
                  </a:cubicBezTo>
                  <a:cubicBezTo>
                    <a:pt x="63" y="25"/>
                    <a:pt x="62" y="24"/>
                    <a:pt x="63" y="24"/>
                  </a:cubicBezTo>
                  <a:cubicBezTo>
                    <a:pt x="64" y="24"/>
                    <a:pt x="64" y="25"/>
                    <a:pt x="63" y="25"/>
                  </a:cubicBezTo>
                  <a:cubicBezTo>
                    <a:pt x="63" y="25"/>
                    <a:pt x="63" y="24"/>
                    <a:pt x="63" y="24"/>
                  </a:cubicBezTo>
                  <a:cubicBezTo>
                    <a:pt x="63" y="25"/>
                    <a:pt x="63" y="25"/>
                    <a:pt x="62" y="25"/>
                  </a:cubicBezTo>
                  <a:cubicBezTo>
                    <a:pt x="60" y="25"/>
                    <a:pt x="61" y="28"/>
                    <a:pt x="62" y="26"/>
                  </a:cubicBezTo>
                  <a:cubicBezTo>
                    <a:pt x="62" y="26"/>
                    <a:pt x="62" y="26"/>
                    <a:pt x="62" y="26"/>
                  </a:cubicBezTo>
                  <a:cubicBezTo>
                    <a:pt x="61" y="27"/>
                    <a:pt x="61" y="27"/>
                    <a:pt x="61" y="28"/>
                  </a:cubicBezTo>
                  <a:cubicBezTo>
                    <a:pt x="62" y="26"/>
                    <a:pt x="63" y="27"/>
                    <a:pt x="63" y="26"/>
                  </a:cubicBezTo>
                  <a:cubicBezTo>
                    <a:pt x="63" y="26"/>
                    <a:pt x="64" y="26"/>
                    <a:pt x="65" y="26"/>
                  </a:cubicBezTo>
                  <a:cubicBezTo>
                    <a:pt x="66" y="25"/>
                    <a:pt x="66" y="25"/>
                    <a:pt x="66" y="25"/>
                  </a:cubicBezTo>
                  <a:cubicBezTo>
                    <a:pt x="65" y="25"/>
                    <a:pt x="65" y="25"/>
                    <a:pt x="65" y="26"/>
                  </a:cubicBezTo>
                  <a:cubicBezTo>
                    <a:pt x="65" y="25"/>
                    <a:pt x="64" y="26"/>
                    <a:pt x="63" y="26"/>
                  </a:cubicBezTo>
                  <a:cubicBezTo>
                    <a:pt x="64" y="24"/>
                    <a:pt x="66" y="23"/>
                    <a:pt x="67" y="23"/>
                  </a:cubicBezTo>
                  <a:cubicBezTo>
                    <a:pt x="67" y="23"/>
                    <a:pt x="68" y="23"/>
                    <a:pt x="67" y="24"/>
                  </a:cubicBezTo>
                  <a:cubicBezTo>
                    <a:pt x="67" y="23"/>
                    <a:pt x="65" y="24"/>
                    <a:pt x="64" y="25"/>
                  </a:cubicBezTo>
                  <a:cubicBezTo>
                    <a:pt x="66" y="24"/>
                    <a:pt x="65" y="25"/>
                    <a:pt x="67" y="24"/>
                  </a:cubicBezTo>
                  <a:cubicBezTo>
                    <a:pt x="67" y="24"/>
                    <a:pt x="67" y="24"/>
                    <a:pt x="66" y="25"/>
                  </a:cubicBezTo>
                  <a:cubicBezTo>
                    <a:pt x="68" y="23"/>
                    <a:pt x="68" y="25"/>
                    <a:pt x="70" y="25"/>
                  </a:cubicBezTo>
                  <a:cubicBezTo>
                    <a:pt x="70" y="24"/>
                    <a:pt x="70" y="24"/>
                    <a:pt x="71" y="24"/>
                  </a:cubicBezTo>
                  <a:cubicBezTo>
                    <a:pt x="71" y="24"/>
                    <a:pt x="71" y="24"/>
                    <a:pt x="71" y="24"/>
                  </a:cubicBezTo>
                  <a:cubicBezTo>
                    <a:pt x="71" y="24"/>
                    <a:pt x="71" y="24"/>
                    <a:pt x="71" y="23"/>
                  </a:cubicBezTo>
                  <a:cubicBezTo>
                    <a:pt x="71" y="24"/>
                    <a:pt x="71" y="23"/>
                    <a:pt x="70" y="24"/>
                  </a:cubicBezTo>
                  <a:cubicBezTo>
                    <a:pt x="70" y="24"/>
                    <a:pt x="69" y="24"/>
                    <a:pt x="69" y="24"/>
                  </a:cubicBezTo>
                  <a:cubicBezTo>
                    <a:pt x="69" y="24"/>
                    <a:pt x="70" y="23"/>
                    <a:pt x="69" y="23"/>
                  </a:cubicBezTo>
                  <a:cubicBezTo>
                    <a:pt x="69" y="24"/>
                    <a:pt x="68" y="24"/>
                    <a:pt x="68" y="24"/>
                  </a:cubicBezTo>
                  <a:cubicBezTo>
                    <a:pt x="69" y="24"/>
                    <a:pt x="68" y="23"/>
                    <a:pt x="69" y="23"/>
                  </a:cubicBezTo>
                  <a:cubicBezTo>
                    <a:pt x="69" y="23"/>
                    <a:pt x="70" y="23"/>
                    <a:pt x="71" y="23"/>
                  </a:cubicBezTo>
                  <a:cubicBezTo>
                    <a:pt x="71" y="22"/>
                    <a:pt x="70" y="22"/>
                    <a:pt x="71" y="21"/>
                  </a:cubicBezTo>
                  <a:cubicBezTo>
                    <a:pt x="73" y="21"/>
                    <a:pt x="73" y="23"/>
                    <a:pt x="73" y="21"/>
                  </a:cubicBezTo>
                  <a:cubicBezTo>
                    <a:pt x="74" y="21"/>
                    <a:pt x="74" y="21"/>
                    <a:pt x="74" y="21"/>
                  </a:cubicBezTo>
                  <a:cubicBezTo>
                    <a:pt x="74" y="22"/>
                    <a:pt x="74" y="22"/>
                    <a:pt x="74" y="22"/>
                  </a:cubicBezTo>
                  <a:cubicBezTo>
                    <a:pt x="76" y="22"/>
                    <a:pt x="77" y="22"/>
                    <a:pt x="79" y="21"/>
                  </a:cubicBezTo>
                  <a:cubicBezTo>
                    <a:pt x="78" y="21"/>
                    <a:pt x="80" y="22"/>
                    <a:pt x="80" y="21"/>
                  </a:cubicBezTo>
                  <a:cubicBezTo>
                    <a:pt x="79" y="22"/>
                    <a:pt x="79" y="21"/>
                    <a:pt x="79" y="21"/>
                  </a:cubicBezTo>
                  <a:cubicBezTo>
                    <a:pt x="79" y="21"/>
                    <a:pt x="79" y="20"/>
                    <a:pt x="78" y="20"/>
                  </a:cubicBezTo>
                  <a:cubicBezTo>
                    <a:pt x="79" y="20"/>
                    <a:pt x="80" y="20"/>
                    <a:pt x="80" y="20"/>
                  </a:cubicBezTo>
                  <a:cubicBezTo>
                    <a:pt x="80" y="20"/>
                    <a:pt x="80" y="19"/>
                    <a:pt x="80" y="19"/>
                  </a:cubicBezTo>
                  <a:cubicBezTo>
                    <a:pt x="79" y="20"/>
                    <a:pt x="80" y="20"/>
                    <a:pt x="79" y="20"/>
                  </a:cubicBezTo>
                  <a:cubicBezTo>
                    <a:pt x="79" y="19"/>
                    <a:pt x="80" y="19"/>
                    <a:pt x="79" y="19"/>
                  </a:cubicBezTo>
                  <a:cubicBezTo>
                    <a:pt x="79" y="19"/>
                    <a:pt x="79" y="20"/>
                    <a:pt x="78" y="20"/>
                  </a:cubicBezTo>
                  <a:cubicBezTo>
                    <a:pt x="77" y="20"/>
                    <a:pt x="76" y="20"/>
                    <a:pt x="77" y="19"/>
                  </a:cubicBezTo>
                  <a:cubicBezTo>
                    <a:pt x="77" y="19"/>
                    <a:pt x="77" y="20"/>
                    <a:pt x="77" y="20"/>
                  </a:cubicBezTo>
                  <a:cubicBezTo>
                    <a:pt x="77" y="19"/>
                    <a:pt x="77" y="19"/>
                    <a:pt x="77" y="19"/>
                  </a:cubicBezTo>
                  <a:cubicBezTo>
                    <a:pt x="76" y="19"/>
                    <a:pt x="76" y="19"/>
                    <a:pt x="75" y="19"/>
                  </a:cubicBezTo>
                  <a:cubicBezTo>
                    <a:pt x="77" y="19"/>
                    <a:pt x="75" y="18"/>
                    <a:pt x="75" y="18"/>
                  </a:cubicBezTo>
                  <a:cubicBezTo>
                    <a:pt x="76" y="18"/>
                    <a:pt x="78" y="19"/>
                    <a:pt x="79" y="19"/>
                  </a:cubicBezTo>
                  <a:cubicBezTo>
                    <a:pt x="78" y="18"/>
                    <a:pt x="80" y="17"/>
                    <a:pt x="80" y="18"/>
                  </a:cubicBezTo>
                  <a:cubicBezTo>
                    <a:pt x="79" y="18"/>
                    <a:pt x="80" y="19"/>
                    <a:pt x="79" y="19"/>
                  </a:cubicBezTo>
                  <a:cubicBezTo>
                    <a:pt x="81" y="19"/>
                    <a:pt x="79" y="19"/>
                    <a:pt x="81" y="19"/>
                  </a:cubicBezTo>
                  <a:cubicBezTo>
                    <a:pt x="80" y="20"/>
                    <a:pt x="82" y="19"/>
                    <a:pt x="82" y="19"/>
                  </a:cubicBezTo>
                  <a:cubicBezTo>
                    <a:pt x="81" y="19"/>
                    <a:pt x="80" y="20"/>
                    <a:pt x="81" y="20"/>
                  </a:cubicBezTo>
                  <a:cubicBezTo>
                    <a:pt x="81" y="19"/>
                    <a:pt x="83" y="20"/>
                    <a:pt x="83" y="20"/>
                  </a:cubicBezTo>
                  <a:cubicBezTo>
                    <a:pt x="82" y="20"/>
                    <a:pt x="82" y="20"/>
                    <a:pt x="82" y="19"/>
                  </a:cubicBezTo>
                  <a:cubicBezTo>
                    <a:pt x="82" y="20"/>
                    <a:pt x="82" y="19"/>
                    <a:pt x="83" y="19"/>
                  </a:cubicBezTo>
                  <a:cubicBezTo>
                    <a:pt x="83" y="19"/>
                    <a:pt x="83" y="20"/>
                    <a:pt x="84" y="20"/>
                  </a:cubicBezTo>
                  <a:cubicBezTo>
                    <a:pt x="84" y="19"/>
                    <a:pt x="86" y="20"/>
                    <a:pt x="86" y="19"/>
                  </a:cubicBezTo>
                  <a:cubicBezTo>
                    <a:pt x="86" y="19"/>
                    <a:pt x="86" y="18"/>
                    <a:pt x="86" y="18"/>
                  </a:cubicBezTo>
                  <a:cubicBezTo>
                    <a:pt x="86" y="18"/>
                    <a:pt x="86" y="18"/>
                    <a:pt x="87" y="18"/>
                  </a:cubicBezTo>
                  <a:cubicBezTo>
                    <a:pt x="87" y="19"/>
                    <a:pt x="88" y="18"/>
                    <a:pt x="88" y="18"/>
                  </a:cubicBezTo>
                  <a:cubicBezTo>
                    <a:pt x="88" y="19"/>
                    <a:pt x="88" y="19"/>
                    <a:pt x="87" y="19"/>
                  </a:cubicBezTo>
                  <a:cubicBezTo>
                    <a:pt x="87" y="18"/>
                    <a:pt x="87" y="18"/>
                    <a:pt x="86" y="18"/>
                  </a:cubicBezTo>
                  <a:cubicBezTo>
                    <a:pt x="87" y="19"/>
                    <a:pt x="88" y="19"/>
                    <a:pt x="88" y="20"/>
                  </a:cubicBezTo>
                  <a:cubicBezTo>
                    <a:pt x="89" y="19"/>
                    <a:pt x="88" y="18"/>
                    <a:pt x="89" y="18"/>
                  </a:cubicBezTo>
                  <a:cubicBezTo>
                    <a:pt x="88" y="18"/>
                    <a:pt x="87" y="18"/>
                    <a:pt x="87" y="18"/>
                  </a:cubicBezTo>
                  <a:cubicBezTo>
                    <a:pt x="88" y="18"/>
                    <a:pt x="88" y="17"/>
                    <a:pt x="89" y="17"/>
                  </a:cubicBezTo>
                  <a:cubicBezTo>
                    <a:pt x="89" y="18"/>
                    <a:pt x="89" y="18"/>
                    <a:pt x="90" y="19"/>
                  </a:cubicBezTo>
                  <a:cubicBezTo>
                    <a:pt x="89" y="18"/>
                    <a:pt x="91" y="19"/>
                    <a:pt x="91" y="18"/>
                  </a:cubicBezTo>
                  <a:cubicBezTo>
                    <a:pt x="90" y="19"/>
                    <a:pt x="90" y="18"/>
                    <a:pt x="91" y="18"/>
                  </a:cubicBezTo>
                  <a:cubicBezTo>
                    <a:pt x="90" y="19"/>
                    <a:pt x="92" y="17"/>
                    <a:pt x="93" y="18"/>
                  </a:cubicBezTo>
                  <a:cubicBezTo>
                    <a:pt x="92" y="18"/>
                    <a:pt x="92" y="18"/>
                    <a:pt x="92" y="18"/>
                  </a:cubicBezTo>
                  <a:cubicBezTo>
                    <a:pt x="93" y="19"/>
                    <a:pt x="93" y="17"/>
                    <a:pt x="94" y="18"/>
                  </a:cubicBezTo>
                  <a:cubicBezTo>
                    <a:pt x="96" y="18"/>
                    <a:pt x="93" y="17"/>
                    <a:pt x="94" y="17"/>
                  </a:cubicBezTo>
                  <a:cubicBezTo>
                    <a:pt x="95" y="18"/>
                    <a:pt x="96" y="18"/>
                    <a:pt x="96" y="18"/>
                  </a:cubicBezTo>
                  <a:cubicBezTo>
                    <a:pt x="96" y="18"/>
                    <a:pt x="96" y="18"/>
                    <a:pt x="96" y="17"/>
                  </a:cubicBezTo>
                  <a:cubicBezTo>
                    <a:pt x="97" y="18"/>
                    <a:pt x="98" y="17"/>
                    <a:pt x="99" y="18"/>
                  </a:cubicBezTo>
                  <a:cubicBezTo>
                    <a:pt x="99" y="18"/>
                    <a:pt x="99" y="18"/>
                    <a:pt x="98" y="18"/>
                  </a:cubicBezTo>
                  <a:cubicBezTo>
                    <a:pt x="98" y="18"/>
                    <a:pt x="97" y="18"/>
                    <a:pt x="96" y="18"/>
                  </a:cubicBezTo>
                  <a:cubicBezTo>
                    <a:pt x="96" y="18"/>
                    <a:pt x="95" y="19"/>
                    <a:pt x="96" y="18"/>
                  </a:cubicBezTo>
                  <a:cubicBezTo>
                    <a:pt x="96" y="18"/>
                    <a:pt x="96" y="18"/>
                    <a:pt x="97" y="18"/>
                  </a:cubicBezTo>
                  <a:cubicBezTo>
                    <a:pt x="98" y="19"/>
                    <a:pt x="98" y="18"/>
                    <a:pt x="100" y="18"/>
                  </a:cubicBezTo>
                  <a:cubicBezTo>
                    <a:pt x="100" y="18"/>
                    <a:pt x="99" y="19"/>
                    <a:pt x="99" y="19"/>
                  </a:cubicBezTo>
                  <a:cubicBezTo>
                    <a:pt x="101" y="19"/>
                    <a:pt x="99" y="18"/>
                    <a:pt x="101" y="18"/>
                  </a:cubicBezTo>
                  <a:cubicBezTo>
                    <a:pt x="101" y="19"/>
                    <a:pt x="98" y="19"/>
                    <a:pt x="99" y="20"/>
                  </a:cubicBezTo>
                  <a:cubicBezTo>
                    <a:pt x="100" y="19"/>
                    <a:pt x="101" y="18"/>
                    <a:pt x="101" y="19"/>
                  </a:cubicBezTo>
                  <a:cubicBezTo>
                    <a:pt x="101" y="19"/>
                    <a:pt x="101" y="19"/>
                    <a:pt x="101" y="19"/>
                  </a:cubicBezTo>
                  <a:cubicBezTo>
                    <a:pt x="100" y="19"/>
                    <a:pt x="100" y="19"/>
                    <a:pt x="99" y="20"/>
                  </a:cubicBezTo>
                  <a:cubicBezTo>
                    <a:pt x="100" y="20"/>
                    <a:pt x="101" y="20"/>
                    <a:pt x="101" y="20"/>
                  </a:cubicBezTo>
                  <a:cubicBezTo>
                    <a:pt x="101" y="20"/>
                    <a:pt x="100" y="20"/>
                    <a:pt x="100" y="19"/>
                  </a:cubicBezTo>
                  <a:cubicBezTo>
                    <a:pt x="101" y="20"/>
                    <a:pt x="101" y="20"/>
                    <a:pt x="102" y="19"/>
                  </a:cubicBezTo>
                  <a:cubicBezTo>
                    <a:pt x="102" y="19"/>
                    <a:pt x="102" y="18"/>
                    <a:pt x="101" y="18"/>
                  </a:cubicBezTo>
                  <a:cubicBezTo>
                    <a:pt x="102" y="18"/>
                    <a:pt x="102" y="17"/>
                    <a:pt x="102" y="18"/>
                  </a:cubicBezTo>
                  <a:cubicBezTo>
                    <a:pt x="102" y="18"/>
                    <a:pt x="102" y="18"/>
                    <a:pt x="102" y="18"/>
                  </a:cubicBezTo>
                  <a:cubicBezTo>
                    <a:pt x="102" y="18"/>
                    <a:pt x="102" y="18"/>
                    <a:pt x="102" y="18"/>
                  </a:cubicBezTo>
                  <a:cubicBezTo>
                    <a:pt x="103" y="18"/>
                    <a:pt x="105" y="18"/>
                    <a:pt x="105" y="19"/>
                  </a:cubicBezTo>
                  <a:cubicBezTo>
                    <a:pt x="103" y="19"/>
                    <a:pt x="104" y="19"/>
                    <a:pt x="103" y="18"/>
                  </a:cubicBezTo>
                  <a:cubicBezTo>
                    <a:pt x="103" y="19"/>
                    <a:pt x="103" y="19"/>
                    <a:pt x="103" y="19"/>
                  </a:cubicBezTo>
                  <a:cubicBezTo>
                    <a:pt x="105" y="19"/>
                    <a:pt x="106" y="19"/>
                    <a:pt x="106" y="18"/>
                  </a:cubicBezTo>
                  <a:cubicBezTo>
                    <a:pt x="107" y="18"/>
                    <a:pt x="107" y="18"/>
                    <a:pt x="108" y="19"/>
                  </a:cubicBezTo>
                  <a:cubicBezTo>
                    <a:pt x="108" y="19"/>
                    <a:pt x="108" y="19"/>
                    <a:pt x="106" y="19"/>
                  </a:cubicBezTo>
                  <a:cubicBezTo>
                    <a:pt x="106" y="19"/>
                    <a:pt x="107" y="19"/>
                    <a:pt x="106" y="19"/>
                  </a:cubicBezTo>
                  <a:cubicBezTo>
                    <a:pt x="106" y="19"/>
                    <a:pt x="106" y="19"/>
                    <a:pt x="105" y="19"/>
                  </a:cubicBezTo>
                  <a:cubicBezTo>
                    <a:pt x="105" y="19"/>
                    <a:pt x="106" y="20"/>
                    <a:pt x="107" y="20"/>
                  </a:cubicBezTo>
                  <a:cubicBezTo>
                    <a:pt x="107" y="19"/>
                    <a:pt x="108" y="19"/>
                    <a:pt x="108" y="19"/>
                  </a:cubicBezTo>
                  <a:cubicBezTo>
                    <a:pt x="109" y="19"/>
                    <a:pt x="110" y="19"/>
                    <a:pt x="109" y="20"/>
                  </a:cubicBezTo>
                  <a:cubicBezTo>
                    <a:pt x="109" y="20"/>
                    <a:pt x="108" y="19"/>
                    <a:pt x="108" y="19"/>
                  </a:cubicBezTo>
                  <a:cubicBezTo>
                    <a:pt x="110" y="20"/>
                    <a:pt x="110" y="20"/>
                    <a:pt x="113" y="20"/>
                  </a:cubicBezTo>
                  <a:cubicBezTo>
                    <a:pt x="113" y="21"/>
                    <a:pt x="111" y="20"/>
                    <a:pt x="113" y="21"/>
                  </a:cubicBezTo>
                  <a:cubicBezTo>
                    <a:pt x="113" y="20"/>
                    <a:pt x="113" y="20"/>
                    <a:pt x="113" y="20"/>
                  </a:cubicBezTo>
                  <a:cubicBezTo>
                    <a:pt x="113" y="21"/>
                    <a:pt x="114" y="21"/>
                    <a:pt x="115" y="21"/>
                  </a:cubicBezTo>
                  <a:cubicBezTo>
                    <a:pt x="115" y="21"/>
                    <a:pt x="115" y="21"/>
                    <a:pt x="116" y="21"/>
                  </a:cubicBezTo>
                  <a:cubicBezTo>
                    <a:pt x="116" y="22"/>
                    <a:pt x="116" y="22"/>
                    <a:pt x="115" y="23"/>
                  </a:cubicBezTo>
                  <a:cubicBezTo>
                    <a:pt x="116" y="23"/>
                    <a:pt x="116" y="24"/>
                    <a:pt x="117" y="23"/>
                  </a:cubicBezTo>
                  <a:cubicBezTo>
                    <a:pt x="115" y="22"/>
                    <a:pt x="117" y="22"/>
                    <a:pt x="117" y="22"/>
                  </a:cubicBezTo>
                  <a:cubicBezTo>
                    <a:pt x="117" y="22"/>
                    <a:pt x="116" y="22"/>
                    <a:pt x="116" y="22"/>
                  </a:cubicBezTo>
                  <a:cubicBezTo>
                    <a:pt x="117" y="22"/>
                    <a:pt x="119" y="22"/>
                    <a:pt x="119" y="22"/>
                  </a:cubicBezTo>
                  <a:cubicBezTo>
                    <a:pt x="119" y="22"/>
                    <a:pt x="118" y="22"/>
                    <a:pt x="117" y="22"/>
                  </a:cubicBezTo>
                  <a:cubicBezTo>
                    <a:pt x="119" y="23"/>
                    <a:pt x="119" y="25"/>
                    <a:pt x="120" y="24"/>
                  </a:cubicBezTo>
                  <a:cubicBezTo>
                    <a:pt x="120" y="24"/>
                    <a:pt x="120" y="24"/>
                    <a:pt x="120" y="24"/>
                  </a:cubicBezTo>
                  <a:cubicBezTo>
                    <a:pt x="120" y="24"/>
                    <a:pt x="121" y="24"/>
                    <a:pt x="121" y="24"/>
                  </a:cubicBezTo>
                  <a:cubicBezTo>
                    <a:pt x="121" y="24"/>
                    <a:pt x="120" y="24"/>
                    <a:pt x="121" y="24"/>
                  </a:cubicBezTo>
                  <a:cubicBezTo>
                    <a:pt x="121" y="24"/>
                    <a:pt x="122" y="25"/>
                    <a:pt x="122" y="24"/>
                  </a:cubicBezTo>
                  <a:cubicBezTo>
                    <a:pt x="122" y="24"/>
                    <a:pt x="121" y="24"/>
                    <a:pt x="121" y="24"/>
                  </a:cubicBezTo>
                  <a:cubicBezTo>
                    <a:pt x="122" y="24"/>
                    <a:pt x="122" y="24"/>
                    <a:pt x="122" y="24"/>
                  </a:cubicBezTo>
                  <a:cubicBezTo>
                    <a:pt x="119" y="23"/>
                    <a:pt x="121" y="24"/>
                    <a:pt x="119" y="24"/>
                  </a:cubicBezTo>
                  <a:cubicBezTo>
                    <a:pt x="119" y="23"/>
                    <a:pt x="118" y="23"/>
                    <a:pt x="118" y="22"/>
                  </a:cubicBezTo>
                  <a:cubicBezTo>
                    <a:pt x="119" y="23"/>
                    <a:pt x="119" y="22"/>
                    <a:pt x="120" y="22"/>
                  </a:cubicBezTo>
                  <a:cubicBezTo>
                    <a:pt x="120" y="22"/>
                    <a:pt x="120" y="23"/>
                    <a:pt x="119" y="23"/>
                  </a:cubicBezTo>
                  <a:cubicBezTo>
                    <a:pt x="120" y="23"/>
                    <a:pt x="122" y="23"/>
                    <a:pt x="120" y="23"/>
                  </a:cubicBezTo>
                  <a:cubicBezTo>
                    <a:pt x="121" y="23"/>
                    <a:pt x="122" y="23"/>
                    <a:pt x="122" y="24"/>
                  </a:cubicBezTo>
                  <a:cubicBezTo>
                    <a:pt x="122" y="24"/>
                    <a:pt x="123" y="25"/>
                    <a:pt x="123" y="25"/>
                  </a:cubicBezTo>
                  <a:cubicBezTo>
                    <a:pt x="123" y="25"/>
                    <a:pt x="122" y="25"/>
                    <a:pt x="122" y="25"/>
                  </a:cubicBezTo>
                  <a:cubicBezTo>
                    <a:pt x="124" y="26"/>
                    <a:pt x="123" y="24"/>
                    <a:pt x="123" y="23"/>
                  </a:cubicBezTo>
                  <a:cubicBezTo>
                    <a:pt x="123" y="24"/>
                    <a:pt x="122" y="22"/>
                    <a:pt x="120" y="22"/>
                  </a:cubicBezTo>
                  <a:cubicBezTo>
                    <a:pt x="121" y="22"/>
                    <a:pt x="120" y="22"/>
                    <a:pt x="120" y="22"/>
                  </a:cubicBezTo>
                  <a:cubicBezTo>
                    <a:pt x="121" y="22"/>
                    <a:pt x="121" y="22"/>
                    <a:pt x="121" y="22"/>
                  </a:cubicBezTo>
                  <a:cubicBezTo>
                    <a:pt x="122" y="22"/>
                    <a:pt x="122" y="22"/>
                    <a:pt x="123" y="22"/>
                  </a:cubicBezTo>
                  <a:cubicBezTo>
                    <a:pt x="122" y="22"/>
                    <a:pt x="123" y="23"/>
                    <a:pt x="122" y="23"/>
                  </a:cubicBezTo>
                  <a:cubicBezTo>
                    <a:pt x="124" y="23"/>
                    <a:pt x="123" y="24"/>
                    <a:pt x="124" y="24"/>
                  </a:cubicBezTo>
                  <a:cubicBezTo>
                    <a:pt x="123" y="24"/>
                    <a:pt x="125" y="24"/>
                    <a:pt x="125" y="25"/>
                  </a:cubicBezTo>
                  <a:cubicBezTo>
                    <a:pt x="125" y="24"/>
                    <a:pt x="126" y="25"/>
                    <a:pt x="127" y="25"/>
                  </a:cubicBezTo>
                  <a:cubicBezTo>
                    <a:pt x="126" y="24"/>
                    <a:pt x="125" y="24"/>
                    <a:pt x="125" y="24"/>
                  </a:cubicBezTo>
                  <a:cubicBezTo>
                    <a:pt x="127" y="24"/>
                    <a:pt x="127" y="25"/>
                    <a:pt x="128" y="25"/>
                  </a:cubicBezTo>
                  <a:cubicBezTo>
                    <a:pt x="128" y="26"/>
                    <a:pt x="126" y="24"/>
                    <a:pt x="126" y="25"/>
                  </a:cubicBezTo>
                  <a:cubicBezTo>
                    <a:pt x="127" y="26"/>
                    <a:pt x="126" y="26"/>
                    <a:pt x="127" y="27"/>
                  </a:cubicBezTo>
                  <a:cubicBezTo>
                    <a:pt x="126" y="26"/>
                    <a:pt x="126" y="27"/>
                    <a:pt x="125" y="26"/>
                  </a:cubicBezTo>
                  <a:cubicBezTo>
                    <a:pt x="125" y="26"/>
                    <a:pt x="126" y="26"/>
                    <a:pt x="126" y="26"/>
                  </a:cubicBezTo>
                  <a:cubicBezTo>
                    <a:pt x="125" y="25"/>
                    <a:pt x="125" y="26"/>
                    <a:pt x="126" y="26"/>
                  </a:cubicBezTo>
                  <a:cubicBezTo>
                    <a:pt x="124" y="26"/>
                    <a:pt x="123" y="25"/>
                    <a:pt x="123" y="26"/>
                  </a:cubicBezTo>
                  <a:cubicBezTo>
                    <a:pt x="124" y="26"/>
                    <a:pt x="124" y="27"/>
                    <a:pt x="124" y="27"/>
                  </a:cubicBezTo>
                  <a:cubicBezTo>
                    <a:pt x="124" y="26"/>
                    <a:pt x="124" y="26"/>
                    <a:pt x="124" y="26"/>
                  </a:cubicBezTo>
                  <a:cubicBezTo>
                    <a:pt x="124" y="26"/>
                    <a:pt x="124" y="26"/>
                    <a:pt x="125" y="26"/>
                  </a:cubicBezTo>
                  <a:cubicBezTo>
                    <a:pt x="124" y="26"/>
                    <a:pt x="125" y="28"/>
                    <a:pt x="125" y="27"/>
                  </a:cubicBezTo>
                  <a:cubicBezTo>
                    <a:pt x="126" y="27"/>
                    <a:pt x="126" y="27"/>
                    <a:pt x="127" y="27"/>
                  </a:cubicBezTo>
                  <a:cubicBezTo>
                    <a:pt x="127" y="27"/>
                    <a:pt x="127" y="26"/>
                    <a:pt x="127" y="26"/>
                  </a:cubicBezTo>
                  <a:cubicBezTo>
                    <a:pt x="128" y="27"/>
                    <a:pt x="127" y="26"/>
                    <a:pt x="127" y="26"/>
                  </a:cubicBezTo>
                  <a:cubicBezTo>
                    <a:pt x="128" y="26"/>
                    <a:pt x="128" y="26"/>
                    <a:pt x="128" y="27"/>
                  </a:cubicBezTo>
                  <a:cubicBezTo>
                    <a:pt x="129" y="26"/>
                    <a:pt x="128" y="26"/>
                    <a:pt x="128" y="26"/>
                  </a:cubicBezTo>
                  <a:cubicBezTo>
                    <a:pt x="130" y="27"/>
                    <a:pt x="132" y="26"/>
                    <a:pt x="134" y="27"/>
                  </a:cubicBezTo>
                  <a:cubicBezTo>
                    <a:pt x="133" y="27"/>
                    <a:pt x="132" y="25"/>
                    <a:pt x="131" y="26"/>
                  </a:cubicBezTo>
                  <a:cubicBezTo>
                    <a:pt x="132" y="25"/>
                    <a:pt x="129" y="25"/>
                    <a:pt x="130" y="24"/>
                  </a:cubicBezTo>
                  <a:cubicBezTo>
                    <a:pt x="131" y="25"/>
                    <a:pt x="132" y="26"/>
                    <a:pt x="133" y="26"/>
                  </a:cubicBezTo>
                  <a:cubicBezTo>
                    <a:pt x="134" y="27"/>
                    <a:pt x="134" y="27"/>
                    <a:pt x="136" y="28"/>
                  </a:cubicBezTo>
                  <a:cubicBezTo>
                    <a:pt x="136" y="26"/>
                    <a:pt x="138" y="27"/>
                    <a:pt x="137" y="26"/>
                  </a:cubicBezTo>
                  <a:cubicBezTo>
                    <a:pt x="138" y="27"/>
                    <a:pt x="139" y="27"/>
                    <a:pt x="140" y="28"/>
                  </a:cubicBezTo>
                  <a:cubicBezTo>
                    <a:pt x="141" y="28"/>
                    <a:pt x="141" y="28"/>
                    <a:pt x="141" y="27"/>
                  </a:cubicBezTo>
                  <a:cubicBezTo>
                    <a:pt x="143" y="28"/>
                    <a:pt x="143" y="28"/>
                    <a:pt x="143" y="28"/>
                  </a:cubicBezTo>
                  <a:cubicBezTo>
                    <a:pt x="142" y="27"/>
                    <a:pt x="142" y="26"/>
                    <a:pt x="143" y="26"/>
                  </a:cubicBezTo>
                  <a:cubicBezTo>
                    <a:pt x="143" y="28"/>
                    <a:pt x="144" y="28"/>
                    <a:pt x="145" y="27"/>
                  </a:cubicBezTo>
                  <a:cubicBezTo>
                    <a:pt x="145" y="27"/>
                    <a:pt x="145" y="28"/>
                    <a:pt x="145" y="28"/>
                  </a:cubicBezTo>
                  <a:cubicBezTo>
                    <a:pt x="145" y="28"/>
                    <a:pt x="146" y="29"/>
                    <a:pt x="147" y="28"/>
                  </a:cubicBezTo>
                  <a:cubicBezTo>
                    <a:pt x="146" y="28"/>
                    <a:pt x="145" y="28"/>
                    <a:pt x="145" y="27"/>
                  </a:cubicBezTo>
                  <a:cubicBezTo>
                    <a:pt x="145" y="27"/>
                    <a:pt x="145" y="27"/>
                    <a:pt x="145" y="27"/>
                  </a:cubicBezTo>
                  <a:cubicBezTo>
                    <a:pt x="144" y="26"/>
                    <a:pt x="144" y="27"/>
                    <a:pt x="143" y="27"/>
                  </a:cubicBezTo>
                  <a:cubicBezTo>
                    <a:pt x="143" y="26"/>
                    <a:pt x="142" y="26"/>
                    <a:pt x="142" y="25"/>
                  </a:cubicBezTo>
                  <a:cubicBezTo>
                    <a:pt x="142" y="25"/>
                    <a:pt x="142" y="25"/>
                    <a:pt x="143" y="25"/>
                  </a:cubicBezTo>
                  <a:cubicBezTo>
                    <a:pt x="143" y="24"/>
                    <a:pt x="143" y="23"/>
                    <a:pt x="141" y="22"/>
                  </a:cubicBezTo>
                  <a:cubicBezTo>
                    <a:pt x="140" y="23"/>
                    <a:pt x="138" y="22"/>
                    <a:pt x="137" y="22"/>
                  </a:cubicBezTo>
                  <a:cubicBezTo>
                    <a:pt x="137" y="21"/>
                    <a:pt x="140" y="22"/>
                    <a:pt x="140" y="22"/>
                  </a:cubicBezTo>
                  <a:cubicBezTo>
                    <a:pt x="139" y="21"/>
                    <a:pt x="141" y="23"/>
                    <a:pt x="141" y="22"/>
                  </a:cubicBezTo>
                  <a:cubicBezTo>
                    <a:pt x="140" y="22"/>
                    <a:pt x="140" y="21"/>
                    <a:pt x="140" y="21"/>
                  </a:cubicBezTo>
                  <a:cubicBezTo>
                    <a:pt x="140" y="21"/>
                    <a:pt x="140" y="21"/>
                    <a:pt x="140" y="21"/>
                  </a:cubicBezTo>
                  <a:cubicBezTo>
                    <a:pt x="140" y="21"/>
                    <a:pt x="142" y="22"/>
                    <a:pt x="141" y="21"/>
                  </a:cubicBezTo>
                  <a:cubicBezTo>
                    <a:pt x="139" y="20"/>
                    <a:pt x="142" y="20"/>
                    <a:pt x="141" y="19"/>
                  </a:cubicBezTo>
                  <a:cubicBezTo>
                    <a:pt x="142" y="19"/>
                    <a:pt x="142" y="20"/>
                    <a:pt x="142" y="20"/>
                  </a:cubicBezTo>
                  <a:cubicBezTo>
                    <a:pt x="142" y="19"/>
                    <a:pt x="142" y="19"/>
                    <a:pt x="142" y="19"/>
                  </a:cubicBezTo>
                  <a:cubicBezTo>
                    <a:pt x="143" y="20"/>
                    <a:pt x="143" y="20"/>
                    <a:pt x="143" y="20"/>
                  </a:cubicBezTo>
                  <a:cubicBezTo>
                    <a:pt x="140" y="18"/>
                    <a:pt x="143" y="19"/>
                    <a:pt x="142" y="19"/>
                  </a:cubicBezTo>
                  <a:cubicBezTo>
                    <a:pt x="142" y="18"/>
                    <a:pt x="140" y="17"/>
                    <a:pt x="139" y="17"/>
                  </a:cubicBezTo>
                  <a:cubicBezTo>
                    <a:pt x="138" y="17"/>
                    <a:pt x="139" y="18"/>
                    <a:pt x="137" y="17"/>
                  </a:cubicBezTo>
                  <a:cubicBezTo>
                    <a:pt x="137" y="16"/>
                    <a:pt x="137" y="16"/>
                    <a:pt x="136" y="15"/>
                  </a:cubicBezTo>
                  <a:cubicBezTo>
                    <a:pt x="136" y="16"/>
                    <a:pt x="135" y="15"/>
                    <a:pt x="134" y="15"/>
                  </a:cubicBezTo>
                  <a:cubicBezTo>
                    <a:pt x="135" y="16"/>
                    <a:pt x="136" y="16"/>
                    <a:pt x="136" y="16"/>
                  </a:cubicBezTo>
                  <a:cubicBezTo>
                    <a:pt x="135" y="16"/>
                    <a:pt x="134" y="15"/>
                    <a:pt x="135" y="17"/>
                  </a:cubicBezTo>
                  <a:cubicBezTo>
                    <a:pt x="134" y="16"/>
                    <a:pt x="134" y="16"/>
                    <a:pt x="134" y="15"/>
                  </a:cubicBezTo>
                  <a:cubicBezTo>
                    <a:pt x="136" y="15"/>
                    <a:pt x="135" y="15"/>
                    <a:pt x="134" y="14"/>
                  </a:cubicBezTo>
                  <a:cubicBezTo>
                    <a:pt x="135" y="14"/>
                    <a:pt x="135" y="14"/>
                    <a:pt x="136" y="15"/>
                  </a:cubicBezTo>
                  <a:cubicBezTo>
                    <a:pt x="137" y="14"/>
                    <a:pt x="136" y="14"/>
                    <a:pt x="137" y="14"/>
                  </a:cubicBezTo>
                  <a:cubicBezTo>
                    <a:pt x="136" y="14"/>
                    <a:pt x="135" y="14"/>
                    <a:pt x="133" y="13"/>
                  </a:cubicBezTo>
                  <a:cubicBezTo>
                    <a:pt x="134" y="13"/>
                    <a:pt x="133" y="12"/>
                    <a:pt x="132" y="12"/>
                  </a:cubicBezTo>
                  <a:cubicBezTo>
                    <a:pt x="131" y="11"/>
                    <a:pt x="129" y="11"/>
                    <a:pt x="128" y="10"/>
                  </a:cubicBezTo>
                  <a:cubicBezTo>
                    <a:pt x="128" y="11"/>
                    <a:pt x="129" y="11"/>
                    <a:pt x="129" y="12"/>
                  </a:cubicBezTo>
                  <a:cubicBezTo>
                    <a:pt x="127" y="11"/>
                    <a:pt x="127" y="12"/>
                    <a:pt x="125" y="11"/>
                  </a:cubicBezTo>
                  <a:cubicBezTo>
                    <a:pt x="125" y="11"/>
                    <a:pt x="126" y="12"/>
                    <a:pt x="126" y="12"/>
                  </a:cubicBezTo>
                  <a:cubicBezTo>
                    <a:pt x="125" y="11"/>
                    <a:pt x="124" y="12"/>
                    <a:pt x="124" y="11"/>
                  </a:cubicBezTo>
                  <a:cubicBezTo>
                    <a:pt x="126" y="11"/>
                    <a:pt x="122" y="11"/>
                    <a:pt x="123" y="11"/>
                  </a:cubicBezTo>
                  <a:cubicBezTo>
                    <a:pt x="124" y="11"/>
                    <a:pt x="126" y="11"/>
                    <a:pt x="127" y="11"/>
                  </a:cubicBezTo>
                  <a:cubicBezTo>
                    <a:pt x="126" y="10"/>
                    <a:pt x="128" y="11"/>
                    <a:pt x="128" y="11"/>
                  </a:cubicBezTo>
                  <a:cubicBezTo>
                    <a:pt x="128" y="11"/>
                    <a:pt x="128" y="10"/>
                    <a:pt x="129" y="10"/>
                  </a:cubicBezTo>
                  <a:cubicBezTo>
                    <a:pt x="128" y="9"/>
                    <a:pt x="127" y="9"/>
                    <a:pt x="126" y="8"/>
                  </a:cubicBezTo>
                  <a:cubicBezTo>
                    <a:pt x="126" y="9"/>
                    <a:pt x="124" y="8"/>
                    <a:pt x="125" y="9"/>
                  </a:cubicBezTo>
                  <a:cubicBezTo>
                    <a:pt x="126" y="9"/>
                    <a:pt x="126" y="9"/>
                    <a:pt x="127" y="9"/>
                  </a:cubicBezTo>
                  <a:cubicBezTo>
                    <a:pt x="127" y="9"/>
                    <a:pt x="126" y="9"/>
                    <a:pt x="127" y="10"/>
                  </a:cubicBezTo>
                  <a:cubicBezTo>
                    <a:pt x="124" y="9"/>
                    <a:pt x="128" y="11"/>
                    <a:pt x="126" y="10"/>
                  </a:cubicBezTo>
                  <a:cubicBezTo>
                    <a:pt x="126" y="10"/>
                    <a:pt x="124" y="9"/>
                    <a:pt x="123" y="9"/>
                  </a:cubicBezTo>
                  <a:cubicBezTo>
                    <a:pt x="124" y="9"/>
                    <a:pt x="124" y="9"/>
                    <a:pt x="124" y="10"/>
                  </a:cubicBezTo>
                  <a:cubicBezTo>
                    <a:pt x="123" y="9"/>
                    <a:pt x="123" y="9"/>
                    <a:pt x="123" y="9"/>
                  </a:cubicBezTo>
                  <a:cubicBezTo>
                    <a:pt x="124" y="9"/>
                    <a:pt x="124" y="8"/>
                    <a:pt x="125" y="8"/>
                  </a:cubicBezTo>
                  <a:cubicBezTo>
                    <a:pt x="124" y="8"/>
                    <a:pt x="122" y="7"/>
                    <a:pt x="121" y="8"/>
                  </a:cubicBezTo>
                  <a:cubicBezTo>
                    <a:pt x="122" y="8"/>
                    <a:pt x="123" y="8"/>
                    <a:pt x="123" y="9"/>
                  </a:cubicBezTo>
                  <a:cubicBezTo>
                    <a:pt x="121" y="8"/>
                    <a:pt x="120" y="8"/>
                    <a:pt x="120" y="8"/>
                  </a:cubicBezTo>
                  <a:cubicBezTo>
                    <a:pt x="120" y="8"/>
                    <a:pt x="119" y="8"/>
                    <a:pt x="119" y="8"/>
                  </a:cubicBezTo>
                  <a:cubicBezTo>
                    <a:pt x="121" y="8"/>
                    <a:pt x="121" y="8"/>
                    <a:pt x="120" y="7"/>
                  </a:cubicBezTo>
                  <a:cubicBezTo>
                    <a:pt x="122" y="8"/>
                    <a:pt x="122" y="8"/>
                    <a:pt x="123" y="8"/>
                  </a:cubicBezTo>
                  <a:cubicBezTo>
                    <a:pt x="123" y="7"/>
                    <a:pt x="123" y="7"/>
                    <a:pt x="123" y="7"/>
                  </a:cubicBezTo>
                  <a:cubicBezTo>
                    <a:pt x="122" y="7"/>
                    <a:pt x="121" y="6"/>
                    <a:pt x="121" y="7"/>
                  </a:cubicBezTo>
                  <a:cubicBezTo>
                    <a:pt x="121" y="7"/>
                    <a:pt x="121" y="7"/>
                    <a:pt x="121" y="7"/>
                  </a:cubicBezTo>
                  <a:cubicBezTo>
                    <a:pt x="119" y="7"/>
                    <a:pt x="121" y="6"/>
                    <a:pt x="119" y="6"/>
                  </a:cubicBezTo>
                  <a:cubicBezTo>
                    <a:pt x="120" y="6"/>
                    <a:pt x="120" y="7"/>
                    <a:pt x="120" y="8"/>
                  </a:cubicBezTo>
                  <a:cubicBezTo>
                    <a:pt x="119" y="7"/>
                    <a:pt x="119" y="7"/>
                    <a:pt x="119" y="7"/>
                  </a:cubicBezTo>
                  <a:cubicBezTo>
                    <a:pt x="119" y="7"/>
                    <a:pt x="119" y="7"/>
                    <a:pt x="119" y="6"/>
                  </a:cubicBezTo>
                  <a:cubicBezTo>
                    <a:pt x="119" y="6"/>
                    <a:pt x="118" y="6"/>
                    <a:pt x="118" y="6"/>
                  </a:cubicBezTo>
                  <a:cubicBezTo>
                    <a:pt x="117" y="6"/>
                    <a:pt x="117" y="6"/>
                    <a:pt x="116" y="6"/>
                  </a:cubicBezTo>
                  <a:cubicBezTo>
                    <a:pt x="116" y="6"/>
                    <a:pt x="115" y="6"/>
                    <a:pt x="114" y="5"/>
                  </a:cubicBezTo>
                  <a:cubicBezTo>
                    <a:pt x="114" y="6"/>
                    <a:pt x="112" y="6"/>
                    <a:pt x="113" y="7"/>
                  </a:cubicBezTo>
                  <a:cubicBezTo>
                    <a:pt x="114" y="7"/>
                    <a:pt x="115" y="7"/>
                    <a:pt x="115" y="7"/>
                  </a:cubicBezTo>
                  <a:cubicBezTo>
                    <a:pt x="114" y="7"/>
                    <a:pt x="114" y="7"/>
                    <a:pt x="115" y="8"/>
                  </a:cubicBezTo>
                  <a:cubicBezTo>
                    <a:pt x="114" y="8"/>
                    <a:pt x="114" y="8"/>
                    <a:pt x="113" y="8"/>
                  </a:cubicBezTo>
                  <a:cubicBezTo>
                    <a:pt x="115" y="7"/>
                    <a:pt x="112" y="6"/>
                    <a:pt x="110" y="6"/>
                  </a:cubicBezTo>
                  <a:cubicBezTo>
                    <a:pt x="111" y="6"/>
                    <a:pt x="109" y="5"/>
                    <a:pt x="110" y="5"/>
                  </a:cubicBezTo>
                  <a:cubicBezTo>
                    <a:pt x="110" y="6"/>
                    <a:pt x="111" y="6"/>
                    <a:pt x="112" y="6"/>
                  </a:cubicBezTo>
                  <a:cubicBezTo>
                    <a:pt x="113" y="6"/>
                    <a:pt x="114" y="5"/>
                    <a:pt x="112" y="5"/>
                  </a:cubicBezTo>
                  <a:cubicBezTo>
                    <a:pt x="113" y="5"/>
                    <a:pt x="112" y="5"/>
                    <a:pt x="112" y="5"/>
                  </a:cubicBezTo>
                  <a:cubicBezTo>
                    <a:pt x="112" y="5"/>
                    <a:pt x="111" y="5"/>
                    <a:pt x="111" y="5"/>
                  </a:cubicBezTo>
                  <a:cubicBezTo>
                    <a:pt x="111" y="5"/>
                    <a:pt x="111" y="5"/>
                    <a:pt x="111" y="5"/>
                  </a:cubicBezTo>
                  <a:cubicBezTo>
                    <a:pt x="110" y="5"/>
                    <a:pt x="113" y="5"/>
                    <a:pt x="111" y="4"/>
                  </a:cubicBezTo>
                  <a:cubicBezTo>
                    <a:pt x="110" y="4"/>
                    <a:pt x="110" y="5"/>
                    <a:pt x="110" y="5"/>
                  </a:cubicBezTo>
                  <a:cubicBezTo>
                    <a:pt x="110" y="5"/>
                    <a:pt x="109" y="5"/>
                    <a:pt x="109" y="4"/>
                  </a:cubicBezTo>
                  <a:cubicBezTo>
                    <a:pt x="110" y="4"/>
                    <a:pt x="111" y="4"/>
                    <a:pt x="109" y="4"/>
                  </a:cubicBezTo>
                  <a:cubicBezTo>
                    <a:pt x="108" y="3"/>
                    <a:pt x="109" y="3"/>
                    <a:pt x="110" y="4"/>
                  </a:cubicBezTo>
                  <a:cubicBezTo>
                    <a:pt x="110" y="4"/>
                    <a:pt x="111" y="4"/>
                    <a:pt x="110" y="4"/>
                  </a:cubicBezTo>
                  <a:cubicBezTo>
                    <a:pt x="109" y="3"/>
                    <a:pt x="109" y="3"/>
                    <a:pt x="107" y="3"/>
                  </a:cubicBezTo>
                  <a:cubicBezTo>
                    <a:pt x="108" y="3"/>
                    <a:pt x="107" y="2"/>
                    <a:pt x="107" y="2"/>
                  </a:cubicBezTo>
                  <a:cubicBezTo>
                    <a:pt x="107" y="3"/>
                    <a:pt x="106" y="3"/>
                    <a:pt x="105" y="2"/>
                  </a:cubicBezTo>
                  <a:cubicBezTo>
                    <a:pt x="104" y="3"/>
                    <a:pt x="106" y="3"/>
                    <a:pt x="106" y="3"/>
                  </a:cubicBezTo>
                  <a:cubicBezTo>
                    <a:pt x="106" y="4"/>
                    <a:pt x="106" y="4"/>
                    <a:pt x="105" y="4"/>
                  </a:cubicBezTo>
                  <a:cubicBezTo>
                    <a:pt x="105" y="4"/>
                    <a:pt x="107" y="4"/>
                    <a:pt x="107" y="5"/>
                  </a:cubicBezTo>
                  <a:cubicBezTo>
                    <a:pt x="105" y="5"/>
                    <a:pt x="104" y="4"/>
                    <a:pt x="103" y="4"/>
                  </a:cubicBezTo>
                  <a:cubicBezTo>
                    <a:pt x="104" y="4"/>
                    <a:pt x="105" y="4"/>
                    <a:pt x="104" y="4"/>
                  </a:cubicBezTo>
                  <a:cubicBezTo>
                    <a:pt x="102" y="4"/>
                    <a:pt x="101" y="4"/>
                    <a:pt x="100" y="4"/>
                  </a:cubicBezTo>
                  <a:cubicBezTo>
                    <a:pt x="100" y="3"/>
                    <a:pt x="100" y="3"/>
                    <a:pt x="99" y="3"/>
                  </a:cubicBezTo>
                  <a:cubicBezTo>
                    <a:pt x="100" y="2"/>
                    <a:pt x="101" y="3"/>
                    <a:pt x="102" y="3"/>
                  </a:cubicBezTo>
                  <a:cubicBezTo>
                    <a:pt x="101" y="3"/>
                    <a:pt x="101" y="3"/>
                    <a:pt x="101" y="3"/>
                  </a:cubicBezTo>
                  <a:cubicBezTo>
                    <a:pt x="103" y="4"/>
                    <a:pt x="102" y="3"/>
                    <a:pt x="103" y="2"/>
                  </a:cubicBezTo>
                  <a:cubicBezTo>
                    <a:pt x="99" y="3"/>
                    <a:pt x="102" y="1"/>
                    <a:pt x="100" y="1"/>
                  </a:cubicBezTo>
                  <a:cubicBezTo>
                    <a:pt x="100" y="1"/>
                    <a:pt x="98" y="0"/>
                    <a:pt x="97" y="1"/>
                  </a:cubicBezTo>
                  <a:cubicBezTo>
                    <a:pt x="98" y="1"/>
                    <a:pt x="99" y="1"/>
                    <a:pt x="100" y="1"/>
                  </a:cubicBezTo>
                  <a:cubicBezTo>
                    <a:pt x="98" y="1"/>
                    <a:pt x="97" y="2"/>
                    <a:pt x="98" y="2"/>
                  </a:cubicBezTo>
                  <a:cubicBezTo>
                    <a:pt x="98" y="2"/>
                    <a:pt x="100" y="2"/>
                    <a:pt x="100" y="2"/>
                  </a:cubicBezTo>
                  <a:cubicBezTo>
                    <a:pt x="100" y="2"/>
                    <a:pt x="100" y="2"/>
                    <a:pt x="100" y="2"/>
                  </a:cubicBezTo>
                  <a:cubicBezTo>
                    <a:pt x="99" y="1"/>
                    <a:pt x="98" y="3"/>
                    <a:pt x="96" y="3"/>
                  </a:cubicBezTo>
                  <a:cubicBezTo>
                    <a:pt x="97" y="2"/>
                    <a:pt x="97" y="2"/>
                    <a:pt x="96" y="2"/>
                  </a:cubicBezTo>
                  <a:cubicBezTo>
                    <a:pt x="95" y="2"/>
                    <a:pt x="97" y="3"/>
                    <a:pt x="95" y="3"/>
                  </a:cubicBezTo>
                  <a:cubicBezTo>
                    <a:pt x="95" y="3"/>
                    <a:pt x="95" y="2"/>
                    <a:pt x="95" y="2"/>
                  </a:cubicBezTo>
                  <a:cubicBezTo>
                    <a:pt x="93" y="2"/>
                    <a:pt x="93" y="2"/>
                    <a:pt x="91" y="2"/>
                  </a:cubicBezTo>
                  <a:cubicBezTo>
                    <a:pt x="91" y="2"/>
                    <a:pt x="92" y="3"/>
                    <a:pt x="91" y="3"/>
                  </a:cubicBezTo>
                  <a:cubicBezTo>
                    <a:pt x="91" y="2"/>
                    <a:pt x="90" y="2"/>
                    <a:pt x="90" y="2"/>
                  </a:cubicBezTo>
                  <a:cubicBezTo>
                    <a:pt x="89" y="3"/>
                    <a:pt x="91" y="3"/>
                    <a:pt x="90" y="3"/>
                  </a:cubicBezTo>
                  <a:cubicBezTo>
                    <a:pt x="89" y="2"/>
                    <a:pt x="88" y="3"/>
                    <a:pt x="88" y="2"/>
                  </a:cubicBezTo>
                  <a:cubicBezTo>
                    <a:pt x="88" y="3"/>
                    <a:pt x="87" y="3"/>
                    <a:pt x="86" y="3"/>
                  </a:cubicBezTo>
                  <a:cubicBezTo>
                    <a:pt x="86" y="3"/>
                    <a:pt x="86" y="3"/>
                    <a:pt x="87" y="3"/>
                  </a:cubicBezTo>
                  <a:cubicBezTo>
                    <a:pt x="85" y="3"/>
                    <a:pt x="85" y="3"/>
                    <a:pt x="85" y="3"/>
                  </a:cubicBezTo>
                  <a:cubicBezTo>
                    <a:pt x="85" y="3"/>
                    <a:pt x="86" y="3"/>
                    <a:pt x="86" y="4"/>
                  </a:cubicBezTo>
                  <a:cubicBezTo>
                    <a:pt x="85" y="4"/>
                    <a:pt x="84" y="3"/>
                    <a:pt x="84" y="3"/>
                  </a:cubicBezTo>
                  <a:cubicBezTo>
                    <a:pt x="86" y="2"/>
                    <a:pt x="86" y="1"/>
                    <a:pt x="87" y="1"/>
                  </a:cubicBezTo>
                  <a:cubicBezTo>
                    <a:pt x="86" y="1"/>
                    <a:pt x="85" y="2"/>
                    <a:pt x="84" y="3"/>
                  </a:cubicBezTo>
                  <a:cubicBezTo>
                    <a:pt x="83" y="2"/>
                    <a:pt x="83" y="2"/>
                    <a:pt x="82" y="3"/>
                  </a:cubicBezTo>
                  <a:cubicBezTo>
                    <a:pt x="81" y="2"/>
                    <a:pt x="80" y="2"/>
                    <a:pt x="81" y="2"/>
                  </a:cubicBezTo>
                  <a:cubicBezTo>
                    <a:pt x="82" y="2"/>
                    <a:pt x="82" y="2"/>
                    <a:pt x="82" y="2"/>
                  </a:cubicBezTo>
                  <a:cubicBezTo>
                    <a:pt x="82" y="2"/>
                    <a:pt x="83" y="2"/>
                    <a:pt x="83" y="1"/>
                  </a:cubicBezTo>
                  <a:cubicBezTo>
                    <a:pt x="82" y="2"/>
                    <a:pt x="81" y="2"/>
                    <a:pt x="80" y="2"/>
                  </a:cubicBezTo>
                  <a:cubicBezTo>
                    <a:pt x="81" y="1"/>
                    <a:pt x="81" y="1"/>
                    <a:pt x="80" y="1"/>
                  </a:cubicBezTo>
                  <a:cubicBezTo>
                    <a:pt x="80" y="1"/>
                    <a:pt x="80" y="2"/>
                    <a:pt x="80" y="2"/>
                  </a:cubicBezTo>
                  <a:cubicBezTo>
                    <a:pt x="80" y="2"/>
                    <a:pt x="79" y="2"/>
                    <a:pt x="79" y="2"/>
                  </a:cubicBezTo>
                  <a:cubicBezTo>
                    <a:pt x="78" y="2"/>
                    <a:pt x="81" y="1"/>
                    <a:pt x="79" y="1"/>
                  </a:cubicBezTo>
                  <a:cubicBezTo>
                    <a:pt x="79" y="2"/>
                    <a:pt x="76" y="3"/>
                    <a:pt x="78" y="3"/>
                  </a:cubicBezTo>
                  <a:cubicBezTo>
                    <a:pt x="76" y="3"/>
                    <a:pt x="77" y="5"/>
                    <a:pt x="74" y="4"/>
                  </a:cubicBezTo>
                  <a:cubicBezTo>
                    <a:pt x="75" y="4"/>
                    <a:pt x="75" y="4"/>
                    <a:pt x="75" y="4"/>
                  </a:cubicBezTo>
                  <a:cubicBezTo>
                    <a:pt x="72" y="5"/>
                    <a:pt x="76" y="5"/>
                    <a:pt x="73" y="6"/>
                  </a:cubicBezTo>
                  <a:cubicBezTo>
                    <a:pt x="73" y="6"/>
                    <a:pt x="74" y="6"/>
                    <a:pt x="76" y="6"/>
                  </a:cubicBezTo>
                  <a:cubicBezTo>
                    <a:pt x="77" y="5"/>
                    <a:pt x="78" y="5"/>
                    <a:pt x="79" y="5"/>
                  </a:cubicBezTo>
                  <a:cubicBezTo>
                    <a:pt x="79" y="5"/>
                    <a:pt x="78" y="5"/>
                    <a:pt x="78" y="4"/>
                  </a:cubicBezTo>
                  <a:cubicBezTo>
                    <a:pt x="78" y="4"/>
                    <a:pt x="77" y="5"/>
                    <a:pt x="77" y="5"/>
                  </a:cubicBezTo>
                  <a:cubicBezTo>
                    <a:pt x="78" y="5"/>
                    <a:pt x="78" y="4"/>
                    <a:pt x="78" y="4"/>
                  </a:cubicBezTo>
                  <a:cubicBezTo>
                    <a:pt x="79" y="4"/>
                    <a:pt x="80" y="4"/>
                    <a:pt x="81" y="4"/>
                  </a:cubicBezTo>
                  <a:cubicBezTo>
                    <a:pt x="80" y="5"/>
                    <a:pt x="80" y="5"/>
                    <a:pt x="80" y="5"/>
                  </a:cubicBezTo>
                  <a:cubicBezTo>
                    <a:pt x="80" y="5"/>
                    <a:pt x="82" y="5"/>
                    <a:pt x="82" y="5"/>
                  </a:cubicBezTo>
                  <a:cubicBezTo>
                    <a:pt x="80" y="5"/>
                    <a:pt x="77" y="6"/>
                    <a:pt x="77" y="6"/>
                  </a:cubicBezTo>
                  <a:cubicBezTo>
                    <a:pt x="76" y="6"/>
                    <a:pt x="74" y="6"/>
                    <a:pt x="72" y="6"/>
                  </a:cubicBezTo>
                  <a:cubicBezTo>
                    <a:pt x="72" y="7"/>
                    <a:pt x="71" y="7"/>
                    <a:pt x="70" y="7"/>
                  </a:cubicBezTo>
                  <a:cubicBezTo>
                    <a:pt x="69" y="7"/>
                    <a:pt x="68" y="7"/>
                    <a:pt x="68" y="8"/>
                  </a:cubicBezTo>
                  <a:cubicBezTo>
                    <a:pt x="68" y="7"/>
                    <a:pt x="67" y="7"/>
                    <a:pt x="67" y="7"/>
                  </a:cubicBezTo>
                  <a:cubicBezTo>
                    <a:pt x="67" y="7"/>
                    <a:pt x="65" y="7"/>
                    <a:pt x="67" y="7"/>
                  </a:cubicBezTo>
                  <a:cubicBezTo>
                    <a:pt x="67" y="6"/>
                    <a:pt x="65" y="7"/>
                    <a:pt x="64" y="7"/>
                  </a:cubicBezTo>
                  <a:cubicBezTo>
                    <a:pt x="66" y="6"/>
                    <a:pt x="63" y="7"/>
                    <a:pt x="63" y="6"/>
                  </a:cubicBezTo>
                  <a:cubicBezTo>
                    <a:pt x="63" y="7"/>
                    <a:pt x="63" y="7"/>
                    <a:pt x="62" y="7"/>
                  </a:cubicBezTo>
                  <a:cubicBezTo>
                    <a:pt x="63" y="8"/>
                    <a:pt x="64" y="8"/>
                    <a:pt x="64" y="8"/>
                  </a:cubicBezTo>
                  <a:cubicBezTo>
                    <a:pt x="64" y="8"/>
                    <a:pt x="65" y="8"/>
                    <a:pt x="66" y="7"/>
                  </a:cubicBezTo>
                  <a:cubicBezTo>
                    <a:pt x="65" y="7"/>
                    <a:pt x="63" y="8"/>
                    <a:pt x="63" y="7"/>
                  </a:cubicBezTo>
                  <a:cubicBezTo>
                    <a:pt x="65" y="7"/>
                    <a:pt x="66" y="6"/>
                    <a:pt x="66" y="7"/>
                  </a:cubicBezTo>
                  <a:cubicBezTo>
                    <a:pt x="66" y="8"/>
                    <a:pt x="64" y="7"/>
                    <a:pt x="64" y="8"/>
                  </a:cubicBezTo>
                  <a:cubicBezTo>
                    <a:pt x="66" y="8"/>
                    <a:pt x="66" y="8"/>
                    <a:pt x="67" y="8"/>
                  </a:cubicBezTo>
                  <a:cubicBezTo>
                    <a:pt x="66" y="8"/>
                    <a:pt x="67" y="9"/>
                    <a:pt x="66" y="9"/>
                  </a:cubicBezTo>
                  <a:cubicBezTo>
                    <a:pt x="67" y="8"/>
                    <a:pt x="65" y="8"/>
                    <a:pt x="64" y="9"/>
                  </a:cubicBezTo>
                  <a:cubicBezTo>
                    <a:pt x="62" y="9"/>
                    <a:pt x="61" y="10"/>
                    <a:pt x="61" y="10"/>
                  </a:cubicBezTo>
                  <a:cubicBezTo>
                    <a:pt x="61" y="10"/>
                    <a:pt x="61" y="10"/>
                    <a:pt x="61" y="11"/>
                  </a:cubicBezTo>
                  <a:cubicBezTo>
                    <a:pt x="62" y="10"/>
                    <a:pt x="62" y="12"/>
                    <a:pt x="62" y="12"/>
                  </a:cubicBezTo>
                  <a:cubicBezTo>
                    <a:pt x="61" y="12"/>
                    <a:pt x="61" y="12"/>
                    <a:pt x="61" y="12"/>
                  </a:cubicBezTo>
                  <a:cubicBezTo>
                    <a:pt x="61" y="12"/>
                    <a:pt x="62" y="12"/>
                    <a:pt x="62" y="12"/>
                  </a:cubicBezTo>
                  <a:cubicBezTo>
                    <a:pt x="61" y="12"/>
                    <a:pt x="61" y="12"/>
                    <a:pt x="61" y="12"/>
                  </a:cubicBezTo>
                  <a:cubicBezTo>
                    <a:pt x="61" y="12"/>
                    <a:pt x="62" y="11"/>
                    <a:pt x="61" y="11"/>
                  </a:cubicBezTo>
                  <a:cubicBezTo>
                    <a:pt x="60" y="11"/>
                    <a:pt x="60" y="12"/>
                    <a:pt x="60" y="12"/>
                  </a:cubicBezTo>
                  <a:cubicBezTo>
                    <a:pt x="61" y="11"/>
                    <a:pt x="60" y="9"/>
                    <a:pt x="60" y="9"/>
                  </a:cubicBezTo>
                  <a:cubicBezTo>
                    <a:pt x="62" y="8"/>
                    <a:pt x="63" y="7"/>
                    <a:pt x="62" y="7"/>
                  </a:cubicBezTo>
                  <a:cubicBezTo>
                    <a:pt x="62" y="7"/>
                    <a:pt x="60" y="7"/>
                    <a:pt x="60" y="8"/>
                  </a:cubicBezTo>
                  <a:cubicBezTo>
                    <a:pt x="61" y="8"/>
                    <a:pt x="61" y="7"/>
                    <a:pt x="62" y="7"/>
                  </a:cubicBezTo>
                  <a:cubicBezTo>
                    <a:pt x="60" y="9"/>
                    <a:pt x="60" y="9"/>
                    <a:pt x="60" y="10"/>
                  </a:cubicBezTo>
                  <a:cubicBezTo>
                    <a:pt x="59" y="10"/>
                    <a:pt x="57" y="11"/>
                    <a:pt x="56" y="12"/>
                  </a:cubicBezTo>
                  <a:cubicBezTo>
                    <a:pt x="56" y="11"/>
                    <a:pt x="55" y="12"/>
                    <a:pt x="54" y="12"/>
                  </a:cubicBezTo>
                  <a:cubicBezTo>
                    <a:pt x="56" y="11"/>
                    <a:pt x="59" y="9"/>
                    <a:pt x="58" y="8"/>
                  </a:cubicBezTo>
                  <a:cubicBezTo>
                    <a:pt x="57" y="9"/>
                    <a:pt x="57" y="9"/>
                    <a:pt x="56" y="9"/>
                  </a:cubicBezTo>
                  <a:cubicBezTo>
                    <a:pt x="56" y="10"/>
                    <a:pt x="57" y="9"/>
                    <a:pt x="57" y="10"/>
                  </a:cubicBezTo>
                  <a:cubicBezTo>
                    <a:pt x="55" y="11"/>
                    <a:pt x="55" y="10"/>
                    <a:pt x="55" y="10"/>
                  </a:cubicBezTo>
                  <a:cubicBezTo>
                    <a:pt x="55" y="11"/>
                    <a:pt x="54" y="12"/>
                    <a:pt x="52" y="13"/>
                  </a:cubicBezTo>
                  <a:cubicBezTo>
                    <a:pt x="54" y="12"/>
                    <a:pt x="52" y="12"/>
                    <a:pt x="53" y="12"/>
                  </a:cubicBezTo>
                  <a:cubicBezTo>
                    <a:pt x="54" y="11"/>
                    <a:pt x="55" y="10"/>
                    <a:pt x="55" y="9"/>
                  </a:cubicBezTo>
                  <a:cubicBezTo>
                    <a:pt x="54" y="10"/>
                    <a:pt x="53" y="10"/>
                    <a:pt x="52" y="10"/>
                  </a:cubicBezTo>
                  <a:cubicBezTo>
                    <a:pt x="52" y="11"/>
                    <a:pt x="53" y="11"/>
                    <a:pt x="54" y="11"/>
                  </a:cubicBezTo>
                  <a:cubicBezTo>
                    <a:pt x="53" y="11"/>
                    <a:pt x="52" y="12"/>
                    <a:pt x="52" y="12"/>
                  </a:cubicBezTo>
                  <a:cubicBezTo>
                    <a:pt x="52" y="11"/>
                    <a:pt x="50" y="12"/>
                    <a:pt x="52" y="11"/>
                  </a:cubicBezTo>
                  <a:cubicBezTo>
                    <a:pt x="51" y="11"/>
                    <a:pt x="50" y="12"/>
                    <a:pt x="49" y="12"/>
                  </a:cubicBezTo>
                  <a:cubicBezTo>
                    <a:pt x="49" y="11"/>
                    <a:pt x="51" y="11"/>
                    <a:pt x="51" y="11"/>
                  </a:cubicBezTo>
                  <a:cubicBezTo>
                    <a:pt x="50" y="10"/>
                    <a:pt x="49" y="12"/>
                    <a:pt x="48" y="13"/>
                  </a:cubicBezTo>
                  <a:cubicBezTo>
                    <a:pt x="49" y="12"/>
                    <a:pt x="47" y="12"/>
                    <a:pt x="48" y="12"/>
                  </a:cubicBezTo>
                  <a:cubicBezTo>
                    <a:pt x="48" y="12"/>
                    <a:pt x="50" y="10"/>
                    <a:pt x="49" y="10"/>
                  </a:cubicBezTo>
                  <a:cubicBezTo>
                    <a:pt x="48" y="11"/>
                    <a:pt x="47" y="12"/>
                    <a:pt x="46" y="11"/>
                  </a:cubicBezTo>
                  <a:cubicBezTo>
                    <a:pt x="47" y="11"/>
                    <a:pt x="48" y="11"/>
                    <a:pt x="47" y="11"/>
                  </a:cubicBezTo>
                  <a:cubicBezTo>
                    <a:pt x="46" y="11"/>
                    <a:pt x="45" y="13"/>
                    <a:pt x="44" y="13"/>
                  </a:cubicBezTo>
                  <a:cubicBezTo>
                    <a:pt x="44" y="13"/>
                    <a:pt x="43" y="14"/>
                    <a:pt x="43" y="14"/>
                  </a:cubicBezTo>
                  <a:cubicBezTo>
                    <a:pt x="45" y="13"/>
                    <a:pt x="45" y="12"/>
                    <a:pt x="47" y="12"/>
                  </a:cubicBezTo>
                  <a:cubicBezTo>
                    <a:pt x="46" y="13"/>
                    <a:pt x="47" y="12"/>
                    <a:pt x="47" y="13"/>
                  </a:cubicBezTo>
                  <a:cubicBezTo>
                    <a:pt x="46" y="13"/>
                    <a:pt x="46" y="14"/>
                    <a:pt x="46" y="14"/>
                  </a:cubicBezTo>
                  <a:cubicBezTo>
                    <a:pt x="48" y="12"/>
                    <a:pt x="48" y="15"/>
                    <a:pt x="50" y="13"/>
                  </a:cubicBezTo>
                  <a:cubicBezTo>
                    <a:pt x="49" y="13"/>
                    <a:pt x="49" y="12"/>
                    <a:pt x="49" y="13"/>
                  </a:cubicBezTo>
                  <a:cubicBezTo>
                    <a:pt x="49" y="12"/>
                    <a:pt x="50" y="12"/>
                    <a:pt x="50" y="12"/>
                  </a:cubicBezTo>
                  <a:cubicBezTo>
                    <a:pt x="50" y="13"/>
                    <a:pt x="51" y="12"/>
                    <a:pt x="51" y="12"/>
                  </a:cubicBezTo>
                  <a:cubicBezTo>
                    <a:pt x="51" y="13"/>
                    <a:pt x="51" y="13"/>
                    <a:pt x="51" y="14"/>
                  </a:cubicBezTo>
                  <a:cubicBezTo>
                    <a:pt x="50" y="14"/>
                    <a:pt x="48" y="16"/>
                    <a:pt x="49" y="14"/>
                  </a:cubicBezTo>
                  <a:cubicBezTo>
                    <a:pt x="47" y="15"/>
                    <a:pt x="48" y="16"/>
                    <a:pt x="47" y="16"/>
                  </a:cubicBezTo>
                  <a:cubicBezTo>
                    <a:pt x="47" y="15"/>
                    <a:pt x="48" y="14"/>
                    <a:pt x="47" y="15"/>
                  </a:cubicBezTo>
                  <a:cubicBezTo>
                    <a:pt x="46" y="16"/>
                    <a:pt x="45" y="18"/>
                    <a:pt x="43" y="18"/>
                  </a:cubicBezTo>
                  <a:cubicBezTo>
                    <a:pt x="43" y="19"/>
                    <a:pt x="42" y="20"/>
                    <a:pt x="41" y="21"/>
                  </a:cubicBezTo>
                  <a:cubicBezTo>
                    <a:pt x="41" y="21"/>
                    <a:pt x="40" y="21"/>
                    <a:pt x="40" y="21"/>
                  </a:cubicBezTo>
                  <a:cubicBezTo>
                    <a:pt x="41" y="20"/>
                    <a:pt x="40" y="20"/>
                    <a:pt x="41" y="20"/>
                  </a:cubicBezTo>
                  <a:cubicBezTo>
                    <a:pt x="43" y="19"/>
                    <a:pt x="43" y="18"/>
                    <a:pt x="43" y="18"/>
                  </a:cubicBezTo>
                  <a:cubicBezTo>
                    <a:pt x="42" y="17"/>
                    <a:pt x="42" y="17"/>
                    <a:pt x="43" y="16"/>
                  </a:cubicBezTo>
                  <a:cubicBezTo>
                    <a:pt x="42" y="17"/>
                    <a:pt x="41" y="18"/>
                    <a:pt x="42" y="18"/>
                  </a:cubicBezTo>
                  <a:cubicBezTo>
                    <a:pt x="42" y="18"/>
                    <a:pt x="42" y="19"/>
                    <a:pt x="41" y="20"/>
                  </a:cubicBezTo>
                  <a:cubicBezTo>
                    <a:pt x="42" y="18"/>
                    <a:pt x="40" y="20"/>
                    <a:pt x="39" y="20"/>
                  </a:cubicBezTo>
                  <a:cubicBezTo>
                    <a:pt x="41" y="19"/>
                    <a:pt x="42" y="18"/>
                    <a:pt x="40" y="18"/>
                  </a:cubicBezTo>
                  <a:cubicBezTo>
                    <a:pt x="41" y="18"/>
                    <a:pt x="39" y="20"/>
                    <a:pt x="39" y="19"/>
                  </a:cubicBezTo>
                  <a:cubicBezTo>
                    <a:pt x="41" y="18"/>
                    <a:pt x="40" y="18"/>
                    <a:pt x="42" y="17"/>
                  </a:cubicBezTo>
                  <a:cubicBezTo>
                    <a:pt x="42" y="16"/>
                    <a:pt x="41" y="17"/>
                    <a:pt x="40" y="17"/>
                  </a:cubicBezTo>
                  <a:cubicBezTo>
                    <a:pt x="41" y="16"/>
                    <a:pt x="42" y="15"/>
                    <a:pt x="41" y="16"/>
                  </a:cubicBezTo>
                  <a:cubicBezTo>
                    <a:pt x="40" y="17"/>
                    <a:pt x="40" y="17"/>
                    <a:pt x="40" y="18"/>
                  </a:cubicBezTo>
                  <a:cubicBezTo>
                    <a:pt x="39" y="18"/>
                    <a:pt x="38" y="19"/>
                    <a:pt x="38" y="20"/>
                  </a:cubicBezTo>
                  <a:cubicBezTo>
                    <a:pt x="37" y="20"/>
                    <a:pt x="38" y="19"/>
                    <a:pt x="38" y="19"/>
                  </a:cubicBezTo>
                  <a:cubicBezTo>
                    <a:pt x="37" y="19"/>
                    <a:pt x="36" y="19"/>
                    <a:pt x="36" y="20"/>
                  </a:cubicBezTo>
                  <a:cubicBezTo>
                    <a:pt x="37" y="19"/>
                    <a:pt x="37" y="19"/>
                    <a:pt x="38" y="19"/>
                  </a:cubicBezTo>
                  <a:cubicBezTo>
                    <a:pt x="37" y="20"/>
                    <a:pt x="36" y="20"/>
                    <a:pt x="36" y="20"/>
                  </a:cubicBezTo>
                  <a:cubicBezTo>
                    <a:pt x="37" y="21"/>
                    <a:pt x="39" y="20"/>
                    <a:pt x="39" y="21"/>
                  </a:cubicBezTo>
                  <a:cubicBezTo>
                    <a:pt x="39" y="20"/>
                    <a:pt x="36" y="23"/>
                    <a:pt x="37" y="21"/>
                  </a:cubicBezTo>
                  <a:cubicBezTo>
                    <a:pt x="35" y="22"/>
                    <a:pt x="35" y="24"/>
                    <a:pt x="36" y="23"/>
                  </a:cubicBezTo>
                  <a:cubicBezTo>
                    <a:pt x="37" y="22"/>
                    <a:pt x="36" y="24"/>
                    <a:pt x="37" y="22"/>
                  </a:cubicBezTo>
                  <a:cubicBezTo>
                    <a:pt x="38" y="22"/>
                    <a:pt x="38" y="22"/>
                    <a:pt x="37" y="23"/>
                  </a:cubicBezTo>
                  <a:cubicBezTo>
                    <a:pt x="37" y="23"/>
                    <a:pt x="35" y="24"/>
                    <a:pt x="35" y="25"/>
                  </a:cubicBezTo>
                  <a:cubicBezTo>
                    <a:pt x="35" y="24"/>
                    <a:pt x="36" y="24"/>
                    <a:pt x="36" y="24"/>
                  </a:cubicBezTo>
                  <a:cubicBezTo>
                    <a:pt x="34" y="26"/>
                    <a:pt x="35" y="24"/>
                    <a:pt x="33" y="25"/>
                  </a:cubicBezTo>
                  <a:cubicBezTo>
                    <a:pt x="34" y="26"/>
                    <a:pt x="33" y="27"/>
                    <a:pt x="34" y="27"/>
                  </a:cubicBezTo>
                  <a:cubicBezTo>
                    <a:pt x="33" y="28"/>
                    <a:pt x="33" y="27"/>
                    <a:pt x="32" y="28"/>
                  </a:cubicBezTo>
                  <a:cubicBezTo>
                    <a:pt x="33" y="28"/>
                    <a:pt x="33" y="28"/>
                    <a:pt x="33" y="28"/>
                  </a:cubicBezTo>
                  <a:cubicBezTo>
                    <a:pt x="33" y="29"/>
                    <a:pt x="33" y="29"/>
                    <a:pt x="33" y="29"/>
                  </a:cubicBezTo>
                  <a:cubicBezTo>
                    <a:pt x="33" y="27"/>
                    <a:pt x="31" y="30"/>
                    <a:pt x="31" y="29"/>
                  </a:cubicBezTo>
                  <a:cubicBezTo>
                    <a:pt x="31" y="28"/>
                    <a:pt x="31" y="29"/>
                    <a:pt x="32" y="28"/>
                  </a:cubicBezTo>
                  <a:cubicBezTo>
                    <a:pt x="31" y="28"/>
                    <a:pt x="30" y="27"/>
                    <a:pt x="29" y="28"/>
                  </a:cubicBezTo>
                  <a:cubicBezTo>
                    <a:pt x="29" y="29"/>
                    <a:pt x="27" y="30"/>
                    <a:pt x="27" y="32"/>
                  </a:cubicBezTo>
                  <a:cubicBezTo>
                    <a:pt x="27" y="31"/>
                    <a:pt x="27" y="31"/>
                    <a:pt x="27" y="30"/>
                  </a:cubicBezTo>
                  <a:cubicBezTo>
                    <a:pt x="28" y="30"/>
                    <a:pt x="28" y="29"/>
                    <a:pt x="29" y="29"/>
                  </a:cubicBezTo>
                  <a:cubicBezTo>
                    <a:pt x="29" y="28"/>
                    <a:pt x="27" y="30"/>
                    <a:pt x="27" y="31"/>
                  </a:cubicBezTo>
                  <a:cubicBezTo>
                    <a:pt x="26" y="31"/>
                    <a:pt x="26" y="31"/>
                    <a:pt x="26" y="31"/>
                  </a:cubicBezTo>
                  <a:cubicBezTo>
                    <a:pt x="27" y="30"/>
                    <a:pt x="28" y="27"/>
                    <a:pt x="27" y="28"/>
                  </a:cubicBezTo>
                  <a:cubicBezTo>
                    <a:pt x="26" y="30"/>
                    <a:pt x="25" y="32"/>
                    <a:pt x="24" y="34"/>
                  </a:cubicBezTo>
                  <a:cubicBezTo>
                    <a:pt x="24" y="34"/>
                    <a:pt x="24" y="34"/>
                    <a:pt x="24" y="34"/>
                  </a:cubicBezTo>
                  <a:cubicBezTo>
                    <a:pt x="23" y="34"/>
                    <a:pt x="22" y="35"/>
                    <a:pt x="22" y="35"/>
                  </a:cubicBezTo>
                  <a:cubicBezTo>
                    <a:pt x="22" y="34"/>
                    <a:pt x="21" y="36"/>
                    <a:pt x="21" y="37"/>
                  </a:cubicBezTo>
                  <a:cubicBezTo>
                    <a:pt x="20" y="36"/>
                    <a:pt x="20" y="36"/>
                    <a:pt x="20" y="36"/>
                  </a:cubicBezTo>
                  <a:cubicBezTo>
                    <a:pt x="21" y="35"/>
                    <a:pt x="21" y="35"/>
                    <a:pt x="22" y="34"/>
                  </a:cubicBezTo>
                  <a:cubicBezTo>
                    <a:pt x="22" y="35"/>
                    <a:pt x="23" y="33"/>
                    <a:pt x="23" y="33"/>
                  </a:cubicBezTo>
                  <a:cubicBezTo>
                    <a:pt x="21" y="35"/>
                    <a:pt x="19" y="37"/>
                    <a:pt x="18" y="37"/>
                  </a:cubicBezTo>
                  <a:cubicBezTo>
                    <a:pt x="19" y="36"/>
                    <a:pt x="19" y="36"/>
                    <a:pt x="19" y="36"/>
                  </a:cubicBezTo>
                  <a:cubicBezTo>
                    <a:pt x="18" y="35"/>
                    <a:pt x="18" y="35"/>
                    <a:pt x="18" y="35"/>
                  </a:cubicBezTo>
                  <a:cubicBezTo>
                    <a:pt x="17" y="37"/>
                    <a:pt x="18" y="38"/>
                    <a:pt x="18" y="38"/>
                  </a:cubicBezTo>
                  <a:cubicBezTo>
                    <a:pt x="17" y="38"/>
                    <a:pt x="18" y="39"/>
                    <a:pt x="17" y="40"/>
                  </a:cubicBezTo>
                  <a:cubicBezTo>
                    <a:pt x="17" y="39"/>
                    <a:pt x="17" y="39"/>
                    <a:pt x="17" y="39"/>
                  </a:cubicBezTo>
                  <a:cubicBezTo>
                    <a:pt x="17" y="38"/>
                    <a:pt x="17" y="38"/>
                    <a:pt x="17" y="37"/>
                  </a:cubicBezTo>
                  <a:cubicBezTo>
                    <a:pt x="16" y="39"/>
                    <a:pt x="16" y="40"/>
                    <a:pt x="16" y="40"/>
                  </a:cubicBezTo>
                  <a:cubicBezTo>
                    <a:pt x="16" y="40"/>
                    <a:pt x="17" y="40"/>
                    <a:pt x="17" y="40"/>
                  </a:cubicBezTo>
                  <a:cubicBezTo>
                    <a:pt x="16" y="41"/>
                    <a:pt x="17" y="40"/>
                    <a:pt x="16" y="42"/>
                  </a:cubicBezTo>
                  <a:cubicBezTo>
                    <a:pt x="16" y="40"/>
                    <a:pt x="14" y="43"/>
                    <a:pt x="14" y="43"/>
                  </a:cubicBezTo>
                  <a:cubicBezTo>
                    <a:pt x="15" y="43"/>
                    <a:pt x="15" y="42"/>
                    <a:pt x="15" y="42"/>
                  </a:cubicBezTo>
                  <a:cubicBezTo>
                    <a:pt x="15" y="44"/>
                    <a:pt x="14" y="43"/>
                    <a:pt x="13" y="44"/>
                  </a:cubicBezTo>
                  <a:cubicBezTo>
                    <a:pt x="14" y="44"/>
                    <a:pt x="14" y="43"/>
                    <a:pt x="15" y="44"/>
                  </a:cubicBezTo>
                  <a:cubicBezTo>
                    <a:pt x="14" y="46"/>
                    <a:pt x="14" y="47"/>
                    <a:pt x="14" y="47"/>
                  </a:cubicBezTo>
                  <a:cubicBezTo>
                    <a:pt x="15" y="46"/>
                    <a:pt x="14" y="46"/>
                    <a:pt x="15" y="45"/>
                  </a:cubicBezTo>
                  <a:cubicBezTo>
                    <a:pt x="15" y="45"/>
                    <a:pt x="14" y="46"/>
                    <a:pt x="15" y="47"/>
                  </a:cubicBezTo>
                  <a:cubicBezTo>
                    <a:pt x="15" y="45"/>
                    <a:pt x="15" y="46"/>
                    <a:pt x="16" y="45"/>
                  </a:cubicBezTo>
                  <a:cubicBezTo>
                    <a:pt x="16" y="44"/>
                    <a:pt x="17" y="43"/>
                    <a:pt x="17" y="42"/>
                  </a:cubicBezTo>
                  <a:cubicBezTo>
                    <a:pt x="17" y="43"/>
                    <a:pt x="16" y="45"/>
                    <a:pt x="16" y="46"/>
                  </a:cubicBezTo>
                  <a:cubicBezTo>
                    <a:pt x="15" y="46"/>
                    <a:pt x="16" y="45"/>
                    <a:pt x="15" y="46"/>
                  </a:cubicBezTo>
                  <a:cubicBezTo>
                    <a:pt x="15" y="46"/>
                    <a:pt x="15" y="47"/>
                    <a:pt x="15" y="47"/>
                  </a:cubicBezTo>
                  <a:cubicBezTo>
                    <a:pt x="16" y="45"/>
                    <a:pt x="16" y="47"/>
                    <a:pt x="16" y="46"/>
                  </a:cubicBezTo>
                  <a:cubicBezTo>
                    <a:pt x="16" y="46"/>
                    <a:pt x="17" y="45"/>
                    <a:pt x="17" y="44"/>
                  </a:cubicBezTo>
                  <a:cubicBezTo>
                    <a:pt x="17" y="45"/>
                    <a:pt x="16" y="46"/>
                    <a:pt x="17" y="47"/>
                  </a:cubicBezTo>
                  <a:cubicBezTo>
                    <a:pt x="17" y="46"/>
                    <a:pt x="17" y="45"/>
                    <a:pt x="18" y="45"/>
                  </a:cubicBezTo>
                  <a:cubicBezTo>
                    <a:pt x="17" y="44"/>
                    <a:pt x="18" y="42"/>
                    <a:pt x="19" y="42"/>
                  </a:cubicBezTo>
                  <a:cubicBezTo>
                    <a:pt x="18" y="43"/>
                    <a:pt x="19" y="42"/>
                    <a:pt x="19" y="43"/>
                  </a:cubicBezTo>
                  <a:cubicBezTo>
                    <a:pt x="19" y="43"/>
                    <a:pt x="18" y="44"/>
                    <a:pt x="18" y="44"/>
                  </a:cubicBezTo>
                  <a:cubicBezTo>
                    <a:pt x="19" y="45"/>
                    <a:pt x="17" y="46"/>
                    <a:pt x="18" y="47"/>
                  </a:cubicBezTo>
                  <a:cubicBezTo>
                    <a:pt x="16" y="48"/>
                    <a:pt x="16" y="49"/>
                    <a:pt x="16" y="50"/>
                  </a:cubicBezTo>
                  <a:cubicBezTo>
                    <a:pt x="16" y="50"/>
                    <a:pt x="17" y="51"/>
                    <a:pt x="17" y="51"/>
                  </a:cubicBezTo>
                  <a:cubicBezTo>
                    <a:pt x="16" y="53"/>
                    <a:pt x="14" y="54"/>
                    <a:pt x="14" y="53"/>
                  </a:cubicBezTo>
                  <a:cubicBezTo>
                    <a:pt x="15" y="53"/>
                    <a:pt x="15" y="52"/>
                    <a:pt x="15" y="52"/>
                  </a:cubicBezTo>
                  <a:cubicBezTo>
                    <a:pt x="15" y="52"/>
                    <a:pt x="15" y="53"/>
                    <a:pt x="15" y="53"/>
                  </a:cubicBezTo>
                  <a:cubicBezTo>
                    <a:pt x="16" y="51"/>
                    <a:pt x="17" y="53"/>
                    <a:pt x="16" y="52"/>
                  </a:cubicBezTo>
                  <a:cubicBezTo>
                    <a:pt x="15" y="53"/>
                    <a:pt x="15" y="49"/>
                    <a:pt x="15" y="51"/>
                  </a:cubicBezTo>
                  <a:cubicBezTo>
                    <a:pt x="14" y="51"/>
                    <a:pt x="14" y="51"/>
                    <a:pt x="15" y="50"/>
                  </a:cubicBezTo>
                  <a:cubicBezTo>
                    <a:pt x="15" y="49"/>
                    <a:pt x="16" y="48"/>
                    <a:pt x="17" y="47"/>
                  </a:cubicBezTo>
                  <a:cubicBezTo>
                    <a:pt x="16" y="47"/>
                    <a:pt x="16" y="48"/>
                    <a:pt x="16" y="47"/>
                  </a:cubicBezTo>
                  <a:cubicBezTo>
                    <a:pt x="15" y="48"/>
                    <a:pt x="15" y="50"/>
                    <a:pt x="15" y="50"/>
                  </a:cubicBezTo>
                  <a:cubicBezTo>
                    <a:pt x="15" y="49"/>
                    <a:pt x="15" y="48"/>
                    <a:pt x="15" y="48"/>
                  </a:cubicBezTo>
                  <a:cubicBezTo>
                    <a:pt x="15" y="49"/>
                    <a:pt x="14" y="49"/>
                    <a:pt x="14" y="51"/>
                  </a:cubicBezTo>
                  <a:cubicBezTo>
                    <a:pt x="13" y="50"/>
                    <a:pt x="13" y="51"/>
                    <a:pt x="12" y="52"/>
                  </a:cubicBezTo>
                  <a:cubicBezTo>
                    <a:pt x="12" y="52"/>
                    <a:pt x="12" y="52"/>
                    <a:pt x="12" y="52"/>
                  </a:cubicBezTo>
                  <a:cubicBezTo>
                    <a:pt x="13" y="52"/>
                    <a:pt x="13" y="51"/>
                    <a:pt x="13" y="51"/>
                  </a:cubicBezTo>
                  <a:cubicBezTo>
                    <a:pt x="13" y="52"/>
                    <a:pt x="14" y="50"/>
                    <a:pt x="14" y="51"/>
                  </a:cubicBezTo>
                  <a:cubicBezTo>
                    <a:pt x="13" y="53"/>
                    <a:pt x="14" y="52"/>
                    <a:pt x="14" y="54"/>
                  </a:cubicBezTo>
                  <a:cubicBezTo>
                    <a:pt x="14" y="53"/>
                    <a:pt x="14" y="54"/>
                    <a:pt x="13" y="54"/>
                  </a:cubicBezTo>
                  <a:cubicBezTo>
                    <a:pt x="13" y="55"/>
                    <a:pt x="12" y="56"/>
                    <a:pt x="13" y="56"/>
                  </a:cubicBezTo>
                  <a:cubicBezTo>
                    <a:pt x="13" y="56"/>
                    <a:pt x="13" y="55"/>
                    <a:pt x="13" y="55"/>
                  </a:cubicBezTo>
                  <a:cubicBezTo>
                    <a:pt x="13" y="56"/>
                    <a:pt x="12" y="57"/>
                    <a:pt x="12" y="57"/>
                  </a:cubicBezTo>
                  <a:cubicBezTo>
                    <a:pt x="12" y="57"/>
                    <a:pt x="12" y="56"/>
                    <a:pt x="12" y="56"/>
                  </a:cubicBezTo>
                  <a:cubicBezTo>
                    <a:pt x="13" y="54"/>
                    <a:pt x="14" y="53"/>
                    <a:pt x="14" y="51"/>
                  </a:cubicBezTo>
                  <a:cubicBezTo>
                    <a:pt x="13" y="53"/>
                    <a:pt x="12" y="54"/>
                    <a:pt x="12" y="55"/>
                  </a:cubicBezTo>
                  <a:cubicBezTo>
                    <a:pt x="11" y="55"/>
                    <a:pt x="11" y="57"/>
                    <a:pt x="11" y="57"/>
                  </a:cubicBezTo>
                  <a:cubicBezTo>
                    <a:pt x="10" y="57"/>
                    <a:pt x="10" y="57"/>
                    <a:pt x="10" y="57"/>
                  </a:cubicBezTo>
                  <a:cubicBezTo>
                    <a:pt x="11" y="57"/>
                    <a:pt x="11" y="56"/>
                    <a:pt x="11" y="56"/>
                  </a:cubicBezTo>
                  <a:cubicBezTo>
                    <a:pt x="11" y="56"/>
                    <a:pt x="10" y="56"/>
                    <a:pt x="10" y="56"/>
                  </a:cubicBezTo>
                  <a:cubicBezTo>
                    <a:pt x="10" y="57"/>
                    <a:pt x="10" y="58"/>
                    <a:pt x="10" y="58"/>
                  </a:cubicBezTo>
                  <a:cubicBezTo>
                    <a:pt x="11" y="57"/>
                    <a:pt x="10" y="59"/>
                    <a:pt x="10" y="59"/>
                  </a:cubicBezTo>
                  <a:cubicBezTo>
                    <a:pt x="11" y="58"/>
                    <a:pt x="12" y="57"/>
                    <a:pt x="11" y="56"/>
                  </a:cubicBezTo>
                  <a:cubicBezTo>
                    <a:pt x="12" y="56"/>
                    <a:pt x="12" y="56"/>
                    <a:pt x="12" y="56"/>
                  </a:cubicBezTo>
                  <a:cubicBezTo>
                    <a:pt x="11" y="57"/>
                    <a:pt x="12" y="58"/>
                    <a:pt x="11" y="59"/>
                  </a:cubicBezTo>
                  <a:cubicBezTo>
                    <a:pt x="12" y="57"/>
                    <a:pt x="11" y="58"/>
                    <a:pt x="11" y="59"/>
                  </a:cubicBezTo>
                  <a:cubicBezTo>
                    <a:pt x="11" y="60"/>
                    <a:pt x="11" y="61"/>
                    <a:pt x="10" y="63"/>
                  </a:cubicBezTo>
                  <a:cubicBezTo>
                    <a:pt x="10" y="64"/>
                    <a:pt x="9" y="65"/>
                    <a:pt x="9" y="67"/>
                  </a:cubicBezTo>
                  <a:cubicBezTo>
                    <a:pt x="9" y="66"/>
                    <a:pt x="10" y="66"/>
                    <a:pt x="10" y="66"/>
                  </a:cubicBezTo>
                  <a:cubicBezTo>
                    <a:pt x="9" y="67"/>
                    <a:pt x="10" y="66"/>
                    <a:pt x="10" y="68"/>
                  </a:cubicBezTo>
                  <a:cubicBezTo>
                    <a:pt x="9" y="67"/>
                    <a:pt x="8" y="69"/>
                    <a:pt x="7" y="68"/>
                  </a:cubicBezTo>
                  <a:cubicBezTo>
                    <a:pt x="8" y="66"/>
                    <a:pt x="8" y="68"/>
                    <a:pt x="9" y="67"/>
                  </a:cubicBezTo>
                  <a:cubicBezTo>
                    <a:pt x="8" y="67"/>
                    <a:pt x="9" y="65"/>
                    <a:pt x="10" y="65"/>
                  </a:cubicBezTo>
                  <a:cubicBezTo>
                    <a:pt x="9" y="65"/>
                    <a:pt x="10" y="63"/>
                    <a:pt x="9" y="63"/>
                  </a:cubicBezTo>
                  <a:cubicBezTo>
                    <a:pt x="9" y="64"/>
                    <a:pt x="8" y="67"/>
                    <a:pt x="8" y="66"/>
                  </a:cubicBezTo>
                  <a:cubicBezTo>
                    <a:pt x="9" y="64"/>
                    <a:pt x="8" y="65"/>
                    <a:pt x="8" y="66"/>
                  </a:cubicBezTo>
                  <a:cubicBezTo>
                    <a:pt x="8" y="64"/>
                    <a:pt x="8" y="65"/>
                    <a:pt x="7" y="65"/>
                  </a:cubicBezTo>
                  <a:cubicBezTo>
                    <a:pt x="8" y="63"/>
                    <a:pt x="7" y="63"/>
                    <a:pt x="7" y="62"/>
                  </a:cubicBezTo>
                  <a:cubicBezTo>
                    <a:pt x="7" y="62"/>
                    <a:pt x="8" y="61"/>
                    <a:pt x="8" y="61"/>
                  </a:cubicBezTo>
                  <a:cubicBezTo>
                    <a:pt x="8" y="60"/>
                    <a:pt x="9" y="61"/>
                    <a:pt x="9" y="59"/>
                  </a:cubicBezTo>
                  <a:cubicBezTo>
                    <a:pt x="8" y="59"/>
                    <a:pt x="10" y="58"/>
                    <a:pt x="9" y="58"/>
                  </a:cubicBezTo>
                  <a:cubicBezTo>
                    <a:pt x="10" y="57"/>
                    <a:pt x="10" y="57"/>
                    <a:pt x="10" y="57"/>
                  </a:cubicBezTo>
                  <a:cubicBezTo>
                    <a:pt x="10" y="57"/>
                    <a:pt x="10" y="55"/>
                    <a:pt x="10" y="55"/>
                  </a:cubicBezTo>
                  <a:cubicBezTo>
                    <a:pt x="9" y="57"/>
                    <a:pt x="10" y="54"/>
                    <a:pt x="9" y="55"/>
                  </a:cubicBezTo>
                  <a:cubicBezTo>
                    <a:pt x="9" y="57"/>
                    <a:pt x="8" y="58"/>
                    <a:pt x="8" y="59"/>
                  </a:cubicBezTo>
                  <a:cubicBezTo>
                    <a:pt x="7" y="61"/>
                    <a:pt x="6" y="63"/>
                    <a:pt x="6" y="63"/>
                  </a:cubicBezTo>
                  <a:cubicBezTo>
                    <a:pt x="5" y="64"/>
                    <a:pt x="5" y="64"/>
                    <a:pt x="5" y="64"/>
                  </a:cubicBezTo>
                  <a:cubicBezTo>
                    <a:pt x="6" y="64"/>
                    <a:pt x="6" y="64"/>
                    <a:pt x="7" y="64"/>
                  </a:cubicBezTo>
                  <a:cubicBezTo>
                    <a:pt x="6" y="64"/>
                    <a:pt x="6" y="66"/>
                    <a:pt x="7" y="66"/>
                  </a:cubicBezTo>
                  <a:cubicBezTo>
                    <a:pt x="7" y="65"/>
                    <a:pt x="7" y="65"/>
                    <a:pt x="7" y="65"/>
                  </a:cubicBezTo>
                  <a:cubicBezTo>
                    <a:pt x="7" y="65"/>
                    <a:pt x="7" y="65"/>
                    <a:pt x="7" y="65"/>
                  </a:cubicBezTo>
                  <a:cubicBezTo>
                    <a:pt x="7" y="65"/>
                    <a:pt x="7" y="64"/>
                    <a:pt x="7" y="64"/>
                  </a:cubicBezTo>
                  <a:cubicBezTo>
                    <a:pt x="7" y="67"/>
                    <a:pt x="8" y="66"/>
                    <a:pt x="7" y="68"/>
                  </a:cubicBezTo>
                  <a:cubicBezTo>
                    <a:pt x="7" y="67"/>
                    <a:pt x="7" y="69"/>
                    <a:pt x="6" y="69"/>
                  </a:cubicBezTo>
                  <a:cubicBezTo>
                    <a:pt x="6" y="68"/>
                    <a:pt x="6" y="68"/>
                    <a:pt x="6" y="68"/>
                  </a:cubicBezTo>
                  <a:cubicBezTo>
                    <a:pt x="5" y="70"/>
                    <a:pt x="7" y="70"/>
                    <a:pt x="7" y="72"/>
                  </a:cubicBezTo>
                  <a:cubicBezTo>
                    <a:pt x="7" y="71"/>
                    <a:pt x="7" y="71"/>
                    <a:pt x="8" y="71"/>
                  </a:cubicBezTo>
                  <a:cubicBezTo>
                    <a:pt x="8" y="70"/>
                    <a:pt x="7" y="70"/>
                    <a:pt x="7" y="70"/>
                  </a:cubicBezTo>
                  <a:cubicBezTo>
                    <a:pt x="8" y="70"/>
                    <a:pt x="8" y="70"/>
                    <a:pt x="8" y="70"/>
                  </a:cubicBezTo>
                  <a:cubicBezTo>
                    <a:pt x="8" y="72"/>
                    <a:pt x="7" y="72"/>
                    <a:pt x="7" y="73"/>
                  </a:cubicBezTo>
                  <a:cubicBezTo>
                    <a:pt x="7" y="73"/>
                    <a:pt x="7" y="74"/>
                    <a:pt x="6" y="74"/>
                  </a:cubicBezTo>
                  <a:cubicBezTo>
                    <a:pt x="7" y="73"/>
                    <a:pt x="7" y="73"/>
                    <a:pt x="7" y="72"/>
                  </a:cubicBezTo>
                  <a:cubicBezTo>
                    <a:pt x="6" y="73"/>
                    <a:pt x="6" y="75"/>
                    <a:pt x="6" y="75"/>
                  </a:cubicBezTo>
                  <a:cubicBezTo>
                    <a:pt x="5" y="73"/>
                    <a:pt x="6" y="76"/>
                    <a:pt x="6" y="77"/>
                  </a:cubicBezTo>
                  <a:cubicBezTo>
                    <a:pt x="6" y="77"/>
                    <a:pt x="8" y="78"/>
                    <a:pt x="7" y="80"/>
                  </a:cubicBezTo>
                  <a:cubicBezTo>
                    <a:pt x="7" y="77"/>
                    <a:pt x="6" y="80"/>
                    <a:pt x="6" y="79"/>
                  </a:cubicBezTo>
                  <a:cubicBezTo>
                    <a:pt x="6" y="79"/>
                    <a:pt x="6" y="78"/>
                    <a:pt x="6" y="77"/>
                  </a:cubicBezTo>
                  <a:cubicBezTo>
                    <a:pt x="5" y="78"/>
                    <a:pt x="5" y="77"/>
                    <a:pt x="5" y="78"/>
                  </a:cubicBezTo>
                  <a:cubicBezTo>
                    <a:pt x="5" y="78"/>
                    <a:pt x="5" y="79"/>
                    <a:pt x="5" y="80"/>
                  </a:cubicBezTo>
                  <a:cubicBezTo>
                    <a:pt x="5" y="81"/>
                    <a:pt x="5" y="80"/>
                    <a:pt x="4" y="81"/>
                  </a:cubicBezTo>
                  <a:cubicBezTo>
                    <a:pt x="4" y="81"/>
                    <a:pt x="4" y="81"/>
                    <a:pt x="4" y="80"/>
                  </a:cubicBezTo>
                  <a:cubicBezTo>
                    <a:pt x="4" y="80"/>
                    <a:pt x="5" y="81"/>
                    <a:pt x="4" y="79"/>
                  </a:cubicBezTo>
                  <a:cubicBezTo>
                    <a:pt x="5" y="79"/>
                    <a:pt x="5" y="79"/>
                    <a:pt x="5" y="79"/>
                  </a:cubicBezTo>
                  <a:cubicBezTo>
                    <a:pt x="5" y="77"/>
                    <a:pt x="4" y="79"/>
                    <a:pt x="4" y="77"/>
                  </a:cubicBezTo>
                  <a:cubicBezTo>
                    <a:pt x="5" y="76"/>
                    <a:pt x="5" y="77"/>
                    <a:pt x="6" y="76"/>
                  </a:cubicBezTo>
                  <a:cubicBezTo>
                    <a:pt x="5" y="75"/>
                    <a:pt x="5" y="73"/>
                    <a:pt x="6" y="72"/>
                  </a:cubicBezTo>
                  <a:cubicBezTo>
                    <a:pt x="6" y="73"/>
                    <a:pt x="6" y="73"/>
                    <a:pt x="7" y="72"/>
                  </a:cubicBezTo>
                  <a:cubicBezTo>
                    <a:pt x="6" y="72"/>
                    <a:pt x="6" y="71"/>
                    <a:pt x="5" y="71"/>
                  </a:cubicBezTo>
                  <a:cubicBezTo>
                    <a:pt x="5" y="72"/>
                    <a:pt x="3" y="72"/>
                    <a:pt x="4" y="73"/>
                  </a:cubicBezTo>
                  <a:cubicBezTo>
                    <a:pt x="3" y="74"/>
                    <a:pt x="3" y="76"/>
                    <a:pt x="3" y="77"/>
                  </a:cubicBezTo>
                  <a:cubicBezTo>
                    <a:pt x="3" y="76"/>
                    <a:pt x="3" y="76"/>
                    <a:pt x="2" y="76"/>
                  </a:cubicBezTo>
                  <a:cubicBezTo>
                    <a:pt x="2" y="78"/>
                    <a:pt x="3" y="76"/>
                    <a:pt x="3" y="77"/>
                  </a:cubicBezTo>
                  <a:cubicBezTo>
                    <a:pt x="3" y="78"/>
                    <a:pt x="2" y="78"/>
                    <a:pt x="2" y="77"/>
                  </a:cubicBezTo>
                  <a:cubicBezTo>
                    <a:pt x="2" y="78"/>
                    <a:pt x="1" y="80"/>
                    <a:pt x="1" y="81"/>
                  </a:cubicBezTo>
                  <a:cubicBezTo>
                    <a:pt x="1" y="81"/>
                    <a:pt x="1" y="80"/>
                    <a:pt x="2" y="80"/>
                  </a:cubicBezTo>
                  <a:cubicBezTo>
                    <a:pt x="2" y="80"/>
                    <a:pt x="2" y="80"/>
                    <a:pt x="2" y="81"/>
                  </a:cubicBezTo>
                  <a:cubicBezTo>
                    <a:pt x="2" y="79"/>
                    <a:pt x="2" y="79"/>
                    <a:pt x="2" y="78"/>
                  </a:cubicBezTo>
                  <a:cubicBezTo>
                    <a:pt x="2" y="78"/>
                    <a:pt x="2" y="78"/>
                    <a:pt x="2" y="78"/>
                  </a:cubicBezTo>
                  <a:cubicBezTo>
                    <a:pt x="2" y="79"/>
                    <a:pt x="2" y="79"/>
                    <a:pt x="2" y="81"/>
                  </a:cubicBezTo>
                  <a:cubicBezTo>
                    <a:pt x="2" y="82"/>
                    <a:pt x="3" y="80"/>
                    <a:pt x="3" y="82"/>
                  </a:cubicBezTo>
                  <a:cubicBezTo>
                    <a:pt x="2" y="83"/>
                    <a:pt x="3" y="83"/>
                    <a:pt x="3" y="84"/>
                  </a:cubicBezTo>
                  <a:cubicBezTo>
                    <a:pt x="3" y="84"/>
                    <a:pt x="3" y="85"/>
                    <a:pt x="3" y="85"/>
                  </a:cubicBezTo>
                  <a:cubicBezTo>
                    <a:pt x="3" y="84"/>
                    <a:pt x="2" y="84"/>
                    <a:pt x="2" y="84"/>
                  </a:cubicBezTo>
                  <a:cubicBezTo>
                    <a:pt x="2" y="85"/>
                    <a:pt x="2" y="86"/>
                    <a:pt x="2" y="86"/>
                  </a:cubicBezTo>
                  <a:cubicBezTo>
                    <a:pt x="3" y="86"/>
                    <a:pt x="3" y="83"/>
                    <a:pt x="4" y="84"/>
                  </a:cubicBezTo>
                  <a:cubicBezTo>
                    <a:pt x="4" y="85"/>
                    <a:pt x="4" y="85"/>
                    <a:pt x="3" y="85"/>
                  </a:cubicBezTo>
                  <a:cubicBezTo>
                    <a:pt x="3" y="87"/>
                    <a:pt x="4" y="86"/>
                    <a:pt x="4" y="86"/>
                  </a:cubicBezTo>
                  <a:cubicBezTo>
                    <a:pt x="4" y="87"/>
                    <a:pt x="3" y="87"/>
                    <a:pt x="3" y="88"/>
                  </a:cubicBezTo>
                  <a:cubicBezTo>
                    <a:pt x="3" y="88"/>
                    <a:pt x="3" y="88"/>
                    <a:pt x="4" y="88"/>
                  </a:cubicBezTo>
                  <a:cubicBezTo>
                    <a:pt x="4" y="88"/>
                    <a:pt x="4" y="86"/>
                    <a:pt x="5" y="85"/>
                  </a:cubicBezTo>
                  <a:cubicBezTo>
                    <a:pt x="4" y="87"/>
                    <a:pt x="4" y="88"/>
                    <a:pt x="4" y="89"/>
                  </a:cubicBezTo>
                  <a:cubicBezTo>
                    <a:pt x="5" y="90"/>
                    <a:pt x="5" y="91"/>
                    <a:pt x="5" y="92"/>
                  </a:cubicBezTo>
                  <a:cubicBezTo>
                    <a:pt x="6" y="91"/>
                    <a:pt x="6" y="95"/>
                    <a:pt x="6" y="92"/>
                  </a:cubicBezTo>
                  <a:cubicBezTo>
                    <a:pt x="6" y="93"/>
                    <a:pt x="7" y="93"/>
                    <a:pt x="7" y="93"/>
                  </a:cubicBezTo>
                  <a:cubicBezTo>
                    <a:pt x="6" y="93"/>
                    <a:pt x="6" y="95"/>
                    <a:pt x="6" y="95"/>
                  </a:cubicBezTo>
                  <a:cubicBezTo>
                    <a:pt x="6" y="95"/>
                    <a:pt x="6" y="95"/>
                    <a:pt x="6" y="94"/>
                  </a:cubicBezTo>
                  <a:cubicBezTo>
                    <a:pt x="7" y="95"/>
                    <a:pt x="5" y="94"/>
                    <a:pt x="6" y="93"/>
                  </a:cubicBezTo>
                  <a:cubicBezTo>
                    <a:pt x="5" y="93"/>
                    <a:pt x="5" y="93"/>
                    <a:pt x="5" y="92"/>
                  </a:cubicBezTo>
                  <a:cubicBezTo>
                    <a:pt x="4" y="94"/>
                    <a:pt x="5" y="94"/>
                    <a:pt x="5" y="95"/>
                  </a:cubicBezTo>
                  <a:cubicBezTo>
                    <a:pt x="4" y="94"/>
                    <a:pt x="4" y="94"/>
                    <a:pt x="4" y="93"/>
                  </a:cubicBezTo>
                  <a:cubicBezTo>
                    <a:pt x="4" y="95"/>
                    <a:pt x="4" y="95"/>
                    <a:pt x="3" y="94"/>
                  </a:cubicBezTo>
                  <a:cubicBezTo>
                    <a:pt x="3" y="95"/>
                    <a:pt x="3" y="95"/>
                    <a:pt x="3" y="96"/>
                  </a:cubicBezTo>
                  <a:cubicBezTo>
                    <a:pt x="3" y="96"/>
                    <a:pt x="4" y="96"/>
                    <a:pt x="4" y="97"/>
                  </a:cubicBezTo>
                  <a:cubicBezTo>
                    <a:pt x="3" y="97"/>
                    <a:pt x="3" y="96"/>
                    <a:pt x="3" y="95"/>
                  </a:cubicBezTo>
                  <a:cubicBezTo>
                    <a:pt x="3" y="94"/>
                    <a:pt x="2" y="92"/>
                    <a:pt x="2" y="93"/>
                  </a:cubicBezTo>
                  <a:cubicBezTo>
                    <a:pt x="2" y="93"/>
                    <a:pt x="2" y="94"/>
                    <a:pt x="2" y="93"/>
                  </a:cubicBezTo>
                  <a:cubicBezTo>
                    <a:pt x="2" y="94"/>
                    <a:pt x="2" y="96"/>
                    <a:pt x="1" y="94"/>
                  </a:cubicBezTo>
                  <a:cubicBezTo>
                    <a:pt x="1" y="96"/>
                    <a:pt x="2" y="99"/>
                    <a:pt x="2" y="97"/>
                  </a:cubicBezTo>
                  <a:cubicBezTo>
                    <a:pt x="2" y="98"/>
                    <a:pt x="3" y="97"/>
                    <a:pt x="3" y="98"/>
                  </a:cubicBezTo>
                  <a:cubicBezTo>
                    <a:pt x="3" y="98"/>
                    <a:pt x="2" y="99"/>
                    <a:pt x="2" y="99"/>
                  </a:cubicBezTo>
                  <a:cubicBezTo>
                    <a:pt x="2" y="98"/>
                    <a:pt x="1" y="98"/>
                    <a:pt x="1" y="98"/>
                  </a:cubicBezTo>
                  <a:cubicBezTo>
                    <a:pt x="2" y="99"/>
                    <a:pt x="1" y="100"/>
                    <a:pt x="0" y="98"/>
                  </a:cubicBezTo>
                  <a:cubicBezTo>
                    <a:pt x="0" y="99"/>
                    <a:pt x="1" y="100"/>
                    <a:pt x="0" y="101"/>
                  </a:cubicBezTo>
                  <a:cubicBezTo>
                    <a:pt x="0" y="100"/>
                    <a:pt x="0" y="100"/>
                    <a:pt x="0" y="101"/>
                  </a:cubicBezTo>
                  <a:cubicBezTo>
                    <a:pt x="0" y="101"/>
                    <a:pt x="0" y="102"/>
                    <a:pt x="1" y="102"/>
                  </a:cubicBezTo>
                  <a:cubicBezTo>
                    <a:pt x="0" y="99"/>
                    <a:pt x="1" y="100"/>
                    <a:pt x="2" y="99"/>
                  </a:cubicBezTo>
                  <a:cubicBezTo>
                    <a:pt x="1" y="101"/>
                    <a:pt x="3" y="102"/>
                    <a:pt x="3" y="104"/>
                  </a:cubicBezTo>
                  <a:cubicBezTo>
                    <a:pt x="4" y="104"/>
                    <a:pt x="3" y="104"/>
                    <a:pt x="4" y="105"/>
                  </a:cubicBezTo>
                  <a:cubicBezTo>
                    <a:pt x="4" y="104"/>
                    <a:pt x="4" y="103"/>
                    <a:pt x="4" y="103"/>
                  </a:cubicBezTo>
                  <a:cubicBezTo>
                    <a:pt x="4" y="103"/>
                    <a:pt x="4" y="104"/>
                    <a:pt x="4" y="104"/>
                  </a:cubicBezTo>
                  <a:cubicBezTo>
                    <a:pt x="5" y="104"/>
                    <a:pt x="5" y="102"/>
                    <a:pt x="5" y="102"/>
                  </a:cubicBezTo>
                  <a:cubicBezTo>
                    <a:pt x="5" y="104"/>
                    <a:pt x="6" y="102"/>
                    <a:pt x="6" y="103"/>
                  </a:cubicBezTo>
                  <a:cubicBezTo>
                    <a:pt x="6" y="104"/>
                    <a:pt x="7" y="105"/>
                    <a:pt x="7" y="106"/>
                  </a:cubicBezTo>
                  <a:cubicBezTo>
                    <a:pt x="6" y="105"/>
                    <a:pt x="6" y="103"/>
                    <a:pt x="5" y="103"/>
                  </a:cubicBezTo>
                  <a:cubicBezTo>
                    <a:pt x="5" y="103"/>
                    <a:pt x="5" y="103"/>
                    <a:pt x="5" y="104"/>
                  </a:cubicBezTo>
                  <a:cubicBezTo>
                    <a:pt x="6" y="104"/>
                    <a:pt x="6" y="106"/>
                    <a:pt x="6" y="107"/>
                  </a:cubicBezTo>
                  <a:cubicBezTo>
                    <a:pt x="6" y="106"/>
                    <a:pt x="6" y="108"/>
                    <a:pt x="6" y="108"/>
                  </a:cubicBezTo>
                  <a:cubicBezTo>
                    <a:pt x="6" y="108"/>
                    <a:pt x="6" y="108"/>
                    <a:pt x="6" y="107"/>
                  </a:cubicBezTo>
                  <a:cubicBezTo>
                    <a:pt x="5" y="106"/>
                    <a:pt x="5" y="105"/>
                    <a:pt x="4" y="104"/>
                  </a:cubicBezTo>
                  <a:cubicBezTo>
                    <a:pt x="4" y="106"/>
                    <a:pt x="5" y="107"/>
                    <a:pt x="5" y="108"/>
                  </a:cubicBezTo>
                  <a:cubicBezTo>
                    <a:pt x="6" y="109"/>
                    <a:pt x="7" y="109"/>
                    <a:pt x="8" y="111"/>
                  </a:cubicBezTo>
                  <a:cubicBezTo>
                    <a:pt x="7" y="111"/>
                    <a:pt x="7" y="110"/>
                    <a:pt x="7" y="110"/>
                  </a:cubicBezTo>
                  <a:cubicBezTo>
                    <a:pt x="7" y="111"/>
                    <a:pt x="6" y="111"/>
                    <a:pt x="6" y="112"/>
                  </a:cubicBezTo>
                  <a:cubicBezTo>
                    <a:pt x="7" y="112"/>
                    <a:pt x="7" y="111"/>
                    <a:pt x="7" y="111"/>
                  </a:cubicBezTo>
                  <a:cubicBezTo>
                    <a:pt x="7" y="113"/>
                    <a:pt x="8" y="111"/>
                    <a:pt x="8" y="113"/>
                  </a:cubicBezTo>
                  <a:cubicBezTo>
                    <a:pt x="8" y="113"/>
                    <a:pt x="8" y="113"/>
                    <a:pt x="8" y="113"/>
                  </a:cubicBezTo>
                  <a:cubicBezTo>
                    <a:pt x="8" y="114"/>
                    <a:pt x="8" y="114"/>
                    <a:pt x="8" y="114"/>
                  </a:cubicBezTo>
                  <a:cubicBezTo>
                    <a:pt x="7" y="114"/>
                    <a:pt x="8" y="112"/>
                    <a:pt x="7" y="112"/>
                  </a:cubicBezTo>
                  <a:cubicBezTo>
                    <a:pt x="7" y="114"/>
                    <a:pt x="8" y="115"/>
                    <a:pt x="8" y="116"/>
                  </a:cubicBezTo>
                  <a:cubicBezTo>
                    <a:pt x="7" y="114"/>
                    <a:pt x="7" y="113"/>
                    <a:pt x="6" y="111"/>
                  </a:cubicBezTo>
                  <a:cubicBezTo>
                    <a:pt x="6" y="111"/>
                    <a:pt x="6" y="111"/>
                    <a:pt x="6" y="110"/>
                  </a:cubicBezTo>
                  <a:cubicBezTo>
                    <a:pt x="6" y="107"/>
                    <a:pt x="4" y="108"/>
                    <a:pt x="5" y="107"/>
                  </a:cubicBezTo>
                  <a:cubicBezTo>
                    <a:pt x="4" y="107"/>
                    <a:pt x="4" y="107"/>
                    <a:pt x="4" y="106"/>
                  </a:cubicBezTo>
                  <a:cubicBezTo>
                    <a:pt x="4" y="107"/>
                    <a:pt x="4" y="108"/>
                    <a:pt x="4" y="109"/>
                  </a:cubicBezTo>
                  <a:cubicBezTo>
                    <a:pt x="4" y="109"/>
                    <a:pt x="5" y="108"/>
                    <a:pt x="5" y="109"/>
                  </a:cubicBezTo>
                  <a:cubicBezTo>
                    <a:pt x="5" y="110"/>
                    <a:pt x="5" y="112"/>
                    <a:pt x="4" y="111"/>
                  </a:cubicBezTo>
                  <a:cubicBezTo>
                    <a:pt x="4" y="112"/>
                    <a:pt x="5" y="112"/>
                    <a:pt x="5" y="113"/>
                  </a:cubicBezTo>
                  <a:cubicBezTo>
                    <a:pt x="6" y="113"/>
                    <a:pt x="5" y="112"/>
                    <a:pt x="5" y="112"/>
                  </a:cubicBezTo>
                  <a:cubicBezTo>
                    <a:pt x="5" y="113"/>
                    <a:pt x="5" y="113"/>
                    <a:pt x="6" y="113"/>
                  </a:cubicBezTo>
                  <a:cubicBezTo>
                    <a:pt x="5" y="114"/>
                    <a:pt x="5" y="114"/>
                    <a:pt x="5" y="115"/>
                  </a:cubicBezTo>
                  <a:cubicBezTo>
                    <a:pt x="5" y="114"/>
                    <a:pt x="6" y="118"/>
                    <a:pt x="6" y="116"/>
                  </a:cubicBezTo>
                  <a:cubicBezTo>
                    <a:pt x="6" y="115"/>
                    <a:pt x="6" y="113"/>
                    <a:pt x="6" y="112"/>
                  </a:cubicBezTo>
                  <a:cubicBezTo>
                    <a:pt x="6" y="115"/>
                    <a:pt x="7" y="116"/>
                    <a:pt x="8" y="118"/>
                  </a:cubicBezTo>
                  <a:cubicBezTo>
                    <a:pt x="8" y="118"/>
                    <a:pt x="8" y="116"/>
                    <a:pt x="7" y="116"/>
                  </a:cubicBezTo>
                  <a:cubicBezTo>
                    <a:pt x="7" y="117"/>
                    <a:pt x="8" y="118"/>
                    <a:pt x="7" y="118"/>
                  </a:cubicBezTo>
                  <a:cubicBezTo>
                    <a:pt x="7" y="118"/>
                    <a:pt x="7" y="117"/>
                    <a:pt x="6" y="116"/>
                  </a:cubicBezTo>
                  <a:cubicBezTo>
                    <a:pt x="7" y="117"/>
                    <a:pt x="5" y="116"/>
                    <a:pt x="6" y="117"/>
                  </a:cubicBezTo>
                  <a:cubicBezTo>
                    <a:pt x="6" y="118"/>
                    <a:pt x="6" y="116"/>
                    <a:pt x="7" y="118"/>
                  </a:cubicBezTo>
                  <a:cubicBezTo>
                    <a:pt x="7" y="118"/>
                    <a:pt x="7" y="119"/>
                    <a:pt x="7" y="119"/>
                  </a:cubicBezTo>
                  <a:cubicBezTo>
                    <a:pt x="7" y="119"/>
                    <a:pt x="7" y="119"/>
                    <a:pt x="8" y="119"/>
                  </a:cubicBezTo>
                  <a:cubicBezTo>
                    <a:pt x="6" y="120"/>
                    <a:pt x="8" y="120"/>
                    <a:pt x="8" y="121"/>
                  </a:cubicBezTo>
                  <a:cubicBezTo>
                    <a:pt x="8" y="121"/>
                    <a:pt x="8" y="121"/>
                    <a:pt x="7" y="121"/>
                  </a:cubicBezTo>
                  <a:cubicBezTo>
                    <a:pt x="8" y="122"/>
                    <a:pt x="8" y="122"/>
                    <a:pt x="9" y="123"/>
                  </a:cubicBezTo>
                  <a:cubicBezTo>
                    <a:pt x="9" y="123"/>
                    <a:pt x="9" y="123"/>
                    <a:pt x="10" y="123"/>
                  </a:cubicBezTo>
                  <a:cubicBezTo>
                    <a:pt x="10" y="123"/>
                    <a:pt x="10" y="122"/>
                    <a:pt x="10" y="122"/>
                  </a:cubicBezTo>
                  <a:cubicBezTo>
                    <a:pt x="10" y="122"/>
                    <a:pt x="10" y="122"/>
                    <a:pt x="11" y="123"/>
                  </a:cubicBezTo>
                  <a:cubicBezTo>
                    <a:pt x="10" y="123"/>
                    <a:pt x="10" y="125"/>
                    <a:pt x="9" y="124"/>
                  </a:cubicBezTo>
                  <a:cubicBezTo>
                    <a:pt x="10" y="126"/>
                    <a:pt x="10" y="126"/>
                    <a:pt x="11" y="127"/>
                  </a:cubicBezTo>
                  <a:cubicBezTo>
                    <a:pt x="11" y="126"/>
                    <a:pt x="11" y="126"/>
                    <a:pt x="10" y="125"/>
                  </a:cubicBezTo>
                  <a:cubicBezTo>
                    <a:pt x="11" y="126"/>
                    <a:pt x="10" y="125"/>
                    <a:pt x="11" y="124"/>
                  </a:cubicBezTo>
                  <a:cubicBezTo>
                    <a:pt x="11" y="126"/>
                    <a:pt x="11" y="124"/>
                    <a:pt x="11" y="125"/>
                  </a:cubicBezTo>
                  <a:cubicBezTo>
                    <a:pt x="12" y="127"/>
                    <a:pt x="10" y="124"/>
                    <a:pt x="11" y="126"/>
                  </a:cubicBezTo>
                  <a:cubicBezTo>
                    <a:pt x="11" y="127"/>
                    <a:pt x="11" y="127"/>
                    <a:pt x="12" y="129"/>
                  </a:cubicBezTo>
                  <a:cubicBezTo>
                    <a:pt x="13" y="129"/>
                    <a:pt x="12" y="129"/>
                    <a:pt x="12" y="130"/>
                  </a:cubicBezTo>
                  <a:cubicBezTo>
                    <a:pt x="12" y="129"/>
                    <a:pt x="12" y="129"/>
                    <a:pt x="12" y="128"/>
                  </a:cubicBezTo>
                  <a:cubicBezTo>
                    <a:pt x="12" y="128"/>
                    <a:pt x="12" y="129"/>
                    <a:pt x="12" y="129"/>
                  </a:cubicBezTo>
                  <a:cubicBezTo>
                    <a:pt x="11" y="127"/>
                    <a:pt x="11" y="128"/>
                    <a:pt x="10" y="127"/>
                  </a:cubicBezTo>
                  <a:cubicBezTo>
                    <a:pt x="10" y="127"/>
                    <a:pt x="10" y="126"/>
                    <a:pt x="9" y="125"/>
                  </a:cubicBezTo>
                  <a:cubicBezTo>
                    <a:pt x="9" y="124"/>
                    <a:pt x="9" y="123"/>
                    <a:pt x="9" y="124"/>
                  </a:cubicBezTo>
                  <a:cubicBezTo>
                    <a:pt x="9" y="125"/>
                    <a:pt x="10" y="127"/>
                    <a:pt x="10" y="127"/>
                  </a:cubicBezTo>
                  <a:cubicBezTo>
                    <a:pt x="9" y="126"/>
                    <a:pt x="9" y="125"/>
                    <a:pt x="7" y="123"/>
                  </a:cubicBezTo>
                  <a:cubicBezTo>
                    <a:pt x="8" y="124"/>
                    <a:pt x="8" y="123"/>
                    <a:pt x="8" y="122"/>
                  </a:cubicBezTo>
                  <a:cubicBezTo>
                    <a:pt x="8" y="122"/>
                    <a:pt x="7" y="121"/>
                    <a:pt x="7" y="120"/>
                  </a:cubicBezTo>
                  <a:cubicBezTo>
                    <a:pt x="6" y="119"/>
                    <a:pt x="6" y="118"/>
                    <a:pt x="6" y="119"/>
                  </a:cubicBezTo>
                  <a:cubicBezTo>
                    <a:pt x="7" y="119"/>
                    <a:pt x="7" y="121"/>
                    <a:pt x="7" y="122"/>
                  </a:cubicBezTo>
                  <a:cubicBezTo>
                    <a:pt x="7" y="122"/>
                    <a:pt x="8" y="122"/>
                    <a:pt x="8" y="123"/>
                  </a:cubicBezTo>
                  <a:cubicBezTo>
                    <a:pt x="7" y="123"/>
                    <a:pt x="7" y="122"/>
                    <a:pt x="6" y="122"/>
                  </a:cubicBezTo>
                  <a:cubicBezTo>
                    <a:pt x="6" y="120"/>
                    <a:pt x="7" y="121"/>
                    <a:pt x="6" y="120"/>
                  </a:cubicBezTo>
                  <a:cubicBezTo>
                    <a:pt x="5" y="119"/>
                    <a:pt x="6" y="122"/>
                    <a:pt x="6" y="123"/>
                  </a:cubicBezTo>
                  <a:cubicBezTo>
                    <a:pt x="6" y="123"/>
                    <a:pt x="6" y="123"/>
                    <a:pt x="6" y="123"/>
                  </a:cubicBezTo>
                  <a:cubicBezTo>
                    <a:pt x="6" y="124"/>
                    <a:pt x="6" y="125"/>
                    <a:pt x="7" y="125"/>
                  </a:cubicBezTo>
                  <a:cubicBezTo>
                    <a:pt x="7" y="124"/>
                    <a:pt x="7" y="124"/>
                    <a:pt x="7" y="124"/>
                  </a:cubicBezTo>
                  <a:cubicBezTo>
                    <a:pt x="7" y="124"/>
                    <a:pt x="9" y="124"/>
                    <a:pt x="9" y="126"/>
                  </a:cubicBezTo>
                  <a:cubicBezTo>
                    <a:pt x="8" y="125"/>
                    <a:pt x="7" y="124"/>
                    <a:pt x="7" y="126"/>
                  </a:cubicBezTo>
                  <a:cubicBezTo>
                    <a:pt x="8" y="126"/>
                    <a:pt x="7" y="125"/>
                    <a:pt x="8" y="125"/>
                  </a:cubicBezTo>
                  <a:cubicBezTo>
                    <a:pt x="8" y="127"/>
                    <a:pt x="8" y="127"/>
                    <a:pt x="8" y="128"/>
                  </a:cubicBezTo>
                  <a:cubicBezTo>
                    <a:pt x="8" y="127"/>
                    <a:pt x="7" y="126"/>
                    <a:pt x="7" y="128"/>
                  </a:cubicBezTo>
                  <a:cubicBezTo>
                    <a:pt x="8" y="129"/>
                    <a:pt x="8" y="128"/>
                    <a:pt x="9" y="128"/>
                  </a:cubicBezTo>
                  <a:cubicBezTo>
                    <a:pt x="9" y="128"/>
                    <a:pt x="8" y="127"/>
                    <a:pt x="8" y="126"/>
                  </a:cubicBezTo>
                  <a:cubicBezTo>
                    <a:pt x="9" y="126"/>
                    <a:pt x="9" y="126"/>
                    <a:pt x="9" y="127"/>
                  </a:cubicBezTo>
                  <a:cubicBezTo>
                    <a:pt x="9" y="129"/>
                    <a:pt x="10" y="131"/>
                    <a:pt x="9" y="131"/>
                  </a:cubicBezTo>
                  <a:cubicBezTo>
                    <a:pt x="10" y="132"/>
                    <a:pt x="10" y="133"/>
                    <a:pt x="10" y="133"/>
                  </a:cubicBezTo>
                  <a:cubicBezTo>
                    <a:pt x="10" y="132"/>
                    <a:pt x="11" y="133"/>
                    <a:pt x="11" y="133"/>
                  </a:cubicBezTo>
                  <a:cubicBezTo>
                    <a:pt x="11" y="134"/>
                    <a:pt x="12" y="135"/>
                    <a:pt x="12" y="136"/>
                  </a:cubicBezTo>
                  <a:cubicBezTo>
                    <a:pt x="12" y="136"/>
                    <a:pt x="13" y="137"/>
                    <a:pt x="13" y="137"/>
                  </a:cubicBezTo>
                  <a:cubicBezTo>
                    <a:pt x="13" y="139"/>
                    <a:pt x="15" y="141"/>
                    <a:pt x="15" y="142"/>
                  </a:cubicBezTo>
                  <a:cubicBezTo>
                    <a:pt x="16" y="142"/>
                    <a:pt x="15" y="141"/>
                    <a:pt x="15" y="140"/>
                  </a:cubicBezTo>
                  <a:cubicBezTo>
                    <a:pt x="15" y="140"/>
                    <a:pt x="17" y="141"/>
                    <a:pt x="16" y="140"/>
                  </a:cubicBezTo>
                  <a:cubicBezTo>
                    <a:pt x="15" y="140"/>
                    <a:pt x="14" y="139"/>
                    <a:pt x="14" y="139"/>
                  </a:cubicBezTo>
                  <a:cubicBezTo>
                    <a:pt x="13" y="137"/>
                    <a:pt x="15" y="138"/>
                    <a:pt x="14" y="137"/>
                  </a:cubicBezTo>
                  <a:cubicBezTo>
                    <a:pt x="14" y="139"/>
                    <a:pt x="13" y="134"/>
                    <a:pt x="13" y="136"/>
                  </a:cubicBezTo>
                  <a:cubicBezTo>
                    <a:pt x="11" y="135"/>
                    <a:pt x="12" y="131"/>
                    <a:pt x="11" y="133"/>
                  </a:cubicBezTo>
                  <a:cubicBezTo>
                    <a:pt x="11" y="131"/>
                    <a:pt x="10" y="131"/>
                    <a:pt x="10" y="131"/>
                  </a:cubicBezTo>
                  <a:cubicBezTo>
                    <a:pt x="10" y="130"/>
                    <a:pt x="11" y="131"/>
                    <a:pt x="11" y="132"/>
                  </a:cubicBezTo>
                  <a:cubicBezTo>
                    <a:pt x="12" y="132"/>
                    <a:pt x="12" y="133"/>
                    <a:pt x="12" y="133"/>
                  </a:cubicBezTo>
                  <a:cubicBezTo>
                    <a:pt x="10" y="130"/>
                    <a:pt x="13" y="133"/>
                    <a:pt x="13" y="131"/>
                  </a:cubicBezTo>
                  <a:cubicBezTo>
                    <a:pt x="12" y="131"/>
                    <a:pt x="12" y="130"/>
                    <a:pt x="11" y="130"/>
                  </a:cubicBezTo>
                  <a:cubicBezTo>
                    <a:pt x="13" y="130"/>
                    <a:pt x="13" y="130"/>
                    <a:pt x="14" y="132"/>
                  </a:cubicBezTo>
                  <a:cubicBezTo>
                    <a:pt x="14" y="130"/>
                    <a:pt x="12" y="129"/>
                    <a:pt x="14" y="130"/>
                  </a:cubicBezTo>
                  <a:cubicBezTo>
                    <a:pt x="14" y="129"/>
                    <a:pt x="12" y="128"/>
                    <a:pt x="11" y="126"/>
                  </a:cubicBezTo>
                  <a:cubicBezTo>
                    <a:pt x="12" y="127"/>
                    <a:pt x="11" y="124"/>
                    <a:pt x="12" y="126"/>
                  </a:cubicBezTo>
                  <a:cubicBezTo>
                    <a:pt x="11" y="126"/>
                    <a:pt x="13" y="129"/>
                    <a:pt x="13" y="129"/>
                  </a:cubicBezTo>
                  <a:cubicBezTo>
                    <a:pt x="13" y="128"/>
                    <a:pt x="13" y="127"/>
                    <a:pt x="13" y="127"/>
                  </a:cubicBezTo>
                  <a:cubicBezTo>
                    <a:pt x="13" y="127"/>
                    <a:pt x="14" y="128"/>
                    <a:pt x="14" y="128"/>
                  </a:cubicBezTo>
                  <a:cubicBezTo>
                    <a:pt x="13" y="127"/>
                    <a:pt x="14" y="128"/>
                    <a:pt x="14" y="129"/>
                  </a:cubicBezTo>
                  <a:cubicBezTo>
                    <a:pt x="14" y="129"/>
                    <a:pt x="14" y="130"/>
                    <a:pt x="14" y="132"/>
                  </a:cubicBezTo>
                  <a:cubicBezTo>
                    <a:pt x="15" y="132"/>
                    <a:pt x="15" y="131"/>
                    <a:pt x="15" y="132"/>
                  </a:cubicBezTo>
                  <a:cubicBezTo>
                    <a:pt x="15" y="132"/>
                    <a:pt x="15" y="132"/>
                    <a:pt x="15" y="132"/>
                  </a:cubicBezTo>
                  <a:cubicBezTo>
                    <a:pt x="15" y="133"/>
                    <a:pt x="14" y="132"/>
                    <a:pt x="15" y="134"/>
                  </a:cubicBezTo>
                  <a:cubicBezTo>
                    <a:pt x="14" y="134"/>
                    <a:pt x="14" y="131"/>
                    <a:pt x="14" y="132"/>
                  </a:cubicBezTo>
                  <a:cubicBezTo>
                    <a:pt x="14" y="133"/>
                    <a:pt x="12" y="131"/>
                    <a:pt x="13" y="133"/>
                  </a:cubicBezTo>
                  <a:cubicBezTo>
                    <a:pt x="14" y="133"/>
                    <a:pt x="14" y="134"/>
                    <a:pt x="15" y="134"/>
                  </a:cubicBezTo>
                  <a:cubicBezTo>
                    <a:pt x="15" y="135"/>
                    <a:pt x="15" y="136"/>
                    <a:pt x="16" y="136"/>
                  </a:cubicBezTo>
                  <a:cubicBezTo>
                    <a:pt x="15" y="136"/>
                    <a:pt x="15" y="137"/>
                    <a:pt x="15" y="137"/>
                  </a:cubicBezTo>
                  <a:cubicBezTo>
                    <a:pt x="15" y="135"/>
                    <a:pt x="14" y="135"/>
                    <a:pt x="14" y="135"/>
                  </a:cubicBezTo>
                  <a:cubicBezTo>
                    <a:pt x="14" y="135"/>
                    <a:pt x="13" y="134"/>
                    <a:pt x="13" y="133"/>
                  </a:cubicBezTo>
                  <a:cubicBezTo>
                    <a:pt x="13" y="132"/>
                    <a:pt x="12" y="132"/>
                    <a:pt x="12" y="132"/>
                  </a:cubicBezTo>
                  <a:cubicBezTo>
                    <a:pt x="13" y="133"/>
                    <a:pt x="13" y="135"/>
                    <a:pt x="12" y="134"/>
                  </a:cubicBezTo>
                  <a:cubicBezTo>
                    <a:pt x="12" y="135"/>
                    <a:pt x="12" y="135"/>
                    <a:pt x="13" y="135"/>
                  </a:cubicBezTo>
                  <a:cubicBezTo>
                    <a:pt x="13" y="135"/>
                    <a:pt x="13" y="134"/>
                    <a:pt x="14" y="135"/>
                  </a:cubicBezTo>
                  <a:cubicBezTo>
                    <a:pt x="14" y="135"/>
                    <a:pt x="13" y="136"/>
                    <a:pt x="14" y="136"/>
                  </a:cubicBezTo>
                  <a:cubicBezTo>
                    <a:pt x="14" y="135"/>
                    <a:pt x="15" y="137"/>
                    <a:pt x="15" y="138"/>
                  </a:cubicBezTo>
                  <a:cubicBezTo>
                    <a:pt x="15" y="138"/>
                    <a:pt x="15" y="136"/>
                    <a:pt x="16" y="138"/>
                  </a:cubicBezTo>
                  <a:cubicBezTo>
                    <a:pt x="16" y="138"/>
                    <a:pt x="15" y="138"/>
                    <a:pt x="16" y="139"/>
                  </a:cubicBezTo>
                  <a:cubicBezTo>
                    <a:pt x="17" y="138"/>
                    <a:pt x="16" y="140"/>
                    <a:pt x="17" y="140"/>
                  </a:cubicBezTo>
                  <a:cubicBezTo>
                    <a:pt x="16" y="138"/>
                    <a:pt x="18" y="140"/>
                    <a:pt x="17" y="139"/>
                  </a:cubicBezTo>
                  <a:cubicBezTo>
                    <a:pt x="17" y="139"/>
                    <a:pt x="17" y="139"/>
                    <a:pt x="16" y="139"/>
                  </a:cubicBezTo>
                  <a:cubicBezTo>
                    <a:pt x="17" y="138"/>
                    <a:pt x="15" y="137"/>
                    <a:pt x="16" y="136"/>
                  </a:cubicBezTo>
                  <a:cubicBezTo>
                    <a:pt x="17" y="139"/>
                    <a:pt x="17" y="138"/>
                    <a:pt x="18" y="140"/>
                  </a:cubicBezTo>
                  <a:cubicBezTo>
                    <a:pt x="17" y="139"/>
                    <a:pt x="18" y="141"/>
                    <a:pt x="18" y="142"/>
                  </a:cubicBezTo>
                  <a:cubicBezTo>
                    <a:pt x="17" y="141"/>
                    <a:pt x="16" y="139"/>
                    <a:pt x="16" y="139"/>
                  </a:cubicBezTo>
                  <a:cubicBezTo>
                    <a:pt x="17" y="141"/>
                    <a:pt x="17" y="141"/>
                    <a:pt x="16" y="142"/>
                  </a:cubicBezTo>
                  <a:cubicBezTo>
                    <a:pt x="17" y="142"/>
                    <a:pt x="17" y="142"/>
                    <a:pt x="18" y="143"/>
                  </a:cubicBezTo>
                  <a:cubicBezTo>
                    <a:pt x="19" y="144"/>
                    <a:pt x="19" y="145"/>
                    <a:pt x="19" y="145"/>
                  </a:cubicBezTo>
                  <a:cubicBezTo>
                    <a:pt x="19" y="144"/>
                    <a:pt x="17" y="142"/>
                    <a:pt x="17" y="143"/>
                  </a:cubicBezTo>
                  <a:cubicBezTo>
                    <a:pt x="18" y="144"/>
                    <a:pt x="18" y="144"/>
                    <a:pt x="19" y="145"/>
                  </a:cubicBezTo>
                  <a:cubicBezTo>
                    <a:pt x="18" y="145"/>
                    <a:pt x="18" y="145"/>
                    <a:pt x="18" y="145"/>
                  </a:cubicBezTo>
                  <a:cubicBezTo>
                    <a:pt x="19" y="146"/>
                    <a:pt x="19" y="148"/>
                    <a:pt x="19" y="148"/>
                  </a:cubicBezTo>
                  <a:cubicBezTo>
                    <a:pt x="19" y="148"/>
                    <a:pt x="20" y="149"/>
                    <a:pt x="20" y="149"/>
                  </a:cubicBezTo>
                  <a:cubicBezTo>
                    <a:pt x="19" y="147"/>
                    <a:pt x="20" y="147"/>
                    <a:pt x="19" y="146"/>
                  </a:cubicBezTo>
                  <a:cubicBezTo>
                    <a:pt x="20" y="147"/>
                    <a:pt x="20" y="146"/>
                    <a:pt x="21" y="147"/>
                  </a:cubicBezTo>
                  <a:cubicBezTo>
                    <a:pt x="21" y="148"/>
                    <a:pt x="21" y="149"/>
                    <a:pt x="20" y="148"/>
                  </a:cubicBezTo>
                  <a:cubicBezTo>
                    <a:pt x="21" y="148"/>
                    <a:pt x="20" y="146"/>
                    <a:pt x="19" y="147"/>
                  </a:cubicBezTo>
                  <a:cubicBezTo>
                    <a:pt x="21" y="149"/>
                    <a:pt x="20" y="150"/>
                    <a:pt x="22" y="151"/>
                  </a:cubicBezTo>
                  <a:cubicBezTo>
                    <a:pt x="21" y="151"/>
                    <a:pt x="21" y="152"/>
                    <a:pt x="21" y="152"/>
                  </a:cubicBezTo>
                  <a:cubicBezTo>
                    <a:pt x="22" y="152"/>
                    <a:pt x="23" y="154"/>
                    <a:pt x="23" y="154"/>
                  </a:cubicBezTo>
                  <a:cubicBezTo>
                    <a:pt x="22" y="152"/>
                    <a:pt x="22" y="152"/>
                    <a:pt x="21" y="150"/>
                  </a:cubicBezTo>
                  <a:cubicBezTo>
                    <a:pt x="22" y="150"/>
                    <a:pt x="22" y="150"/>
                    <a:pt x="22" y="150"/>
                  </a:cubicBezTo>
                  <a:cubicBezTo>
                    <a:pt x="22" y="150"/>
                    <a:pt x="24" y="152"/>
                    <a:pt x="23" y="151"/>
                  </a:cubicBezTo>
                  <a:cubicBezTo>
                    <a:pt x="22" y="150"/>
                    <a:pt x="23" y="149"/>
                    <a:pt x="22" y="148"/>
                  </a:cubicBezTo>
                  <a:cubicBezTo>
                    <a:pt x="22" y="149"/>
                    <a:pt x="22" y="149"/>
                    <a:pt x="22" y="149"/>
                  </a:cubicBezTo>
                  <a:cubicBezTo>
                    <a:pt x="21" y="148"/>
                    <a:pt x="22" y="148"/>
                    <a:pt x="23" y="148"/>
                  </a:cubicBezTo>
                  <a:cubicBezTo>
                    <a:pt x="22" y="147"/>
                    <a:pt x="22" y="147"/>
                    <a:pt x="22" y="147"/>
                  </a:cubicBezTo>
                  <a:cubicBezTo>
                    <a:pt x="22" y="147"/>
                    <a:pt x="21" y="147"/>
                    <a:pt x="21" y="146"/>
                  </a:cubicBezTo>
                  <a:cubicBezTo>
                    <a:pt x="21" y="146"/>
                    <a:pt x="21" y="144"/>
                    <a:pt x="22" y="145"/>
                  </a:cubicBezTo>
                  <a:cubicBezTo>
                    <a:pt x="20" y="146"/>
                    <a:pt x="22" y="146"/>
                    <a:pt x="22" y="146"/>
                  </a:cubicBezTo>
                  <a:cubicBezTo>
                    <a:pt x="23" y="148"/>
                    <a:pt x="23" y="148"/>
                    <a:pt x="24" y="149"/>
                  </a:cubicBezTo>
                  <a:cubicBezTo>
                    <a:pt x="24" y="149"/>
                    <a:pt x="24" y="150"/>
                    <a:pt x="24" y="150"/>
                  </a:cubicBezTo>
                  <a:cubicBezTo>
                    <a:pt x="24" y="149"/>
                    <a:pt x="23" y="149"/>
                    <a:pt x="23" y="148"/>
                  </a:cubicBezTo>
                  <a:cubicBezTo>
                    <a:pt x="22" y="149"/>
                    <a:pt x="23" y="151"/>
                    <a:pt x="24" y="151"/>
                  </a:cubicBezTo>
                  <a:cubicBezTo>
                    <a:pt x="23" y="151"/>
                    <a:pt x="24" y="152"/>
                    <a:pt x="24" y="152"/>
                  </a:cubicBezTo>
                  <a:cubicBezTo>
                    <a:pt x="23" y="151"/>
                    <a:pt x="22" y="151"/>
                    <a:pt x="23" y="152"/>
                  </a:cubicBezTo>
                  <a:cubicBezTo>
                    <a:pt x="24" y="152"/>
                    <a:pt x="24" y="153"/>
                    <a:pt x="24" y="154"/>
                  </a:cubicBezTo>
                  <a:cubicBezTo>
                    <a:pt x="25" y="154"/>
                    <a:pt x="23" y="153"/>
                    <a:pt x="24" y="153"/>
                  </a:cubicBezTo>
                  <a:cubicBezTo>
                    <a:pt x="25" y="154"/>
                    <a:pt x="26" y="155"/>
                    <a:pt x="27" y="155"/>
                  </a:cubicBezTo>
                  <a:cubicBezTo>
                    <a:pt x="25" y="154"/>
                    <a:pt x="28" y="156"/>
                    <a:pt x="28" y="155"/>
                  </a:cubicBezTo>
                  <a:cubicBezTo>
                    <a:pt x="26" y="153"/>
                    <a:pt x="25" y="153"/>
                    <a:pt x="24" y="152"/>
                  </a:cubicBezTo>
                  <a:cubicBezTo>
                    <a:pt x="24" y="152"/>
                    <a:pt x="24" y="152"/>
                    <a:pt x="24" y="151"/>
                  </a:cubicBezTo>
                  <a:cubicBezTo>
                    <a:pt x="25" y="152"/>
                    <a:pt x="24" y="152"/>
                    <a:pt x="25" y="152"/>
                  </a:cubicBezTo>
                  <a:cubicBezTo>
                    <a:pt x="25" y="152"/>
                    <a:pt x="25" y="152"/>
                    <a:pt x="25" y="151"/>
                  </a:cubicBezTo>
                  <a:cubicBezTo>
                    <a:pt x="25" y="152"/>
                    <a:pt x="23" y="150"/>
                    <a:pt x="23" y="150"/>
                  </a:cubicBezTo>
                  <a:cubicBezTo>
                    <a:pt x="24" y="151"/>
                    <a:pt x="26" y="151"/>
                    <a:pt x="26" y="153"/>
                  </a:cubicBezTo>
                  <a:cubicBezTo>
                    <a:pt x="26" y="152"/>
                    <a:pt x="26" y="152"/>
                    <a:pt x="26" y="152"/>
                  </a:cubicBezTo>
                  <a:cubicBezTo>
                    <a:pt x="26" y="152"/>
                    <a:pt x="24" y="151"/>
                    <a:pt x="25" y="150"/>
                  </a:cubicBezTo>
                  <a:cubicBezTo>
                    <a:pt x="26" y="152"/>
                    <a:pt x="25" y="150"/>
                    <a:pt x="27" y="151"/>
                  </a:cubicBezTo>
                  <a:cubicBezTo>
                    <a:pt x="26" y="151"/>
                    <a:pt x="27" y="152"/>
                    <a:pt x="28" y="152"/>
                  </a:cubicBezTo>
                  <a:cubicBezTo>
                    <a:pt x="28" y="153"/>
                    <a:pt x="28" y="153"/>
                    <a:pt x="29" y="153"/>
                  </a:cubicBezTo>
                  <a:cubicBezTo>
                    <a:pt x="28" y="154"/>
                    <a:pt x="28" y="154"/>
                    <a:pt x="28" y="154"/>
                  </a:cubicBezTo>
                  <a:cubicBezTo>
                    <a:pt x="29" y="154"/>
                    <a:pt x="30" y="155"/>
                    <a:pt x="30" y="155"/>
                  </a:cubicBezTo>
                  <a:cubicBezTo>
                    <a:pt x="29" y="154"/>
                    <a:pt x="30" y="154"/>
                    <a:pt x="30" y="153"/>
                  </a:cubicBezTo>
                  <a:cubicBezTo>
                    <a:pt x="30" y="154"/>
                    <a:pt x="30" y="155"/>
                    <a:pt x="31" y="155"/>
                  </a:cubicBezTo>
                  <a:cubicBezTo>
                    <a:pt x="31" y="154"/>
                    <a:pt x="31" y="154"/>
                    <a:pt x="31" y="154"/>
                  </a:cubicBezTo>
                  <a:cubicBezTo>
                    <a:pt x="31" y="154"/>
                    <a:pt x="32" y="155"/>
                    <a:pt x="32" y="155"/>
                  </a:cubicBezTo>
                  <a:cubicBezTo>
                    <a:pt x="31" y="155"/>
                    <a:pt x="29" y="154"/>
                    <a:pt x="31" y="156"/>
                  </a:cubicBezTo>
                  <a:cubicBezTo>
                    <a:pt x="30" y="155"/>
                    <a:pt x="29" y="155"/>
                    <a:pt x="28" y="155"/>
                  </a:cubicBezTo>
                  <a:cubicBezTo>
                    <a:pt x="29" y="155"/>
                    <a:pt x="29" y="154"/>
                    <a:pt x="28" y="153"/>
                  </a:cubicBezTo>
                  <a:cubicBezTo>
                    <a:pt x="27" y="153"/>
                    <a:pt x="28" y="154"/>
                    <a:pt x="27" y="154"/>
                  </a:cubicBezTo>
                  <a:cubicBezTo>
                    <a:pt x="28" y="155"/>
                    <a:pt x="29" y="155"/>
                    <a:pt x="29" y="156"/>
                  </a:cubicBezTo>
                  <a:cubicBezTo>
                    <a:pt x="28" y="156"/>
                    <a:pt x="26" y="155"/>
                    <a:pt x="26" y="157"/>
                  </a:cubicBezTo>
                  <a:cubicBezTo>
                    <a:pt x="27" y="157"/>
                    <a:pt x="28" y="157"/>
                    <a:pt x="28" y="156"/>
                  </a:cubicBezTo>
                  <a:cubicBezTo>
                    <a:pt x="29" y="158"/>
                    <a:pt x="29" y="158"/>
                    <a:pt x="30" y="158"/>
                  </a:cubicBezTo>
                  <a:cubicBezTo>
                    <a:pt x="30" y="159"/>
                    <a:pt x="29" y="160"/>
                    <a:pt x="30" y="160"/>
                  </a:cubicBezTo>
                  <a:cubicBezTo>
                    <a:pt x="31" y="159"/>
                    <a:pt x="29" y="158"/>
                    <a:pt x="31" y="158"/>
                  </a:cubicBezTo>
                  <a:cubicBezTo>
                    <a:pt x="30" y="158"/>
                    <a:pt x="31" y="159"/>
                    <a:pt x="31" y="159"/>
                  </a:cubicBezTo>
                  <a:cubicBezTo>
                    <a:pt x="30" y="158"/>
                    <a:pt x="31" y="158"/>
                    <a:pt x="32" y="159"/>
                  </a:cubicBezTo>
                  <a:cubicBezTo>
                    <a:pt x="32" y="159"/>
                    <a:pt x="32" y="160"/>
                    <a:pt x="32" y="160"/>
                  </a:cubicBezTo>
                  <a:cubicBezTo>
                    <a:pt x="32" y="160"/>
                    <a:pt x="32" y="159"/>
                    <a:pt x="31" y="159"/>
                  </a:cubicBezTo>
                  <a:cubicBezTo>
                    <a:pt x="32" y="159"/>
                    <a:pt x="31" y="160"/>
                    <a:pt x="31" y="160"/>
                  </a:cubicBezTo>
                  <a:cubicBezTo>
                    <a:pt x="32" y="161"/>
                    <a:pt x="32" y="161"/>
                    <a:pt x="33" y="162"/>
                  </a:cubicBezTo>
                  <a:cubicBezTo>
                    <a:pt x="32" y="161"/>
                    <a:pt x="33" y="162"/>
                    <a:pt x="33" y="162"/>
                  </a:cubicBezTo>
                  <a:cubicBezTo>
                    <a:pt x="33" y="162"/>
                    <a:pt x="36" y="164"/>
                    <a:pt x="35" y="164"/>
                  </a:cubicBezTo>
                  <a:cubicBezTo>
                    <a:pt x="35" y="163"/>
                    <a:pt x="34" y="162"/>
                    <a:pt x="35" y="162"/>
                  </a:cubicBezTo>
                  <a:cubicBezTo>
                    <a:pt x="34" y="161"/>
                    <a:pt x="34" y="162"/>
                    <a:pt x="33" y="161"/>
                  </a:cubicBezTo>
                  <a:cubicBezTo>
                    <a:pt x="33" y="161"/>
                    <a:pt x="33" y="161"/>
                    <a:pt x="33" y="161"/>
                  </a:cubicBezTo>
                  <a:cubicBezTo>
                    <a:pt x="34" y="162"/>
                    <a:pt x="33" y="159"/>
                    <a:pt x="34" y="161"/>
                  </a:cubicBezTo>
                  <a:cubicBezTo>
                    <a:pt x="35" y="162"/>
                    <a:pt x="35" y="162"/>
                    <a:pt x="35" y="163"/>
                  </a:cubicBezTo>
                  <a:cubicBezTo>
                    <a:pt x="35" y="163"/>
                    <a:pt x="36" y="163"/>
                    <a:pt x="36" y="163"/>
                  </a:cubicBezTo>
                  <a:cubicBezTo>
                    <a:pt x="36" y="164"/>
                    <a:pt x="37" y="164"/>
                    <a:pt x="37" y="164"/>
                  </a:cubicBezTo>
                  <a:cubicBezTo>
                    <a:pt x="35" y="163"/>
                    <a:pt x="38" y="165"/>
                    <a:pt x="38" y="165"/>
                  </a:cubicBezTo>
                  <a:cubicBezTo>
                    <a:pt x="37" y="165"/>
                    <a:pt x="35" y="164"/>
                    <a:pt x="36" y="165"/>
                  </a:cubicBezTo>
                  <a:cubicBezTo>
                    <a:pt x="37" y="166"/>
                    <a:pt x="37" y="165"/>
                    <a:pt x="38" y="166"/>
                  </a:cubicBezTo>
                  <a:cubicBezTo>
                    <a:pt x="38" y="165"/>
                    <a:pt x="39" y="166"/>
                    <a:pt x="39" y="166"/>
                  </a:cubicBezTo>
                  <a:cubicBezTo>
                    <a:pt x="39" y="166"/>
                    <a:pt x="37" y="166"/>
                    <a:pt x="38" y="167"/>
                  </a:cubicBezTo>
                  <a:cubicBezTo>
                    <a:pt x="40" y="167"/>
                    <a:pt x="40" y="168"/>
                    <a:pt x="41" y="168"/>
                  </a:cubicBezTo>
                  <a:cubicBezTo>
                    <a:pt x="41" y="168"/>
                    <a:pt x="41" y="169"/>
                    <a:pt x="42" y="169"/>
                  </a:cubicBezTo>
                  <a:cubicBezTo>
                    <a:pt x="41" y="168"/>
                    <a:pt x="41" y="168"/>
                    <a:pt x="41" y="168"/>
                  </a:cubicBezTo>
                  <a:cubicBezTo>
                    <a:pt x="40" y="167"/>
                    <a:pt x="40" y="168"/>
                    <a:pt x="39" y="167"/>
                  </a:cubicBezTo>
                  <a:cubicBezTo>
                    <a:pt x="39" y="166"/>
                    <a:pt x="40" y="167"/>
                    <a:pt x="40" y="166"/>
                  </a:cubicBezTo>
                  <a:cubicBezTo>
                    <a:pt x="39" y="165"/>
                    <a:pt x="39" y="165"/>
                    <a:pt x="38" y="165"/>
                  </a:cubicBezTo>
                  <a:cubicBezTo>
                    <a:pt x="38" y="165"/>
                    <a:pt x="37" y="164"/>
                    <a:pt x="37" y="164"/>
                  </a:cubicBezTo>
                  <a:cubicBezTo>
                    <a:pt x="39" y="164"/>
                    <a:pt x="41" y="167"/>
                    <a:pt x="45" y="168"/>
                  </a:cubicBezTo>
                  <a:cubicBezTo>
                    <a:pt x="45" y="168"/>
                    <a:pt x="44" y="168"/>
                    <a:pt x="44" y="169"/>
                  </a:cubicBezTo>
                  <a:cubicBezTo>
                    <a:pt x="45" y="169"/>
                    <a:pt x="45" y="169"/>
                    <a:pt x="46" y="169"/>
                  </a:cubicBezTo>
                  <a:cubicBezTo>
                    <a:pt x="47" y="169"/>
                    <a:pt x="47" y="171"/>
                    <a:pt x="48" y="171"/>
                  </a:cubicBezTo>
                  <a:cubicBezTo>
                    <a:pt x="47" y="170"/>
                    <a:pt x="47" y="170"/>
                    <a:pt x="47" y="169"/>
                  </a:cubicBezTo>
                  <a:cubicBezTo>
                    <a:pt x="47" y="170"/>
                    <a:pt x="48" y="170"/>
                    <a:pt x="48" y="170"/>
                  </a:cubicBezTo>
                  <a:cubicBezTo>
                    <a:pt x="48" y="170"/>
                    <a:pt x="49" y="171"/>
                    <a:pt x="48" y="170"/>
                  </a:cubicBezTo>
                  <a:cubicBezTo>
                    <a:pt x="49" y="171"/>
                    <a:pt x="50" y="171"/>
                    <a:pt x="50" y="172"/>
                  </a:cubicBezTo>
                  <a:cubicBezTo>
                    <a:pt x="50" y="172"/>
                    <a:pt x="50" y="172"/>
                    <a:pt x="50" y="172"/>
                  </a:cubicBezTo>
                  <a:cubicBezTo>
                    <a:pt x="49" y="171"/>
                    <a:pt x="51" y="172"/>
                    <a:pt x="50" y="171"/>
                  </a:cubicBezTo>
                  <a:cubicBezTo>
                    <a:pt x="50" y="171"/>
                    <a:pt x="50" y="171"/>
                    <a:pt x="49" y="171"/>
                  </a:cubicBezTo>
                  <a:cubicBezTo>
                    <a:pt x="50" y="171"/>
                    <a:pt x="50" y="171"/>
                    <a:pt x="49" y="170"/>
                  </a:cubicBezTo>
                  <a:cubicBezTo>
                    <a:pt x="49" y="169"/>
                    <a:pt x="48" y="169"/>
                    <a:pt x="48" y="169"/>
                  </a:cubicBezTo>
                  <a:cubicBezTo>
                    <a:pt x="48" y="168"/>
                    <a:pt x="47" y="169"/>
                    <a:pt x="47" y="169"/>
                  </a:cubicBezTo>
                  <a:cubicBezTo>
                    <a:pt x="47" y="169"/>
                    <a:pt x="47" y="168"/>
                    <a:pt x="48" y="168"/>
                  </a:cubicBezTo>
                  <a:cubicBezTo>
                    <a:pt x="48" y="169"/>
                    <a:pt x="49" y="169"/>
                    <a:pt x="49" y="169"/>
                  </a:cubicBezTo>
                  <a:cubicBezTo>
                    <a:pt x="49" y="169"/>
                    <a:pt x="50" y="170"/>
                    <a:pt x="50" y="170"/>
                  </a:cubicBezTo>
                  <a:cubicBezTo>
                    <a:pt x="50" y="170"/>
                    <a:pt x="50" y="169"/>
                    <a:pt x="50" y="170"/>
                  </a:cubicBezTo>
                  <a:cubicBezTo>
                    <a:pt x="50" y="170"/>
                    <a:pt x="50" y="170"/>
                    <a:pt x="50" y="171"/>
                  </a:cubicBezTo>
                  <a:cubicBezTo>
                    <a:pt x="52" y="172"/>
                    <a:pt x="53" y="172"/>
                    <a:pt x="54" y="173"/>
                  </a:cubicBezTo>
                  <a:cubicBezTo>
                    <a:pt x="53" y="173"/>
                    <a:pt x="52" y="172"/>
                    <a:pt x="52" y="173"/>
                  </a:cubicBezTo>
                  <a:cubicBezTo>
                    <a:pt x="53" y="173"/>
                    <a:pt x="54" y="173"/>
                    <a:pt x="54" y="174"/>
                  </a:cubicBezTo>
                  <a:cubicBezTo>
                    <a:pt x="53" y="174"/>
                    <a:pt x="52" y="173"/>
                    <a:pt x="52" y="173"/>
                  </a:cubicBezTo>
                  <a:cubicBezTo>
                    <a:pt x="52" y="173"/>
                    <a:pt x="52" y="173"/>
                    <a:pt x="52" y="173"/>
                  </a:cubicBezTo>
                  <a:cubicBezTo>
                    <a:pt x="52" y="174"/>
                    <a:pt x="53" y="174"/>
                    <a:pt x="53" y="174"/>
                  </a:cubicBezTo>
                  <a:cubicBezTo>
                    <a:pt x="52" y="174"/>
                    <a:pt x="52" y="174"/>
                    <a:pt x="51" y="175"/>
                  </a:cubicBezTo>
                  <a:cubicBezTo>
                    <a:pt x="49" y="174"/>
                    <a:pt x="48" y="174"/>
                    <a:pt x="47" y="173"/>
                  </a:cubicBezTo>
                  <a:cubicBezTo>
                    <a:pt x="47" y="173"/>
                    <a:pt x="47" y="173"/>
                    <a:pt x="47" y="174"/>
                  </a:cubicBezTo>
                  <a:cubicBezTo>
                    <a:pt x="48" y="174"/>
                    <a:pt x="50" y="174"/>
                    <a:pt x="51" y="175"/>
                  </a:cubicBezTo>
                  <a:cubicBezTo>
                    <a:pt x="52" y="175"/>
                    <a:pt x="53" y="174"/>
                    <a:pt x="54" y="175"/>
                  </a:cubicBezTo>
                  <a:cubicBezTo>
                    <a:pt x="53" y="174"/>
                    <a:pt x="53" y="174"/>
                    <a:pt x="53" y="174"/>
                  </a:cubicBezTo>
                  <a:cubicBezTo>
                    <a:pt x="54" y="174"/>
                    <a:pt x="55" y="174"/>
                    <a:pt x="55" y="175"/>
                  </a:cubicBezTo>
                  <a:cubicBezTo>
                    <a:pt x="54" y="174"/>
                    <a:pt x="54" y="175"/>
                    <a:pt x="54" y="175"/>
                  </a:cubicBezTo>
                  <a:cubicBezTo>
                    <a:pt x="56" y="176"/>
                    <a:pt x="55" y="174"/>
                    <a:pt x="56" y="174"/>
                  </a:cubicBezTo>
                  <a:cubicBezTo>
                    <a:pt x="56" y="174"/>
                    <a:pt x="55" y="174"/>
                    <a:pt x="55" y="174"/>
                  </a:cubicBezTo>
                  <a:cubicBezTo>
                    <a:pt x="56" y="174"/>
                    <a:pt x="57" y="174"/>
                    <a:pt x="57" y="174"/>
                  </a:cubicBezTo>
                  <a:cubicBezTo>
                    <a:pt x="57" y="174"/>
                    <a:pt x="58" y="174"/>
                    <a:pt x="59" y="174"/>
                  </a:cubicBezTo>
                  <a:cubicBezTo>
                    <a:pt x="58" y="174"/>
                    <a:pt x="58" y="173"/>
                    <a:pt x="57" y="173"/>
                  </a:cubicBezTo>
                  <a:cubicBezTo>
                    <a:pt x="58" y="173"/>
                    <a:pt x="57" y="173"/>
                    <a:pt x="58" y="173"/>
                  </a:cubicBezTo>
                  <a:cubicBezTo>
                    <a:pt x="58" y="173"/>
                    <a:pt x="60" y="174"/>
                    <a:pt x="60" y="175"/>
                  </a:cubicBezTo>
                  <a:cubicBezTo>
                    <a:pt x="58" y="174"/>
                    <a:pt x="57" y="175"/>
                    <a:pt x="58" y="175"/>
                  </a:cubicBezTo>
                  <a:cubicBezTo>
                    <a:pt x="58" y="175"/>
                    <a:pt x="61" y="177"/>
                    <a:pt x="62" y="176"/>
                  </a:cubicBezTo>
                  <a:cubicBezTo>
                    <a:pt x="62" y="177"/>
                    <a:pt x="63" y="177"/>
                    <a:pt x="63" y="177"/>
                  </a:cubicBezTo>
                  <a:cubicBezTo>
                    <a:pt x="64" y="177"/>
                    <a:pt x="63" y="176"/>
                    <a:pt x="64" y="177"/>
                  </a:cubicBezTo>
                  <a:cubicBezTo>
                    <a:pt x="64" y="178"/>
                    <a:pt x="65" y="177"/>
                    <a:pt x="66" y="178"/>
                  </a:cubicBezTo>
                  <a:cubicBezTo>
                    <a:pt x="65" y="178"/>
                    <a:pt x="65" y="178"/>
                    <a:pt x="64" y="178"/>
                  </a:cubicBezTo>
                  <a:cubicBezTo>
                    <a:pt x="64" y="178"/>
                    <a:pt x="63" y="177"/>
                    <a:pt x="62" y="177"/>
                  </a:cubicBezTo>
                  <a:cubicBezTo>
                    <a:pt x="62" y="176"/>
                    <a:pt x="61" y="176"/>
                    <a:pt x="61" y="177"/>
                  </a:cubicBezTo>
                  <a:cubicBezTo>
                    <a:pt x="63" y="177"/>
                    <a:pt x="60" y="177"/>
                    <a:pt x="59" y="178"/>
                  </a:cubicBezTo>
                  <a:cubicBezTo>
                    <a:pt x="61" y="178"/>
                    <a:pt x="61" y="177"/>
                    <a:pt x="63" y="178"/>
                  </a:cubicBezTo>
                  <a:cubicBezTo>
                    <a:pt x="63" y="177"/>
                    <a:pt x="62" y="177"/>
                    <a:pt x="63" y="177"/>
                  </a:cubicBezTo>
                  <a:cubicBezTo>
                    <a:pt x="63" y="178"/>
                    <a:pt x="64" y="179"/>
                    <a:pt x="65" y="179"/>
                  </a:cubicBezTo>
                  <a:cubicBezTo>
                    <a:pt x="65" y="178"/>
                    <a:pt x="64" y="178"/>
                    <a:pt x="66" y="179"/>
                  </a:cubicBezTo>
                  <a:cubicBezTo>
                    <a:pt x="67" y="178"/>
                    <a:pt x="65" y="177"/>
                    <a:pt x="65" y="177"/>
                  </a:cubicBezTo>
                  <a:cubicBezTo>
                    <a:pt x="66" y="178"/>
                    <a:pt x="67" y="177"/>
                    <a:pt x="67" y="177"/>
                  </a:cubicBezTo>
                  <a:cubicBezTo>
                    <a:pt x="67" y="178"/>
                    <a:pt x="68" y="178"/>
                    <a:pt x="66" y="178"/>
                  </a:cubicBezTo>
                  <a:cubicBezTo>
                    <a:pt x="68" y="179"/>
                    <a:pt x="68" y="178"/>
                    <a:pt x="68" y="178"/>
                  </a:cubicBezTo>
                  <a:cubicBezTo>
                    <a:pt x="68" y="178"/>
                    <a:pt x="68" y="177"/>
                    <a:pt x="69" y="177"/>
                  </a:cubicBezTo>
                  <a:cubicBezTo>
                    <a:pt x="69" y="178"/>
                    <a:pt x="69" y="178"/>
                    <a:pt x="69" y="179"/>
                  </a:cubicBezTo>
                  <a:cubicBezTo>
                    <a:pt x="71" y="180"/>
                    <a:pt x="72" y="180"/>
                    <a:pt x="72" y="181"/>
                  </a:cubicBezTo>
                  <a:cubicBezTo>
                    <a:pt x="71" y="181"/>
                    <a:pt x="71" y="180"/>
                    <a:pt x="71" y="180"/>
                  </a:cubicBezTo>
                  <a:cubicBezTo>
                    <a:pt x="72" y="181"/>
                    <a:pt x="70" y="181"/>
                    <a:pt x="72" y="182"/>
                  </a:cubicBezTo>
                  <a:cubicBezTo>
                    <a:pt x="72" y="181"/>
                    <a:pt x="74" y="181"/>
                    <a:pt x="74" y="180"/>
                  </a:cubicBezTo>
                  <a:cubicBezTo>
                    <a:pt x="72" y="181"/>
                    <a:pt x="71" y="179"/>
                    <a:pt x="70" y="179"/>
                  </a:cubicBezTo>
                  <a:cubicBezTo>
                    <a:pt x="71" y="179"/>
                    <a:pt x="70" y="179"/>
                    <a:pt x="71" y="179"/>
                  </a:cubicBezTo>
                  <a:cubicBezTo>
                    <a:pt x="72" y="179"/>
                    <a:pt x="72" y="178"/>
                    <a:pt x="71" y="178"/>
                  </a:cubicBezTo>
                  <a:cubicBezTo>
                    <a:pt x="72" y="178"/>
                    <a:pt x="73" y="179"/>
                    <a:pt x="74" y="179"/>
                  </a:cubicBezTo>
                  <a:cubicBezTo>
                    <a:pt x="73" y="179"/>
                    <a:pt x="72" y="178"/>
                    <a:pt x="72" y="178"/>
                  </a:cubicBezTo>
                  <a:cubicBezTo>
                    <a:pt x="73" y="179"/>
                    <a:pt x="73" y="179"/>
                    <a:pt x="72" y="179"/>
                  </a:cubicBezTo>
                  <a:cubicBezTo>
                    <a:pt x="73" y="180"/>
                    <a:pt x="73" y="180"/>
                    <a:pt x="73" y="180"/>
                  </a:cubicBezTo>
                  <a:cubicBezTo>
                    <a:pt x="73" y="180"/>
                    <a:pt x="73" y="179"/>
                    <a:pt x="74" y="179"/>
                  </a:cubicBezTo>
                  <a:cubicBezTo>
                    <a:pt x="75" y="180"/>
                    <a:pt x="74" y="180"/>
                    <a:pt x="74" y="180"/>
                  </a:cubicBezTo>
                  <a:cubicBezTo>
                    <a:pt x="75" y="181"/>
                    <a:pt x="75" y="180"/>
                    <a:pt x="76" y="180"/>
                  </a:cubicBezTo>
                  <a:cubicBezTo>
                    <a:pt x="76" y="180"/>
                    <a:pt x="76" y="181"/>
                    <a:pt x="75" y="181"/>
                  </a:cubicBezTo>
                  <a:cubicBezTo>
                    <a:pt x="75" y="181"/>
                    <a:pt x="74" y="182"/>
                    <a:pt x="75" y="182"/>
                  </a:cubicBezTo>
                  <a:cubicBezTo>
                    <a:pt x="77" y="182"/>
                    <a:pt x="77" y="182"/>
                    <a:pt x="78" y="182"/>
                  </a:cubicBezTo>
                  <a:cubicBezTo>
                    <a:pt x="75" y="181"/>
                    <a:pt x="78" y="180"/>
                    <a:pt x="77" y="180"/>
                  </a:cubicBezTo>
                  <a:cubicBezTo>
                    <a:pt x="77" y="180"/>
                    <a:pt x="78" y="180"/>
                    <a:pt x="78" y="180"/>
                  </a:cubicBezTo>
                  <a:cubicBezTo>
                    <a:pt x="79" y="181"/>
                    <a:pt x="79" y="180"/>
                    <a:pt x="78" y="181"/>
                  </a:cubicBezTo>
                  <a:cubicBezTo>
                    <a:pt x="78" y="181"/>
                    <a:pt x="79" y="182"/>
                    <a:pt x="79" y="181"/>
                  </a:cubicBezTo>
                  <a:cubicBezTo>
                    <a:pt x="80" y="182"/>
                    <a:pt x="80" y="182"/>
                    <a:pt x="81" y="182"/>
                  </a:cubicBezTo>
                  <a:cubicBezTo>
                    <a:pt x="81" y="182"/>
                    <a:pt x="80" y="181"/>
                    <a:pt x="81" y="182"/>
                  </a:cubicBezTo>
                  <a:cubicBezTo>
                    <a:pt x="82" y="182"/>
                    <a:pt x="82" y="183"/>
                    <a:pt x="81" y="183"/>
                  </a:cubicBezTo>
                  <a:cubicBezTo>
                    <a:pt x="81" y="183"/>
                    <a:pt x="81" y="183"/>
                    <a:pt x="80" y="182"/>
                  </a:cubicBezTo>
                  <a:cubicBezTo>
                    <a:pt x="80" y="183"/>
                    <a:pt x="78" y="183"/>
                    <a:pt x="78" y="184"/>
                  </a:cubicBezTo>
                  <a:cubicBezTo>
                    <a:pt x="80" y="184"/>
                    <a:pt x="80" y="184"/>
                    <a:pt x="80" y="184"/>
                  </a:cubicBezTo>
                  <a:cubicBezTo>
                    <a:pt x="80" y="183"/>
                    <a:pt x="79" y="183"/>
                    <a:pt x="79" y="183"/>
                  </a:cubicBezTo>
                  <a:cubicBezTo>
                    <a:pt x="80" y="183"/>
                    <a:pt x="80" y="183"/>
                    <a:pt x="81" y="183"/>
                  </a:cubicBezTo>
                  <a:cubicBezTo>
                    <a:pt x="80" y="183"/>
                    <a:pt x="81" y="184"/>
                    <a:pt x="82" y="183"/>
                  </a:cubicBezTo>
                  <a:cubicBezTo>
                    <a:pt x="81" y="183"/>
                    <a:pt x="83" y="182"/>
                    <a:pt x="83" y="183"/>
                  </a:cubicBezTo>
                  <a:cubicBezTo>
                    <a:pt x="84" y="182"/>
                    <a:pt x="81" y="182"/>
                    <a:pt x="83" y="182"/>
                  </a:cubicBezTo>
                  <a:cubicBezTo>
                    <a:pt x="83" y="182"/>
                    <a:pt x="85" y="183"/>
                    <a:pt x="85" y="184"/>
                  </a:cubicBezTo>
                  <a:cubicBezTo>
                    <a:pt x="83" y="183"/>
                    <a:pt x="86" y="184"/>
                    <a:pt x="84" y="184"/>
                  </a:cubicBezTo>
                  <a:cubicBezTo>
                    <a:pt x="83" y="184"/>
                    <a:pt x="84" y="184"/>
                    <a:pt x="85" y="184"/>
                  </a:cubicBezTo>
                  <a:cubicBezTo>
                    <a:pt x="86" y="184"/>
                    <a:pt x="86" y="184"/>
                    <a:pt x="85" y="184"/>
                  </a:cubicBezTo>
                  <a:cubicBezTo>
                    <a:pt x="86" y="184"/>
                    <a:pt x="87" y="184"/>
                    <a:pt x="87" y="184"/>
                  </a:cubicBezTo>
                  <a:cubicBezTo>
                    <a:pt x="87" y="184"/>
                    <a:pt x="87" y="184"/>
                    <a:pt x="87" y="184"/>
                  </a:cubicBezTo>
                  <a:cubicBezTo>
                    <a:pt x="90" y="185"/>
                    <a:pt x="87" y="184"/>
                    <a:pt x="90" y="184"/>
                  </a:cubicBezTo>
                  <a:cubicBezTo>
                    <a:pt x="90" y="184"/>
                    <a:pt x="88" y="184"/>
                    <a:pt x="90" y="185"/>
                  </a:cubicBezTo>
                  <a:cubicBezTo>
                    <a:pt x="92" y="185"/>
                    <a:pt x="92" y="185"/>
                    <a:pt x="93" y="185"/>
                  </a:cubicBezTo>
                  <a:cubicBezTo>
                    <a:pt x="94" y="184"/>
                    <a:pt x="94" y="184"/>
                    <a:pt x="95" y="184"/>
                  </a:cubicBezTo>
                  <a:cubicBezTo>
                    <a:pt x="95" y="185"/>
                    <a:pt x="95" y="185"/>
                    <a:pt x="95" y="185"/>
                  </a:cubicBezTo>
                  <a:cubicBezTo>
                    <a:pt x="99" y="185"/>
                    <a:pt x="98" y="185"/>
                    <a:pt x="96" y="184"/>
                  </a:cubicBezTo>
                  <a:cubicBezTo>
                    <a:pt x="97" y="184"/>
                    <a:pt x="99" y="184"/>
                    <a:pt x="99" y="184"/>
                  </a:cubicBezTo>
                  <a:cubicBezTo>
                    <a:pt x="98" y="185"/>
                    <a:pt x="99" y="185"/>
                    <a:pt x="99" y="186"/>
                  </a:cubicBezTo>
                  <a:cubicBezTo>
                    <a:pt x="102" y="185"/>
                    <a:pt x="100" y="186"/>
                    <a:pt x="102" y="187"/>
                  </a:cubicBezTo>
                  <a:cubicBezTo>
                    <a:pt x="102" y="186"/>
                    <a:pt x="104" y="186"/>
                    <a:pt x="103" y="186"/>
                  </a:cubicBezTo>
                  <a:cubicBezTo>
                    <a:pt x="102" y="186"/>
                    <a:pt x="102" y="186"/>
                    <a:pt x="101" y="186"/>
                  </a:cubicBezTo>
                  <a:cubicBezTo>
                    <a:pt x="101" y="186"/>
                    <a:pt x="101" y="186"/>
                    <a:pt x="101" y="185"/>
                  </a:cubicBezTo>
                  <a:cubicBezTo>
                    <a:pt x="102" y="185"/>
                    <a:pt x="102" y="186"/>
                    <a:pt x="103" y="185"/>
                  </a:cubicBezTo>
                  <a:cubicBezTo>
                    <a:pt x="99" y="186"/>
                    <a:pt x="103" y="184"/>
                    <a:pt x="100" y="185"/>
                  </a:cubicBezTo>
                  <a:cubicBezTo>
                    <a:pt x="100" y="184"/>
                    <a:pt x="100" y="184"/>
                    <a:pt x="101" y="184"/>
                  </a:cubicBezTo>
                  <a:cubicBezTo>
                    <a:pt x="100" y="184"/>
                    <a:pt x="100" y="183"/>
                    <a:pt x="99" y="183"/>
                  </a:cubicBezTo>
                  <a:cubicBezTo>
                    <a:pt x="99" y="184"/>
                    <a:pt x="98" y="184"/>
                    <a:pt x="97" y="184"/>
                  </a:cubicBezTo>
                  <a:cubicBezTo>
                    <a:pt x="96" y="184"/>
                    <a:pt x="95" y="184"/>
                    <a:pt x="94" y="184"/>
                  </a:cubicBezTo>
                  <a:cubicBezTo>
                    <a:pt x="94" y="183"/>
                    <a:pt x="98" y="184"/>
                    <a:pt x="96" y="183"/>
                  </a:cubicBezTo>
                  <a:cubicBezTo>
                    <a:pt x="94" y="184"/>
                    <a:pt x="93" y="183"/>
                    <a:pt x="91" y="183"/>
                  </a:cubicBezTo>
                  <a:cubicBezTo>
                    <a:pt x="91" y="184"/>
                    <a:pt x="92" y="184"/>
                    <a:pt x="91" y="184"/>
                  </a:cubicBezTo>
                  <a:cubicBezTo>
                    <a:pt x="91" y="184"/>
                    <a:pt x="89" y="184"/>
                    <a:pt x="88" y="183"/>
                  </a:cubicBezTo>
                  <a:cubicBezTo>
                    <a:pt x="89" y="183"/>
                    <a:pt x="90" y="183"/>
                    <a:pt x="90" y="183"/>
                  </a:cubicBezTo>
                  <a:cubicBezTo>
                    <a:pt x="89" y="183"/>
                    <a:pt x="89" y="183"/>
                    <a:pt x="88" y="183"/>
                  </a:cubicBezTo>
                  <a:cubicBezTo>
                    <a:pt x="88" y="183"/>
                    <a:pt x="89" y="184"/>
                    <a:pt x="88" y="184"/>
                  </a:cubicBezTo>
                  <a:cubicBezTo>
                    <a:pt x="87" y="184"/>
                    <a:pt x="87" y="184"/>
                    <a:pt x="87" y="184"/>
                  </a:cubicBezTo>
                  <a:cubicBezTo>
                    <a:pt x="89" y="183"/>
                    <a:pt x="84" y="183"/>
                    <a:pt x="85" y="183"/>
                  </a:cubicBezTo>
                  <a:cubicBezTo>
                    <a:pt x="85" y="182"/>
                    <a:pt x="86" y="182"/>
                    <a:pt x="86" y="182"/>
                  </a:cubicBezTo>
                  <a:cubicBezTo>
                    <a:pt x="86" y="182"/>
                    <a:pt x="88" y="183"/>
                    <a:pt x="87" y="182"/>
                  </a:cubicBezTo>
                  <a:cubicBezTo>
                    <a:pt x="87" y="182"/>
                    <a:pt x="86" y="182"/>
                    <a:pt x="86" y="182"/>
                  </a:cubicBezTo>
                  <a:cubicBezTo>
                    <a:pt x="88" y="181"/>
                    <a:pt x="89" y="182"/>
                    <a:pt x="90" y="181"/>
                  </a:cubicBezTo>
                  <a:cubicBezTo>
                    <a:pt x="89" y="181"/>
                    <a:pt x="92" y="181"/>
                    <a:pt x="91" y="182"/>
                  </a:cubicBezTo>
                  <a:cubicBezTo>
                    <a:pt x="90" y="181"/>
                    <a:pt x="88" y="182"/>
                    <a:pt x="87" y="182"/>
                  </a:cubicBezTo>
                  <a:cubicBezTo>
                    <a:pt x="89" y="182"/>
                    <a:pt x="89" y="183"/>
                    <a:pt x="90" y="183"/>
                  </a:cubicBezTo>
                  <a:cubicBezTo>
                    <a:pt x="89" y="183"/>
                    <a:pt x="89" y="183"/>
                    <a:pt x="89" y="183"/>
                  </a:cubicBezTo>
                  <a:cubicBezTo>
                    <a:pt x="90" y="182"/>
                    <a:pt x="89" y="183"/>
                    <a:pt x="89" y="182"/>
                  </a:cubicBezTo>
                  <a:cubicBezTo>
                    <a:pt x="90" y="182"/>
                    <a:pt x="90" y="182"/>
                    <a:pt x="90" y="182"/>
                  </a:cubicBezTo>
                  <a:cubicBezTo>
                    <a:pt x="90" y="182"/>
                    <a:pt x="90" y="183"/>
                    <a:pt x="91" y="183"/>
                  </a:cubicBezTo>
                  <a:cubicBezTo>
                    <a:pt x="91" y="182"/>
                    <a:pt x="92" y="183"/>
                    <a:pt x="92" y="182"/>
                  </a:cubicBezTo>
                  <a:cubicBezTo>
                    <a:pt x="90" y="182"/>
                    <a:pt x="92" y="181"/>
                    <a:pt x="90" y="181"/>
                  </a:cubicBezTo>
                  <a:cubicBezTo>
                    <a:pt x="91" y="181"/>
                    <a:pt x="92" y="181"/>
                    <a:pt x="92" y="181"/>
                  </a:cubicBezTo>
                  <a:cubicBezTo>
                    <a:pt x="91" y="181"/>
                    <a:pt x="92" y="182"/>
                    <a:pt x="93" y="182"/>
                  </a:cubicBezTo>
                  <a:cubicBezTo>
                    <a:pt x="93" y="183"/>
                    <a:pt x="92" y="183"/>
                    <a:pt x="91" y="183"/>
                  </a:cubicBezTo>
                  <a:cubicBezTo>
                    <a:pt x="93" y="183"/>
                    <a:pt x="94" y="183"/>
                    <a:pt x="95" y="183"/>
                  </a:cubicBezTo>
                  <a:cubicBezTo>
                    <a:pt x="95" y="183"/>
                    <a:pt x="95" y="182"/>
                    <a:pt x="95" y="182"/>
                  </a:cubicBezTo>
                  <a:cubicBezTo>
                    <a:pt x="96" y="183"/>
                    <a:pt x="97" y="183"/>
                    <a:pt x="97" y="182"/>
                  </a:cubicBezTo>
                  <a:cubicBezTo>
                    <a:pt x="96" y="182"/>
                    <a:pt x="94" y="182"/>
                    <a:pt x="94" y="182"/>
                  </a:cubicBezTo>
                  <a:cubicBezTo>
                    <a:pt x="96" y="182"/>
                    <a:pt x="96" y="182"/>
                    <a:pt x="95" y="181"/>
                  </a:cubicBezTo>
                  <a:cubicBezTo>
                    <a:pt x="96" y="181"/>
                    <a:pt x="98" y="181"/>
                    <a:pt x="98" y="181"/>
                  </a:cubicBezTo>
                  <a:cubicBezTo>
                    <a:pt x="98" y="182"/>
                    <a:pt x="98" y="182"/>
                    <a:pt x="97" y="182"/>
                  </a:cubicBezTo>
                  <a:cubicBezTo>
                    <a:pt x="99" y="182"/>
                    <a:pt x="100" y="182"/>
                    <a:pt x="101" y="183"/>
                  </a:cubicBezTo>
                  <a:cubicBezTo>
                    <a:pt x="99" y="182"/>
                    <a:pt x="98" y="183"/>
                    <a:pt x="99" y="183"/>
                  </a:cubicBezTo>
                  <a:cubicBezTo>
                    <a:pt x="102" y="183"/>
                    <a:pt x="104" y="183"/>
                    <a:pt x="105" y="185"/>
                  </a:cubicBezTo>
                  <a:cubicBezTo>
                    <a:pt x="104" y="185"/>
                    <a:pt x="103" y="185"/>
                    <a:pt x="103" y="185"/>
                  </a:cubicBezTo>
                  <a:cubicBezTo>
                    <a:pt x="103" y="186"/>
                    <a:pt x="105" y="186"/>
                    <a:pt x="106" y="186"/>
                  </a:cubicBezTo>
                  <a:cubicBezTo>
                    <a:pt x="105" y="187"/>
                    <a:pt x="106" y="187"/>
                    <a:pt x="107" y="187"/>
                  </a:cubicBezTo>
                  <a:cubicBezTo>
                    <a:pt x="108" y="185"/>
                    <a:pt x="107" y="185"/>
                    <a:pt x="108" y="184"/>
                  </a:cubicBezTo>
                  <a:cubicBezTo>
                    <a:pt x="107" y="184"/>
                    <a:pt x="106" y="184"/>
                    <a:pt x="105" y="184"/>
                  </a:cubicBezTo>
                  <a:cubicBezTo>
                    <a:pt x="105" y="183"/>
                    <a:pt x="105" y="183"/>
                    <a:pt x="105" y="183"/>
                  </a:cubicBezTo>
                  <a:cubicBezTo>
                    <a:pt x="107" y="184"/>
                    <a:pt x="106" y="183"/>
                    <a:pt x="107" y="183"/>
                  </a:cubicBezTo>
                  <a:cubicBezTo>
                    <a:pt x="107" y="183"/>
                    <a:pt x="106" y="183"/>
                    <a:pt x="107" y="183"/>
                  </a:cubicBezTo>
                  <a:cubicBezTo>
                    <a:pt x="108" y="183"/>
                    <a:pt x="109" y="182"/>
                    <a:pt x="110" y="182"/>
                  </a:cubicBezTo>
                  <a:cubicBezTo>
                    <a:pt x="108" y="182"/>
                    <a:pt x="108" y="184"/>
                    <a:pt x="108" y="184"/>
                  </a:cubicBezTo>
                  <a:cubicBezTo>
                    <a:pt x="110" y="183"/>
                    <a:pt x="113" y="183"/>
                    <a:pt x="114" y="183"/>
                  </a:cubicBezTo>
                  <a:cubicBezTo>
                    <a:pt x="112" y="183"/>
                    <a:pt x="113" y="183"/>
                    <a:pt x="114" y="184"/>
                  </a:cubicBezTo>
                  <a:cubicBezTo>
                    <a:pt x="112" y="184"/>
                    <a:pt x="110" y="183"/>
                    <a:pt x="108" y="184"/>
                  </a:cubicBezTo>
                  <a:cubicBezTo>
                    <a:pt x="110" y="183"/>
                    <a:pt x="107" y="186"/>
                    <a:pt x="109" y="185"/>
                  </a:cubicBezTo>
                  <a:cubicBezTo>
                    <a:pt x="108" y="185"/>
                    <a:pt x="109" y="185"/>
                    <a:pt x="110" y="184"/>
                  </a:cubicBezTo>
                  <a:cubicBezTo>
                    <a:pt x="111" y="184"/>
                    <a:pt x="112" y="184"/>
                    <a:pt x="112" y="184"/>
                  </a:cubicBezTo>
                  <a:cubicBezTo>
                    <a:pt x="112" y="184"/>
                    <a:pt x="111" y="185"/>
                    <a:pt x="112" y="185"/>
                  </a:cubicBezTo>
                  <a:cubicBezTo>
                    <a:pt x="112" y="184"/>
                    <a:pt x="114" y="184"/>
                    <a:pt x="115" y="184"/>
                  </a:cubicBezTo>
                  <a:cubicBezTo>
                    <a:pt x="115" y="184"/>
                    <a:pt x="114" y="184"/>
                    <a:pt x="114" y="185"/>
                  </a:cubicBezTo>
                  <a:cubicBezTo>
                    <a:pt x="115" y="184"/>
                    <a:pt x="115" y="184"/>
                    <a:pt x="116" y="184"/>
                  </a:cubicBezTo>
                  <a:cubicBezTo>
                    <a:pt x="115" y="184"/>
                    <a:pt x="114" y="184"/>
                    <a:pt x="114" y="183"/>
                  </a:cubicBezTo>
                  <a:cubicBezTo>
                    <a:pt x="117" y="183"/>
                    <a:pt x="114" y="183"/>
                    <a:pt x="116" y="183"/>
                  </a:cubicBezTo>
                  <a:cubicBezTo>
                    <a:pt x="117" y="183"/>
                    <a:pt x="118" y="182"/>
                    <a:pt x="120" y="182"/>
                  </a:cubicBezTo>
                  <a:cubicBezTo>
                    <a:pt x="121" y="181"/>
                    <a:pt x="122" y="181"/>
                    <a:pt x="123" y="181"/>
                  </a:cubicBezTo>
                  <a:cubicBezTo>
                    <a:pt x="122" y="182"/>
                    <a:pt x="118" y="182"/>
                    <a:pt x="118" y="183"/>
                  </a:cubicBezTo>
                  <a:cubicBezTo>
                    <a:pt x="118" y="183"/>
                    <a:pt x="118" y="183"/>
                    <a:pt x="118" y="183"/>
                  </a:cubicBezTo>
                  <a:cubicBezTo>
                    <a:pt x="120" y="183"/>
                    <a:pt x="118" y="183"/>
                    <a:pt x="119" y="183"/>
                  </a:cubicBezTo>
                  <a:cubicBezTo>
                    <a:pt x="120" y="183"/>
                    <a:pt x="121" y="182"/>
                    <a:pt x="122" y="182"/>
                  </a:cubicBezTo>
                  <a:cubicBezTo>
                    <a:pt x="122" y="182"/>
                    <a:pt x="120" y="183"/>
                    <a:pt x="119" y="183"/>
                  </a:cubicBezTo>
                  <a:cubicBezTo>
                    <a:pt x="120" y="183"/>
                    <a:pt x="121" y="183"/>
                    <a:pt x="122" y="183"/>
                  </a:cubicBezTo>
                  <a:cubicBezTo>
                    <a:pt x="123" y="183"/>
                    <a:pt x="120" y="183"/>
                    <a:pt x="122" y="182"/>
                  </a:cubicBezTo>
                  <a:cubicBezTo>
                    <a:pt x="123" y="183"/>
                    <a:pt x="121" y="184"/>
                    <a:pt x="122" y="184"/>
                  </a:cubicBezTo>
                  <a:cubicBezTo>
                    <a:pt x="122" y="183"/>
                    <a:pt x="124" y="183"/>
                    <a:pt x="124" y="183"/>
                  </a:cubicBezTo>
                  <a:cubicBezTo>
                    <a:pt x="122" y="183"/>
                    <a:pt x="124" y="182"/>
                    <a:pt x="124" y="181"/>
                  </a:cubicBezTo>
                  <a:cubicBezTo>
                    <a:pt x="125" y="182"/>
                    <a:pt x="126" y="181"/>
                    <a:pt x="127" y="181"/>
                  </a:cubicBezTo>
                  <a:cubicBezTo>
                    <a:pt x="127" y="180"/>
                    <a:pt x="126" y="180"/>
                    <a:pt x="125" y="180"/>
                  </a:cubicBezTo>
                  <a:cubicBezTo>
                    <a:pt x="126" y="180"/>
                    <a:pt x="125" y="180"/>
                    <a:pt x="126" y="179"/>
                  </a:cubicBezTo>
                  <a:cubicBezTo>
                    <a:pt x="126" y="180"/>
                    <a:pt x="127" y="179"/>
                    <a:pt x="127" y="179"/>
                  </a:cubicBezTo>
                  <a:cubicBezTo>
                    <a:pt x="126" y="179"/>
                    <a:pt x="126" y="179"/>
                    <a:pt x="126" y="179"/>
                  </a:cubicBezTo>
                  <a:cubicBezTo>
                    <a:pt x="125" y="179"/>
                    <a:pt x="123" y="180"/>
                    <a:pt x="123" y="180"/>
                  </a:cubicBezTo>
                  <a:cubicBezTo>
                    <a:pt x="124" y="179"/>
                    <a:pt x="124" y="179"/>
                    <a:pt x="126" y="179"/>
                  </a:cubicBezTo>
                  <a:cubicBezTo>
                    <a:pt x="125" y="180"/>
                    <a:pt x="128" y="178"/>
                    <a:pt x="128" y="179"/>
                  </a:cubicBezTo>
                  <a:cubicBezTo>
                    <a:pt x="129" y="178"/>
                    <a:pt x="130" y="178"/>
                    <a:pt x="130" y="178"/>
                  </a:cubicBezTo>
                  <a:cubicBezTo>
                    <a:pt x="129" y="178"/>
                    <a:pt x="128" y="178"/>
                    <a:pt x="127" y="178"/>
                  </a:cubicBezTo>
                  <a:cubicBezTo>
                    <a:pt x="128" y="178"/>
                    <a:pt x="128" y="177"/>
                    <a:pt x="128" y="177"/>
                  </a:cubicBezTo>
                  <a:cubicBezTo>
                    <a:pt x="129" y="177"/>
                    <a:pt x="130" y="177"/>
                    <a:pt x="129" y="178"/>
                  </a:cubicBezTo>
                  <a:cubicBezTo>
                    <a:pt x="130" y="177"/>
                    <a:pt x="130" y="178"/>
                    <a:pt x="131" y="177"/>
                  </a:cubicBezTo>
                  <a:cubicBezTo>
                    <a:pt x="131" y="177"/>
                    <a:pt x="130" y="177"/>
                    <a:pt x="131" y="177"/>
                  </a:cubicBezTo>
                  <a:cubicBezTo>
                    <a:pt x="132" y="177"/>
                    <a:pt x="134" y="176"/>
                    <a:pt x="134" y="176"/>
                  </a:cubicBezTo>
                  <a:cubicBezTo>
                    <a:pt x="131" y="176"/>
                    <a:pt x="133" y="177"/>
                    <a:pt x="131" y="178"/>
                  </a:cubicBezTo>
                  <a:cubicBezTo>
                    <a:pt x="131" y="178"/>
                    <a:pt x="133" y="177"/>
                    <a:pt x="133" y="177"/>
                  </a:cubicBezTo>
                  <a:cubicBezTo>
                    <a:pt x="132" y="178"/>
                    <a:pt x="131" y="178"/>
                    <a:pt x="131" y="178"/>
                  </a:cubicBezTo>
                  <a:cubicBezTo>
                    <a:pt x="132" y="179"/>
                    <a:pt x="133" y="177"/>
                    <a:pt x="133" y="178"/>
                  </a:cubicBezTo>
                  <a:cubicBezTo>
                    <a:pt x="133" y="178"/>
                    <a:pt x="130" y="179"/>
                    <a:pt x="130" y="179"/>
                  </a:cubicBezTo>
                  <a:cubicBezTo>
                    <a:pt x="131" y="179"/>
                    <a:pt x="131" y="180"/>
                    <a:pt x="131" y="179"/>
                  </a:cubicBezTo>
                  <a:cubicBezTo>
                    <a:pt x="131" y="179"/>
                    <a:pt x="132" y="179"/>
                    <a:pt x="133" y="178"/>
                  </a:cubicBezTo>
                  <a:cubicBezTo>
                    <a:pt x="133" y="178"/>
                    <a:pt x="135" y="178"/>
                    <a:pt x="135" y="177"/>
                  </a:cubicBezTo>
                  <a:cubicBezTo>
                    <a:pt x="133" y="176"/>
                    <a:pt x="135" y="175"/>
                    <a:pt x="139" y="172"/>
                  </a:cubicBezTo>
                  <a:cubicBezTo>
                    <a:pt x="138" y="173"/>
                    <a:pt x="137" y="174"/>
                    <a:pt x="135" y="175"/>
                  </a:cubicBezTo>
                  <a:cubicBezTo>
                    <a:pt x="135" y="176"/>
                    <a:pt x="136" y="176"/>
                    <a:pt x="137" y="176"/>
                  </a:cubicBezTo>
                  <a:cubicBezTo>
                    <a:pt x="137" y="175"/>
                    <a:pt x="138" y="174"/>
                    <a:pt x="139" y="174"/>
                  </a:cubicBezTo>
                  <a:cubicBezTo>
                    <a:pt x="139" y="174"/>
                    <a:pt x="138" y="174"/>
                    <a:pt x="139" y="173"/>
                  </a:cubicBezTo>
                  <a:cubicBezTo>
                    <a:pt x="139" y="173"/>
                    <a:pt x="139" y="174"/>
                    <a:pt x="140" y="173"/>
                  </a:cubicBezTo>
                  <a:cubicBezTo>
                    <a:pt x="139" y="173"/>
                    <a:pt x="138" y="173"/>
                    <a:pt x="140" y="172"/>
                  </a:cubicBezTo>
                  <a:cubicBezTo>
                    <a:pt x="141" y="173"/>
                    <a:pt x="142" y="172"/>
                    <a:pt x="143" y="172"/>
                  </a:cubicBezTo>
                  <a:cubicBezTo>
                    <a:pt x="143" y="172"/>
                    <a:pt x="143" y="172"/>
                    <a:pt x="143" y="173"/>
                  </a:cubicBezTo>
                  <a:cubicBezTo>
                    <a:pt x="146" y="171"/>
                    <a:pt x="141" y="172"/>
                    <a:pt x="143" y="171"/>
                  </a:cubicBezTo>
                  <a:cubicBezTo>
                    <a:pt x="142" y="171"/>
                    <a:pt x="142" y="171"/>
                    <a:pt x="141" y="172"/>
                  </a:cubicBezTo>
                  <a:cubicBezTo>
                    <a:pt x="139" y="173"/>
                    <a:pt x="140" y="171"/>
                    <a:pt x="142" y="171"/>
                  </a:cubicBezTo>
                  <a:cubicBezTo>
                    <a:pt x="141" y="171"/>
                    <a:pt x="142" y="171"/>
                    <a:pt x="143" y="171"/>
                  </a:cubicBezTo>
                  <a:cubicBezTo>
                    <a:pt x="143" y="170"/>
                    <a:pt x="144" y="170"/>
                    <a:pt x="144" y="171"/>
                  </a:cubicBezTo>
                  <a:cubicBezTo>
                    <a:pt x="144" y="170"/>
                    <a:pt x="145" y="170"/>
                    <a:pt x="146" y="169"/>
                  </a:cubicBezTo>
                  <a:cubicBezTo>
                    <a:pt x="147" y="168"/>
                    <a:pt x="147" y="168"/>
                    <a:pt x="146" y="168"/>
                  </a:cubicBezTo>
                  <a:cubicBezTo>
                    <a:pt x="145" y="169"/>
                    <a:pt x="145" y="169"/>
                    <a:pt x="145" y="170"/>
                  </a:cubicBezTo>
                  <a:cubicBezTo>
                    <a:pt x="144" y="170"/>
                    <a:pt x="142" y="171"/>
                    <a:pt x="141" y="170"/>
                  </a:cubicBezTo>
                  <a:cubicBezTo>
                    <a:pt x="143" y="169"/>
                    <a:pt x="143" y="169"/>
                    <a:pt x="143" y="169"/>
                  </a:cubicBezTo>
                  <a:cubicBezTo>
                    <a:pt x="142" y="170"/>
                    <a:pt x="144" y="169"/>
                    <a:pt x="145" y="169"/>
                  </a:cubicBezTo>
                  <a:cubicBezTo>
                    <a:pt x="146" y="168"/>
                    <a:pt x="145" y="168"/>
                    <a:pt x="145" y="169"/>
                  </a:cubicBezTo>
                  <a:cubicBezTo>
                    <a:pt x="144" y="168"/>
                    <a:pt x="144" y="168"/>
                    <a:pt x="144" y="168"/>
                  </a:cubicBezTo>
                  <a:cubicBezTo>
                    <a:pt x="146" y="168"/>
                    <a:pt x="145" y="167"/>
                    <a:pt x="147" y="166"/>
                  </a:cubicBezTo>
                  <a:cubicBezTo>
                    <a:pt x="145" y="167"/>
                    <a:pt x="146" y="167"/>
                    <a:pt x="144" y="168"/>
                  </a:cubicBezTo>
                  <a:cubicBezTo>
                    <a:pt x="144" y="168"/>
                    <a:pt x="145" y="167"/>
                    <a:pt x="144" y="167"/>
                  </a:cubicBezTo>
                  <a:cubicBezTo>
                    <a:pt x="144" y="168"/>
                    <a:pt x="143" y="168"/>
                    <a:pt x="143" y="168"/>
                  </a:cubicBezTo>
                  <a:cubicBezTo>
                    <a:pt x="143" y="168"/>
                    <a:pt x="143" y="168"/>
                    <a:pt x="143" y="169"/>
                  </a:cubicBezTo>
                  <a:cubicBezTo>
                    <a:pt x="142" y="168"/>
                    <a:pt x="144" y="168"/>
                    <a:pt x="144" y="167"/>
                  </a:cubicBezTo>
                  <a:cubicBezTo>
                    <a:pt x="144" y="167"/>
                    <a:pt x="145" y="166"/>
                    <a:pt x="146" y="166"/>
                  </a:cubicBezTo>
                  <a:cubicBezTo>
                    <a:pt x="147" y="165"/>
                    <a:pt x="147" y="165"/>
                    <a:pt x="146" y="165"/>
                  </a:cubicBezTo>
                  <a:cubicBezTo>
                    <a:pt x="146" y="166"/>
                    <a:pt x="145" y="166"/>
                    <a:pt x="145" y="165"/>
                  </a:cubicBezTo>
                  <a:cubicBezTo>
                    <a:pt x="144" y="166"/>
                    <a:pt x="144" y="167"/>
                    <a:pt x="143" y="167"/>
                  </a:cubicBezTo>
                  <a:cubicBezTo>
                    <a:pt x="144" y="166"/>
                    <a:pt x="143" y="166"/>
                    <a:pt x="144" y="166"/>
                  </a:cubicBezTo>
                  <a:cubicBezTo>
                    <a:pt x="143" y="166"/>
                    <a:pt x="142" y="167"/>
                    <a:pt x="141" y="167"/>
                  </a:cubicBezTo>
                  <a:cubicBezTo>
                    <a:pt x="142" y="166"/>
                    <a:pt x="141" y="167"/>
                    <a:pt x="142" y="166"/>
                  </a:cubicBezTo>
                  <a:cubicBezTo>
                    <a:pt x="143" y="165"/>
                    <a:pt x="141" y="166"/>
                    <a:pt x="141" y="166"/>
                  </a:cubicBezTo>
                  <a:cubicBezTo>
                    <a:pt x="143" y="165"/>
                    <a:pt x="141" y="165"/>
                    <a:pt x="141" y="165"/>
                  </a:cubicBezTo>
                  <a:cubicBezTo>
                    <a:pt x="142" y="164"/>
                    <a:pt x="142" y="165"/>
                    <a:pt x="142" y="164"/>
                  </a:cubicBezTo>
                  <a:cubicBezTo>
                    <a:pt x="142" y="164"/>
                    <a:pt x="144" y="163"/>
                    <a:pt x="142" y="163"/>
                  </a:cubicBezTo>
                  <a:cubicBezTo>
                    <a:pt x="142" y="164"/>
                    <a:pt x="141" y="164"/>
                    <a:pt x="140" y="164"/>
                  </a:cubicBezTo>
                  <a:cubicBezTo>
                    <a:pt x="142" y="163"/>
                    <a:pt x="143" y="163"/>
                    <a:pt x="143" y="162"/>
                  </a:cubicBezTo>
                  <a:cubicBezTo>
                    <a:pt x="143" y="162"/>
                    <a:pt x="143" y="162"/>
                    <a:pt x="141" y="162"/>
                  </a:cubicBezTo>
                  <a:cubicBezTo>
                    <a:pt x="143" y="162"/>
                    <a:pt x="142" y="160"/>
                    <a:pt x="143" y="161"/>
                  </a:cubicBezTo>
                  <a:cubicBezTo>
                    <a:pt x="143" y="161"/>
                    <a:pt x="142" y="161"/>
                    <a:pt x="142" y="162"/>
                  </a:cubicBezTo>
                  <a:cubicBezTo>
                    <a:pt x="143" y="161"/>
                    <a:pt x="143" y="161"/>
                    <a:pt x="143" y="161"/>
                  </a:cubicBezTo>
                  <a:cubicBezTo>
                    <a:pt x="144" y="161"/>
                    <a:pt x="144" y="161"/>
                    <a:pt x="144" y="161"/>
                  </a:cubicBezTo>
                  <a:cubicBezTo>
                    <a:pt x="144" y="161"/>
                    <a:pt x="143" y="162"/>
                    <a:pt x="143" y="162"/>
                  </a:cubicBezTo>
                  <a:cubicBezTo>
                    <a:pt x="143" y="162"/>
                    <a:pt x="144" y="162"/>
                    <a:pt x="144" y="162"/>
                  </a:cubicBezTo>
                  <a:cubicBezTo>
                    <a:pt x="144" y="161"/>
                    <a:pt x="145" y="161"/>
                    <a:pt x="146" y="160"/>
                  </a:cubicBezTo>
                  <a:cubicBezTo>
                    <a:pt x="147" y="160"/>
                    <a:pt x="148" y="160"/>
                    <a:pt x="148" y="159"/>
                  </a:cubicBezTo>
                  <a:cubicBezTo>
                    <a:pt x="149" y="159"/>
                    <a:pt x="148" y="160"/>
                    <a:pt x="149" y="159"/>
                  </a:cubicBezTo>
                  <a:cubicBezTo>
                    <a:pt x="150" y="159"/>
                    <a:pt x="148" y="159"/>
                    <a:pt x="149" y="158"/>
                  </a:cubicBezTo>
                  <a:cubicBezTo>
                    <a:pt x="149" y="158"/>
                    <a:pt x="150" y="158"/>
                    <a:pt x="150" y="158"/>
                  </a:cubicBezTo>
                  <a:cubicBezTo>
                    <a:pt x="150" y="159"/>
                    <a:pt x="152" y="158"/>
                    <a:pt x="154" y="156"/>
                  </a:cubicBezTo>
                  <a:cubicBezTo>
                    <a:pt x="153" y="157"/>
                    <a:pt x="152" y="156"/>
                    <a:pt x="152" y="157"/>
                  </a:cubicBezTo>
                  <a:cubicBezTo>
                    <a:pt x="152" y="156"/>
                    <a:pt x="152" y="156"/>
                    <a:pt x="152" y="156"/>
                  </a:cubicBezTo>
                  <a:cubicBezTo>
                    <a:pt x="152" y="156"/>
                    <a:pt x="153" y="156"/>
                    <a:pt x="153" y="155"/>
                  </a:cubicBezTo>
                  <a:cubicBezTo>
                    <a:pt x="153" y="156"/>
                    <a:pt x="153" y="156"/>
                    <a:pt x="153" y="156"/>
                  </a:cubicBezTo>
                  <a:cubicBezTo>
                    <a:pt x="155" y="155"/>
                    <a:pt x="153" y="155"/>
                    <a:pt x="154" y="155"/>
                  </a:cubicBezTo>
                  <a:cubicBezTo>
                    <a:pt x="153" y="155"/>
                    <a:pt x="153" y="156"/>
                    <a:pt x="152" y="155"/>
                  </a:cubicBezTo>
                  <a:cubicBezTo>
                    <a:pt x="153" y="154"/>
                    <a:pt x="154" y="152"/>
                    <a:pt x="156" y="152"/>
                  </a:cubicBezTo>
                  <a:cubicBezTo>
                    <a:pt x="156" y="152"/>
                    <a:pt x="155" y="152"/>
                    <a:pt x="155" y="153"/>
                  </a:cubicBezTo>
                  <a:cubicBezTo>
                    <a:pt x="156" y="152"/>
                    <a:pt x="159" y="150"/>
                    <a:pt x="156" y="151"/>
                  </a:cubicBezTo>
                  <a:cubicBezTo>
                    <a:pt x="157" y="150"/>
                    <a:pt x="158" y="150"/>
                    <a:pt x="158" y="150"/>
                  </a:cubicBezTo>
                  <a:cubicBezTo>
                    <a:pt x="158" y="151"/>
                    <a:pt x="158" y="151"/>
                    <a:pt x="158" y="151"/>
                  </a:cubicBezTo>
                  <a:cubicBezTo>
                    <a:pt x="156" y="152"/>
                    <a:pt x="155" y="154"/>
                    <a:pt x="155" y="154"/>
                  </a:cubicBezTo>
                  <a:cubicBezTo>
                    <a:pt x="156" y="154"/>
                    <a:pt x="155" y="154"/>
                    <a:pt x="156" y="153"/>
                  </a:cubicBezTo>
                  <a:cubicBezTo>
                    <a:pt x="157" y="153"/>
                    <a:pt x="155" y="155"/>
                    <a:pt x="155" y="155"/>
                  </a:cubicBezTo>
                  <a:cubicBezTo>
                    <a:pt x="157" y="154"/>
                    <a:pt x="158" y="152"/>
                    <a:pt x="159" y="152"/>
                  </a:cubicBezTo>
                  <a:cubicBezTo>
                    <a:pt x="159" y="151"/>
                    <a:pt x="161" y="150"/>
                    <a:pt x="161" y="150"/>
                  </a:cubicBezTo>
                  <a:cubicBezTo>
                    <a:pt x="160" y="150"/>
                    <a:pt x="160" y="150"/>
                    <a:pt x="160" y="150"/>
                  </a:cubicBezTo>
                  <a:cubicBezTo>
                    <a:pt x="159" y="151"/>
                    <a:pt x="159" y="151"/>
                    <a:pt x="159" y="151"/>
                  </a:cubicBezTo>
                  <a:cubicBezTo>
                    <a:pt x="158" y="152"/>
                    <a:pt x="158" y="152"/>
                    <a:pt x="157" y="153"/>
                  </a:cubicBezTo>
                  <a:cubicBezTo>
                    <a:pt x="157" y="152"/>
                    <a:pt x="157" y="153"/>
                    <a:pt x="157" y="152"/>
                  </a:cubicBezTo>
                  <a:cubicBezTo>
                    <a:pt x="158" y="151"/>
                    <a:pt x="158" y="151"/>
                    <a:pt x="159" y="150"/>
                  </a:cubicBezTo>
                  <a:cubicBezTo>
                    <a:pt x="160" y="150"/>
                    <a:pt x="162" y="148"/>
                    <a:pt x="161" y="150"/>
                  </a:cubicBezTo>
                  <a:cubicBezTo>
                    <a:pt x="161" y="151"/>
                    <a:pt x="160" y="151"/>
                    <a:pt x="160" y="151"/>
                  </a:cubicBezTo>
                  <a:cubicBezTo>
                    <a:pt x="161" y="151"/>
                    <a:pt x="161" y="151"/>
                    <a:pt x="162" y="151"/>
                  </a:cubicBezTo>
                  <a:cubicBezTo>
                    <a:pt x="161" y="152"/>
                    <a:pt x="163" y="150"/>
                    <a:pt x="162" y="151"/>
                  </a:cubicBezTo>
                  <a:cubicBezTo>
                    <a:pt x="161" y="151"/>
                    <a:pt x="160" y="154"/>
                    <a:pt x="160" y="153"/>
                  </a:cubicBezTo>
                  <a:cubicBezTo>
                    <a:pt x="159" y="154"/>
                    <a:pt x="159" y="154"/>
                    <a:pt x="159" y="155"/>
                  </a:cubicBezTo>
                  <a:cubicBezTo>
                    <a:pt x="159" y="155"/>
                    <a:pt x="159" y="155"/>
                    <a:pt x="160" y="154"/>
                  </a:cubicBezTo>
                  <a:cubicBezTo>
                    <a:pt x="159" y="156"/>
                    <a:pt x="156" y="158"/>
                    <a:pt x="154" y="161"/>
                  </a:cubicBezTo>
                  <a:cubicBezTo>
                    <a:pt x="155" y="161"/>
                    <a:pt x="153" y="162"/>
                    <a:pt x="153" y="163"/>
                  </a:cubicBezTo>
                  <a:cubicBezTo>
                    <a:pt x="154" y="162"/>
                    <a:pt x="155" y="161"/>
                    <a:pt x="156" y="160"/>
                  </a:cubicBezTo>
                  <a:cubicBezTo>
                    <a:pt x="157" y="160"/>
                    <a:pt x="156" y="161"/>
                    <a:pt x="156" y="161"/>
                  </a:cubicBezTo>
                  <a:cubicBezTo>
                    <a:pt x="157" y="160"/>
                    <a:pt x="157" y="160"/>
                    <a:pt x="158" y="160"/>
                  </a:cubicBezTo>
                  <a:cubicBezTo>
                    <a:pt x="157" y="160"/>
                    <a:pt x="157" y="159"/>
                    <a:pt x="158" y="159"/>
                  </a:cubicBezTo>
                  <a:cubicBezTo>
                    <a:pt x="158" y="159"/>
                    <a:pt x="159" y="158"/>
                    <a:pt x="160" y="157"/>
                  </a:cubicBezTo>
                  <a:cubicBezTo>
                    <a:pt x="161" y="156"/>
                    <a:pt x="161" y="155"/>
                    <a:pt x="161" y="155"/>
                  </a:cubicBezTo>
                  <a:cubicBezTo>
                    <a:pt x="161" y="155"/>
                    <a:pt x="161" y="155"/>
                    <a:pt x="161" y="156"/>
                  </a:cubicBezTo>
                  <a:cubicBezTo>
                    <a:pt x="161" y="155"/>
                    <a:pt x="161" y="155"/>
                    <a:pt x="160" y="155"/>
                  </a:cubicBezTo>
                  <a:cubicBezTo>
                    <a:pt x="159" y="156"/>
                    <a:pt x="160" y="156"/>
                    <a:pt x="159" y="157"/>
                  </a:cubicBezTo>
                  <a:cubicBezTo>
                    <a:pt x="159" y="157"/>
                    <a:pt x="158" y="158"/>
                    <a:pt x="157" y="158"/>
                  </a:cubicBezTo>
                  <a:cubicBezTo>
                    <a:pt x="159" y="157"/>
                    <a:pt x="159" y="156"/>
                    <a:pt x="159" y="155"/>
                  </a:cubicBezTo>
                  <a:cubicBezTo>
                    <a:pt x="160" y="155"/>
                    <a:pt x="160" y="154"/>
                    <a:pt x="161" y="152"/>
                  </a:cubicBezTo>
                  <a:cubicBezTo>
                    <a:pt x="161" y="153"/>
                    <a:pt x="162" y="152"/>
                    <a:pt x="163" y="152"/>
                  </a:cubicBezTo>
                  <a:cubicBezTo>
                    <a:pt x="163" y="152"/>
                    <a:pt x="163" y="153"/>
                    <a:pt x="163" y="154"/>
                  </a:cubicBezTo>
                  <a:cubicBezTo>
                    <a:pt x="164" y="151"/>
                    <a:pt x="163" y="151"/>
                    <a:pt x="162" y="152"/>
                  </a:cubicBezTo>
                  <a:cubicBezTo>
                    <a:pt x="163" y="151"/>
                    <a:pt x="163" y="151"/>
                    <a:pt x="163" y="150"/>
                  </a:cubicBezTo>
                  <a:cubicBezTo>
                    <a:pt x="163" y="150"/>
                    <a:pt x="162" y="150"/>
                    <a:pt x="164" y="149"/>
                  </a:cubicBezTo>
                  <a:cubicBezTo>
                    <a:pt x="163" y="150"/>
                    <a:pt x="164" y="149"/>
                    <a:pt x="165" y="149"/>
                  </a:cubicBezTo>
                  <a:cubicBezTo>
                    <a:pt x="165" y="148"/>
                    <a:pt x="166" y="147"/>
                    <a:pt x="166" y="149"/>
                  </a:cubicBezTo>
                  <a:cubicBezTo>
                    <a:pt x="166" y="149"/>
                    <a:pt x="165" y="150"/>
                    <a:pt x="164" y="150"/>
                  </a:cubicBezTo>
                  <a:cubicBezTo>
                    <a:pt x="165" y="151"/>
                    <a:pt x="166" y="150"/>
                    <a:pt x="166" y="149"/>
                  </a:cubicBezTo>
                  <a:cubicBezTo>
                    <a:pt x="166" y="149"/>
                    <a:pt x="165" y="150"/>
                    <a:pt x="165" y="150"/>
                  </a:cubicBezTo>
                  <a:close/>
                </a:path>
              </a:pathLst>
            </a:custGeom>
            <a:solidFill>
              <a:schemeClr val="bg2"/>
            </a:solidFill>
            <a:ln>
              <a:noFill/>
            </a:ln>
          </p:spPr>
          <p:txBody>
            <a:bodyPr vert="horz" wrap="square" lIns="68580" tIns="34290" rIns="68580" bIns="3429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a:latin typeface="微软雅黑" panose="020B0503020204020204" charset="-122"/>
                <a:ea typeface="微软雅黑" panose="020B0503020204020204" charset="-122"/>
              </a:endParaRPr>
            </a:p>
          </p:txBody>
        </p:sp>
      </p:grpSp>
      <p:pic>
        <p:nvPicPr>
          <p:cNvPr id="12" name="图片 11" descr="图片包含 文本&#10;&#10;描述已自动生成"/>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r="420" b="47090"/>
          <a:stretch>
            <a:fillRect/>
          </a:stretch>
        </p:blipFill>
        <p:spPr>
          <a:xfrm>
            <a:off x="2074545" y="2816543"/>
            <a:ext cx="4405789" cy="961073"/>
          </a:xfrm>
          <a:prstGeom prst="rect">
            <a:avLst/>
          </a:prstGeom>
        </p:spPr>
      </p:pic>
      <p:pic>
        <p:nvPicPr>
          <p:cNvPr id="13" name="图片 12" descr="卡通人物&#10;&#10;中度可信度描述已自动生成"/>
          <p:cNvPicPr>
            <a:picLocks noChangeAspect="1"/>
          </p:cNvPicPr>
          <p:nvPr>
            <p:custDataLst>
              <p:tags r:id="rId13"/>
            </p:custDataLst>
          </p:nvPr>
        </p:nvPicPr>
        <p:blipFill>
          <a:blip r:embed="rId14">
            <a:extLst>
              <a:ext uri="{BEBA8EAE-BF5A-486C-A8C5-ECC9F3942E4B}">
                <a14:imgProps xmlns:a14="http://schemas.microsoft.com/office/drawing/2010/main">
                  <a14:imgLayer r:embed="rId1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flipH="1">
            <a:off x="7167077" y="3869355"/>
            <a:ext cx="2383110" cy="2383110"/>
          </a:xfrm>
          <a:prstGeom prst="rect">
            <a:avLst/>
          </a:prstGeom>
        </p:spPr>
      </p:pic>
    </p:spTree>
  </p:cSld>
  <p:clrMapOvr>
    <a:masterClrMapping/>
  </p:clrMapOvr>
  <p:transition/>
</p:sld>
</file>

<file path=ppt/tags/tag1.xml><?xml version="1.0" encoding="utf-8"?>
<p:tagLst xmlns:p="http://schemas.openxmlformats.org/presentationml/2006/main">
  <p:tag name="AS_UNIQUEID" val="1197"/>
</p:tagLst>
</file>

<file path=ppt/tags/tag10.xml><?xml version="1.0" encoding="utf-8"?>
<p:tagLst xmlns:p="http://schemas.openxmlformats.org/presentationml/2006/main">
  <p:tag name="AS_UNIQUEID" val="1207"/>
</p:tagLst>
</file>

<file path=ppt/tags/tag100.xml><?xml version="1.0" encoding="utf-8"?>
<p:tagLst xmlns:p="http://schemas.openxmlformats.org/presentationml/2006/main">
  <p:tag name="AS_UNIQUEID" val="1625"/>
</p:tagLst>
</file>

<file path=ppt/tags/tag101.xml><?xml version="1.0" encoding="utf-8"?>
<p:tagLst xmlns:p="http://schemas.openxmlformats.org/presentationml/2006/main">
  <p:tag name="AS_UNIQUEID" val="1626"/>
</p:tagLst>
</file>

<file path=ppt/tags/tag102.xml><?xml version="1.0" encoding="utf-8"?>
<p:tagLst xmlns:p="http://schemas.openxmlformats.org/presentationml/2006/main">
  <p:tag name="AS_UNIQUEID" val="1627"/>
</p:tagLst>
</file>

<file path=ppt/tags/tag103.xml><?xml version="1.0" encoding="utf-8"?>
<p:tagLst xmlns:p="http://schemas.openxmlformats.org/presentationml/2006/main">
  <p:tag name="AS_UNIQUEID" val="1628"/>
</p:tagLst>
</file>

<file path=ppt/tags/tag104.xml><?xml version="1.0" encoding="utf-8"?>
<p:tagLst xmlns:p="http://schemas.openxmlformats.org/presentationml/2006/main">
  <p:tag name="AS_UNIQUEID" val="1630"/>
</p:tagLst>
</file>

<file path=ppt/tags/tag105.xml><?xml version="1.0" encoding="utf-8"?>
<p:tagLst xmlns:p="http://schemas.openxmlformats.org/presentationml/2006/main">
  <p:tag name="AS_UNIQUEID" val="1631"/>
</p:tagLst>
</file>

<file path=ppt/tags/tag106.xml><?xml version="1.0" encoding="utf-8"?>
<p:tagLst xmlns:p="http://schemas.openxmlformats.org/presentationml/2006/main">
  <p:tag name="AS_UNIQUEID" val="1632"/>
</p:tagLst>
</file>

<file path=ppt/tags/tag107.xml><?xml version="1.0" encoding="utf-8"?>
<p:tagLst xmlns:p="http://schemas.openxmlformats.org/presentationml/2006/main">
  <p:tag name="AS_UNIQUEID" val="1633"/>
</p:tagLst>
</file>

<file path=ppt/tags/tag108.xml><?xml version="1.0" encoding="utf-8"?>
<p:tagLst xmlns:p="http://schemas.openxmlformats.org/presentationml/2006/main">
  <p:tag name="AS_UNIQUEID" val="1635"/>
</p:tagLst>
</file>

<file path=ppt/tags/tag109.xml><?xml version="1.0" encoding="utf-8"?>
<p:tagLst xmlns:p="http://schemas.openxmlformats.org/presentationml/2006/main">
  <p:tag name="AS_UNIQUEID" val="1636"/>
</p:tagLst>
</file>

<file path=ppt/tags/tag11.xml><?xml version="1.0" encoding="utf-8"?>
<p:tagLst xmlns:p="http://schemas.openxmlformats.org/presentationml/2006/main">
  <p:tag name="AS_UNIQUEID" val="1209"/>
</p:tagLst>
</file>

<file path=ppt/tags/tag110.xml><?xml version="1.0" encoding="utf-8"?>
<p:tagLst xmlns:p="http://schemas.openxmlformats.org/presentationml/2006/main">
  <p:tag name="AS_UNIQUEID" val="1637"/>
</p:tagLst>
</file>

<file path=ppt/tags/tag111.xml><?xml version="1.0" encoding="utf-8"?>
<p:tagLst xmlns:p="http://schemas.openxmlformats.org/presentationml/2006/main">
  <p:tag name="AS_UNIQUEID" val="1638"/>
</p:tagLst>
</file>

<file path=ppt/tags/tag112.xml><?xml version="1.0" encoding="utf-8"?>
<p:tagLst xmlns:p="http://schemas.openxmlformats.org/presentationml/2006/main">
  <p:tag name="AS_UNIQUEID" val="1640"/>
</p:tagLst>
</file>

<file path=ppt/tags/tag113.xml><?xml version="1.0" encoding="utf-8"?>
<p:tagLst xmlns:p="http://schemas.openxmlformats.org/presentationml/2006/main">
  <p:tag name="AS_UNIQUEID" val="1641"/>
</p:tagLst>
</file>

<file path=ppt/tags/tag114.xml><?xml version="1.0" encoding="utf-8"?>
<p:tagLst xmlns:p="http://schemas.openxmlformats.org/presentationml/2006/main">
  <p:tag name="AS_UNIQUEID" val="1642"/>
</p:tagLst>
</file>

<file path=ppt/tags/tag115.xml><?xml version="1.0" encoding="utf-8"?>
<p:tagLst xmlns:p="http://schemas.openxmlformats.org/presentationml/2006/main">
  <p:tag name="AS_UNIQUEID" val="1643"/>
</p:tagLst>
</file>

<file path=ppt/tags/tag116.xml><?xml version="1.0" encoding="utf-8"?>
<p:tagLst xmlns:p="http://schemas.openxmlformats.org/presentationml/2006/main">
  <p:tag name="AS_UNIQUEID" val="1644"/>
</p:tagLst>
</file>

<file path=ppt/tags/tag117.xml><?xml version="1.0" encoding="utf-8"?>
<p:tagLst xmlns:p="http://schemas.openxmlformats.org/presentationml/2006/main">
  <p:tag name="AS_UNIQUEID" val="1645"/>
</p:tagLst>
</file>

<file path=ppt/tags/tag118.xml><?xml version="1.0" encoding="utf-8"?>
<p:tagLst xmlns:p="http://schemas.openxmlformats.org/presentationml/2006/main">
  <p:tag name="AS_UNIQUEID" val="1646"/>
</p:tagLst>
</file>

<file path=ppt/tags/tag119.xml><?xml version="1.0" encoding="utf-8"?>
<p:tagLst xmlns:p="http://schemas.openxmlformats.org/presentationml/2006/main">
  <p:tag name="AS_UNIQUEID" val="1647"/>
</p:tagLst>
</file>

<file path=ppt/tags/tag12.xml><?xml version="1.0" encoding="utf-8"?>
<p:tagLst xmlns:p="http://schemas.openxmlformats.org/presentationml/2006/main">
  <p:tag name="AS_UNIQUEID" val="1210"/>
</p:tagLst>
</file>

<file path=ppt/tags/tag120.xml><?xml version="1.0" encoding="utf-8"?>
<p:tagLst xmlns:p="http://schemas.openxmlformats.org/presentationml/2006/main">
  <p:tag name="AS_UNIQUEID" val="1648"/>
</p:tagLst>
</file>

<file path=ppt/tags/tag121.xml><?xml version="1.0" encoding="utf-8"?>
<p:tagLst xmlns:p="http://schemas.openxmlformats.org/presentationml/2006/main">
  <p:tag name="AS_UNIQUEID" val="1649"/>
</p:tagLst>
</file>

<file path=ppt/tags/tag122.xml><?xml version="1.0" encoding="utf-8"?>
<p:tagLst xmlns:p="http://schemas.openxmlformats.org/presentationml/2006/main">
  <p:tag name="AS_UNIQUEID" val="1650"/>
</p:tagLst>
</file>

<file path=ppt/tags/tag123.xml><?xml version="1.0" encoding="utf-8"?>
<p:tagLst xmlns:p="http://schemas.openxmlformats.org/presentationml/2006/main">
  <p:tag name="AS_UNIQUEID" val="1651"/>
</p:tagLst>
</file>

<file path=ppt/tags/tag124.xml><?xml version="1.0" encoding="utf-8"?>
<p:tagLst xmlns:p="http://schemas.openxmlformats.org/presentationml/2006/main">
  <p:tag name="AS_UNIQUEID" val="1652"/>
</p:tagLst>
</file>

<file path=ppt/tags/tag125.xml><?xml version="1.0" encoding="utf-8"?>
<p:tagLst xmlns:p="http://schemas.openxmlformats.org/presentationml/2006/main">
  <p:tag name="AS_UNIQUEID" val="1653"/>
</p:tagLst>
</file>

<file path=ppt/tags/tag126.xml><?xml version="1.0" encoding="utf-8"?>
<p:tagLst xmlns:p="http://schemas.openxmlformats.org/presentationml/2006/main">
  <p:tag name="AS_UNIQUEID" val="1654"/>
</p:tagLst>
</file>

<file path=ppt/tags/tag127.xml><?xml version="1.0" encoding="utf-8"?>
<p:tagLst xmlns:p="http://schemas.openxmlformats.org/presentationml/2006/main">
  <p:tag name="AS_UNIQUEID" val="1655"/>
</p:tagLst>
</file>

<file path=ppt/tags/tag128.xml><?xml version="1.0" encoding="utf-8"?>
<p:tagLst xmlns:p="http://schemas.openxmlformats.org/presentationml/2006/main">
  <p:tag name="AS_UNIQUEID" val="1656"/>
</p:tagLst>
</file>

<file path=ppt/tags/tag129.xml><?xml version="1.0" encoding="utf-8"?>
<p:tagLst xmlns:p="http://schemas.openxmlformats.org/presentationml/2006/main">
  <p:tag name="AS_UNIQUEID" val="1658"/>
</p:tagLst>
</file>

<file path=ppt/tags/tag13.xml><?xml version="1.0" encoding="utf-8"?>
<p:tagLst xmlns:p="http://schemas.openxmlformats.org/presentationml/2006/main">
  <p:tag name="AS_UNIQUEID" val="1211"/>
</p:tagLst>
</file>

<file path=ppt/tags/tag130.xml><?xml version="1.0" encoding="utf-8"?>
<p:tagLst xmlns:p="http://schemas.openxmlformats.org/presentationml/2006/main">
  <p:tag name="AS_UNIQUEID" val="1659"/>
</p:tagLst>
</file>

<file path=ppt/tags/tag131.xml><?xml version="1.0" encoding="utf-8"?>
<p:tagLst xmlns:p="http://schemas.openxmlformats.org/presentationml/2006/main">
  <p:tag name="AS_UNIQUEID" val="1660"/>
</p:tagLst>
</file>

<file path=ppt/tags/tag132.xml><?xml version="1.0" encoding="utf-8"?>
<p:tagLst xmlns:p="http://schemas.openxmlformats.org/presentationml/2006/main">
  <p:tag name="AS_UNIQUEID" val="1661"/>
</p:tagLst>
</file>

<file path=ppt/tags/tag133.xml><?xml version="1.0" encoding="utf-8"?>
<p:tagLst xmlns:p="http://schemas.openxmlformats.org/presentationml/2006/main">
  <p:tag name="AS_UNIQUEID" val="1662"/>
</p:tagLst>
</file>

<file path=ppt/tags/tag134.xml><?xml version="1.0" encoding="utf-8"?>
<p:tagLst xmlns:p="http://schemas.openxmlformats.org/presentationml/2006/main">
  <p:tag name="AS_UNIQUEID" val="1663"/>
</p:tagLst>
</file>

<file path=ppt/tags/tag135.xml><?xml version="1.0" encoding="utf-8"?>
<p:tagLst xmlns:p="http://schemas.openxmlformats.org/presentationml/2006/main">
  <p:tag name="AS_UNIQUEID" val="1664"/>
</p:tagLst>
</file>

<file path=ppt/tags/tag136.xml><?xml version="1.0" encoding="utf-8"?>
<p:tagLst xmlns:p="http://schemas.openxmlformats.org/presentationml/2006/main">
  <p:tag name="AS_UNIQUEID" val="1665"/>
</p:tagLst>
</file>

<file path=ppt/tags/tag137.xml><?xml version="1.0" encoding="utf-8"?>
<p:tagLst xmlns:p="http://schemas.openxmlformats.org/presentationml/2006/main">
  <p:tag name="AS_UNIQUEID" val="1272"/>
</p:tagLst>
</file>

<file path=ppt/tags/tag138.xml><?xml version="1.0" encoding="utf-8"?>
<p:tagLst xmlns:p="http://schemas.openxmlformats.org/presentationml/2006/main">
  <p:tag name="AS_UNIQUEID" val="1273"/>
</p:tagLst>
</file>

<file path=ppt/tags/tag139.xml><?xml version="1.0" encoding="utf-8"?>
<p:tagLst xmlns:p="http://schemas.openxmlformats.org/presentationml/2006/main">
  <p:tag name="AS_UNIQUEID" val="1274"/>
</p:tagLst>
</file>

<file path=ppt/tags/tag14.xml><?xml version="1.0" encoding="utf-8"?>
<p:tagLst xmlns:p="http://schemas.openxmlformats.org/presentationml/2006/main">
  <p:tag name="AS_UNIQUEID" val="1212"/>
</p:tagLst>
</file>

<file path=ppt/tags/tag140.xml><?xml version="1.0" encoding="utf-8"?>
<p:tagLst xmlns:p="http://schemas.openxmlformats.org/presentationml/2006/main">
  <p:tag name="AS_UNIQUEID" val="1275"/>
</p:tagLst>
</file>

<file path=ppt/tags/tag141.xml><?xml version="1.0" encoding="utf-8"?>
<p:tagLst xmlns:p="http://schemas.openxmlformats.org/presentationml/2006/main">
  <p:tag name="AS_UNIQUEID" val="1276"/>
</p:tagLst>
</file>

<file path=ppt/tags/tag142.xml><?xml version="1.0" encoding="utf-8"?>
<p:tagLst xmlns:p="http://schemas.openxmlformats.org/presentationml/2006/main">
  <p:tag name="AS_UNIQUEID" val="1277"/>
</p:tagLst>
</file>

<file path=ppt/tags/tag143.xml><?xml version="1.0" encoding="utf-8"?>
<p:tagLst xmlns:p="http://schemas.openxmlformats.org/presentationml/2006/main">
  <p:tag name="AS_UNIQUEID" val="1667"/>
</p:tagLst>
</file>

<file path=ppt/tags/tag144.xml><?xml version="1.0" encoding="utf-8"?>
<p:tagLst xmlns:p="http://schemas.openxmlformats.org/presentationml/2006/main">
  <p:tag name="AS_UNIQUEID" val="1669"/>
</p:tagLst>
</file>

<file path=ppt/tags/tag145.xml><?xml version="1.0" encoding="utf-8"?>
<p:tagLst xmlns:p="http://schemas.openxmlformats.org/presentationml/2006/main">
  <p:tag name="AS_UNIQUEID" val="1670"/>
</p:tagLst>
</file>

<file path=ppt/tags/tag146.xml><?xml version="1.0" encoding="utf-8"?>
<p:tagLst xmlns:p="http://schemas.openxmlformats.org/presentationml/2006/main">
  <p:tag name="AS_UNIQUEID" val="1671"/>
</p:tagLst>
</file>

<file path=ppt/tags/tag147.xml><?xml version="1.0" encoding="utf-8"?>
<p:tagLst xmlns:p="http://schemas.openxmlformats.org/presentationml/2006/main">
  <p:tag name="AS_UNIQUEID" val="1672"/>
</p:tagLst>
</file>

<file path=ppt/tags/tag148.xml><?xml version="1.0" encoding="utf-8"?>
<p:tagLst xmlns:p="http://schemas.openxmlformats.org/presentationml/2006/main">
  <p:tag name="AS_UNIQUEID" val="1673"/>
</p:tagLst>
</file>

<file path=ppt/tags/tag149.xml><?xml version="1.0" encoding="utf-8"?>
<p:tagLst xmlns:p="http://schemas.openxmlformats.org/presentationml/2006/main">
  <p:tag name="AS_UNIQUEID" val="1675"/>
</p:tagLst>
</file>

<file path=ppt/tags/tag15.xml><?xml version="1.0" encoding="utf-8"?>
<p:tagLst xmlns:p="http://schemas.openxmlformats.org/presentationml/2006/main">
  <p:tag name="AS_UNIQUEID" val="1213"/>
</p:tagLst>
</file>

<file path=ppt/tags/tag150.xml><?xml version="1.0" encoding="utf-8"?>
<p:tagLst xmlns:p="http://schemas.openxmlformats.org/presentationml/2006/main">
  <p:tag name="AS_UNIQUEID" val="1676"/>
</p:tagLst>
</file>

<file path=ppt/tags/tag151.xml><?xml version="1.0" encoding="utf-8"?>
<p:tagLst xmlns:p="http://schemas.openxmlformats.org/presentationml/2006/main">
  <p:tag name="AS_UNIQUEID" val="1677"/>
</p:tagLst>
</file>

<file path=ppt/tags/tag152.xml><?xml version="1.0" encoding="utf-8"?>
<p:tagLst xmlns:p="http://schemas.openxmlformats.org/presentationml/2006/main">
  <p:tag name="AS_UNIQUEID" val="1679"/>
</p:tagLst>
</file>

<file path=ppt/tags/tag153.xml><?xml version="1.0" encoding="utf-8"?>
<p:tagLst xmlns:p="http://schemas.openxmlformats.org/presentationml/2006/main">
  <p:tag name="AS_UNIQUEID" val="1681"/>
</p:tagLst>
</file>

<file path=ppt/tags/tag154.xml><?xml version="1.0" encoding="utf-8"?>
<p:tagLst xmlns:p="http://schemas.openxmlformats.org/presentationml/2006/main">
  <p:tag name="AS_UNIQUEID" val="1682"/>
</p:tagLst>
</file>

<file path=ppt/tags/tag155.xml><?xml version="1.0" encoding="utf-8"?>
<p:tagLst xmlns:p="http://schemas.openxmlformats.org/presentationml/2006/main">
  <p:tag name="AS_UNIQUEID" val="1684"/>
</p:tagLst>
</file>

<file path=ppt/tags/tag156.xml><?xml version="1.0" encoding="utf-8"?>
<p:tagLst xmlns:p="http://schemas.openxmlformats.org/presentationml/2006/main">
  <p:tag name="AS_UNIQUEID" val="1685"/>
</p:tagLst>
</file>

<file path=ppt/tags/tag157.xml><?xml version="1.0" encoding="utf-8"?>
<p:tagLst xmlns:p="http://schemas.openxmlformats.org/presentationml/2006/main">
  <p:tag name="AS_UNIQUEID" val="1686"/>
</p:tagLst>
</file>

<file path=ppt/tags/tag158.xml><?xml version="1.0" encoding="utf-8"?>
<p:tagLst xmlns:p="http://schemas.openxmlformats.org/presentationml/2006/main">
  <p:tag name="AS_UNIQUEID" val="1687"/>
</p:tagLst>
</file>

<file path=ppt/tags/tag159.xml><?xml version="1.0" encoding="utf-8"?>
<p:tagLst xmlns:p="http://schemas.openxmlformats.org/presentationml/2006/main">
  <p:tag name="AS_UNIQUEID" val="1689"/>
</p:tagLst>
</file>

<file path=ppt/tags/tag16.xml><?xml version="1.0" encoding="utf-8"?>
<p:tagLst xmlns:p="http://schemas.openxmlformats.org/presentationml/2006/main">
  <p:tag name="AS_UNIQUEID" val="1215"/>
</p:tagLst>
</file>

<file path=ppt/tags/tag160.xml><?xml version="1.0" encoding="utf-8"?>
<p:tagLst xmlns:p="http://schemas.openxmlformats.org/presentationml/2006/main">
  <p:tag name="AS_UNIQUEID" val="1690"/>
</p:tagLst>
</file>

<file path=ppt/tags/tag161.xml><?xml version="1.0" encoding="utf-8"?>
<p:tagLst xmlns:p="http://schemas.openxmlformats.org/presentationml/2006/main">
  <p:tag name="AS_UNIQUEID" val="1691"/>
</p:tagLst>
</file>

<file path=ppt/tags/tag162.xml><?xml version="1.0" encoding="utf-8"?>
<p:tagLst xmlns:p="http://schemas.openxmlformats.org/presentationml/2006/main">
  <p:tag name="AS_UNIQUEID" val="1692"/>
</p:tagLst>
</file>

<file path=ppt/tags/tag163.xml><?xml version="1.0" encoding="utf-8"?>
<p:tagLst xmlns:p="http://schemas.openxmlformats.org/presentationml/2006/main">
  <p:tag name="AS_UNIQUEID" val="1693"/>
</p:tagLst>
</file>

<file path=ppt/tags/tag164.xml><?xml version="1.0" encoding="utf-8"?>
<p:tagLst xmlns:p="http://schemas.openxmlformats.org/presentationml/2006/main">
  <p:tag name="AS_UNIQUEID" val="1694"/>
</p:tagLst>
</file>

<file path=ppt/tags/tag165.xml><?xml version="1.0" encoding="utf-8"?>
<p:tagLst xmlns:p="http://schemas.openxmlformats.org/presentationml/2006/main">
  <p:tag name="AS_UNIQUEID" val="1695"/>
</p:tagLst>
</file>

<file path=ppt/tags/tag166.xml><?xml version="1.0" encoding="utf-8"?>
<p:tagLst xmlns:p="http://schemas.openxmlformats.org/presentationml/2006/main">
  <p:tag name="AS_UNIQUEID" val="1696"/>
</p:tagLst>
</file>

<file path=ppt/tags/tag167.xml><?xml version="1.0" encoding="utf-8"?>
<p:tagLst xmlns:p="http://schemas.openxmlformats.org/presentationml/2006/main">
  <p:tag name="AS_UNIQUEID" val="1697"/>
</p:tagLst>
</file>

<file path=ppt/tags/tag168.xml><?xml version="1.0" encoding="utf-8"?>
<p:tagLst xmlns:p="http://schemas.openxmlformats.org/presentationml/2006/main">
  <p:tag name="AS_UNIQUEID" val="1699"/>
</p:tagLst>
</file>

<file path=ppt/tags/tag169.xml><?xml version="1.0" encoding="utf-8"?>
<p:tagLst xmlns:p="http://schemas.openxmlformats.org/presentationml/2006/main">
  <p:tag name="AS_UNIQUEID" val="1700"/>
</p:tagLst>
</file>

<file path=ppt/tags/tag17.xml><?xml version="1.0" encoding="utf-8"?>
<p:tagLst xmlns:p="http://schemas.openxmlformats.org/presentationml/2006/main">
  <p:tag name="AS_UNIQUEID" val="1216"/>
</p:tagLst>
</file>

<file path=ppt/tags/tag170.xml><?xml version="1.0" encoding="utf-8"?>
<p:tagLst xmlns:p="http://schemas.openxmlformats.org/presentationml/2006/main">
  <p:tag name="AS_UNIQUEID" val="1701"/>
</p:tagLst>
</file>

<file path=ppt/tags/tag171.xml><?xml version="1.0" encoding="utf-8"?>
<p:tagLst xmlns:p="http://schemas.openxmlformats.org/presentationml/2006/main">
  <p:tag name="AS_UNIQUEID" val="1702"/>
</p:tagLst>
</file>

<file path=ppt/tags/tag172.xml><?xml version="1.0" encoding="utf-8"?>
<p:tagLst xmlns:p="http://schemas.openxmlformats.org/presentationml/2006/main">
  <p:tag name="AS_UNIQUEID" val="1703"/>
</p:tagLst>
</file>

<file path=ppt/tags/tag173.xml><?xml version="1.0" encoding="utf-8"?>
<p:tagLst xmlns:p="http://schemas.openxmlformats.org/presentationml/2006/main">
  <p:tag name="AS_UNIQUEID" val="1704"/>
</p:tagLst>
</file>

<file path=ppt/tags/tag174.xml><?xml version="1.0" encoding="utf-8"?>
<p:tagLst xmlns:p="http://schemas.openxmlformats.org/presentationml/2006/main">
  <p:tag name="AS_UNIQUEID" val="1705"/>
</p:tagLst>
</file>

<file path=ppt/tags/tag175.xml><?xml version="1.0" encoding="utf-8"?>
<p:tagLst xmlns:p="http://schemas.openxmlformats.org/presentationml/2006/main">
  <p:tag name="AS_UNIQUEID" val="1706"/>
</p:tagLst>
</file>

<file path=ppt/tags/tag176.xml><?xml version="1.0" encoding="utf-8"?>
<p:tagLst xmlns:p="http://schemas.openxmlformats.org/presentationml/2006/main">
  <p:tag name="AS_UNIQUEID" val="1707"/>
</p:tagLst>
</file>

<file path=ppt/tags/tag177.xml><?xml version="1.0" encoding="utf-8"?>
<p:tagLst xmlns:p="http://schemas.openxmlformats.org/presentationml/2006/main">
  <p:tag name="AS_UNIQUEID" val="1708"/>
</p:tagLst>
</file>

<file path=ppt/tags/tag178.xml><?xml version="1.0" encoding="utf-8"?>
<p:tagLst xmlns:p="http://schemas.openxmlformats.org/presentationml/2006/main">
  <p:tag name="AS_UNIQUEID" val="1710"/>
</p:tagLst>
</file>

<file path=ppt/tags/tag179.xml><?xml version="1.0" encoding="utf-8"?>
<p:tagLst xmlns:p="http://schemas.openxmlformats.org/presentationml/2006/main">
  <p:tag name="AS_UNIQUEID" val="1711"/>
</p:tagLst>
</file>

<file path=ppt/tags/tag18.xml><?xml version="1.0" encoding="utf-8"?>
<p:tagLst xmlns:p="http://schemas.openxmlformats.org/presentationml/2006/main">
  <p:tag name="AS_UNIQUEID" val="1217"/>
</p:tagLst>
</file>

<file path=ppt/tags/tag180.xml><?xml version="1.0" encoding="utf-8"?>
<p:tagLst xmlns:p="http://schemas.openxmlformats.org/presentationml/2006/main">
  <p:tag name="AS_UNIQUEID" val="1712"/>
</p:tagLst>
</file>

<file path=ppt/tags/tag181.xml><?xml version="1.0" encoding="utf-8"?>
<p:tagLst xmlns:p="http://schemas.openxmlformats.org/presentationml/2006/main">
  <p:tag name="AS_UNIQUEID" val="1713"/>
</p:tagLst>
</file>

<file path=ppt/tags/tag182.xml><?xml version="1.0" encoding="utf-8"?>
<p:tagLst xmlns:p="http://schemas.openxmlformats.org/presentationml/2006/main">
  <p:tag name="AS_UNIQUEID" val="1715"/>
</p:tagLst>
</file>

<file path=ppt/tags/tag183.xml><?xml version="1.0" encoding="utf-8"?>
<p:tagLst xmlns:p="http://schemas.openxmlformats.org/presentationml/2006/main">
  <p:tag name="AS_UNIQUEID" val="1716"/>
</p:tagLst>
</file>

<file path=ppt/tags/tag184.xml><?xml version="1.0" encoding="utf-8"?>
<p:tagLst xmlns:p="http://schemas.openxmlformats.org/presentationml/2006/main">
  <p:tag name="AS_UNIQUEID" val="1717"/>
</p:tagLst>
</file>

<file path=ppt/tags/tag185.xml><?xml version="1.0" encoding="utf-8"?>
<p:tagLst xmlns:p="http://schemas.openxmlformats.org/presentationml/2006/main">
  <p:tag name="AS_UNIQUEID" val="1718"/>
</p:tagLst>
</file>

<file path=ppt/tags/tag186.xml><?xml version="1.0" encoding="utf-8"?>
<p:tagLst xmlns:p="http://schemas.openxmlformats.org/presentationml/2006/main">
  <p:tag name="AS_UNIQUEID" val="1719"/>
</p:tagLst>
</file>

<file path=ppt/tags/tag187.xml><?xml version="1.0" encoding="utf-8"?>
<p:tagLst xmlns:p="http://schemas.openxmlformats.org/presentationml/2006/main">
  <p:tag name="AS_UNIQUEID" val="1720"/>
</p:tagLst>
</file>

<file path=ppt/tags/tag188.xml><?xml version="1.0" encoding="utf-8"?>
<p:tagLst xmlns:p="http://schemas.openxmlformats.org/presentationml/2006/main">
  <p:tag name="AS_UNIQUEID" val="1721"/>
</p:tagLst>
</file>

<file path=ppt/tags/tag189.xml><?xml version="1.0" encoding="utf-8"?>
<p:tagLst xmlns:p="http://schemas.openxmlformats.org/presentationml/2006/main">
  <p:tag name="AS_UNIQUEID" val="1722"/>
</p:tagLst>
</file>

<file path=ppt/tags/tag19.xml><?xml version="1.0" encoding="utf-8"?>
<p:tagLst xmlns:p="http://schemas.openxmlformats.org/presentationml/2006/main">
  <p:tag name="AS_UNIQUEID" val="1218"/>
</p:tagLst>
</file>

<file path=ppt/tags/tag190.xml><?xml version="1.0" encoding="utf-8"?>
<p:tagLst xmlns:p="http://schemas.openxmlformats.org/presentationml/2006/main">
  <p:tag name="AS_UNIQUEID" val="1723"/>
</p:tagLst>
</file>

<file path=ppt/tags/tag191.xml><?xml version="1.0" encoding="utf-8"?>
<p:tagLst xmlns:p="http://schemas.openxmlformats.org/presentationml/2006/main">
  <p:tag name="AS_UNIQUEID" val="1725"/>
</p:tagLst>
</file>

<file path=ppt/tags/tag192.xml><?xml version="1.0" encoding="utf-8"?>
<p:tagLst xmlns:p="http://schemas.openxmlformats.org/presentationml/2006/main">
  <p:tag name="AS_UNIQUEID" val="1726"/>
</p:tagLst>
</file>

<file path=ppt/tags/tag193.xml><?xml version="1.0" encoding="utf-8"?>
<p:tagLst xmlns:p="http://schemas.openxmlformats.org/presentationml/2006/main">
  <p:tag name="AS_UNIQUEID" val="1727"/>
</p:tagLst>
</file>

<file path=ppt/tags/tag194.xml><?xml version="1.0" encoding="utf-8"?>
<p:tagLst xmlns:p="http://schemas.openxmlformats.org/presentationml/2006/main">
  <p:tag name="AS_UNIQUEID" val="1728"/>
</p:tagLst>
</file>

<file path=ppt/tags/tag195.xml><?xml version="1.0" encoding="utf-8"?>
<p:tagLst xmlns:p="http://schemas.openxmlformats.org/presentationml/2006/main">
  <p:tag name="AS_UNIQUEID" val="1729"/>
</p:tagLst>
</file>

<file path=ppt/tags/tag196.xml><?xml version="1.0" encoding="utf-8"?>
<p:tagLst xmlns:p="http://schemas.openxmlformats.org/presentationml/2006/main">
  <p:tag name="AS_UNIQUEID" val="1730"/>
</p:tagLst>
</file>

<file path=ppt/tags/tag197.xml><?xml version="1.0" encoding="utf-8"?>
<p:tagLst xmlns:p="http://schemas.openxmlformats.org/presentationml/2006/main">
  <p:tag name="AS_UNIQUEID" val="1732"/>
</p:tagLst>
</file>

<file path=ppt/tags/tag198.xml><?xml version="1.0" encoding="utf-8"?>
<p:tagLst xmlns:p="http://schemas.openxmlformats.org/presentationml/2006/main">
  <p:tag name="AS_UNIQUEID" val="1733"/>
</p:tagLst>
</file>

<file path=ppt/tags/tag199.xml><?xml version="1.0" encoding="utf-8"?>
<p:tagLst xmlns:p="http://schemas.openxmlformats.org/presentationml/2006/main">
  <p:tag name="AS_UNIQUEID" val="1734"/>
</p:tagLst>
</file>

<file path=ppt/tags/tag2.xml><?xml version="1.0" encoding="utf-8"?>
<p:tagLst xmlns:p="http://schemas.openxmlformats.org/presentationml/2006/main">
  <p:tag name="AS_UNIQUEID" val="1198"/>
</p:tagLst>
</file>

<file path=ppt/tags/tag20.xml><?xml version="1.0" encoding="utf-8"?>
<p:tagLst xmlns:p="http://schemas.openxmlformats.org/presentationml/2006/main">
  <p:tag name="AS_UNIQUEID" val="1219"/>
</p:tagLst>
</file>

<file path=ppt/tags/tag200.xml><?xml version="1.0" encoding="utf-8"?>
<p:tagLst xmlns:p="http://schemas.openxmlformats.org/presentationml/2006/main">
  <p:tag name="AS_UNIQUEID" val="1735"/>
</p:tagLst>
</file>

<file path=ppt/tags/tag201.xml><?xml version="1.0" encoding="utf-8"?>
<p:tagLst xmlns:p="http://schemas.openxmlformats.org/presentationml/2006/main">
  <p:tag name="AS_UNIQUEID" val="1736"/>
</p:tagLst>
</file>

<file path=ppt/tags/tag202.xml><?xml version="1.0" encoding="utf-8"?>
<p:tagLst xmlns:p="http://schemas.openxmlformats.org/presentationml/2006/main">
  <p:tag name="AS_UNIQUEID" val="1737"/>
</p:tagLst>
</file>

<file path=ppt/tags/tag203.xml><?xml version="1.0" encoding="utf-8"?>
<p:tagLst xmlns:p="http://schemas.openxmlformats.org/presentationml/2006/main">
  <p:tag name="AS_UNIQUEID" val="1738"/>
</p:tagLst>
</file>

<file path=ppt/tags/tag204.xml><?xml version="1.0" encoding="utf-8"?>
<p:tagLst xmlns:p="http://schemas.openxmlformats.org/presentationml/2006/main">
  <p:tag name="AS_UNIQUEID" val="1739"/>
</p:tagLst>
</file>

<file path=ppt/tags/tag205.xml><?xml version="1.0" encoding="utf-8"?>
<p:tagLst xmlns:p="http://schemas.openxmlformats.org/presentationml/2006/main">
  <p:tag name="AS_UNIQUEID" val="1740"/>
</p:tagLst>
</file>

<file path=ppt/tags/tag206.xml><?xml version="1.0" encoding="utf-8"?>
<p:tagLst xmlns:p="http://schemas.openxmlformats.org/presentationml/2006/main">
  <p:tag name="AS_UNIQUEID" val="1741"/>
</p:tagLst>
</file>

<file path=ppt/tags/tag207.xml><?xml version="1.0" encoding="utf-8"?>
<p:tagLst xmlns:p="http://schemas.openxmlformats.org/presentationml/2006/main">
  <p:tag name="AS_UNIQUEID" val="1742"/>
</p:tagLst>
</file>

<file path=ppt/tags/tag208.xml><?xml version="1.0" encoding="utf-8"?>
<p:tagLst xmlns:p="http://schemas.openxmlformats.org/presentationml/2006/main">
  <p:tag name="AS_UNIQUEID" val="1743"/>
</p:tagLst>
</file>

<file path=ppt/tags/tag209.xml><?xml version="1.0" encoding="utf-8"?>
<p:tagLst xmlns:p="http://schemas.openxmlformats.org/presentationml/2006/main">
  <p:tag name="AS_UNIQUEID" val="1744"/>
</p:tagLst>
</file>

<file path=ppt/tags/tag21.xml><?xml version="1.0" encoding="utf-8"?>
<p:tagLst xmlns:p="http://schemas.openxmlformats.org/presentationml/2006/main">
  <p:tag name="AS_UNIQUEID" val="1220"/>
</p:tagLst>
</file>

<file path=ppt/tags/tag210.xml><?xml version="1.0" encoding="utf-8"?>
<p:tagLst xmlns:p="http://schemas.openxmlformats.org/presentationml/2006/main">
  <p:tag name="AS_UNIQUEID" val="1745"/>
</p:tagLst>
</file>

<file path=ppt/tags/tag211.xml><?xml version="1.0" encoding="utf-8"?>
<p:tagLst xmlns:p="http://schemas.openxmlformats.org/presentationml/2006/main">
  <p:tag name="AS_UNIQUEID" val="1746"/>
</p:tagLst>
</file>

<file path=ppt/tags/tag212.xml><?xml version="1.0" encoding="utf-8"?>
<p:tagLst xmlns:p="http://schemas.openxmlformats.org/presentationml/2006/main">
  <p:tag name="AS_UNIQUEID" val="1747"/>
</p:tagLst>
</file>

<file path=ppt/tags/tag213.xml><?xml version="1.0" encoding="utf-8"?>
<p:tagLst xmlns:p="http://schemas.openxmlformats.org/presentationml/2006/main">
  <p:tag name="AS_UNIQUEID" val="1748"/>
</p:tagLst>
</file>

<file path=ppt/tags/tag214.xml><?xml version="1.0" encoding="utf-8"?>
<p:tagLst xmlns:p="http://schemas.openxmlformats.org/presentationml/2006/main">
  <p:tag name="AS_UNIQUEID" val="1749"/>
</p:tagLst>
</file>

<file path=ppt/tags/tag215.xml><?xml version="1.0" encoding="utf-8"?>
<p:tagLst xmlns:p="http://schemas.openxmlformats.org/presentationml/2006/main">
  <p:tag name="AS_UNIQUEID" val="1750"/>
</p:tagLst>
</file>

<file path=ppt/tags/tag216.xml><?xml version="1.0" encoding="utf-8"?>
<p:tagLst xmlns:p="http://schemas.openxmlformats.org/presentationml/2006/main">
  <p:tag name="AS_UNIQUEID" val="1751"/>
</p:tagLst>
</file>

<file path=ppt/tags/tag217.xml><?xml version="1.0" encoding="utf-8"?>
<p:tagLst xmlns:p="http://schemas.openxmlformats.org/presentationml/2006/main">
  <p:tag name="AS_UNIQUEID" val="1753"/>
</p:tagLst>
</file>

<file path=ppt/tags/tag218.xml><?xml version="1.0" encoding="utf-8"?>
<p:tagLst xmlns:p="http://schemas.openxmlformats.org/presentationml/2006/main">
  <p:tag name="AS_UNIQUEID" val="1754"/>
</p:tagLst>
</file>

<file path=ppt/tags/tag219.xml><?xml version="1.0" encoding="utf-8"?>
<p:tagLst xmlns:p="http://schemas.openxmlformats.org/presentationml/2006/main">
  <p:tag name="AS_UNIQUEID" val="1755"/>
</p:tagLst>
</file>

<file path=ppt/tags/tag22.xml><?xml version="1.0" encoding="utf-8"?>
<p:tagLst xmlns:p="http://schemas.openxmlformats.org/presentationml/2006/main">
  <p:tag name="AS_UNIQUEID" val="1222"/>
</p:tagLst>
</file>

<file path=ppt/tags/tag220.xml><?xml version="1.0" encoding="utf-8"?>
<p:tagLst xmlns:p="http://schemas.openxmlformats.org/presentationml/2006/main">
  <p:tag name="AS_UNIQUEID" val="1756"/>
</p:tagLst>
</file>

<file path=ppt/tags/tag221.xml><?xml version="1.0" encoding="utf-8"?>
<p:tagLst xmlns:p="http://schemas.openxmlformats.org/presentationml/2006/main">
  <p:tag name="AS_UNIQUEID" val="1757"/>
</p:tagLst>
</file>

<file path=ppt/tags/tag222.xml><?xml version="1.0" encoding="utf-8"?>
<p:tagLst xmlns:p="http://schemas.openxmlformats.org/presentationml/2006/main">
  <p:tag name="AS_UNIQUEID" val="1758"/>
</p:tagLst>
</file>

<file path=ppt/tags/tag223.xml><?xml version="1.0" encoding="utf-8"?>
<p:tagLst xmlns:p="http://schemas.openxmlformats.org/presentationml/2006/main">
  <p:tag name="AS_UNIQUEID" val="1760"/>
</p:tagLst>
</file>

<file path=ppt/tags/tag224.xml><?xml version="1.0" encoding="utf-8"?>
<p:tagLst xmlns:p="http://schemas.openxmlformats.org/presentationml/2006/main">
  <p:tag name="AS_UNIQUEID" val="1761"/>
</p:tagLst>
</file>

<file path=ppt/tags/tag225.xml><?xml version="1.0" encoding="utf-8"?>
<p:tagLst xmlns:p="http://schemas.openxmlformats.org/presentationml/2006/main">
  <p:tag name="AS_UNIQUEID" val="1762"/>
</p:tagLst>
</file>

<file path=ppt/tags/tag226.xml><?xml version="1.0" encoding="utf-8"?>
<p:tagLst xmlns:p="http://schemas.openxmlformats.org/presentationml/2006/main">
  <p:tag name="AS_UNIQUEID" val="1763"/>
</p:tagLst>
</file>

<file path=ppt/tags/tag227.xml><?xml version="1.0" encoding="utf-8"?>
<p:tagLst xmlns:p="http://schemas.openxmlformats.org/presentationml/2006/main">
  <p:tag name="AS_UNIQUEID" val="1764"/>
</p:tagLst>
</file>

<file path=ppt/tags/tag228.xml><?xml version="1.0" encoding="utf-8"?>
<p:tagLst xmlns:p="http://schemas.openxmlformats.org/presentationml/2006/main">
  <p:tag name="AS_UNIQUEID" val="1765"/>
</p:tagLst>
</file>

<file path=ppt/tags/tag229.xml><?xml version="1.0" encoding="utf-8"?>
<p:tagLst xmlns:p="http://schemas.openxmlformats.org/presentationml/2006/main">
  <p:tag name="AS_UNIQUEID" val="1766"/>
</p:tagLst>
</file>

<file path=ppt/tags/tag23.xml><?xml version="1.0" encoding="utf-8"?>
<p:tagLst xmlns:p="http://schemas.openxmlformats.org/presentationml/2006/main">
  <p:tag name="AS_UNIQUEID" val="1223"/>
</p:tagLst>
</file>

<file path=ppt/tags/tag230.xml><?xml version="1.0" encoding="utf-8"?>
<p:tagLst xmlns:p="http://schemas.openxmlformats.org/presentationml/2006/main">
  <p:tag name="AS_UNIQUEID" val="1767"/>
</p:tagLst>
</file>

<file path=ppt/tags/tag231.xml><?xml version="1.0" encoding="utf-8"?>
<p:tagLst xmlns:p="http://schemas.openxmlformats.org/presentationml/2006/main">
  <p:tag name="AS_UNIQUEID" val="1768"/>
</p:tagLst>
</file>

<file path=ppt/tags/tag232.xml><?xml version="1.0" encoding="utf-8"?>
<p:tagLst xmlns:p="http://schemas.openxmlformats.org/presentationml/2006/main">
  <p:tag name="AS_UNIQUEID" val="1769"/>
</p:tagLst>
</file>

<file path=ppt/tags/tag233.xml><?xml version="1.0" encoding="utf-8"?>
<p:tagLst xmlns:p="http://schemas.openxmlformats.org/presentationml/2006/main">
  <p:tag name="AS_UNIQUEID" val="1770"/>
</p:tagLst>
</file>

<file path=ppt/tags/tag234.xml><?xml version="1.0" encoding="utf-8"?>
<p:tagLst xmlns:p="http://schemas.openxmlformats.org/presentationml/2006/main">
  <p:tag name="AS_UNIQUEID" val="1771"/>
</p:tagLst>
</file>

<file path=ppt/tags/tag235.xml><?xml version="1.0" encoding="utf-8"?>
<p:tagLst xmlns:p="http://schemas.openxmlformats.org/presentationml/2006/main">
  <p:tag name="AS_UNIQUEID" val="1772"/>
</p:tagLst>
</file>

<file path=ppt/tags/tag236.xml><?xml version="1.0" encoding="utf-8"?>
<p:tagLst xmlns:p="http://schemas.openxmlformats.org/presentationml/2006/main">
  <p:tag name="AS_UNIQUEID" val="1773"/>
</p:tagLst>
</file>

<file path=ppt/tags/tag237.xml><?xml version="1.0" encoding="utf-8"?>
<p:tagLst xmlns:p="http://schemas.openxmlformats.org/presentationml/2006/main">
  <p:tag name="AS_UNIQUEID" val="1774"/>
</p:tagLst>
</file>

<file path=ppt/tags/tag238.xml><?xml version="1.0" encoding="utf-8"?>
<p:tagLst xmlns:p="http://schemas.openxmlformats.org/presentationml/2006/main">
  <p:tag name="AS_UNIQUEID" val="1775"/>
</p:tagLst>
</file>

<file path=ppt/tags/tag239.xml><?xml version="1.0" encoding="utf-8"?>
<p:tagLst xmlns:p="http://schemas.openxmlformats.org/presentationml/2006/main">
  <p:tag name="AS_UNIQUEID" val="1776"/>
</p:tagLst>
</file>

<file path=ppt/tags/tag24.xml><?xml version="1.0" encoding="utf-8"?>
<p:tagLst xmlns:p="http://schemas.openxmlformats.org/presentationml/2006/main">
  <p:tag name="AS_UNIQUEID" val="1224"/>
</p:tagLst>
</file>

<file path=ppt/tags/tag240.xml><?xml version="1.0" encoding="utf-8"?>
<p:tagLst xmlns:p="http://schemas.openxmlformats.org/presentationml/2006/main">
  <p:tag name="AS_UNIQUEID" val="1778"/>
</p:tagLst>
</file>

<file path=ppt/tags/tag241.xml><?xml version="1.0" encoding="utf-8"?>
<p:tagLst xmlns:p="http://schemas.openxmlformats.org/presentationml/2006/main">
  <p:tag name="AS_UNIQUEID" val="1779"/>
</p:tagLst>
</file>

<file path=ppt/tags/tag242.xml><?xml version="1.0" encoding="utf-8"?>
<p:tagLst xmlns:p="http://schemas.openxmlformats.org/presentationml/2006/main">
  <p:tag name="AS_UNIQUEID" val="1780"/>
</p:tagLst>
</file>

<file path=ppt/tags/tag243.xml><?xml version="1.0" encoding="utf-8"?>
<p:tagLst xmlns:p="http://schemas.openxmlformats.org/presentationml/2006/main">
  <p:tag name="AS_UNIQUEID" val="1781"/>
</p:tagLst>
</file>

<file path=ppt/tags/tag244.xml><?xml version="1.0" encoding="utf-8"?>
<p:tagLst xmlns:p="http://schemas.openxmlformats.org/presentationml/2006/main">
  <p:tag name="AS_UNIQUEID" val="1782"/>
</p:tagLst>
</file>

<file path=ppt/tags/tag245.xml><?xml version="1.0" encoding="utf-8"?>
<p:tagLst xmlns:p="http://schemas.openxmlformats.org/presentationml/2006/main">
  <p:tag name="AS_UNIQUEID" val="1783"/>
</p:tagLst>
</file>

<file path=ppt/tags/tag246.xml><?xml version="1.0" encoding="utf-8"?>
<p:tagLst xmlns:p="http://schemas.openxmlformats.org/presentationml/2006/main">
  <p:tag name="AS_UNIQUEID" val="1784"/>
</p:tagLst>
</file>

<file path=ppt/tags/tag247.xml><?xml version="1.0" encoding="utf-8"?>
<p:tagLst xmlns:p="http://schemas.openxmlformats.org/presentationml/2006/main">
  <p:tag name="AS_UNIQUEID" val="1785"/>
</p:tagLst>
</file>

<file path=ppt/tags/tag248.xml><?xml version="1.0" encoding="utf-8"?>
<p:tagLst xmlns:p="http://schemas.openxmlformats.org/presentationml/2006/main">
  <p:tag name="AS_UNIQUEID" val="1787"/>
</p:tagLst>
</file>

<file path=ppt/tags/tag249.xml><?xml version="1.0" encoding="utf-8"?>
<p:tagLst xmlns:p="http://schemas.openxmlformats.org/presentationml/2006/main">
  <p:tag name="AS_UNIQUEID" val="1788"/>
</p:tagLst>
</file>

<file path=ppt/tags/tag25.xml><?xml version="1.0" encoding="utf-8"?>
<p:tagLst xmlns:p="http://schemas.openxmlformats.org/presentationml/2006/main">
  <p:tag name="AS_UNIQUEID" val="1225"/>
</p:tagLst>
</file>

<file path=ppt/tags/tag250.xml><?xml version="1.0" encoding="utf-8"?>
<p:tagLst xmlns:p="http://schemas.openxmlformats.org/presentationml/2006/main">
  <p:tag name="AS_UNIQUEID" val="1789"/>
</p:tagLst>
</file>

<file path=ppt/tags/tag251.xml><?xml version="1.0" encoding="utf-8"?>
<p:tagLst xmlns:p="http://schemas.openxmlformats.org/presentationml/2006/main">
  <p:tag name="AS_UNIQUEID" val="1790"/>
</p:tagLst>
</file>

<file path=ppt/tags/tag252.xml><?xml version="1.0" encoding="utf-8"?>
<p:tagLst xmlns:p="http://schemas.openxmlformats.org/presentationml/2006/main">
  <p:tag name="AS_UNIQUEID" val="1792"/>
</p:tagLst>
</file>

<file path=ppt/tags/tag253.xml><?xml version="1.0" encoding="utf-8"?>
<p:tagLst xmlns:p="http://schemas.openxmlformats.org/presentationml/2006/main">
  <p:tag name="AS_UNIQUEID" val="1793"/>
</p:tagLst>
</file>

<file path=ppt/tags/tag254.xml><?xml version="1.0" encoding="utf-8"?>
<p:tagLst xmlns:p="http://schemas.openxmlformats.org/presentationml/2006/main">
  <p:tag name="AS_UNIQUEID" val="1795"/>
</p:tagLst>
</file>

<file path=ppt/tags/tag255.xml><?xml version="1.0" encoding="utf-8"?>
<p:tagLst xmlns:p="http://schemas.openxmlformats.org/presentationml/2006/main">
  <p:tag name="AS_UNIQUEID" val="1796"/>
</p:tagLst>
</file>

<file path=ppt/tags/tag256.xml><?xml version="1.0" encoding="utf-8"?>
<p:tagLst xmlns:p="http://schemas.openxmlformats.org/presentationml/2006/main">
  <p:tag name="AS_UNIQUEID" val="1798"/>
</p:tagLst>
</file>

<file path=ppt/tags/tag257.xml><?xml version="1.0" encoding="utf-8"?>
<p:tagLst xmlns:p="http://schemas.openxmlformats.org/presentationml/2006/main">
  <p:tag name="AS_UNIQUEID" val="1799"/>
</p:tagLst>
</file>

<file path=ppt/tags/tag258.xml><?xml version="1.0" encoding="utf-8"?>
<p:tagLst xmlns:p="http://schemas.openxmlformats.org/presentationml/2006/main">
  <p:tag name="AS_UNIQUEID" val="1800"/>
</p:tagLst>
</file>

<file path=ppt/tags/tag259.xml><?xml version="1.0" encoding="utf-8"?>
<p:tagLst xmlns:p="http://schemas.openxmlformats.org/presentationml/2006/main">
  <p:tag name="AS_UNIQUEID" val="1801"/>
</p:tagLst>
</file>

<file path=ppt/tags/tag26.xml><?xml version="1.0" encoding="utf-8"?>
<p:tagLst xmlns:p="http://schemas.openxmlformats.org/presentationml/2006/main">
  <p:tag name="AS_UNIQUEID" val="1226"/>
</p:tagLst>
</file>

<file path=ppt/tags/tag260.xml><?xml version="1.0" encoding="utf-8"?>
<p:tagLst xmlns:p="http://schemas.openxmlformats.org/presentationml/2006/main">
  <p:tag name="AS_UNIQUEID" val="1802"/>
</p:tagLst>
</file>

<file path=ppt/tags/tag261.xml><?xml version="1.0" encoding="utf-8"?>
<p:tagLst xmlns:p="http://schemas.openxmlformats.org/presentationml/2006/main">
  <p:tag name="AS_UNIQUEID" val="1804"/>
</p:tagLst>
</file>

<file path=ppt/tags/tag262.xml><?xml version="1.0" encoding="utf-8"?>
<p:tagLst xmlns:p="http://schemas.openxmlformats.org/presentationml/2006/main">
  <p:tag name="AS_UNIQUEID" val="1805"/>
</p:tagLst>
</file>

<file path=ppt/tags/tag263.xml><?xml version="1.0" encoding="utf-8"?>
<p:tagLst xmlns:p="http://schemas.openxmlformats.org/presentationml/2006/main">
  <p:tag name="AS_UNIQUEID" val="1806"/>
</p:tagLst>
</file>

<file path=ppt/tags/tag264.xml><?xml version="1.0" encoding="utf-8"?>
<p:tagLst xmlns:p="http://schemas.openxmlformats.org/presentationml/2006/main">
  <p:tag name="AS_UNIQUEID" val="1808"/>
</p:tagLst>
</file>

<file path=ppt/tags/tag265.xml><?xml version="1.0" encoding="utf-8"?>
<p:tagLst xmlns:p="http://schemas.openxmlformats.org/presentationml/2006/main">
  <p:tag name="AS_UNIQUEID" val="1809"/>
</p:tagLst>
</file>

<file path=ppt/tags/tag266.xml><?xml version="1.0" encoding="utf-8"?>
<p:tagLst xmlns:p="http://schemas.openxmlformats.org/presentationml/2006/main">
  <p:tag name="AS_UNIQUEID" val="1810"/>
</p:tagLst>
</file>

<file path=ppt/tags/tag267.xml><?xml version="1.0" encoding="utf-8"?>
<p:tagLst xmlns:p="http://schemas.openxmlformats.org/presentationml/2006/main">
  <p:tag name="AS_UNIQUEID" val="1812"/>
</p:tagLst>
</file>

<file path=ppt/tags/tag268.xml><?xml version="1.0" encoding="utf-8"?>
<p:tagLst xmlns:p="http://schemas.openxmlformats.org/presentationml/2006/main">
  <p:tag name="AS_UNIQUEID" val="1813"/>
</p:tagLst>
</file>

<file path=ppt/tags/tag269.xml><?xml version="1.0" encoding="utf-8"?>
<p:tagLst xmlns:p="http://schemas.openxmlformats.org/presentationml/2006/main">
  <p:tag name="AS_UNIQUEID" val="1814"/>
</p:tagLst>
</file>

<file path=ppt/tags/tag27.xml><?xml version="1.0" encoding="utf-8"?>
<p:tagLst xmlns:p="http://schemas.openxmlformats.org/presentationml/2006/main">
  <p:tag name="AS_UNIQUEID" val="1227"/>
</p:tagLst>
</file>

<file path=ppt/tags/tag270.xml><?xml version="1.0" encoding="utf-8"?>
<p:tagLst xmlns:p="http://schemas.openxmlformats.org/presentationml/2006/main">
  <p:tag name="AS_UNIQUEID" val="1815"/>
</p:tagLst>
</file>

<file path=ppt/tags/tag271.xml><?xml version="1.0" encoding="utf-8"?>
<p:tagLst xmlns:p="http://schemas.openxmlformats.org/presentationml/2006/main">
  <p:tag name="AS_UNIQUEID" val="1816"/>
</p:tagLst>
</file>

<file path=ppt/tags/tag272.xml><?xml version="1.0" encoding="utf-8"?>
<p:tagLst xmlns:p="http://schemas.openxmlformats.org/presentationml/2006/main">
  <p:tag name="AS_UNIQUEID" val="1817"/>
</p:tagLst>
</file>

<file path=ppt/tags/tag273.xml><?xml version="1.0" encoding="utf-8"?>
<p:tagLst xmlns:p="http://schemas.openxmlformats.org/presentationml/2006/main">
  <p:tag name="AS_UNIQUEID" val="1818"/>
</p:tagLst>
</file>

<file path=ppt/tags/tag274.xml><?xml version="1.0" encoding="utf-8"?>
<p:tagLst xmlns:p="http://schemas.openxmlformats.org/presentationml/2006/main">
  <p:tag name="AS_UNIQUEID" val="1819"/>
</p:tagLst>
</file>

<file path=ppt/tags/tag275.xml><?xml version="1.0" encoding="utf-8"?>
<p:tagLst xmlns:p="http://schemas.openxmlformats.org/presentationml/2006/main">
  <p:tag name="AS_UNIQUEID" val="1820"/>
</p:tagLst>
</file>

<file path=ppt/tags/tag276.xml><?xml version="1.0" encoding="utf-8"?>
<p:tagLst xmlns:p="http://schemas.openxmlformats.org/presentationml/2006/main">
  <p:tag name="AS_UNIQUEID" val="1821"/>
</p:tagLst>
</file>

<file path=ppt/tags/tag277.xml><?xml version="1.0" encoding="utf-8"?>
<p:tagLst xmlns:p="http://schemas.openxmlformats.org/presentationml/2006/main">
  <p:tag name="AS_UNIQUEID" val="1822"/>
</p:tagLst>
</file>

<file path=ppt/tags/tag278.xml><?xml version="1.0" encoding="utf-8"?>
<p:tagLst xmlns:p="http://schemas.openxmlformats.org/presentationml/2006/main">
  <p:tag name="AS_UNIQUEID" val="1823"/>
</p:tagLst>
</file>

<file path=ppt/tags/tag279.xml><?xml version="1.0" encoding="utf-8"?>
<p:tagLst xmlns:p="http://schemas.openxmlformats.org/presentationml/2006/main">
  <p:tag name="AS_UNIQUEID" val="1824"/>
</p:tagLst>
</file>

<file path=ppt/tags/tag28.xml><?xml version="1.0" encoding="utf-8"?>
<p:tagLst xmlns:p="http://schemas.openxmlformats.org/presentationml/2006/main">
  <p:tag name="AS_UNIQUEID" val="1228"/>
</p:tagLst>
</file>

<file path=ppt/tags/tag280.xml><?xml version="1.0" encoding="utf-8"?>
<p:tagLst xmlns:p="http://schemas.openxmlformats.org/presentationml/2006/main">
  <p:tag name="AS_UNIQUEID" val="1825"/>
</p:tagLst>
</file>

<file path=ppt/tags/tag281.xml><?xml version="1.0" encoding="utf-8"?>
<p:tagLst xmlns:p="http://schemas.openxmlformats.org/presentationml/2006/main">
  <p:tag name="AS_UNIQUEID" val="1826"/>
</p:tagLst>
</file>

<file path=ppt/tags/tag282.xml><?xml version="1.0" encoding="utf-8"?>
<p:tagLst xmlns:p="http://schemas.openxmlformats.org/presentationml/2006/main">
  <p:tag name="AS_UNIQUEID" val="1827"/>
</p:tagLst>
</file>

<file path=ppt/tags/tag283.xml><?xml version="1.0" encoding="utf-8"?>
<p:tagLst xmlns:p="http://schemas.openxmlformats.org/presentationml/2006/main">
  <p:tag name="AS_UNIQUEID" val="1828"/>
</p:tagLst>
</file>

<file path=ppt/tags/tag284.xml><?xml version="1.0" encoding="utf-8"?>
<p:tagLst xmlns:p="http://schemas.openxmlformats.org/presentationml/2006/main">
  <p:tag name="AS_UNIQUEID" val="1829"/>
</p:tagLst>
</file>

<file path=ppt/tags/tag285.xml><?xml version="1.0" encoding="utf-8"?>
<p:tagLst xmlns:p="http://schemas.openxmlformats.org/presentationml/2006/main">
  <p:tag name="AS_UNIQUEID" val="1830"/>
</p:tagLst>
</file>

<file path=ppt/tags/tag286.xml><?xml version="1.0" encoding="utf-8"?>
<p:tagLst xmlns:p="http://schemas.openxmlformats.org/presentationml/2006/main">
  <p:tag name="AS_UNIQUEID" val="1831"/>
</p:tagLst>
</file>

<file path=ppt/tags/tag287.xml><?xml version="1.0" encoding="utf-8"?>
<p:tagLst xmlns:p="http://schemas.openxmlformats.org/presentationml/2006/main">
  <p:tag name="AS_UNIQUEID" val="1832"/>
</p:tagLst>
</file>

<file path=ppt/tags/tag288.xml><?xml version="1.0" encoding="utf-8"?>
<p:tagLst xmlns:p="http://schemas.openxmlformats.org/presentationml/2006/main">
  <p:tag name="AS_UNIQUEID" val="1833"/>
</p:tagLst>
</file>

<file path=ppt/tags/tag289.xml><?xml version="1.0" encoding="utf-8"?>
<p:tagLst xmlns:p="http://schemas.openxmlformats.org/presentationml/2006/main">
  <p:tag name="AS_UNIQUEID" val="1834"/>
</p:tagLst>
</file>

<file path=ppt/tags/tag29.xml><?xml version="1.0" encoding="utf-8"?>
<p:tagLst xmlns:p="http://schemas.openxmlformats.org/presentationml/2006/main">
  <p:tag name="AS_UNIQUEID" val="1229"/>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UNIT_TABLE_BEAUTIFY" val="smartTable{828f8b02-63b2-4366-b8f0-c9e2ecf1dd51}"/>
  <p:tag name="TABLE_ENDDRAG_ORIGIN_RECT" val="720*365"/>
  <p:tag name="TABLE_ENDDRAG_RECT" val="0*154*720*365"/>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UNIT_TABLE_BEAUTIFY" val="smartTable{ca341c0f-7eb0-4c84-82a1-1985f2dc6207}"/>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UNIT_TABLE_BEAUTIFY" val="smartTable{828f8b02-63b2-4366-b8f0-c9e2ecf1dd51}"/>
  <p:tag name="TABLE_ENDDRAG_ORIGIN_RECT" val="720*378"/>
  <p:tag name="TABLE_ENDDRAG_RECT" val="0*142*720*378"/>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AS_UNIQUEID" val="4574"/>
</p:tagLst>
</file>

<file path=ppt/tags/tag298.xml><?xml version="1.0" encoding="utf-8"?>
<p:tagLst xmlns:p="http://schemas.openxmlformats.org/presentationml/2006/main">
  <p:tag name="AS_UNIQUEID" val="4575"/>
</p:tagLst>
</file>

<file path=ppt/tags/tag299.xml><?xml version="1.0" encoding="utf-8"?>
<p:tagLst xmlns:p="http://schemas.openxmlformats.org/presentationml/2006/main">
  <p:tag name="AS_UNIQUEID" val="4576"/>
</p:tagLst>
</file>

<file path=ppt/tags/tag3.xml><?xml version="1.0" encoding="utf-8"?>
<p:tagLst xmlns:p="http://schemas.openxmlformats.org/presentationml/2006/main">
  <p:tag name="AS_UNIQUEID" val="1199"/>
</p:tagLst>
</file>

<file path=ppt/tags/tag30.xml><?xml version="1.0" encoding="utf-8"?>
<p:tagLst xmlns:p="http://schemas.openxmlformats.org/presentationml/2006/main">
  <p:tag name="AS_UNIQUEID" val="1231"/>
</p:tagLst>
</file>

<file path=ppt/tags/tag300.xml><?xml version="1.0" encoding="utf-8"?>
<p:tagLst xmlns:p="http://schemas.openxmlformats.org/presentationml/2006/main">
  <p:tag name="AS_UNIQUEID" val="4577"/>
</p:tagLst>
</file>

<file path=ppt/tags/tag301.xml><?xml version="1.0" encoding="utf-8"?>
<p:tagLst xmlns:p="http://schemas.openxmlformats.org/presentationml/2006/main">
  <p:tag name="AS_UNIQUEID" val="4570"/>
</p:tagLst>
</file>

<file path=ppt/tags/tag302.xml><?xml version="1.0" encoding="utf-8"?>
<p:tagLst xmlns:p="http://schemas.openxmlformats.org/presentationml/2006/main">
  <p:tag name="AS_UNIQUEID" val="4571"/>
</p:tagLst>
</file>

<file path=ppt/tags/tag303.xml><?xml version="1.0" encoding="utf-8"?>
<p:tagLst xmlns:p="http://schemas.openxmlformats.org/presentationml/2006/main">
  <p:tag name="AS_UNIQUEID" val="4572"/>
</p:tagLst>
</file>

<file path=ppt/tags/tag304.xml><?xml version="1.0" encoding="utf-8"?>
<p:tagLst xmlns:p="http://schemas.openxmlformats.org/presentationml/2006/main">
  <p:tag name="AS_UNIQUEID" val="4697"/>
</p:tagLst>
</file>

<file path=ppt/tags/tag305.xml><?xml version="1.0" encoding="utf-8"?>
<p:tagLst xmlns:p="http://schemas.openxmlformats.org/presentationml/2006/main">
  <p:tag name="AS_UNIQUEID" val="4698"/>
</p:tagLst>
</file>

<file path=ppt/tags/tag306.xml><?xml version="1.0" encoding="utf-8"?>
<p:tagLst xmlns:p="http://schemas.openxmlformats.org/presentationml/2006/main">
  <p:tag name="AS_UNIQUEID" val="4699"/>
</p:tagLst>
</file>

<file path=ppt/tags/tag307.xml><?xml version="1.0" encoding="utf-8"?>
<p:tagLst xmlns:p="http://schemas.openxmlformats.org/presentationml/2006/main">
  <p:tag name="AS_UNIQUEID" val="4700"/>
</p:tagLst>
</file>

<file path=ppt/tags/tag308.xml><?xml version="1.0" encoding="utf-8"?>
<p:tagLst xmlns:p="http://schemas.openxmlformats.org/presentationml/2006/main">
  <p:tag name="AS_UNIQUEID" val="4701"/>
</p:tagLst>
</file>

<file path=ppt/tags/tag309.xml><?xml version="1.0" encoding="utf-8"?>
<p:tagLst xmlns:p="http://schemas.openxmlformats.org/presentationml/2006/main">
  <p:tag name="AS_UNIQUEID" val="4702"/>
</p:tagLst>
</file>

<file path=ppt/tags/tag31.xml><?xml version="1.0" encoding="utf-8"?>
<p:tagLst xmlns:p="http://schemas.openxmlformats.org/presentationml/2006/main">
  <p:tag name="AS_UNIQUEID" val="1232"/>
</p:tagLst>
</file>

<file path=ppt/tags/tag310.xml><?xml version="1.0" encoding="utf-8"?>
<p:tagLst xmlns:p="http://schemas.openxmlformats.org/presentationml/2006/main">
  <p:tag name="AS_UNIQUEID" val="4703"/>
</p:tagLst>
</file>

<file path=ppt/tags/tag311.xml><?xml version="1.0" encoding="utf-8"?>
<p:tagLst xmlns:p="http://schemas.openxmlformats.org/presentationml/2006/main">
  <p:tag name="AS_UNIQUEID" val="4704"/>
</p:tagLst>
</file>

<file path=ppt/tags/tag312.xml><?xml version="1.0" encoding="utf-8"?>
<p:tagLst xmlns:p="http://schemas.openxmlformats.org/presentationml/2006/main">
  <p:tag name="AS_UNIQUEID" val="4705"/>
</p:tagLst>
</file>

<file path=ppt/tags/tag313.xml><?xml version="1.0" encoding="utf-8"?>
<p:tagLst xmlns:p="http://schemas.openxmlformats.org/presentationml/2006/main">
  <p:tag name="AS_UNIQUEID" val="4706"/>
</p:tagLst>
</file>

<file path=ppt/tags/tag314.xml><?xml version="1.0" encoding="utf-8"?>
<p:tagLst xmlns:p="http://schemas.openxmlformats.org/presentationml/2006/main">
  <p:tag name="AS_UNIQUEID" val="4707"/>
</p:tagLst>
</file>

<file path=ppt/tags/tag315.xml><?xml version="1.0" encoding="utf-8"?>
<p:tagLst xmlns:p="http://schemas.openxmlformats.org/presentationml/2006/main">
  <p:tag name="AS_UNIQUEID" val="4708"/>
</p:tagLst>
</file>

<file path=ppt/tags/tag316.xml><?xml version="1.0" encoding="utf-8"?>
<p:tagLst xmlns:p="http://schemas.openxmlformats.org/presentationml/2006/main">
  <p:tag name="AS_UNIQUEID" val="4693"/>
</p:tagLst>
</file>

<file path=ppt/tags/tag317.xml><?xml version="1.0" encoding="utf-8"?>
<p:tagLst xmlns:p="http://schemas.openxmlformats.org/presentationml/2006/main">
  <p:tag name="AS_UNIQUEID" val="4694"/>
</p:tagLst>
</file>

<file path=ppt/tags/tag318.xml><?xml version="1.0" encoding="utf-8"?>
<p:tagLst xmlns:p="http://schemas.openxmlformats.org/presentationml/2006/main">
  <p:tag name="AS_UNIQUEID" val="4695"/>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AS_UNIQUEID" val="1233"/>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AS_UNIQUEID" val="4836"/>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AS_UNIQUEID" val="4836"/>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AS_UNIQUEID" val="4836"/>
  <p:tag name="KSO_WM_BEAUTIFY_FLAG" val=""/>
</p:tagLst>
</file>

<file path=ppt/tags/tag328.xml><?xml version="1.0" encoding="utf-8"?>
<p:tagLst xmlns:p="http://schemas.openxmlformats.org/presentationml/2006/main">
  <p:tag name="AS_UNIQUEID" val="4836"/>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AS_UNIQUEID" val="1234"/>
</p:tagLst>
</file>

<file path=ppt/tags/tag330.xml><?xml version="1.0" encoding="utf-8"?>
<p:tagLst xmlns:p="http://schemas.openxmlformats.org/presentationml/2006/main">
  <p:tag name="AS_UNIQUEID" val="4836"/>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AS_UNIQUEID" val="4821"/>
  <p:tag name="KSO_WM_BEAUTIFY_FLAG" val=""/>
</p:tagLst>
</file>

<file path=ppt/tags/tag334.xml><?xml version="1.0" encoding="utf-8"?>
<p:tagLst xmlns:p="http://schemas.openxmlformats.org/presentationml/2006/main">
  <p:tag name="AS_UNIQUEID" val="4824"/>
  <p:tag name="KSO_WM_BEAUTIFY_FLAG" val=""/>
</p:tagLst>
</file>

<file path=ppt/tags/tag335.xml><?xml version="1.0" encoding="utf-8"?>
<p:tagLst xmlns:p="http://schemas.openxmlformats.org/presentationml/2006/main">
  <p:tag name="AS_UNIQUEID" val="4821"/>
  <p:tag name="KSO_WM_BEAUTIFY_FLAG" val=""/>
</p:tagLst>
</file>

<file path=ppt/tags/tag336.xml><?xml version="1.0" encoding="utf-8"?>
<p:tagLst xmlns:p="http://schemas.openxmlformats.org/presentationml/2006/main">
  <p:tag name="AS_UNIQUEID" val="4837"/>
  <p:tag name="KSO_WM_BEAUTIFY_FLAG" val=""/>
</p:tagLst>
</file>

<file path=ppt/tags/tag337.xml><?xml version="1.0" encoding="utf-8"?>
<p:tagLst xmlns:p="http://schemas.openxmlformats.org/presentationml/2006/main">
  <p:tag name="AS_UNIQUEID" val="4836"/>
  <p:tag name="KSO_WM_BEAUTIFY_FLAG" val=""/>
</p:tagLst>
</file>

<file path=ppt/tags/tag338.xml><?xml version="1.0" encoding="utf-8"?>
<p:tagLst xmlns:p="http://schemas.openxmlformats.org/presentationml/2006/main">
  <p:tag name="AS_UNIQUEID" val="4821"/>
  <p:tag name="KSO_WM_BEAUTIFY_FLAG" val=""/>
</p:tagLst>
</file>

<file path=ppt/tags/tag339.xml><?xml version="1.0" encoding="utf-8"?>
<p:tagLst xmlns:p="http://schemas.openxmlformats.org/presentationml/2006/main">
  <p:tag name="AS_UNIQUEID" val="4836"/>
  <p:tag name="KSO_WM_BEAUTIFY_FLAG" val=""/>
</p:tagLst>
</file>

<file path=ppt/tags/tag34.xml><?xml version="1.0" encoding="utf-8"?>
<p:tagLst xmlns:p="http://schemas.openxmlformats.org/presentationml/2006/main">
  <p:tag name="AS_UNIQUEID" val="1236"/>
</p:tagLst>
</file>

<file path=ppt/tags/tag340.xml><?xml version="1.0" encoding="utf-8"?>
<p:tagLst xmlns:p="http://schemas.openxmlformats.org/presentationml/2006/main">
  <p:tag name="AS_UNIQUEID" val="4821"/>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AS_UNIQUEID" val="4836"/>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AS_UNIQUEID" val="4836"/>
  <p:tag name="KSO_WM_BEAUTIFY_FLAG" val=""/>
</p:tagLst>
</file>

<file path=ppt/tags/tag35.xml><?xml version="1.0" encoding="utf-8"?>
<p:tagLst xmlns:p="http://schemas.openxmlformats.org/presentationml/2006/main">
  <p:tag name="AS_UNIQUEID" val="1237"/>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AS_UNIQUEID" val="4836"/>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AS_UNIQUEID" val="4836"/>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AS_UNIQUEID" val="1238"/>
</p:tagLst>
</file>

<file path=ppt/tags/tag360.xml><?xml version="1.0" encoding="utf-8"?>
<p:tagLst xmlns:p="http://schemas.openxmlformats.org/presentationml/2006/main">
  <p:tag name="AS_UNIQUEID" val="4821"/>
  <p:tag name="KSO_WM_BEAUTIFY_FLAG" val=""/>
</p:tagLst>
</file>

<file path=ppt/tags/tag361.xml><?xml version="1.0" encoding="utf-8"?>
<p:tagLst xmlns:p="http://schemas.openxmlformats.org/presentationml/2006/main">
  <p:tag name="AS_UNIQUEID" val="4821"/>
  <p:tag name="KSO_WM_BEAUTIFY_FLAG" val=""/>
</p:tagLst>
</file>

<file path=ppt/tags/tag362.xml><?xml version="1.0" encoding="utf-8"?>
<p:tagLst xmlns:p="http://schemas.openxmlformats.org/presentationml/2006/main">
  <p:tag name="AS_UNIQUEID" val="4837"/>
  <p:tag name="KSO_WM_BEAUTIFY_FLAG" val=""/>
</p:tagLst>
</file>

<file path=ppt/tags/tag363.xml><?xml version="1.0" encoding="utf-8"?>
<p:tagLst xmlns:p="http://schemas.openxmlformats.org/presentationml/2006/main">
  <p:tag name="AS_UNIQUEID" val="4836"/>
  <p:tag name="KSO_WM_BEAUTIFY_FLAG" val=""/>
</p:tagLst>
</file>

<file path=ppt/tags/tag364.xml><?xml version="1.0" encoding="utf-8"?>
<p:tagLst xmlns:p="http://schemas.openxmlformats.org/presentationml/2006/main">
  <p:tag name="AS_UNIQUEID" val="4836"/>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AS_UNIQUEID" val="4821"/>
  <p:tag name="KSO_WM_BEAUTIFY_FLAG" val=""/>
</p:tagLst>
</file>

<file path=ppt/tags/tag367.xml><?xml version="1.0" encoding="utf-8"?>
<p:tagLst xmlns:p="http://schemas.openxmlformats.org/presentationml/2006/main">
  <p:tag name="AS_UNIQUEID" val="4836"/>
  <p:tag name="KSO_WM_BEAUTIFY_FLAG" val=""/>
</p:tagLst>
</file>

<file path=ppt/tags/tag368.xml><?xml version="1.0" encoding="utf-8"?>
<p:tagLst xmlns:p="http://schemas.openxmlformats.org/presentationml/2006/main">
  <p:tag name="AS_UNIQUEID" val="4821"/>
  <p:tag name="KSO_WM_BEAUTIFY_FLAG" val=""/>
</p:tagLst>
</file>

<file path=ppt/tags/tag369.xml><?xml version="1.0" encoding="utf-8"?>
<p:tagLst xmlns:p="http://schemas.openxmlformats.org/presentationml/2006/main">
  <p:tag name="AS_UNIQUEID" val="4837"/>
  <p:tag name="KSO_WM_BEAUTIFY_FLAG" val=""/>
</p:tagLst>
</file>

<file path=ppt/tags/tag37.xml><?xml version="1.0" encoding="utf-8"?>
<p:tagLst xmlns:p="http://schemas.openxmlformats.org/presentationml/2006/main">
  <p:tag name="AS_UNIQUEID" val="1240"/>
</p:tagLst>
</file>

<file path=ppt/tags/tag370.xml><?xml version="1.0" encoding="utf-8"?>
<p:tagLst xmlns:p="http://schemas.openxmlformats.org/presentationml/2006/main">
  <p:tag name="AS_UNIQUEID" val="4836"/>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AS_UNIQUEID" val="4821"/>
  <p:tag name="KSO_WM_BEAUTIFY_FLAG" val=""/>
</p:tagLst>
</file>

<file path=ppt/tags/tag378.xml><?xml version="1.0" encoding="utf-8"?>
<p:tagLst xmlns:p="http://schemas.openxmlformats.org/presentationml/2006/main">
  <p:tag name="AS_UNIQUEID" val="4749"/>
</p:tagLst>
</file>

<file path=ppt/tags/tag379.xml><?xml version="1.0" encoding="utf-8"?>
<p:tagLst xmlns:p="http://schemas.openxmlformats.org/presentationml/2006/main">
  <p:tag name="AS_UNIQUEID" val="4750"/>
</p:tagLst>
</file>

<file path=ppt/tags/tag38.xml><?xml version="1.0" encoding="utf-8"?>
<p:tagLst xmlns:p="http://schemas.openxmlformats.org/presentationml/2006/main">
  <p:tag name="AS_UNIQUEID" val="1241"/>
</p:tagLst>
</file>

<file path=ppt/tags/tag380.xml><?xml version="1.0" encoding="utf-8"?>
<p:tagLst xmlns:p="http://schemas.openxmlformats.org/presentationml/2006/main">
  <p:tag name="AS_UNIQUEID" val="4751"/>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AS_UNIQUEID" val="1242"/>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AS_UNIQUEID" val="1200"/>
</p:tagLst>
</file>

<file path=ppt/tags/tag40.xml><?xml version="1.0" encoding="utf-8"?>
<p:tagLst xmlns:p="http://schemas.openxmlformats.org/presentationml/2006/main">
  <p:tag name="AS_UNIQUEID" val="1243"/>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AS_UNIQUEID" val="1244"/>
</p:tagLst>
</file>

<file path=ppt/tags/tag410.xml><?xml version="1.0" encoding="utf-8"?>
<p:tagLst xmlns:p="http://schemas.openxmlformats.org/presentationml/2006/main">
  <p:tag name="KSO_WM_BEAUTIFY_FLAG" val=""/>
</p:tagLst>
</file>

<file path=ppt/tags/tag42.xml><?xml version="1.0" encoding="utf-8"?>
<p:tagLst xmlns:p="http://schemas.openxmlformats.org/presentationml/2006/main">
  <p:tag name="AS_UNIQUEID" val="1245"/>
</p:tagLst>
</file>

<file path=ppt/tags/tag43.xml><?xml version="1.0" encoding="utf-8"?>
<p:tagLst xmlns:p="http://schemas.openxmlformats.org/presentationml/2006/main">
  <p:tag name="AS_UNIQUEID" val="1247"/>
</p:tagLst>
</file>

<file path=ppt/tags/tag44.xml><?xml version="1.0" encoding="utf-8"?>
<p:tagLst xmlns:p="http://schemas.openxmlformats.org/presentationml/2006/main">
  <p:tag name="AS_UNIQUEID" val="1248"/>
</p:tagLst>
</file>

<file path=ppt/tags/tag45.xml><?xml version="1.0" encoding="utf-8"?>
<p:tagLst xmlns:p="http://schemas.openxmlformats.org/presentationml/2006/main">
  <p:tag name="AS_UNIQUEID" val="1249"/>
</p:tagLst>
</file>

<file path=ppt/tags/tag46.xml><?xml version="1.0" encoding="utf-8"?>
<p:tagLst xmlns:p="http://schemas.openxmlformats.org/presentationml/2006/main">
  <p:tag name="AS_UNIQUEID" val="1250"/>
</p:tagLst>
</file>

<file path=ppt/tags/tag47.xml><?xml version="1.0" encoding="utf-8"?>
<p:tagLst xmlns:p="http://schemas.openxmlformats.org/presentationml/2006/main">
  <p:tag name="AS_UNIQUEID" val="1251"/>
</p:tagLst>
</file>

<file path=ppt/tags/tag48.xml><?xml version="1.0" encoding="utf-8"?>
<p:tagLst xmlns:p="http://schemas.openxmlformats.org/presentationml/2006/main">
  <p:tag name="AS_UNIQUEID" val="1252"/>
</p:tagLst>
</file>

<file path=ppt/tags/tag49.xml><?xml version="1.0" encoding="utf-8"?>
<p:tagLst xmlns:p="http://schemas.openxmlformats.org/presentationml/2006/main">
  <p:tag name="AS_UNIQUEID" val="1254"/>
</p:tagLst>
</file>

<file path=ppt/tags/tag5.xml><?xml version="1.0" encoding="utf-8"?>
<p:tagLst xmlns:p="http://schemas.openxmlformats.org/presentationml/2006/main">
  <p:tag name="AS_UNIQUEID" val="1201"/>
</p:tagLst>
</file>

<file path=ppt/tags/tag50.xml><?xml version="1.0" encoding="utf-8"?>
<p:tagLst xmlns:p="http://schemas.openxmlformats.org/presentationml/2006/main">
  <p:tag name="AS_UNIQUEID" val="1255"/>
</p:tagLst>
</file>

<file path=ppt/tags/tag51.xml><?xml version="1.0" encoding="utf-8"?>
<p:tagLst xmlns:p="http://schemas.openxmlformats.org/presentationml/2006/main">
  <p:tag name="AS_UNIQUEID" val="1256"/>
</p:tagLst>
</file>

<file path=ppt/tags/tag52.xml><?xml version="1.0" encoding="utf-8"?>
<p:tagLst xmlns:p="http://schemas.openxmlformats.org/presentationml/2006/main">
  <p:tag name="AS_UNIQUEID" val="1257"/>
</p:tagLst>
</file>

<file path=ppt/tags/tag53.xml><?xml version="1.0" encoding="utf-8"?>
<p:tagLst xmlns:p="http://schemas.openxmlformats.org/presentationml/2006/main">
  <p:tag name="AS_UNIQUEID" val="1258"/>
</p:tagLst>
</file>

<file path=ppt/tags/tag54.xml><?xml version="1.0" encoding="utf-8"?>
<p:tagLst xmlns:p="http://schemas.openxmlformats.org/presentationml/2006/main">
  <p:tag name="AS_UNIQUEID" val="1260"/>
</p:tagLst>
</file>

<file path=ppt/tags/tag55.xml><?xml version="1.0" encoding="utf-8"?>
<p:tagLst xmlns:p="http://schemas.openxmlformats.org/presentationml/2006/main">
  <p:tag name="AS_UNIQUEID" val="1261"/>
</p:tagLst>
</file>

<file path=ppt/tags/tag56.xml><?xml version="1.0" encoding="utf-8"?>
<p:tagLst xmlns:p="http://schemas.openxmlformats.org/presentationml/2006/main">
  <p:tag name="AS_UNIQUEID" val="1262"/>
</p:tagLst>
</file>

<file path=ppt/tags/tag57.xml><?xml version="1.0" encoding="utf-8"?>
<p:tagLst xmlns:p="http://schemas.openxmlformats.org/presentationml/2006/main">
  <p:tag name="AS_UNIQUEID" val="1263"/>
</p:tagLst>
</file>

<file path=ppt/tags/tag58.xml><?xml version="1.0" encoding="utf-8"?>
<p:tagLst xmlns:p="http://schemas.openxmlformats.org/presentationml/2006/main">
  <p:tag name="AS_UNIQUEID" val="1264"/>
</p:tagLst>
</file>

<file path=ppt/tags/tag59.xml><?xml version="1.0" encoding="utf-8"?>
<p:tagLst xmlns:p="http://schemas.openxmlformats.org/presentationml/2006/main">
  <p:tag name="AS_UNIQUEID" val="1266"/>
</p:tagLst>
</file>

<file path=ppt/tags/tag6.xml><?xml version="1.0" encoding="utf-8"?>
<p:tagLst xmlns:p="http://schemas.openxmlformats.org/presentationml/2006/main">
  <p:tag name="AS_UNIQUEID" val="1203"/>
</p:tagLst>
</file>

<file path=ppt/tags/tag60.xml><?xml version="1.0" encoding="utf-8"?>
<p:tagLst xmlns:p="http://schemas.openxmlformats.org/presentationml/2006/main">
  <p:tag name="AS_UNIQUEID" val="1268"/>
</p:tagLst>
</file>

<file path=ppt/tags/tag61.xml><?xml version="1.0" encoding="utf-8"?>
<p:tagLst xmlns:p="http://schemas.openxmlformats.org/presentationml/2006/main">
  <p:tag name="AS_UNIQUEID" val="26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AS_UNIQUEID" val="25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3.xml><?xml version="1.0" encoding="utf-8"?>
<p:tagLst xmlns:p="http://schemas.openxmlformats.org/presentationml/2006/main">
  <p:tag name="AS_UNIQUEID" val="25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4.xml><?xml version="1.0" encoding="utf-8"?>
<p:tagLst xmlns:p="http://schemas.openxmlformats.org/presentationml/2006/main">
  <p:tag name="AS_UNIQUEID" val="1270"/>
</p:tagLst>
</file>

<file path=ppt/tags/tag65.xml><?xml version="1.0" encoding="utf-8"?>
<p:tagLst xmlns:p="http://schemas.openxmlformats.org/presentationml/2006/main">
  <p:tag name="AS_UNIQUEID" val="25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6.xml><?xml version="1.0" encoding="utf-8"?>
<p:tagLst xmlns:p="http://schemas.openxmlformats.org/presentationml/2006/main">
  <p:tag name="AS_UNIQUEID" val="25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7.xml><?xml version="1.0" encoding="utf-8"?>
<p:tagLst xmlns:p="http://schemas.openxmlformats.org/presentationml/2006/main">
  <p:tag name="AS_UNIQUEID" val="25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8.xml><?xml version="1.0" encoding="utf-8"?>
<p:tagLst xmlns:p="http://schemas.openxmlformats.org/presentationml/2006/main">
  <p:tag name="AS_UNIQUEID" val="1585"/>
</p:tagLst>
</file>

<file path=ppt/tags/tag69.xml><?xml version="1.0" encoding="utf-8"?>
<p:tagLst xmlns:p="http://schemas.openxmlformats.org/presentationml/2006/main">
  <p:tag name="AS_UNIQUEID" val="1586"/>
</p:tagLst>
</file>

<file path=ppt/tags/tag7.xml><?xml version="1.0" encoding="utf-8"?>
<p:tagLst xmlns:p="http://schemas.openxmlformats.org/presentationml/2006/main">
  <p:tag name="AS_UNIQUEID" val="1204"/>
</p:tagLst>
</file>

<file path=ppt/tags/tag70.xml><?xml version="1.0" encoding="utf-8"?>
<p:tagLst xmlns:p="http://schemas.openxmlformats.org/presentationml/2006/main">
  <p:tag name="AS_UNIQUEID" val="1587"/>
</p:tagLst>
</file>

<file path=ppt/tags/tag71.xml><?xml version="1.0" encoding="utf-8"?>
<p:tagLst xmlns:p="http://schemas.openxmlformats.org/presentationml/2006/main">
  <p:tag name="AS_UNIQUEID" val="1588"/>
</p:tagLst>
</file>

<file path=ppt/tags/tag72.xml><?xml version="1.0" encoding="utf-8"?>
<p:tagLst xmlns:p="http://schemas.openxmlformats.org/presentationml/2006/main">
  <p:tag name="AS_UNIQUEID" val="1589"/>
</p:tagLst>
</file>

<file path=ppt/tags/tag73.xml><?xml version="1.0" encoding="utf-8"?>
<p:tagLst xmlns:p="http://schemas.openxmlformats.org/presentationml/2006/main">
  <p:tag name="AS_UNIQUEID" val="1591"/>
</p:tagLst>
</file>

<file path=ppt/tags/tag74.xml><?xml version="1.0" encoding="utf-8"?>
<p:tagLst xmlns:p="http://schemas.openxmlformats.org/presentationml/2006/main">
  <p:tag name="AS_UNIQUEID" val="1592"/>
</p:tagLst>
</file>

<file path=ppt/tags/tag75.xml><?xml version="1.0" encoding="utf-8"?>
<p:tagLst xmlns:p="http://schemas.openxmlformats.org/presentationml/2006/main">
  <p:tag name="AS_UNIQUEID" val="1593"/>
</p:tagLst>
</file>

<file path=ppt/tags/tag76.xml><?xml version="1.0" encoding="utf-8"?>
<p:tagLst xmlns:p="http://schemas.openxmlformats.org/presentationml/2006/main">
  <p:tag name="AS_UNIQUEID" val="1594"/>
</p:tagLst>
</file>

<file path=ppt/tags/tag77.xml><?xml version="1.0" encoding="utf-8"?>
<p:tagLst xmlns:p="http://schemas.openxmlformats.org/presentationml/2006/main">
  <p:tag name="AS_UNIQUEID" val="1595"/>
</p:tagLst>
</file>

<file path=ppt/tags/tag78.xml><?xml version="1.0" encoding="utf-8"?>
<p:tagLst xmlns:p="http://schemas.openxmlformats.org/presentationml/2006/main">
  <p:tag name="AS_UNIQUEID" val="1596"/>
</p:tagLst>
</file>

<file path=ppt/tags/tag79.xml><?xml version="1.0" encoding="utf-8"?>
<p:tagLst xmlns:p="http://schemas.openxmlformats.org/presentationml/2006/main">
  <p:tag name="AS_UNIQUEID" val="1597"/>
</p:tagLst>
</file>

<file path=ppt/tags/tag8.xml><?xml version="1.0" encoding="utf-8"?>
<p:tagLst xmlns:p="http://schemas.openxmlformats.org/presentationml/2006/main">
  <p:tag name="AS_UNIQUEID" val="1205"/>
</p:tagLst>
</file>

<file path=ppt/tags/tag80.xml><?xml version="1.0" encoding="utf-8"?>
<p:tagLst xmlns:p="http://schemas.openxmlformats.org/presentationml/2006/main">
  <p:tag name="AS_UNIQUEID" val="1598"/>
</p:tagLst>
</file>

<file path=ppt/tags/tag81.xml><?xml version="1.0" encoding="utf-8"?>
<p:tagLst xmlns:p="http://schemas.openxmlformats.org/presentationml/2006/main">
  <p:tag name="AS_UNIQUEID" val="1599"/>
</p:tagLst>
</file>

<file path=ppt/tags/tag82.xml><?xml version="1.0" encoding="utf-8"?>
<p:tagLst xmlns:p="http://schemas.openxmlformats.org/presentationml/2006/main">
  <p:tag name="AS_UNIQUEID" val="1601"/>
</p:tagLst>
</file>

<file path=ppt/tags/tag83.xml><?xml version="1.0" encoding="utf-8"?>
<p:tagLst xmlns:p="http://schemas.openxmlformats.org/presentationml/2006/main">
  <p:tag name="AS_UNIQUEID" val="1602"/>
</p:tagLst>
</file>

<file path=ppt/tags/tag84.xml><?xml version="1.0" encoding="utf-8"?>
<p:tagLst xmlns:p="http://schemas.openxmlformats.org/presentationml/2006/main">
  <p:tag name="AS_UNIQUEID" val="1603"/>
</p:tagLst>
</file>

<file path=ppt/tags/tag85.xml><?xml version="1.0" encoding="utf-8"?>
<p:tagLst xmlns:p="http://schemas.openxmlformats.org/presentationml/2006/main">
  <p:tag name="AS_UNIQUEID" val="1604"/>
</p:tagLst>
</file>

<file path=ppt/tags/tag86.xml><?xml version="1.0" encoding="utf-8"?>
<p:tagLst xmlns:p="http://schemas.openxmlformats.org/presentationml/2006/main">
  <p:tag name="AS_UNIQUEID" val="1605"/>
</p:tagLst>
</file>

<file path=ppt/tags/tag87.xml><?xml version="1.0" encoding="utf-8"?>
<p:tagLst xmlns:p="http://schemas.openxmlformats.org/presentationml/2006/main">
  <p:tag name="AS_UNIQUEID" val="1607"/>
</p:tagLst>
</file>

<file path=ppt/tags/tag88.xml><?xml version="1.0" encoding="utf-8"?>
<p:tagLst xmlns:p="http://schemas.openxmlformats.org/presentationml/2006/main">
  <p:tag name="AS_UNIQUEID" val="1608"/>
</p:tagLst>
</file>

<file path=ppt/tags/tag89.xml><?xml version="1.0" encoding="utf-8"?>
<p:tagLst xmlns:p="http://schemas.openxmlformats.org/presentationml/2006/main">
  <p:tag name="AS_UNIQUEID" val="1610"/>
</p:tagLst>
</file>

<file path=ppt/tags/tag9.xml><?xml version="1.0" encoding="utf-8"?>
<p:tagLst xmlns:p="http://schemas.openxmlformats.org/presentationml/2006/main">
  <p:tag name="AS_UNIQUEID" val="1206"/>
</p:tagLst>
</file>

<file path=ppt/tags/tag90.xml><?xml version="1.0" encoding="utf-8"?>
<p:tagLst xmlns:p="http://schemas.openxmlformats.org/presentationml/2006/main">
  <p:tag name="AS_UNIQUEID" val="1611"/>
</p:tagLst>
</file>

<file path=ppt/tags/tag91.xml><?xml version="1.0" encoding="utf-8"?>
<p:tagLst xmlns:p="http://schemas.openxmlformats.org/presentationml/2006/main">
  <p:tag name="AS_UNIQUEID" val="1612"/>
</p:tagLst>
</file>

<file path=ppt/tags/tag92.xml><?xml version="1.0" encoding="utf-8"?>
<p:tagLst xmlns:p="http://schemas.openxmlformats.org/presentationml/2006/main">
  <p:tag name="AS_UNIQUEID" val="1614"/>
</p:tagLst>
</file>

<file path=ppt/tags/tag93.xml><?xml version="1.0" encoding="utf-8"?>
<p:tagLst xmlns:p="http://schemas.openxmlformats.org/presentationml/2006/main">
  <p:tag name="AS_UNIQUEID" val="1615"/>
</p:tagLst>
</file>

<file path=ppt/tags/tag94.xml><?xml version="1.0" encoding="utf-8"?>
<p:tagLst xmlns:p="http://schemas.openxmlformats.org/presentationml/2006/main">
  <p:tag name="AS_UNIQUEID" val="1617"/>
</p:tagLst>
</file>

<file path=ppt/tags/tag95.xml><?xml version="1.0" encoding="utf-8"?>
<p:tagLst xmlns:p="http://schemas.openxmlformats.org/presentationml/2006/main">
  <p:tag name="AS_UNIQUEID" val="1618"/>
</p:tagLst>
</file>

<file path=ppt/tags/tag96.xml><?xml version="1.0" encoding="utf-8"?>
<p:tagLst xmlns:p="http://schemas.openxmlformats.org/presentationml/2006/main">
  <p:tag name="AS_UNIQUEID" val="1619"/>
</p:tagLst>
</file>

<file path=ppt/tags/tag97.xml><?xml version="1.0" encoding="utf-8"?>
<p:tagLst xmlns:p="http://schemas.openxmlformats.org/presentationml/2006/main">
  <p:tag name="AS_UNIQUEID" val="1621"/>
</p:tagLst>
</file>

<file path=ppt/tags/tag98.xml><?xml version="1.0" encoding="utf-8"?>
<p:tagLst xmlns:p="http://schemas.openxmlformats.org/presentationml/2006/main">
  <p:tag name="AS_UNIQUEID" val="1622"/>
</p:tagLst>
</file>

<file path=ppt/tags/tag99.xml><?xml version="1.0" encoding="utf-8"?>
<p:tagLst xmlns:p="http://schemas.openxmlformats.org/presentationml/2006/main">
  <p:tag name="AS_UNIQUEID" val="1623"/>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marL="0" indent="0" fontAlgn="auto">
          <a:spcBef>
            <a:spcPts val="0"/>
          </a:spcBef>
          <a:buNone/>
          <a:defRPr lang="en-US" altLang="zh-CN" sz="3600">
            <a:solidFill>
              <a:schemeClr val="bg2">
                <a:lumMod val="50000"/>
              </a:schemeClr>
            </a:solidFill>
            <a:latin typeface="宋体" panose="02010600030101010101" pitchFamily="2" charset="-122"/>
            <a:ea typeface="宋体" panose="02010600030101010101" pitchFamily="2" charset="-122"/>
            <a:sym typeface="+mn-ea"/>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自定义 994">
      <a:dk1>
        <a:sysClr val="windowText" lastClr="000000"/>
      </a:dk1>
      <a:lt1>
        <a:sysClr val="window" lastClr="FFFFFF"/>
      </a:lt1>
      <a:dk2>
        <a:srgbClr val="004646"/>
      </a:dk2>
      <a:lt2>
        <a:srgbClr val="E1F0FF"/>
      </a:lt2>
      <a:accent1>
        <a:srgbClr val="BC0054"/>
      </a:accent1>
      <a:accent2>
        <a:srgbClr val="3193AE"/>
      </a:accent2>
      <a:accent3>
        <a:srgbClr val="F59234"/>
      </a:accent3>
      <a:accent4>
        <a:srgbClr val="4BC5B9"/>
      </a:accent4>
      <a:accent5>
        <a:srgbClr val="BC0054"/>
      </a:accent5>
      <a:accent6>
        <a:srgbClr val="3193AE"/>
      </a:accent6>
      <a:hlink>
        <a:srgbClr val="D9BE02"/>
      </a:hlink>
      <a:folHlink>
        <a:srgbClr val="F900F9"/>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最小和静音">
  <a:themeElements>
    <a:clrScheme name="Japan Navy">
      <a:dk1>
        <a:srgbClr val="231B23"/>
      </a:dk1>
      <a:lt1>
        <a:srgbClr val="FCF5E5"/>
      </a:lt1>
      <a:dk2>
        <a:srgbClr val="282C47"/>
      </a:dk2>
      <a:lt2>
        <a:srgbClr val="FCF5E5"/>
      </a:lt2>
      <a:accent1>
        <a:srgbClr val="FDA431"/>
      </a:accent1>
      <a:accent2>
        <a:srgbClr val="4DA1A8"/>
      </a:accent2>
      <a:accent3>
        <a:srgbClr val="D7E7BA"/>
      </a:accent3>
      <a:accent4>
        <a:srgbClr val="FCF5E5"/>
      </a:accent4>
      <a:accent5>
        <a:srgbClr val="282C47"/>
      </a:accent5>
      <a:accent6>
        <a:srgbClr val="EECED3"/>
      </a:accent6>
      <a:hlink>
        <a:srgbClr val="FCA330"/>
      </a:hlink>
      <a:folHlink>
        <a:srgbClr val="4DA1A8"/>
      </a:folHlink>
    </a:clrScheme>
    <a:fontScheme name="Japanese Template">
      <a:majorFont>
        <a:latin typeface="Meiryo UI"/>
        <a:ea typeface="Arial"/>
        <a:cs typeface="Arial"/>
      </a:majorFont>
      <a:minorFont>
        <a:latin typeface="Meiryo UI"/>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rtl="0">
          <a:defRPr noProof="0" dirty="0">
            <a:latin typeface="Microsoft YaHei UI" panose="020B0503020204020204" pitchFamily="34" charset="-122"/>
            <a:ea typeface="Microsoft YaHei UI"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游戏体系">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脑洞英语课件通用字体">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000120141119A01PPBG">
  <a:themeElements>
    <a:clrScheme name="自定义 129">
      <a:dk1>
        <a:srgbClr val="585858"/>
      </a:dk1>
      <a:lt1>
        <a:sysClr val="window" lastClr="FFFFFF"/>
      </a:lt1>
      <a:dk2>
        <a:srgbClr val="585858"/>
      </a:dk2>
      <a:lt2>
        <a:srgbClr val="FFFFFF"/>
      </a:lt2>
      <a:accent1>
        <a:srgbClr val="E8888F"/>
      </a:accent1>
      <a:accent2>
        <a:srgbClr val="D7AB83"/>
      </a:accent2>
      <a:accent3>
        <a:srgbClr val="A99F95"/>
      </a:accent3>
      <a:accent4>
        <a:srgbClr val="ADB896"/>
      </a:accent4>
      <a:accent5>
        <a:srgbClr val="BB735D"/>
      </a:accent5>
      <a:accent6>
        <a:srgbClr val="A94E84"/>
      </a:accent6>
      <a:hlink>
        <a:srgbClr val="CC9900"/>
      </a:hlink>
      <a:folHlink>
        <a:srgbClr val="0070C0"/>
      </a:folHlink>
    </a:clrScheme>
    <a:fontScheme name="自定义 2">
      <a:majorFont>
        <a:latin typeface="等线 Light"/>
        <a:ea typeface="微软雅黑"/>
        <a:cs typeface="Arial"/>
      </a:majorFont>
      <a:minorFont>
        <a:latin typeface="等线"/>
        <a:ea typeface="幼圆"/>
        <a:cs typeface="Arial"/>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19792</Words>
  <Application>WPS 演示</Application>
  <PresentationFormat/>
  <Paragraphs>719</Paragraphs>
  <Slides>36</Slides>
  <Notes>0</Notes>
  <HiddenSlides>0</HiddenSlides>
  <MMClips>0</MMClips>
  <ScaleCrop>false</ScaleCrop>
  <HeadingPairs>
    <vt:vector size="6" baseType="variant">
      <vt:variant>
        <vt:lpstr>已用的字体</vt:lpstr>
      </vt:variant>
      <vt:variant>
        <vt:i4>31</vt:i4>
      </vt:variant>
      <vt:variant>
        <vt:lpstr>主题</vt:lpstr>
      </vt:variant>
      <vt:variant>
        <vt:i4>10</vt:i4>
      </vt:variant>
      <vt:variant>
        <vt:lpstr>幻灯片标题</vt:lpstr>
      </vt:variant>
      <vt:variant>
        <vt:i4>36</vt:i4>
      </vt:variant>
    </vt:vector>
  </HeadingPairs>
  <TitlesOfParts>
    <vt:vector size="77" baseType="lpstr">
      <vt:lpstr>Arial</vt:lpstr>
      <vt:lpstr>宋体</vt:lpstr>
      <vt:lpstr>Wingdings</vt:lpstr>
      <vt:lpstr>微软雅黑</vt:lpstr>
      <vt:lpstr>庞门正道粗书体</vt:lpstr>
      <vt:lpstr>Microsoft YaHei UI</vt:lpstr>
      <vt:lpstr>黑体</vt:lpstr>
      <vt:lpstr>Tempus Sans ITC</vt:lpstr>
      <vt:lpstr>幼圆</vt:lpstr>
      <vt:lpstr>Wingdings 2</vt:lpstr>
      <vt:lpstr>Calibri</vt:lpstr>
      <vt:lpstr>方正舒体</vt:lpstr>
      <vt:lpstr>Calibri</vt:lpstr>
      <vt:lpstr>等线</vt:lpstr>
      <vt:lpstr>Arial</vt:lpstr>
      <vt:lpstr>Meiryo UI</vt:lpstr>
      <vt:lpstr>Yu Gothic UI</vt:lpstr>
      <vt:lpstr>华文楷体</vt:lpstr>
      <vt:lpstr>Open Sans</vt:lpstr>
      <vt:lpstr>Segoe Print</vt:lpstr>
      <vt:lpstr>Times New Roman</vt:lpstr>
      <vt:lpstr>Aharoni</vt:lpstr>
      <vt:lpstr>Yu Gothic UI Semibold</vt:lpstr>
      <vt:lpstr>微软雅黑 Light</vt:lpstr>
      <vt:lpstr>Arial Unicode MS</vt:lpstr>
      <vt:lpstr>等线 Light</vt:lpstr>
      <vt:lpstr>Helvetica Neue</vt:lpstr>
      <vt:lpstr>HelveticaNeue</vt:lpstr>
      <vt:lpstr>Helvetica 65 Medium</vt:lpstr>
      <vt:lpstr>华文新魏</vt:lpstr>
      <vt:lpstr>Calibri Light</vt:lpstr>
      <vt:lpstr>Office Theme</vt:lpstr>
      <vt:lpstr>1_Office 主题​​</vt:lpstr>
      <vt:lpstr>2_Office 主题​​</vt:lpstr>
      <vt:lpstr>1_最小和静音</vt:lpstr>
      <vt:lpstr>Office 主题</vt:lpstr>
      <vt:lpstr>3_Office 主题​​</vt:lpstr>
      <vt:lpstr>默认设计模板</vt:lpstr>
      <vt:lpstr>游戏体系</vt:lpstr>
      <vt:lpstr>A000120141119A01PPBG</vt:lpstr>
      <vt:lpstr>4_Office 主题​​</vt:lpstr>
      <vt:lpstr>PowerPoint 演示文稿</vt:lpstr>
      <vt:lpstr>PowerPoint 演示文稿</vt:lpstr>
      <vt:lpstr>2023高考满分攻略阅读理解之D篇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24147</cp:lastModifiedBy>
  <cp:revision>126</cp:revision>
  <dcterms:created xsi:type="dcterms:W3CDTF">2023-05-16T13:17:00Z</dcterms:created>
  <dcterms:modified xsi:type="dcterms:W3CDTF">2023-05-26T10:17:38Z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CE6511E6936C4D9BBB370D7DB5CEBF84_13</vt:lpwstr>
  </property>
</Properties>
</file>