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19"/>
  </p:handoutMasterIdLst>
  <p:sldIdLst>
    <p:sldId id="383" r:id="rId3"/>
    <p:sldId id="335" r:id="rId4"/>
    <p:sldId id="370" r:id="rId5"/>
    <p:sldId id="268" r:id="rId7"/>
    <p:sldId id="342" r:id="rId8"/>
    <p:sldId id="371" r:id="rId9"/>
    <p:sldId id="373" r:id="rId10"/>
    <p:sldId id="372" r:id="rId11"/>
    <p:sldId id="375" r:id="rId12"/>
    <p:sldId id="374" r:id="rId13"/>
    <p:sldId id="376" r:id="rId14"/>
    <p:sldId id="312" r:id="rId15"/>
    <p:sldId id="377" r:id="rId16"/>
    <p:sldId id="338" r:id="rId17"/>
    <p:sldId id="336"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D05CB5F-FFF6-4F0E-8684-96F79C234599}" styleName="??? 1">
    <a:wholeTbl>
      <a:tcTxStyle>
        <a:fontRef idx="none">
          <a:srgbClr val="000000"/>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wholeTbl>
    <a:band2H>
      <a:tcStyle>
        <a:tcBdr/>
        <a:fill>
          <a:solidFill>
            <a:schemeClr val="accent1">
              <a:lumMod val="10000"/>
              <a:lumOff val="90000"/>
            </a:schemeClr>
          </a:solidFill>
        </a:fill>
      </a:tcStyle>
    </a:band2H>
    <a:band1V>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10000"/>
              <a:lumOff val="90000"/>
            </a:schemeClr>
          </a:solidFill>
        </a:fill>
      </a:tcStyle>
    </a:band1V>
    <a:la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lastCol>
    <a:firstCol>
      <a:tcTxStyle b="on">
        <a:fontRef idx="none">
          <a:srgbClr val="08090C"/>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chemeClr val="accent1">
              <a:lumMod val="20000"/>
              <a:lumOff val="80000"/>
            </a:schemeClr>
          </a:solidFill>
        </a:fill>
      </a:tcStyle>
    </a:firstCol>
    <a:lastRow>
      <a:tcTxStyle b="on">
        <a:fontRef idx="none">
          <a:schemeClr val="accent1"/>
        </a:fontRef>
      </a:tcTxStyle>
      <a:tcStyle>
        <a:tcBdr>
          <a:left>
            <a:ln>
              <a:noFill/>
            </a:ln>
          </a:left>
          <a:right>
            <a:ln>
              <a:noFill/>
            </a:ln>
          </a:right>
          <a:top>
            <a:ln w="9525" cmpd="sng">
              <a:solidFill>
                <a:schemeClr val="accent1"/>
              </a:solidFill>
            </a:ln>
          </a:top>
          <a:bottom>
            <a:ln w="9525" cmpd="sng">
              <a:solidFill>
                <a:schemeClr val="accent1"/>
              </a:solidFill>
            </a:ln>
          </a:bottom>
          <a:insideH>
            <a:ln>
              <a:noFill/>
            </a:ln>
          </a:insideH>
          <a:insideV>
            <a:ln>
              <a:noFill/>
            </a:ln>
          </a:insideV>
        </a:tcBdr>
        <a:fill>
          <a:solidFill>
            <a:srgbClr val="FFFFFF"/>
          </a:solidFill>
        </a:fill>
      </a:tcStyle>
    </a:lastRow>
    <a:firstRow>
      <a:tcTxStyle b="on">
        <a:fontRef idx="none">
          <a:srgbClr val="FFFFFF"/>
        </a:fontRef>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2" Type="http://schemas.openxmlformats.org/officeDocument/2006/relationships/notesSlide" Target="../notesSlides/notesSlide3.xml"/><Relationship Id="rId31" Type="http://schemas.openxmlformats.org/officeDocument/2006/relationships/slideLayout" Target="../slideLayouts/slideLayout2.xml"/><Relationship Id="rId30" Type="http://schemas.openxmlformats.org/officeDocument/2006/relationships/tags" Target="../tags/tag64.xml"/><Relationship Id="rId3" Type="http://schemas.openxmlformats.org/officeDocument/2006/relationships/tags" Target="../tags/tag40.xml"/><Relationship Id="rId29" Type="http://schemas.openxmlformats.org/officeDocument/2006/relationships/tags" Target="../tags/tag63.xml"/><Relationship Id="rId28" Type="http://schemas.openxmlformats.org/officeDocument/2006/relationships/tags" Target="../tags/tag62.xml"/><Relationship Id="rId27" Type="http://schemas.openxmlformats.org/officeDocument/2006/relationships/tags" Target="../tags/tag61.xml"/><Relationship Id="rId26" Type="http://schemas.openxmlformats.org/officeDocument/2006/relationships/tags" Target="../tags/tag60.xml"/><Relationship Id="rId25" Type="http://schemas.openxmlformats.org/officeDocument/2006/relationships/tags" Target="../tags/tag59.xml"/><Relationship Id="rId24" Type="http://schemas.openxmlformats.org/officeDocument/2006/relationships/tags" Target="../tags/tag58.xml"/><Relationship Id="rId23" Type="http://schemas.openxmlformats.org/officeDocument/2006/relationships/tags" Target="../tags/tag57.xml"/><Relationship Id="rId22" Type="http://schemas.openxmlformats.org/officeDocument/2006/relationships/tags" Target="../tags/tag56.xml"/><Relationship Id="rId21" Type="http://schemas.openxmlformats.org/officeDocument/2006/relationships/tags" Target="../tags/tag55.xml"/><Relationship Id="rId20" Type="http://schemas.openxmlformats.org/officeDocument/2006/relationships/tags" Target="../tags/tag54.xml"/><Relationship Id="rId2" Type="http://schemas.openxmlformats.org/officeDocument/2006/relationships/tags" Target="../tags/tag39.xml"/><Relationship Id="rId19" Type="http://schemas.openxmlformats.org/officeDocument/2006/relationships/tags" Target="../tags/tag53.xml"/><Relationship Id="rId18" Type="http://schemas.openxmlformats.org/officeDocument/2006/relationships/tags" Target="../tags/tag52.xml"/><Relationship Id="rId17" Type="http://schemas.openxmlformats.org/officeDocument/2006/relationships/tags" Target="../tags/tag51.xml"/><Relationship Id="rId16" Type="http://schemas.openxmlformats.org/officeDocument/2006/relationships/image" Target="../media/image10.png"/><Relationship Id="rId15" Type="http://schemas.openxmlformats.org/officeDocument/2006/relationships/tags" Target="../tags/tag50.xml"/><Relationship Id="rId14" Type="http://schemas.openxmlformats.org/officeDocument/2006/relationships/image" Target="../media/image9.png"/><Relationship Id="rId13" Type="http://schemas.openxmlformats.org/officeDocument/2006/relationships/tags" Target="../tags/tag49.xml"/><Relationship Id="rId12" Type="http://schemas.openxmlformats.org/officeDocument/2006/relationships/image" Target="../media/image8.png"/><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7.xml"/><Relationship Id="rId2" Type="http://schemas.openxmlformats.org/officeDocument/2006/relationships/image" Target="../media/image11.png"/><Relationship Id="rId1" Type="http://schemas.openxmlformats.org/officeDocument/2006/relationships/tags" Target="../tags/tag66.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7" Type="http://schemas.openxmlformats.org/officeDocument/2006/relationships/notesSlide" Target="../notesSlides/notesSlide1.xml"/><Relationship Id="rId16" Type="http://schemas.openxmlformats.org/officeDocument/2006/relationships/slideLayout" Target="../slideLayouts/slideLayout6.xml"/><Relationship Id="rId15" Type="http://schemas.openxmlformats.org/officeDocument/2006/relationships/tags" Target="../tags/tag16.xml"/><Relationship Id="rId14" Type="http://schemas.openxmlformats.org/officeDocument/2006/relationships/image" Target="../media/image5.png"/><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image" Target="../media/image6.pn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3" Type="http://schemas.openxmlformats.org/officeDocument/2006/relationships/slideLayout" Target="../slideLayouts/slideLayout3.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32.xml"/><Relationship Id="rId2" Type="http://schemas.openxmlformats.org/officeDocument/2006/relationships/image" Target="../media/image7.png"/><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形状 45"/>
          <p:cNvSpPr/>
          <p:nvPr>
            <p:custDataLst>
              <p:tags r:id="rId1"/>
            </p:custDataLst>
          </p:nvPr>
        </p:nvSpPr>
        <p:spPr>
          <a:xfrm>
            <a:off x="5366674" y="4808250"/>
            <a:ext cx="3315347" cy="1743765"/>
          </a:xfrm>
          <a:custGeom>
            <a:avLst/>
            <a:gdLst>
              <a:gd name="connsiteX0" fmla="*/ 1334340 w 2668680"/>
              <a:gd name="connsiteY0" fmla="*/ 1534736 h 1534735"/>
              <a:gd name="connsiteX1" fmla="*/ 0 w 2668680"/>
              <a:gd name="connsiteY1" fmla="*/ 757593 h 1534735"/>
              <a:gd name="connsiteX2" fmla="*/ 1334340 w 2668680"/>
              <a:gd name="connsiteY2" fmla="*/ 0 h 1534735"/>
              <a:gd name="connsiteX3" fmla="*/ 2668681 w 2668680"/>
              <a:gd name="connsiteY3" fmla="*/ 762480 h 1534735"/>
            </a:gdLst>
            <a:ahLst/>
            <a:cxnLst>
              <a:cxn ang="0">
                <a:pos x="connsiteX0" y="connsiteY0"/>
              </a:cxn>
              <a:cxn ang="0">
                <a:pos x="connsiteX1" y="connsiteY1"/>
              </a:cxn>
              <a:cxn ang="0">
                <a:pos x="connsiteX2" y="connsiteY2"/>
              </a:cxn>
              <a:cxn ang="0">
                <a:pos x="connsiteX3" y="connsiteY3"/>
              </a:cxn>
            </a:cxnLst>
            <a:rect l="l" t="t" r="r" b="b"/>
            <a:pathLst>
              <a:path w="2668680" h="1534735">
                <a:moveTo>
                  <a:pt x="1334340" y="1534736"/>
                </a:moveTo>
                <a:lnTo>
                  <a:pt x="0" y="757593"/>
                </a:lnTo>
                <a:lnTo>
                  <a:pt x="1334340" y="0"/>
                </a:lnTo>
                <a:lnTo>
                  <a:pt x="2668681" y="762480"/>
                </a:lnTo>
                <a:close/>
              </a:path>
            </a:pathLst>
          </a:custGeom>
          <a:gradFill>
            <a:gsLst>
              <a:gs pos="100000">
                <a:srgbClr val="376FFF">
                  <a:lumMod val="60000"/>
                  <a:lumOff val="40000"/>
                </a:srgbClr>
              </a:gs>
              <a:gs pos="35000">
                <a:srgbClr val="376FFF">
                  <a:lumMod val="85000"/>
                  <a:lumOff val="15000"/>
                </a:srgbClr>
              </a:gs>
            </a:gsLst>
            <a:lin ang="10800000" scaled="0"/>
          </a:gradFill>
          <a:ln w="16291" cap="flat">
            <a:noFill/>
            <a:prstDash val="solid"/>
            <a:miter/>
          </a:ln>
        </p:spPr>
        <p:txBody>
          <a:bodyPr rtlCol="0" anchor="ctr"/>
          <a:lstStyle/>
          <a:p>
            <a:endParaRPr lang="zh-CN" altLang="en-US"/>
          </a:p>
        </p:txBody>
      </p:sp>
      <p:sp>
        <p:nvSpPr>
          <p:cNvPr id="52" name="任意多边形: 形状 51"/>
          <p:cNvSpPr/>
          <p:nvPr>
            <p:custDataLst>
              <p:tags r:id="rId2"/>
            </p:custDataLst>
          </p:nvPr>
        </p:nvSpPr>
        <p:spPr>
          <a:xfrm>
            <a:off x="6002225" y="5139572"/>
            <a:ext cx="2044262" cy="1081061"/>
          </a:xfrm>
          <a:custGeom>
            <a:avLst/>
            <a:gdLst>
              <a:gd name="connsiteX0" fmla="*/ 826020 w 1645523"/>
              <a:gd name="connsiteY0" fmla="*/ 951471 h 951471"/>
              <a:gd name="connsiteX1" fmla="*/ 0 w 1645523"/>
              <a:gd name="connsiteY1" fmla="*/ 457814 h 951471"/>
              <a:gd name="connsiteX2" fmla="*/ 817874 w 1645523"/>
              <a:gd name="connsiteY2" fmla="*/ 0 h 951471"/>
              <a:gd name="connsiteX3" fmla="*/ 1645523 w 1645523"/>
              <a:gd name="connsiteY3" fmla="*/ 469219 h 951471"/>
            </a:gdLst>
            <a:ahLst/>
            <a:cxnLst>
              <a:cxn ang="0">
                <a:pos x="connsiteX0" y="connsiteY0"/>
              </a:cxn>
              <a:cxn ang="0">
                <a:pos x="connsiteX1" y="connsiteY1"/>
              </a:cxn>
              <a:cxn ang="0">
                <a:pos x="connsiteX2" y="connsiteY2"/>
              </a:cxn>
              <a:cxn ang="0">
                <a:pos x="connsiteX3" y="connsiteY3"/>
              </a:cxn>
            </a:cxnLst>
            <a:rect l="l" t="t" r="r" b="b"/>
            <a:pathLst>
              <a:path w="1645523" h="951471">
                <a:moveTo>
                  <a:pt x="826020" y="951471"/>
                </a:moveTo>
                <a:lnTo>
                  <a:pt x="0" y="457814"/>
                </a:lnTo>
                <a:lnTo>
                  <a:pt x="817874" y="0"/>
                </a:lnTo>
                <a:lnTo>
                  <a:pt x="1645523" y="469219"/>
                </a:lnTo>
                <a:close/>
              </a:path>
            </a:pathLst>
          </a:custGeom>
          <a:solidFill>
            <a:srgbClr val="FFFFFF"/>
          </a:solidFill>
          <a:ln w="16291" cap="flat">
            <a:noFill/>
            <a:prstDash val="solid"/>
            <a:miter/>
          </a:ln>
        </p:spPr>
        <p:txBody>
          <a:bodyPr rtlCol="0" anchor="ctr"/>
          <a:lstStyle/>
          <a:p>
            <a:endParaRPr lang="zh-CN" altLang="en-US"/>
          </a:p>
        </p:txBody>
      </p:sp>
      <p:sp>
        <p:nvSpPr>
          <p:cNvPr id="53" name="任意多边形: 形状 52"/>
          <p:cNvSpPr/>
          <p:nvPr>
            <p:custDataLst>
              <p:tags r:id="rId3"/>
            </p:custDataLst>
          </p:nvPr>
        </p:nvSpPr>
        <p:spPr>
          <a:xfrm>
            <a:off x="7024061" y="3005327"/>
            <a:ext cx="3313323" cy="1743765"/>
          </a:xfrm>
          <a:custGeom>
            <a:avLst/>
            <a:gdLst>
              <a:gd name="connsiteX0" fmla="*/ 1334340 w 2667051"/>
              <a:gd name="connsiteY0" fmla="*/ 1534736 h 1534735"/>
              <a:gd name="connsiteX1" fmla="*/ 0 w 2667051"/>
              <a:gd name="connsiteY1" fmla="*/ 757592 h 1534735"/>
              <a:gd name="connsiteX2" fmla="*/ 1334340 w 2667051"/>
              <a:gd name="connsiteY2" fmla="*/ 0 h 1534735"/>
              <a:gd name="connsiteX3" fmla="*/ 2667052 w 2667051"/>
              <a:gd name="connsiteY3" fmla="*/ 764110 h 1534735"/>
            </a:gdLst>
            <a:ahLst/>
            <a:cxnLst>
              <a:cxn ang="0">
                <a:pos x="connsiteX0" y="connsiteY0"/>
              </a:cxn>
              <a:cxn ang="0">
                <a:pos x="connsiteX1" y="connsiteY1"/>
              </a:cxn>
              <a:cxn ang="0">
                <a:pos x="connsiteX2" y="connsiteY2"/>
              </a:cxn>
              <a:cxn ang="0">
                <a:pos x="connsiteX3" y="connsiteY3"/>
              </a:cxn>
            </a:cxnLst>
            <a:rect l="l" t="t" r="r" b="b"/>
            <a:pathLst>
              <a:path w="2667051" h="1534735">
                <a:moveTo>
                  <a:pt x="1334340" y="1534736"/>
                </a:moveTo>
                <a:lnTo>
                  <a:pt x="0" y="757592"/>
                </a:lnTo>
                <a:lnTo>
                  <a:pt x="1334340" y="0"/>
                </a:lnTo>
                <a:lnTo>
                  <a:pt x="2667052" y="764110"/>
                </a:lnTo>
                <a:close/>
              </a:path>
            </a:pathLst>
          </a:custGeom>
          <a:gradFill>
            <a:gsLst>
              <a:gs pos="100000">
                <a:srgbClr val="376FFF">
                  <a:lumMod val="60000"/>
                  <a:lumOff val="40000"/>
                </a:srgbClr>
              </a:gs>
              <a:gs pos="35000">
                <a:srgbClr val="376FFF">
                  <a:lumMod val="85000"/>
                  <a:lumOff val="15000"/>
                </a:srgbClr>
              </a:gs>
            </a:gsLst>
            <a:lin ang="10800000" scaled="0"/>
          </a:gradFill>
          <a:ln w="16291" cap="flat">
            <a:noFill/>
            <a:prstDash val="solid"/>
            <a:miter/>
          </a:ln>
        </p:spPr>
        <p:txBody>
          <a:bodyPr rtlCol="0" anchor="ctr"/>
          <a:lstStyle/>
          <a:p>
            <a:endParaRPr lang="zh-CN" altLang="en-US"/>
          </a:p>
        </p:txBody>
      </p:sp>
      <p:sp>
        <p:nvSpPr>
          <p:cNvPr id="54" name="任意多边形: 形状 53"/>
          <p:cNvSpPr/>
          <p:nvPr>
            <p:custDataLst>
              <p:tags r:id="rId4"/>
            </p:custDataLst>
          </p:nvPr>
        </p:nvSpPr>
        <p:spPr>
          <a:xfrm>
            <a:off x="7659613" y="3336650"/>
            <a:ext cx="2044262" cy="1081060"/>
          </a:xfrm>
          <a:custGeom>
            <a:avLst/>
            <a:gdLst>
              <a:gd name="connsiteX0" fmla="*/ 826020 w 1645523"/>
              <a:gd name="connsiteY0" fmla="*/ 951471 h 951470"/>
              <a:gd name="connsiteX1" fmla="*/ 0 w 1645523"/>
              <a:gd name="connsiteY1" fmla="*/ 459443 h 951470"/>
              <a:gd name="connsiteX2" fmla="*/ 817874 w 1645523"/>
              <a:gd name="connsiteY2" fmla="*/ 0 h 951470"/>
              <a:gd name="connsiteX3" fmla="*/ 1645523 w 1645523"/>
              <a:gd name="connsiteY3" fmla="*/ 470848 h 951470"/>
            </a:gdLst>
            <a:ahLst/>
            <a:cxnLst>
              <a:cxn ang="0">
                <a:pos x="connsiteX0" y="connsiteY0"/>
              </a:cxn>
              <a:cxn ang="0">
                <a:pos x="connsiteX1" y="connsiteY1"/>
              </a:cxn>
              <a:cxn ang="0">
                <a:pos x="connsiteX2" y="connsiteY2"/>
              </a:cxn>
              <a:cxn ang="0">
                <a:pos x="connsiteX3" y="connsiteY3"/>
              </a:cxn>
            </a:cxnLst>
            <a:rect l="l" t="t" r="r" b="b"/>
            <a:pathLst>
              <a:path w="1645523" h="951470">
                <a:moveTo>
                  <a:pt x="826020" y="951471"/>
                </a:moveTo>
                <a:lnTo>
                  <a:pt x="0" y="459443"/>
                </a:lnTo>
                <a:lnTo>
                  <a:pt x="817874" y="0"/>
                </a:lnTo>
                <a:lnTo>
                  <a:pt x="1645523" y="470848"/>
                </a:lnTo>
                <a:close/>
              </a:path>
            </a:pathLst>
          </a:custGeom>
          <a:solidFill>
            <a:srgbClr val="FFFFFF"/>
          </a:solidFill>
          <a:ln w="16291" cap="flat">
            <a:noFill/>
            <a:prstDash val="solid"/>
            <a:miter/>
          </a:ln>
        </p:spPr>
        <p:txBody>
          <a:bodyPr rtlCol="0" anchor="ctr"/>
          <a:lstStyle/>
          <a:p>
            <a:endParaRPr lang="zh-CN" altLang="en-US"/>
          </a:p>
        </p:txBody>
      </p:sp>
      <p:sp>
        <p:nvSpPr>
          <p:cNvPr id="57" name="任意多边形: 形状 56"/>
          <p:cNvSpPr/>
          <p:nvPr>
            <p:custDataLst>
              <p:tags r:id="rId5"/>
            </p:custDataLst>
          </p:nvPr>
        </p:nvSpPr>
        <p:spPr>
          <a:xfrm>
            <a:off x="8682223" y="1202405"/>
            <a:ext cx="3313323" cy="1743765"/>
          </a:xfrm>
          <a:custGeom>
            <a:avLst/>
            <a:gdLst>
              <a:gd name="connsiteX0" fmla="*/ 1332711 w 2667051"/>
              <a:gd name="connsiteY0" fmla="*/ 1534736 h 1534735"/>
              <a:gd name="connsiteX1" fmla="*/ 0 w 2667051"/>
              <a:gd name="connsiteY1" fmla="*/ 759222 h 1534735"/>
              <a:gd name="connsiteX2" fmla="*/ 1332711 w 2667051"/>
              <a:gd name="connsiteY2" fmla="*/ 0 h 1534735"/>
              <a:gd name="connsiteX3" fmla="*/ 2667051 w 2667051"/>
              <a:gd name="connsiteY3" fmla="*/ 764110 h 1534735"/>
            </a:gdLst>
            <a:ahLst/>
            <a:cxnLst>
              <a:cxn ang="0">
                <a:pos x="connsiteX0" y="connsiteY0"/>
              </a:cxn>
              <a:cxn ang="0">
                <a:pos x="connsiteX1" y="connsiteY1"/>
              </a:cxn>
              <a:cxn ang="0">
                <a:pos x="connsiteX2" y="connsiteY2"/>
              </a:cxn>
              <a:cxn ang="0">
                <a:pos x="connsiteX3" y="connsiteY3"/>
              </a:cxn>
            </a:cxnLst>
            <a:rect l="l" t="t" r="r" b="b"/>
            <a:pathLst>
              <a:path w="2667051" h="1534735">
                <a:moveTo>
                  <a:pt x="1332711" y="1534736"/>
                </a:moveTo>
                <a:lnTo>
                  <a:pt x="0" y="759222"/>
                </a:lnTo>
                <a:lnTo>
                  <a:pt x="1332711" y="0"/>
                </a:lnTo>
                <a:lnTo>
                  <a:pt x="2667051" y="764110"/>
                </a:lnTo>
                <a:close/>
              </a:path>
            </a:pathLst>
          </a:custGeom>
          <a:gradFill>
            <a:gsLst>
              <a:gs pos="100000">
                <a:srgbClr val="376FFF">
                  <a:lumMod val="60000"/>
                  <a:lumOff val="40000"/>
                </a:srgbClr>
              </a:gs>
              <a:gs pos="35000">
                <a:srgbClr val="376FFF">
                  <a:lumMod val="85000"/>
                  <a:lumOff val="15000"/>
                </a:srgbClr>
              </a:gs>
            </a:gsLst>
            <a:lin ang="10800000" scaled="0"/>
          </a:gradFill>
          <a:ln w="16291" cap="flat">
            <a:noFill/>
            <a:prstDash val="solid"/>
            <a:miter/>
          </a:ln>
        </p:spPr>
        <p:txBody>
          <a:bodyPr rtlCol="0" anchor="ctr"/>
          <a:lstStyle/>
          <a:p>
            <a:endParaRPr lang="zh-CN" altLang="en-US"/>
          </a:p>
        </p:txBody>
      </p:sp>
      <p:sp>
        <p:nvSpPr>
          <p:cNvPr id="60" name="任意多边形: 形状 59"/>
          <p:cNvSpPr/>
          <p:nvPr>
            <p:custDataLst>
              <p:tags r:id="rId6"/>
            </p:custDataLst>
          </p:nvPr>
        </p:nvSpPr>
        <p:spPr>
          <a:xfrm>
            <a:off x="9315452" y="1533728"/>
            <a:ext cx="2046286" cy="1081061"/>
          </a:xfrm>
          <a:custGeom>
            <a:avLst/>
            <a:gdLst>
              <a:gd name="connsiteX0" fmla="*/ 827649 w 1647152"/>
              <a:gd name="connsiteY0" fmla="*/ 951471 h 951471"/>
              <a:gd name="connsiteX1" fmla="*/ 0 w 1647152"/>
              <a:gd name="connsiteY1" fmla="*/ 459443 h 951471"/>
              <a:gd name="connsiteX2" fmla="*/ 819503 w 1647152"/>
              <a:gd name="connsiteY2" fmla="*/ 0 h 951471"/>
              <a:gd name="connsiteX3" fmla="*/ 1647153 w 1647152"/>
              <a:gd name="connsiteY3" fmla="*/ 470848 h 951471"/>
            </a:gdLst>
            <a:ahLst/>
            <a:cxnLst>
              <a:cxn ang="0">
                <a:pos x="connsiteX0" y="connsiteY0"/>
              </a:cxn>
              <a:cxn ang="0">
                <a:pos x="connsiteX1" y="connsiteY1"/>
              </a:cxn>
              <a:cxn ang="0">
                <a:pos x="connsiteX2" y="connsiteY2"/>
              </a:cxn>
              <a:cxn ang="0">
                <a:pos x="connsiteX3" y="connsiteY3"/>
              </a:cxn>
            </a:cxnLst>
            <a:rect l="l" t="t" r="r" b="b"/>
            <a:pathLst>
              <a:path w="1647152" h="951471">
                <a:moveTo>
                  <a:pt x="827649" y="951471"/>
                </a:moveTo>
                <a:lnTo>
                  <a:pt x="0" y="459443"/>
                </a:lnTo>
                <a:lnTo>
                  <a:pt x="819503" y="0"/>
                </a:lnTo>
                <a:lnTo>
                  <a:pt x="1647153" y="470848"/>
                </a:lnTo>
                <a:close/>
              </a:path>
            </a:pathLst>
          </a:custGeom>
          <a:solidFill>
            <a:srgbClr val="FFFFFF"/>
          </a:solidFill>
          <a:ln w="16291" cap="flat">
            <a:noFill/>
            <a:prstDash val="solid"/>
            <a:miter/>
          </a:ln>
        </p:spPr>
        <p:txBody>
          <a:bodyPr rtlCol="0" anchor="ctr"/>
          <a:lstStyle/>
          <a:p>
            <a:endParaRPr lang="zh-CN" altLang="en-US"/>
          </a:p>
        </p:txBody>
      </p:sp>
      <p:sp>
        <p:nvSpPr>
          <p:cNvPr id="61" name="任意多边形: 形状 60"/>
          <p:cNvSpPr/>
          <p:nvPr>
            <p:custDataLst>
              <p:tags r:id="rId7"/>
            </p:custDataLst>
          </p:nvPr>
        </p:nvSpPr>
        <p:spPr>
          <a:xfrm>
            <a:off x="7020965" y="3860728"/>
            <a:ext cx="1657673" cy="1808556"/>
          </a:xfrm>
          <a:custGeom>
            <a:avLst/>
            <a:gdLst>
              <a:gd name="connsiteX0" fmla="*/ 0 w 1334340"/>
              <a:gd name="connsiteY0" fmla="*/ 0 h 1591759"/>
              <a:gd name="connsiteX1" fmla="*/ 0 w 1334340"/>
              <a:gd name="connsiteY1" fmla="*/ 829279 h 1591759"/>
              <a:gd name="connsiteX2" fmla="*/ 1334340 w 1334340"/>
              <a:gd name="connsiteY2" fmla="*/ 1591759 h 1591759"/>
              <a:gd name="connsiteX3" fmla="*/ 1334340 w 1334340"/>
              <a:gd name="connsiteY3" fmla="*/ 777144 h 1591759"/>
            </a:gdLst>
            <a:ahLst/>
            <a:cxnLst>
              <a:cxn ang="0">
                <a:pos x="connsiteX0" y="connsiteY0"/>
              </a:cxn>
              <a:cxn ang="0">
                <a:pos x="connsiteX1" y="connsiteY1"/>
              </a:cxn>
              <a:cxn ang="0">
                <a:pos x="connsiteX2" y="connsiteY2"/>
              </a:cxn>
              <a:cxn ang="0">
                <a:pos x="connsiteX3" y="connsiteY3"/>
              </a:cxn>
            </a:cxnLst>
            <a:rect l="l" t="t" r="r" b="b"/>
            <a:pathLst>
              <a:path w="1334340" h="1591759">
                <a:moveTo>
                  <a:pt x="0" y="0"/>
                </a:moveTo>
                <a:lnTo>
                  <a:pt x="0" y="829279"/>
                </a:lnTo>
                <a:lnTo>
                  <a:pt x="1334340" y="1591759"/>
                </a:lnTo>
                <a:lnTo>
                  <a:pt x="1334340" y="777144"/>
                </a:lnTo>
                <a:close/>
              </a:path>
            </a:pathLst>
          </a:custGeom>
          <a:solidFill>
            <a:srgbClr val="000000">
              <a:lumMod val="25000"/>
              <a:lumOff val="75000"/>
              <a:alpha val="25000"/>
            </a:srgbClr>
          </a:solidFill>
          <a:ln w="16291" cap="flat">
            <a:noFill/>
            <a:prstDash val="solid"/>
            <a:miter/>
          </a:ln>
        </p:spPr>
        <p:txBody>
          <a:bodyPr rtlCol="0" anchor="ctr"/>
          <a:lstStyle/>
          <a:p>
            <a:endParaRPr lang="zh-CN" altLang="en-US"/>
          </a:p>
        </p:txBody>
      </p:sp>
      <p:sp>
        <p:nvSpPr>
          <p:cNvPr id="62" name="任意多边形: 形状 61"/>
          <p:cNvSpPr/>
          <p:nvPr>
            <p:custDataLst>
              <p:tags r:id="rId8"/>
            </p:custDataLst>
          </p:nvPr>
        </p:nvSpPr>
        <p:spPr>
          <a:xfrm>
            <a:off x="8682223" y="2064773"/>
            <a:ext cx="1655649" cy="1808554"/>
          </a:xfrm>
          <a:custGeom>
            <a:avLst/>
            <a:gdLst>
              <a:gd name="connsiteX0" fmla="*/ 0 w 1332711"/>
              <a:gd name="connsiteY0" fmla="*/ 0 h 1591758"/>
              <a:gd name="connsiteX1" fmla="*/ 0 w 1332711"/>
              <a:gd name="connsiteY1" fmla="*/ 827650 h 1591758"/>
              <a:gd name="connsiteX2" fmla="*/ 1332711 w 1332711"/>
              <a:gd name="connsiteY2" fmla="*/ 1591759 h 1591758"/>
              <a:gd name="connsiteX3" fmla="*/ 1332711 w 1332711"/>
              <a:gd name="connsiteY3" fmla="*/ 775514 h 1591758"/>
            </a:gdLst>
            <a:ahLst/>
            <a:cxnLst>
              <a:cxn ang="0">
                <a:pos x="connsiteX0" y="connsiteY0"/>
              </a:cxn>
              <a:cxn ang="0">
                <a:pos x="connsiteX1" y="connsiteY1"/>
              </a:cxn>
              <a:cxn ang="0">
                <a:pos x="connsiteX2" y="connsiteY2"/>
              </a:cxn>
              <a:cxn ang="0">
                <a:pos x="connsiteX3" y="connsiteY3"/>
              </a:cxn>
            </a:cxnLst>
            <a:rect l="l" t="t" r="r" b="b"/>
            <a:pathLst>
              <a:path w="1332711" h="1591758">
                <a:moveTo>
                  <a:pt x="0" y="0"/>
                </a:moveTo>
                <a:lnTo>
                  <a:pt x="0" y="827650"/>
                </a:lnTo>
                <a:lnTo>
                  <a:pt x="1332711" y="1591759"/>
                </a:lnTo>
                <a:lnTo>
                  <a:pt x="1332711" y="775514"/>
                </a:lnTo>
                <a:close/>
              </a:path>
            </a:pathLst>
          </a:custGeom>
          <a:solidFill>
            <a:srgbClr val="000000">
              <a:lumMod val="25000"/>
              <a:lumOff val="75000"/>
              <a:alpha val="25000"/>
            </a:srgbClr>
          </a:solidFill>
          <a:ln w="16291" cap="flat">
            <a:noFill/>
            <a:prstDash val="solid"/>
            <a:miter/>
          </a:ln>
        </p:spPr>
        <p:txBody>
          <a:bodyPr rtlCol="0" anchor="ctr"/>
          <a:lstStyle/>
          <a:p>
            <a:endParaRPr lang="zh-CN" altLang="en-US"/>
          </a:p>
        </p:txBody>
      </p:sp>
      <p:sp>
        <p:nvSpPr>
          <p:cNvPr id="63" name="任意多边形: 形状 62"/>
          <p:cNvSpPr/>
          <p:nvPr>
            <p:custDataLst>
              <p:tags r:id="rId9"/>
            </p:custDataLst>
          </p:nvPr>
        </p:nvSpPr>
        <p:spPr>
          <a:xfrm>
            <a:off x="7024061" y="2070192"/>
            <a:ext cx="4970997" cy="4711128"/>
          </a:xfrm>
          <a:custGeom>
            <a:avLst/>
            <a:gdLst>
              <a:gd name="connsiteX0" fmla="*/ 2667052 w 4001391"/>
              <a:gd name="connsiteY0" fmla="*/ 772256 h 4146393"/>
              <a:gd name="connsiteX1" fmla="*/ 2667052 w 4001391"/>
              <a:gd name="connsiteY1" fmla="*/ 1586871 h 4146393"/>
              <a:gd name="connsiteX2" fmla="*/ 1334340 w 4001391"/>
              <a:gd name="connsiteY2" fmla="*/ 2357498 h 4146393"/>
              <a:gd name="connsiteX3" fmla="*/ 1334340 w 4001391"/>
              <a:gd name="connsiteY3" fmla="*/ 3172113 h 4146393"/>
              <a:gd name="connsiteX4" fmla="*/ 0 w 4001391"/>
              <a:gd name="connsiteY4" fmla="*/ 3944369 h 4146393"/>
              <a:gd name="connsiteX5" fmla="*/ 0 w 4001391"/>
              <a:gd name="connsiteY5" fmla="*/ 4146393 h 4146393"/>
              <a:gd name="connsiteX6" fmla="*/ 1502151 w 4001391"/>
              <a:gd name="connsiteY6" fmla="*/ 3273126 h 4146393"/>
              <a:gd name="connsiteX7" fmla="*/ 1502151 w 4001391"/>
              <a:gd name="connsiteY7" fmla="*/ 2456881 h 4146393"/>
              <a:gd name="connsiteX8" fmla="*/ 2825087 w 4001391"/>
              <a:gd name="connsiteY8" fmla="*/ 1687884 h 4146393"/>
              <a:gd name="connsiteX9" fmla="*/ 2825087 w 4001391"/>
              <a:gd name="connsiteY9" fmla="*/ 863493 h 4146393"/>
              <a:gd name="connsiteX10" fmla="*/ 4001392 w 4001391"/>
              <a:gd name="connsiteY10" fmla="*/ 190620 h 4146393"/>
              <a:gd name="connsiteX11" fmla="*/ 4001392 w 4001391"/>
              <a:gd name="connsiteY11" fmla="*/ 0 h 414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1391" h="4146393">
                <a:moveTo>
                  <a:pt x="2667052" y="772256"/>
                </a:moveTo>
                <a:lnTo>
                  <a:pt x="2667052" y="1586871"/>
                </a:lnTo>
                <a:lnTo>
                  <a:pt x="1334340" y="2357498"/>
                </a:lnTo>
                <a:lnTo>
                  <a:pt x="1334340" y="3172113"/>
                </a:lnTo>
                <a:lnTo>
                  <a:pt x="0" y="3944369"/>
                </a:lnTo>
                <a:lnTo>
                  <a:pt x="0" y="4146393"/>
                </a:lnTo>
                <a:lnTo>
                  <a:pt x="1502151" y="3273126"/>
                </a:lnTo>
                <a:lnTo>
                  <a:pt x="1502151" y="2456881"/>
                </a:lnTo>
                <a:lnTo>
                  <a:pt x="2825087" y="1687884"/>
                </a:lnTo>
                <a:lnTo>
                  <a:pt x="2825087" y="863493"/>
                </a:lnTo>
                <a:lnTo>
                  <a:pt x="4001392" y="190620"/>
                </a:lnTo>
                <a:lnTo>
                  <a:pt x="4001392" y="0"/>
                </a:lnTo>
                <a:close/>
              </a:path>
            </a:pathLst>
          </a:custGeom>
          <a:solidFill>
            <a:srgbClr val="000000">
              <a:lumMod val="35000"/>
              <a:lumOff val="65000"/>
              <a:alpha val="35000"/>
            </a:srgbClr>
          </a:solidFill>
          <a:ln w="16291" cap="flat">
            <a:noFill/>
            <a:prstDash val="solid"/>
            <a:miter/>
          </a:ln>
        </p:spPr>
        <p:txBody>
          <a:bodyPr rtlCol="0" anchor="ctr"/>
          <a:lstStyle/>
          <a:p>
            <a:endParaRPr lang="zh-CN" altLang="en-US"/>
          </a:p>
        </p:txBody>
      </p:sp>
      <p:sp>
        <p:nvSpPr>
          <p:cNvPr id="64" name="任意多边形: 形状 63"/>
          <p:cNvSpPr/>
          <p:nvPr>
            <p:custDataLst>
              <p:tags r:id="rId10"/>
            </p:custDataLst>
          </p:nvPr>
        </p:nvSpPr>
        <p:spPr>
          <a:xfrm>
            <a:off x="5366674" y="5669069"/>
            <a:ext cx="1657673" cy="1112529"/>
          </a:xfrm>
          <a:custGeom>
            <a:avLst/>
            <a:gdLst>
              <a:gd name="connsiteX0" fmla="*/ 1334340 w 1334340"/>
              <a:gd name="connsiteY0" fmla="*/ 777143 h 979167"/>
              <a:gd name="connsiteX1" fmla="*/ 0 w 1334340"/>
              <a:gd name="connsiteY1" fmla="*/ 0 h 979167"/>
              <a:gd name="connsiteX2" fmla="*/ 0 w 1334340"/>
              <a:gd name="connsiteY2" fmla="*/ 215058 h 979167"/>
              <a:gd name="connsiteX3" fmla="*/ 1334340 w 1334340"/>
              <a:gd name="connsiteY3" fmla="*/ 979168 h 979167"/>
            </a:gdLst>
            <a:ahLst/>
            <a:cxnLst>
              <a:cxn ang="0">
                <a:pos x="connsiteX0" y="connsiteY0"/>
              </a:cxn>
              <a:cxn ang="0">
                <a:pos x="connsiteX1" y="connsiteY1"/>
              </a:cxn>
              <a:cxn ang="0">
                <a:pos x="connsiteX2" y="connsiteY2"/>
              </a:cxn>
              <a:cxn ang="0">
                <a:pos x="connsiteX3" y="connsiteY3"/>
              </a:cxn>
            </a:cxnLst>
            <a:rect l="l" t="t" r="r" b="b"/>
            <a:pathLst>
              <a:path w="1334340" h="979167">
                <a:moveTo>
                  <a:pt x="1334340" y="777143"/>
                </a:moveTo>
                <a:lnTo>
                  <a:pt x="0" y="0"/>
                </a:lnTo>
                <a:lnTo>
                  <a:pt x="0" y="215058"/>
                </a:lnTo>
                <a:lnTo>
                  <a:pt x="1334340" y="979168"/>
                </a:lnTo>
                <a:close/>
              </a:path>
            </a:pathLst>
          </a:custGeom>
          <a:solidFill>
            <a:srgbClr val="000000">
              <a:lumMod val="25000"/>
              <a:lumOff val="75000"/>
              <a:alpha val="25000"/>
            </a:srgbClr>
          </a:solidFill>
          <a:ln w="1629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pic>
        <p:nvPicPr>
          <p:cNvPr id="28" name="图片 12" descr="343439383331313b343532303032383bbfcdbba7b9dcc0ed"/>
          <p:cNvPicPr>
            <a:picLocks noChangeAspect="1"/>
          </p:cNvPicPr>
          <p:nvPr>
            <p:custDataLst>
              <p:tags r:id="rId11"/>
            </p:custDataLst>
          </p:nvPr>
        </p:nvPicPr>
        <p:blipFill>
          <a:blip r:embed="rId12"/>
          <a:stretch>
            <a:fillRect/>
          </a:stretch>
        </p:blipFill>
        <p:spPr>
          <a:xfrm>
            <a:off x="6739186" y="5395031"/>
            <a:ext cx="570531" cy="570531"/>
          </a:xfrm>
          <a:prstGeom prst="rect">
            <a:avLst/>
          </a:prstGeom>
        </p:spPr>
      </p:pic>
      <p:pic>
        <p:nvPicPr>
          <p:cNvPr id="29" name="图片 19" descr="343439383331313b343532303033353bc4dcd0a7b7fecef1"/>
          <p:cNvPicPr>
            <a:picLocks noChangeAspect="1"/>
          </p:cNvPicPr>
          <p:nvPr>
            <p:custDataLst>
              <p:tags r:id="rId13"/>
            </p:custDataLst>
          </p:nvPr>
        </p:nvPicPr>
        <p:blipFill>
          <a:blip r:embed="rId14"/>
          <a:stretch>
            <a:fillRect/>
          </a:stretch>
        </p:blipFill>
        <p:spPr>
          <a:xfrm>
            <a:off x="8396574" y="3591335"/>
            <a:ext cx="570531" cy="570531"/>
          </a:xfrm>
          <a:prstGeom prst="rect">
            <a:avLst/>
          </a:prstGeom>
        </p:spPr>
      </p:pic>
      <p:pic>
        <p:nvPicPr>
          <p:cNvPr id="30" name="图片 5" descr="343439383331313b343532303032323bb2fac6b7d5b9cabe"/>
          <p:cNvPicPr>
            <a:picLocks noChangeAspect="1"/>
          </p:cNvPicPr>
          <p:nvPr>
            <p:custDataLst>
              <p:tags r:id="rId15"/>
            </p:custDataLst>
          </p:nvPr>
        </p:nvPicPr>
        <p:blipFill>
          <a:blip r:embed="rId16"/>
          <a:stretch>
            <a:fillRect/>
          </a:stretch>
        </p:blipFill>
        <p:spPr>
          <a:xfrm>
            <a:off x="10053187" y="1788413"/>
            <a:ext cx="570531" cy="570531"/>
          </a:xfrm>
          <a:prstGeom prst="rect">
            <a:avLst/>
          </a:prstGeom>
        </p:spPr>
      </p:pic>
      <p:sp>
        <p:nvSpPr>
          <p:cNvPr id="68" name="文本框 67"/>
          <p:cNvSpPr txBox="1"/>
          <p:nvPr>
            <p:custDataLst>
              <p:tags r:id="rId17"/>
            </p:custDataLst>
          </p:nvPr>
        </p:nvSpPr>
        <p:spPr>
          <a:xfrm>
            <a:off x="4801870" y="692785"/>
            <a:ext cx="6659880" cy="1667510"/>
          </a:xfrm>
          <a:prstGeom prst="rect">
            <a:avLst/>
          </a:prstGeom>
          <a:noFill/>
        </p:spPr>
        <p:txBody>
          <a:bodyPr wrap="square" lIns="0" tIns="0" rIns="0" bIns="0">
            <a:noAutofit/>
          </a:bodyPr>
          <a:lstStyle/>
          <a:p>
            <a:pPr marL="342900" lvl="0" indent="-342900" algn="l">
              <a:lnSpc>
                <a:spcPct val="100000"/>
              </a:lnSpc>
              <a:buClrTx/>
              <a:buSzTx/>
              <a:buFont typeface="Wingdings" panose="05000000000000000000" charset="0"/>
              <a:buChar char="l"/>
            </a:pPr>
            <a:r>
              <a:rPr lang="en-US" altLang="zh-CN" sz="2400" b="1">
                <a:solidFill>
                  <a:srgbClr val="FF0000"/>
                </a:solidFill>
                <a:latin typeface="Times New Roman" panose="02020603050405020304" charset="0"/>
                <a:ea typeface="+mj-lt"/>
                <a:cs typeface="Times New Roman" panose="02020603050405020304" charset="0"/>
                <a:sym typeface="+mn-ea"/>
              </a:rPr>
              <a:t>experience</a:t>
            </a:r>
            <a:r>
              <a:rPr lang="en-US" altLang="zh-CN" sz="2400" b="1">
                <a:latin typeface="Times New Roman" panose="02020603050405020304" charset="0"/>
                <a:ea typeface="+mj-lt"/>
                <a:cs typeface="Times New Roman" panose="02020603050405020304" charset="0"/>
                <a:sym typeface="+mn-ea"/>
              </a:rPr>
              <a:t> intercultural empathy</a:t>
            </a:r>
            <a:endParaRPr lang="en-US" altLang="zh-CN" sz="2400" b="1">
              <a:latin typeface="Times New Roman" panose="02020603050405020304" charset="0"/>
              <a:ea typeface="+mj-lt"/>
              <a:cs typeface="Times New Roman" panose="02020603050405020304" charset="0"/>
              <a:sym typeface="+mn-ea"/>
            </a:endParaRPr>
          </a:p>
          <a:p>
            <a:pPr marL="342900" lvl="0" indent="-342900" algn="l">
              <a:lnSpc>
                <a:spcPct val="100000"/>
              </a:lnSpc>
              <a:buClrTx/>
              <a:buSzTx/>
              <a:buFont typeface="Wingdings" panose="05000000000000000000" charset="0"/>
              <a:buChar char="l"/>
            </a:pPr>
            <a:r>
              <a:rPr lang="en-US" altLang="zh-CN" sz="2400" b="1">
                <a:solidFill>
                  <a:srgbClr val="FF0000"/>
                </a:solidFill>
                <a:latin typeface="Times New Roman" panose="02020603050405020304" charset="0"/>
                <a:ea typeface="+mj-lt"/>
                <a:cs typeface="Times New Roman" panose="02020603050405020304" charset="0"/>
                <a:sym typeface="+mn-ea"/>
              </a:rPr>
              <a:t>be expose to</a:t>
            </a:r>
            <a:r>
              <a:rPr lang="en-US" altLang="zh-CN" sz="2400" b="1">
                <a:latin typeface="Times New Roman" panose="02020603050405020304" charset="0"/>
                <a:ea typeface="+mj-lt"/>
                <a:cs typeface="Times New Roman" panose="02020603050405020304" charset="0"/>
                <a:sym typeface="+mn-ea"/>
              </a:rPr>
              <a:t> diverse cultural customs and values</a:t>
            </a:r>
            <a:endParaRPr lang="en-US" altLang="zh-CN" sz="2400" b="1">
              <a:latin typeface="Times New Roman" panose="02020603050405020304" charset="0"/>
              <a:ea typeface="+mj-lt"/>
              <a:cs typeface="Times New Roman" panose="02020603050405020304" charset="0"/>
              <a:sym typeface="+mn-ea"/>
            </a:endParaRPr>
          </a:p>
          <a:p>
            <a:pPr marL="342900" lvl="0" indent="-342900" algn="l">
              <a:lnSpc>
                <a:spcPct val="100000"/>
              </a:lnSpc>
              <a:buClrTx/>
              <a:buSzTx/>
              <a:buFont typeface="Wingdings" panose="05000000000000000000" charset="0"/>
              <a:buChar char="l"/>
            </a:pPr>
            <a:r>
              <a:rPr lang="en-US" altLang="zh-CN" sz="2400" b="1">
                <a:solidFill>
                  <a:srgbClr val="FF0000"/>
                </a:solidFill>
                <a:latin typeface="Times New Roman" panose="02020603050405020304" charset="0"/>
                <a:ea typeface="+mj-lt"/>
                <a:cs typeface="Times New Roman" panose="02020603050405020304" charset="0"/>
                <a:sym typeface="+mn-ea"/>
              </a:rPr>
              <a:t>boost </a:t>
            </a:r>
            <a:r>
              <a:rPr lang="en-US" altLang="zh-CN" sz="2400" b="1">
                <a:latin typeface="Times New Roman" panose="02020603050405020304" charset="0"/>
                <a:ea typeface="+mj-lt"/>
                <a:cs typeface="Times New Roman" panose="02020603050405020304" charset="0"/>
                <a:sym typeface="+mn-ea"/>
              </a:rPr>
              <a:t>cultural confidence... ‌ </a:t>
            </a:r>
            <a:endParaRPr lang="en-US" altLang="zh-CN" sz="2400" b="1">
              <a:latin typeface="Times New Roman" panose="02020603050405020304" charset="0"/>
              <a:ea typeface="+mj-lt"/>
              <a:cs typeface="Times New Roman" panose="02020603050405020304" charset="0"/>
              <a:sym typeface="+mn-ea"/>
            </a:endParaRPr>
          </a:p>
          <a:p>
            <a:pPr lvl="0" algn="l">
              <a:lnSpc>
                <a:spcPct val="60000"/>
              </a:lnSpc>
              <a:buClrTx/>
              <a:buSzTx/>
              <a:buFontTx/>
            </a:pPr>
            <a:endParaRPr lang="zh-CN" altLang="en-US" sz="2400" b="1">
              <a:latin typeface="Times New Roman" panose="02020603050405020304" charset="0"/>
              <a:ea typeface="+mj-lt"/>
              <a:cs typeface="Times New Roman" panose="02020603050405020304" charset="0"/>
              <a:sym typeface="+mn-ea"/>
            </a:endParaRPr>
          </a:p>
        </p:txBody>
      </p:sp>
      <p:sp>
        <p:nvSpPr>
          <p:cNvPr id="69" name="矩形 68"/>
          <p:cNvSpPr/>
          <p:nvPr>
            <p:custDataLst>
              <p:tags r:id="rId18"/>
            </p:custDataLst>
          </p:nvPr>
        </p:nvSpPr>
        <p:spPr>
          <a:xfrm>
            <a:off x="3332432" y="939822"/>
            <a:ext cx="1412468" cy="705168"/>
          </a:xfrm>
          <a:prstGeom prst="rect">
            <a:avLst/>
          </a:prstGeom>
          <a:noFill/>
          <a:ln>
            <a:noFill/>
          </a:ln>
        </p:spPr>
        <p:style>
          <a:lnRef idx="2">
            <a:srgbClr val="376FFF">
              <a:shade val="15000"/>
            </a:srgbClr>
          </a:lnRef>
          <a:fillRef idx="1">
            <a:srgbClr val="376FFF"/>
          </a:fillRef>
          <a:effectRef idx="0">
            <a:srgbClr val="376FFF"/>
          </a:effectRef>
          <a:fontRef idx="minor">
            <a:srgbClr val="FFFFFF"/>
          </a:fontRef>
        </p:style>
        <p:txBody>
          <a:bodyPr wrap="none" lIns="0" tIns="0" rIns="0" bIns="0" rtlCol="0" anchor="t"/>
          <a:lstStyle/>
          <a:p>
            <a:pPr algn="r"/>
            <a:r>
              <a:rPr lang="en-US" altLang="zh-CN" sz="2400" b="1" kern="0" dirty="0">
                <a:solidFill>
                  <a:srgbClr val="376FFF"/>
                </a:solidFill>
                <a:latin typeface="Arial" panose="020B0604020202020204" pitchFamily="34" charset="0"/>
                <a:ea typeface="微软雅黑" panose="020B0503020204020204" charset="-122"/>
                <a:cs typeface="Arial" panose="020B0604020202020204" pitchFamily="34" charset="0"/>
              </a:rPr>
              <a:t>Values</a:t>
            </a:r>
            <a:endParaRPr lang="en-US" altLang="zh-CN" sz="2400" b="1" kern="0" dirty="0">
              <a:solidFill>
                <a:srgbClr val="376FFF"/>
              </a:solidFill>
              <a:latin typeface="Arial" panose="020B0604020202020204" pitchFamily="34" charset="0"/>
              <a:ea typeface="微软雅黑" panose="020B0503020204020204" charset="-122"/>
              <a:cs typeface="Arial" panose="020B0604020202020204" pitchFamily="34" charset="0"/>
            </a:endParaRPr>
          </a:p>
        </p:txBody>
      </p:sp>
      <p:sp>
        <p:nvSpPr>
          <p:cNvPr id="70" name="文本框 69"/>
          <p:cNvSpPr txBox="1"/>
          <p:nvPr>
            <p:custDataLst>
              <p:tags r:id="rId19"/>
            </p:custDataLst>
          </p:nvPr>
        </p:nvSpPr>
        <p:spPr>
          <a:xfrm>
            <a:off x="3086735" y="2408555"/>
            <a:ext cx="8286115" cy="1755775"/>
          </a:xfrm>
          <a:prstGeom prst="rect">
            <a:avLst/>
          </a:prstGeom>
          <a:noFill/>
        </p:spPr>
        <p:txBody>
          <a:bodyPr wrap="square" lIns="0" tIns="0" rIns="0" bIns="0">
            <a:noAutofit/>
          </a:bodyPr>
          <a:lstStyle/>
          <a:p>
            <a:pPr marL="342900" lvl="0" indent="-342900" algn="l">
              <a:buClrTx/>
              <a:buSzTx/>
              <a:buFont typeface="Wingdings" panose="05000000000000000000" charset="0"/>
              <a:buChar char="l"/>
            </a:pPr>
            <a:r>
              <a:rPr lang="en-US" altLang="zh-CN" sz="2400" b="1">
                <a:solidFill>
                  <a:srgbClr val="FF0000"/>
                </a:solidFill>
                <a:latin typeface="Times New Roman" panose="02020603050405020304" charset="0"/>
                <a:ea typeface="+mj-lt"/>
                <a:cs typeface="Times New Roman" panose="02020603050405020304" charset="0"/>
                <a:sym typeface="+mn-ea"/>
              </a:rPr>
              <a:t>deepen/develop/foster/build </a:t>
            </a:r>
            <a:r>
              <a:rPr lang="en-US" altLang="zh-CN" sz="2400" b="1">
                <a:solidFill>
                  <a:schemeClr val="tx1"/>
                </a:solidFill>
                <a:latin typeface="Times New Roman" panose="02020603050405020304" charset="0"/>
                <a:ea typeface="+mj-lt"/>
                <a:cs typeface="Times New Roman" panose="02020603050405020304" charset="0"/>
                <a:sym typeface="+mn-ea"/>
              </a:rPr>
              <a:t>love/passion/interests for English</a:t>
            </a:r>
            <a:endParaRPr lang="en-US" altLang="zh-CN" sz="2400" b="1">
              <a:solidFill>
                <a:schemeClr val="tx1"/>
              </a:solidFill>
              <a:latin typeface="Times New Roman" panose="02020603050405020304" charset="0"/>
              <a:ea typeface="+mj-lt"/>
              <a:cs typeface="Times New Roman" panose="02020603050405020304" charset="0"/>
              <a:sym typeface="+mn-ea"/>
            </a:endParaRPr>
          </a:p>
          <a:p>
            <a:pPr marL="342900" lvl="0" indent="-342900" algn="l">
              <a:buClrTx/>
              <a:buSzTx/>
              <a:buFont typeface="Wingdings" panose="05000000000000000000" charset="0"/>
              <a:buChar char="l"/>
            </a:pPr>
            <a:r>
              <a:rPr lang="en-US" altLang="zh-CN" sz="2400" b="1">
                <a:solidFill>
                  <a:srgbClr val="FF0000"/>
                </a:solidFill>
                <a:latin typeface="Times New Roman" panose="02020603050405020304" charset="0"/>
                <a:ea typeface="+mj-lt"/>
                <a:cs typeface="Times New Roman" panose="02020603050405020304" charset="0"/>
                <a:sym typeface="+mn-ea"/>
              </a:rPr>
              <a:t>overcome</a:t>
            </a:r>
            <a:r>
              <a:rPr lang="en-US" altLang="zh-CN" sz="2400" b="1">
                <a:solidFill>
                  <a:schemeClr val="tx1"/>
                </a:solidFill>
                <a:latin typeface="Times New Roman" panose="02020603050405020304" charset="0"/>
                <a:ea typeface="+mj-lt"/>
                <a:cs typeface="Times New Roman" panose="02020603050405020304" charset="0"/>
                <a:sym typeface="+mn-ea"/>
              </a:rPr>
              <a:t> language anxiety barriers</a:t>
            </a:r>
            <a:endParaRPr lang="en-US" altLang="zh-CN" sz="2400" b="1">
              <a:solidFill>
                <a:schemeClr val="tx1"/>
              </a:solidFill>
              <a:latin typeface="Times New Roman" panose="02020603050405020304" charset="0"/>
              <a:ea typeface="+mj-lt"/>
              <a:cs typeface="Times New Roman" panose="02020603050405020304" charset="0"/>
              <a:sym typeface="+mn-ea"/>
            </a:endParaRPr>
          </a:p>
          <a:p>
            <a:pPr marL="342900" lvl="0" indent="-342900" algn="l">
              <a:buClrTx/>
              <a:buSzTx/>
              <a:buFont typeface="Wingdings" panose="05000000000000000000" charset="0"/>
              <a:buChar char="l"/>
            </a:pPr>
            <a:r>
              <a:rPr lang="en-US" altLang="zh-CN" sz="2400" b="1" kern="0" dirty="0">
                <a:ln>
                  <a:noFill/>
                  <a:prstDash val="sysDot"/>
                </a:ln>
                <a:solidFill>
                  <a:srgbClr val="FF0000"/>
                </a:solidFill>
                <a:latin typeface="Times New Roman" panose="02020603050405020304" charset="0"/>
                <a:ea typeface="+mj-lt"/>
                <a:cs typeface="Times New Roman" panose="02020603050405020304" charset="0"/>
                <a:sym typeface="+mn-ea"/>
              </a:rPr>
              <a:t>cultivate </a:t>
            </a:r>
            <a:r>
              <a:rPr lang="en-US" altLang="zh-CN" sz="2400" b="1" kern="0" dirty="0">
                <a:ln>
                  <a:noFill/>
                  <a:prstDash val="sysDot"/>
                </a:ln>
                <a:solidFill>
                  <a:schemeClr val="tx1"/>
                </a:solidFill>
                <a:latin typeface="Times New Roman" panose="02020603050405020304" charset="0"/>
                <a:ea typeface="+mj-lt"/>
                <a:cs typeface="Times New Roman" panose="02020603050405020304" charset="0"/>
                <a:sym typeface="+mn-ea"/>
              </a:rPr>
              <a:t>self-directed learning habits</a:t>
            </a:r>
            <a:endParaRPr lang="en-US" altLang="zh-CN" sz="2400" b="1" kern="0" spc="0" dirty="0">
              <a:ln>
                <a:noFill/>
                <a:prstDash val="sysDot"/>
              </a:ln>
              <a:solidFill>
                <a:schemeClr val="tx1"/>
              </a:solidFill>
              <a:latin typeface="Times New Roman" panose="02020603050405020304" charset="0"/>
              <a:ea typeface="+mj-lt"/>
              <a:cs typeface="Times New Roman" panose="02020603050405020304" charset="0"/>
              <a:sym typeface="+mn-ea"/>
            </a:endParaRPr>
          </a:p>
          <a:p>
            <a:pPr marL="342900" lvl="0" indent="-342900" algn="l">
              <a:buClrTx/>
              <a:buSzTx/>
              <a:buFont typeface="Wingdings" panose="05000000000000000000" charset="0"/>
              <a:buChar char="l"/>
            </a:pPr>
            <a:r>
              <a:rPr lang="en-US" altLang="zh-CN" sz="2400" b="1">
                <a:solidFill>
                  <a:srgbClr val="FF0000"/>
                </a:solidFill>
                <a:latin typeface="Times New Roman" panose="02020603050405020304" charset="0"/>
                <a:ea typeface="+mj-lt"/>
                <a:cs typeface="Times New Roman" panose="02020603050405020304" charset="0"/>
                <a:sym typeface="+mn-ea"/>
              </a:rPr>
              <a:t>cultivate </a:t>
            </a:r>
            <a:r>
              <a:rPr lang="en-US" altLang="zh-CN" sz="2400" b="1">
                <a:solidFill>
                  <a:schemeClr val="tx1"/>
                </a:solidFill>
                <a:latin typeface="Times New Roman" panose="02020603050405020304" charset="0"/>
                <a:ea typeface="+mj-lt"/>
                <a:cs typeface="Times New Roman" panose="02020603050405020304" charset="0"/>
                <a:sym typeface="+mn-ea"/>
              </a:rPr>
              <a:t>inclusive mindsets...</a:t>
            </a:r>
            <a:endParaRPr lang="en-US" altLang="zh-CN" sz="2400" b="1">
              <a:solidFill>
                <a:schemeClr val="tx1"/>
              </a:solidFill>
              <a:latin typeface="Times New Roman" panose="02020603050405020304" charset="0"/>
              <a:ea typeface="+mj-lt"/>
              <a:cs typeface="Times New Roman" panose="02020603050405020304" charset="0"/>
              <a:sym typeface="+mn-ea"/>
            </a:endParaRPr>
          </a:p>
          <a:p>
            <a:pPr marL="342900" lvl="0" indent="-342900" algn="l">
              <a:buClrTx/>
              <a:buSzTx/>
              <a:buFont typeface="Wingdings" panose="05000000000000000000" charset="0"/>
              <a:buChar char="l"/>
            </a:pPr>
            <a:r>
              <a:rPr lang="en-US" altLang="zh-CN" sz="2400" b="1">
                <a:solidFill>
                  <a:srgbClr val="FF0000"/>
                </a:solidFill>
                <a:latin typeface="Times New Roman" panose="02020603050405020304" charset="0"/>
                <a:ea typeface="+mj-lt"/>
                <a:cs typeface="Times New Roman" panose="02020603050405020304" charset="0"/>
                <a:sym typeface="+mn-ea"/>
              </a:rPr>
              <a:t>embrace</a:t>
            </a:r>
            <a:r>
              <a:rPr lang="en-US" altLang="zh-CN" sz="2400" b="1">
                <a:latin typeface="Times New Roman" panose="02020603050405020304" charset="0"/>
                <a:ea typeface="+mj-lt"/>
                <a:cs typeface="Times New Roman" panose="02020603050405020304" charset="0"/>
                <a:sym typeface="+mn-ea"/>
              </a:rPr>
              <a:t> lifelong learning mindset</a:t>
            </a:r>
            <a:endParaRPr lang="en-US" altLang="zh-CN" sz="2400" b="1">
              <a:latin typeface="Times New Roman" panose="02020603050405020304" charset="0"/>
              <a:ea typeface="+mj-lt"/>
              <a:cs typeface="Times New Roman" panose="02020603050405020304" charset="0"/>
              <a:sym typeface="+mn-ea"/>
            </a:endParaRPr>
          </a:p>
          <a:p>
            <a:pPr marL="342900" lvl="0" indent="-342900" algn="l">
              <a:buClrTx/>
              <a:buSzTx/>
              <a:buFont typeface="Wingdings" panose="05000000000000000000" charset="0"/>
              <a:buChar char="l"/>
            </a:pPr>
            <a:endParaRPr lang="en-US" altLang="zh-CN" sz="2400" b="1">
              <a:solidFill>
                <a:schemeClr val="tx1"/>
              </a:solidFill>
              <a:latin typeface="Times New Roman" panose="02020603050405020304" charset="0"/>
              <a:ea typeface="+mj-lt"/>
              <a:cs typeface="Times New Roman" panose="02020603050405020304" charset="0"/>
              <a:sym typeface="+mn-ea"/>
            </a:endParaRPr>
          </a:p>
          <a:p>
            <a:pPr lvl="0" algn="l">
              <a:buClrTx/>
              <a:buSzTx/>
              <a:buFontTx/>
            </a:pPr>
            <a:endParaRPr lang="en-US" altLang="zh-CN" sz="2400" b="1">
              <a:solidFill>
                <a:schemeClr val="tx1"/>
              </a:solidFill>
              <a:latin typeface="Times New Roman" panose="02020603050405020304" charset="0"/>
              <a:ea typeface="+mj-lt"/>
              <a:cs typeface="Times New Roman" panose="02020603050405020304" charset="0"/>
              <a:sym typeface="+mn-ea"/>
            </a:endParaRPr>
          </a:p>
        </p:txBody>
      </p:sp>
      <p:sp>
        <p:nvSpPr>
          <p:cNvPr id="71" name="矩形 70"/>
          <p:cNvSpPr/>
          <p:nvPr>
            <p:custDataLst>
              <p:tags r:id="rId20"/>
            </p:custDataLst>
          </p:nvPr>
        </p:nvSpPr>
        <p:spPr>
          <a:xfrm>
            <a:off x="1413568" y="2852808"/>
            <a:ext cx="1412468" cy="705168"/>
          </a:xfrm>
          <a:prstGeom prst="rect">
            <a:avLst/>
          </a:prstGeom>
          <a:noFill/>
          <a:ln>
            <a:noFill/>
          </a:ln>
        </p:spPr>
        <p:style>
          <a:lnRef idx="2">
            <a:srgbClr val="376FFF">
              <a:shade val="15000"/>
            </a:srgbClr>
          </a:lnRef>
          <a:fillRef idx="1">
            <a:srgbClr val="376FFF"/>
          </a:fillRef>
          <a:effectRef idx="0">
            <a:srgbClr val="376FFF"/>
          </a:effectRef>
          <a:fontRef idx="minor">
            <a:srgbClr val="FFFFFF"/>
          </a:fontRef>
        </p:style>
        <p:txBody>
          <a:bodyPr wrap="none" lIns="0" tIns="0" rIns="0" bIns="0" rtlCol="0" anchor="t"/>
          <a:lstStyle/>
          <a:p>
            <a:pPr algn="r"/>
            <a:r>
              <a:rPr lang="en-US" altLang="zh-CN" sz="2400" b="1" kern="0" dirty="0">
                <a:solidFill>
                  <a:srgbClr val="376FFF"/>
                </a:solidFill>
                <a:latin typeface="Arial" panose="020B0604020202020204" pitchFamily="34" charset="0"/>
                <a:ea typeface="微软雅黑" panose="020B0503020204020204" charset="-122"/>
                <a:cs typeface="Arial" panose="020B0604020202020204" pitchFamily="34" charset="0"/>
              </a:rPr>
              <a:t>Emotion</a:t>
            </a:r>
            <a:endParaRPr lang="en-US" altLang="zh-CN" sz="2400" b="1" kern="0" dirty="0">
              <a:solidFill>
                <a:srgbClr val="376FFF"/>
              </a:solidFill>
              <a:latin typeface="Arial" panose="020B0604020202020204" pitchFamily="34" charset="0"/>
              <a:ea typeface="微软雅黑" panose="020B0503020204020204" charset="-122"/>
              <a:cs typeface="Arial" panose="020B0604020202020204" pitchFamily="34" charset="0"/>
            </a:endParaRPr>
          </a:p>
        </p:txBody>
      </p:sp>
      <p:sp>
        <p:nvSpPr>
          <p:cNvPr id="72" name="文本框 71"/>
          <p:cNvSpPr txBox="1"/>
          <p:nvPr>
            <p:custDataLst>
              <p:tags r:id="rId21"/>
            </p:custDataLst>
          </p:nvPr>
        </p:nvSpPr>
        <p:spPr>
          <a:xfrm>
            <a:off x="1325245" y="4716780"/>
            <a:ext cx="9980295" cy="1835150"/>
          </a:xfrm>
          <a:prstGeom prst="rect">
            <a:avLst/>
          </a:prstGeom>
          <a:noFill/>
        </p:spPr>
        <p:txBody>
          <a:bodyPr wrap="square" lIns="0" tIns="0" rIns="0" bIns="0">
            <a:noAutofit/>
          </a:bodyPr>
          <a:lstStyle/>
          <a:p>
            <a:pPr marL="342900" indent="-342900" algn="l" fontAlgn="auto">
              <a:lnSpc>
                <a:spcPct val="80000"/>
              </a:lnSpc>
              <a:buFont typeface="Wingdings" panose="05000000000000000000" charset="0"/>
              <a:buChar char="u"/>
            </a:pPr>
            <a:r>
              <a:rPr lang="en-US" altLang="zh-CN" sz="2400" b="1">
                <a:solidFill>
                  <a:srgbClr val="FF0000"/>
                </a:solidFill>
                <a:latin typeface="Times New Roman" panose="02020603050405020304" charset="0"/>
                <a:ea typeface="+mj-lt"/>
                <a:cs typeface="Times New Roman" panose="02020603050405020304" charset="0"/>
                <a:sym typeface="+mn-ea"/>
              </a:rPr>
              <a:t>enhance/ empower/equip</a:t>
            </a:r>
            <a:r>
              <a:rPr lang="en-US" altLang="zh-CN" sz="2400" b="1">
                <a:solidFill>
                  <a:schemeClr val="tx1"/>
                </a:solidFill>
                <a:latin typeface="Times New Roman" panose="02020603050405020304" charset="0"/>
                <a:ea typeface="+mj-lt"/>
                <a:cs typeface="Times New Roman" panose="02020603050405020304" charset="0"/>
                <a:sym typeface="+mn-ea"/>
              </a:rPr>
              <a:t> me with practical communication capabilities</a:t>
            </a:r>
            <a:endParaRPr lang="en-US" altLang="zh-CN" sz="2400" b="1">
              <a:solidFill>
                <a:schemeClr val="tx1"/>
              </a:solidFill>
              <a:latin typeface="Times New Roman" panose="02020603050405020304" charset="0"/>
              <a:ea typeface="+mj-lt"/>
              <a:cs typeface="Times New Roman" panose="02020603050405020304" charset="0"/>
              <a:sym typeface="+mn-ea"/>
            </a:endParaRPr>
          </a:p>
          <a:p>
            <a:pPr marL="342900" indent="-342900" algn="l" fontAlgn="auto">
              <a:lnSpc>
                <a:spcPct val="80000"/>
              </a:lnSpc>
              <a:buFont typeface="Wingdings" panose="05000000000000000000" charset="0"/>
              <a:buChar char="u"/>
            </a:pPr>
            <a:r>
              <a:rPr lang="en-US" altLang="zh-CN" sz="2400" b="1">
                <a:solidFill>
                  <a:srgbClr val="FF0000"/>
                </a:solidFill>
                <a:latin typeface="Times New Roman" panose="02020603050405020304" charset="0"/>
                <a:ea typeface="+mj-lt"/>
                <a:cs typeface="Times New Roman" panose="02020603050405020304" charset="0"/>
                <a:sym typeface="+mn-ea"/>
              </a:rPr>
              <a:t>adapt</a:t>
            </a:r>
            <a:r>
              <a:rPr lang="en-US" altLang="zh-CN" sz="2400" b="1">
                <a:solidFill>
                  <a:schemeClr val="tx1"/>
                </a:solidFill>
                <a:latin typeface="Times New Roman" panose="02020603050405020304" charset="0"/>
                <a:ea typeface="+mj-lt"/>
                <a:cs typeface="Times New Roman" panose="02020603050405020304" charset="0"/>
                <a:sym typeface="+mn-ea"/>
              </a:rPr>
              <a:t> to diverse accents</a:t>
            </a:r>
            <a:endParaRPr lang="en-US" altLang="zh-CN" sz="2400" b="1">
              <a:solidFill>
                <a:schemeClr val="tx1"/>
              </a:solidFill>
              <a:latin typeface="Times New Roman" panose="02020603050405020304" charset="0"/>
              <a:ea typeface="+mj-lt"/>
              <a:cs typeface="Times New Roman" panose="02020603050405020304" charset="0"/>
              <a:sym typeface="+mn-ea"/>
            </a:endParaRPr>
          </a:p>
          <a:p>
            <a:pPr marL="342900" indent="-342900" algn="l" fontAlgn="auto">
              <a:lnSpc>
                <a:spcPct val="80000"/>
              </a:lnSpc>
              <a:buFont typeface="Wingdings" panose="05000000000000000000" charset="0"/>
              <a:buChar char="u"/>
            </a:pPr>
            <a:r>
              <a:rPr lang="en-US" altLang="zh-CN" sz="2400" b="1">
                <a:solidFill>
                  <a:srgbClr val="FF0000"/>
                </a:solidFill>
                <a:latin typeface="Times New Roman" panose="02020603050405020304" charset="0"/>
                <a:ea typeface="+mj-lt"/>
                <a:cs typeface="Times New Roman" panose="02020603050405020304" charset="0"/>
                <a:sym typeface="+mn-ea"/>
              </a:rPr>
              <a:t>engage </a:t>
            </a:r>
            <a:r>
              <a:rPr lang="en-US" altLang="zh-CN" sz="2400" b="1">
                <a:solidFill>
                  <a:schemeClr val="tx1"/>
                </a:solidFill>
                <a:latin typeface="Times New Roman" panose="02020603050405020304" charset="0"/>
                <a:ea typeface="+mj-lt"/>
                <a:cs typeface="Times New Roman" panose="02020603050405020304" charset="0"/>
                <a:sym typeface="+mn-ea"/>
              </a:rPr>
              <a:t>in spontaneous dialogues</a:t>
            </a:r>
            <a:endParaRPr lang="en-US" altLang="zh-CN" sz="2400" b="1">
              <a:solidFill>
                <a:schemeClr val="tx1"/>
              </a:solidFill>
              <a:latin typeface="Times New Roman" panose="02020603050405020304" charset="0"/>
              <a:ea typeface="+mj-lt"/>
              <a:cs typeface="Times New Roman" panose="02020603050405020304" charset="0"/>
              <a:sym typeface="+mn-ea"/>
            </a:endParaRPr>
          </a:p>
          <a:p>
            <a:pPr marL="342900" indent="-342900" algn="l" fontAlgn="auto">
              <a:lnSpc>
                <a:spcPct val="80000"/>
              </a:lnSpc>
              <a:buFont typeface="Wingdings" panose="05000000000000000000" charset="0"/>
              <a:buChar char="u"/>
            </a:pPr>
            <a:r>
              <a:rPr lang="en-US" altLang="zh-CN" sz="2400" b="1">
                <a:solidFill>
                  <a:srgbClr val="FF0000"/>
                </a:solidFill>
                <a:latin typeface="Times New Roman" panose="02020603050405020304" charset="0"/>
                <a:ea typeface="+mj-lt"/>
                <a:cs typeface="Times New Roman" panose="02020603050405020304" charset="0"/>
                <a:sym typeface="+mn-ea"/>
              </a:rPr>
              <a:t>cultivate </a:t>
            </a:r>
            <a:r>
              <a:rPr lang="en-US" altLang="zh-CN" sz="2400" b="1">
                <a:solidFill>
                  <a:schemeClr val="tx1"/>
                </a:solidFill>
                <a:latin typeface="Times New Roman" panose="02020603050405020304" charset="0"/>
                <a:ea typeface="+mj-lt"/>
                <a:cs typeface="Times New Roman" panose="02020603050405020304" charset="0"/>
                <a:sym typeface="+mn-ea"/>
              </a:rPr>
              <a:t>English thinking</a:t>
            </a:r>
            <a:endParaRPr lang="en-US" altLang="zh-CN" sz="2400" b="1">
              <a:solidFill>
                <a:schemeClr val="tx1"/>
              </a:solidFill>
              <a:latin typeface="Times New Roman" panose="02020603050405020304" charset="0"/>
              <a:ea typeface="+mj-lt"/>
              <a:cs typeface="Times New Roman" panose="02020603050405020304" charset="0"/>
              <a:sym typeface="+mn-ea"/>
            </a:endParaRPr>
          </a:p>
          <a:p>
            <a:pPr marL="342900" indent="-342900" algn="l" fontAlgn="auto">
              <a:lnSpc>
                <a:spcPct val="80000"/>
              </a:lnSpc>
              <a:buFont typeface="Wingdings" panose="05000000000000000000" charset="0"/>
              <a:buChar char="u"/>
            </a:pPr>
            <a:r>
              <a:rPr lang="en-US" altLang="zh-CN" sz="2400" b="1">
                <a:solidFill>
                  <a:srgbClr val="FF0000"/>
                </a:solidFill>
                <a:latin typeface="Times New Roman" panose="02020603050405020304" charset="0"/>
                <a:ea typeface="+mj-lt"/>
                <a:cs typeface="Times New Roman" panose="02020603050405020304" charset="0"/>
                <a:sym typeface="+mn-ea"/>
              </a:rPr>
              <a:t>accumulate</a:t>
            </a:r>
            <a:r>
              <a:rPr lang="en-US" altLang="zh-CN" sz="2400" b="1">
                <a:solidFill>
                  <a:schemeClr val="tx1"/>
                </a:solidFill>
                <a:latin typeface="Times New Roman" panose="02020603050405020304" charset="0"/>
                <a:ea typeface="+mj-lt"/>
                <a:cs typeface="Times New Roman" panose="02020603050405020304" charset="0"/>
                <a:sym typeface="+mn-ea"/>
              </a:rPr>
              <a:t> writing materials...</a:t>
            </a:r>
            <a:endParaRPr lang="en-US" altLang="zh-CN" sz="2400" b="1">
              <a:solidFill>
                <a:schemeClr val="tx1"/>
              </a:solidFill>
              <a:latin typeface="Times New Roman" panose="02020603050405020304" charset="0"/>
              <a:ea typeface="+mj-lt"/>
              <a:cs typeface="Times New Roman" panose="02020603050405020304" charset="0"/>
              <a:sym typeface="+mn-ea"/>
            </a:endParaRPr>
          </a:p>
          <a:p>
            <a:pPr marL="342900" indent="-342900" algn="l" fontAlgn="auto">
              <a:lnSpc>
                <a:spcPct val="80000"/>
              </a:lnSpc>
              <a:buFont typeface="Wingdings" panose="05000000000000000000" charset="0"/>
              <a:buChar char="u"/>
            </a:pPr>
            <a:endParaRPr lang="en-US" altLang="zh-CN" sz="2400" b="1" kern="0" spc="0" dirty="0">
              <a:ln>
                <a:noFill/>
                <a:prstDash val="sysDot"/>
              </a:ln>
              <a:solidFill>
                <a:schemeClr val="tx1"/>
              </a:solidFill>
              <a:latin typeface="Times New Roman" panose="02020603050405020304" charset="0"/>
              <a:ea typeface="+mj-lt"/>
              <a:cs typeface="Times New Roman" panose="02020603050405020304" charset="0"/>
              <a:sym typeface="+mn-ea"/>
            </a:endParaRPr>
          </a:p>
        </p:txBody>
      </p:sp>
      <p:sp>
        <p:nvSpPr>
          <p:cNvPr id="73" name="矩形 72"/>
          <p:cNvSpPr/>
          <p:nvPr>
            <p:custDataLst>
              <p:tags r:id="rId22"/>
            </p:custDataLst>
          </p:nvPr>
        </p:nvSpPr>
        <p:spPr>
          <a:xfrm>
            <a:off x="-167957" y="4774963"/>
            <a:ext cx="1412468" cy="705168"/>
          </a:xfrm>
          <a:prstGeom prst="rect">
            <a:avLst/>
          </a:prstGeom>
          <a:noFill/>
          <a:ln>
            <a:noFill/>
          </a:ln>
        </p:spPr>
        <p:style>
          <a:lnRef idx="2">
            <a:srgbClr val="376FFF">
              <a:shade val="15000"/>
            </a:srgbClr>
          </a:lnRef>
          <a:fillRef idx="1">
            <a:srgbClr val="376FFF"/>
          </a:fillRef>
          <a:effectRef idx="0">
            <a:srgbClr val="376FFF"/>
          </a:effectRef>
          <a:fontRef idx="minor">
            <a:srgbClr val="FFFFFF"/>
          </a:fontRef>
        </p:style>
        <p:txBody>
          <a:bodyPr wrap="none" lIns="0" tIns="0" rIns="0" bIns="0" rtlCol="0" anchor="t"/>
          <a:lstStyle/>
          <a:p>
            <a:pPr algn="r"/>
            <a:r>
              <a:rPr lang="en-US" altLang="zh-CN" sz="2400" b="1" kern="0" dirty="0">
                <a:solidFill>
                  <a:srgbClr val="376FFF"/>
                </a:solidFill>
                <a:latin typeface="Arial" panose="020B0604020202020204" pitchFamily="34" charset="0"/>
                <a:ea typeface="微软雅黑" panose="020B0503020204020204" charset="-122"/>
                <a:cs typeface="Arial" panose="020B0604020202020204" pitchFamily="34" charset="0"/>
              </a:rPr>
              <a:t>Ability</a:t>
            </a:r>
            <a:endParaRPr lang="en-US" altLang="zh-CN" sz="2400" b="1" kern="0" dirty="0">
              <a:solidFill>
                <a:srgbClr val="376FFF"/>
              </a:solidFill>
              <a:latin typeface="Arial" panose="020B0604020202020204" pitchFamily="34" charset="0"/>
              <a:ea typeface="微软雅黑" panose="020B0503020204020204" charset="-122"/>
              <a:cs typeface="Arial" panose="020B0604020202020204" pitchFamily="34" charset="0"/>
            </a:endParaRPr>
          </a:p>
        </p:txBody>
      </p:sp>
      <p:sp>
        <p:nvSpPr>
          <p:cNvPr id="74" name="矩形 73"/>
          <p:cNvSpPr/>
          <p:nvPr>
            <p:custDataLst>
              <p:tags r:id="rId23"/>
            </p:custDataLst>
          </p:nvPr>
        </p:nvSpPr>
        <p:spPr>
          <a:xfrm>
            <a:off x="4744416" y="1025731"/>
            <a:ext cx="80973" cy="602876"/>
          </a:xfrm>
          <a:prstGeom prst="rect">
            <a:avLst/>
          </a:prstGeom>
          <a:gradFill>
            <a:gsLst>
              <a:gs pos="100000">
                <a:srgbClr val="376FFF">
                  <a:lumMod val="40000"/>
                  <a:lumOff val="60000"/>
                </a:srgbClr>
              </a:gs>
              <a:gs pos="0">
                <a:srgbClr val="376FFF">
                  <a:lumMod val="85000"/>
                  <a:lumOff val="15000"/>
                </a:srgbClr>
              </a:gs>
            </a:gsLst>
            <a:lin ang="5400000" scaled="0"/>
          </a:gra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75" name="矩形 74"/>
          <p:cNvSpPr/>
          <p:nvPr>
            <p:custDataLst>
              <p:tags r:id="rId24"/>
            </p:custDataLst>
          </p:nvPr>
        </p:nvSpPr>
        <p:spPr>
          <a:xfrm>
            <a:off x="2825545" y="2946259"/>
            <a:ext cx="80973" cy="602876"/>
          </a:xfrm>
          <a:prstGeom prst="rect">
            <a:avLst/>
          </a:prstGeom>
          <a:gradFill>
            <a:gsLst>
              <a:gs pos="100000">
                <a:srgbClr val="376FFF">
                  <a:lumMod val="40000"/>
                  <a:lumOff val="60000"/>
                </a:srgbClr>
              </a:gs>
              <a:gs pos="0">
                <a:srgbClr val="376FFF">
                  <a:lumMod val="85000"/>
                  <a:lumOff val="15000"/>
                </a:srgbClr>
              </a:gs>
            </a:gsLst>
            <a:lin ang="5400000" scaled="0"/>
          </a:gra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sp>
        <p:nvSpPr>
          <p:cNvPr id="76" name="矩形 75"/>
          <p:cNvSpPr/>
          <p:nvPr>
            <p:custDataLst>
              <p:tags r:id="rId25"/>
            </p:custDataLst>
          </p:nvPr>
        </p:nvSpPr>
        <p:spPr>
          <a:xfrm>
            <a:off x="1244323" y="4808088"/>
            <a:ext cx="80973" cy="602876"/>
          </a:xfrm>
          <a:prstGeom prst="rect">
            <a:avLst/>
          </a:prstGeom>
          <a:gradFill>
            <a:gsLst>
              <a:gs pos="100000">
                <a:srgbClr val="376FFF">
                  <a:lumMod val="40000"/>
                  <a:lumOff val="60000"/>
                </a:srgbClr>
              </a:gs>
              <a:gs pos="0">
                <a:srgbClr val="376FFF">
                  <a:lumMod val="85000"/>
                  <a:lumOff val="15000"/>
                </a:srgbClr>
              </a:gs>
            </a:gsLst>
            <a:lin ang="5400000" scaled="0"/>
          </a:gradFill>
          <a:ln>
            <a:no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FFFFFF"/>
              </a:solidFill>
              <a:latin typeface="Arial" panose="020B0604020202020204" pitchFamily="34" charset="0"/>
              <a:ea typeface="微软雅黑" panose="020B0503020204020204" charset="-122"/>
            </a:endParaRPr>
          </a:p>
        </p:txBody>
      </p:sp>
      <p:cxnSp>
        <p:nvCxnSpPr>
          <p:cNvPr id="77" name="直接连接符 76"/>
          <p:cNvCxnSpPr/>
          <p:nvPr>
            <p:custDataLst>
              <p:tags r:id="rId26"/>
            </p:custDataLst>
          </p:nvPr>
        </p:nvCxnSpPr>
        <p:spPr>
          <a:xfrm>
            <a:off x="8578492" y="1432319"/>
            <a:ext cx="1315034" cy="0"/>
          </a:xfrm>
          <a:prstGeom prst="line">
            <a:avLst/>
          </a:prstGeom>
          <a:ln>
            <a:headEnd type="oval"/>
          </a:ln>
        </p:spPr>
        <p:style>
          <a:lnRef idx="1">
            <a:srgbClr val="376FFF"/>
          </a:lnRef>
          <a:fillRef idx="0">
            <a:srgbClr val="376FFF"/>
          </a:fillRef>
          <a:effectRef idx="0">
            <a:srgbClr val="376FFF"/>
          </a:effectRef>
          <a:fontRef idx="minor">
            <a:srgbClr val="000000"/>
          </a:fontRef>
        </p:style>
      </p:cxnSp>
      <p:cxnSp>
        <p:nvCxnSpPr>
          <p:cNvPr id="78" name="直接连接符 77"/>
          <p:cNvCxnSpPr/>
          <p:nvPr>
            <p:custDataLst>
              <p:tags r:id="rId27"/>
            </p:custDataLst>
          </p:nvPr>
        </p:nvCxnSpPr>
        <p:spPr>
          <a:xfrm>
            <a:off x="6842144" y="3392387"/>
            <a:ext cx="1103119" cy="0"/>
          </a:xfrm>
          <a:prstGeom prst="line">
            <a:avLst/>
          </a:prstGeom>
          <a:ln>
            <a:headEnd type="oval"/>
          </a:ln>
        </p:spPr>
        <p:style>
          <a:lnRef idx="1">
            <a:srgbClr val="376FFF"/>
          </a:lnRef>
          <a:fillRef idx="0">
            <a:srgbClr val="376FFF"/>
          </a:fillRef>
          <a:effectRef idx="0">
            <a:srgbClr val="376FFF"/>
          </a:effectRef>
          <a:fontRef idx="minor">
            <a:srgbClr val="000000"/>
          </a:fontRef>
        </p:style>
      </p:cxnSp>
      <p:cxnSp>
        <p:nvCxnSpPr>
          <p:cNvPr id="79" name="直接连接符 78"/>
          <p:cNvCxnSpPr/>
          <p:nvPr>
            <p:custDataLst>
              <p:tags r:id="rId28"/>
            </p:custDataLst>
          </p:nvPr>
        </p:nvCxnSpPr>
        <p:spPr>
          <a:xfrm>
            <a:off x="5088765" y="5310653"/>
            <a:ext cx="969584" cy="0"/>
          </a:xfrm>
          <a:prstGeom prst="line">
            <a:avLst/>
          </a:prstGeom>
          <a:ln>
            <a:headEnd type="oval"/>
          </a:ln>
        </p:spPr>
        <p:style>
          <a:lnRef idx="1">
            <a:srgbClr val="376FFF"/>
          </a:lnRef>
          <a:fillRef idx="0">
            <a:srgbClr val="376FFF"/>
          </a:fillRef>
          <a:effectRef idx="0">
            <a:srgbClr val="376FFF"/>
          </a:effectRef>
          <a:fontRef idx="minor">
            <a:srgbClr val="000000"/>
          </a:fontRef>
        </p:style>
      </p:cxnSp>
      <p:sp>
        <p:nvSpPr>
          <p:cNvPr id="12" name="文本框 11"/>
          <p:cNvSpPr txBox="1"/>
          <p:nvPr>
            <p:custDataLst>
              <p:tags r:id="rId29"/>
            </p:custDataLst>
          </p:nvPr>
        </p:nvSpPr>
        <p:spPr>
          <a:xfrm>
            <a:off x="263525" y="116840"/>
            <a:ext cx="2823210"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Improvements</a:t>
            </a:r>
            <a:endParaRPr lang="en-US" altLang="zh-CN" sz="3200" b="1" i="1">
              <a:solidFill>
                <a:schemeClr val="lt1"/>
              </a:solidFill>
              <a:latin typeface="+mn-lt"/>
              <a:ea typeface="+mn-ea"/>
            </a:endParaRPr>
          </a:p>
        </p:txBody>
      </p:sp>
    </p:spTree>
    <p:custDataLst>
      <p:tags r:id="rId3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randombar(horizontal)">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randombar(horizont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randombar(horizontal)">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randombar(horizontal)">
                                      <p:cBhvr>
                                        <p:cTn id="3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bldLvl="0" animBg="1"/>
      <p:bldP spid="70" grpId="0"/>
      <p:bldP spid="71" grpId="0" bldLvl="0" animBg="1"/>
      <p:bldP spid="72" grpId="0"/>
      <p:bldP spid="7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5760" y="2608580"/>
            <a:ext cx="11130280" cy="1529715"/>
          </a:xfrm>
          <a:prstGeom prst="rect">
            <a:avLst/>
          </a:prstGeom>
          <a:solidFill>
            <a:schemeClr val="accent5">
              <a:lumMod val="20000"/>
              <a:lumOff val="80000"/>
            </a:schemeClr>
          </a:solidFill>
        </p:spPr>
        <p:txBody>
          <a:bodyPr wrap="square" rtlCol="0">
            <a:spAutoFit/>
          </a:bodyPr>
          <a:lstStyle/>
          <a:p>
            <a:pPr algn="l">
              <a:lnSpc>
                <a:spcPct val="90000"/>
              </a:lnSpc>
              <a:buClrTx/>
              <a:buSzTx/>
              <a:buFontTx/>
            </a:pPr>
            <a:r>
              <a:rPr lang="en-US" altLang="zh-CN" sz="2800" dirty="0">
                <a:sym typeface="+mn-ea"/>
              </a:rPr>
              <a:t>This self-directed learning journey has not only improved my pronunciation but also built lasting confidence. May every English learner find their unique path to growth and experience the joy of linguistic breakthroughs.</a:t>
            </a:r>
            <a:endParaRPr lang="en-US" altLang="zh-CN" sz="2800" dirty="0">
              <a:sym typeface="+mn-ea"/>
            </a:endParaRPr>
          </a:p>
          <a:p>
            <a:pPr algn="l">
              <a:lnSpc>
                <a:spcPct val="90000"/>
              </a:lnSpc>
              <a:buClrTx/>
              <a:buSzTx/>
              <a:buFontTx/>
            </a:pPr>
            <a:r>
              <a:rPr lang="zh-CN" altLang="en-US" sz="2000" dirty="0">
                <a:solidFill>
                  <a:srgbClr val="FF0000"/>
                </a:solidFill>
                <a:effectLst/>
                <a:highlight>
                  <a:srgbClr val="C0C0C0"/>
                </a:highlight>
                <a:sym typeface="+mn-ea"/>
              </a:rPr>
              <a:t>（Summary+Wish）</a:t>
            </a:r>
            <a:endParaRPr lang="zh-CN" altLang="en-US" sz="2000" dirty="0">
              <a:solidFill>
                <a:srgbClr val="FF0000"/>
              </a:solidFill>
              <a:effectLst/>
              <a:highlight>
                <a:srgbClr val="C0C0C0"/>
              </a:highlight>
              <a:sym typeface="+mn-ea"/>
            </a:endParaRPr>
          </a:p>
        </p:txBody>
      </p:sp>
      <p:sp>
        <p:nvSpPr>
          <p:cNvPr id="4" name="文本框 3"/>
          <p:cNvSpPr txBox="1"/>
          <p:nvPr/>
        </p:nvSpPr>
        <p:spPr>
          <a:xfrm>
            <a:off x="365760" y="1052195"/>
            <a:ext cx="11024870" cy="865505"/>
          </a:xfrm>
          <a:prstGeom prst="rect">
            <a:avLst/>
          </a:prstGeom>
          <a:solidFill>
            <a:schemeClr val="accent5">
              <a:lumMod val="20000"/>
              <a:lumOff val="80000"/>
            </a:schemeClr>
          </a:solidFill>
        </p:spPr>
        <p:txBody>
          <a:bodyPr wrap="square" rtlCol="0">
            <a:spAutoFit/>
          </a:bodyPr>
          <a:lstStyle/>
          <a:p>
            <a:pPr algn="l">
              <a:lnSpc>
                <a:spcPct val="90000"/>
              </a:lnSpc>
              <a:buClrTx/>
              <a:buSzTx/>
              <a:buFontTx/>
            </a:pPr>
            <a:r>
              <a:rPr lang="en-US" altLang="zh-CN" sz="2800" dirty="0">
                <a:solidFill>
                  <a:schemeClr val="tx1"/>
                </a:solidFill>
                <a:sym typeface="+mn-ea"/>
              </a:rPr>
              <a:t>Let's embrace this active and effective learning method together and unlock our full potential beyond classroom walls </a:t>
            </a:r>
            <a:r>
              <a:rPr lang="en-US" altLang="zh-CN" sz="2800" dirty="0">
                <a:solidFill>
                  <a:schemeClr val="tx1"/>
                </a:solidFill>
                <a:effectLst/>
                <a:sym typeface="+mn-ea"/>
              </a:rPr>
              <a:t>.</a:t>
            </a:r>
            <a:r>
              <a:rPr lang="zh-CN" altLang="en-US" sz="2000" dirty="0">
                <a:solidFill>
                  <a:srgbClr val="FF0000"/>
                </a:solidFill>
                <a:effectLst/>
                <a:highlight>
                  <a:srgbClr val="C0C0C0"/>
                </a:highlight>
                <a:sym typeface="+mn-ea"/>
              </a:rPr>
              <a:t>（</a:t>
            </a:r>
            <a:r>
              <a:rPr lang="en-US" altLang="zh-CN" sz="2000" dirty="0">
                <a:solidFill>
                  <a:srgbClr val="FF0000"/>
                </a:solidFill>
                <a:effectLst/>
                <a:highlight>
                  <a:srgbClr val="C0C0C0"/>
                </a:highlight>
                <a:sym typeface="+mn-ea"/>
              </a:rPr>
              <a:t>Appeal to take action</a:t>
            </a:r>
            <a:r>
              <a:rPr lang="zh-CN" altLang="en-US" sz="2000" dirty="0">
                <a:solidFill>
                  <a:srgbClr val="FF0000"/>
                </a:solidFill>
                <a:effectLst/>
                <a:highlight>
                  <a:srgbClr val="C0C0C0"/>
                </a:highlight>
                <a:sym typeface="+mn-ea"/>
              </a:rPr>
              <a:t>）</a:t>
            </a:r>
            <a:endParaRPr lang="zh-CN" altLang="en-US" sz="2000" dirty="0">
              <a:solidFill>
                <a:srgbClr val="FF0000"/>
              </a:solidFill>
              <a:effectLst/>
              <a:highlight>
                <a:srgbClr val="C0C0C0"/>
              </a:highlight>
              <a:sym typeface="+mn-ea"/>
            </a:endParaRPr>
          </a:p>
        </p:txBody>
      </p:sp>
      <p:sp>
        <p:nvSpPr>
          <p:cNvPr id="3" name="文本框 2"/>
          <p:cNvSpPr txBox="1"/>
          <p:nvPr/>
        </p:nvSpPr>
        <p:spPr>
          <a:xfrm>
            <a:off x="365760" y="4715510"/>
            <a:ext cx="11234420" cy="1444625"/>
          </a:xfrm>
          <a:prstGeom prst="rect">
            <a:avLst/>
          </a:prstGeom>
          <a:solidFill>
            <a:schemeClr val="accent5">
              <a:lumMod val="20000"/>
              <a:lumOff val="80000"/>
            </a:schemeClr>
          </a:solidFill>
        </p:spPr>
        <p:txBody>
          <a:bodyPr wrap="square" rtlCol="0" anchor="t">
            <a:noAutofit/>
          </a:bodyPr>
          <a:lstStyle/>
          <a:p>
            <a:pPr lvl="0" algn="l">
              <a:lnSpc>
                <a:spcPct val="90000"/>
              </a:lnSpc>
              <a:buClrTx/>
              <a:buSzTx/>
              <a:buFontTx/>
            </a:pPr>
            <a:r>
              <a:rPr lang="en-US" altLang="zh-CN" sz="2800" dirty="0">
                <a:solidFill>
                  <a:schemeClr val="tx1"/>
                </a:solidFill>
                <a:sym typeface="+mn-ea"/>
              </a:rPr>
              <a:t>Witnessing my progress from hesitant speaker to confident communicator proves the power of this autonomous learning.Why not customize their own English adventure?</a:t>
            </a:r>
            <a:r>
              <a:rPr lang="zh-CN" altLang="en-US" sz="2000" dirty="0">
                <a:solidFill>
                  <a:srgbClr val="FF0000"/>
                </a:solidFill>
                <a:effectLst/>
                <a:highlight>
                  <a:srgbClr val="C0C0C0"/>
                </a:highlight>
                <a:sym typeface="+mn-ea"/>
              </a:rPr>
              <a:t>（Summary + Rhetorical Question）</a:t>
            </a:r>
            <a:endParaRPr lang="zh-CN" altLang="en-US" sz="2000" dirty="0">
              <a:solidFill>
                <a:srgbClr val="FF0000"/>
              </a:solidFill>
              <a:effectLst/>
              <a:highlight>
                <a:srgbClr val="C0C0C0"/>
              </a:highlight>
              <a:sym typeface="+mn-ea"/>
            </a:endParaRPr>
          </a:p>
        </p:txBody>
      </p:sp>
      <p:sp>
        <p:nvSpPr>
          <p:cNvPr id="12" name="文本框 11"/>
          <p:cNvSpPr txBox="1"/>
          <p:nvPr>
            <p:custDataLst>
              <p:tags r:id="rId1"/>
            </p:custDataLst>
          </p:nvPr>
        </p:nvSpPr>
        <p:spPr>
          <a:xfrm>
            <a:off x="263525" y="116840"/>
            <a:ext cx="23158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Conclusion</a:t>
            </a:r>
            <a:endParaRPr lang="en-US" altLang="zh-CN" sz="3200" b="1" i="1">
              <a:solidFill>
                <a:schemeClr val="lt1"/>
              </a:solidFill>
              <a:latin typeface="+mn-lt"/>
              <a:ea typeface="+mn-e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5324475" y="154305"/>
            <a:ext cx="2950210" cy="576580"/>
          </a:xfrm>
          <a:prstGeom prst="rect">
            <a:avLst/>
          </a:prstGeom>
          <a:solidFill>
            <a:schemeClr val="accent1">
              <a:lumMod val="90000"/>
            </a:schemeClr>
          </a:solidFill>
        </p:spPr>
        <p:txBody>
          <a:bodyPr wrap="square" rtlCol="0">
            <a:normAutofit fontScale="77500"/>
          </a:bodyPr>
          <a:lstStyle/>
          <a:p>
            <a:r>
              <a:rPr lang="en-US" sz="3200" b="1" i="1">
                <a:solidFill>
                  <a:schemeClr val="bg1"/>
                </a:solidFill>
                <a:latin typeface="+mn-lt"/>
                <a:ea typeface="+mn-ea"/>
              </a:rPr>
              <a:t>Sample Writing </a:t>
            </a:r>
            <a:r>
              <a:rPr lang="en-US" altLang="zh-CN" sz="3200" b="1" i="1">
                <a:solidFill>
                  <a:schemeClr val="bg1"/>
                </a:solidFill>
                <a:latin typeface="+mn-lt"/>
                <a:ea typeface="+mn-ea"/>
              </a:rPr>
              <a:t>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sp>
        <p:nvSpPr>
          <p:cNvPr id="4" name="文本框 3"/>
          <p:cNvSpPr txBox="1"/>
          <p:nvPr/>
        </p:nvSpPr>
        <p:spPr>
          <a:xfrm>
            <a:off x="276860" y="808355"/>
            <a:ext cx="6851015" cy="5507990"/>
          </a:xfrm>
          <a:prstGeom prst="rect">
            <a:avLst/>
          </a:prstGeom>
          <a:noFill/>
          <a:ln>
            <a:solidFill>
              <a:schemeClr val="tx1"/>
            </a:solidFill>
          </a:ln>
        </p:spPr>
        <p:txBody>
          <a:bodyPr wrap="square" rtlCol="0">
            <a:noAutofit/>
          </a:bodyPr>
          <a:lstStyle/>
          <a:p>
            <a:pPr indent="457200" algn="just">
              <a:lnSpc>
                <a:spcPct val="90000"/>
              </a:lnSpc>
            </a:pPr>
            <a:r>
              <a:rPr lang="en-US" altLang="zh-CN" sz="2400" dirty="0">
                <a:solidFill>
                  <a:srgbClr val="FF0000"/>
                </a:solidFill>
                <a:latin typeface="Times New Roman" panose="02020603050405020304" charset="0"/>
                <a:cs typeface="Times New Roman" panose="02020603050405020304" charset="0"/>
                <a:sym typeface="+mn-ea"/>
              </a:rPr>
              <a:t>In terms of </a:t>
            </a:r>
            <a:r>
              <a:rPr lang="en-US" altLang="zh-CN" sz="2400" dirty="0">
                <a:latin typeface="Times New Roman" panose="02020603050405020304" charset="0"/>
                <a:cs typeface="Times New Roman" panose="02020603050405020304" charset="0"/>
                <a:sym typeface="+mn-ea"/>
              </a:rPr>
              <a:t>the </a:t>
            </a:r>
            <a:r>
              <a:rPr lang="en-US" altLang="zh-CN" sz="2400">
                <a:latin typeface="Times New Roman" panose="02020603050405020304" charset="0"/>
                <a:cs typeface="Times New Roman" panose="02020603050405020304" charset="0"/>
                <a:sym typeface="+mn-ea"/>
              </a:rPr>
              <a:t>effective self-directed English learning strategy</a:t>
            </a:r>
            <a:r>
              <a:rPr lang="en-US" altLang="zh-CN" sz="2400" dirty="0">
                <a:latin typeface="Times New Roman" panose="02020603050405020304" charset="0"/>
                <a:cs typeface="Times New Roman" panose="02020603050405020304" charset="0"/>
                <a:sym typeface="+mn-ea"/>
              </a:rPr>
              <a:t>, </a:t>
            </a:r>
            <a:r>
              <a:rPr lang="en-US" altLang="zh-CN" sz="2400" dirty="0">
                <a:solidFill>
                  <a:srgbClr val="FF0000"/>
                </a:solidFill>
                <a:latin typeface="Times New Roman" panose="02020603050405020304" charset="0"/>
                <a:cs typeface="Times New Roman" panose="02020603050405020304" charset="0"/>
                <a:sym typeface="+mn-ea"/>
              </a:rPr>
              <a:t>I’m convinced that  </a:t>
            </a:r>
            <a:r>
              <a:rPr lang="en-US" altLang="zh-CN" sz="2400">
                <a:latin typeface="Times New Roman" panose="02020603050405020304" charset="0"/>
                <a:cs typeface="Times New Roman" panose="02020603050405020304" charset="0"/>
                <a:sym typeface="+mn-ea"/>
              </a:rPr>
              <a:t>watching American TV Shows is a wise choice second to none</a:t>
            </a:r>
            <a:r>
              <a:rPr lang="en-US" altLang="zh-CN" sz="2400" dirty="0">
                <a:latin typeface="Times New Roman" panose="02020603050405020304" charset="0"/>
                <a:cs typeface="Times New Roman" panose="02020603050405020304" charset="0"/>
                <a:sym typeface="+mn-ea"/>
              </a:rPr>
              <a:t>.</a:t>
            </a:r>
            <a:r>
              <a:rPr lang="en-US" altLang="zh-CN" sz="2400" dirty="0">
                <a:solidFill>
                  <a:schemeClr val="tx1"/>
                </a:solidFill>
                <a:latin typeface="Times New Roman" panose="02020603050405020304" charset="0"/>
                <a:ea typeface="+mj-lt"/>
                <a:cs typeface="Times New Roman" panose="02020603050405020304" charset="0"/>
              </a:rPr>
              <a:t> </a:t>
            </a:r>
            <a:endParaRPr lang="en-US" altLang="zh-CN" sz="2400" dirty="0">
              <a:solidFill>
                <a:schemeClr val="tx1"/>
              </a:solidFill>
              <a:latin typeface="Times New Roman" panose="02020603050405020304" charset="0"/>
              <a:ea typeface="+mj-lt"/>
              <a:cs typeface="Times New Roman" panose="02020603050405020304" charset="0"/>
            </a:endParaRPr>
          </a:p>
          <a:p>
            <a:pPr indent="457200" algn="just">
              <a:lnSpc>
                <a:spcPct val="90000"/>
              </a:lnSpc>
            </a:pPr>
            <a:r>
              <a:rPr lang="en-US" altLang="zh-CN" sz="2400">
                <a:latin typeface="Times New Roman" panose="02020603050405020304" charset="0"/>
                <a:cs typeface="Times New Roman" panose="02020603050405020304" charset="0"/>
                <a:sym typeface="+mn-ea"/>
              </a:rPr>
              <a:t>With selected clips from American TV classics</a:t>
            </a:r>
            <a:r>
              <a:rPr lang="en-US" altLang="zh-CN" sz="2400" i="1">
                <a:latin typeface="Times New Roman" panose="02020603050405020304" charset="0"/>
                <a:cs typeface="Times New Roman" panose="02020603050405020304" charset="0"/>
                <a:sym typeface="+mn-ea"/>
              </a:rPr>
              <a:t> Friends</a:t>
            </a:r>
            <a:r>
              <a:rPr lang="en-US" altLang="zh-CN" sz="2400">
                <a:latin typeface="Times New Roman" panose="02020603050405020304" charset="0"/>
                <a:cs typeface="Times New Roman" panose="02020603050405020304" charset="0"/>
                <a:sym typeface="+mn-ea"/>
              </a:rPr>
              <a:t> and </a:t>
            </a:r>
            <a:r>
              <a:rPr lang="en-US" altLang="zh-CN" sz="2400" i="1">
                <a:latin typeface="Times New Roman" panose="02020603050405020304" charset="0"/>
                <a:cs typeface="Times New Roman" panose="02020603050405020304" charset="0"/>
                <a:sym typeface="+mn-ea"/>
              </a:rPr>
              <a:t>The Big Bang Theory</a:t>
            </a:r>
            <a:r>
              <a:rPr lang="en-US" altLang="zh-CN" sz="2400">
                <a:latin typeface="Times New Roman" panose="02020603050405020304" charset="0"/>
                <a:cs typeface="Times New Roman" panose="02020603050405020304" charset="0"/>
                <a:sym typeface="+mn-ea"/>
              </a:rPr>
              <a:t>, I embarked on a three-stage immersive English learning. </a:t>
            </a:r>
            <a:r>
              <a:rPr lang="en-US" altLang="zh-CN" sz="2400">
                <a:solidFill>
                  <a:srgbClr val="FF0000"/>
                </a:solidFill>
                <a:latin typeface="Times New Roman" panose="02020603050405020304" charset="0"/>
                <a:cs typeface="Times New Roman" panose="02020603050405020304" charset="0"/>
                <a:sym typeface="+mn-ea"/>
              </a:rPr>
              <a:t>Initially</a:t>
            </a:r>
            <a:r>
              <a:rPr lang="en-US" altLang="zh-CN" sz="2400">
                <a:latin typeface="Times New Roman" panose="02020603050405020304" charset="0"/>
                <a:cs typeface="Times New Roman" panose="02020603050405020304" charset="0"/>
                <a:sym typeface="+mn-ea"/>
              </a:rPr>
              <a:t>, I turned off subtitles and forced myself to interpret the plot through the given clues. </a:t>
            </a:r>
            <a:r>
              <a:rPr lang="en-US" altLang="zh-CN" sz="2400">
                <a:solidFill>
                  <a:srgbClr val="FF0000"/>
                </a:solidFill>
                <a:latin typeface="Times New Roman" panose="02020603050405020304" charset="0"/>
                <a:cs typeface="Times New Roman" panose="02020603050405020304" charset="0"/>
                <a:sym typeface="+mn-ea"/>
              </a:rPr>
              <a:t> In the second phase</a:t>
            </a:r>
            <a:r>
              <a:rPr lang="en-US" altLang="zh-CN" sz="2400">
                <a:latin typeface="Times New Roman" panose="02020603050405020304" charset="0"/>
                <a:cs typeface="Times New Roman" panose="02020603050405020304" charset="0"/>
                <a:sym typeface="+mn-ea"/>
              </a:rPr>
              <a:t>, I rewatched the scenes with bilingual subtitles.</a:t>
            </a:r>
            <a:r>
              <a:rPr lang="en-US" altLang="zh-CN" sz="2400">
                <a:solidFill>
                  <a:srgbClr val="FF0000"/>
                </a:solidFill>
                <a:latin typeface="Times New Roman" panose="02020603050405020304" charset="0"/>
                <a:cs typeface="Times New Roman" panose="02020603050405020304" charset="0"/>
                <a:sym typeface="+mn-ea"/>
              </a:rPr>
              <a:t>Most importantly</a:t>
            </a:r>
            <a:r>
              <a:rPr lang="en-US" altLang="zh-CN" sz="2400">
                <a:latin typeface="Times New Roman" panose="02020603050405020304" charset="0"/>
                <a:cs typeface="Times New Roman" panose="02020603050405020304" charset="0"/>
                <a:sym typeface="+mn-ea"/>
              </a:rPr>
              <a:t>, mimicking has shaped my oral English. </a:t>
            </a:r>
            <a:r>
              <a:rPr lang="en-US" altLang="zh-CN" sz="2400">
                <a:solidFill>
                  <a:srgbClr val="FF0000"/>
                </a:solidFill>
                <a:latin typeface="Times New Roman" panose="02020603050405020304" charset="0"/>
                <a:cs typeface="Times New Roman" panose="02020603050405020304" charset="0"/>
                <a:sym typeface="+mn-ea"/>
              </a:rPr>
              <a:t>After constant efforts</a:t>
            </a:r>
            <a:r>
              <a:rPr lang="en-US" altLang="zh-CN" sz="2400">
                <a:latin typeface="Times New Roman" panose="02020603050405020304" charset="0"/>
                <a:cs typeface="Times New Roman" panose="02020603050405020304" charset="0"/>
                <a:sym typeface="+mn-ea"/>
              </a:rPr>
              <a:t>, not only has my spoken English  achieved measurable fluency, but I also acquired numerous idiomatic expressions naturally. </a:t>
            </a:r>
            <a:endParaRPr lang="en-US" altLang="zh-CN" sz="2400">
              <a:latin typeface="Times New Roman" panose="02020603050405020304" charset="0"/>
              <a:cs typeface="Times New Roman" panose="02020603050405020304" charset="0"/>
            </a:endParaRPr>
          </a:p>
          <a:p>
            <a:pPr indent="457200" algn="just">
              <a:lnSpc>
                <a:spcPct val="90000"/>
              </a:lnSpc>
              <a:buClrTx/>
              <a:buSzTx/>
              <a:buFontTx/>
            </a:pPr>
            <a:r>
              <a:rPr lang="en-US" altLang="zh-CN" sz="2400">
                <a:latin typeface="Times New Roman" panose="02020603050405020304" charset="0"/>
                <a:cs typeface="Times New Roman" panose="02020603050405020304" charset="0"/>
                <a:sym typeface="+mn-ea"/>
              </a:rPr>
              <a:t>May every English learner find your unique path to growth and experience the joy of linguistic breakthroughs.</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7325995" y="808355"/>
            <a:ext cx="4613275" cy="5507990"/>
          </a:xfrm>
          <a:prstGeom prst="rect">
            <a:avLst/>
          </a:prstGeom>
          <a:noFill/>
          <a:ln>
            <a:solidFill>
              <a:schemeClr val="tx1"/>
            </a:solidFill>
          </a:ln>
        </p:spPr>
        <p:txBody>
          <a:bodyPr wrap="square" rtlCol="0">
            <a:noAutofit/>
          </a:bodyPr>
          <a:lstStyle/>
          <a:p>
            <a:pPr lvl="0" indent="457200" algn="l">
              <a:lnSpc>
                <a:spcPct val="130000"/>
              </a:lnSpc>
              <a:buClrTx/>
              <a:buSzTx/>
              <a:buFontTx/>
            </a:pPr>
            <a:r>
              <a:rPr lang="zh-CN" altLang="en-US" sz="2000">
                <a:latin typeface="宋体" panose="02010600030101010101" pitchFamily="2" charset="-122"/>
                <a:ea typeface="宋体" panose="02010600030101010101" pitchFamily="2" charset="-122"/>
                <a:sym typeface="+mn-ea"/>
              </a:rPr>
              <a:t>就有效的自主英语学习策略而言，我相信看美剧是一个最明智的选择。</a:t>
            </a:r>
            <a:endParaRPr lang="zh-CN" altLang="en-US" sz="2000">
              <a:latin typeface="宋体" panose="02010600030101010101" pitchFamily="2" charset="-122"/>
              <a:ea typeface="宋体" panose="02010600030101010101" pitchFamily="2" charset="-122"/>
              <a:sym typeface="+mn-ea"/>
            </a:endParaRPr>
          </a:p>
          <a:p>
            <a:pPr lvl="0" indent="457200" algn="l">
              <a:lnSpc>
                <a:spcPct val="130000"/>
              </a:lnSpc>
              <a:buClrTx/>
              <a:buSzTx/>
              <a:buFontTx/>
            </a:pPr>
            <a:r>
              <a:rPr lang="zh-CN" altLang="en-US" sz="2000">
                <a:latin typeface="宋体" panose="02010600030101010101" pitchFamily="2" charset="-122"/>
                <a:ea typeface="宋体" panose="02010600030101010101" pitchFamily="2" charset="-122"/>
                <a:sym typeface="+mn-ea"/>
              </a:rPr>
              <a:t>我选择了经典美剧《老友记》和《生活大爆炸》的片段，开始了三个阶段的沉浸式英语学习。一开始，我关掉了字幕，强迫自己通过给定的线索来解读情节。在第二阶段，我用双语字幕重看了一遍。最重要的是，模仿塑造了我的英语口语。经过不断的努力，我的英语口语达到了流利程度，而且自然而然地掌握了许多习语表达。</a:t>
            </a:r>
            <a:endParaRPr lang="zh-CN" altLang="en-US" sz="2000">
              <a:latin typeface="宋体" panose="02010600030101010101" pitchFamily="2" charset="-122"/>
              <a:ea typeface="宋体" panose="02010600030101010101" pitchFamily="2" charset="-122"/>
              <a:sym typeface="+mn-ea"/>
            </a:endParaRPr>
          </a:p>
          <a:p>
            <a:pPr lvl="0" indent="457200" algn="l">
              <a:lnSpc>
                <a:spcPct val="130000"/>
              </a:lnSpc>
              <a:buClrTx/>
              <a:buSzTx/>
              <a:buFontTx/>
            </a:pPr>
            <a:r>
              <a:rPr lang="zh-CN" altLang="en-US" sz="2000">
                <a:latin typeface="宋体" panose="02010600030101010101" pitchFamily="2" charset="-122"/>
                <a:ea typeface="宋体" panose="02010600030101010101" pitchFamily="2" charset="-122"/>
                <a:sym typeface="+mn-ea"/>
              </a:rPr>
              <a:t>愿每一位英语学习者都能找到自己独特的成长之路，体验语言突破的喜悦。</a:t>
            </a:r>
            <a:endParaRPr lang="zh-CN" altLang="en-US" sz="2000">
              <a:latin typeface="宋体" panose="02010600030101010101" pitchFamily="2" charset="-122"/>
              <a:ea typeface="宋体" panose="02010600030101010101" pitchFamily="2"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639695" y="4220845"/>
            <a:ext cx="2256155" cy="361950"/>
          </a:xfrm>
          <a:prstGeom prst="rect">
            <a:avLst/>
          </a:prstGeom>
        </p:spPr>
      </p:pic>
      <p:sp>
        <p:nvSpPr>
          <p:cNvPr id="4" name="文本框 3"/>
          <p:cNvSpPr txBox="1"/>
          <p:nvPr/>
        </p:nvSpPr>
        <p:spPr>
          <a:xfrm>
            <a:off x="276860" y="808355"/>
            <a:ext cx="6851015" cy="5576570"/>
          </a:xfrm>
          <a:prstGeom prst="rect">
            <a:avLst/>
          </a:prstGeom>
          <a:noFill/>
          <a:ln>
            <a:solidFill>
              <a:schemeClr val="tx1"/>
            </a:solidFill>
          </a:ln>
        </p:spPr>
        <p:txBody>
          <a:bodyPr wrap="square" rtlCol="0">
            <a:noAutofit/>
          </a:bodyPr>
          <a:lstStyle/>
          <a:p>
            <a:pPr indent="457200" algn="just">
              <a:lnSpc>
                <a:spcPct val="90000"/>
              </a:lnSpc>
            </a:pPr>
            <a:r>
              <a:rPr lang="en-US" altLang="zh-CN" sz="2400" dirty="0">
                <a:latin typeface="Times New Roman" panose="02020603050405020304" charset="0"/>
                <a:cs typeface="Times New Roman" panose="02020603050405020304" charset="0"/>
                <a:sym typeface="+mn-ea"/>
              </a:rPr>
              <a:t>As a high school student once </a:t>
            </a:r>
            <a:r>
              <a:rPr lang="en-US" altLang="zh-CN" sz="2400" dirty="0">
                <a:solidFill>
                  <a:srgbClr val="FF0000"/>
                </a:solidFill>
                <a:latin typeface="Times New Roman" panose="02020603050405020304" charset="0"/>
                <a:cs typeface="Times New Roman" panose="02020603050405020304" charset="0"/>
                <a:sym typeface="+mn-ea"/>
              </a:rPr>
              <a:t>struggling with</a:t>
            </a:r>
            <a:r>
              <a:rPr lang="en-US" altLang="zh-CN" sz="2400" dirty="0">
                <a:latin typeface="Times New Roman" panose="02020603050405020304" charset="0"/>
                <a:cs typeface="Times New Roman" panose="02020603050405020304" charset="0"/>
                <a:sym typeface="+mn-ea"/>
              </a:rPr>
              <a:t> oral English, I can’t wait but to share </a:t>
            </a:r>
            <a:r>
              <a:rPr lang="en-US" altLang="zh-CN" sz="2400">
                <a:latin typeface="Times New Roman" panose="02020603050405020304" charset="0"/>
                <a:cs typeface="Times New Roman" panose="02020603050405020304" charset="0"/>
                <a:sym typeface="+mn-ea"/>
              </a:rPr>
              <a:t>ChatGPT Voice, an AI-Powered oral application with you.</a:t>
            </a:r>
            <a:endParaRPr lang="en-US" altLang="zh-CN" sz="2400">
              <a:latin typeface="Times New Roman" panose="02020603050405020304" charset="0"/>
              <a:cs typeface="Times New Roman" panose="02020603050405020304" charset="0"/>
              <a:sym typeface="+mn-ea"/>
            </a:endParaRPr>
          </a:p>
          <a:p>
            <a:pPr indent="457200" algn="just">
              <a:lnSpc>
                <a:spcPct val="90000"/>
              </a:lnSpc>
            </a:pPr>
            <a:r>
              <a:rPr lang="en-US" altLang="zh-CN" sz="2400">
                <a:solidFill>
                  <a:srgbClr val="FF0000"/>
                </a:solidFill>
                <a:latin typeface="Times New Roman" panose="02020603050405020304" charset="0"/>
                <a:cs typeface="Times New Roman" panose="02020603050405020304" charset="0"/>
                <a:sym typeface="+mn-ea"/>
              </a:rPr>
              <a:t>Initially</a:t>
            </a:r>
            <a:r>
              <a:rPr lang="en-US" altLang="zh-CN" sz="2400">
                <a:latin typeface="Times New Roman" panose="02020603050405020304" charset="0"/>
                <a:cs typeface="Times New Roman" panose="02020603050405020304" charset="0"/>
                <a:sym typeface="+mn-ea"/>
              </a:rPr>
              <a:t>‌, with my favorite topic,I embarked on my engaging and immersive English journey with a 3-minute conversation with ChatGPT Voice. ‌</a:t>
            </a:r>
            <a:r>
              <a:rPr lang="en-US" altLang="zh-CN" sz="2400">
                <a:solidFill>
                  <a:srgbClr val="FF0000"/>
                </a:solidFill>
                <a:latin typeface="Times New Roman" panose="02020603050405020304" charset="0"/>
                <a:cs typeface="Times New Roman" panose="02020603050405020304" charset="0"/>
                <a:sym typeface="+mn-ea"/>
              </a:rPr>
              <a:t>Afterward</a:t>
            </a:r>
            <a:r>
              <a:rPr lang="en-US" altLang="zh-CN" sz="2400">
                <a:latin typeface="Times New Roman" panose="02020603050405020304" charset="0"/>
                <a:cs typeface="Times New Roman" panose="02020603050405020304" charset="0"/>
                <a:sym typeface="+mn-ea"/>
              </a:rPr>
              <a:t>, real-time feedback‌ on my word choices and grammar errors would be offered to me. </a:t>
            </a:r>
            <a:r>
              <a:rPr lang="en-US" altLang="zh-CN" sz="2400">
                <a:solidFill>
                  <a:srgbClr val="FF0000"/>
                </a:solidFill>
                <a:latin typeface="Times New Roman" panose="02020603050405020304" charset="0"/>
                <a:cs typeface="Times New Roman" panose="02020603050405020304" charset="0"/>
                <a:sym typeface="+mn-ea"/>
              </a:rPr>
              <a:t>With constant practices and efforts</a:t>
            </a:r>
            <a:r>
              <a:rPr lang="en-US" altLang="zh-CN" sz="2400">
                <a:latin typeface="Times New Roman" panose="02020603050405020304" charset="0"/>
                <a:cs typeface="Times New Roman" panose="02020603050405020304" charset="0"/>
                <a:sym typeface="+mn-ea"/>
              </a:rPr>
              <a:t>, not only has it ‌empowered me to speak English with newfound confidence‌, ‌but I have also accumulated a wealth of  vocabulary and expressions over time.</a:t>
            </a:r>
            <a:endParaRPr lang="en-US" altLang="zh-CN" sz="2400">
              <a:latin typeface="Times New Roman" panose="02020603050405020304" charset="0"/>
              <a:cs typeface="Times New Roman" panose="02020603050405020304" charset="0"/>
              <a:sym typeface="+mn-ea"/>
            </a:endParaRPr>
          </a:p>
          <a:p>
            <a:pPr indent="457200" algn="just">
              <a:lnSpc>
                <a:spcPct val="90000"/>
              </a:lnSpc>
            </a:pPr>
            <a:r>
              <a:rPr lang="en-US" altLang="zh-CN" sz="2400">
                <a:latin typeface="Times New Roman" panose="02020603050405020304" charset="0"/>
                <a:cs typeface="Times New Roman" panose="02020603050405020304" charset="0"/>
                <a:sym typeface="+mn-ea"/>
              </a:rPr>
              <a:t>Witnessing my progress from hesitant speaker to confident communicator proves the power of this autonomous learning.Why not customize your own English adventure?</a:t>
            </a:r>
            <a:endParaRPr lang="en-US" altLang="zh-CN" sz="2400" dirty="0">
              <a:solidFill>
                <a:srgbClr val="FF0000"/>
              </a:solidFill>
              <a:latin typeface="Times New Roman" panose="02020603050405020304" charset="0"/>
              <a:ea typeface="+mj-lt"/>
              <a:cs typeface="Times New Roman" panose="02020603050405020304" charset="0"/>
            </a:endParaRPr>
          </a:p>
        </p:txBody>
      </p:sp>
      <p:sp>
        <p:nvSpPr>
          <p:cNvPr id="5" name="文本框 4"/>
          <p:cNvSpPr txBox="1"/>
          <p:nvPr/>
        </p:nvSpPr>
        <p:spPr>
          <a:xfrm>
            <a:off x="7325995" y="808355"/>
            <a:ext cx="4613275" cy="5576570"/>
          </a:xfrm>
          <a:prstGeom prst="rect">
            <a:avLst/>
          </a:prstGeom>
          <a:noFill/>
          <a:ln>
            <a:solidFill>
              <a:schemeClr val="tx1"/>
            </a:solidFill>
          </a:ln>
        </p:spPr>
        <p:txBody>
          <a:bodyPr wrap="square" rtlCol="0">
            <a:noAutofit/>
          </a:bodyPr>
          <a:lstStyle/>
          <a:p>
            <a:pPr lvl="0" indent="457200" algn="l">
              <a:lnSpc>
                <a:spcPct val="120000"/>
              </a:lnSpc>
              <a:buClrTx/>
              <a:buSzTx/>
              <a:buFontTx/>
            </a:pPr>
            <a:r>
              <a:rPr lang="zh-CN" altLang="en-US" sz="2000">
                <a:latin typeface="宋体" panose="02010600030101010101" pitchFamily="2" charset="-122"/>
                <a:ea typeface="宋体" panose="02010600030101010101" pitchFamily="2" charset="-122"/>
                <a:sym typeface="+mn-ea"/>
              </a:rPr>
              <a:t>作为一名曾经为英语口语苦苦挣扎的高中生，我迫不及待地想和你分享ChatGPT Voice，一个人工智能的口语应用程序。</a:t>
            </a:r>
            <a:endParaRPr lang="zh-CN" altLang="en-US" sz="2000">
              <a:latin typeface="宋体" panose="02010600030101010101" pitchFamily="2" charset="-122"/>
              <a:ea typeface="宋体" panose="02010600030101010101" pitchFamily="2" charset="-122"/>
              <a:sym typeface="+mn-ea"/>
            </a:endParaRPr>
          </a:p>
          <a:p>
            <a:pPr lvl="0" indent="457200" algn="l">
              <a:lnSpc>
                <a:spcPct val="120000"/>
              </a:lnSpc>
              <a:buClrTx/>
              <a:buSzTx/>
              <a:buFontTx/>
            </a:pPr>
            <a:r>
              <a:rPr lang="zh-CN" altLang="en-US" sz="2000">
                <a:latin typeface="宋体" panose="02010600030101010101" pitchFamily="2" charset="-122"/>
                <a:ea typeface="宋体" panose="02010600030101010101" pitchFamily="2" charset="-122"/>
                <a:sym typeface="+mn-ea"/>
              </a:rPr>
              <a:t>最初，带着我最喜欢的话题，我与ChatGPT Voice进行了3分钟的对话，开始了我迷人的沉浸式英语之旅。之后，我会得到关于我选词和语法错误的实时反馈。通过不断的练习和努力，它不仅使我能够以新的信心说英语，而且随着时间的推移，我也积累了丰富的词汇和表达。</a:t>
            </a:r>
            <a:endParaRPr lang="zh-CN" altLang="en-US" sz="2000">
              <a:latin typeface="宋体" panose="02010600030101010101" pitchFamily="2" charset="-122"/>
              <a:ea typeface="宋体" panose="02010600030101010101" pitchFamily="2" charset="-122"/>
              <a:sym typeface="+mn-ea"/>
            </a:endParaRPr>
          </a:p>
          <a:p>
            <a:pPr lvl="0" indent="457200" algn="l">
              <a:lnSpc>
                <a:spcPct val="120000"/>
              </a:lnSpc>
              <a:buClrTx/>
              <a:buSzTx/>
              <a:buFontTx/>
            </a:pPr>
            <a:r>
              <a:rPr lang="zh-CN" altLang="en-US" sz="2000">
                <a:latin typeface="宋体" panose="02010600030101010101" pitchFamily="2" charset="-122"/>
                <a:ea typeface="宋体" panose="02010600030101010101" pitchFamily="2" charset="-122"/>
                <a:sym typeface="+mn-ea"/>
              </a:rPr>
              <a:t>见证我从犹豫的演讲者到自信的沟通者的进步，证明了这种自主学习的力量。为什么不定制自己的英语冒险呢？</a:t>
            </a:r>
            <a:endParaRPr lang="zh-CN" altLang="en-US" sz="2000">
              <a:latin typeface="宋体" panose="02010600030101010101" pitchFamily="2" charset="-122"/>
              <a:ea typeface="宋体" panose="02010600030101010101" pitchFamily="2" charset="-122"/>
              <a:sym typeface="+mn-ea"/>
            </a:endParaRPr>
          </a:p>
        </p:txBody>
      </p:sp>
      <p:sp>
        <p:nvSpPr>
          <p:cNvPr id="6" name="文本框 5"/>
          <p:cNvSpPr txBox="1"/>
          <p:nvPr>
            <p:custDataLst>
              <p:tags r:id="rId2"/>
            </p:custDataLst>
          </p:nvPr>
        </p:nvSpPr>
        <p:spPr>
          <a:xfrm>
            <a:off x="5324475" y="154305"/>
            <a:ext cx="2950210" cy="576580"/>
          </a:xfrm>
          <a:prstGeom prst="rect">
            <a:avLst/>
          </a:prstGeom>
          <a:solidFill>
            <a:schemeClr val="accent1">
              <a:lumMod val="90000"/>
            </a:schemeClr>
          </a:solidFill>
        </p:spPr>
        <p:txBody>
          <a:bodyPr wrap="square" rtlCol="0">
            <a:normAutofit fontScale="77500"/>
          </a:bodyPr>
          <a:p>
            <a:r>
              <a:rPr lang="en-US" sz="3200" b="1" i="1">
                <a:solidFill>
                  <a:schemeClr val="bg1"/>
                </a:solidFill>
                <a:latin typeface="+mn-lt"/>
                <a:ea typeface="+mn-ea"/>
              </a:rPr>
              <a:t>Sample Writing </a:t>
            </a:r>
            <a:r>
              <a:rPr lang="en-US" altLang="zh-CN" sz="3200" b="1" i="1">
                <a:solidFill>
                  <a:schemeClr val="bg1"/>
                </a:solidFill>
                <a:latin typeface="+mn-lt"/>
                <a:ea typeface="+mn-ea"/>
              </a:rPr>
              <a:t>Two</a:t>
            </a:r>
            <a:endParaRPr lang="en-US" altLang="zh-CN" sz="3200" b="1" i="1">
              <a:solidFill>
                <a:schemeClr val="bg1"/>
              </a:solidFill>
              <a:latin typeface="+mn-lt"/>
              <a:ea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0"/>
            <a:ext cx="12143740" cy="7777480"/>
          </a:xfrm>
          <a:prstGeom prst="rect">
            <a:avLst/>
          </a:prstGeom>
        </p:spPr>
      </p:pic>
      <p:sp>
        <p:nvSpPr>
          <p:cNvPr id="5" name="文本框 4"/>
          <p:cNvSpPr txBox="1"/>
          <p:nvPr>
            <p:custDataLst>
              <p:tags r:id="rId2"/>
            </p:custDataLst>
          </p:nvPr>
        </p:nvSpPr>
        <p:spPr>
          <a:xfrm>
            <a:off x="4593590" y="1238250"/>
            <a:ext cx="235013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Word Bank</a:t>
            </a:r>
            <a:endParaRPr lang="en-US" altLang="zh-CN" sz="3200" b="1" i="1">
              <a:solidFill>
                <a:schemeClr val="lt1"/>
              </a:solidFill>
              <a:latin typeface="+mn-lt"/>
              <a:ea typeface="+mn-ea"/>
            </a:endParaRPr>
          </a:p>
        </p:txBody>
      </p:sp>
      <p:sp>
        <p:nvSpPr>
          <p:cNvPr id="2" name="文本框 1"/>
          <p:cNvSpPr txBox="1"/>
          <p:nvPr/>
        </p:nvSpPr>
        <p:spPr>
          <a:xfrm>
            <a:off x="263525" y="2018665"/>
            <a:ext cx="6405880" cy="5260975"/>
          </a:xfrm>
          <a:prstGeom prst="rect">
            <a:avLst/>
          </a:prstGeom>
          <a:noFill/>
        </p:spPr>
        <p:txBody>
          <a:bodyPr wrap="square" rtlCol="0">
            <a:spAutoFit/>
          </a:bodyPr>
          <a:lstStyle/>
          <a:p>
            <a:pPr marL="342900" indent="-342900">
              <a:lnSpc>
                <a:spcPct val="110000"/>
              </a:lnSpc>
              <a:buFont typeface="+mj-lt"/>
              <a:buAutoNum type="arabicPeriod"/>
            </a:pPr>
            <a:r>
              <a:rPr lang="en-US" altLang="zh-CN" sz="2800">
                <a:solidFill>
                  <a:schemeClr val="tx1"/>
                </a:solidFill>
                <a:latin typeface="Times New Roman" panose="02020603050405020304" charset="0"/>
                <a:cs typeface="Times New Roman" panose="02020603050405020304" charset="0"/>
                <a:sym typeface="+mn-ea"/>
              </a:rPr>
              <a:t>second to none‌ </a:t>
            </a:r>
            <a:endParaRPr lang="en-US" altLang="zh-CN" sz="2800">
              <a:solidFill>
                <a:schemeClr val="tx1"/>
              </a:solidFill>
              <a:latin typeface="Times New Roman" panose="02020603050405020304" charset="0"/>
              <a:cs typeface="Times New Roman" panose="02020603050405020304" charset="0"/>
              <a:sym typeface="+mn-ea"/>
            </a:endParaRPr>
          </a:p>
          <a:p>
            <a:pPr marL="342900" indent="-342900">
              <a:lnSpc>
                <a:spcPct val="110000"/>
              </a:lnSpc>
              <a:buFont typeface="+mj-lt"/>
              <a:buAutoNum type="arabicPeriod"/>
            </a:pPr>
            <a:r>
              <a:rPr lang="en-US" altLang="zh-CN" sz="2800">
                <a:solidFill>
                  <a:schemeClr val="tx1"/>
                </a:solidFill>
                <a:latin typeface="Times New Roman" panose="02020603050405020304" charset="0"/>
                <a:cs typeface="Times New Roman" panose="02020603050405020304" charset="0"/>
                <a:sym typeface="+mn-ea"/>
              </a:rPr>
              <a:t>‌immersive English learning‌ </a:t>
            </a:r>
            <a:endParaRPr lang="en-US" altLang="zh-CN" sz="2800">
              <a:solidFill>
                <a:schemeClr val="tx1"/>
              </a:solidFill>
              <a:latin typeface="Times New Roman" panose="02020603050405020304" charset="0"/>
              <a:cs typeface="Times New Roman" panose="02020603050405020304" charset="0"/>
              <a:sym typeface="+mn-ea"/>
            </a:endParaRPr>
          </a:p>
          <a:p>
            <a:pPr marL="342900" indent="-342900">
              <a:lnSpc>
                <a:spcPct val="110000"/>
              </a:lnSpc>
              <a:buFont typeface="+mj-lt"/>
              <a:buAutoNum type="arabicPeriod"/>
            </a:pPr>
            <a:r>
              <a:rPr lang="en-US" altLang="zh-CN" sz="2800">
                <a:solidFill>
                  <a:schemeClr val="tx1"/>
                </a:solidFill>
                <a:latin typeface="Times New Roman" panose="02020603050405020304" charset="0"/>
                <a:cs typeface="Times New Roman" panose="02020603050405020304" charset="0"/>
                <a:sym typeface="+mn-ea"/>
              </a:rPr>
              <a:t>‌idiomatic expressions‌ </a:t>
            </a:r>
            <a:endParaRPr lang="zh-CN" altLang="en-US" sz="2800">
              <a:solidFill>
                <a:schemeClr val="tx1"/>
              </a:solidFill>
              <a:latin typeface="Times New Roman" panose="02020603050405020304" charset="0"/>
              <a:cs typeface="Times New Roman" panose="02020603050405020304" charset="0"/>
              <a:sym typeface="+mn-ea"/>
            </a:endParaRPr>
          </a:p>
          <a:p>
            <a:pPr marL="342900" indent="-342900">
              <a:lnSpc>
                <a:spcPct val="110000"/>
              </a:lnSpc>
              <a:buFont typeface="+mj-lt"/>
              <a:buAutoNum type="arabicPeriod"/>
            </a:pPr>
            <a:r>
              <a:rPr lang="en-US" altLang="zh-CN" sz="2800">
                <a:solidFill>
                  <a:schemeClr val="tx1"/>
                </a:solidFill>
                <a:latin typeface="Times New Roman" panose="02020603050405020304" charset="0"/>
                <a:cs typeface="Times New Roman" panose="02020603050405020304" charset="0"/>
                <a:sym typeface="+mn-ea"/>
              </a:rPr>
              <a:t>‌linguistic breakthroughs‌ </a:t>
            </a:r>
            <a:endParaRPr lang="en-US" altLang="zh-CN" sz="2800">
              <a:solidFill>
                <a:schemeClr val="tx1"/>
              </a:solidFill>
              <a:latin typeface="Times New Roman" panose="02020603050405020304" charset="0"/>
              <a:cs typeface="Times New Roman" panose="02020603050405020304" charset="0"/>
              <a:sym typeface="+mn-ea"/>
            </a:endParaRPr>
          </a:p>
          <a:p>
            <a:pPr marL="342900" indent="-342900">
              <a:lnSpc>
                <a:spcPct val="110000"/>
              </a:lnSpc>
              <a:buFont typeface="+mj-lt"/>
              <a:buAutoNum type="arabicPeriod"/>
            </a:pPr>
            <a:r>
              <a:rPr lang="en-US" altLang="zh-CN" sz="2800">
                <a:solidFill>
                  <a:schemeClr val="tx1"/>
                </a:solidFill>
                <a:latin typeface="Times New Roman" panose="02020603050405020304" charset="0"/>
                <a:cs typeface="Times New Roman" panose="02020603050405020304" charset="0"/>
                <a:sym typeface="+mn-ea"/>
              </a:rPr>
              <a:t>‌embarked on a three-stage‌ </a:t>
            </a:r>
            <a:endParaRPr lang="en-US" altLang="zh-CN" sz="2800">
              <a:solidFill>
                <a:schemeClr val="tx1"/>
              </a:solidFill>
              <a:latin typeface="Times New Roman" panose="02020603050405020304" charset="0"/>
              <a:cs typeface="Times New Roman" panose="02020603050405020304" charset="0"/>
              <a:sym typeface="+mn-ea"/>
            </a:endParaRPr>
          </a:p>
          <a:p>
            <a:pPr marL="342900" indent="-342900">
              <a:lnSpc>
                <a:spcPct val="110000"/>
              </a:lnSpc>
              <a:buFont typeface="+mj-lt"/>
              <a:buAutoNum type="arabicPeriod"/>
            </a:pPr>
            <a:r>
              <a:rPr lang="en-US" altLang="zh-CN" sz="2800" dirty="0">
                <a:solidFill>
                  <a:schemeClr val="tx1"/>
                </a:solidFill>
                <a:latin typeface="Times New Roman" panose="02020603050405020304" charset="0"/>
                <a:ea typeface="+mj-lt"/>
                <a:cs typeface="Times New Roman" panose="02020603050405020304" charset="0"/>
              </a:rPr>
              <a:t>AI-Powered oral application‌ </a:t>
            </a:r>
            <a:endParaRPr lang="en-US" altLang="zh-CN" sz="2800" dirty="0">
              <a:solidFill>
                <a:schemeClr val="tx1"/>
              </a:solidFill>
              <a:latin typeface="Times New Roman" panose="02020603050405020304" charset="0"/>
              <a:ea typeface="+mj-lt"/>
              <a:cs typeface="Times New Roman" panose="02020603050405020304" charset="0"/>
            </a:endParaRPr>
          </a:p>
          <a:p>
            <a:pPr marL="342900" indent="-342900">
              <a:lnSpc>
                <a:spcPct val="110000"/>
              </a:lnSpc>
              <a:buFont typeface="+mj-lt"/>
              <a:buAutoNum type="arabicPeriod"/>
            </a:pPr>
            <a:r>
              <a:rPr lang="en-US" altLang="zh-CN" sz="2800" dirty="0">
                <a:solidFill>
                  <a:schemeClr val="tx1"/>
                </a:solidFill>
                <a:latin typeface="Times New Roman" panose="02020603050405020304" charset="0"/>
                <a:ea typeface="+mj-lt"/>
                <a:cs typeface="Times New Roman" panose="02020603050405020304" charset="0"/>
              </a:rPr>
              <a:t>‌embarked on...immersive journey‌ </a:t>
            </a:r>
            <a:endParaRPr lang="zh-CN" altLang="en-US" sz="2800" dirty="0">
              <a:solidFill>
                <a:schemeClr val="tx1"/>
              </a:solidFill>
              <a:latin typeface="Times New Roman" panose="02020603050405020304" charset="0"/>
              <a:ea typeface="+mj-lt"/>
              <a:cs typeface="Times New Roman" panose="02020603050405020304" charset="0"/>
            </a:endParaRPr>
          </a:p>
          <a:p>
            <a:pPr marL="342900" indent="-342900">
              <a:lnSpc>
                <a:spcPct val="110000"/>
              </a:lnSpc>
              <a:buFont typeface="+mj-lt"/>
              <a:buAutoNum type="arabicPeriod"/>
            </a:pPr>
            <a:r>
              <a:rPr lang="en-US" altLang="zh-CN" sz="2800" dirty="0">
                <a:solidFill>
                  <a:schemeClr val="tx1"/>
                </a:solidFill>
                <a:latin typeface="Times New Roman" panose="02020603050405020304" charset="0"/>
                <a:ea typeface="+mj-lt"/>
                <a:cs typeface="Times New Roman" panose="02020603050405020304" charset="0"/>
              </a:rPr>
              <a:t>‌real-time feedback‌ </a:t>
            </a:r>
            <a:endParaRPr lang="zh-CN" altLang="en-US" sz="2800" dirty="0">
              <a:solidFill>
                <a:schemeClr val="tx1"/>
              </a:solidFill>
              <a:latin typeface="Times New Roman" panose="02020603050405020304" charset="0"/>
              <a:ea typeface="+mj-lt"/>
              <a:cs typeface="Times New Roman" panose="02020603050405020304" charset="0"/>
            </a:endParaRPr>
          </a:p>
          <a:p>
            <a:pPr marL="342900" indent="-342900">
              <a:lnSpc>
                <a:spcPct val="110000"/>
              </a:lnSpc>
              <a:buFont typeface="+mj-lt"/>
              <a:buAutoNum type="arabicPeriod"/>
            </a:pPr>
            <a:r>
              <a:rPr lang="en-US" altLang="zh-CN" sz="2800" dirty="0">
                <a:solidFill>
                  <a:schemeClr val="tx1"/>
                </a:solidFill>
                <a:latin typeface="Times New Roman" panose="02020603050405020304" charset="0"/>
                <a:ea typeface="+mj-lt"/>
                <a:cs typeface="Times New Roman" panose="02020603050405020304" charset="0"/>
              </a:rPr>
              <a:t>‌speak with newfound confidence‌ </a:t>
            </a:r>
            <a:endParaRPr lang="en-US" altLang="zh-CN" sz="2800" dirty="0">
              <a:solidFill>
                <a:schemeClr val="tx1"/>
              </a:solidFill>
              <a:latin typeface="Times New Roman" panose="02020603050405020304" charset="0"/>
              <a:ea typeface="+mj-lt"/>
              <a:cs typeface="Times New Roman" panose="02020603050405020304" charset="0"/>
            </a:endParaRPr>
          </a:p>
          <a:p>
            <a:pPr marL="342900" indent="-342900">
              <a:lnSpc>
                <a:spcPct val="110000"/>
              </a:lnSpc>
              <a:buFont typeface="+mj-lt"/>
              <a:buAutoNum type="arabicPeriod"/>
            </a:pPr>
            <a:r>
              <a:rPr lang="en-US" altLang="zh-CN" sz="2800" dirty="0">
                <a:solidFill>
                  <a:schemeClr val="tx1"/>
                </a:solidFill>
                <a:latin typeface="Times New Roman" panose="02020603050405020304" charset="0"/>
                <a:ea typeface="+mj-lt"/>
                <a:cs typeface="Times New Roman" panose="02020603050405020304" charset="0"/>
              </a:rPr>
              <a:t>‌accumulated a wealth of vocabulary‌ </a:t>
            </a:r>
            <a:endParaRPr lang="en-US" altLang="zh-CN" sz="2800" dirty="0">
              <a:solidFill>
                <a:schemeClr val="tx1"/>
              </a:solidFill>
              <a:latin typeface="Times New Roman" panose="02020603050405020304" charset="0"/>
              <a:ea typeface="+mj-lt"/>
              <a:cs typeface="Times New Roman" panose="02020603050405020304" charset="0"/>
              <a:sym typeface="+mn-ea"/>
            </a:endParaRPr>
          </a:p>
          <a:p>
            <a:endParaRPr lang="en-US" altLang="zh-CN" sz="2800" dirty="0">
              <a:solidFill>
                <a:schemeClr val="tx1"/>
              </a:solidFill>
              <a:latin typeface="Times New Roman" panose="02020603050405020304" charset="0"/>
              <a:ea typeface="+mj-lt"/>
              <a:cs typeface="Times New Roman" panose="02020603050405020304" charset="0"/>
              <a:sym typeface="+mn-ea"/>
            </a:endParaRPr>
          </a:p>
        </p:txBody>
      </p:sp>
      <p:sp>
        <p:nvSpPr>
          <p:cNvPr id="3" name="文本框 2"/>
          <p:cNvSpPr txBox="1"/>
          <p:nvPr/>
        </p:nvSpPr>
        <p:spPr>
          <a:xfrm>
            <a:off x="6838315" y="2018665"/>
            <a:ext cx="5602605" cy="4887595"/>
          </a:xfrm>
          <a:prstGeom prst="rect">
            <a:avLst/>
          </a:prstGeom>
          <a:noFill/>
        </p:spPr>
        <p:txBody>
          <a:bodyPr wrap="square" rtlCol="0">
            <a:spAutoFit/>
          </a:bodyPr>
          <a:lstStyle/>
          <a:p>
            <a:pPr marL="457200" indent="-457200">
              <a:lnSpc>
                <a:spcPct val="130000"/>
              </a:lnSpc>
              <a:buFont typeface="+mj-lt"/>
              <a:buAutoNum type="arabicPeriod"/>
            </a:pPr>
            <a:r>
              <a:rPr lang="zh-CN" altLang="en-US" sz="2400">
                <a:latin typeface="宋体" panose="02010600030101010101" pitchFamily="2" charset="-122"/>
                <a:ea typeface="宋体" panose="02010600030101010101" pitchFamily="2" charset="-122"/>
                <a:cs typeface="Times New Roman" panose="02020603050405020304" charset="0"/>
                <a:sym typeface="+mn-ea"/>
              </a:rPr>
              <a:t>无与伦比</a:t>
            </a:r>
            <a:endParaRPr lang="zh-CN" altLang="en-US" sz="2400">
              <a:solidFill>
                <a:schemeClr val="tx1"/>
              </a:solidFill>
              <a:latin typeface="宋体" panose="02010600030101010101" pitchFamily="2" charset="-122"/>
              <a:ea typeface="宋体" panose="02010600030101010101" pitchFamily="2" charset="-122"/>
              <a:cs typeface="Times New Roman" panose="02020603050405020304" charset="0"/>
              <a:sym typeface="+mn-ea"/>
            </a:endParaRPr>
          </a:p>
          <a:p>
            <a:pPr marL="457200" indent="-457200">
              <a:lnSpc>
                <a:spcPct val="130000"/>
              </a:lnSpc>
              <a:buFont typeface="+mj-lt"/>
              <a:buAutoNum type="arabicPeriod"/>
            </a:pPr>
            <a:r>
              <a:rPr lang="zh-CN" altLang="en-US" sz="2400">
                <a:latin typeface="宋体" panose="02010600030101010101" pitchFamily="2" charset="-122"/>
                <a:ea typeface="宋体" panose="02010600030101010101" pitchFamily="2" charset="-122"/>
                <a:cs typeface="Times New Roman" panose="02020603050405020304" charset="0"/>
                <a:sym typeface="+mn-ea"/>
              </a:rPr>
              <a:t>沉浸式英语学习</a:t>
            </a:r>
            <a:endParaRPr lang="zh-CN" altLang="en-US" sz="2400">
              <a:solidFill>
                <a:schemeClr val="tx1"/>
              </a:solidFill>
              <a:latin typeface="宋体" panose="02010600030101010101" pitchFamily="2" charset="-122"/>
              <a:ea typeface="宋体" panose="02010600030101010101" pitchFamily="2" charset="-122"/>
              <a:cs typeface="Times New Roman" panose="02020603050405020304" charset="0"/>
              <a:sym typeface="+mn-ea"/>
            </a:endParaRPr>
          </a:p>
          <a:p>
            <a:pPr marL="457200" indent="-457200">
              <a:lnSpc>
                <a:spcPct val="130000"/>
              </a:lnSpc>
              <a:buFont typeface="+mj-lt"/>
              <a:buAutoNum type="arabicPeriod"/>
            </a:pPr>
            <a:r>
              <a:rPr lang="zh-CN" altLang="en-US" sz="2400">
                <a:latin typeface="宋体" panose="02010600030101010101" pitchFamily="2" charset="-122"/>
                <a:ea typeface="宋体" panose="02010600030101010101" pitchFamily="2" charset="-122"/>
                <a:cs typeface="Times New Roman" panose="02020603050405020304" charset="0"/>
                <a:sym typeface="+mn-ea"/>
              </a:rPr>
              <a:t>地道表达</a:t>
            </a:r>
            <a:endParaRPr lang="en-US" altLang="zh-CN" sz="2400">
              <a:latin typeface="宋体" panose="02010600030101010101" pitchFamily="2" charset="-122"/>
              <a:ea typeface="宋体" panose="02010600030101010101" pitchFamily="2" charset="-122"/>
              <a:cs typeface="华文楷体" panose="02010600040101010101" charset="-122"/>
            </a:endParaRPr>
          </a:p>
          <a:p>
            <a:pPr marL="457200" indent="-457200">
              <a:lnSpc>
                <a:spcPct val="130000"/>
              </a:lnSpc>
              <a:buFont typeface="+mj-lt"/>
              <a:buAutoNum type="arabicPeriod"/>
            </a:pPr>
            <a:r>
              <a:rPr lang="zh-CN" altLang="en-US" sz="2400">
                <a:latin typeface="宋体" panose="02010600030101010101" pitchFamily="2" charset="-122"/>
                <a:ea typeface="宋体" panose="02010600030101010101" pitchFamily="2" charset="-122"/>
                <a:cs typeface="Times New Roman" panose="02020603050405020304" charset="0"/>
                <a:sym typeface="+mn-ea"/>
              </a:rPr>
              <a:t>语言突破</a:t>
            </a:r>
            <a:endParaRPr lang="zh-CN" altLang="en-US" sz="2400">
              <a:solidFill>
                <a:schemeClr val="tx1"/>
              </a:solidFill>
              <a:latin typeface="宋体" panose="02010600030101010101" pitchFamily="2" charset="-122"/>
              <a:ea typeface="宋体" panose="02010600030101010101" pitchFamily="2" charset="-122"/>
              <a:cs typeface="Times New Roman" panose="02020603050405020304" charset="0"/>
              <a:sym typeface="+mn-ea"/>
            </a:endParaRPr>
          </a:p>
          <a:p>
            <a:pPr marL="457200" indent="-457200">
              <a:lnSpc>
                <a:spcPct val="130000"/>
              </a:lnSpc>
              <a:buFont typeface="+mj-lt"/>
              <a:buAutoNum type="arabicPeriod"/>
            </a:pPr>
            <a:r>
              <a:rPr lang="zh-CN" altLang="en-US" sz="2400">
                <a:latin typeface="宋体" panose="02010600030101010101" pitchFamily="2" charset="-122"/>
                <a:ea typeface="宋体" panose="02010600030101010101" pitchFamily="2" charset="-122"/>
                <a:cs typeface="Times New Roman" panose="02020603050405020304" charset="0"/>
                <a:sym typeface="+mn-ea"/>
              </a:rPr>
              <a:t>踏上三阶段（学习之旅）</a:t>
            </a:r>
            <a:endParaRPr lang="zh-CN" altLang="en-US" sz="2400">
              <a:latin typeface="宋体" panose="02010600030101010101" pitchFamily="2" charset="-122"/>
              <a:ea typeface="宋体" panose="02010600030101010101" pitchFamily="2" charset="-122"/>
              <a:cs typeface="Times New Roman" panose="02020603050405020304" charset="0"/>
              <a:sym typeface="+mn-ea"/>
            </a:endParaRPr>
          </a:p>
          <a:p>
            <a:pPr marL="457200" indent="-457200">
              <a:lnSpc>
                <a:spcPct val="130000"/>
              </a:lnSpc>
              <a:buFont typeface="+mj-lt"/>
              <a:buAutoNum type="arabicPeriod"/>
            </a:pPr>
            <a:r>
              <a:rPr lang="zh-CN" altLang="en-US" sz="2400" dirty="0">
                <a:latin typeface="宋体" panose="02010600030101010101" pitchFamily="2" charset="-122"/>
                <a:ea typeface="宋体" panose="02010600030101010101" pitchFamily="2" charset="-122"/>
                <a:cs typeface="Times New Roman" panose="02020603050405020304" charset="0"/>
                <a:sym typeface="+mn-ea"/>
              </a:rPr>
              <a:t>人工智能驱动的口语应用</a:t>
            </a:r>
            <a:endParaRPr lang="zh-CN" altLang="en-US" sz="2400" dirty="0">
              <a:solidFill>
                <a:schemeClr val="tx1"/>
              </a:solidFill>
              <a:latin typeface="宋体" panose="02010600030101010101" pitchFamily="2" charset="-122"/>
              <a:ea typeface="宋体" panose="02010600030101010101" pitchFamily="2" charset="-122"/>
              <a:cs typeface="Times New Roman" panose="02020603050405020304" charset="0"/>
            </a:endParaRPr>
          </a:p>
          <a:p>
            <a:pPr marL="457200" indent="-457200">
              <a:lnSpc>
                <a:spcPct val="130000"/>
              </a:lnSpc>
              <a:buFont typeface="+mj-lt"/>
              <a:buAutoNum type="arabicPeriod"/>
            </a:pPr>
            <a:r>
              <a:rPr lang="zh-CN" altLang="en-US" sz="2400" dirty="0">
                <a:latin typeface="宋体" panose="02010600030101010101" pitchFamily="2" charset="-122"/>
                <a:ea typeface="宋体" panose="02010600030101010101" pitchFamily="2" charset="-122"/>
                <a:cs typeface="Times New Roman" panose="02020603050405020304" charset="0"/>
                <a:sym typeface="+mn-ea"/>
              </a:rPr>
              <a:t>踏上沉浸式（学习）之旅</a:t>
            </a:r>
            <a:endParaRPr lang="zh-CN" altLang="en-US" sz="2400" dirty="0">
              <a:latin typeface="宋体" panose="02010600030101010101" pitchFamily="2" charset="-122"/>
              <a:ea typeface="宋体" panose="02010600030101010101" pitchFamily="2" charset="-122"/>
              <a:cs typeface="Times New Roman" panose="02020603050405020304" charset="0"/>
              <a:sym typeface="+mn-ea"/>
            </a:endParaRPr>
          </a:p>
          <a:p>
            <a:pPr marL="457200" indent="-457200">
              <a:lnSpc>
                <a:spcPct val="130000"/>
              </a:lnSpc>
              <a:buFont typeface="+mj-lt"/>
              <a:buAutoNum type="arabicPeriod"/>
            </a:pPr>
            <a:r>
              <a:rPr lang="zh-CN" altLang="en-US" sz="2400" dirty="0">
                <a:latin typeface="宋体" panose="02010600030101010101" pitchFamily="2" charset="-122"/>
                <a:ea typeface="宋体" panose="02010600030101010101" pitchFamily="2" charset="-122"/>
                <a:cs typeface="Times New Roman" panose="02020603050405020304" charset="0"/>
                <a:sym typeface="+mn-ea"/>
              </a:rPr>
              <a:t>实时反馈</a:t>
            </a:r>
            <a:endParaRPr lang="zh-CN" altLang="en-US" sz="2400" dirty="0">
              <a:latin typeface="宋体" panose="02010600030101010101" pitchFamily="2" charset="-122"/>
              <a:ea typeface="宋体" panose="02010600030101010101" pitchFamily="2" charset="-122"/>
              <a:cs typeface="Times New Roman" panose="02020603050405020304" charset="0"/>
              <a:sym typeface="+mn-ea"/>
            </a:endParaRPr>
          </a:p>
          <a:p>
            <a:pPr marL="457200" indent="-457200">
              <a:lnSpc>
                <a:spcPct val="130000"/>
              </a:lnSpc>
              <a:buFont typeface="+mj-lt"/>
              <a:buAutoNum type="arabicPeriod"/>
            </a:pPr>
            <a:r>
              <a:rPr lang="zh-CN" altLang="en-US" sz="2400" dirty="0">
                <a:latin typeface="宋体" panose="02010600030101010101" pitchFamily="2" charset="-122"/>
                <a:ea typeface="宋体" panose="02010600030101010101" pitchFamily="2" charset="-122"/>
                <a:cs typeface="Times New Roman" panose="02020603050405020304" charset="0"/>
                <a:sym typeface="+mn-ea"/>
              </a:rPr>
              <a:t>以全新获得的自信表达</a:t>
            </a:r>
            <a:endParaRPr lang="zh-CN" altLang="en-US" sz="2400" dirty="0">
              <a:solidFill>
                <a:schemeClr val="tx1"/>
              </a:solidFill>
              <a:latin typeface="宋体" panose="02010600030101010101" pitchFamily="2" charset="-122"/>
              <a:ea typeface="宋体" panose="02010600030101010101" pitchFamily="2" charset="-122"/>
              <a:cs typeface="Times New Roman" panose="02020603050405020304" charset="0"/>
            </a:endParaRPr>
          </a:p>
          <a:p>
            <a:pPr marL="457200" indent="-457200">
              <a:lnSpc>
                <a:spcPct val="130000"/>
              </a:lnSpc>
              <a:buFont typeface="+mj-lt"/>
              <a:buAutoNum type="arabicPeriod"/>
            </a:pPr>
            <a:r>
              <a:rPr lang="zh-CN" altLang="en-US" sz="2400" dirty="0">
                <a:latin typeface="宋体" panose="02010600030101010101" pitchFamily="2" charset="-122"/>
                <a:ea typeface="宋体" panose="02010600030101010101" pitchFamily="2" charset="-122"/>
                <a:cs typeface="Times New Roman" panose="02020603050405020304" charset="0"/>
                <a:sym typeface="+mn-ea"/>
              </a:rPr>
              <a:t>积累丰富词汇</a:t>
            </a:r>
            <a:endParaRPr lang="zh-CN" altLang="en-US" sz="2400" dirty="0">
              <a:latin typeface="宋体" panose="02010600030101010101" pitchFamily="2" charset="-122"/>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descr="d615caf4-c265-48cb-875c-615c51a9bb1a"/>
          <p:cNvPicPr>
            <a:picLocks noChangeAspect="1"/>
          </p:cNvPicPr>
          <p:nvPr/>
        </p:nvPicPr>
        <p:blipFill>
          <a:blip r:embed="rId1"/>
          <a:stretch>
            <a:fillRect/>
          </a:stretch>
        </p:blipFill>
        <p:spPr>
          <a:xfrm>
            <a:off x="0" y="0"/>
            <a:ext cx="12192000" cy="6858000"/>
          </a:xfrm>
          <a:prstGeom prst="rect">
            <a:avLst/>
          </a:prstGeom>
        </p:spPr>
      </p:pic>
      <p:sp>
        <p:nvSpPr>
          <p:cNvPr id="157" name="标题 1"/>
          <p:cNvSpPr>
            <a:spLocks noGrp="1"/>
          </p:cNvSpPr>
          <p:nvPr>
            <p:custDataLst>
              <p:tags r:id="rId2"/>
            </p:custDataLst>
          </p:nvPr>
        </p:nvSpPr>
        <p:spPr>
          <a:xfrm>
            <a:off x="4373245" y="1458595"/>
            <a:ext cx="4006215" cy="1614170"/>
          </a:xfrm>
          <a:prstGeom prst="rect">
            <a:avLst/>
          </a:prstGeom>
        </p:spPr>
        <p:txBody>
          <a:bodyPr vert="horz" wrap="square" lIns="0" tIns="0" rIns="0" bIns="0" rtlCol="0" anchor="ctr">
            <a:norm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pPr algn="r"/>
            <a:r>
              <a:rPr lang="en-US" altLang="zh-CN" sz="7200" i="1">
                <a:solidFill>
                  <a:schemeClr val="tx1"/>
                </a:solidFill>
                <a:latin typeface="Calibri" panose="020F0502020204030204" charset="0"/>
                <a:cs typeface="Calibri" panose="020F0502020204030204" charset="0"/>
                <a:sym typeface="+mn-ea"/>
              </a:rPr>
              <a:t>Thank you!</a:t>
            </a:r>
            <a:endParaRPr lang="en-US" altLang="zh-CN" sz="7200" i="1">
              <a:solidFill>
                <a:schemeClr val="tx1"/>
              </a:solidFill>
              <a:latin typeface="Calibri" panose="020F0502020204030204" charset="0"/>
              <a:cs typeface="Calibri" panose="020F05020202040302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标题"/>
          <p:cNvSpPr>
            <a:spLocks noGrp="1"/>
          </p:cNvSpPr>
          <p:nvPr>
            <p:ph type="ctrTitle"/>
            <p:custDataLst>
              <p:tags r:id="rId2"/>
            </p:custDataLst>
          </p:nvPr>
        </p:nvSpPr>
        <p:spPr>
          <a:xfrm>
            <a:off x="1019175" y="845185"/>
            <a:ext cx="10153015" cy="2097405"/>
          </a:xfrm>
        </p:spPr>
        <p:txBody>
          <a:bodyPr>
            <a:noAutofit/>
          </a:bodyPr>
          <a:lstStyle/>
          <a:p>
            <a:r>
              <a:rPr lang="en-US" altLang="zh-CN" sz="4400" b="1" i="1">
                <a:latin typeface="Times New Roman" panose="02020603050405020304" charset="0"/>
                <a:cs typeface="Times New Roman" panose="02020603050405020304" charset="0"/>
                <a:sym typeface="+mn-ea"/>
              </a:rPr>
              <a:t>Effective Self-directed English Learning: </a:t>
            </a:r>
            <a:br>
              <a:rPr lang="en-US" altLang="zh-CN" sz="4400" b="1" i="1">
                <a:latin typeface="Times New Roman" panose="02020603050405020304" charset="0"/>
                <a:cs typeface="Times New Roman" panose="02020603050405020304" charset="0"/>
                <a:sym typeface="+mn-ea"/>
              </a:rPr>
            </a:br>
            <a:r>
              <a:rPr lang="en-US" altLang="zh-CN" sz="4400" b="1" i="1">
                <a:latin typeface="Times New Roman" panose="02020603050405020304" charset="0"/>
                <a:cs typeface="Times New Roman" panose="02020603050405020304" charset="0"/>
                <a:sym typeface="+mn-ea"/>
              </a:rPr>
              <a:t>My Experience</a:t>
            </a:r>
            <a:endParaRPr lang="en-US" altLang="zh-CN" sz="4400" b="1">
              <a:latin typeface="Times New Roman" panose="02020603050405020304" charset="0"/>
              <a:cs typeface="Times New Roman" panose="02020603050405020304" charset="0"/>
              <a:sym typeface="+mn-ea"/>
            </a:endParaRPr>
          </a:p>
        </p:txBody>
      </p:sp>
      <p:sp>
        <p:nvSpPr>
          <p:cNvPr id="6" name="副标题"/>
          <p:cNvSpPr>
            <a:spLocks noGrp="1"/>
          </p:cNvSpPr>
          <p:nvPr>
            <p:ph type="subTitle" idx="1"/>
            <p:custDataLst>
              <p:tags r:id="rId3"/>
            </p:custDataLst>
          </p:nvPr>
        </p:nvSpPr>
        <p:spPr>
          <a:xfrm>
            <a:off x="4726305" y="3046730"/>
            <a:ext cx="3472815" cy="972185"/>
          </a:xfrm>
        </p:spPr>
        <p:txBody>
          <a:bodyPr>
            <a:noAutofit/>
          </a:bodyPr>
          <a:lstStyle/>
          <a:p>
            <a:pPr algn="l"/>
            <a:r>
              <a:rPr lang="zh-CN" altLang="en-US" b="1" dirty="0">
                <a:latin typeface="华文楷体" panose="02010600040101010101" charset="-122"/>
                <a:ea typeface="华文楷体" panose="02010600040101010101" charset="-122"/>
                <a:cs typeface="华文楷体" panose="02010600040101010101" charset="-122"/>
                <a:sym typeface="+mn-ea"/>
              </a:rPr>
              <a:t>—杭州</a:t>
            </a:r>
            <a:r>
              <a:rPr lang="zh-CN" b="1" dirty="0">
                <a:latin typeface="华文楷体" panose="02010600040101010101" charset="-122"/>
                <a:ea typeface="华文楷体" panose="02010600040101010101" charset="-122"/>
                <a:cs typeface="华文楷体" panose="02010600040101010101" charset="-122"/>
                <a:sym typeface="+mn-ea"/>
              </a:rPr>
              <a:t>二模</a:t>
            </a:r>
            <a:r>
              <a:rPr lang="zh-CN" altLang="en-US" b="1" dirty="0">
                <a:latin typeface="华文楷体" panose="02010600040101010101" charset="-122"/>
                <a:ea typeface="华文楷体" panose="02010600040101010101" charset="-122"/>
                <a:cs typeface="华文楷体" panose="02010600040101010101" charset="-122"/>
                <a:sym typeface="+mn-ea"/>
              </a:rPr>
              <a:t>应用文</a:t>
            </a:r>
            <a:endParaRPr lang="zh-CN" altLang="en-US" b="1" dirty="0">
              <a:latin typeface="华文楷体" panose="02010600040101010101" charset="-122"/>
              <a:ea typeface="华文楷体" panose="02010600040101010101" charset="-122"/>
              <a:cs typeface="华文楷体" panose="02010600040101010101" charset="-122"/>
              <a:sym typeface="+mn-ea"/>
            </a:endParaRPr>
          </a:p>
          <a:p>
            <a:pPr algn="l"/>
            <a:r>
              <a:rPr lang="zh-CN" altLang="en-US">
                <a:latin typeface="华文楷体" panose="02010600040101010101" charset="-122"/>
                <a:ea typeface="华文楷体" panose="02010600040101010101" charset="-122"/>
                <a:cs typeface="华文楷体" panose="02010600040101010101" charset="-122"/>
                <a:sym typeface="+mn-ea"/>
              </a:rPr>
              <a:t>英语课外自主学习征文</a:t>
            </a:r>
            <a:endParaRPr lang="zh-CN" altLang="en-US" b="1" dirty="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custDataLst>
              <p:tags r:id="rId1"/>
            </p:custDataLst>
          </p:nvPr>
        </p:nvSpPr>
        <p:spPr>
          <a:xfrm flipH="1">
            <a:off x="69850" y="4135120"/>
            <a:ext cx="2864995" cy="95451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925" h="1307">
                <a:moveTo>
                  <a:pt x="525" y="0"/>
                </a:moveTo>
                <a:lnTo>
                  <a:pt x="3400" y="0"/>
                </a:lnTo>
                <a:cubicBezTo>
                  <a:pt x="3690" y="0"/>
                  <a:pt x="3925" y="235"/>
                  <a:pt x="3925" y="525"/>
                </a:cubicBezTo>
                <a:cubicBezTo>
                  <a:pt x="3925" y="815"/>
                  <a:pt x="3690" y="1050"/>
                  <a:pt x="3400" y="1050"/>
                </a:cubicBezTo>
                <a:lnTo>
                  <a:pt x="1039" y="1050"/>
                </a:lnTo>
                <a:lnTo>
                  <a:pt x="782" y="1307"/>
                </a:lnTo>
                <a:lnTo>
                  <a:pt x="782" y="1050"/>
                </a:lnTo>
                <a:lnTo>
                  <a:pt x="525" y="1050"/>
                </a:lnTo>
                <a:cubicBezTo>
                  <a:pt x="235" y="1050"/>
                  <a:pt x="0" y="815"/>
                  <a:pt x="0" y="525"/>
                </a:cubicBezTo>
                <a:cubicBezTo>
                  <a:pt x="0" y="235"/>
                  <a:pt x="235" y="0"/>
                  <a:pt x="525" y="0"/>
                </a:cubicBezTo>
                <a:close/>
              </a:path>
            </a:pathLst>
          </a:custGeom>
          <a:solidFill>
            <a:srgbClr val="FFFFFF">
              <a:alpha val="85000"/>
            </a:srgbClr>
          </a:solidFill>
          <a:ln>
            <a:solidFill>
              <a:schemeClr val="accent1">
                <a:alpha val="50000"/>
              </a:schemeClr>
            </a:solidFill>
          </a:ln>
          <a:effectLst>
            <a:outerShdw blurRad="63500" dist="508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144145" rIns="107950" bIns="288290" numCol="1" spcCol="0" rtlCol="0" fromWordArt="0" anchor="ctr" anchorCtr="0" forceAA="0" compatLnSpc="1">
            <a:noAutofit/>
          </a:bodyPr>
          <a:p>
            <a:pPr lvl="0" algn="ctr">
              <a:spcBef>
                <a:spcPct val="0"/>
              </a:spcBef>
              <a:spcAft>
                <a:spcPct val="0"/>
              </a:spcAft>
              <a:buClrTx/>
              <a:buSzTx/>
              <a:buFontTx/>
            </a:pPr>
            <a:r>
              <a:rPr lang="zh-CN" altLang="en-US" sz="2000" b="1" dirty="0">
                <a:solidFill>
                  <a:schemeClr val="accent1"/>
                </a:solidFill>
                <a:uFillTx/>
                <a:latin typeface="+mn-ea"/>
                <a:cs typeface="+mn-ea"/>
                <a:sym typeface="+mn-ea"/>
              </a:rPr>
              <a:t>Watch American TV Shows</a:t>
            </a:r>
            <a:endParaRPr lang="zh-CN" altLang="en-US" sz="2000" b="1" dirty="0">
              <a:solidFill>
                <a:schemeClr val="accent1"/>
              </a:solidFill>
              <a:uFillTx/>
              <a:latin typeface="+mn-ea"/>
              <a:cs typeface="+mn-ea"/>
              <a:sym typeface="+mn-ea"/>
            </a:endParaRPr>
          </a:p>
        </p:txBody>
      </p:sp>
      <p:sp>
        <p:nvSpPr>
          <p:cNvPr id="5" name="任意多边形 4"/>
          <p:cNvSpPr/>
          <p:nvPr>
            <p:custDataLst>
              <p:tags r:id="rId2"/>
            </p:custDataLst>
          </p:nvPr>
        </p:nvSpPr>
        <p:spPr>
          <a:xfrm flipH="1">
            <a:off x="8617366" y="4365167"/>
            <a:ext cx="2864995" cy="95451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925" h="1307">
                <a:moveTo>
                  <a:pt x="525" y="0"/>
                </a:moveTo>
                <a:lnTo>
                  <a:pt x="3400" y="0"/>
                </a:lnTo>
                <a:cubicBezTo>
                  <a:pt x="3690" y="0"/>
                  <a:pt x="3925" y="235"/>
                  <a:pt x="3925" y="525"/>
                </a:cubicBezTo>
                <a:cubicBezTo>
                  <a:pt x="3925" y="815"/>
                  <a:pt x="3690" y="1050"/>
                  <a:pt x="3400" y="1050"/>
                </a:cubicBezTo>
                <a:lnTo>
                  <a:pt x="1039" y="1050"/>
                </a:lnTo>
                <a:lnTo>
                  <a:pt x="782" y="1307"/>
                </a:lnTo>
                <a:lnTo>
                  <a:pt x="782" y="1050"/>
                </a:lnTo>
                <a:lnTo>
                  <a:pt x="525" y="1050"/>
                </a:lnTo>
                <a:cubicBezTo>
                  <a:pt x="235" y="1050"/>
                  <a:pt x="0" y="815"/>
                  <a:pt x="0" y="525"/>
                </a:cubicBezTo>
                <a:cubicBezTo>
                  <a:pt x="0" y="235"/>
                  <a:pt x="235" y="0"/>
                  <a:pt x="525" y="0"/>
                </a:cubicBezTo>
                <a:close/>
              </a:path>
            </a:pathLst>
          </a:custGeom>
          <a:solidFill>
            <a:srgbClr val="FFFFFF">
              <a:alpha val="80000"/>
            </a:srgbClr>
          </a:solidFill>
          <a:ln>
            <a:solidFill>
              <a:schemeClr val="accent1">
                <a:alpha val="50000"/>
              </a:schemeClr>
            </a:solidFill>
          </a:ln>
          <a:effectLst>
            <a:outerShdw blurRad="63500" dist="508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179705" rIns="107950" bIns="288290" numCol="1" spcCol="0" rtlCol="0" fromWordArt="0" anchor="ctr" anchorCtr="0" forceAA="0" compatLnSpc="1">
            <a:noAutofit/>
          </a:bodyPr>
          <a:p>
            <a:pPr lvl="0" algn="ctr">
              <a:spcBef>
                <a:spcPct val="0"/>
              </a:spcBef>
              <a:spcAft>
                <a:spcPct val="0"/>
              </a:spcAft>
              <a:buClrTx/>
              <a:buSzTx/>
              <a:buFontTx/>
            </a:pPr>
            <a:r>
              <a:rPr lang="zh-CN" altLang="en-US" sz="2000" b="1" dirty="0">
                <a:solidFill>
                  <a:schemeClr val="accent1"/>
                </a:solidFill>
                <a:uFillTx/>
                <a:latin typeface="+mn-ea"/>
                <a:cs typeface="+mn-ea"/>
                <a:sym typeface="+mn-ea"/>
              </a:rPr>
              <a:t>Use Vocabulary Apps</a:t>
            </a:r>
            <a:endParaRPr lang="zh-CN" altLang="en-US" sz="2000" b="1" dirty="0">
              <a:solidFill>
                <a:schemeClr val="accent1"/>
              </a:solidFill>
              <a:uFillTx/>
              <a:latin typeface="+mn-ea"/>
              <a:cs typeface="+mn-ea"/>
              <a:sym typeface="+mn-ea"/>
            </a:endParaRPr>
          </a:p>
        </p:txBody>
      </p:sp>
      <p:sp>
        <p:nvSpPr>
          <p:cNvPr id="6" name="任意多边形 5"/>
          <p:cNvSpPr/>
          <p:nvPr>
            <p:custDataLst>
              <p:tags r:id="rId3"/>
            </p:custDataLst>
          </p:nvPr>
        </p:nvSpPr>
        <p:spPr>
          <a:xfrm flipH="1">
            <a:off x="3419039" y="2477322"/>
            <a:ext cx="2992069" cy="704747"/>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8445" h="2302">
                <a:moveTo>
                  <a:pt x="900" y="0"/>
                </a:moveTo>
                <a:lnTo>
                  <a:pt x="7545" y="0"/>
                </a:lnTo>
                <a:cubicBezTo>
                  <a:pt x="8042" y="0"/>
                  <a:pt x="8445" y="403"/>
                  <a:pt x="8445" y="900"/>
                </a:cubicBezTo>
                <a:cubicBezTo>
                  <a:pt x="8445" y="1397"/>
                  <a:pt x="8042" y="1800"/>
                  <a:pt x="7545" y="1800"/>
                </a:cubicBezTo>
                <a:lnTo>
                  <a:pt x="2223" y="1800"/>
                </a:lnTo>
                <a:lnTo>
                  <a:pt x="1721" y="2302"/>
                </a:lnTo>
                <a:lnTo>
                  <a:pt x="1721" y="1800"/>
                </a:lnTo>
                <a:lnTo>
                  <a:pt x="900" y="1800"/>
                </a:lnTo>
                <a:cubicBezTo>
                  <a:pt x="403" y="1800"/>
                  <a:pt x="0" y="1397"/>
                  <a:pt x="0" y="900"/>
                </a:cubicBezTo>
                <a:cubicBezTo>
                  <a:pt x="0" y="403"/>
                  <a:pt x="403" y="0"/>
                  <a:pt x="900" y="0"/>
                </a:cubicBezTo>
                <a:close/>
              </a:path>
            </a:pathLst>
          </a:custGeom>
          <a:solidFill>
            <a:srgbClr val="FFFFFF">
              <a:alpha val="30000"/>
            </a:srgbClr>
          </a:solidFill>
          <a:ln>
            <a:solidFill>
              <a:schemeClr val="accent1">
                <a:alpha val="50000"/>
              </a:schemeClr>
            </a:solidFill>
          </a:ln>
          <a:effectLst>
            <a:outerShdw blurRad="50800" dist="381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144145" rIns="107950" bIns="179705" numCol="1" spcCol="0" rtlCol="0" fromWordArt="0" anchor="t" anchorCtr="0" forceAA="0" compatLnSpc="1">
            <a:noAutofit/>
          </a:bodyPr>
          <a:p>
            <a:pPr lvl="0" algn="ctr">
              <a:spcBef>
                <a:spcPct val="0"/>
              </a:spcBef>
              <a:spcAft>
                <a:spcPct val="0"/>
              </a:spcAft>
              <a:buClrTx/>
              <a:buSzTx/>
              <a:buFontTx/>
            </a:pPr>
            <a:r>
              <a:rPr lang="zh-CN" altLang="en-US" sz="1600" b="1" dirty="0">
                <a:solidFill>
                  <a:schemeClr val="accent1">
                    <a:lumMod val="60000"/>
                    <a:lumOff val="40000"/>
                  </a:schemeClr>
                </a:solidFill>
                <a:uFillTx/>
                <a:latin typeface="+mn-ea"/>
                <a:cs typeface="+mn-ea"/>
                <a:sym typeface="+mn-ea"/>
              </a:rPr>
              <a:t>Analyze English Podcasts</a:t>
            </a:r>
            <a:endParaRPr lang="zh-CN" altLang="en-US" sz="1600" b="1" dirty="0">
              <a:solidFill>
                <a:schemeClr val="accent1">
                  <a:lumMod val="60000"/>
                  <a:lumOff val="40000"/>
                </a:schemeClr>
              </a:solidFill>
              <a:uFillTx/>
              <a:latin typeface="+mn-ea"/>
              <a:cs typeface="+mn-ea"/>
              <a:sym typeface="+mn-ea"/>
            </a:endParaRPr>
          </a:p>
        </p:txBody>
      </p:sp>
      <p:sp>
        <p:nvSpPr>
          <p:cNvPr id="8" name="任意多边形 7"/>
          <p:cNvSpPr/>
          <p:nvPr>
            <p:custDataLst>
              <p:tags r:id="rId4"/>
            </p:custDataLst>
          </p:nvPr>
        </p:nvSpPr>
        <p:spPr>
          <a:xfrm>
            <a:off x="3121804" y="3263133"/>
            <a:ext cx="6407716" cy="1681167"/>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8445" h="2302">
                <a:moveTo>
                  <a:pt x="900" y="0"/>
                </a:moveTo>
                <a:lnTo>
                  <a:pt x="7545" y="0"/>
                </a:lnTo>
                <a:cubicBezTo>
                  <a:pt x="8042" y="0"/>
                  <a:pt x="8445" y="403"/>
                  <a:pt x="8445" y="900"/>
                </a:cubicBezTo>
                <a:cubicBezTo>
                  <a:pt x="8445" y="1397"/>
                  <a:pt x="8042" y="1800"/>
                  <a:pt x="7545" y="1800"/>
                </a:cubicBezTo>
                <a:lnTo>
                  <a:pt x="2223" y="1800"/>
                </a:lnTo>
                <a:lnTo>
                  <a:pt x="1721" y="2302"/>
                </a:lnTo>
                <a:lnTo>
                  <a:pt x="1721" y="1800"/>
                </a:lnTo>
                <a:lnTo>
                  <a:pt x="900" y="1800"/>
                </a:lnTo>
                <a:cubicBezTo>
                  <a:pt x="403" y="1800"/>
                  <a:pt x="0" y="1397"/>
                  <a:pt x="0" y="900"/>
                </a:cubicBezTo>
                <a:cubicBezTo>
                  <a:pt x="0" y="403"/>
                  <a:pt x="403" y="0"/>
                  <a:pt x="900" y="0"/>
                </a:cubicBezTo>
                <a:close/>
              </a:path>
            </a:pathLst>
          </a:custGeom>
          <a:gradFill>
            <a:gsLst>
              <a:gs pos="72000">
                <a:schemeClr val="accent1"/>
              </a:gs>
              <a:gs pos="0">
                <a:schemeClr val="accent1">
                  <a:lumMod val="90000"/>
                  <a:lumOff val="10000"/>
                </a:schemeClr>
              </a:gs>
            </a:gsLst>
            <a:path path="circle">
              <a:fillToRect r="100000" b="100000"/>
            </a:path>
            <a:tileRect l="-100000" t="-100000"/>
          </a:gradFill>
          <a:ln>
            <a:gradFill>
              <a:gsLst>
                <a:gs pos="0">
                  <a:srgbClr val="FFFFFF"/>
                </a:gs>
                <a:gs pos="100000">
                  <a:srgbClr val="FFFFFF"/>
                </a:gs>
                <a:gs pos="50000">
                  <a:schemeClr val="accent1">
                    <a:lumMod val="30000"/>
                    <a:lumOff val="70000"/>
                  </a:schemeClr>
                </a:gs>
              </a:gsLst>
              <a:lin ang="0" scaled="0"/>
            </a:gradFill>
          </a:ln>
          <a:effectLst>
            <a:outerShdw blurRad="63500" dist="50800" dir="5400000" algn="t" rotWithShape="0">
              <a:schemeClr val="accent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60045" tIns="0" rIns="360000" bIns="288290" numCol="1" spcCol="0" rtlCol="0" fromWordArt="0" anchor="ctr" anchorCtr="0" forceAA="0" compatLnSpc="1">
            <a:noAutofit/>
          </a:bodyPr>
          <a:p>
            <a:pPr lvl="0" algn="ctr">
              <a:spcBef>
                <a:spcPct val="0"/>
              </a:spcBef>
              <a:spcAft>
                <a:spcPct val="0"/>
              </a:spcAft>
              <a:buClrTx/>
              <a:buSzTx/>
              <a:buFontTx/>
            </a:pPr>
            <a:r>
              <a:rPr lang="zh-CN" altLang="en-US" sz="2400" b="1" dirty="0">
                <a:solidFill>
                  <a:srgbClr val="FFFFFF"/>
                </a:solidFill>
                <a:effectLst>
                  <a:outerShdw blurRad="50800" dist="38100" dir="5400000" algn="t" rotWithShape="0">
                    <a:schemeClr val="accent1">
                      <a:lumMod val="50000"/>
                      <a:alpha val="40000"/>
                    </a:schemeClr>
                  </a:outerShdw>
                </a:effectLst>
                <a:uFillTx/>
                <a:latin typeface="+mn-ea"/>
                <a:cs typeface="+mn-ea"/>
                <a:sym typeface="+mn-ea"/>
              </a:rPr>
              <a:t>How can we learn English after class</a:t>
            </a:r>
            <a:r>
              <a:rPr lang="en-US" altLang="zh-CN" sz="2400" b="1" dirty="0">
                <a:solidFill>
                  <a:srgbClr val="FFFFFF"/>
                </a:solidFill>
                <a:effectLst>
                  <a:outerShdw blurRad="50800" dist="38100" dir="5400000" algn="t" rotWithShape="0">
                    <a:schemeClr val="accent1">
                      <a:lumMod val="50000"/>
                      <a:alpha val="40000"/>
                    </a:schemeClr>
                  </a:outerShdw>
                </a:effectLst>
                <a:uFillTx/>
                <a:latin typeface="+mn-ea"/>
                <a:cs typeface="+mn-ea"/>
                <a:sym typeface="+mn-ea"/>
              </a:rPr>
              <a:t> effectively</a:t>
            </a:r>
            <a:r>
              <a:rPr lang="zh-CN" altLang="en-US" sz="2400" b="1" dirty="0">
                <a:solidFill>
                  <a:srgbClr val="FFFFFF"/>
                </a:solidFill>
                <a:effectLst>
                  <a:outerShdw blurRad="50800" dist="38100" dir="5400000" algn="t" rotWithShape="0">
                    <a:schemeClr val="accent1">
                      <a:lumMod val="50000"/>
                      <a:alpha val="40000"/>
                    </a:schemeClr>
                  </a:outerShdw>
                </a:effectLst>
                <a:uFillTx/>
                <a:latin typeface="+mn-ea"/>
                <a:cs typeface="+mn-ea"/>
                <a:sym typeface="+mn-ea"/>
              </a:rPr>
              <a:t>?</a:t>
            </a:r>
            <a:endParaRPr lang="zh-CN" altLang="en-US" sz="2400" b="1" dirty="0">
              <a:solidFill>
                <a:srgbClr val="FFFFFF"/>
              </a:solidFill>
              <a:effectLst>
                <a:outerShdw blurRad="50800" dist="38100" dir="5400000" algn="t" rotWithShape="0">
                  <a:schemeClr val="accent1">
                    <a:lumMod val="50000"/>
                    <a:alpha val="40000"/>
                  </a:schemeClr>
                </a:outerShdw>
              </a:effectLst>
              <a:uFillTx/>
              <a:latin typeface="+mn-ea"/>
              <a:cs typeface="+mn-ea"/>
              <a:sym typeface="+mn-ea"/>
            </a:endParaRPr>
          </a:p>
        </p:txBody>
      </p:sp>
      <p:sp>
        <p:nvSpPr>
          <p:cNvPr id="11" name="任意多边形 10"/>
          <p:cNvSpPr/>
          <p:nvPr>
            <p:custDataLst>
              <p:tags r:id="rId5"/>
            </p:custDataLst>
          </p:nvPr>
        </p:nvSpPr>
        <p:spPr>
          <a:xfrm>
            <a:off x="6871932" y="1955883"/>
            <a:ext cx="4480435" cy="1172873"/>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135" h="1606">
                <a:moveTo>
                  <a:pt x="559" y="0"/>
                </a:moveTo>
                <a:lnTo>
                  <a:pt x="5577" y="0"/>
                </a:lnTo>
                <a:cubicBezTo>
                  <a:pt x="5885" y="0"/>
                  <a:pt x="6135" y="250"/>
                  <a:pt x="6135" y="559"/>
                </a:cubicBezTo>
                <a:cubicBezTo>
                  <a:pt x="6135" y="867"/>
                  <a:pt x="5885" y="1117"/>
                  <a:pt x="5577" y="1117"/>
                </a:cubicBezTo>
                <a:lnTo>
                  <a:pt x="1817" y="1117"/>
                </a:lnTo>
                <a:lnTo>
                  <a:pt x="1328" y="1606"/>
                </a:lnTo>
                <a:lnTo>
                  <a:pt x="1328" y="1117"/>
                </a:lnTo>
                <a:lnTo>
                  <a:pt x="559" y="1117"/>
                </a:lnTo>
                <a:cubicBezTo>
                  <a:pt x="250" y="1117"/>
                  <a:pt x="0" y="867"/>
                  <a:pt x="0" y="559"/>
                </a:cubicBezTo>
                <a:cubicBezTo>
                  <a:pt x="0" y="250"/>
                  <a:pt x="250" y="0"/>
                  <a:pt x="559" y="0"/>
                </a:cubicBezTo>
                <a:close/>
              </a:path>
            </a:pathLst>
          </a:custGeom>
          <a:solidFill>
            <a:srgbClr val="FFFFFF">
              <a:alpha val="90000"/>
            </a:srgbClr>
          </a:solidFill>
          <a:ln>
            <a:solidFill>
              <a:schemeClr val="accent1">
                <a:lumMod val="40000"/>
                <a:lumOff val="60000"/>
              </a:schemeClr>
            </a:solidFill>
          </a:ln>
          <a:effectLst>
            <a:outerShdw blurRad="63500" dist="508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36195" rIns="107950" bIns="323850" numCol="1" spcCol="0" rtlCol="0" fromWordArt="0" anchor="ctr" anchorCtr="0" forceAA="0" compatLnSpc="1">
            <a:noAutofit/>
          </a:bodyPr>
          <a:p>
            <a:pPr lvl="0" algn="ctr">
              <a:spcBef>
                <a:spcPct val="0"/>
              </a:spcBef>
              <a:spcAft>
                <a:spcPct val="0"/>
              </a:spcAft>
              <a:buClrTx/>
              <a:buSzTx/>
              <a:buFontTx/>
            </a:pPr>
            <a:r>
              <a:rPr lang="zh-CN" altLang="en-US" sz="2400" b="1" dirty="0">
                <a:solidFill>
                  <a:schemeClr val="accent1">
                    <a:alpha val="85000"/>
                  </a:schemeClr>
                </a:solidFill>
                <a:uFillTx/>
                <a:latin typeface="+mn-ea"/>
                <a:cs typeface="+mn-ea"/>
                <a:sym typeface="+mn-ea"/>
              </a:rPr>
              <a:t>Read Original Novels</a:t>
            </a:r>
            <a:endParaRPr lang="zh-CN" altLang="en-US" sz="2400" b="1" dirty="0">
              <a:solidFill>
                <a:schemeClr val="accent1">
                  <a:alpha val="85000"/>
                </a:schemeClr>
              </a:solidFill>
              <a:uFillTx/>
              <a:latin typeface="+mn-ea"/>
              <a:cs typeface="+mn-ea"/>
              <a:sym typeface="+mn-ea"/>
            </a:endParaRPr>
          </a:p>
        </p:txBody>
      </p:sp>
      <p:sp>
        <p:nvSpPr>
          <p:cNvPr id="12" name="任意多边形 11"/>
          <p:cNvSpPr/>
          <p:nvPr>
            <p:custDataLst>
              <p:tags r:id="rId6"/>
            </p:custDataLst>
          </p:nvPr>
        </p:nvSpPr>
        <p:spPr>
          <a:xfrm>
            <a:off x="2265884" y="1544720"/>
            <a:ext cx="3191443" cy="907042"/>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8445" h="2302">
                <a:moveTo>
                  <a:pt x="900" y="0"/>
                </a:moveTo>
                <a:lnTo>
                  <a:pt x="7545" y="0"/>
                </a:lnTo>
                <a:cubicBezTo>
                  <a:pt x="8042" y="0"/>
                  <a:pt x="8445" y="403"/>
                  <a:pt x="8445" y="900"/>
                </a:cubicBezTo>
                <a:cubicBezTo>
                  <a:pt x="8445" y="1397"/>
                  <a:pt x="8042" y="1800"/>
                  <a:pt x="7545" y="1800"/>
                </a:cubicBezTo>
                <a:lnTo>
                  <a:pt x="2223" y="1800"/>
                </a:lnTo>
                <a:lnTo>
                  <a:pt x="1721" y="2302"/>
                </a:lnTo>
                <a:lnTo>
                  <a:pt x="1721" y="1800"/>
                </a:lnTo>
                <a:lnTo>
                  <a:pt x="900" y="1800"/>
                </a:lnTo>
                <a:cubicBezTo>
                  <a:pt x="403" y="1800"/>
                  <a:pt x="0" y="1397"/>
                  <a:pt x="0" y="900"/>
                </a:cubicBezTo>
                <a:cubicBezTo>
                  <a:pt x="0" y="403"/>
                  <a:pt x="403" y="0"/>
                  <a:pt x="900" y="0"/>
                </a:cubicBezTo>
                <a:close/>
              </a:path>
            </a:pathLst>
          </a:custGeom>
          <a:solidFill>
            <a:srgbClr val="FFFFFF">
              <a:alpha val="78000"/>
            </a:srgbClr>
          </a:solidFill>
          <a:ln>
            <a:solidFill>
              <a:schemeClr val="accent1">
                <a:alpha val="40000"/>
              </a:schemeClr>
            </a:solidFill>
          </a:ln>
          <a:effectLst>
            <a:outerShdw blurRad="635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71755" rIns="107950" bIns="252095" numCol="1" spcCol="0" rtlCol="0" fromWordArt="0" anchor="ctr" anchorCtr="0" forceAA="0" compatLnSpc="1">
            <a:noAutofit/>
          </a:bodyPr>
          <a:p>
            <a:pPr lvl="0" algn="ctr">
              <a:spcBef>
                <a:spcPct val="0"/>
              </a:spcBef>
              <a:spcAft>
                <a:spcPct val="0"/>
              </a:spcAft>
              <a:buClrTx/>
              <a:buSzTx/>
              <a:buFontTx/>
            </a:pPr>
            <a:r>
              <a:rPr lang="zh-CN" altLang="en-US" sz="1600" b="1">
                <a:solidFill>
                  <a:schemeClr val="accent1"/>
                </a:solidFill>
                <a:uFillTx/>
                <a:latin typeface="+mn-ea"/>
                <a:cs typeface="+mn-ea"/>
                <a:sym typeface="+mn-ea"/>
              </a:rPr>
              <a:t>Write English Blogs/Journals</a:t>
            </a:r>
            <a:endParaRPr lang="zh-CN" altLang="en-US" sz="1600" b="1">
              <a:solidFill>
                <a:schemeClr val="accent1"/>
              </a:solidFill>
              <a:uFillTx/>
              <a:latin typeface="+mn-ea"/>
              <a:cs typeface="+mn-ea"/>
              <a:sym typeface="+mn-ea"/>
            </a:endParaRPr>
          </a:p>
        </p:txBody>
      </p:sp>
      <p:sp>
        <p:nvSpPr>
          <p:cNvPr id="13" name="任意多边形 12"/>
          <p:cNvSpPr/>
          <p:nvPr>
            <p:custDataLst>
              <p:tags r:id="rId7"/>
            </p:custDataLst>
          </p:nvPr>
        </p:nvSpPr>
        <p:spPr>
          <a:xfrm>
            <a:off x="787012" y="2865115"/>
            <a:ext cx="2214292" cy="733229"/>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032" h="1004">
                <a:moveTo>
                  <a:pt x="392" y="0"/>
                </a:moveTo>
                <a:lnTo>
                  <a:pt x="2641" y="0"/>
                </a:lnTo>
                <a:cubicBezTo>
                  <a:pt x="2857" y="0"/>
                  <a:pt x="3032" y="175"/>
                  <a:pt x="3032" y="392"/>
                </a:cubicBezTo>
                <a:cubicBezTo>
                  <a:pt x="3032" y="608"/>
                  <a:pt x="2857" y="783"/>
                  <a:pt x="2641" y="783"/>
                </a:cubicBezTo>
                <a:lnTo>
                  <a:pt x="818" y="783"/>
                </a:lnTo>
                <a:lnTo>
                  <a:pt x="597" y="1004"/>
                </a:lnTo>
                <a:lnTo>
                  <a:pt x="597" y="783"/>
                </a:lnTo>
                <a:lnTo>
                  <a:pt x="392" y="783"/>
                </a:lnTo>
                <a:cubicBezTo>
                  <a:pt x="175" y="783"/>
                  <a:pt x="0" y="608"/>
                  <a:pt x="0" y="392"/>
                </a:cubicBezTo>
                <a:cubicBezTo>
                  <a:pt x="0" y="175"/>
                  <a:pt x="175" y="0"/>
                  <a:pt x="392" y="0"/>
                </a:cubicBezTo>
                <a:close/>
              </a:path>
            </a:pathLst>
          </a:custGeom>
          <a:solidFill>
            <a:srgbClr val="FFFFFF">
              <a:alpha val="20000"/>
            </a:srgbClr>
          </a:solidFill>
          <a:ln>
            <a:solidFill>
              <a:schemeClr val="accent1">
                <a:alpha val="50000"/>
              </a:schemeClr>
            </a:solidFill>
          </a:ln>
          <a:effectLst>
            <a:outerShdw blurRad="50800" dist="381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71755" rIns="107950" bIns="179705" numCol="1" spcCol="0" rtlCol="0" fromWordArt="0" anchor="ctr" anchorCtr="0" forceAA="0" compatLnSpc="1">
            <a:noAutofit/>
          </a:bodyPr>
          <a:p>
            <a:pPr lvl="0" algn="ctr">
              <a:spcBef>
                <a:spcPct val="0"/>
              </a:spcBef>
              <a:spcAft>
                <a:spcPct val="0"/>
              </a:spcAft>
              <a:buClrTx/>
              <a:buSzTx/>
              <a:buFontTx/>
            </a:pPr>
            <a:r>
              <a:rPr lang="zh-CN" altLang="en-US" sz="1600" b="1" dirty="0">
                <a:solidFill>
                  <a:schemeClr val="accent1">
                    <a:lumMod val="60000"/>
                    <a:lumOff val="40000"/>
                  </a:schemeClr>
                </a:solidFill>
                <a:uFillTx/>
                <a:latin typeface="+mn-ea"/>
                <a:cs typeface="+mn-ea"/>
                <a:sym typeface="+mn-ea"/>
              </a:rPr>
              <a:t>Online Language Exchange</a:t>
            </a:r>
            <a:endParaRPr lang="zh-CN" altLang="en-US" sz="1600" b="1" dirty="0">
              <a:solidFill>
                <a:schemeClr val="accent1">
                  <a:lumMod val="60000"/>
                  <a:lumOff val="40000"/>
                </a:schemeClr>
              </a:solidFill>
              <a:uFillTx/>
              <a:latin typeface="+mn-ea"/>
              <a:cs typeface="+mn-ea"/>
              <a:sym typeface="+mn-ea"/>
            </a:endParaRPr>
          </a:p>
        </p:txBody>
      </p:sp>
      <p:sp>
        <p:nvSpPr>
          <p:cNvPr id="14" name="任意多边形 13"/>
          <p:cNvSpPr/>
          <p:nvPr>
            <p:custDataLst>
              <p:tags r:id="rId8"/>
            </p:custDataLst>
          </p:nvPr>
        </p:nvSpPr>
        <p:spPr>
          <a:xfrm>
            <a:off x="9268800" y="5755672"/>
            <a:ext cx="2214292" cy="733229"/>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032" h="1004">
                <a:moveTo>
                  <a:pt x="392" y="0"/>
                </a:moveTo>
                <a:lnTo>
                  <a:pt x="2641" y="0"/>
                </a:lnTo>
                <a:cubicBezTo>
                  <a:pt x="2857" y="0"/>
                  <a:pt x="3032" y="175"/>
                  <a:pt x="3032" y="392"/>
                </a:cubicBezTo>
                <a:cubicBezTo>
                  <a:pt x="3032" y="608"/>
                  <a:pt x="2857" y="783"/>
                  <a:pt x="2641" y="783"/>
                </a:cubicBezTo>
                <a:lnTo>
                  <a:pt x="818" y="783"/>
                </a:lnTo>
                <a:lnTo>
                  <a:pt x="597" y="1004"/>
                </a:lnTo>
                <a:lnTo>
                  <a:pt x="597" y="783"/>
                </a:lnTo>
                <a:lnTo>
                  <a:pt x="392" y="783"/>
                </a:lnTo>
                <a:cubicBezTo>
                  <a:pt x="175" y="783"/>
                  <a:pt x="0" y="608"/>
                  <a:pt x="0" y="392"/>
                </a:cubicBezTo>
                <a:cubicBezTo>
                  <a:pt x="0" y="175"/>
                  <a:pt x="175" y="0"/>
                  <a:pt x="392" y="0"/>
                </a:cubicBezTo>
                <a:close/>
              </a:path>
            </a:pathLst>
          </a:custGeom>
          <a:solidFill>
            <a:srgbClr val="FFFFFF">
              <a:alpha val="20000"/>
            </a:srgbClr>
          </a:solidFill>
          <a:ln>
            <a:solidFill>
              <a:schemeClr val="accent1">
                <a:alpha val="50000"/>
              </a:schemeClr>
            </a:solidFill>
          </a:ln>
          <a:effectLst>
            <a:outerShdw blurRad="50800" dist="381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71755" rIns="107950" bIns="215900" numCol="1" spcCol="0" rtlCol="0" fromWordArt="0" anchor="ctr" anchorCtr="0" forceAA="0" compatLnSpc="1">
            <a:noAutofit/>
          </a:bodyPr>
          <a:p>
            <a:pPr lvl="0" algn="ctr">
              <a:spcBef>
                <a:spcPct val="0"/>
              </a:spcBef>
              <a:spcAft>
                <a:spcPct val="0"/>
              </a:spcAft>
              <a:buClrTx/>
              <a:buSzTx/>
              <a:buFontTx/>
            </a:pPr>
            <a:r>
              <a:rPr lang="en-US" altLang="zh-CN" sz="2800" b="1" dirty="0">
                <a:solidFill>
                  <a:schemeClr val="accent1">
                    <a:lumMod val="60000"/>
                    <a:lumOff val="40000"/>
                  </a:schemeClr>
                </a:solidFill>
                <a:uFillTx/>
                <a:latin typeface="+mn-ea"/>
                <a:cs typeface="+mn-ea"/>
                <a:sym typeface="+mn-ea"/>
              </a:rPr>
              <a:t>...</a:t>
            </a:r>
            <a:endParaRPr lang="en-US" altLang="zh-CN" sz="2800" b="1" dirty="0">
              <a:solidFill>
                <a:schemeClr val="accent1">
                  <a:lumMod val="60000"/>
                  <a:lumOff val="40000"/>
                </a:schemeClr>
              </a:solidFill>
              <a:uFillTx/>
              <a:latin typeface="+mn-ea"/>
              <a:cs typeface="+mn-ea"/>
              <a:sym typeface="+mn-ea"/>
            </a:endParaRPr>
          </a:p>
        </p:txBody>
      </p:sp>
      <p:sp>
        <p:nvSpPr>
          <p:cNvPr id="18" name="任意多边形 17"/>
          <p:cNvSpPr/>
          <p:nvPr>
            <p:custDataLst>
              <p:tags r:id="rId9"/>
            </p:custDataLst>
          </p:nvPr>
        </p:nvSpPr>
        <p:spPr>
          <a:xfrm>
            <a:off x="10126181" y="3317906"/>
            <a:ext cx="2088679" cy="720813"/>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860" h="987">
                <a:moveTo>
                  <a:pt x="398" y="0"/>
                </a:moveTo>
                <a:lnTo>
                  <a:pt x="2463" y="0"/>
                </a:lnTo>
                <a:cubicBezTo>
                  <a:pt x="2682" y="0"/>
                  <a:pt x="2860" y="178"/>
                  <a:pt x="2860" y="398"/>
                </a:cubicBezTo>
                <a:cubicBezTo>
                  <a:pt x="2860" y="617"/>
                  <a:pt x="2682" y="795"/>
                  <a:pt x="2463" y="795"/>
                </a:cubicBezTo>
                <a:lnTo>
                  <a:pt x="774" y="795"/>
                </a:lnTo>
                <a:lnTo>
                  <a:pt x="582" y="987"/>
                </a:lnTo>
                <a:lnTo>
                  <a:pt x="582" y="795"/>
                </a:lnTo>
                <a:lnTo>
                  <a:pt x="398" y="795"/>
                </a:lnTo>
                <a:cubicBezTo>
                  <a:pt x="178" y="795"/>
                  <a:pt x="0" y="617"/>
                  <a:pt x="0" y="398"/>
                </a:cubicBezTo>
                <a:cubicBezTo>
                  <a:pt x="0" y="178"/>
                  <a:pt x="178" y="0"/>
                  <a:pt x="398" y="0"/>
                </a:cubicBezTo>
                <a:close/>
              </a:path>
            </a:pathLst>
          </a:custGeom>
          <a:solidFill>
            <a:srgbClr val="FFFFFF">
              <a:alpha val="20000"/>
            </a:srgbClr>
          </a:solidFill>
          <a:ln>
            <a:solidFill>
              <a:schemeClr val="accent1">
                <a:alpha val="50000"/>
              </a:schemeClr>
            </a:solidFill>
          </a:ln>
          <a:effectLst>
            <a:outerShdw blurRad="50800" dist="381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71755" rIns="107950" bIns="179705" numCol="1" spcCol="0" rtlCol="0" fromWordArt="0" anchor="ctr" anchorCtr="0" forceAA="0" compatLnSpc="1">
            <a:noAutofit/>
          </a:bodyPr>
          <a:p>
            <a:pPr lvl="0" algn="ctr">
              <a:spcBef>
                <a:spcPct val="0"/>
              </a:spcBef>
              <a:spcAft>
                <a:spcPct val="0"/>
              </a:spcAft>
              <a:buClrTx/>
              <a:buSzTx/>
              <a:buFontTx/>
            </a:pPr>
            <a:r>
              <a:rPr lang="zh-CN" altLang="en-US" b="1">
                <a:solidFill>
                  <a:schemeClr val="accent1">
                    <a:lumMod val="60000"/>
                    <a:lumOff val="40000"/>
                  </a:schemeClr>
                </a:solidFill>
                <a:uFillTx/>
                <a:latin typeface="+mn-ea"/>
                <a:cs typeface="+mn-ea"/>
                <a:sym typeface="+mn-ea"/>
              </a:rPr>
              <a:t>Sing English Songs</a:t>
            </a:r>
            <a:endParaRPr lang="zh-CN" altLang="en-US" b="1">
              <a:solidFill>
                <a:schemeClr val="accent1">
                  <a:lumMod val="60000"/>
                  <a:lumOff val="40000"/>
                </a:schemeClr>
              </a:solidFill>
              <a:uFillTx/>
              <a:latin typeface="+mn-ea"/>
              <a:cs typeface="+mn-ea"/>
              <a:sym typeface="+mn-ea"/>
            </a:endParaRPr>
          </a:p>
        </p:txBody>
      </p:sp>
      <p:sp>
        <p:nvSpPr>
          <p:cNvPr id="19" name="任意多边形 18"/>
          <p:cNvSpPr/>
          <p:nvPr>
            <p:custDataLst>
              <p:tags r:id="rId10"/>
            </p:custDataLst>
          </p:nvPr>
        </p:nvSpPr>
        <p:spPr>
          <a:xfrm>
            <a:off x="2343297" y="5253220"/>
            <a:ext cx="2214292" cy="733229"/>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3032" h="1004">
                <a:moveTo>
                  <a:pt x="392" y="0"/>
                </a:moveTo>
                <a:lnTo>
                  <a:pt x="2641" y="0"/>
                </a:lnTo>
                <a:cubicBezTo>
                  <a:pt x="2857" y="0"/>
                  <a:pt x="3032" y="175"/>
                  <a:pt x="3032" y="392"/>
                </a:cubicBezTo>
                <a:cubicBezTo>
                  <a:pt x="3032" y="608"/>
                  <a:pt x="2857" y="783"/>
                  <a:pt x="2641" y="783"/>
                </a:cubicBezTo>
                <a:lnTo>
                  <a:pt x="818" y="783"/>
                </a:lnTo>
                <a:lnTo>
                  <a:pt x="597" y="1004"/>
                </a:lnTo>
                <a:lnTo>
                  <a:pt x="597" y="783"/>
                </a:lnTo>
                <a:lnTo>
                  <a:pt x="392" y="783"/>
                </a:lnTo>
                <a:cubicBezTo>
                  <a:pt x="175" y="783"/>
                  <a:pt x="0" y="608"/>
                  <a:pt x="0" y="392"/>
                </a:cubicBezTo>
                <a:cubicBezTo>
                  <a:pt x="0" y="175"/>
                  <a:pt x="175" y="0"/>
                  <a:pt x="392" y="0"/>
                </a:cubicBezTo>
                <a:close/>
              </a:path>
            </a:pathLst>
          </a:custGeom>
          <a:solidFill>
            <a:srgbClr val="FFFFFF">
              <a:alpha val="30000"/>
            </a:srgbClr>
          </a:solidFill>
          <a:ln>
            <a:solidFill>
              <a:schemeClr val="accent1">
                <a:alpha val="50000"/>
              </a:schemeClr>
            </a:solidFill>
          </a:ln>
          <a:effectLst>
            <a:outerShdw blurRad="635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71755" rIns="107950" bIns="215900" numCol="1" spcCol="0" rtlCol="0" fromWordArt="0" anchor="ctr" anchorCtr="0" forceAA="0" compatLnSpc="1">
            <a:noAutofit/>
          </a:bodyPr>
          <a:p>
            <a:pPr lvl="0" algn="ctr">
              <a:spcBef>
                <a:spcPct val="0"/>
              </a:spcBef>
              <a:spcAft>
                <a:spcPct val="0"/>
              </a:spcAft>
              <a:buClrTx/>
              <a:buSzTx/>
              <a:buFontTx/>
            </a:pPr>
            <a:r>
              <a:rPr lang="zh-CN" altLang="en-US" sz="1600" b="1" dirty="0">
                <a:solidFill>
                  <a:schemeClr val="accent1">
                    <a:lumMod val="60000"/>
                    <a:lumOff val="40000"/>
                  </a:schemeClr>
                </a:solidFill>
                <a:uFillTx/>
                <a:latin typeface="+mn-ea"/>
                <a:cs typeface="+mn-ea"/>
                <a:sym typeface="+mn-ea"/>
              </a:rPr>
              <a:t>AI Speaking Coach</a:t>
            </a:r>
            <a:endParaRPr lang="zh-CN" altLang="en-US" sz="1600" b="1" dirty="0">
              <a:solidFill>
                <a:schemeClr val="accent1">
                  <a:lumMod val="60000"/>
                  <a:lumOff val="40000"/>
                </a:schemeClr>
              </a:solidFill>
              <a:uFillTx/>
              <a:latin typeface="+mn-ea"/>
              <a:cs typeface="+mn-ea"/>
              <a:sym typeface="+mn-ea"/>
            </a:endParaRPr>
          </a:p>
        </p:txBody>
      </p:sp>
      <p:sp>
        <p:nvSpPr>
          <p:cNvPr id="20" name="任意多边形 19"/>
          <p:cNvSpPr/>
          <p:nvPr>
            <p:custDataLst>
              <p:tags r:id="rId11"/>
            </p:custDataLst>
          </p:nvPr>
        </p:nvSpPr>
        <p:spPr>
          <a:xfrm>
            <a:off x="3527125" y="5711123"/>
            <a:ext cx="3447781" cy="869066"/>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721" h="1190">
                <a:moveTo>
                  <a:pt x="445" y="0"/>
                </a:moveTo>
                <a:lnTo>
                  <a:pt x="4276" y="0"/>
                </a:lnTo>
                <a:cubicBezTo>
                  <a:pt x="4522" y="0"/>
                  <a:pt x="4721" y="199"/>
                  <a:pt x="4721" y="445"/>
                </a:cubicBezTo>
                <a:cubicBezTo>
                  <a:pt x="4721" y="691"/>
                  <a:pt x="4522" y="890"/>
                  <a:pt x="4276" y="890"/>
                </a:cubicBezTo>
                <a:lnTo>
                  <a:pt x="1213" y="890"/>
                </a:lnTo>
                <a:lnTo>
                  <a:pt x="913" y="1190"/>
                </a:lnTo>
                <a:lnTo>
                  <a:pt x="913" y="890"/>
                </a:lnTo>
                <a:lnTo>
                  <a:pt x="445" y="890"/>
                </a:lnTo>
                <a:cubicBezTo>
                  <a:pt x="199" y="890"/>
                  <a:pt x="0" y="691"/>
                  <a:pt x="0" y="445"/>
                </a:cubicBezTo>
                <a:cubicBezTo>
                  <a:pt x="0" y="199"/>
                  <a:pt x="199" y="0"/>
                  <a:pt x="445" y="0"/>
                </a:cubicBezTo>
                <a:close/>
              </a:path>
            </a:pathLst>
          </a:custGeom>
          <a:solidFill>
            <a:srgbClr val="FFFFFF"/>
          </a:solidFill>
          <a:ln>
            <a:solidFill>
              <a:schemeClr val="accent1">
                <a:alpha val="50000"/>
              </a:schemeClr>
            </a:solidFill>
          </a:ln>
          <a:effectLst>
            <a:outerShdw blurRad="63500" dist="508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107950" rIns="107950" bIns="288290" numCol="1" spcCol="0" rtlCol="0" fromWordArt="0" anchor="ctr" anchorCtr="0" forceAA="0" compatLnSpc="1">
            <a:noAutofit/>
          </a:bodyPr>
          <a:p>
            <a:pPr lvl="0" algn="ctr">
              <a:spcBef>
                <a:spcPct val="0"/>
              </a:spcBef>
              <a:spcAft>
                <a:spcPct val="0"/>
              </a:spcAft>
              <a:buClrTx/>
              <a:buSzTx/>
              <a:buFontTx/>
            </a:pPr>
            <a:r>
              <a:rPr lang="zh-CN" altLang="en-US" sz="2000" b="1" dirty="0">
                <a:solidFill>
                  <a:schemeClr val="accent1"/>
                </a:solidFill>
                <a:uFillTx/>
                <a:latin typeface="+mn-ea"/>
                <a:cs typeface="+mn-ea"/>
                <a:sym typeface="+mn-ea"/>
              </a:rPr>
              <a:t>Join English Salons</a:t>
            </a:r>
            <a:endParaRPr lang="zh-CN" altLang="en-US" sz="2000" b="1" dirty="0">
              <a:solidFill>
                <a:schemeClr val="accent1"/>
              </a:solidFill>
              <a:uFillTx/>
              <a:latin typeface="+mn-ea"/>
              <a:cs typeface="+mn-ea"/>
              <a:sym typeface="+mn-ea"/>
            </a:endParaRPr>
          </a:p>
        </p:txBody>
      </p:sp>
      <p:sp>
        <p:nvSpPr>
          <p:cNvPr id="21" name="任意多边形 20"/>
          <p:cNvSpPr/>
          <p:nvPr>
            <p:custDataLst>
              <p:tags r:id="rId12"/>
            </p:custDataLst>
          </p:nvPr>
        </p:nvSpPr>
        <p:spPr>
          <a:xfrm flipH="1">
            <a:off x="4948555" y="4997450"/>
            <a:ext cx="3669030" cy="70485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8445" h="2302">
                <a:moveTo>
                  <a:pt x="900" y="0"/>
                </a:moveTo>
                <a:lnTo>
                  <a:pt x="7545" y="0"/>
                </a:lnTo>
                <a:cubicBezTo>
                  <a:pt x="8042" y="0"/>
                  <a:pt x="8445" y="403"/>
                  <a:pt x="8445" y="900"/>
                </a:cubicBezTo>
                <a:cubicBezTo>
                  <a:pt x="8445" y="1397"/>
                  <a:pt x="8042" y="1800"/>
                  <a:pt x="7545" y="1800"/>
                </a:cubicBezTo>
                <a:lnTo>
                  <a:pt x="2223" y="1800"/>
                </a:lnTo>
                <a:lnTo>
                  <a:pt x="1721" y="2302"/>
                </a:lnTo>
                <a:lnTo>
                  <a:pt x="1721" y="1800"/>
                </a:lnTo>
                <a:lnTo>
                  <a:pt x="900" y="1800"/>
                </a:lnTo>
                <a:cubicBezTo>
                  <a:pt x="403" y="1800"/>
                  <a:pt x="0" y="1397"/>
                  <a:pt x="0" y="900"/>
                </a:cubicBezTo>
                <a:cubicBezTo>
                  <a:pt x="0" y="403"/>
                  <a:pt x="403" y="0"/>
                  <a:pt x="900" y="0"/>
                </a:cubicBezTo>
                <a:close/>
              </a:path>
            </a:pathLst>
          </a:custGeom>
          <a:solidFill>
            <a:srgbClr val="FFFFFF">
              <a:alpha val="30000"/>
            </a:srgbClr>
          </a:solidFill>
          <a:ln>
            <a:solidFill>
              <a:schemeClr val="accent1">
                <a:alpha val="50000"/>
              </a:schemeClr>
            </a:solidFill>
          </a:ln>
          <a:effectLst>
            <a:outerShdw blurRad="50800" dist="381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07950" tIns="144145" rIns="107950" bIns="179705" numCol="1" spcCol="0" rtlCol="0" fromWordArt="0" anchor="t" anchorCtr="0" forceAA="0" compatLnSpc="1">
            <a:noAutofit/>
          </a:bodyPr>
          <a:p>
            <a:pPr lvl="0" algn="ctr">
              <a:spcBef>
                <a:spcPct val="0"/>
              </a:spcBef>
              <a:spcAft>
                <a:spcPct val="0"/>
              </a:spcAft>
              <a:buClrTx/>
              <a:buSzTx/>
              <a:buFontTx/>
            </a:pPr>
            <a:r>
              <a:rPr lang="zh-CN" altLang="en-US" sz="2000" b="1" dirty="0">
                <a:solidFill>
                  <a:schemeClr val="accent1">
                    <a:lumMod val="60000"/>
                    <a:lumOff val="40000"/>
                  </a:schemeClr>
                </a:solidFill>
                <a:uFillTx/>
                <a:latin typeface="+mn-ea"/>
                <a:cs typeface="+mn-ea"/>
                <a:sym typeface="+mn-ea"/>
              </a:rPr>
              <a:t>Gamified Learning Apps</a:t>
            </a:r>
            <a:endParaRPr lang="zh-CN" altLang="en-US" sz="2000" b="1" dirty="0">
              <a:solidFill>
                <a:schemeClr val="accent1">
                  <a:lumMod val="60000"/>
                  <a:lumOff val="40000"/>
                </a:schemeClr>
              </a:solidFill>
              <a:uFillTx/>
              <a:latin typeface="+mn-ea"/>
              <a:cs typeface="+mn-ea"/>
              <a:sym typeface="+mn-ea"/>
            </a:endParaRPr>
          </a:p>
        </p:txBody>
      </p:sp>
      <p:sp>
        <p:nvSpPr>
          <p:cNvPr id="22" name="文本框 21"/>
          <p:cNvSpPr txBox="1"/>
          <p:nvPr>
            <p:custDataLst>
              <p:tags r:id="rId13"/>
            </p:custDataLst>
          </p:nvPr>
        </p:nvSpPr>
        <p:spPr>
          <a:xfrm>
            <a:off x="119380" y="116840"/>
            <a:ext cx="261048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pic>
        <p:nvPicPr>
          <p:cNvPr id="2" name="图片 1"/>
          <p:cNvPicPr>
            <a:picLocks noChangeAspect="1"/>
          </p:cNvPicPr>
          <p:nvPr/>
        </p:nvPicPr>
        <p:blipFill>
          <a:blip r:embed="rId14"/>
          <a:stretch>
            <a:fillRect/>
          </a:stretch>
        </p:blipFill>
        <p:spPr>
          <a:xfrm>
            <a:off x="9606915" y="90170"/>
            <a:ext cx="1876425" cy="1676400"/>
          </a:xfrm>
          <a:prstGeom prst="rect">
            <a:avLst/>
          </a:prstGeom>
        </p:spPr>
      </p:pic>
    </p:spTree>
    <p:custDataLst>
      <p:tags r:id="rId1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1" grpId="0" animBg="1"/>
      <p:bldP spid="6" grpId="0" animBg="1"/>
      <p:bldP spid="13" grpId="0" animBg="1"/>
      <p:bldP spid="18" grpId="0" animBg="1"/>
      <p:bldP spid="5" grpId="0" animBg="1"/>
      <p:bldP spid="21" grpId="0" animBg="1"/>
      <p:bldP spid="3" grpId="0" animBg="1"/>
      <p:bldP spid="19" grpId="0" animBg="1"/>
      <p:bldP spid="20"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idx="1"/>
          </p:nvPr>
        </p:nvSpPr>
        <p:spPr>
          <a:xfrm>
            <a:off x="244475" y="1811020"/>
            <a:ext cx="11817985" cy="3842385"/>
          </a:xfrm>
          <a:ln>
            <a:solidFill>
              <a:schemeClr val="tx1"/>
            </a:solidFill>
          </a:ln>
        </p:spPr>
        <p:txBody>
          <a:bodyPr>
            <a:noAutofit/>
          </a:bodyPr>
          <a:lstStyle/>
          <a:p>
            <a:r>
              <a:rPr lang="en-US" altLang="zh-CN" sz="3600" b="1" i="1">
                <a:solidFill>
                  <a:schemeClr val="tx1"/>
                </a:solidFill>
                <a:latin typeface="Times New Roman" panose="02020603050405020304" charset="0"/>
                <a:ea typeface="+mn-ea"/>
                <a:cs typeface="Times New Roman" panose="02020603050405020304" charset="0"/>
                <a:sym typeface="+mn-ea"/>
              </a:rPr>
              <a:t>Possible difficulties:</a:t>
            </a:r>
            <a:endParaRPr lang="en-US" altLang="zh-CN" sz="3600" b="1" i="1">
              <a:solidFill>
                <a:schemeClr val="tx1"/>
              </a:solidFill>
              <a:latin typeface="Times New Roman" panose="02020603050405020304" charset="0"/>
              <a:ea typeface="+mn-ea"/>
              <a:cs typeface="Times New Roman" panose="02020603050405020304" charset="0"/>
            </a:endParaRPr>
          </a:p>
          <a:p>
            <a:r>
              <a:rPr lang="en-US" altLang="zh-CN" sz="3200">
                <a:solidFill>
                  <a:schemeClr val="tx1"/>
                </a:solidFill>
                <a:latin typeface="Times New Roman" panose="02020603050405020304" charset="0"/>
                <a:ea typeface="+mn-ea"/>
                <a:cs typeface="Times New Roman" panose="02020603050405020304" charset="0"/>
                <a:sym typeface="+mn-ea"/>
              </a:rPr>
              <a:t>1.</a:t>
            </a:r>
            <a:r>
              <a:rPr lang="en-US" sz="3200">
                <a:solidFill>
                  <a:schemeClr val="tx1"/>
                </a:solidFill>
                <a:latin typeface="Times New Roman" panose="02020603050405020304" charset="0"/>
                <a:ea typeface="+mn-ea"/>
                <a:cs typeface="Times New Roman" panose="02020603050405020304" charset="0"/>
                <a:sym typeface="+mn-ea"/>
              </a:rPr>
              <a:t>unknown of the </a:t>
            </a:r>
            <a:r>
              <a:rPr lang="en-US" sz="3200">
                <a:solidFill>
                  <a:schemeClr val="tx1"/>
                </a:solidFill>
                <a:latin typeface="Times New Roman" panose="02020603050405020304" charset="0"/>
                <a:cs typeface="Times New Roman" panose="02020603050405020304" charset="0"/>
                <a:sym typeface="+mn-ea"/>
              </a:rPr>
              <a:t>specific autonomous English learning technique</a:t>
            </a:r>
            <a:endParaRPr lang="en-US" altLang="zh-CN" sz="3200">
              <a:solidFill>
                <a:schemeClr val="tx1"/>
              </a:solidFill>
              <a:latin typeface="Times New Roman" panose="02020603050405020304" charset="0"/>
              <a:ea typeface="+mn-ea"/>
              <a:cs typeface="Times New Roman" panose="02020603050405020304" charset="0"/>
            </a:endParaRPr>
          </a:p>
          <a:p>
            <a:r>
              <a:rPr lang="en-US" altLang="zh-CN" sz="3200">
                <a:solidFill>
                  <a:schemeClr val="tx1"/>
                </a:solidFill>
                <a:latin typeface="Times New Roman" panose="02020603050405020304" charset="0"/>
                <a:ea typeface="+mn-ea"/>
                <a:cs typeface="Times New Roman" panose="02020603050405020304" charset="0"/>
                <a:sym typeface="+mn-ea"/>
              </a:rPr>
              <a:t>2.</a:t>
            </a:r>
            <a:r>
              <a:rPr lang="en-US" sz="3200">
                <a:solidFill>
                  <a:schemeClr val="tx1"/>
                </a:solidFill>
                <a:latin typeface="Times New Roman" panose="02020603050405020304" charset="0"/>
                <a:cs typeface="Times New Roman" panose="02020603050405020304" charset="0"/>
                <a:sym typeface="+mn-ea"/>
              </a:rPr>
              <a:t>unknown of the exact related progress and improvements afterwards </a:t>
            </a:r>
            <a:endParaRPr lang="en-US" altLang="zh-CN" sz="3200">
              <a:solidFill>
                <a:schemeClr val="tx1"/>
              </a:solidFill>
              <a:latin typeface="Times New Roman" panose="02020603050405020304" charset="0"/>
              <a:ea typeface="+mn-ea"/>
              <a:cs typeface="Times New Roman" panose="02020603050405020304" charset="0"/>
            </a:endParaRPr>
          </a:p>
          <a:p>
            <a:r>
              <a:rPr lang="en-US" altLang="zh-CN" sz="3200">
                <a:solidFill>
                  <a:schemeClr val="tx1"/>
                </a:solidFill>
                <a:latin typeface="Times New Roman" panose="02020603050405020304" charset="0"/>
                <a:cs typeface="Times New Roman" panose="02020603050405020304" charset="0"/>
                <a:sym typeface="+mn-ea"/>
              </a:rPr>
              <a:t>3.How to present the learning experience logically</a:t>
            </a:r>
            <a:endParaRPr lang="en-US" altLang="zh-CN" sz="3200">
              <a:solidFill>
                <a:schemeClr val="tx1"/>
              </a:solidFill>
              <a:latin typeface="Times New Roman" panose="02020603050405020304" charset="0"/>
              <a:cs typeface="Times New Roman" panose="02020603050405020304" charset="0"/>
              <a:sym typeface="+mn-ea"/>
            </a:endParaRPr>
          </a:p>
          <a:p>
            <a:r>
              <a:rPr lang="en-US" altLang="zh-CN" sz="3200">
                <a:solidFill>
                  <a:schemeClr val="tx1"/>
                </a:solidFill>
                <a:latin typeface="Times New Roman" panose="02020603050405020304" charset="0"/>
                <a:ea typeface="+mn-ea"/>
                <a:cs typeface="Times New Roman" panose="02020603050405020304" charset="0"/>
              </a:rPr>
              <a:t>4.</a:t>
            </a:r>
            <a:r>
              <a:rPr lang="en-US" altLang="zh-CN" sz="3200">
                <a:solidFill>
                  <a:schemeClr val="tx1"/>
                </a:solidFill>
                <a:latin typeface="Times New Roman" panose="02020603050405020304" charset="0"/>
                <a:cs typeface="Times New Roman" panose="02020603050405020304" charset="0"/>
                <a:sym typeface="+mn-ea"/>
              </a:rPr>
              <a:t>How to write a good ending to this writing</a:t>
            </a:r>
            <a:endParaRPr lang="en-US" altLang="zh-CN" sz="3200">
              <a:solidFill>
                <a:schemeClr val="tx1"/>
              </a:solidFill>
              <a:latin typeface="Times New Roman" panose="02020603050405020304" charset="0"/>
              <a:cs typeface="Times New Roman" panose="02020603050405020304" charset="0"/>
              <a:sym typeface="+mn-ea"/>
            </a:endParaRPr>
          </a:p>
          <a:p>
            <a:r>
              <a:rPr lang="en-US" altLang="zh-CN" sz="3600" b="1">
                <a:solidFill>
                  <a:schemeClr val="tx1"/>
                </a:solidFill>
                <a:latin typeface="Times New Roman" panose="02020603050405020304" charset="0"/>
                <a:ea typeface="+mn-ea"/>
                <a:cs typeface="Times New Roman" panose="02020603050405020304" charset="0"/>
              </a:rPr>
              <a:t>...</a:t>
            </a:r>
            <a:endParaRPr lang="en-US" altLang="zh-CN" sz="3600" b="1">
              <a:solidFill>
                <a:schemeClr val="tx1"/>
              </a:solidFill>
              <a:latin typeface="Times New Roman" panose="02020603050405020304" charset="0"/>
              <a:ea typeface="+mn-ea"/>
              <a:cs typeface="Times New Roman" panose="02020603050405020304" charset="0"/>
            </a:endParaRPr>
          </a:p>
          <a:p>
            <a:endParaRPr lang="en-US" altLang="zh-CN" sz="3600" b="1">
              <a:solidFill>
                <a:schemeClr val="tx1"/>
              </a:solidFill>
              <a:latin typeface="Times New Roman" panose="02020603050405020304" charset="0"/>
              <a:ea typeface="+mn-ea"/>
              <a:cs typeface="Times New Roman" panose="02020603050405020304" charset="0"/>
            </a:endParaRPr>
          </a:p>
        </p:txBody>
      </p:sp>
      <p:sp>
        <p:nvSpPr>
          <p:cNvPr id="5" name="文本框 4"/>
          <p:cNvSpPr txBox="1"/>
          <p:nvPr>
            <p:custDataLst>
              <p:tags r:id="rId1"/>
            </p:custDataLst>
          </p:nvPr>
        </p:nvSpPr>
        <p:spPr>
          <a:xfrm>
            <a:off x="-57785" y="980440"/>
            <a:ext cx="12120245" cy="681355"/>
          </a:xfrm>
          <a:prstGeom prst="rect">
            <a:avLst/>
          </a:prstGeom>
          <a:noFill/>
        </p:spPr>
        <p:txBody>
          <a:bodyPr wrap="square" rtlCol="0"/>
          <a:lstStyle/>
          <a:p>
            <a:pPr marL="571500" indent="-571500">
              <a:buFont typeface="Wingdings" panose="05000000000000000000" charset="0"/>
              <a:buChar char="l"/>
            </a:pPr>
            <a:r>
              <a:rPr lang="en-US" altLang="zh-CN" sz="3600" b="1" i="1">
                <a:solidFill>
                  <a:schemeClr val="tx1"/>
                </a:solidFill>
                <a:latin typeface="+mn-lt"/>
                <a:ea typeface="+mn-ea"/>
              </a:rPr>
              <a:t>What’s most challenging for you in this writing assignment? </a:t>
            </a:r>
            <a:endParaRPr lang="en-US" altLang="zh-CN" sz="3600" b="1" i="1">
              <a:solidFill>
                <a:schemeClr val="tx1"/>
              </a:solidFill>
              <a:latin typeface="+mn-lt"/>
              <a:ea typeface="+mn-ea"/>
            </a:endParaRPr>
          </a:p>
        </p:txBody>
      </p:sp>
      <p:sp>
        <p:nvSpPr>
          <p:cNvPr id="22" name="文本框 21"/>
          <p:cNvSpPr txBox="1"/>
          <p:nvPr>
            <p:custDataLst>
              <p:tags r:id="rId2"/>
            </p:custDataLst>
          </p:nvPr>
        </p:nvSpPr>
        <p:spPr>
          <a:xfrm>
            <a:off x="353695" y="24765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grpSp>
        <p:nvGrpSpPr>
          <p:cNvPr id="57" name="组合 56"/>
          <p:cNvGrpSpPr/>
          <p:nvPr>
            <p:custDataLst>
              <p:tags r:id="rId3"/>
            </p:custDataLst>
          </p:nvPr>
        </p:nvGrpSpPr>
        <p:grpSpPr>
          <a:xfrm rot="0">
            <a:off x="8510026" y="3994162"/>
            <a:ext cx="3237931" cy="2832297"/>
            <a:chOff x="2136" y="3178"/>
            <a:chExt cx="14929" cy="12845"/>
          </a:xfrm>
        </p:grpSpPr>
        <p:pic>
          <p:nvPicPr>
            <p:cNvPr id="58" name="图片 57" descr="andrew-neel-cckf4TsHAuw-unsplash"/>
            <p:cNvPicPr>
              <a:picLocks noChangeAspect="1"/>
            </p:cNvPicPr>
            <p:nvPr>
              <p:custDataLst>
                <p:tags r:id="rId4"/>
              </p:custDataLst>
            </p:nvPr>
          </p:nvPicPr>
          <p:blipFill>
            <a:blip r:embed="rId5" cstate="email"/>
            <a:srcRect l="10836" t="7391" r="10836" b="7391"/>
            <a:stretch>
              <a:fillRect/>
            </a:stretch>
          </p:blipFill>
          <p:spPr>
            <a:xfrm>
              <a:off x="2570" y="4414"/>
              <a:ext cx="13966" cy="10013"/>
            </a:xfrm>
            <a:custGeom>
              <a:avLst/>
              <a:gdLst/>
              <a:ahLst/>
              <a:cxnLst>
                <a:cxn ang="3">
                  <a:pos x="hc" y="t"/>
                </a:cxn>
                <a:cxn ang="cd2">
                  <a:pos x="l" y="vc"/>
                </a:cxn>
                <a:cxn ang="cd4">
                  <a:pos x="hc" y="b"/>
                </a:cxn>
                <a:cxn ang="0">
                  <a:pos x="r" y="vc"/>
                </a:cxn>
              </a:cxnLst>
              <a:rect l="l" t="t" r="r" b="b"/>
              <a:pathLst>
                <a:path w="13542" h="9708">
                  <a:moveTo>
                    <a:pt x="0" y="0"/>
                  </a:moveTo>
                  <a:lnTo>
                    <a:pt x="13542" y="0"/>
                  </a:lnTo>
                  <a:lnTo>
                    <a:pt x="13542" y="9708"/>
                  </a:lnTo>
                  <a:lnTo>
                    <a:pt x="0" y="9708"/>
                  </a:lnTo>
                  <a:lnTo>
                    <a:pt x="0" y="0"/>
                  </a:lnTo>
                  <a:close/>
                </a:path>
              </a:pathLst>
            </a:custGeom>
            <a:ln w="12700">
              <a:solidFill>
                <a:schemeClr val="accent1">
                  <a:alpha val="25000"/>
                </a:schemeClr>
              </a:solidFill>
            </a:ln>
          </p:spPr>
        </p:pic>
        <p:sp>
          <p:nvSpPr>
            <p:cNvPr id="59" name="矩形 58"/>
            <p:cNvSpPr/>
            <p:nvPr>
              <p:custDataLst>
                <p:tags r:id="rId6"/>
              </p:custDataLst>
            </p:nvPr>
          </p:nvSpPr>
          <p:spPr>
            <a:xfrm>
              <a:off x="2136" y="4827"/>
              <a:ext cx="13789" cy="10250"/>
            </a:xfrm>
            <a:prstGeom prst="rect">
              <a:avLst/>
            </a:prstGeom>
            <a:noFill/>
            <a:ln w="34925">
              <a:solidFill>
                <a:schemeClr val="accent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椭圆 59"/>
            <p:cNvSpPr/>
            <p:nvPr>
              <p:custDataLst>
                <p:tags r:id="rId7"/>
              </p:custDataLst>
            </p:nvPr>
          </p:nvSpPr>
          <p:spPr>
            <a:xfrm>
              <a:off x="2766" y="3178"/>
              <a:ext cx="377" cy="3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MiSans Medium" panose="00000600000000000000" pitchFamily="2" charset="-122"/>
                <a:ea typeface="MiSans Medium" panose="00000600000000000000" pitchFamily="2" charset="-122"/>
                <a:cs typeface="MiSans Medium" panose="00000600000000000000" pitchFamily="2" charset="-122"/>
              </a:endParaRPr>
            </a:p>
          </p:txBody>
        </p:sp>
        <p:sp>
          <p:nvSpPr>
            <p:cNvPr id="61" name="椭圆 60"/>
            <p:cNvSpPr/>
            <p:nvPr>
              <p:custDataLst>
                <p:tags r:id="rId8"/>
              </p:custDataLst>
            </p:nvPr>
          </p:nvSpPr>
          <p:spPr>
            <a:xfrm>
              <a:off x="3431" y="3178"/>
              <a:ext cx="377" cy="377"/>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MiSans Medium" panose="00000600000000000000" pitchFamily="2" charset="-122"/>
                <a:ea typeface="MiSans Medium" panose="00000600000000000000" pitchFamily="2" charset="-122"/>
                <a:cs typeface="MiSans Medium" panose="00000600000000000000" pitchFamily="2" charset="-122"/>
              </a:endParaRPr>
            </a:p>
          </p:txBody>
        </p:sp>
        <p:sp>
          <p:nvSpPr>
            <p:cNvPr id="62" name="椭圆 61"/>
            <p:cNvSpPr/>
            <p:nvPr>
              <p:custDataLst>
                <p:tags r:id="rId9"/>
              </p:custDataLst>
            </p:nvPr>
          </p:nvSpPr>
          <p:spPr>
            <a:xfrm>
              <a:off x="4096" y="3178"/>
              <a:ext cx="377" cy="377"/>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MiSans Medium" panose="00000600000000000000" pitchFamily="2" charset="-122"/>
                <a:ea typeface="MiSans Medium" panose="00000600000000000000" pitchFamily="2" charset="-122"/>
                <a:cs typeface="MiSans Medium" panose="00000600000000000000" pitchFamily="2" charset="-122"/>
              </a:endParaRPr>
            </a:p>
          </p:txBody>
        </p:sp>
        <p:sp>
          <p:nvSpPr>
            <p:cNvPr id="63" name="矩形 62"/>
            <p:cNvSpPr/>
            <p:nvPr>
              <p:custDataLst>
                <p:tags r:id="rId10"/>
              </p:custDataLst>
            </p:nvPr>
          </p:nvSpPr>
          <p:spPr>
            <a:xfrm>
              <a:off x="13857" y="12815"/>
              <a:ext cx="3209" cy="3209"/>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1"/>
                </a:solidFill>
              </a:endParaRPr>
            </a:p>
          </p:txBody>
        </p:sp>
        <p:sp>
          <p:nvSpPr>
            <p:cNvPr id="64" name="箭头: V 形 3"/>
            <p:cNvSpPr/>
            <p:nvPr>
              <p:custDataLst>
                <p:tags r:id="rId11"/>
              </p:custDataLst>
            </p:nvPr>
          </p:nvSpPr>
          <p:spPr>
            <a:xfrm>
              <a:off x="15018" y="13976"/>
              <a:ext cx="887" cy="88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Tree>
    <p:custDataLst>
      <p:tags r:id="rId1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7190" y="839470"/>
            <a:ext cx="4242435" cy="4615815"/>
          </a:xfrm>
          <a:prstGeom prst="rect">
            <a:avLst/>
          </a:prstGeom>
          <a:noFill/>
          <a:ln>
            <a:solidFill>
              <a:schemeClr val="tx1"/>
            </a:solidFill>
          </a:ln>
        </p:spPr>
        <p:txBody>
          <a:bodyPr wrap="square" rtlCol="0">
            <a:spAutoFit/>
          </a:bodyPr>
          <a:lstStyle/>
          <a:p>
            <a:pPr>
              <a:lnSpc>
                <a:spcPct val="150000"/>
              </a:lnSpc>
            </a:pPr>
            <a:r>
              <a:rPr lang="en-US" altLang="zh-CN" sz="2800">
                <a:latin typeface="华文楷体" panose="02010600040101010101" charset="-122"/>
                <a:ea typeface="华文楷体" panose="02010600040101010101" charset="-122"/>
                <a:cs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rPr>
              <a:t>你校英文报正在开展以</a:t>
            </a:r>
            <a:r>
              <a:rPr lang="en-US" altLang="zh-CN" sz="2800">
                <a:latin typeface="华文楷体" panose="02010600040101010101" charset="-122"/>
                <a:ea typeface="华文楷体" panose="02010600040101010101" charset="-122"/>
                <a:cs typeface="华文楷体" panose="02010600040101010101" charset="-122"/>
              </a:rPr>
              <a:t>“</a:t>
            </a:r>
            <a:r>
              <a:rPr lang="zh-CN" altLang="en-US" sz="2800">
                <a:latin typeface="华文楷体" panose="02010600040101010101" charset="-122"/>
                <a:ea typeface="华文楷体" panose="02010600040101010101" charset="-122"/>
                <a:cs typeface="华文楷体" panose="02010600040101010101" charset="-122"/>
              </a:rPr>
              <a:t>英语课外自主学习</a:t>
            </a:r>
            <a:r>
              <a:rPr lang="en-US" altLang="zh-CN" sz="2800">
                <a:latin typeface="华文楷体" panose="02010600040101010101" charset="-122"/>
                <a:ea typeface="华文楷体" panose="02010600040101010101" charset="-122"/>
                <a:cs typeface="华文楷体" panose="02010600040101010101" charset="-122"/>
              </a:rPr>
              <a:t>”</a:t>
            </a:r>
            <a:r>
              <a:rPr lang="zh-CN" altLang="en-US" sz="2800">
                <a:latin typeface="华文楷体" panose="02010600040101010101" charset="-122"/>
                <a:ea typeface="华文楷体" panose="02010600040101010101" charset="-122"/>
                <a:cs typeface="华文楷体" panose="02010600040101010101" charset="-122"/>
              </a:rPr>
              <a:t>为主题的征文活动。请你结合自身经历写一篇短文投稿，内容包括：</a:t>
            </a:r>
            <a:endParaRPr lang="zh-CN" altLang="en-US" sz="2800">
              <a:latin typeface="华文楷体" panose="02010600040101010101" charset="-122"/>
              <a:ea typeface="华文楷体" panose="02010600040101010101" charset="-122"/>
              <a:cs typeface="华文楷体" panose="02010600040101010101" charset="-122"/>
            </a:endParaRPr>
          </a:p>
          <a:p>
            <a:pPr>
              <a:lnSpc>
                <a:spcPct val="150000"/>
              </a:lnSpc>
            </a:pPr>
            <a:r>
              <a:rPr lang="en-US" altLang="zh-CN" sz="2800">
                <a:latin typeface="华文楷体" panose="02010600040101010101" charset="-122"/>
                <a:ea typeface="华文楷体" panose="02010600040101010101" charset="-122"/>
                <a:cs typeface="华文楷体" panose="02010600040101010101" charset="-122"/>
              </a:rPr>
              <a:t>(1) </a:t>
            </a:r>
            <a:r>
              <a:rPr lang="zh-CN" altLang="en-US" sz="2800">
                <a:latin typeface="华文楷体" panose="02010600040101010101" charset="-122"/>
                <a:ea typeface="华文楷体" panose="02010600040101010101" charset="-122"/>
                <a:cs typeface="华文楷体" panose="02010600040101010101" charset="-122"/>
              </a:rPr>
              <a:t>介绍你的一种做法；</a:t>
            </a:r>
            <a:endParaRPr lang="zh-CN" altLang="en-US" sz="2800">
              <a:latin typeface="华文楷体" panose="02010600040101010101" charset="-122"/>
              <a:ea typeface="华文楷体" panose="02010600040101010101" charset="-122"/>
              <a:cs typeface="华文楷体" panose="02010600040101010101" charset="-122"/>
            </a:endParaRPr>
          </a:p>
          <a:p>
            <a:pPr>
              <a:lnSpc>
                <a:spcPct val="150000"/>
              </a:lnSpc>
            </a:pPr>
            <a:r>
              <a:rPr lang="en-US" altLang="zh-CN" sz="2800">
                <a:latin typeface="华文楷体" panose="02010600040101010101" charset="-122"/>
                <a:ea typeface="华文楷体" panose="02010600040101010101" charset="-122"/>
                <a:cs typeface="华文楷体" panose="02010600040101010101" charset="-122"/>
              </a:rPr>
              <a:t>(2) </a:t>
            </a:r>
            <a:r>
              <a:rPr lang="zh-CN" altLang="en-US" sz="2800">
                <a:latin typeface="华文楷体" panose="02010600040101010101" charset="-122"/>
                <a:ea typeface="华文楷体" panose="02010600040101010101" charset="-122"/>
                <a:cs typeface="华文楷体" panose="02010600040101010101" charset="-122"/>
              </a:rPr>
              <a:t>说明其成效。</a:t>
            </a:r>
            <a:endParaRPr lang="zh-CN" altLang="en-US" sz="2800">
              <a:latin typeface="华文楷体" panose="02010600040101010101" charset="-122"/>
              <a:ea typeface="华文楷体" panose="02010600040101010101" charset="-122"/>
              <a:cs typeface="华文楷体" panose="02010600040101010101" charset="-122"/>
            </a:endParaRPr>
          </a:p>
        </p:txBody>
      </p:sp>
      <p:sp>
        <p:nvSpPr>
          <p:cNvPr id="22" name="文本框 21"/>
          <p:cNvSpPr txBox="1"/>
          <p:nvPr>
            <p:custDataLst>
              <p:tags r:id="rId1"/>
            </p:custDataLst>
          </p:nvPr>
        </p:nvSpPr>
        <p:spPr>
          <a:xfrm>
            <a:off x="263525" y="116840"/>
            <a:ext cx="1892300" cy="583565"/>
          </a:xfrm>
          <a:prstGeom prst="rect">
            <a:avLst/>
          </a:prstGeom>
          <a:solidFill>
            <a:schemeClr val="accent1">
              <a:lumMod val="75000"/>
            </a:schemeClr>
          </a:solidFill>
          <a:ln>
            <a:solidFill>
              <a:schemeClr val="accent1">
                <a:lumMod val="75000"/>
              </a:schemeClr>
            </a:solidFill>
          </a:ln>
        </p:spPr>
        <p:txBody>
          <a:bodyPr wrap="square" rtlCol="0">
            <a:normAutofit/>
          </a:bodyPr>
          <a:lstStyle/>
          <a:p>
            <a:r>
              <a:rPr lang="en-US" altLang="zh-CN" sz="3200" b="1" i="1">
                <a:solidFill>
                  <a:schemeClr val="lt1"/>
                </a:solidFill>
                <a:latin typeface="+mn-lt"/>
                <a:ea typeface="+mn-ea"/>
              </a:rPr>
              <a:t> Analyze</a:t>
            </a:r>
            <a:endParaRPr lang="en-US" altLang="zh-CN" sz="3200" b="1" i="1">
              <a:solidFill>
                <a:schemeClr val="lt1"/>
              </a:solidFill>
              <a:latin typeface="+mn-lt"/>
              <a:ea typeface="+mn-ea"/>
            </a:endParaRPr>
          </a:p>
        </p:txBody>
      </p:sp>
      <p:graphicFrame>
        <p:nvGraphicFramePr>
          <p:cNvPr id="4" name="表格 3"/>
          <p:cNvGraphicFramePr/>
          <p:nvPr>
            <p:custDataLst>
              <p:tags r:id="rId2"/>
            </p:custDataLst>
          </p:nvPr>
        </p:nvGraphicFramePr>
        <p:xfrm>
          <a:off x="4756150" y="250190"/>
          <a:ext cx="7212330" cy="6286500"/>
        </p:xfrm>
        <a:graphic>
          <a:graphicData uri="http://schemas.openxmlformats.org/drawingml/2006/table">
            <a:tbl>
              <a:tblPr firstRow="1" bandRow="1">
                <a:tableStyleId>{0D05CB5F-FFF6-4F0E-8684-96F79C234599}</a:tableStyleId>
              </a:tblPr>
              <a:tblGrid>
                <a:gridCol w="1684655"/>
                <a:gridCol w="5527675"/>
              </a:tblGrid>
              <a:tr h="518160">
                <a:tc>
                  <a:txBody>
                    <a:bodyPr/>
                    <a:lstStyle/>
                    <a:p>
                      <a:pPr algn="ctr">
                        <a:buNone/>
                      </a:pPr>
                      <a:r>
                        <a:rPr lang="en-US" altLang="zh-CN" sz="2400" b="1" spc="-100">
                          <a:latin typeface="Times New Roman" panose="02020603050405020304" charset="0"/>
                          <a:cs typeface="Times New Roman" panose="02020603050405020304" charset="0"/>
                        </a:rPr>
                        <a:t>Genre</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822960">
                <a:tc>
                  <a:txBody>
                    <a:bodyPr/>
                    <a:lstStyle/>
                    <a:p>
                      <a:pPr algn="ctr">
                        <a:buClrTx/>
                        <a:buSzTx/>
                        <a:buFontTx/>
                        <a:buNone/>
                      </a:pPr>
                      <a:r>
                        <a:rPr lang="en-US" altLang="zh-CN" sz="2400" b="1" spc="-100">
                          <a:latin typeface="Times New Roman" panose="02020603050405020304" charset="0"/>
                          <a:cs typeface="Times New Roman" panose="02020603050405020304" charset="0"/>
                          <a:sym typeface="+mn-ea"/>
                        </a:rPr>
                        <a:t>Topic/Title</a:t>
                      </a:r>
                      <a:endParaRPr lang="en-US" altLang="zh-CN" sz="2400" b="1" spc="-100">
                        <a:solidFill>
                          <a:srgbClr val="000000"/>
                        </a:solidFill>
                        <a:latin typeface="Times New Roman" panose="02020603050405020304" charset="0"/>
                        <a:cs typeface="Times New Roman" panose="02020603050405020304" charset="0"/>
                        <a:sym typeface="+mn-ea"/>
                      </a:endParaRPr>
                    </a:p>
                    <a:p>
                      <a:pPr algn="ctr">
                        <a:buClrTx/>
                        <a:buSzTx/>
                        <a:buFontTx/>
                        <a:buNone/>
                      </a:pP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600075">
                <a:tc>
                  <a:txBody>
                    <a:bodyPr/>
                    <a:lstStyle/>
                    <a:p>
                      <a:pPr algn="ctr">
                        <a:buClrTx/>
                        <a:buSzTx/>
                        <a:buFontTx/>
                        <a:buNone/>
                      </a:pPr>
                      <a:r>
                        <a:rPr lang="en-US" altLang="zh-CN" sz="2400" b="1" spc="-100">
                          <a:latin typeface="Times New Roman" panose="02020603050405020304" charset="0"/>
                          <a:cs typeface="Times New Roman" panose="02020603050405020304" charset="0"/>
                          <a:sym typeface="+mn-ea"/>
                        </a:rPr>
                        <a:t>Receiver</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822960">
                <a:tc>
                  <a:txBody>
                    <a:bodyPr/>
                    <a:lstStyle/>
                    <a:p>
                      <a:pPr algn="ctr">
                        <a:buClrTx/>
                        <a:buSzTx/>
                        <a:buFontTx/>
                        <a:buNone/>
                      </a:pPr>
                      <a:r>
                        <a:rPr lang="en-US" altLang="zh-CN" sz="2400" b="1" spc="-100">
                          <a:latin typeface="Times New Roman" panose="02020603050405020304" charset="0"/>
                          <a:cs typeface="Times New Roman" panose="02020603050405020304" charset="0"/>
                          <a:sym typeface="+mn-ea"/>
                        </a:rPr>
                        <a:t>Background</a:t>
                      </a:r>
                      <a:endParaRPr lang="en-US" altLang="zh-CN" sz="2400" b="1" spc="-100">
                        <a:solidFill>
                          <a:srgbClr val="000000"/>
                        </a:solidFill>
                        <a:latin typeface="Times New Roman" panose="02020603050405020304" charset="0"/>
                        <a:cs typeface="Times New Roman" panose="02020603050405020304" charset="0"/>
                      </a:endParaRPr>
                    </a:p>
                    <a:p>
                      <a:pPr algn="ctr">
                        <a:buClrTx/>
                        <a:buSzTx/>
                        <a:buFontTx/>
                        <a:buNone/>
                      </a:pPr>
                      <a:endParaRPr lang="en-US" altLang="zh-CN" sz="2400" b="1" spc="-100">
                        <a:solidFill>
                          <a:schemeClr val="tx1"/>
                        </a:solidFill>
                        <a:latin typeface="Times New Roman" panose="02020603050405020304" charset="0"/>
                        <a:cs typeface="Times New Roman" panose="02020603050405020304" charset="0"/>
                      </a:endParaRPr>
                    </a:p>
                  </a:txBody>
                  <a:tcPr/>
                </a:tc>
                <a:tc>
                  <a:txBody>
                    <a:bodyPr/>
                    <a:lstStyle/>
                    <a:p>
                      <a:pPr>
                        <a:buNone/>
                      </a:pPr>
                      <a:endParaRPr lang="zh-CN" altLang="en-US" sz="1000">
                        <a:solidFill>
                          <a:schemeClr val="tx1"/>
                        </a:solidFill>
                      </a:endParaRPr>
                    </a:p>
                  </a:txBody>
                  <a:tcPr/>
                </a:tc>
              </a:tr>
              <a:tr h="1433195">
                <a:tc>
                  <a:txBody>
                    <a:bodyPr/>
                    <a:lstStyle/>
                    <a:p>
                      <a:pPr algn="ctr">
                        <a:buNone/>
                      </a:pPr>
                      <a:r>
                        <a:rPr lang="en-US" altLang="zh-CN" sz="2400" b="1" spc="-100">
                          <a:solidFill>
                            <a:schemeClr val="tx1"/>
                          </a:solidFill>
                          <a:latin typeface="Times New Roman" panose="02020603050405020304" charset="0"/>
                          <a:cs typeface="Times New Roman" panose="02020603050405020304" charset="0"/>
                          <a:sym typeface="+mn-ea"/>
                        </a:rPr>
                        <a:t>Writing Puporse</a:t>
                      </a:r>
                      <a:endParaRPr lang="en-US" altLang="zh-CN" sz="2400" b="1" spc="-100">
                        <a:solidFill>
                          <a:srgbClr val="000000"/>
                        </a:solidFill>
                        <a:latin typeface="Times New Roman" panose="02020603050405020304" charset="0"/>
                        <a:cs typeface="Times New Roman" panose="02020603050405020304" charset="0"/>
                        <a:sym typeface="+mn-ea"/>
                      </a:endParaRPr>
                    </a:p>
                  </a:txBody>
                  <a:tcPr/>
                </a:tc>
                <a:tc>
                  <a:txBody>
                    <a:bodyPr/>
                    <a:lstStyle/>
                    <a:p>
                      <a:pPr>
                        <a:buNone/>
                      </a:pPr>
                      <a:endParaRPr lang="zh-CN" altLang="en-US" sz="1000"/>
                    </a:p>
                  </a:txBody>
                  <a:tcPr/>
                </a:tc>
              </a:tr>
              <a:tr h="706755">
                <a:tc>
                  <a:txBody>
                    <a:bodyPr/>
                    <a:lstStyle/>
                    <a:p>
                      <a:pPr algn="ctr">
                        <a:buNone/>
                      </a:pPr>
                      <a:r>
                        <a:rPr lang="en-US" altLang="zh-CN" sz="2400" b="1" spc="-100">
                          <a:latin typeface="Times New Roman" panose="02020603050405020304" charset="0"/>
                          <a:cs typeface="Times New Roman" panose="02020603050405020304" charset="0"/>
                        </a:rPr>
                        <a:t>Content</a:t>
                      </a:r>
                      <a:endParaRPr lang="en-US" altLang="zh-CN" sz="2400" b="1" spc="-100">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811530">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Tense</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r h="570865">
                <a:tc>
                  <a:txBody>
                    <a:bodyPr/>
                    <a:lstStyle/>
                    <a:p>
                      <a:pPr algn="ctr">
                        <a:buClrTx/>
                        <a:buSzTx/>
                        <a:buFontTx/>
                        <a:buNone/>
                      </a:pPr>
                      <a:r>
                        <a:rPr lang="en-US" altLang="zh-CN" sz="2400" b="1" spc="-100">
                          <a:solidFill>
                            <a:srgbClr val="000000"/>
                          </a:solidFill>
                          <a:latin typeface="Times New Roman" panose="02020603050405020304" charset="0"/>
                          <a:cs typeface="Times New Roman" panose="02020603050405020304" charset="0"/>
                        </a:rPr>
                        <a:t>Person</a:t>
                      </a:r>
                      <a:endParaRPr lang="en-US" altLang="zh-CN" sz="2400" b="1" spc="-100">
                        <a:solidFill>
                          <a:srgbClr val="000000"/>
                        </a:solidFill>
                        <a:latin typeface="Times New Roman" panose="02020603050405020304" charset="0"/>
                        <a:cs typeface="Times New Roman" panose="02020603050405020304" charset="0"/>
                      </a:endParaRPr>
                    </a:p>
                  </a:txBody>
                  <a:tcPr/>
                </a:tc>
                <a:tc>
                  <a:txBody>
                    <a:bodyPr/>
                    <a:lstStyle/>
                    <a:p>
                      <a:pPr>
                        <a:buNone/>
                      </a:pPr>
                      <a:endParaRPr lang="zh-CN" altLang="en-US" sz="1000"/>
                    </a:p>
                  </a:txBody>
                  <a:tcPr/>
                </a:tc>
              </a:tr>
            </a:tbl>
          </a:graphicData>
        </a:graphic>
      </p:graphicFrame>
      <p:sp>
        <p:nvSpPr>
          <p:cNvPr id="6" name="文本框 5"/>
          <p:cNvSpPr txBox="1"/>
          <p:nvPr/>
        </p:nvSpPr>
        <p:spPr>
          <a:xfrm>
            <a:off x="6624320" y="206375"/>
            <a:ext cx="5516880" cy="521970"/>
          </a:xfrm>
          <a:prstGeom prst="rect">
            <a:avLst/>
          </a:prstGeom>
          <a:noFill/>
        </p:spPr>
        <p:txBody>
          <a:bodyPr wrap="square" rtlCol="0" anchor="t">
            <a:spAutoFit/>
          </a:bodyPr>
          <a:lstStyle/>
          <a:p>
            <a:pPr algn="l"/>
            <a:r>
              <a:rPr lang="en-US" altLang="zh-CN" sz="2800" b="1" i="1" dirty="0">
                <a:solidFill>
                  <a:schemeClr val="bg1"/>
                </a:solidFill>
                <a:sym typeface="+mn-ea"/>
              </a:rPr>
              <a:t>contribution</a:t>
            </a:r>
            <a:r>
              <a:rPr lang="zh-CN" altLang="en-US" sz="2400" b="1" i="1" dirty="0">
                <a:solidFill>
                  <a:schemeClr val="bg1"/>
                </a:solidFill>
                <a:sym typeface="+mn-ea"/>
              </a:rPr>
              <a:t>（</a:t>
            </a:r>
            <a:r>
              <a:rPr lang="en-US" altLang="zh-CN" sz="2400" b="1" i="1" dirty="0">
                <a:solidFill>
                  <a:schemeClr val="bg1"/>
                </a:solidFill>
                <a:sym typeface="+mn-ea"/>
              </a:rPr>
              <a:t>Exposition+Narrative</a:t>
            </a:r>
            <a:r>
              <a:rPr lang="zh-CN" altLang="en-US" sz="2400" b="1" i="1" dirty="0">
                <a:solidFill>
                  <a:schemeClr val="bg1"/>
                </a:solidFill>
                <a:sym typeface="+mn-ea"/>
              </a:rPr>
              <a:t>）</a:t>
            </a:r>
            <a:endParaRPr lang="zh-CN" altLang="en-US" sz="2400" b="1" i="1" dirty="0">
              <a:solidFill>
                <a:schemeClr val="bg1"/>
              </a:solidFill>
              <a:sym typeface="+mn-ea"/>
            </a:endParaRPr>
          </a:p>
        </p:txBody>
      </p:sp>
      <p:sp>
        <p:nvSpPr>
          <p:cNvPr id="7" name="文本框 6"/>
          <p:cNvSpPr txBox="1"/>
          <p:nvPr/>
        </p:nvSpPr>
        <p:spPr>
          <a:xfrm>
            <a:off x="6725285" y="1677035"/>
            <a:ext cx="5679440" cy="460375"/>
          </a:xfrm>
          <a:prstGeom prst="rect">
            <a:avLst/>
          </a:prstGeom>
          <a:noFill/>
        </p:spPr>
        <p:txBody>
          <a:bodyPr wrap="square" rtlCol="0" anchor="t">
            <a:spAutoFit/>
          </a:bodyPr>
          <a:lstStyle/>
          <a:p>
            <a:pPr algn="l"/>
            <a:r>
              <a:rPr lang="en-US" altLang="zh-CN" sz="2400" dirty="0">
                <a:solidFill>
                  <a:schemeClr val="tx1"/>
                </a:solidFill>
                <a:latin typeface="Times New Roman" panose="02020603050405020304" charset="0"/>
                <a:cs typeface="Times New Roman" panose="02020603050405020304" charset="0"/>
                <a:sym typeface="+mn-ea"/>
              </a:rPr>
              <a:t>the editor of school English newspaper</a:t>
            </a:r>
            <a:endParaRPr lang="en-US" altLang="zh-CN" sz="2400"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725285" y="2233930"/>
            <a:ext cx="5415915" cy="755650"/>
          </a:xfrm>
          <a:prstGeom prst="rect">
            <a:avLst/>
          </a:prstGeom>
          <a:noFill/>
        </p:spPr>
        <p:txBody>
          <a:bodyPr wrap="square" rtlCol="0">
            <a:spAutoFit/>
          </a:bodyPr>
          <a:lstStyle/>
          <a:p>
            <a:pPr>
              <a:lnSpc>
                <a:spcPct val="90000"/>
              </a:lnSpc>
            </a:pPr>
            <a:r>
              <a:rPr lang="en-US" altLang="zh-CN" sz="2400">
                <a:latin typeface="Times New Roman" panose="02020603050405020304" charset="0"/>
                <a:cs typeface="Times New Roman" panose="02020603050405020304" charset="0"/>
              </a:rPr>
              <a:t>a writing activity focused on "English extracurricular self-directed learning"</a:t>
            </a:r>
            <a:endParaRPr lang="en-US" altLang="zh-CN" sz="2400">
              <a:latin typeface="Times New Roman" panose="02020603050405020304" charset="0"/>
              <a:cs typeface="Times New Roman" panose="02020603050405020304" charset="0"/>
            </a:endParaRPr>
          </a:p>
        </p:txBody>
      </p:sp>
      <p:sp>
        <p:nvSpPr>
          <p:cNvPr id="9" name="文本框 8"/>
          <p:cNvSpPr txBox="1"/>
          <p:nvPr/>
        </p:nvSpPr>
        <p:spPr>
          <a:xfrm>
            <a:off x="6325235" y="3021330"/>
            <a:ext cx="5553710" cy="141986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solidFill>
                  <a:srgbClr val="FF0000"/>
                </a:solidFill>
                <a:latin typeface="Times New Roman" panose="02020603050405020304" charset="0"/>
                <a:cs typeface="Times New Roman" panose="02020603050405020304" charset="0"/>
                <a:sym typeface="+mn-ea"/>
              </a:rPr>
              <a:t>to demonstrate</a:t>
            </a:r>
            <a:r>
              <a:rPr lang="en-US" altLang="zh-CN" sz="2400">
                <a:solidFill>
                  <a:schemeClr val="tx1"/>
                </a:solidFill>
                <a:latin typeface="Times New Roman" panose="02020603050405020304" charset="0"/>
                <a:cs typeface="Times New Roman" panose="02020603050405020304" charset="0"/>
                <a:sym typeface="+mn-ea"/>
              </a:rPr>
              <a:t> the effectiveness of a specific autonomous learning technique </a:t>
            </a:r>
            <a:endParaRPr lang="en-US" altLang="zh-CN" sz="2400">
              <a:solidFill>
                <a:schemeClr val="tx1"/>
              </a:solidFill>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solidFill>
                  <a:srgbClr val="FF0000"/>
                </a:solidFill>
                <a:latin typeface="Times New Roman" panose="02020603050405020304" charset="0"/>
                <a:cs typeface="Times New Roman" panose="02020603050405020304" charset="0"/>
                <a:sym typeface="+mn-ea"/>
              </a:rPr>
              <a:t>to encourage peers </a:t>
            </a:r>
            <a:r>
              <a:rPr lang="en-US" altLang="zh-CN" sz="2400">
                <a:solidFill>
                  <a:schemeClr val="tx1"/>
                </a:solidFill>
                <a:latin typeface="Times New Roman" panose="02020603050405020304" charset="0"/>
                <a:cs typeface="Times New Roman" panose="02020603050405020304" charset="0"/>
                <a:sym typeface="+mn-ea"/>
              </a:rPr>
              <a:t>to adopt self-directed language practices</a:t>
            </a:r>
            <a:endParaRPr lang="en-US" altLang="zh-CN" sz="2400">
              <a:solidFill>
                <a:schemeClr val="tx1"/>
              </a:solidFill>
              <a:latin typeface="Times New Roman" panose="02020603050405020304" charset="0"/>
              <a:cs typeface="Times New Roman" panose="02020603050405020304" charset="0"/>
              <a:sym typeface="+mn-ea"/>
            </a:endParaRPr>
          </a:p>
        </p:txBody>
      </p:sp>
      <p:sp>
        <p:nvSpPr>
          <p:cNvPr id="10" name="文本框 9"/>
          <p:cNvSpPr txBox="1"/>
          <p:nvPr/>
        </p:nvSpPr>
        <p:spPr>
          <a:xfrm>
            <a:off x="6623685" y="824865"/>
            <a:ext cx="5415280" cy="755650"/>
          </a:xfrm>
          <a:prstGeom prst="rect">
            <a:avLst/>
          </a:prstGeom>
          <a:noFill/>
        </p:spPr>
        <p:txBody>
          <a:bodyPr wrap="square" rtlCol="0">
            <a:spAutoFit/>
          </a:bodyPr>
          <a:lstStyle/>
          <a:p>
            <a:pPr lvl="0" algn="l">
              <a:lnSpc>
                <a:spcPct val="90000"/>
              </a:lnSpc>
              <a:buClrTx/>
              <a:buSzTx/>
              <a:buFontTx/>
            </a:pPr>
            <a:r>
              <a:rPr lang="en-US" altLang="zh-CN" sz="2400" b="1" i="1">
                <a:latin typeface="Times New Roman" panose="02020603050405020304" charset="0"/>
                <a:cs typeface="Times New Roman" panose="02020603050405020304" charset="0"/>
                <a:sym typeface="+mn-ea"/>
              </a:rPr>
              <a:t>Effective Self-directed English Learning: My Experience</a:t>
            </a:r>
            <a:endParaRPr lang="en-US" altLang="zh-CN" sz="2400" b="1" i="1">
              <a:latin typeface="Times New Roman" panose="02020603050405020304" charset="0"/>
              <a:cs typeface="Times New Roman" panose="02020603050405020304" charset="0"/>
              <a:sym typeface="+mn-ea"/>
            </a:endParaRPr>
          </a:p>
        </p:txBody>
      </p:sp>
      <p:sp>
        <p:nvSpPr>
          <p:cNvPr id="11" name="文本框 10"/>
          <p:cNvSpPr txBox="1"/>
          <p:nvPr/>
        </p:nvSpPr>
        <p:spPr>
          <a:xfrm>
            <a:off x="6325235" y="4430395"/>
            <a:ext cx="5713730"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b="1">
                <a:solidFill>
                  <a:srgbClr val="FF0000"/>
                </a:solidFill>
                <a:latin typeface="Times New Roman" panose="02020603050405020304" charset="0"/>
                <a:cs typeface="Times New Roman" panose="02020603050405020304" charset="0"/>
                <a:sym typeface="+mn-ea"/>
              </a:rPr>
              <a:t>‌method</a:t>
            </a:r>
            <a:r>
              <a:rPr lang="en-US" altLang="zh-CN" sz="2400">
                <a:latin typeface="Times New Roman" panose="02020603050405020304" charset="0"/>
                <a:cs typeface="Times New Roman" panose="02020603050405020304" charset="0"/>
                <a:sym typeface="+mn-ea"/>
              </a:rPr>
              <a:t>:‌ description of a personal strategy </a:t>
            </a:r>
            <a:endParaRPr lang="en-US" altLang="zh-CN" sz="2400">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solidFill>
                  <a:srgbClr val="FF0000"/>
                </a:solidFill>
                <a:latin typeface="Times New Roman" panose="02020603050405020304" charset="0"/>
                <a:cs typeface="Times New Roman" panose="02020603050405020304" charset="0"/>
                <a:sym typeface="+mn-ea"/>
              </a:rPr>
              <a:t>outcomes</a:t>
            </a:r>
            <a:r>
              <a:rPr lang="en-US" altLang="zh-CN" sz="2400">
                <a:latin typeface="Times New Roman" panose="02020603050405020304" charset="0"/>
                <a:cs typeface="Times New Roman" panose="02020603050405020304" charset="0"/>
                <a:sym typeface="+mn-ea"/>
              </a:rPr>
              <a:t>:‌ improvements </a:t>
            </a:r>
            <a:endParaRPr lang="en-US" altLang="zh-CN" sz="2400">
              <a:latin typeface="Times New Roman" panose="02020603050405020304" charset="0"/>
              <a:cs typeface="Times New Roman" panose="02020603050405020304" charset="0"/>
              <a:sym typeface="+mn-ea"/>
            </a:endParaRPr>
          </a:p>
        </p:txBody>
      </p:sp>
      <p:sp>
        <p:nvSpPr>
          <p:cNvPr id="12" name="文本框 11"/>
          <p:cNvSpPr txBox="1"/>
          <p:nvPr/>
        </p:nvSpPr>
        <p:spPr>
          <a:xfrm>
            <a:off x="6337935" y="5186045"/>
            <a:ext cx="5585460" cy="755650"/>
          </a:xfrm>
          <a:prstGeom prst="rect">
            <a:avLst/>
          </a:prstGeom>
          <a:noFill/>
        </p:spPr>
        <p:txBody>
          <a:bodyPr wrap="square" rtlCol="0">
            <a:spAutoFit/>
          </a:bodyPr>
          <a:lstStyle/>
          <a:p>
            <a:pPr marL="342900" lvl="0" indent="-342900" algn="l">
              <a:lnSpc>
                <a:spcPct val="90000"/>
              </a:lnSpc>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Past tense:‌ describe the applied actions ‌</a:t>
            </a:r>
            <a:endParaRPr lang="en-US" altLang="zh-CN" sz="2400">
              <a:latin typeface="Times New Roman" panose="02020603050405020304" charset="0"/>
              <a:cs typeface="Times New Roman" panose="02020603050405020304" charset="0"/>
              <a:sym typeface="+mn-ea"/>
            </a:endParaRPr>
          </a:p>
          <a:p>
            <a:pPr marL="342900" lvl="0" indent="-342900" algn="l">
              <a:lnSpc>
                <a:spcPct val="90000"/>
              </a:lnSpc>
              <a:buClrTx/>
              <a:buSzTx/>
              <a:buFont typeface="Arial" panose="020B0604020202020204" pitchFamily="34" charset="0"/>
              <a:buChar char="•"/>
            </a:pPr>
            <a:r>
              <a:rPr lang="en-US" altLang="zh-CN" sz="2400">
                <a:latin typeface="Times New Roman" panose="02020603050405020304" charset="0"/>
                <a:cs typeface="Times New Roman" panose="02020603050405020304" charset="0"/>
                <a:sym typeface="+mn-ea"/>
              </a:rPr>
              <a:t>Present tense:‌highlight ongoing results </a:t>
            </a:r>
            <a:endParaRPr lang="en-US" altLang="zh-CN" sz="2400">
              <a:latin typeface="Times New Roman" panose="02020603050405020304" charset="0"/>
              <a:cs typeface="Times New Roman" panose="02020603050405020304" charset="0"/>
              <a:sym typeface="+mn-ea"/>
            </a:endParaRPr>
          </a:p>
        </p:txBody>
      </p:sp>
      <p:sp>
        <p:nvSpPr>
          <p:cNvPr id="13" name="文本框 12"/>
          <p:cNvSpPr txBox="1"/>
          <p:nvPr/>
        </p:nvSpPr>
        <p:spPr>
          <a:xfrm>
            <a:off x="6725285" y="6043295"/>
            <a:ext cx="5198110" cy="398780"/>
          </a:xfrm>
          <a:prstGeom prst="rect">
            <a:avLst/>
          </a:prstGeom>
          <a:noFill/>
        </p:spPr>
        <p:txBody>
          <a:bodyPr wrap="square" rtlCol="0">
            <a:spAutoFit/>
          </a:bodyPr>
          <a:lstStyle/>
          <a:p>
            <a:pPr lvl="0" algn="l">
              <a:lnSpc>
                <a:spcPct val="90000"/>
              </a:lnSpc>
              <a:buClrTx/>
              <a:buSzTx/>
              <a:buFontTx/>
            </a:pPr>
            <a:r>
              <a:rPr lang="en-US" altLang="zh-CN" sz="2400">
                <a:latin typeface="Times New Roman" panose="02020603050405020304" charset="0"/>
                <a:cs typeface="Times New Roman" panose="02020603050405020304" charset="0"/>
                <a:sym typeface="+mn-ea"/>
              </a:rPr>
              <a:t>first person </a:t>
            </a:r>
            <a:endParaRPr lang="en-US" altLang="zh-CN" sz="2400">
              <a:latin typeface="Times New Roman" panose="02020603050405020304" charset="0"/>
              <a:cs typeface="Times New Roman" panose="02020603050405020304" charset="0"/>
              <a:sym typeface="+mn-ea"/>
            </a:endParaRPr>
          </a:p>
        </p:txBody>
      </p:sp>
      <p:cxnSp>
        <p:nvCxnSpPr>
          <p:cNvPr id="14" name="直接连接符 13"/>
          <p:cNvCxnSpPr/>
          <p:nvPr/>
        </p:nvCxnSpPr>
        <p:spPr>
          <a:xfrm>
            <a:off x="522605" y="2735580"/>
            <a:ext cx="2515870" cy="1016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5" name="直接连接符 14"/>
          <p:cNvCxnSpPr/>
          <p:nvPr/>
        </p:nvCxnSpPr>
        <p:spPr>
          <a:xfrm>
            <a:off x="591185" y="3429000"/>
            <a:ext cx="1469390" cy="571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6" name="直接连接符 15"/>
          <p:cNvCxnSpPr/>
          <p:nvPr/>
        </p:nvCxnSpPr>
        <p:spPr>
          <a:xfrm flipV="1">
            <a:off x="2230755" y="3414395"/>
            <a:ext cx="2127885" cy="889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7" name="直接连接符 16"/>
          <p:cNvCxnSpPr/>
          <p:nvPr/>
        </p:nvCxnSpPr>
        <p:spPr>
          <a:xfrm flipV="1">
            <a:off x="377190" y="4092575"/>
            <a:ext cx="1198880" cy="825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8" name="直接连接符 17"/>
          <p:cNvCxnSpPr/>
          <p:nvPr/>
        </p:nvCxnSpPr>
        <p:spPr>
          <a:xfrm flipV="1">
            <a:off x="910590" y="4741545"/>
            <a:ext cx="2907030" cy="2603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19" name="直接连接符 18"/>
          <p:cNvCxnSpPr/>
          <p:nvPr/>
        </p:nvCxnSpPr>
        <p:spPr>
          <a:xfrm>
            <a:off x="910590" y="5418455"/>
            <a:ext cx="3004185" cy="190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1" name="直接连接符 20"/>
          <p:cNvCxnSpPr/>
          <p:nvPr/>
        </p:nvCxnSpPr>
        <p:spPr>
          <a:xfrm flipV="1">
            <a:off x="1683385" y="1504950"/>
            <a:ext cx="1136015" cy="3810"/>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cxnSp>
        <p:nvCxnSpPr>
          <p:cNvPr id="23" name="直接连接符 22"/>
          <p:cNvCxnSpPr/>
          <p:nvPr/>
        </p:nvCxnSpPr>
        <p:spPr>
          <a:xfrm flipV="1">
            <a:off x="1028700" y="2123440"/>
            <a:ext cx="3108960" cy="19685"/>
          </a:xfrm>
          <a:prstGeom prst="line">
            <a:avLst/>
          </a:prstGeom>
          <a:ln w="60325" cap="rnd" cmpd="sng">
            <a:solidFill>
              <a:srgbClr val="FF0000"/>
            </a:solidFill>
            <a:prstDash val="solid"/>
            <a:round/>
          </a:ln>
        </p:spPr>
        <p:style>
          <a:lnRef idx="0">
            <a:srgbClr val="FFFFFF"/>
          </a:lnRef>
          <a:fillRef idx="0">
            <a:srgbClr val="FFFFFF"/>
          </a:fillRef>
          <a:effectRef idx="0">
            <a:srgbClr val="FFFFFF"/>
          </a:effectRef>
          <a:fontRef idx="minor">
            <a:schemeClr val="tx1"/>
          </a:fontRef>
        </p:style>
      </p:cxnSp>
      <p:sp>
        <p:nvSpPr>
          <p:cNvPr id="26" name="圆角矩形 25"/>
          <p:cNvSpPr/>
          <p:nvPr/>
        </p:nvSpPr>
        <p:spPr>
          <a:xfrm>
            <a:off x="2311400" y="4144645"/>
            <a:ext cx="727075" cy="552450"/>
          </a:xfrm>
          <a:prstGeom prst="roundRect">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13"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20999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Construct</a:t>
            </a:r>
            <a:endParaRPr lang="en-US" altLang="zh-CN" sz="3200" b="1" i="1">
              <a:solidFill>
                <a:schemeClr val="lt1"/>
              </a:solidFill>
              <a:latin typeface="+mn-lt"/>
              <a:ea typeface="+mn-ea"/>
            </a:endParaRPr>
          </a:p>
        </p:txBody>
      </p:sp>
      <p:sp>
        <p:nvSpPr>
          <p:cNvPr id="17" name="文本框 16"/>
          <p:cNvSpPr txBox="1"/>
          <p:nvPr/>
        </p:nvSpPr>
        <p:spPr>
          <a:xfrm>
            <a:off x="2452370" y="1209040"/>
            <a:ext cx="2929255" cy="550545"/>
          </a:xfrm>
          <a:prstGeom prst="rect">
            <a:avLst/>
          </a:prstGeom>
          <a:noFill/>
        </p:spPr>
        <p:txBody>
          <a:bodyPr wrap="square" rtlCol="0">
            <a:noAutofit/>
          </a:bodyPr>
          <a:lstStyle/>
          <a:p>
            <a:r>
              <a:rPr lang="en-US" altLang="zh-CN" sz="3600" b="1" dirty="0">
                <a:solidFill>
                  <a:srgbClr val="0070C0"/>
                </a:solidFill>
                <a:sym typeface="+mn-ea"/>
              </a:rPr>
              <a:t>Introduction</a:t>
            </a:r>
            <a:endParaRPr lang="en-US" altLang="zh-CN" sz="3600" b="1" dirty="0">
              <a:solidFill>
                <a:srgbClr val="0070C0"/>
              </a:solidFill>
              <a:sym typeface="+mn-ea"/>
            </a:endParaRPr>
          </a:p>
        </p:txBody>
      </p:sp>
      <p:sp>
        <p:nvSpPr>
          <p:cNvPr id="19" name="文本框 18"/>
          <p:cNvSpPr txBox="1"/>
          <p:nvPr/>
        </p:nvSpPr>
        <p:spPr>
          <a:xfrm>
            <a:off x="2495550" y="5934075"/>
            <a:ext cx="2409190" cy="531495"/>
          </a:xfrm>
          <a:prstGeom prst="rect">
            <a:avLst/>
          </a:prstGeom>
          <a:noFill/>
        </p:spPr>
        <p:txBody>
          <a:bodyPr wrap="square" rtlCol="0">
            <a:noAutofit/>
          </a:bodyPr>
          <a:lstStyle/>
          <a:p>
            <a:r>
              <a:rPr lang="en-US" altLang="zh-CN" sz="3600" b="1" dirty="0">
                <a:solidFill>
                  <a:srgbClr val="0070C0"/>
                </a:solidFill>
                <a:sym typeface="+mn-ea"/>
              </a:rPr>
              <a:t>Conclusion</a:t>
            </a:r>
            <a:endParaRPr lang="en-US" altLang="zh-CN" sz="3600" b="1" dirty="0">
              <a:solidFill>
                <a:srgbClr val="0070C0"/>
              </a:solidFill>
              <a:sym typeface="+mn-ea"/>
            </a:endParaRPr>
          </a:p>
        </p:txBody>
      </p:sp>
      <p:sp>
        <p:nvSpPr>
          <p:cNvPr id="7" name="左大括号 6"/>
          <p:cNvSpPr/>
          <p:nvPr/>
        </p:nvSpPr>
        <p:spPr>
          <a:xfrm>
            <a:off x="1870710" y="1268730"/>
            <a:ext cx="624840" cy="519747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9" name="文本框 8"/>
          <p:cNvSpPr txBox="1"/>
          <p:nvPr/>
        </p:nvSpPr>
        <p:spPr>
          <a:xfrm rot="16200000">
            <a:off x="-969010" y="3570605"/>
            <a:ext cx="4100830" cy="576580"/>
          </a:xfrm>
          <a:prstGeom prst="rect">
            <a:avLst/>
          </a:prstGeom>
          <a:noFill/>
        </p:spPr>
        <p:txBody>
          <a:bodyPr wrap="square" rtlCol="0">
            <a:noAutofit/>
          </a:bodyPr>
          <a:lstStyle/>
          <a:p>
            <a:pPr lvl="0" algn="l">
              <a:buClrTx/>
              <a:buSzTx/>
              <a:buFontTx/>
            </a:pPr>
            <a:r>
              <a:rPr lang="en-US" altLang="zh-CN" sz="5400" b="1">
                <a:solidFill>
                  <a:srgbClr val="C00000"/>
                </a:solidFill>
                <a:sym typeface="+mn-ea"/>
              </a:rPr>
              <a:t>Contribution</a:t>
            </a:r>
            <a:endParaRPr lang="en-US" altLang="zh-CN" sz="5400" b="1">
              <a:solidFill>
                <a:srgbClr val="C00000"/>
              </a:solidFill>
              <a:sym typeface="+mn-ea"/>
            </a:endParaRPr>
          </a:p>
        </p:txBody>
      </p:sp>
      <p:sp>
        <p:nvSpPr>
          <p:cNvPr id="18" name="文本框 17"/>
          <p:cNvSpPr txBox="1"/>
          <p:nvPr/>
        </p:nvSpPr>
        <p:spPr>
          <a:xfrm>
            <a:off x="6668770" y="4669790"/>
            <a:ext cx="2889250" cy="829945"/>
          </a:xfrm>
          <a:prstGeom prst="rect">
            <a:avLst/>
          </a:prstGeom>
          <a:noFill/>
        </p:spPr>
        <p:txBody>
          <a:bodyPr wrap="square" rtlCol="0">
            <a:spAutoFit/>
          </a:bodyPr>
          <a:lstStyle/>
          <a:p>
            <a:r>
              <a:rPr lang="en-US" altLang="zh-CN" sz="4800" b="1"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logical</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2" name="文本框 1"/>
          <p:cNvSpPr txBox="1"/>
          <p:nvPr/>
        </p:nvSpPr>
        <p:spPr>
          <a:xfrm>
            <a:off x="5928360" y="557530"/>
            <a:ext cx="5770880" cy="521970"/>
          </a:xfrm>
          <a:prstGeom prst="rect">
            <a:avLst/>
          </a:prstGeom>
        </p:spPr>
        <p:txBody>
          <a:bodyPr wrap="square" rtlCol="0">
            <a:spAutoFit/>
          </a:bodyPr>
          <a:lstStyle/>
          <a:p>
            <a:pPr marL="457200" lvl="0" indent="-457200" algn="l">
              <a:buClrTx/>
              <a:buSzTx/>
              <a:buFont typeface="Wingdings" panose="05000000000000000000" charset="0"/>
              <a:buChar char="Ø"/>
            </a:pPr>
            <a:r>
              <a:rPr lang="en-US" altLang="zh-CN" sz="2800" b="1">
                <a:solidFill>
                  <a:schemeClr val="tx1"/>
                </a:solidFill>
                <a:latin typeface="Times New Roman" panose="02020603050405020304" charset="0"/>
                <a:ea typeface="Inter"/>
                <a:cs typeface="Times New Roman" panose="02020603050405020304" charset="0"/>
                <a:sym typeface="+mn-ea"/>
              </a:rPr>
              <a:t>introduce the </a:t>
            </a:r>
            <a:r>
              <a:rPr lang="en-US" altLang="zh-CN" sz="2800" b="1">
                <a:solidFill>
                  <a:srgbClr val="FF0000"/>
                </a:solidFill>
                <a:latin typeface="Times New Roman" panose="02020603050405020304" charset="0"/>
                <a:cs typeface="Times New Roman" panose="02020603050405020304" charset="0"/>
                <a:sym typeface="+mn-ea"/>
              </a:rPr>
              <a:t>backgound</a:t>
            </a:r>
            <a:endParaRPr lang="en-US" altLang="zh-CN" sz="2800" b="1">
              <a:solidFill>
                <a:srgbClr val="FF0000"/>
              </a:solidFill>
              <a:latin typeface="Times New Roman" panose="02020603050405020304" charset="0"/>
              <a:ea typeface="Inter"/>
              <a:cs typeface="Times New Roman" panose="02020603050405020304" charset="0"/>
              <a:sym typeface="+mn-ea"/>
            </a:endParaRPr>
          </a:p>
        </p:txBody>
      </p:sp>
      <p:sp>
        <p:nvSpPr>
          <p:cNvPr id="6" name="文本框 5"/>
          <p:cNvSpPr txBox="1"/>
          <p:nvPr/>
        </p:nvSpPr>
        <p:spPr>
          <a:xfrm>
            <a:off x="2996565" y="3588385"/>
            <a:ext cx="1407795" cy="809625"/>
          </a:xfrm>
          <a:prstGeom prst="rect">
            <a:avLst/>
          </a:prstGeom>
          <a:noFill/>
        </p:spPr>
        <p:txBody>
          <a:bodyPr wrap="square" rtlCol="0">
            <a:noAutofit/>
          </a:bodyPr>
          <a:lstStyle/>
          <a:p>
            <a:r>
              <a:rPr lang="en-US" sz="3600" b="1" dirty="0">
                <a:solidFill>
                  <a:srgbClr val="0070C0"/>
                </a:solidFill>
                <a:sym typeface="+mn-ea"/>
              </a:rPr>
              <a:t>Body</a:t>
            </a:r>
            <a:endParaRPr lang="en-US" sz="3600" b="1" dirty="0">
              <a:solidFill>
                <a:srgbClr val="0070C0"/>
              </a:solidFill>
              <a:sym typeface="+mn-ea"/>
            </a:endParaRPr>
          </a:p>
        </p:txBody>
      </p:sp>
      <p:sp>
        <p:nvSpPr>
          <p:cNvPr id="12" name="文本框 11"/>
          <p:cNvSpPr txBox="1"/>
          <p:nvPr/>
        </p:nvSpPr>
        <p:spPr>
          <a:xfrm>
            <a:off x="5928360" y="1808480"/>
            <a:ext cx="6571615" cy="953135"/>
          </a:xfrm>
          <a:prstGeom prst="rect">
            <a:avLst/>
          </a:prstGeom>
        </p:spPr>
        <p:txBody>
          <a:bodyPr wrap="square">
            <a:spAutoFit/>
          </a:bodyPr>
          <a:lstStyle/>
          <a:p>
            <a:pPr marL="457200" indent="-457200" algn="l">
              <a:buFont typeface="Wingdings" panose="05000000000000000000" charset="0"/>
              <a:buChar char="Ø"/>
            </a:pPr>
            <a:r>
              <a:rPr lang="en-US" altLang="zh-CN" sz="2800" b="1">
                <a:solidFill>
                  <a:schemeClr val="tx1"/>
                </a:solidFill>
                <a:latin typeface="Times New Roman" panose="02020603050405020304" charset="0"/>
                <a:ea typeface="Inter"/>
                <a:cs typeface="Times New Roman" panose="02020603050405020304" charset="0"/>
              </a:rPr>
              <a:t>state your </a:t>
            </a:r>
            <a:r>
              <a:rPr lang="en-US" altLang="zh-CN" sz="2800" b="1">
                <a:solidFill>
                  <a:srgbClr val="FF0000"/>
                </a:solidFill>
                <a:latin typeface="Times New Roman" panose="02020603050405020304" charset="0"/>
                <a:cs typeface="Times New Roman" panose="02020603050405020304" charset="0"/>
                <a:sym typeface="+mn-ea"/>
              </a:rPr>
              <a:t>effective</a:t>
            </a:r>
            <a:r>
              <a:rPr lang="en-US" altLang="zh-CN" sz="2800" b="1">
                <a:solidFill>
                  <a:schemeClr val="tx1"/>
                </a:solidFill>
                <a:latin typeface="Times New Roman" panose="02020603050405020304" charset="0"/>
                <a:cs typeface="Times New Roman" panose="02020603050405020304" charset="0"/>
                <a:sym typeface="+mn-ea"/>
              </a:rPr>
              <a:t> autonomous English </a:t>
            </a:r>
            <a:r>
              <a:rPr lang="en-US" altLang="zh-CN" sz="2800" b="1">
                <a:solidFill>
                  <a:srgbClr val="FF0000"/>
                </a:solidFill>
                <a:latin typeface="Times New Roman" panose="02020603050405020304" charset="0"/>
                <a:cs typeface="Times New Roman" panose="02020603050405020304" charset="0"/>
                <a:sym typeface="+mn-ea"/>
              </a:rPr>
              <a:t>learning strategy</a:t>
            </a:r>
            <a:r>
              <a:rPr lang="en-US" altLang="zh-CN" sz="2800" b="1">
                <a:solidFill>
                  <a:schemeClr val="tx1"/>
                </a:solidFill>
                <a:latin typeface="Times New Roman" panose="02020603050405020304" charset="0"/>
                <a:cs typeface="Times New Roman" panose="02020603050405020304" charset="0"/>
                <a:sym typeface="+mn-ea"/>
              </a:rPr>
              <a:t> </a:t>
            </a:r>
            <a:r>
              <a:rPr lang="en-US" altLang="zh-CN" sz="2800" b="1">
                <a:solidFill>
                  <a:srgbClr val="FF0000"/>
                </a:solidFill>
                <a:latin typeface="Times New Roman" panose="02020603050405020304" charset="0"/>
                <a:cs typeface="Times New Roman" panose="02020603050405020304" charset="0"/>
                <a:sym typeface="+mn-ea"/>
              </a:rPr>
              <a:t>briefly</a:t>
            </a:r>
            <a:endParaRPr lang="en-US" altLang="zh-CN" sz="2800" b="1">
              <a:solidFill>
                <a:srgbClr val="FF0000"/>
              </a:solidFill>
              <a:latin typeface="Times New Roman" panose="02020603050405020304" charset="0"/>
              <a:ea typeface="Inter"/>
              <a:cs typeface="Times New Roman" panose="02020603050405020304" charset="0"/>
              <a:sym typeface="+mn-ea"/>
            </a:endParaRPr>
          </a:p>
        </p:txBody>
      </p:sp>
      <p:sp>
        <p:nvSpPr>
          <p:cNvPr id="13" name="文本框 12"/>
          <p:cNvSpPr txBox="1"/>
          <p:nvPr/>
        </p:nvSpPr>
        <p:spPr>
          <a:xfrm>
            <a:off x="5928360" y="3286125"/>
            <a:ext cx="6298565" cy="1383665"/>
          </a:xfrm>
          <a:prstGeom prst="rect">
            <a:avLst/>
          </a:prstGeom>
        </p:spPr>
        <p:txBody>
          <a:bodyPr wrap="square">
            <a:spAutoFit/>
          </a:bodyPr>
          <a:lstStyle/>
          <a:p>
            <a:pPr marL="457200" lvl="0" indent="-457200" algn="l">
              <a:buClrTx/>
              <a:buSzTx/>
              <a:buFont typeface="Wingdings" panose="05000000000000000000" charset="0"/>
              <a:buChar char="Ø"/>
            </a:pPr>
            <a:r>
              <a:rPr lang="en-US" altLang="zh-CN" sz="2800" b="1">
                <a:solidFill>
                  <a:srgbClr val="FF0000"/>
                </a:solidFill>
                <a:latin typeface="Times New Roman" panose="02020603050405020304" charset="0"/>
                <a:ea typeface="Inter"/>
                <a:cs typeface="Times New Roman" panose="02020603050405020304" charset="0"/>
                <a:sym typeface="+mn-ea"/>
              </a:rPr>
              <a:t>specific </a:t>
            </a:r>
            <a:r>
              <a:rPr lang="en-US" altLang="zh-CN" sz="2800" b="1">
                <a:solidFill>
                  <a:schemeClr val="tx1"/>
                </a:solidFill>
                <a:latin typeface="Times New Roman" panose="02020603050405020304" charset="0"/>
                <a:ea typeface="Inter"/>
                <a:cs typeface="Times New Roman" panose="02020603050405020304" charset="0"/>
                <a:sym typeface="+mn-ea"/>
              </a:rPr>
              <a:t>practices or experience</a:t>
            </a:r>
            <a:endParaRPr lang="en-US" altLang="zh-CN" sz="2800" b="1">
              <a:solidFill>
                <a:schemeClr val="tx1"/>
              </a:solidFill>
              <a:latin typeface="Times New Roman" panose="02020603050405020304" charset="0"/>
              <a:ea typeface="Inter"/>
              <a:cs typeface="Times New Roman" panose="02020603050405020304" charset="0"/>
              <a:sym typeface="+mn-ea"/>
            </a:endParaRPr>
          </a:p>
          <a:p>
            <a:pPr lvl="0" indent="0" algn="l">
              <a:buClrTx/>
              <a:buSzTx/>
              <a:buFont typeface="Wingdings" panose="05000000000000000000" charset="0"/>
              <a:buNone/>
            </a:pPr>
            <a:endParaRPr lang="en-US" altLang="zh-CN" sz="2800" b="1">
              <a:solidFill>
                <a:schemeClr val="tx1"/>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b="1">
                <a:solidFill>
                  <a:srgbClr val="FF0000"/>
                </a:solidFill>
                <a:latin typeface="Times New Roman" panose="02020603050405020304" charset="0"/>
                <a:ea typeface="Inter"/>
                <a:cs typeface="Times New Roman" panose="02020603050405020304" charset="0"/>
                <a:sym typeface="+mn-ea"/>
              </a:rPr>
              <a:t>related</a:t>
            </a:r>
            <a:r>
              <a:rPr lang="en-US" altLang="zh-CN" sz="2800" b="1">
                <a:solidFill>
                  <a:schemeClr val="tx1"/>
                </a:solidFill>
                <a:latin typeface="Times New Roman" panose="02020603050405020304" charset="0"/>
                <a:ea typeface="Inter"/>
                <a:cs typeface="Times New Roman" panose="02020603050405020304" charset="0"/>
                <a:sym typeface="+mn-ea"/>
              </a:rPr>
              <a:t> improvements</a:t>
            </a:r>
            <a:endParaRPr lang="en-US" altLang="zh-CN" sz="2800" b="1">
              <a:solidFill>
                <a:schemeClr val="tx1"/>
              </a:solidFill>
              <a:latin typeface="Times New Roman" panose="02020603050405020304" charset="0"/>
              <a:ea typeface="Inter"/>
              <a:cs typeface="Times New Roman" panose="02020603050405020304" charset="0"/>
              <a:sym typeface="+mn-ea"/>
            </a:endParaRPr>
          </a:p>
        </p:txBody>
      </p:sp>
      <p:sp>
        <p:nvSpPr>
          <p:cNvPr id="27" name="文本框 26"/>
          <p:cNvSpPr txBox="1"/>
          <p:nvPr/>
        </p:nvSpPr>
        <p:spPr>
          <a:xfrm>
            <a:off x="6009640" y="5519420"/>
            <a:ext cx="4629785" cy="953135"/>
          </a:xfrm>
          <a:prstGeom prst="rect">
            <a:avLst/>
          </a:prstGeom>
        </p:spPr>
        <p:txBody>
          <a:bodyPr wrap="square">
            <a:spAutoFit/>
          </a:bodyPr>
          <a:lstStyle/>
          <a:p>
            <a:pPr marL="457200" lvl="0" indent="-457200" algn="l">
              <a:buClrTx/>
              <a:buSzTx/>
              <a:buFont typeface="Wingdings" panose="05000000000000000000" charset="0"/>
              <a:buChar char="Ø"/>
            </a:pPr>
            <a:r>
              <a:rPr lang="en-US" altLang="zh-CN" sz="2800" b="1">
                <a:latin typeface="Times New Roman" panose="02020603050405020304" charset="0"/>
                <a:ea typeface="Inter"/>
                <a:cs typeface="Times New Roman" panose="02020603050405020304" charset="0"/>
                <a:sym typeface="+mn-ea"/>
              </a:rPr>
              <a:t>Summarize/Emphasize/</a:t>
            </a:r>
            <a:endParaRPr lang="en-US" altLang="zh-CN" sz="2800" b="1">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b="1">
                <a:latin typeface="Times New Roman" panose="02020603050405020304" charset="0"/>
                <a:ea typeface="Inter"/>
                <a:cs typeface="Times New Roman" panose="02020603050405020304" charset="0"/>
                <a:sym typeface="+mn-ea"/>
              </a:rPr>
              <a:t>Anticipate/Wish  </a:t>
            </a:r>
            <a:endParaRPr lang="en-US" altLang="zh-CN" sz="2800" b="1">
              <a:latin typeface="Times New Roman" panose="02020603050405020304" charset="0"/>
              <a:ea typeface="Inter"/>
              <a:cs typeface="Times New Roman" panose="02020603050405020304" charset="0"/>
              <a:sym typeface="+mn-ea"/>
            </a:endParaRPr>
          </a:p>
        </p:txBody>
      </p:sp>
      <p:sp>
        <p:nvSpPr>
          <p:cNvPr id="4" name="左大括号 3"/>
          <p:cNvSpPr/>
          <p:nvPr/>
        </p:nvSpPr>
        <p:spPr>
          <a:xfrm>
            <a:off x="4904740" y="806450"/>
            <a:ext cx="705485" cy="15246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5" name="左大括号 4"/>
          <p:cNvSpPr/>
          <p:nvPr/>
        </p:nvSpPr>
        <p:spPr>
          <a:xfrm>
            <a:off x="4904740" y="3286125"/>
            <a:ext cx="705485" cy="152463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pic>
        <p:nvPicPr>
          <p:cNvPr id="3" name="图片 2"/>
          <p:cNvPicPr>
            <a:picLocks noChangeAspect="1"/>
          </p:cNvPicPr>
          <p:nvPr/>
        </p:nvPicPr>
        <p:blipFill>
          <a:blip r:embed="rId2"/>
          <a:stretch>
            <a:fillRect/>
          </a:stretch>
        </p:blipFill>
        <p:spPr>
          <a:xfrm>
            <a:off x="10245725" y="4810760"/>
            <a:ext cx="2254250" cy="191452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12" grpId="0"/>
      <p:bldP spid="13" grpId="0"/>
      <p:bldP spid="27" grpId="0"/>
      <p:bldP spid="4" grpId="0" bldLvl="0" animBg="1"/>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lstStyle/>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4" name="文本框 3"/>
          <p:cNvSpPr txBox="1"/>
          <p:nvPr/>
        </p:nvSpPr>
        <p:spPr>
          <a:xfrm>
            <a:off x="263525" y="1879600"/>
            <a:ext cx="11543665" cy="1260475"/>
          </a:xfrm>
          <a:prstGeom prst="rect">
            <a:avLst/>
          </a:prstGeom>
          <a:solidFill>
            <a:schemeClr val="accent5">
              <a:lumMod val="20000"/>
              <a:lumOff val="80000"/>
            </a:schemeClr>
          </a:solidFill>
        </p:spPr>
        <p:txBody>
          <a:bodyPr wrap="square" rtlCol="0">
            <a:spAutoFit/>
          </a:bodyPr>
          <a:lstStyle/>
          <a:p>
            <a:pPr>
              <a:lnSpc>
                <a:spcPct val="100000"/>
              </a:lnSpc>
            </a:pPr>
            <a:r>
              <a:rPr lang="en-US" altLang="zh-CN" sz="2800" dirty="0">
                <a:solidFill>
                  <a:srgbClr val="FF0000"/>
                </a:solidFill>
                <a:latin typeface="Times New Roman" panose="02020603050405020304" charset="0"/>
                <a:cs typeface="Times New Roman" panose="02020603050405020304" charset="0"/>
              </a:rPr>
              <a:t>In terms of </a:t>
            </a:r>
            <a:r>
              <a:rPr lang="en-US" altLang="zh-CN" sz="2800" dirty="0">
                <a:solidFill>
                  <a:schemeClr val="tx1"/>
                </a:solidFill>
                <a:latin typeface="Times New Roman" panose="02020603050405020304" charset="0"/>
                <a:cs typeface="Times New Roman" panose="02020603050405020304" charset="0"/>
              </a:rPr>
              <a:t>the </a:t>
            </a:r>
            <a:r>
              <a:rPr lang="en-US" altLang="zh-CN" sz="2800">
                <a:solidFill>
                  <a:schemeClr val="tx1"/>
                </a:solidFill>
                <a:latin typeface="Times New Roman" panose="02020603050405020304" charset="0"/>
                <a:cs typeface="Times New Roman" panose="02020603050405020304" charset="0"/>
                <a:sym typeface="+mn-ea"/>
              </a:rPr>
              <a:t>e</a:t>
            </a:r>
            <a:r>
              <a:rPr lang="en-US" altLang="zh-CN" sz="2800">
                <a:latin typeface="Times New Roman" panose="02020603050405020304" charset="0"/>
                <a:cs typeface="Times New Roman" panose="02020603050405020304" charset="0"/>
                <a:sym typeface="+mn-ea"/>
              </a:rPr>
              <a:t>ffective self-directed English learning strategy</a:t>
            </a:r>
            <a:r>
              <a:rPr lang="en-US" altLang="zh-CN" sz="2800" dirty="0">
                <a:latin typeface="Times New Roman" panose="02020603050405020304" charset="0"/>
                <a:cs typeface="Times New Roman" panose="02020603050405020304" charset="0"/>
              </a:rPr>
              <a:t>, </a:t>
            </a:r>
            <a:r>
              <a:rPr lang="en-US" altLang="zh-CN" sz="2800" u="sng" dirty="0">
                <a:solidFill>
                  <a:srgbClr val="FF0000"/>
                </a:solidFill>
                <a:latin typeface="Times New Roman" panose="02020603050405020304" charset="0"/>
                <a:cs typeface="Times New Roman" panose="02020603050405020304" charset="0"/>
              </a:rPr>
              <a:t>I’m convinced that  </a:t>
            </a:r>
            <a:r>
              <a:rPr lang="en-US" altLang="zh-CN" sz="2800">
                <a:solidFill>
                  <a:schemeClr val="tx1"/>
                </a:solidFill>
                <a:latin typeface="Times New Roman" panose="02020603050405020304" charset="0"/>
                <a:cs typeface="Times New Roman" panose="02020603050405020304" charset="0"/>
              </a:rPr>
              <a:t>watching American TV Shows is a wise choice second to none</a:t>
            </a:r>
            <a:r>
              <a:rPr lang="en-US" altLang="zh-CN" sz="2800" dirty="0">
                <a:solidFill>
                  <a:schemeClr val="tx1"/>
                </a:solidFill>
                <a:latin typeface="Times New Roman" panose="02020603050405020304" charset="0"/>
                <a:cs typeface="Times New Roman" panose="02020603050405020304" charset="0"/>
              </a:rPr>
              <a:t>.</a:t>
            </a:r>
            <a:endParaRPr lang="en-US" altLang="zh-CN" sz="2800" dirty="0">
              <a:solidFill>
                <a:schemeClr val="tx1"/>
              </a:solidFill>
              <a:latin typeface="Times New Roman" panose="02020603050405020304" charset="0"/>
              <a:cs typeface="Times New Roman" panose="02020603050405020304" charset="0"/>
            </a:endParaRPr>
          </a:p>
          <a:p>
            <a:pPr>
              <a:lnSpc>
                <a:spcPct val="100000"/>
              </a:lnSpc>
            </a:pPr>
            <a:r>
              <a:rPr lang="zh-CN" altLang="en-US" sz="2000" dirty="0">
                <a:highlight>
                  <a:srgbClr val="C0C0C0"/>
                </a:highlight>
                <a:latin typeface="Times New Roman" panose="02020603050405020304" charset="0"/>
                <a:ea typeface="华文楷体" panose="02010600040101010101" charset="-122"/>
                <a:cs typeface="Times New Roman" panose="02020603050405020304" charset="0"/>
              </a:rPr>
              <a:t>直接引出话题</a:t>
            </a:r>
            <a:r>
              <a:rPr lang="en-US" altLang="zh-CN" sz="2000" dirty="0">
                <a:highlight>
                  <a:srgbClr val="C0C0C0"/>
                </a:highlight>
                <a:latin typeface="Times New Roman" panose="02020603050405020304" charset="0"/>
                <a:ea typeface="华文楷体" panose="02010600040101010101" charset="-122"/>
                <a:cs typeface="Times New Roman" panose="02020603050405020304" charset="0"/>
              </a:rPr>
              <a:t>+</a:t>
            </a:r>
            <a:r>
              <a:rPr lang="zh-CN" altLang="en-US" sz="2000" dirty="0">
                <a:highlight>
                  <a:srgbClr val="C0C0C0"/>
                </a:highlight>
                <a:latin typeface="Times New Roman" panose="02020603050405020304" charset="0"/>
                <a:ea typeface="华文楷体" panose="02010600040101010101" charset="-122"/>
                <a:cs typeface="Times New Roman" panose="02020603050405020304" charset="0"/>
              </a:rPr>
              <a:t>直接表达有效方法（从句</a:t>
            </a:r>
            <a:r>
              <a:rPr lang="en-US" altLang="zh-CN" sz="2000" dirty="0">
                <a:highlight>
                  <a:srgbClr val="C0C0C0"/>
                </a:highlight>
                <a:latin typeface="Times New Roman" panose="02020603050405020304" charset="0"/>
                <a:ea typeface="华文楷体" panose="02010600040101010101" charset="-122"/>
                <a:cs typeface="Times New Roman" panose="02020603050405020304" charset="0"/>
              </a:rPr>
              <a:t>doing</a:t>
            </a:r>
            <a:r>
              <a:rPr lang="zh-CN" altLang="en-US" sz="2000" dirty="0">
                <a:highlight>
                  <a:srgbClr val="C0C0C0"/>
                </a:highlight>
                <a:latin typeface="Times New Roman" panose="02020603050405020304" charset="0"/>
                <a:ea typeface="华文楷体" panose="02010600040101010101" charset="-122"/>
                <a:cs typeface="Times New Roman" panose="02020603050405020304" charset="0"/>
              </a:rPr>
              <a:t>作主语）</a:t>
            </a:r>
            <a:endParaRPr lang="zh-CN" altLang="en-US" sz="2000" dirty="0">
              <a:highlight>
                <a:srgbClr val="C0C0C0"/>
              </a:highlight>
              <a:latin typeface="Times New Roman" panose="02020603050405020304" charset="0"/>
              <a:ea typeface="华文楷体" panose="02010600040101010101" charset="-122"/>
              <a:cs typeface="Times New Roman" panose="02020603050405020304" charset="0"/>
            </a:endParaRPr>
          </a:p>
        </p:txBody>
      </p:sp>
      <p:sp>
        <p:nvSpPr>
          <p:cNvPr id="17" name="文本框 16"/>
          <p:cNvSpPr txBox="1"/>
          <p:nvPr/>
        </p:nvSpPr>
        <p:spPr>
          <a:xfrm>
            <a:off x="1738630" y="645795"/>
            <a:ext cx="3769360" cy="550545"/>
          </a:xfrm>
          <a:prstGeom prst="rect">
            <a:avLst/>
          </a:prstGeom>
          <a:noFill/>
        </p:spPr>
        <p:txBody>
          <a:bodyPr wrap="square" rtlCol="0">
            <a:noAutofit/>
          </a:bodyPr>
          <a:lstStyle/>
          <a:p>
            <a:r>
              <a:rPr lang="en-US" altLang="zh-CN" sz="3600" b="1" i="1" dirty="0">
                <a:solidFill>
                  <a:srgbClr val="0070C0"/>
                </a:solidFill>
                <a:sym typeface="+mn-ea"/>
              </a:rPr>
              <a:t>P1</a:t>
            </a:r>
            <a:r>
              <a:rPr lang="en-US" altLang="zh-CN" sz="3600" b="1" dirty="0">
                <a:solidFill>
                  <a:srgbClr val="0070C0"/>
                </a:solidFill>
                <a:sym typeface="+mn-ea"/>
              </a:rPr>
              <a:t> Introduction</a:t>
            </a:r>
            <a:endParaRPr lang="en-US" altLang="zh-CN" sz="3600" b="1" dirty="0">
              <a:solidFill>
                <a:srgbClr val="0070C0"/>
              </a:solidFill>
              <a:sym typeface="+mn-ea"/>
            </a:endParaRPr>
          </a:p>
        </p:txBody>
      </p:sp>
      <p:sp>
        <p:nvSpPr>
          <p:cNvPr id="2" name="左大括号 1"/>
          <p:cNvSpPr/>
          <p:nvPr/>
        </p:nvSpPr>
        <p:spPr>
          <a:xfrm>
            <a:off x="5154930" y="355600"/>
            <a:ext cx="570230" cy="113157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lstStyle/>
          <a:p>
            <a:endParaRPr lang="zh-CN" altLang="en-US"/>
          </a:p>
        </p:txBody>
      </p:sp>
      <p:sp>
        <p:nvSpPr>
          <p:cNvPr id="6" name="文本框 5"/>
          <p:cNvSpPr txBox="1"/>
          <p:nvPr/>
        </p:nvSpPr>
        <p:spPr>
          <a:xfrm>
            <a:off x="264795" y="3367405"/>
            <a:ext cx="11542395" cy="1189355"/>
          </a:xfrm>
          <a:prstGeom prst="rect">
            <a:avLst/>
          </a:prstGeom>
          <a:solidFill>
            <a:schemeClr val="accent5">
              <a:lumMod val="20000"/>
              <a:lumOff val="80000"/>
            </a:schemeClr>
          </a:solidFill>
        </p:spPr>
        <p:txBody>
          <a:bodyPr wrap="square" rtlCol="0">
            <a:noAutofit/>
          </a:bodyPr>
          <a:lstStyle/>
          <a:p>
            <a:pPr lvl="0" algn="l">
              <a:lnSpc>
                <a:spcPct val="100000"/>
              </a:lnSpc>
              <a:buClrTx/>
              <a:buSzTx/>
              <a:buFontTx/>
            </a:pPr>
            <a:r>
              <a:rPr lang="en-US" altLang="zh-CN" sz="2800" dirty="0">
                <a:latin typeface="Times New Roman" panose="02020603050405020304" charset="0"/>
                <a:cs typeface="Times New Roman" panose="02020603050405020304" charset="0"/>
                <a:sym typeface="+mn-ea"/>
              </a:rPr>
              <a:t>To break free from </a:t>
            </a:r>
            <a:r>
              <a:rPr lang="en-US" altLang="zh-CN" sz="2800" dirty="0">
                <a:solidFill>
                  <a:srgbClr val="FF0000"/>
                </a:solidFill>
                <a:latin typeface="Times New Roman" panose="02020603050405020304" charset="0"/>
                <a:cs typeface="Times New Roman" panose="02020603050405020304" charset="0"/>
                <a:sym typeface="+mn-ea"/>
              </a:rPr>
              <a:t>textbook</a:t>
            </a:r>
            <a:r>
              <a:rPr lang="en-US" altLang="zh-CN" sz="2800" dirty="0">
                <a:latin typeface="Times New Roman" panose="02020603050405020304" charset="0"/>
                <a:cs typeface="Times New Roman" panose="02020603050405020304" charset="0"/>
                <a:sym typeface="+mn-ea"/>
              </a:rPr>
              <a:t> rigidity, I adopted Tandem, a language exchange app pairing me with native English speakers. </a:t>
            </a:r>
            <a:endParaRPr lang="en-US" altLang="zh-CN" sz="2800" dirty="0">
              <a:latin typeface="Times New Roman" panose="02020603050405020304" charset="0"/>
              <a:cs typeface="Times New Roman" panose="02020603050405020304" charset="0"/>
              <a:sym typeface="+mn-ea"/>
            </a:endParaRPr>
          </a:p>
          <a:p>
            <a:pPr lvl="0" algn="l">
              <a:lnSpc>
                <a:spcPct val="100000"/>
              </a:lnSpc>
              <a:buClrTx/>
              <a:buSzTx/>
              <a:buFontTx/>
            </a:pPr>
            <a:r>
              <a:rPr lang="zh-CN" altLang="en-US" sz="2000" dirty="0">
                <a:highlight>
                  <a:srgbClr val="C0C0C0"/>
                </a:highlight>
                <a:latin typeface="Times New Roman" panose="02020603050405020304" charset="0"/>
                <a:ea typeface="华文楷体" panose="02010600040101010101" charset="-122"/>
                <a:cs typeface="Times New Roman" panose="02020603050405020304" charset="0"/>
                <a:sym typeface="+mn-ea"/>
              </a:rPr>
              <a:t>对比引出话题</a:t>
            </a:r>
            <a:r>
              <a:rPr lang="en-US" altLang="zh-CN" sz="2000" dirty="0">
                <a:highlight>
                  <a:srgbClr val="C0C0C0"/>
                </a:highlight>
                <a:latin typeface="Times New Roman" panose="02020603050405020304" charset="0"/>
                <a:ea typeface="华文楷体" panose="02010600040101010101" charset="-122"/>
                <a:cs typeface="Times New Roman" panose="02020603050405020304" charset="0"/>
                <a:sym typeface="+mn-ea"/>
              </a:rPr>
              <a:t>+</a:t>
            </a:r>
            <a:r>
              <a:rPr lang="zh-CN" altLang="en-US" sz="2000" dirty="0">
                <a:highlight>
                  <a:srgbClr val="C0C0C0"/>
                </a:highlight>
                <a:latin typeface="Times New Roman" panose="02020603050405020304" charset="0"/>
                <a:ea typeface="华文楷体" panose="02010600040101010101" charset="-122"/>
                <a:cs typeface="Times New Roman" panose="02020603050405020304" charset="0"/>
                <a:sym typeface="+mn-ea"/>
              </a:rPr>
              <a:t>直接陈述使用的语言软件（非谓语</a:t>
            </a:r>
            <a:r>
              <a:rPr lang="en-US" altLang="zh-CN" sz="2000" dirty="0">
                <a:highlight>
                  <a:srgbClr val="C0C0C0"/>
                </a:highlight>
                <a:latin typeface="Times New Roman" panose="02020603050405020304" charset="0"/>
                <a:ea typeface="华文楷体" panose="02010600040101010101" charset="-122"/>
                <a:cs typeface="Times New Roman" panose="02020603050405020304" charset="0"/>
                <a:sym typeface="+mn-ea"/>
              </a:rPr>
              <a:t>+</a:t>
            </a:r>
            <a:r>
              <a:rPr lang="zh-CN" altLang="en-US" sz="2000" dirty="0">
                <a:highlight>
                  <a:srgbClr val="C0C0C0"/>
                </a:highlight>
                <a:latin typeface="Times New Roman" panose="02020603050405020304" charset="0"/>
                <a:ea typeface="华文楷体" panose="02010600040101010101" charset="-122"/>
                <a:cs typeface="Times New Roman" panose="02020603050405020304" charset="0"/>
                <a:sym typeface="+mn-ea"/>
              </a:rPr>
              <a:t>同位语）</a:t>
            </a:r>
            <a:endParaRPr lang="zh-CN" altLang="en-US" sz="2000" dirty="0">
              <a:highlight>
                <a:srgbClr val="C0C0C0"/>
              </a:highlight>
              <a:latin typeface="Times New Roman" panose="02020603050405020304" charset="0"/>
              <a:ea typeface="华文楷体" panose="02010600040101010101" charset="-122"/>
              <a:cs typeface="Times New Roman" panose="02020603050405020304" charset="0"/>
              <a:sym typeface="+mn-ea"/>
            </a:endParaRPr>
          </a:p>
        </p:txBody>
      </p:sp>
      <p:sp>
        <p:nvSpPr>
          <p:cNvPr id="9" name="文本框 8"/>
          <p:cNvSpPr txBox="1"/>
          <p:nvPr/>
        </p:nvSpPr>
        <p:spPr>
          <a:xfrm>
            <a:off x="264795" y="4784090"/>
            <a:ext cx="11541760" cy="1698625"/>
          </a:xfrm>
          <a:prstGeom prst="rect">
            <a:avLst/>
          </a:prstGeom>
          <a:solidFill>
            <a:schemeClr val="accent5">
              <a:lumMod val="20000"/>
              <a:lumOff val="80000"/>
            </a:schemeClr>
          </a:solidFill>
        </p:spPr>
        <p:txBody>
          <a:bodyPr wrap="square" rtlCol="0">
            <a:noAutofit/>
          </a:bodyPr>
          <a:lstStyle/>
          <a:p>
            <a:pPr lvl="0" algn="l">
              <a:buClrTx/>
              <a:buSzTx/>
              <a:buFontTx/>
            </a:pPr>
            <a:r>
              <a:rPr lang="en-US" altLang="zh-CN" sz="2800" dirty="0">
                <a:latin typeface="Times New Roman" panose="02020603050405020304" charset="0"/>
                <a:cs typeface="Times New Roman" panose="02020603050405020304" charset="0"/>
                <a:sym typeface="+mn-ea"/>
              </a:rPr>
              <a:t>As a high school student </a:t>
            </a:r>
            <a:r>
              <a:rPr lang="en-US" altLang="zh-CN" sz="2800" dirty="0">
                <a:solidFill>
                  <a:srgbClr val="FF0000"/>
                </a:solidFill>
                <a:latin typeface="Times New Roman" panose="02020603050405020304" charset="0"/>
                <a:cs typeface="Times New Roman" panose="02020603050405020304" charset="0"/>
                <a:sym typeface="+mn-ea"/>
              </a:rPr>
              <a:t>struggling with</a:t>
            </a:r>
            <a:r>
              <a:rPr lang="en-US" altLang="zh-CN" sz="2800" dirty="0">
                <a:latin typeface="Times New Roman" panose="02020603050405020304" charset="0"/>
                <a:cs typeface="Times New Roman" panose="02020603050405020304" charset="0"/>
                <a:sym typeface="+mn-ea"/>
              </a:rPr>
              <a:t> authentic English expressions, I have developed a movie dialogue shadowing routine,from which I yield remarkably improvements .</a:t>
            </a:r>
            <a:endParaRPr lang="en-US" altLang="zh-CN" sz="2800" dirty="0">
              <a:latin typeface="Times New Roman" panose="02020603050405020304" charset="0"/>
              <a:cs typeface="Times New Roman" panose="02020603050405020304" charset="0"/>
              <a:sym typeface="+mn-ea"/>
            </a:endParaRPr>
          </a:p>
          <a:p>
            <a:pPr lvl="0" algn="l">
              <a:buClrTx/>
              <a:buSzTx/>
              <a:buFontTx/>
            </a:pPr>
            <a:r>
              <a:rPr lang="zh-CN" altLang="en-US" sz="2000" dirty="0">
                <a:highlight>
                  <a:srgbClr val="C0C0C0"/>
                </a:highlight>
                <a:latin typeface="Times New Roman" panose="02020603050405020304" charset="0"/>
                <a:ea typeface="华文楷体" panose="02010600040101010101" charset="-122"/>
                <a:cs typeface="Times New Roman" panose="02020603050405020304" charset="0"/>
                <a:sym typeface="+mn-ea"/>
              </a:rPr>
              <a:t>结合个人英语学习困境+表明有效方法+总体效果良好（状从、定从）</a:t>
            </a:r>
            <a:endParaRPr lang="zh-CN" altLang="en-US" sz="2000" dirty="0">
              <a:highlight>
                <a:srgbClr val="C0C0C0"/>
              </a:highlight>
              <a:latin typeface="Times New Roman" panose="02020603050405020304" charset="0"/>
              <a:ea typeface="华文楷体" panose="02010600040101010101" charset="-122"/>
              <a:cs typeface="Times New Roman" panose="02020603050405020304" charset="0"/>
              <a:sym typeface="+mn-ea"/>
            </a:endParaRPr>
          </a:p>
        </p:txBody>
      </p:sp>
      <p:sp>
        <p:nvSpPr>
          <p:cNvPr id="5" name="文本框 4"/>
          <p:cNvSpPr txBox="1"/>
          <p:nvPr/>
        </p:nvSpPr>
        <p:spPr>
          <a:xfrm>
            <a:off x="5819775" y="123825"/>
            <a:ext cx="5770880" cy="521970"/>
          </a:xfrm>
          <a:prstGeom prst="rect">
            <a:avLst/>
          </a:prstGeom>
        </p:spPr>
        <p:txBody>
          <a:bodyPr wrap="square" rtlCol="0">
            <a:spAutoFit/>
          </a:bodyPr>
          <a:p>
            <a:pPr marL="457200" lvl="0" indent="-457200" algn="l">
              <a:buClrTx/>
              <a:buSzTx/>
              <a:buFont typeface="Wingdings" panose="05000000000000000000" charset="0"/>
              <a:buChar char="Ø"/>
            </a:pPr>
            <a:r>
              <a:rPr lang="en-US" altLang="zh-CN" sz="2800" b="1">
                <a:solidFill>
                  <a:schemeClr val="tx1"/>
                </a:solidFill>
                <a:latin typeface="Times New Roman" panose="02020603050405020304" charset="0"/>
                <a:ea typeface="Inter"/>
                <a:cs typeface="Times New Roman" panose="02020603050405020304" charset="0"/>
                <a:sym typeface="+mn-ea"/>
              </a:rPr>
              <a:t>introduce the </a:t>
            </a:r>
            <a:r>
              <a:rPr lang="en-US" altLang="zh-CN" sz="2800" b="1">
                <a:solidFill>
                  <a:srgbClr val="FF0000"/>
                </a:solidFill>
                <a:latin typeface="Times New Roman" panose="02020603050405020304" charset="0"/>
                <a:cs typeface="Times New Roman" panose="02020603050405020304" charset="0"/>
                <a:sym typeface="+mn-ea"/>
              </a:rPr>
              <a:t>backgound</a:t>
            </a:r>
            <a:endParaRPr lang="en-US" altLang="zh-CN" sz="2800" b="1">
              <a:solidFill>
                <a:srgbClr val="FF0000"/>
              </a:solidFill>
              <a:latin typeface="Times New Roman" panose="02020603050405020304" charset="0"/>
              <a:ea typeface="Inter"/>
              <a:cs typeface="Times New Roman" panose="02020603050405020304" charset="0"/>
              <a:sym typeface="+mn-ea"/>
            </a:endParaRPr>
          </a:p>
        </p:txBody>
      </p:sp>
      <p:sp>
        <p:nvSpPr>
          <p:cNvPr id="7" name="文本框 6"/>
          <p:cNvSpPr txBox="1"/>
          <p:nvPr/>
        </p:nvSpPr>
        <p:spPr>
          <a:xfrm>
            <a:off x="5819775" y="855345"/>
            <a:ext cx="6571615" cy="953135"/>
          </a:xfrm>
          <a:prstGeom prst="rect">
            <a:avLst/>
          </a:prstGeom>
        </p:spPr>
        <p:txBody>
          <a:bodyPr wrap="square">
            <a:spAutoFit/>
          </a:bodyPr>
          <a:p>
            <a:pPr marL="457200" indent="-457200" algn="l">
              <a:buFont typeface="Wingdings" panose="05000000000000000000" charset="0"/>
              <a:buChar char="Ø"/>
            </a:pPr>
            <a:r>
              <a:rPr lang="en-US" altLang="zh-CN" sz="2800" b="1">
                <a:solidFill>
                  <a:schemeClr val="tx1"/>
                </a:solidFill>
                <a:latin typeface="Times New Roman" panose="02020603050405020304" charset="0"/>
                <a:ea typeface="Inter"/>
                <a:cs typeface="Times New Roman" panose="02020603050405020304" charset="0"/>
              </a:rPr>
              <a:t>state your </a:t>
            </a:r>
            <a:r>
              <a:rPr lang="en-US" altLang="zh-CN" sz="2800" b="1">
                <a:solidFill>
                  <a:srgbClr val="FF0000"/>
                </a:solidFill>
                <a:latin typeface="Times New Roman" panose="02020603050405020304" charset="0"/>
                <a:cs typeface="Times New Roman" panose="02020603050405020304" charset="0"/>
                <a:sym typeface="+mn-ea"/>
              </a:rPr>
              <a:t>effective</a:t>
            </a:r>
            <a:r>
              <a:rPr lang="en-US" altLang="zh-CN" sz="2800" b="1">
                <a:solidFill>
                  <a:schemeClr val="tx1"/>
                </a:solidFill>
                <a:latin typeface="Times New Roman" panose="02020603050405020304" charset="0"/>
                <a:cs typeface="Times New Roman" panose="02020603050405020304" charset="0"/>
                <a:sym typeface="+mn-ea"/>
              </a:rPr>
              <a:t> autonomous English </a:t>
            </a:r>
            <a:r>
              <a:rPr lang="en-US" altLang="zh-CN" sz="2800" b="1">
                <a:solidFill>
                  <a:srgbClr val="FF0000"/>
                </a:solidFill>
                <a:latin typeface="Times New Roman" panose="02020603050405020304" charset="0"/>
                <a:cs typeface="Times New Roman" panose="02020603050405020304" charset="0"/>
                <a:sym typeface="+mn-ea"/>
              </a:rPr>
              <a:t>learning strategy</a:t>
            </a:r>
            <a:r>
              <a:rPr lang="en-US" altLang="zh-CN" sz="2800" b="1">
                <a:solidFill>
                  <a:schemeClr val="tx1"/>
                </a:solidFill>
                <a:latin typeface="Times New Roman" panose="02020603050405020304" charset="0"/>
                <a:cs typeface="Times New Roman" panose="02020603050405020304" charset="0"/>
                <a:sym typeface="+mn-ea"/>
              </a:rPr>
              <a:t> </a:t>
            </a:r>
            <a:r>
              <a:rPr lang="en-US" altLang="zh-CN" sz="2800" b="1">
                <a:solidFill>
                  <a:srgbClr val="FF0000"/>
                </a:solidFill>
                <a:latin typeface="Times New Roman" panose="02020603050405020304" charset="0"/>
                <a:cs typeface="Times New Roman" panose="02020603050405020304" charset="0"/>
                <a:sym typeface="+mn-ea"/>
              </a:rPr>
              <a:t>briefly</a:t>
            </a:r>
            <a:endParaRPr lang="en-US" altLang="zh-CN" sz="2800" b="1">
              <a:solidFill>
                <a:srgbClr val="FF0000"/>
              </a:solidFill>
              <a:latin typeface="Times New Roman" panose="02020603050405020304" charset="0"/>
              <a:ea typeface="Inter"/>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6" name="文本框 5"/>
          <p:cNvSpPr txBox="1"/>
          <p:nvPr/>
        </p:nvSpPr>
        <p:spPr>
          <a:xfrm>
            <a:off x="538480" y="1101725"/>
            <a:ext cx="1407795" cy="809625"/>
          </a:xfrm>
          <a:prstGeom prst="rect">
            <a:avLst/>
          </a:prstGeom>
          <a:noFill/>
        </p:spPr>
        <p:txBody>
          <a:bodyPr wrap="square" rtlCol="0">
            <a:noAutofit/>
          </a:bodyPr>
          <a:p>
            <a:r>
              <a:rPr lang="en-US" sz="3600" b="1" dirty="0">
                <a:solidFill>
                  <a:srgbClr val="0070C0"/>
                </a:solidFill>
                <a:sym typeface="+mn-ea"/>
              </a:rPr>
              <a:t>Body</a:t>
            </a:r>
            <a:endParaRPr lang="en-US" sz="3600" b="1" dirty="0">
              <a:solidFill>
                <a:srgbClr val="0070C0"/>
              </a:solidFill>
              <a:sym typeface="+mn-ea"/>
            </a:endParaRPr>
          </a:p>
        </p:txBody>
      </p:sp>
      <p:sp>
        <p:nvSpPr>
          <p:cNvPr id="5" name="左大括号 4"/>
          <p:cNvSpPr/>
          <p:nvPr/>
        </p:nvSpPr>
        <p:spPr>
          <a:xfrm>
            <a:off x="1533525" y="922655"/>
            <a:ext cx="705485" cy="116776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3" name="文本框 12"/>
          <p:cNvSpPr txBox="1"/>
          <p:nvPr/>
        </p:nvSpPr>
        <p:spPr>
          <a:xfrm>
            <a:off x="2205990" y="706755"/>
            <a:ext cx="6298565" cy="1383665"/>
          </a:xfrm>
          <a:prstGeom prst="rect">
            <a:avLst/>
          </a:prstGeom>
        </p:spPr>
        <p:txBody>
          <a:bodyPr wrap="square">
            <a:spAutoFit/>
          </a:bodyPr>
          <a:p>
            <a:pPr marL="457200" lvl="0" indent="-457200" algn="l">
              <a:buClrTx/>
              <a:buSzTx/>
              <a:buFont typeface="Wingdings" panose="05000000000000000000" charset="0"/>
              <a:buChar char="Ø"/>
            </a:pPr>
            <a:r>
              <a:rPr lang="en-US" altLang="zh-CN" sz="2800" b="1">
                <a:solidFill>
                  <a:srgbClr val="FF0000"/>
                </a:solidFill>
                <a:latin typeface="Times New Roman" panose="02020603050405020304" charset="0"/>
                <a:ea typeface="Inter"/>
                <a:cs typeface="Times New Roman" panose="02020603050405020304" charset="0"/>
                <a:sym typeface="+mn-ea"/>
              </a:rPr>
              <a:t>specific </a:t>
            </a:r>
            <a:r>
              <a:rPr lang="en-US" altLang="zh-CN" sz="2800" b="1">
                <a:solidFill>
                  <a:schemeClr val="tx1"/>
                </a:solidFill>
                <a:latin typeface="Times New Roman" panose="02020603050405020304" charset="0"/>
                <a:ea typeface="Inter"/>
                <a:cs typeface="Times New Roman" panose="02020603050405020304" charset="0"/>
                <a:sym typeface="+mn-ea"/>
              </a:rPr>
              <a:t>practices or experience</a:t>
            </a:r>
            <a:endParaRPr lang="en-US" altLang="zh-CN" sz="2800" b="1">
              <a:solidFill>
                <a:schemeClr val="tx1"/>
              </a:solidFill>
              <a:latin typeface="Times New Roman" panose="02020603050405020304" charset="0"/>
              <a:ea typeface="Inter"/>
              <a:cs typeface="Times New Roman" panose="02020603050405020304" charset="0"/>
              <a:sym typeface="+mn-ea"/>
            </a:endParaRPr>
          </a:p>
          <a:p>
            <a:pPr lvl="0" indent="0" algn="l">
              <a:buClrTx/>
              <a:buSzTx/>
              <a:buFont typeface="Wingdings" panose="05000000000000000000" charset="0"/>
              <a:buNone/>
            </a:pPr>
            <a:endParaRPr lang="en-US" altLang="zh-CN" sz="2800" b="1">
              <a:solidFill>
                <a:schemeClr val="tx1"/>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b="1">
                <a:solidFill>
                  <a:srgbClr val="FF0000"/>
                </a:solidFill>
                <a:latin typeface="Times New Roman" panose="02020603050405020304" charset="0"/>
                <a:ea typeface="Inter"/>
                <a:cs typeface="Times New Roman" panose="02020603050405020304" charset="0"/>
                <a:sym typeface="+mn-ea"/>
              </a:rPr>
              <a:t>related</a:t>
            </a:r>
            <a:r>
              <a:rPr lang="en-US" altLang="zh-CN" sz="2800" b="1">
                <a:solidFill>
                  <a:schemeClr val="tx1"/>
                </a:solidFill>
                <a:latin typeface="Times New Roman" panose="02020603050405020304" charset="0"/>
                <a:ea typeface="Inter"/>
                <a:cs typeface="Times New Roman" panose="02020603050405020304" charset="0"/>
                <a:sym typeface="+mn-ea"/>
              </a:rPr>
              <a:t> improvements</a:t>
            </a:r>
            <a:endParaRPr lang="en-US" altLang="zh-CN" sz="2800" b="1">
              <a:solidFill>
                <a:schemeClr val="tx1"/>
              </a:solidFill>
              <a:latin typeface="Times New Roman" panose="02020603050405020304" charset="0"/>
              <a:ea typeface="Inter"/>
              <a:cs typeface="Times New Roman" panose="02020603050405020304" charset="0"/>
              <a:sym typeface="+mn-ea"/>
            </a:endParaRPr>
          </a:p>
        </p:txBody>
      </p:sp>
      <p:sp>
        <p:nvSpPr>
          <p:cNvPr id="18" name="文本框 17"/>
          <p:cNvSpPr txBox="1"/>
          <p:nvPr/>
        </p:nvSpPr>
        <p:spPr>
          <a:xfrm>
            <a:off x="6198235" y="1476375"/>
            <a:ext cx="2713355" cy="829945"/>
          </a:xfrm>
          <a:prstGeom prst="rect">
            <a:avLst/>
          </a:prstGeom>
          <a:noFill/>
        </p:spPr>
        <p:txBody>
          <a:bodyPr wrap="square" rtlCol="0">
            <a:spAutoFit/>
          </a:bodyPr>
          <a:p>
            <a:r>
              <a:rPr lang="en-US" altLang="zh-CN" sz="4800" b="1"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logical</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4" name="文本框 3"/>
          <p:cNvSpPr txBox="1"/>
          <p:nvPr/>
        </p:nvSpPr>
        <p:spPr>
          <a:xfrm>
            <a:off x="8669020" y="229870"/>
            <a:ext cx="3687445" cy="1568450"/>
          </a:xfrm>
          <a:prstGeom prst="rect">
            <a:avLst/>
          </a:prstGeom>
          <a:noFill/>
        </p:spPr>
        <p:txBody>
          <a:bodyPr wrap="square" rtlCol="0">
            <a:spAutoFit/>
          </a:bodyPr>
          <a:p>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Time order</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a:p>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Schedule</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7" name="文本框 6"/>
          <p:cNvSpPr txBox="1"/>
          <p:nvPr/>
        </p:nvSpPr>
        <p:spPr>
          <a:xfrm>
            <a:off x="263525" y="2682875"/>
            <a:ext cx="11698605" cy="3538220"/>
          </a:xfrm>
          <a:prstGeom prst="rect">
            <a:avLst/>
          </a:prstGeom>
          <a:solidFill>
            <a:schemeClr val="accent5">
              <a:lumMod val="20000"/>
              <a:lumOff val="80000"/>
            </a:schemeClr>
          </a:solidFill>
          <a:ln>
            <a:noFill/>
          </a:ln>
        </p:spPr>
        <p:txBody>
          <a:bodyPr wrap="square" rtlCol="0">
            <a:spAutoFit/>
          </a:bodyPr>
          <a:p>
            <a:pPr indent="457200" algn="just"/>
            <a:r>
              <a:rPr lang="en-US" altLang="zh-CN" sz="2800">
                <a:latin typeface="Times New Roman" panose="02020603050405020304" charset="0"/>
                <a:cs typeface="Times New Roman" panose="02020603050405020304" charset="0"/>
              </a:rPr>
              <a:t>With selected clips from American TV classics</a:t>
            </a:r>
            <a:r>
              <a:rPr lang="en-US" altLang="zh-CN" sz="2800" i="1">
                <a:latin typeface="Times New Roman" panose="02020603050405020304" charset="0"/>
                <a:cs typeface="Times New Roman" panose="02020603050405020304" charset="0"/>
              </a:rPr>
              <a:t> Friends</a:t>
            </a:r>
            <a:r>
              <a:rPr lang="en-US" altLang="zh-CN" sz="2800">
                <a:latin typeface="Times New Roman" panose="02020603050405020304" charset="0"/>
                <a:cs typeface="Times New Roman" panose="02020603050405020304" charset="0"/>
              </a:rPr>
              <a:t> and </a:t>
            </a:r>
            <a:r>
              <a:rPr lang="en-US" altLang="zh-CN" sz="2800" i="1">
                <a:latin typeface="Times New Roman" panose="02020603050405020304" charset="0"/>
                <a:cs typeface="Times New Roman" panose="02020603050405020304" charset="0"/>
              </a:rPr>
              <a:t>The Big Bang Theory</a:t>
            </a:r>
            <a:r>
              <a:rPr lang="en-US" altLang="zh-CN" sz="2800">
                <a:latin typeface="Times New Roman" panose="02020603050405020304" charset="0"/>
                <a:cs typeface="Times New Roman" panose="02020603050405020304" charset="0"/>
              </a:rPr>
              <a:t>, I embarked on a three-stage immersive English learning. </a:t>
            </a:r>
            <a:r>
              <a:rPr lang="en-US" altLang="zh-CN" sz="2800">
                <a:solidFill>
                  <a:srgbClr val="FF0000"/>
                </a:solidFill>
                <a:latin typeface="Times New Roman" panose="02020603050405020304" charset="0"/>
                <a:cs typeface="Times New Roman" panose="02020603050405020304" charset="0"/>
              </a:rPr>
              <a:t>Initially</a:t>
            </a:r>
            <a:r>
              <a:rPr lang="en-US" altLang="zh-CN" sz="2800">
                <a:latin typeface="Times New Roman" panose="02020603050405020304" charset="0"/>
                <a:cs typeface="Times New Roman" panose="02020603050405020304" charset="0"/>
                <a:sym typeface="+mn-ea"/>
              </a:rPr>
              <a:t>, I </a:t>
            </a:r>
            <a:r>
              <a:rPr lang="en-US" altLang="zh-CN" sz="2800">
                <a:latin typeface="Times New Roman" panose="02020603050405020304" charset="0"/>
                <a:cs typeface="Times New Roman" panose="02020603050405020304" charset="0"/>
              </a:rPr>
              <a:t>turned off subtitles and forced myself to interpret the plot through the given clues. </a:t>
            </a:r>
            <a:r>
              <a:rPr lang="en-US" altLang="zh-CN" sz="2800">
                <a:solidFill>
                  <a:srgbClr val="FF0000"/>
                </a:solidFill>
                <a:latin typeface="Times New Roman" panose="02020603050405020304" charset="0"/>
                <a:cs typeface="Times New Roman" panose="02020603050405020304" charset="0"/>
              </a:rPr>
              <a:t> In the second phase</a:t>
            </a:r>
            <a:r>
              <a:rPr lang="en-US" altLang="zh-CN" sz="2800">
                <a:latin typeface="Times New Roman" panose="02020603050405020304" charset="0"/>
                <a:cs typeface="Times New Roman" panose="02020603050405020304" charset="0"/>
              </a:rPr>
              <a:t>, I rewatched the scenes with bilingual subtitles.</a:t>
            </a:r>
            <a:r>
              <a:rPr lang="en-US" altLang="zh-CN" sz="2800">
                <a:solidFill>
                  <a:srgbClr val="FF0000"/>
                </a:solidFill>
                <a:latin typeface="Times New Roman" panose="02020603050405020304" charset="0"/>
                <a:cs typeface="Times New Roman" panose="02020603050405020304" charset="0"/>
              </a:rPr>
              <a:t>Most importantly</a:t>
            </a:r>
            <a:r>
              <a:rPr lang="en-US" altLang="zh-CN" sz="2800">
                <a:latin typeface="Times New Roman" panose="02020603050405020304" charset="0"/>
                <a:cs typeface="Times New Roman" panose="02020603050405020304" charset="0"/>
              </a:rPr>
              <a:t>, mimicking/repeating what the characters say has shaped my oral English. </a:t>
            </a:r>
            <a:r>
              <a:rPr lang="en-US" altLang="zh-CN" sz="2800">
                <a:solidFill>
                  <a:srgbClr val="FF0000"/>
                </a:solidFill>
                <a:latin typeface="Times New Roman" panose="02020603050405020304" charset="0"/>
                <a:cs typeface="Times New Roman" panose="02020603050405020304" charset="0"/>
              </a:rPr>
              <a:t>After constant efforts</a:t>
            </a:r>
            <a:r>
              <a:rPr lang="en-US" altLang="zh-CN"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sym typeface="+mn-ea"/>
              </a:rPr>
              <a:t>not only has </a:t>
            </a:r>
            <a:r>
              <a:rPr lang="en-US" altLang="zh-CN" sz="2800">
                <a:latin typeface="Times New Roman" panose="02020603050405020304" charset="0"/>
                <a:cs typeface="Times New Roman" panose="02020603050405020304" charset="0"/>
              </a:rPr>
              <a:t>my spoken English  achieved measurable fluency, but I also </a:t>
            </a:r>
            <a:r>
              <a:rPr lang="en-US" altLang="zh-CN" sz="2800">
                <a:latin typeface="Times New Roman" panose="02020603050405020304" charset="0"/>
                <a:cs typeface="Times New Roman" panose="02020603050405020304" charset="0"/>
                <a:sym typeface="+mn-ea"/>
              </a:rPr>
              <a:t>acquired</a:t>
            </a:r>
            <a:r>
              <a:rPr lang="en-US" altLang="zh-CN" sz="2800">
                <a:latin typeface="Times New Roman" panose="02020603050405020304" charset="0"/>
                <a:cs typeface="Times New Roman" panose="02020603050405020304" charset="0"/>
              </a:rPr>
              <a:t> numerous idiomatic expressions naturally. </a:t>
            </a:r>
            <a:endParaRPr lang="en-US" altLang="zh-CN" sz="2800">
              <a:latin typeface="Times New Roman" panose="02020603050405020304" charset="0"/>
              <a:cs typeface="Times New Roman" panose="0202060305040502030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63525" y="116840"/>
            <a:ext cx="4652645" cy="576580"/>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Practice and Accumulate</a:t>
            </a:r>
            <a:endParaRPr lang="en-US" altLang="zh-CN" sz="3200" b="1" i="1">
              <a:solidFill>
                <a:schemeClr val="lt1"/>
              </a:solidFill>
              <a:latin typeface="+mn-lt"/>
              <a:ea typeface="+mn-ea"/>
            </a:endParaRPr>
          </a:p>
        </p:txBody>
      </p:sp>
      <p:sp>
        <p:nvSpPr>
          <p:cNvPr id="6" name="文本框 5"/>
          <p:cNvSpPr txBox="1"/>
          <p:nvPr/>
        </p:nvSpPr>
        <p:spPr>
          <a:xfrm>
            <a:off x="538480" y="1101725"/>
            <a:ext cx="1407795" cy="809625"/>
          </a:xfrm>
          <a:prstGeom prst="rect">
            <a:avLst/>
          </a:prstGeom>
          <a:noFill/>
        </p:spPr>
        <p:txBody>
          <a:bodyPr wrap="square" rtlCol="0">
            <a:noAutofit/>
          </a:bodyPr>
          <a:p>
            <a:r>
              <a:rPr lang="en-US" sz="3600" b="1" dirty="0">
                <a:solidFill>
                  <a:srgbClr val="0070C0"/>
                </a:solidFill>
                <a:sym typeface="+mn-ea"/>
              </a:rPr>
              <a:t>Body</a:t>
            </a:r>
            <a:endParaRPr lang="en-US" sz="3600" b="1" dirty="0">
              <a:solidFill>
                <a:srgbClr val="0070C0"/>
              </a:solidFill>
              <a:sym typeface="+mn-ea"/>
            </a:endParaRPr>
          </a:p>
        </p:txBody>
      </p:sp>
      <p:sp>
        <p:nvSpPr>
          <p:cNvPr id="5" name="左大括号 4"/>
          <p:cNvSpPr/>
          <p:nvPr/>
        </p:nvSpPr>
        <p:spPr>
          <a:xfrm>
            <a:off x="1533525" y="922655"/>
            <a:ext cx="705485" cy="116776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3" name="文本框 12"/>
          <p:cNvSpPr txBox="1"/>
          <p:nvPr/>
        </p:nvSpPr>
        <p:spPr>
          <a:xfrm>
            <a:off x="2205990" y="706755"/>
            <a:ext cx="6298565" cy="1383665"/>
          </a:xfrm>
          <a:prstGeom prst="rect">
            <a:avLst/>
          </a:prstGeom>
        </p:spPr>
        <p:txBody>
          <a:bodyPr wrap="square">
            <a:spAutoFit/>
          </a:bodyPr>
          <a:p>
            <a:pPr marL="457200" lvl="0" indent="-457200" algn="l">
              <a:buClrTx/>
              <a:buSzTx/>
              <a:buFont typeface="Wingdings" panose="05000000000000000000" charset="0"/>
              <a:buChar char="Ø"/>
            </a:pPr>
            <a:r>
              <a:rPr lang="en-US" altLang="zh-CN" sz="2800" b="1">
                <a:solidFill>
                  <a:srgbClr val="FF0000"/>
                </a:solidFill>
                <a:latin typeface="Times New Roman" panose="02020603050405020304" charset="0"/>
                <a:ea typeface="Inter"/>
                <a:cs typeface="Times New Roman" panose="02020603050405020304" charset="0"/>
                <a:sym typeface="+mn-ea"/>
              </a:rPr>
              <a:t>specific </a:t>
            </a:r>
            <a:r>
              <a:rPr lang="en-US" altLang="zh-CN" sz="2800" b="1">
                <a:solidFill>
                  <a:schemeClr val="tx1"/>
                </a:solidFill>
                <a:latin typeface="Times New Roman" panose="02020603050405020304" charset="0"/>
                <a:ea typeface="Inter"/>
                <a:cs typeface="Times New Roman" panose="02020603050405020304" charset="0"/>
                <a:sym typeface="+mn-ea"/>
              </a:rPr>
              <a:t>practices or experience</a:t>
            </a:r>
            <a:endParaRPr lang="en-US" altLang="zh-CN" sz="2800" b="1">
              <a:solidFill>
                <a:schemeClr val="tx1"/>
              </a:solidFill>
              <a:latin typeface="Times New Roman" panose="02020603050405020304" charset="0"/>
              <a:ea typeface="Inter"/>
              <a:cs typeface="Times New Roman" panose="02020603050405020304" charset="0"/>
              <a:sym typeface="+mn-ea"/>
            </a:endParaRPr>
          </a:p>
          <a:p>
            <a:pPr lvl="0" indent="0" algn="l">
              <a:buClrTx/>
              <a:buSzTx/>
              <a:buFont typeface="Wingdings" panose="05000000000000000000" charset="0"/>
              <a:buNone/>
            </a:pPr>
            <a:endParaRPr lang="en-US" altLang="zh-CN" sz="2800" b="1">
              <a:solidFill>
                <a:schemeClr val="tx1"/>
              </a:solidFill>
              <a:latin typeface="Times New Roman" panose="02020603050405020304" charset="0"/>
              <a:ea typeface="Inter"/>
              <a:cs typeface="Times New Roman" panose="02020603050405020304" charset="0"/>
              <a:sym typeface="+mn-ea"/>
            </a:endParaRPr>
          </a:p>
          <a:p>
            <a:pPr marL="457200" lvl="0" indent="-457200" algn="l">
              <a:buClrTx/>
              <a:buSzTx/>
              <a:buFont typeface="Wingdings" panose="05000000000000000000" charset="0"/>
              <a:buChar char="Ø"/>
            </a:pPr>
            <a:r>
              <a:rPr lang="en-US" altLang="zh-CN" sz="2800" b="1">
                <a:solidFill>
                  <a:srgbClr val="FF0000"/>
                </a:solidFill>
                <a:latin typeface="Times New Roman" panose="02020603050405020304" charset="0"/>
                <a:ea typeface="Inter"/>
                <a:cs typeface="Times New Roman" panose="02020603050405020304" charset="0"/>
                <a:sym typeface="+mn-ea"/>
              </a:rPr>
              <a:t>related</a:t>
            </a:r>
            <a:r>
              <a:rPr lang="en-US" altLang="zh-CN" sz="2800" b="1">
                <a:solidFill>
                  <a:schemeClr val="tx1"/>
                </a:solidFill>
                <a:latin typeface="Times New Roman" panose="02020603050405020304" charset="0"/>
                <a:ea typeface="Inter"/>
                <a:cs typeface="Times New Roman" panose="02020603050405020304" charset="0"/>
                <a:sym typeface="+mn-ea"/>
              </a:rPr>
              <a:t> improvements</a:t>
            </a:r>
            <a:endParaRPr lang="en-US" altLang="zh-CN" sz="2800" b="1">
              <a:solidFill>
                <a:schemeClr val="tx1"/>
              </a:solidFill>
              <a:latin typeface="Times New Roman" panose="02020603050405020304" charset="0"/>
              <a:ea typeface="Inter"/>
              <a:cs typeface="Times New Roman" panose="02020603050405020304" charset="0"/>
              <a:sym typeface="+mn-ea"/>
            </a:endParaRPr>
          </a:p>
        </p:txBody>
      </p:sp>
      <p:sp>
        <p:nvSpPr>
          <p:cNvPr id="18" name="文本框 17"/>
          <p:cNvSpPr txBox="1"/>
          <p:nvPr/>
        </p:nvSpPr>
        <p:spPr>
          <a:xfrm>
            <a:off x="6198235" y="1476375"/>
            <a:ext cx="2507615" cy="829945"/>
          </a:xfrm>
          <a:prstGeom prst="rect">
            <a:avLst/>
          </a:prstGeom>
          <a:noFill/>
        </p:spPr>
        <p:txBody>
          <a:bodyPr wrap="square" rtlCol="0">
            <a:spAutoFit/>
          </a:bodyPr>
          <a:p>
            <a:r>
              <a:rPr lang="en-US" altLang="zh-CN" sz="4800" b="1"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logical</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4" name="文本框 3"/>
          <p:cNvSpPr txBox="1"/>
          <p:nvPr/>
        </p:nvSpPr>
        <p:spPr>
          <a:xfrm>
            <a:off x="8705215" y="706755"/>
            <a:ext cx="3687445" cy="1568450"/>
          </a:xfrm>
          <a:prstGeom prst="rect">
            <a:avLst/>
          </a:prstGeom>
          <a:noFill/>
        </p:spPr>
        <p:txBody>
          <a:bodyPr wrap="square" rtlCol="0">
            <a:spAutoFit/>
          </a:bodyPr>
          <a:p>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Time order</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a:p>
            <a:r>
              <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rPr>
              <a:t>Schedule</a:t>
            </a:r>
            <a:endParaRPr lang="en-US" altLang="zh-CN" sz="4800" i="1">
              <a:solidFill>
                <a:srgbClr val="FF0000"/>
              </a:solidFill>
              <a:effectLst>
                <a:glow rad="228600">
                  <a:schemeClr val="accent1">
                    <a:satMod val="175000"/>
                    <a:alpha val="40000"/>
                  </a:schemeClr>
                </a:glow>
              </a:effectLst>
              <a:latin typeface="HGBZ_CNKI" panose="02000500000000000000" charset="-122"/>
              <a:ea typeface="HGBZ_CNKI" panose="02000500000000000000" charset="-122"/>
            </a:endParaRPr>
          </a:p>
        </p:txBody>
      </p:sp>
      <p:sp>
        <p:nvSpPr>
          <p:cNvPr id="9" name="文本框 8"/>
          <p:cNvSpPr txBox="1"/>
          <p:nvPr/>
        </p:nvSpPr>
        <p:spPr>
          <a:xfrm>
            <a:off x="538480" y="2691130"/>
            <a:ext cx="11068685" cy="3725545"/>
          </a:xfrm>
          <a:prstGeom prst="rect">
            <a:avLst/>
          </a:prstGeom>
          <a:solidFill>
            <a:schemeClr val="accent5">
              <a:lumMod val="20000"/>
              <a:lumOff val="80000"/>
            </a:schemeClr>
          </a:solidFill>
          <a:ln>
            <a:noFill/>
          </a:ln>
        </p:spPr>
        <p:txBody>
          <a:bodyPr wrap="square" rtlCol="0">
            <a:noAutofit/>
          </a:bodyPr>
          <a:p>
            <a:pPr lvl="0" indent="457200" algn="just">
              <a:buClrTx/>
              <a:buSzTx/>
              <a:buFontTx/>
            </a:pPr>
            <a:r>
              <a:rPr lang="en-US" altLang="zh-CN" sz="2800">
                <a:latin typeface="Times New Roman" panose="02020603050405020304" charset="0"/>
                <a:cs typeface="Times New Roman" panose="02020603050405020304" charset="0"/>
                <a:sym typeface="+mn-ea"/>
              </a:rPr>
              <a:t>With ChatGPT Voice, an AI-Powered Oral application, I embarked on my engaging and immersive English learning journey.</a:t>
            </a:r>
            <a:r>
              <a:rPr lang="en-US" altLang="zh-CN" sz="2800">
                <a:solidFill>
                  <a:srgbClr val="FF0000"/>
                </a:solidFill>
                <a:latin typeface="Times New Roman" panose="02020603050405020304" charset="0"/>
                <a:cs typeface="Times New Roman" panose="02020603050405020304" charset="0"/>
                <a:sym typeface="+mn-ea"/>
              </a:rPr>
              <a:t> Initially</a:t>
            </a:r>
            <a:r>
              <a:rPr lang="en-US" altLang="zh-CN" sz="2800">
                <a:latin typeface="Times New Roman" panose="02020603050405020304" charset="0"/>
                <a:cs typeface="Times New Roman" panose="02020603050405020304" charset="0"/>
                <a:sym typeface="+mn-ea"/>
              </a:rPr>
              <a:t>‌, with my favorite topic,I engaged in a 3-minute real-time conversation with AI‌. ‌</a:t>
            </a:r>
            <a:r>
              <a:rPr lang="en-US" altLang="zh-CN" sz="2800">
                <a:solidFill>
                  <a:srgbClr val="FF0000"/>
                </a:solidFill>
                <a:latin typeface="Times New Roman" panose="02020603050405020304" charset="0"/>
                <a:cs typeface="Times New Roman" panose="02020603050405020304" charset="0"/>
                <a:sym typeface="+mn-ea"/>
              </a:rPr>
              <a:t>Afterward</a:t>
            </a:r>
            <a:r>
              <a:rPr lang="en-US" altLang="zh-CN" sz="2800">
                <a:latin typeface="Times New Roman" panose="02020603050405020304" charset="0"/>
                <a:cs typeface="Times New Roman" panose="02020603050405020304" charset="0"/>
                <a:sym typeface="+mn-ea"/>
              </a:rPr>
              <a:t>, real-time feedback‌ on my word choice and grammar errors would be offered to me. </a:t>
            </a:r>
            <a:r>
              <a:rPr lang="en-US" altLang="zh-CN" sz="2800">
                <a:solidFill>
                  <a:srgbClr val="FF0000"/>
                </a:solidFill>
                <a:latin typeface="Times New Roman" panose="02020603050405020304" charset="0"/>
                <a:cs typeface="Times New Roman" panose="02020603050405020304" charset="0"/>
                <a:sym typeface="+mn-ea"/>
              </a:rPr>
              <a:t>After constant practices and efforts</a:t>
            </a:r>
            <a:r>
              <a:rPr lang="en-US" altLang="zh-CN" sz="2800">
                <a:latin typeface="Times New Roman" panose="02020603050405020304" charset="0"/>
                <a:cs typeface="Times New Roman" panose="02020603050405020304" charset="0"/>
                <a:sym typeface="+mn-ea"/>
              </a:rPr>
              <a:t>, not only have language barriers been overcome through consistent practice‌, ‌empowering me to speak English with newfound confidence‌, ‌but there also exists a wealth of context-driven vocabulary accumulated over time‌.</a:t>
            </a:r>
            <a:endParaRPr lang="en-US" altLang="zh-CN" sz="2800">
              <a:latin typeface="Times New Roman" panose="02020603050405020304" charset="0"/>
              <a:cs typeface="Times New Roman" panose="02020603050405020304" charset="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p="http://schemas.openxmlformats.org/presentationml/2006/main">
  <p:tag name="KSO_WM_UNIT_TYPE" val="a"/>
  <p:tag name="KSO_WM_UNIT_INDEX" val="1"/>
  <p:tag name="KSO_WM_BEAUTIFY_FLAG" val="#wm#"/>
  <p:tag name="KSO_WM_TAG_VERSION" val="3.0"/>
  <p:tag name="KSO_WM_UNIT_ID" val="custom2023674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44"/>
  <p:tag name="KSO_WM_TEMPLATE_CATEGORY" val="custom"/>
  <p:tag name="KSO_WM_UNIT_ISCONTENTSTITLE" val="0"/>
  <p:tag name="KSO_WM_UNIT_TEXT_TYPE" val="1"/>
  <p:tag name="KSO_WM_UNIT_VALUE" val="18"/>
  <p:tag name="KSO_WM_UNIT_PRESET_TEXT" val="&#10;添加文档标题"/>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12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800000011920929},&quot;type&quot;:1},&quot;glow&quot;:{&quot;colorType&quot;:0},&quot;line&quot;:{&quot;solidLine&quot;:{&quot;brightness&quot;:0,&quot;colorType&quot;:1,&quot;foreColorIndex&quot;:5,&quot;transparency&quot;:0.5},&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添加标题"/>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9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800000011920929},&quot;type&quot;:1},&quot;glow&quot;:{&quot;colorType&quot;:0},&quot;line&quot;:{&quot;solidLine&quot;:{&quot;brightness&quot;:0,&quot;colorType&quot;:1,&quot;foreColorIndex&quot;:5,&quot;transparency&quot;:0.5},&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添加标题"/>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10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699999988079071},&quot;type&quot;:1},&quot;glow&quot;:{&quot;colorType&quot;:0},&quot;line&quot;:{&quot;solidLine&quot;:{&quot;brightness&quot;:0,&quot;colorType&quot;:1,&quot;foreColorIndex&quot;:5,&quot;transparency&quot;:0.5},&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添加项标题"/>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5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5},&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添加项标题内容"/>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11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699999988079071},&quot;type&quot;:1},&quot;glow&quot;:{&quot;colorType&quot;:0},&quot;line&quot;:{&quot;solidLine&quot;:{&quot;brightness&quot;:0,&quot;colorType&quot;:1,&quot;foreColorIndex&quot;:5,&quot;transparency&quot;:0.5},&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此处添加项标题"/>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1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6.xml><?xml version="1.0" encoding="utf-8"?>
<p:tagLst xmlns:p="http://schemas.openxmlformats.org/presentationml/2006/main">
  <p:tag name="KSO_WM_BEAUTIFY_FLAG" val="#wm#"/>
  <p:tag name="KSO_WM_TEMPLATE_CATEGORY" val="diagram"/>
  <p:tag name="KSO_WM_TEMPLATE_INDEX" val="20230932"/>
  <p:tag name="KSO_WM_SPECIAL_SOURCE" val="bdnull"/>
  <p:tag name="KSO_WM_SLIDE_ID" val="diagram20230932_1"/>
  <p:tag name="KSO_WM_TEMPLATE_SUBCATEGORY" val="0"/>
  <p:tag name="KSO_WM_TEMPLATE_MASTER_TYPE" val="0"/>
  <p:tag name="KSO_WM_TEMPLATE_COLOR_TYPE" val="0"/>
  <p:tag name="KSO_WM_SLIDE_TYPE" val="text"/>
  <p:tag name="KSO_WM_SLIDE_SUBTYPE" val="diag"/>
  <p:tag name="KSO_WM_SLIDE_ITEM_CNT" val="12"/>
  <p:tag name="KSO_WM_SLIDE_INDEX" val="1"/>
  <p:tag name="KSO_WM_SLIDE_SIZE" val="831.5*344.75"/>
  <p:tag name="KSO_WM_SLIDE_POSITION" val="63.5*138.4"/>
  <p:tag name="KSO_WM_TAG_VERSION" val="3.0"/>
  <p:tag name="KSO_WM_SLIDE_LAYOUT" val="a_l"/>
  <p:tag name="KSO_WM_SLIDE_LAYOUT_CNT" val="1_1"/>
  <p:tag name="KSO_WM_DIAGRAM_GROUP_CODE" val="l1-1"/>
  <p:tag name="KSO_WM_SLIDE_DIAGTYPE" val="l"/>
</p:tagLst>
</file>

<file path=ppt/tags/tag17.xml><?xml version="1.0" encoding="utf-8"?>
<p:tagLst xmlns:p="http://schemas.openxmlformats.org/presentationml/2006/main">
  <p:tag name="KSO_WM_UNIT_TEXT_SUBTYPE" val="a"/>
  <p:tag name="KSO_WM_UNIT_SUBTYPE" val="a"/>
</p:tagLst>
</file>

<file path=ppt/tags/tag1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19.xml><?xml version="1.0" encoding="utf-8"?>
<p:tagLst xmlns:p="http://schemas.openxmlformats.org/presentationml/2006/main">
  <p:tag name="KSO_WM_UNIT_PIC_EFFECT" val="1"/>
</p:tagLst>
</file>

<file path=ppt/tags/tag2.xml><?xml version="1.0" encoding="utf-8"?>
<p:tagLst xmlns:p="http://schemas.openxmlformats.org/presentationml/2006/main">
  <p:tag name="KSO_WM_UNIT_TYPE" val="b"/>
  <p:tag name="KSO_WM_UNIT_INDEX" val="1"/>
  <p:tag name="KSO_WM_BEAUTIFY_FLAG" val="#wm#"/>
  <p:tag name="KSO_WM_TAG_VERSION" val="3.0"/>
  <p:tag name="KSO_WM_UNIT_ID" val="custom20236744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44"/>
  <p:tag name="KSO_WM_TEMPLATE_CATEGORY" val="custom"/>
  <p:tag name="KSO_WM_UNIT_ISCONTENTSTITLE" val="0"/>
  <p:tag name="KSO_WM_UNIT_TEXT_TYPE" val="1"/>
  <p:tag name="KSO_WM_UNIT_VALUE" val="50"/>
  <p:tag name="KSO_WM_UNIT_PRESET_TEXT" val="单击此处添加副标题"/>
</p:tagLst>
</file>

<file path=ppt/tags/tag20.xml><?xml version="1.0" encoding="utf-8"?>
<p:tagLst xmlns:p="http://schemas.openxmlformats.org/presentationml/2006/main">
  <p:tag name="KSO_WM_UNIT_VALUE" val="1765*2462"/>
  <p:tag name="KSO_WM_UNIT_HIGHLIGHT" val="0"/>
  <p:tag name="KSO_WM_UNIT_COMPATIBLE" val="0"/>
  <p:tag name="KSO_WM_UNIT_DIAGRAM_ISNUMVISUAL" val="0"/>
  <p:tag name="KSO_WM_UNIT_DIAGRAM_ISREFERUNIT" val="0"/>
  <p:tag name="KSO_WM_UNIT_TYPE" val="d"/>
  <p:tag name="KSO_WM_UNIT_INDEX" val="1"/>
  <p:tag name="KSO_WM_UNIT_ID" val="custom20235078_1*d*1"/>
  <p:tag name="KSO_WM_TEMPLATE_CATEGORY" val="custom"/>
  <p:tag name="KSO_WM_TEMPLATE_INDEX" val="20235078"/>
  <p:tag name="KSO_WM_UNIT_LAYERLEVEL" val="1"/>
  <p:tag name="KSO_WM_TAG_VERSION" val="3.0"/>
  <p:tag name="KSO_WM_BEAUTIFY_FLAG" val="#wm#"/>
  <p:tag name="KSO_WM_UNIT_PIC_EFFECT"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78_1*i*1"/>
  <p:tag name="KSO_WM_TEMPLATE_CATEGORY" val="custom"/>
  <p:tag name="KSO_WM_TEMPLATE_INDEX" val="20235078"/>
  <p:tag name="KSO_WM_UNIT_LAYERLEVEL" val="1"/>
  <p:tag name="KSO_WM_TAG_VERSION" val="3.0"/>
  <p:tag name="KSO_WM_BEAUTIFY_FLAG" val="#wm#"/>
  <p:tag name="KSO_WM_UNIT_PIC_EFFECT"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078_1*i*2"/>
  <p:tag name="KSO_WM_TEMPLATE_CATEGORY" val="custom"/>
  <p:tag name="KSO_WM_TEMPLATE_INDEX" val="20235078"/>
  <p:tag name="KSO_WM_UNIT_LAYERLEVEL" val="1"/>
  <p:tag name="KSO_WM_TAG_VERSION" val="3.0"/>
  <p:tag name="KSO_WM_BEAUTIFY_FLAG" val="#wm#"/>
  <p:tag name="KSO_WM_UNIT_PIC_EFFECT"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5078_1*i*3"/>
  <p:tag name="KSO_WM_TEMPLATE_CATEGORY" val="custom"/>
  <p:tag name="KSO_WM_TEMPLATE_INDEX" val="20235078"/>
  <p:tag name="KSO_WM_UNIT_LAYERLEVEL" val="1"/>
  <p:tag name="KSO_WM_TAG_VERSION" val="3.0"/>
  <p:tag name="KSO_WM_BEAUTIFY_FLAG" val="#wm#"/>
  <p:tag name="KSO_WM_UNIT_PIC_EFFECT"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5078_1*i*4"/>
  <p:tag name="KSO_WM_TEMPLATE_CATEGORY" val="custom"/>
  <p:tag name="KSO_WM_TEMPLATE_INDEX" val="20235078"/>
  <p:tag name="KSO_WM_UNIT_LAYERLEVEL" val="1"/>
  <p:tag name="KSO_WM_TAG_VERSION" val="3.0"/>
  <p:tag name="KSO_WM_BEAUTIFY_FLAG" val="#wm#"/>
  <p:tag name="KSO_WM_UNIT_PIC_EFFECT"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5078_1*i*5"/>
  <p:tag name="KSO_WM_TEMPLATE_CATEGORY" val="custom"/>
  <p:tag name="KSO_WM_TEMPLATE_INDEX" val="20235078"/>
  <p:tag name="KSO_WM_UNIT_LAYERLEVEL" val="1"/>
  <p:tag name="KSO_WM_TAG_VERSION" val="3.0"/>
  <p:tag name="KSO_WM_BEAUTIFY_FLAG" val="#wm#"/>
  <p:tag name="KSO_WM_UNIT_PIC_EFFECT"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5078_1*i*6"/>
  <p:tag name="KSO_WM_TEMPLATE_CATEGORY" val="custom"/>
  <p:tag name="KSO_WM_TEMPLATE_INDEX" val="20235078"/>
  <p:tag name="KSO_WM_UNIT_LAYERLEVEL" val="1"/>
  <p:tag name="KSO_WM_TAG_VERSION" val="3.0"/>
  <p:tag name="KSO_WM_BEAUTIFY_FLAG" val="#wm#"/>
  <p:tag name="KSO_WM_UNIT_PIC_EFFECT" val="1"/>
</p:tagLst>
</file>

<file path=ppt/tags/tag27.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2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29.xml><?xml version="1.0" encoding="utf-8"?>
<p:tagLst xmlns:p="http://schemas.openxmlformats.org/presentationml/2006/main">
  <p:tag name="TABLE_ENDDRAG_ORIGIN_RECT" val="567*512"/>
  <p:tag name="TABLE_ENDDRAG_RECT" val="374*19*567*51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3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15000000596046448},&quot;type&quot;:1},&quot;glow&quot;:{&quot;colorType&quot;:0},&quot;line&quot;:{&quot;solidLine&quot;:{&quot;brightness&quot;:0,&quot;colorType&quot;:1,&quot;foreColorIndex&quot;:5,&quot;transparency&quot;:0.5},&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此处添加项标题"/>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30.xml><?xml version="1.0" encoding="utf-8"?>
<p:tagLst xmlns:p="http://schemas.openxmlformats.org/presentationml/2006/main">
  <p:tag name="KSO_WM_BEAUTIFY_FLAG" val="#wm#"/>
  <p:tag name="KSO_WM_TEMPLATE_CATEGORY" val="custom"/>
  <p:tag name="KSO_WM_TEMPLATE_INDEX" val="20231587"/>
  <p:tag name="RESOURCE_RECORD_KEY" val="{&quot;29&quot;:[50000054,50000031],&quot;65&quot;:[20231587]}"/>
</p:tagLst>
</file>

<file path=ppt/tags/tag31.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2.xml><?xml version="1.0" encoding="utf-8"?>
<p:tagLst xmlns:p="http://schemas.openxmlformats.org/presentationml/2006/main">
  <p:tag name="KSO_WM_BEAUTIFY_FLAG" val="#wm#"/>
  <p:tag name="KSO_WM_TEMPLATE_CATEGORY" val="custom"/>
  <p:tag name="KSO_WM_TEMPLATE_INDEX" val="20231587"/>
</p:tagLst>
</file>

<file path=ppt/tags/tag3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5.xml><?xml version="1.0" encoding="utf-8"?>
<p:tagLst xmlns:p="http://schemas.openxmlformats.org/presentationml/2006/main">
  <p:tag name="KSO_WM_BEAUTIFY_FLAG" val="#wm#"/>
  <p:tag name="KSO_WM_TEMPLATE_CATEGORY" val="custom"/>
  <p:tag name="KSO_WM_TEMPLATE_INDEX" val="20231587"/>
</p:tagLst>
</file>

<file path=ppt/tags/tag36.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37.xml><?xml version="1.0" encoding="utf-8"?>
<p:tagLst xmlns:p="http://schemas.openxmlformats.org/presentationml/2006/main">
  <p:tag name="KSO_WM_BEAUTIFY_FLAG" val="#wm#"/>
  <p:tag name="KSO_WM_TEMPLATE_CATEGORY" val="custom"/>
  <p:tag name="KSO_WM_TEMPLATE_INDEX" val="20231587"/>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5"/>
  <p:tag name="KSO_WM_TEMPLATE_CATEGORY" val="diagram"/>
  <p:tag name="KSO_WM_TEMPLATE_INDEX" val="20234406"/>
  <p:tag name="KSO_WM_UNIT_LAYERLEVEL" val="1_1_1"/>
  <p:tag name="KSO_WM_TAG_VERSION" val="3.0"/>
  <p:tag name="KSO_WM_BEAUTIFY_FLAG" val="#wm#"/>
  <p:tag name="KSO_WM_UNIT_TYPE" val="m_h_i"/>
  <p:tag name="KSO_WM_UNIT_INDEX" val="1_1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4"/>
  <p:tag name="KSO_WM_TEMPLATE_CATEGORY" val="diagram"/>
  <p:tag name="KSO_WM_TEMPLATE_INDEX" val="20234406"/>
  <p:tag name="KSO_WM_UNIT_LAYERLEVEL" val="1_1_1"/>
  <p:tag name="KSO_WM_TAG_VERSION" val="3.0"/>
  <p:tag name="KSO_WM_BEAUTIFY_FLAG" val="#wm#"/>
  <p:tag name="KSO_WM_UNIT_TYPE" val="m_h_i"/>
  <p:tag name="KSO_WM_UNIT_INDEX" val="1_1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4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20000000298023224},&quot;type&quot;:1},&quot;glow&quot;:{&quot;colorType&quot;:0},&quot;line&quot;:{&quot;solidLine&quot;:{&quot;brightness&quot;:0,&quot;colorType&quot;:1,&quot;foreColorIndex&quot;:5,&quot;transparency&quot;:0.5},&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此处添加项标题"/>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5"/>
  <p:tag name="KSO_WM_TEMPLATE_CATEGORY" val="diagram"/>
  <p:tag name="KSO_WM_TEMPLATE_INDEX" val="20234406"/>
  <p:tag name="KSO_WM_UNIT_LAYERLEVEL" val="1_1_1"/>
  <p:tag name="KSO_WM_TAG_VERSION" val="3.0"/>
  <p:tag name="KSO_WM_BEAUTIFY_FLAG" val="#wm#"/>
  <p:tag name="KSO_WM_UNIT_TYPE" val="m_h_i"/>
  <p:tag name="KSO_WM_UNIT_INDEX" val="1_2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4"/>
  <p:tag name="KSO_WM_TEMPLATE_CATEGORY" val="diagram"/>
  <p:tag name="KSO_WM_TEMPLATE_INDEX" val="20234406"/>
  <p:tag name="KSO_WM_UNIT_LAYERLEVEL" val="1_1_1"/>
  <p:tag name="KSO_WM_TAG_VERSION" val="3.0"/>
  <p:tag name="KSO_WM_BEAUTIFY_FLAG" val="#wm#"/>
  <p:tag name="KSO_WM_UNIT_TYPE" val="m_h_i"/>
  <p:tag name="KSO_WM_UNIT_INDEX" val="1_2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5"/>
  <p:tag name="KSO_WM_TEMPLATE_CATEGORY" val="diagram"/>
  <p:tag name="KSO_WM_TEMPLATE_INDEX" val="20234406"/>
  <p:tag name="KSO_WM_UNIT_LAYERLEVEL" val="1_1_1"/>
  <p:tag name="KSO_WM_TAG_VERSION" val="3.0"/>
  <p:tag name="KSO_WM_BEAUTIFY_FLAG" val="#wm#"/>
  <p:tag name="KSO_WM_UNIT_TYPE" val="m_h_i"/>
  <p:tag name="KSO_WM_UNIT_INDEX" val="1_3_5"/>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gradient&quot;:[{&quot;brightness&quot;:0.4000000059604645,&quot;colorType&quot;:1,&quot;foreColorIndex&quot;:5,&quot;pos&quot;:1,&quot;transparency&quot;:0},{&quot;brightness&quot;:0.15000000596046448,&quot;colorType&quot;:1,&quot;foreColorIndex&quot;:5,&quot;pos&quot;:0.349999994039535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4"/>
  <p:tag name="KSO_WM_TEMPLATE_CATEGORY" val="diagram"/>
  <p:tag name="KSO_WM_TEMPLATE_INDEX" val="20234406"/>
  <p:tag name="KSO_WM_UNIT_LAYERLEVEL" val="1_1_1"/>
  <p:tag name="KSO_WM_TAG_VERSION" val="3.0"/>
  <p:tag name="KSO_WM_BEAUTIFY_FLAG" val="#wm#"/>
  <p:tag name="KSO_WM_UNIT_TYPE" val="m_h_i"/>
  <p:tag name="KSO_WM_UNIT_INDEX" val="1_3_4"/>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6"/>
  <p:tag name="KSO_WM_TEMPLATE_CATEGORY" val="diagram"/>
  <p:tag name="KSO_WM_TEMPLATE_INDEX" val="20234406"/>
  <p:tag name="KSO_WM_UNIT_LAYERLEVEL" val="1_1_1"/>
  <p:tag name="KSO_WM_TAG_VERSION" val="3.0"/>
  <p:tag name="KSO_WM_BEAUTIFY_FLAG" val="#wm#"/>
  <p:tag name="KSO_WM_UNIT_TYPE" val="m_h_i"/>
  <p:tag name="KSO_WM_UNIT_INDEX" val="1_2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75"/>
  <p:tag name="KSO_WM_DIAGRAM_USE_COLOR_VALUE" val="{&quot;color_scheme&quot;:1,&quot;color_type&quot;:1,&quot;theme_color_indexes&quot;:[]}"/>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6"/>
  <p:tag name="KSO_WM_TEMPLATE_CATEGORY" val="diagram"/>
  <p:tag name="KSO_WM_TEMPLATE_INDEX" val="20234406"/>
  <p:tag name="KSO_WM_UNIT_LAYERLEVEL" val="1_1_1"/>
  <p:tag name="KSO_WM_TAG_VERSION" val="3.0"/>
  <p:tag name="KSO_WM_BEAUTIFY_FLAG" val="#wm#"/>
  <p:tag name="KSO_WM_UNIT_TYPE" val="m_h_i"/>
  <p:tag name="KSO_WM_UNIT_INDEX" val="1_3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75"/>
  <p:tag name="KSO_WM_DIAGRAM_USE_COLOR_VALUE" val="{&quot;color_scheme&quot;:1,&quot;color_type&quot;:1,&quot;theme_color_indexes&quot;:[]}"/>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i*1_1"/>
  <p:tag name="KSO_WM_TEMPLATE_CATEGORY" val="diagram"/>
  <p:tag name="KSO_WM_TEMPLATE_INDEX" val="20234406"/>
  <p:tag name="KSO_WM_UNIT_LAYERLEVEL" val="1_1"/>
  <p:tag name="KSO_WM_TAG_VERSION" val="3.0"/>
  <p:tag name="KSO_WM_BEAUTIFY_FLAG" val="#wm#"/>
  <p:tag name="KSO_WM_UNIT_TYPE" val="m_i"/>
  <p:tag name="KSO_WM_UNIT_INDEX" val="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solid&quot;:{&quot;brightness&quot;:0.6499999761581421,&quot;colorType&quot;:1,&quot;foreColorIndex&quot;:13,&quot;transparency&quot;:0.649999976158142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5"/>
  <p:tag name="KSO_WM_DIAGRAM_USE_COLOR_VALUE" val="{&quot;color_scheme&quot;:1,&quot;color_type&quot;:1,&quot;theme_color_indexes&quot;:[]}"/>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6"/>
  <p:tag name="KSO_WM_TEMPLATE_CATEGORY" val="diagram"/>
  <p:tag name="KSO_WM_TEMPLATE_INDEX" val="20234406"/>
  <p:tag name="KSO_WM_UNIT_LAYERLEVEL" val="1_1_1"/>
  <p:tag name="KSO_WM_TAG_VERSION" val="3.0"/>
  <p:tag name="KSO_WM_BEAUTIFY_FLAG" val="#wm#"/>
  <p:tag name="KSO_WM_UNIT_TYPE" val="m_h_i"/>
  <p:tag name="KSO_WM_UNIT_INDEX" val="1_1_6"/>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solid&quot;:{&quot;brightness&quot;:0.75,&quot;colorType&quot;:1,&quot;foreColorIndex&quot;:13,&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75"/>
  <p:tag name="KSO_WM_DIAGRAM_USE_COLOR_VALUE" val="{&quot;color_scheme&quot;:1,&quot;color_type&quot;:1,&quot;theme_color_indexes&quot;:[]}"/>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1_1"/>
  <p:tag name="KSO_WM_TEMPLATE_CATEGORY" val="diagram"/>
  <p:tag name="KSO_WM_TEMPLATE_INDEX" val="20234406"/>
  <p:tag name="KSO_WM_UNIT_LAYERLEVEL" val="1_1_1"/>
  <p:tag name="KSO_WM_TAG_VERSION" val="3.0"/>
  <p:tag name="KSO_WM_BEAUTIFY_FLAG" val="#wm#"/>
  <p:tag name="KSO_WM_UNIT_VALUE" val="127*144"/>
  <p:tag name="KSO_WM_UNIT_TYPE" val="m_h_x"/>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2_1"/>
  <p:tag name="KSO_WM_TEMPLATE_CATEGORY" val="diagram"/>
  <p:tag name="KSO_WM_TEMPLATE_INDEX" val="20234406"/>
  <p:tag name="KSO_WM_UNIT_LAYERLEVEL" val="1_1_1"/>
  <p:tag name="KSO_WM_TAG_VERSION" val="3.0"/>
  <p:tag name="KSO_WM_BEAUTIFY_FLAG" val="#wm#"/>
  <p:tag name="KSO_WM_UNIT_VALUE" val="132*129"/>
  <p:tag name="KSO_WM_UNIT_TYPE" val="m_h_x"/>
  <p:tag name="KSO_WM_UNIT_INDEX" val="1_2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8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699999988079071},&quot;type&quot;:1},&quot;glow&quot;:{&quot;colorType&quot;:0},&quot;line&quot;:{&quot;solidLine&quot;:{&quot;brightness&quot;:0,&quot;colorType&quot;:1,&quot;foreColorIndex&quot;:5,&quot;transparency&quot;:0.5},&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此处添加项标题"/>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x*1_3_1"/>
  <p:tag name="KSO_WM_TEMPLATE_CATEGORY" val="diagram"/>
  <p:tag name="KSO_WM_TEMPLATE_INDEX" val="20234406"/>
  <p:tag name="KSO_WM_UNIT_LAYERLEVEL" val="1_1_1"/>
  <p:tag name="KSO_WM_TAG_VERSION" val="3.0"/>
  <p:tag name="KSO_WM_BEAUTIFY_FLAG" val="#wm#"/>
  <p:tag name="KSO_WM_UNIT_VALUE" val="107*144"/>
  <p:tag name="KSO_WM_UNIT_TYPE" val="m_h_x"/>
  <p:tag name="KSO_WM_UNIT_INDEX" val="1_3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f*1_3_1"/>
  <p:tag name="KSO_WM_TEMPLATE_CATEGORY" val="diagram"/>
  <p:tag name="KSO_WM_TEMPLATE_INDEX" val="20234406"/>
  <p:tag name="KSO_WM_UNIT_LAYERLEVEL" val="1_1_1"/>
  <p:tag name="KSO_WM_TAG_VERSION" val="3.0"/>
  <p:tag name="KSO_WM_UNIT_SUBTYPE" val="a"/>
  <p:tag name="KSO_WM_UNIT_NOCLEAR" val="0"/>
  <p:tag name="KSO_WM_UNIT_VALUE" val="80"/>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能够准确地理解您所传达的思想"/>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3"/>
  <p:tag name="KSO_WM_TEMPLATE_CATEGORY" val="diagram"/>
  <p:tag name="KSO_WM_TEMPLATE_INDEX" val="20234406"/>
  <p:tag name="KSO_WM_UNIT_LAYERLEVEL" val="1_1_1"/>
  <p:tag name="KSO_WM_TAG_VERSION" val="3.0"/>
  <p:tag name="KSO_WM_UNIT_SUBTYPE" val="nb"/>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f*1_2_1"/>
  <p:tag name="KSO_WM_TEMPLATE_CATEGORY" val="diagram"/>
  <p:tag name="KSO_WM_TEMPLATE_INDEX" val="20234406"/>
  <p:tag name="KSO_WM_UNIT_LAYERLEVEL" val="1_1_1"/>
  <p:tag name="KSO_WM_TAG_VERSION" val="3.0"/>
  <p:tag name="KSO_WM_UNIT_SUBTYPE" val="a"/>
  <p:tag name="KSO_WM_UNIT_NOCLEAR" val="0"/>
  <p:tag name="KSO_WM_UNIT_VALUE" val="80"/>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能够准确地理解您所传达的思想"/>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3"/>
  <p:tag name="KSO_WM_TEMPLATE_CATEGORY" val="diagram"/>
  <p:tag name="KSO_WM_TEMPLATE_INDEX" val="20234406"/>
  <p:tag name="KSO_WM_UNIT_LAYERLEVEL" val="1_1_1"/>
  <p:tag name="KSO_WM_TAG_VERSION" val="3.0"/>
  <p:tag name="KSO_WM_UNIT_SUBTYPE" val="nb"/>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f*1_1_1"/>
  <p:tag name="KSO_WM_TEMPLATE_CATEGORY" val="diagram"/>
  <p:tag name="KSO_WM_TEMPLATE_INDEX" val="20234406"/>
  <p:tag name="KSO_WM_UNIT_LAYERLEVEL" val="1_1_1"/>
  <p:tag name="KSO_WM_TAG_VERSION" val="3.0"/>
  <p:tag name="KSO_WM_UNIT_SUBTYPE" val="a"/>
  <p:tag name="KSO_WM_UNIT_NOCLEAR" val="0"/>
  <p:tag name="KSO_WM_UNIT_VALUE" val="80"/>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能够准确地理解您所传达的思想"/>
  <p:tag name="KSO_WM_UNIT_TEXT_FILL_FORE_SCHEMECOLOR_INDEX" val="1"/>
  <p:tag name="KSO_WM_UNIT_TEXT_FILL_TYPE" val="1"/>
  <p:tag name="KSO_WM_UNIT_TEXT_TYPE" val="1"/>
  <p:tag name="KSO_WM_DIAGRAM_USE_COLOR_VALUE" val="{&quot;color_scheme&quot;:1,&quot;color_type&quot;:1,&quot;theme_color_indexes&quot;:[]}"/>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3"/>
  <p:tag name="KSO_WM_TEMPLATE_CATEGORY" val="diagram"/>
  <p:tag name="KSO_WM_TEMPLATE_INDEX" val="20234406"/>
  <p:tag name="KSO_WM_UNIT_LAYERLEVEL" val="1_1_1"/>
  <p:tag name="KSO_WM_TAG_VERSION" val="3.0"/>
  <p:tag name="KSO_WM_UNIT_SUBTYPE" val="nb"/>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2"/>
  <p:tag name="KSO_WM_TEMPLATE_CATEGORY" val="diagram"/>
  <p:tag name="KSO_WM_TEMPLATE_INDEX" val="20234406"/>
  <p:tag name="KSO_WM_UNIT_LAYERLEVEL" val="1_1_1"/>
  <p:tag name="KSO_WM_TAG_VERSION" val="3.0"/>
  <p:tag name="KSO_WM_BEAUTIFY_FLAG" val="#wm#"/>
  <p:tag name="KSO_WM_UNIT_TYPE" val="m_h_i"/>
  <p:tag name="KSO_WM_UNIT_INDEX" val="1_3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2"/>
  <p:tag name="KSO_WM_TEMPLATE_CATEGORY" val="diagram"/>
  <p:tag name="KSO_WM_TEMPLATE_INDEX" val="20234406"/>
  <p:tag name="KSO_WM_UNIT_LAYERLEVEL" val="1_1_1"/>
  <p:tag name="KSO_WM_TAG_VERSION" val="3.0"/>
  <p:tag name="KSO_WM_BEAUTIFY_FLAG" val="#wm#"/>
  <p:tag name="KSO_WM_UNIT_TYPE" val="m_h_i"/>
  <p:tag name="KSO_WM_UNIT_INDEX" val="1_2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2"/>
  <p:tag name="KSO_WM_TEMPLATE_CATEGORY" val="diagram"/>
  <p:tag name="KSO_WM_TEMPLATE_INDEX" val="20234406"/>
  <p:tag name="KSO_WM_UNIT_LAYERLEVEL" val="1_1_1"/>
  <p:tag name="KSO_WM_TAG_VERSION" val="3.0"/>
  <p:tag name="KSO_WM_BEAUTIFY_FLAG" val="#wm#"/>
  <p:tag name="KSO_WM_UNIT_TYPE" val="m_h_i"/>
  <p:tag name="KSO_WM_UNIT_INDEX" val="1_1_2"/>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gradient&quot;:[{&quot;brightness&quot;:0.6000000238418579,&quot;colorType&quot;:1,&quot;foreColorIndex&quot;:5,&quot;pos&quot;:1,&quot;transparency&quot;:0},{&quot;brightness&quot;:0.15000000596046448,&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DIAGRAM_USE_COLOR_VALUE" val="{&quot;color_scheme&quot;:1,&quot;color_type&quot;:1,&quot;theme_color_indexes&quot;:[]}"/>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1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gradient&quot;:[{&quot;brightness&quot;:0,&quot;colorType&quot;:1,&quot;foreColorIndex&quot;:5,&quot;pos&quot;:0.7200000286102295,&quot;transparency&quot;:0},{&quot;brightness&quot;:0.10000000149011612,&quot;colorType&quot;:1,&quot;foreColorIndex&quot;:5,&quot;pos&quot;:0,&quot;transparency&quot;:0}],&quot;type&quot;:3},&quot;glow&quot;:{&quot;colorType&quot;:0},&quot;line&quot;:{&quot;gradient&quot;:[{&quot;brightness&quot;:0,&quot;colorType&quot;:2,&quot;pos&quot;:0,&quot;rgb&quot;:&quot;#ffffff&quot;,&quot;transparency&quot;:0},{&quot;brightness&quot;:0,&quot;colorType&quot;:2,&quot;pos&quot;:1,&quot;rgb&quot;:&quot;#ffffff&quot;,&quot;transparency&quot;:0},{&quot;brightness&quot;:0.699999988079071,&quot;colorType&quot;:1,&quot;foreColorIndex&quot;:5,&quot;pos&quot;:0.5,&quot;transparency&quot;:0}],&quot;type&quot;:2},&quot;shadow&quot;:{&quot;brightness&quot;:-0.25,&quot;colorType&quot;:1,&quot;foreColorIndex&quot;:5,&quot;transparency&quot;:0.699999988079071},&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UNIT_TEXT_TYPE" val="1"/>
  <p:tag name="KSO_WM_UNIT_SUBTYPE" val="a"/>
  <p:tag name="KSO_WM_UNIT_TEXT_LAYER_COUNT" val="1"/>
  <p:tag name="KSO_WM_UNIT_PRESET_TEXT" val="单击此处添加项标题内容"/>
  <p:tag name="KSO_WM_UNIT_FILL_TYPE" val="3"/>
  <p:tag name="KSO_WM_UNIT_LINE_FORE_SCHEMECOLOR_INDEX" val="5"/>
  <p:tag name="KSO_WM_UNIT_SHADOW_SCHEMECOLOR_INDEX" val="5"/>
  <p:tag name="KSO_WM_UNIT_TEXT_SHADOW_SCHEMECOLOR_INDEX" val="5"/>
  <p:tag name="KSO_WM_UNIT_USESOURCEFORMAT_APPLY"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3_1"/>
  <p:tag name="KSO_WM_TEMPLATE_CATEGORY" val="diagram"/>
  <p:tag name="KSO_WM_TEMPLATE_INDEX" val="20234406"/>
  <p:tag name="KSO_WM_UNIT_LAYERLEVEL" val="1_1_1"/>
  <p:tag name="KSO_WM_TAG_VERSION" val="3.0"/>
  <p:tag name="KSO_WM_BEAUTIFY_FLAG" val="#wm#"/>
  <p:tag name="KSO_WM_UNIT_TYPE" val="m_h_i"/>
  <p:tag name="KSO_WM_UNIT_INDEX" val="1_3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2_1"/>
  <p:tag name="KSO_WM_TEMPLATE_CATEGORY" val="diagram"/>
  <p:tag name="KSO_WM_TEMPLATE_INDEX" val="20234406"/>
  <p:tag name="KSO_WM_UNIT_LAYERLEVEL" val="1_1_1"/>
  <p:tag name="KSO_WM_TAG_VERSION" val="3.0"/>
  <p:tag name="KSO_WM_BEAUTIFY_FLAG" val="#wm#"/>
  <p:tag name="KSO_WM_UNIT_TYPE" val="m_h_i"/>
  <p:tag name="KSO_WM_UNIT_INDEX" val="1_2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4406_1*m_h_i*1_1_1"/>
  <p:tag name="KSO_WM_TEMPLATE_CATEGORY" val="diagram"/>
  <p:tag name="KSO_WM_TEMPLATE_INDEX" val="20234406"/>
  <p:tag name="KSO_WM_UNIT_LAYERLEVEL" val="1_1_1"/>
  <p:tag name="KSO_WM_TAG_VERSION" val="3.0"/>
  <p:tag name="KSO_WM_BEAUTIFY_FLAG" val="#wm#"/>
  <p:tag name="KSO_WM_UNIT_TYPE" val="m_h_i"/>
  <p:tag name="KSO_WM_UNIT_INDEX" val="1_1_1"/>
  <p:tag name="KSO_WM_DIAGRAM_GROUP_CODE" val="m1-1"/>
  <p:tag name="KSO_WM_DIAGRAM_VERSION" val="3"/>
  <p:tag name="KSO_WM_DIAGRAM_COLOR_TRICK" val="1"/>
  <p:tag name="KSO_WM_DIAGRAM_COLOR_TEXT_CAN_REMOVE" val="n"/>
  <p:tag name="KSO_WM_DIAGRAM_MAX_ITEMCNT" val="4"/>
  <p:tag name="KSO_WM_DIAGRAM_MIN_ITEMCNT" val="3"/>
  <p:tag name="KSO_WM_DIAGRAM_VIRTUALLY_FRAME" val="{&quot;height&quot;:525.45,&quot;left&quot;:9.42503937007873,&quot;top&quot;:13.4,&quot;width&quot;:935.106141732283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color_type&quot;:1,&quot;theme_color_indexes&quot;:[]}"/>
</p:tagLst>
</file>

<file path=ppt/tags/tag63.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64.xml><?xml version="1.0" encoding="utf-8"?>
<p:tagLst xmlns:p="http://schemas.openxmlformats.org/presentationml/2006/main">
  <p:tag name="KSO_WM_BEAUTIFY_FLAG" val="#wm#"/>
  <p:tag name="KSO_WM_TEMPLATE_CATEGORY" val="custom"/>
  <p:tag name="KSO_WM_TEMPLATE_INDEX" val="20231587"/>
  <p:tag name="RESOURCE_RECORD_KEY" val="{&quot;65&quot;:[20231587],&quot;70&quot;:[3326188]}"/>
</p:tagLst>
</file>

<file path=ppt/tags/tag65.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66.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67.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68.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69.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2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10000000149011612},&quot;type&quot;:1},&quot;glow&quot;:{&quot;colorType&quot;:0},&quot;line&quot;:{&quot;solidLine&quot;:{&quot;brightness&quot;:0.6000000238418579,&quot;colorType&quot;:1,&quot;foreColorIndex&quot;:5,&quot;transparency&quot;:0},&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5,&quot;transparency&quot;:0.15000000596046448},&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单击此处添加项标题内容"/>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7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7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6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2199999988079071},&quot;type&quot;:1},&quot;glow&quot;:{&quot;colorType&quot;:0},&quot;line&quot;:{&quot;solidLine&quot;:{&quot;brightness&quot;:0,&quot;colorType&quot;:1,&quot;foreColorIndex&quot;:5,&quot;transparency&quot;:0.6000000238418579},&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单击此处添加项标题"/>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932_1*l_h_f*1_7_1"/>
  <p:tag name="KSO_WM_TEMPLATE_CATEGORY" val="diagram"/>
  <p:tag name="KSO_WM_TEMPLATE_INDEX" val="20230932"/>
  <p:tag name="KSO_WM_UNIT_LAYERLEVEL" val="1_1_1"/>
  <p:tag name="KSO_WM_TAG_VERSION" val="3.0"/>
  <p:tag name="KSO_WM_UNIT_ISCONTENTSTITLE" val="0"/>
  <p:tag name="KSO_WM_UNIT_ISNUMDGMTITLE" val="0"/>
  <p:tag name="KSO_WM_UNIT_NOCLEAR" val="0"/>
  <p:tag name="KSO_WM_DIAGRAM_GROUP_CODE" val="l1-1"/>
  <p:tag name="KSO_WM_DIAGRAM_VERSION" val="3"/>
  <p:tag name="KSO_WM_DIAGRAM_COLOR_TRICK" val="1"/>
  <p:tag name="KSO_WM_DIAGRAM_COLOR_TEXT_CAN_REMOVE" val="n"/>
  <p:tag name="KSO_WM_DIAGRAM_MAX_ITEMCNT" val="12"/>
  <p:tag name="KSO_WM_DIAGRAM_MIN_ITEMCNT" val="12"/>
  <p:tag name="KSO_WM_DIAGRAM_VIRTUALLY_FRAME" val="{&quot;height&quot;:443.35,&quot;left&quot;:5.5,&quot;top&quot;:92.3,&quot;width&quot;:956.3000000000008}"/>
  <p:tag name="KSO_WM_DIAGRAM_COLOR_MATCH_VALUE" val="{&quot;shape&quot;:{&quot;fill&quot;:{&quot;solid&quot;:{&quot;brightness&quot;:0,&quot;colorType&quot;:2,&quot;rgb&quot;:&quot;#ffffff&quot;,&quot;transparency&quot;:0.800000011920929},&quot;type&quot;:1},&quot;glow&quot;:{&quot;colorType&quot;:0},&quot;line&quot;:{&quot;solidLine&quot;:{&quot;brightness&quot;:0,&quot;colorType&quot;:1,&quot;foreColorIndex&quot;:5,&quot;transparency&quot;:0.5},&quot;type&quot;:1},&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SUBTYPE" val="a"/>
  <p:tag name="KSO_WM_UNIT_TEXT_LAYER_COUNT" val="1"/>
  <p:tag name="KSO_WM_UNIT_PRESET_TEXT" val="添加标题"/>
  <p:tag name="KSO_WM_UNIT_LINE_FORE_SCHEMECOLOR_INDEX" val="5"/>
  <p:tag name="KSO_WM_UNIT_TEXT_FILL_FORE_SCHEMECOLOR_INDEX" val="1"/>
  <p:tag name="KSO_WM_UNIT_TEXT_FILL_TYPE" val="1"/>
  <p:tag name="KSO_WM_UNIT_LINE_FILL_TYPE" val="2"/>
  <p:tag name="KSO_WM_UNIT_SHADOW_SCHEMECOLOR_INDEX" val="5"/>
  <p:tag name="KSO_WM_UNIT_USESOURCEFORMAT_APPLY"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7036</Words>
  <Application>WPS 演示</Application>
  <PresentationFormat>宽屏</PresentationFormat>
  <Paragraphs>247</Paragraphs>
  <Slides>15</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15</vt:i4>
      </vt:variant>
    </vt:vector>
  </HeadingPairs>
  <TitlesOfParts>
    <vt:vector size="31" baseType="lpstr">
      <vt:lpstr>Arial</vt:lpstr>
      <vt:lpstr>宋体</vt:lpstr>
      <vt:lpstr>Wingdings</vt:lpstr>
      <vt:lpstr>Times New Roman</vt:lpstr>
      <vt:lpstr>华文楷体</vt:lpstr>
      <vt:lpstr>Wingdings</vt:lpstr>
      <vt:lpstr>MiSans Medium</vt:lpstr>
      <vt:lpstr>HGBZ_CNKI</vt:lpstr>
      <vt:lpstr>Inter</vt:lpstr>
      <vt:lpstr>微软雅黑</vt:lpstr>
      <vt:lpstr>Calibri</vt:lpstr>
      <vt:lpstr>Arial Unicode MS</vt:lpstr>
      <vt:lpstr>HelveticaNeue</vt:lpstr>
      <vt:lpstr>华文新魏</vt:lpstr>
      <vt:lpstr>Segoe Print</vt:lpstr>
      <vt:lpstr>WPS</vt:lpstr>
      <vt:lpstr>PowerPoint 演示文稿</vt:lpstr>
      <vt:lpstr>Effective Self-directed English Learning:  My Experience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97</cp:revision>
  <dcterms:created xsi:type="dcterms:W3CDTF">2023-08-09T12:44:00Z</dcterms:created>
  <dcterms:modified xsi:type="dcterms:W3CDTF">2025-04-10T02:51:14Z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51DD43FAB9B44D4BA27D62A115E72522_12</vt:lpwstr>
  </property>
  <property fmtid="{D5CDD505-2E9C-101B-9397-08002B2CF9AE}" pid="3" name="KSOProductBuildVer">
    <vt:lpwstr>2052-11.8.2.7978</vt:lpwstr>
  </property>
</Properties>
</file>