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19"/>
  </p:notesMasterIdLst>
  <p:handoutMasterIdLst>
    <p:handoutMasterId r:id="rId22"/>
  </p:handoutMasterIdLst>
  <p:sldIdLst>
    <p:sldId id="287" r:id="rId5"/>
    <p:sldId id="257" r:id="rId6"/>
    <p:sldId id="258" r:id="rId7"/>
    <p:sldId id="259" r:id="rId8"/>
    <p:sldId id="275" r:id="rId9"/>
    <p:sldId id="260" r:id="rId10"/>
    <p:sldId id="276" r:id="rId11"/>
    <p:sldId id="277" r:id="rId12"/>
    <p:sldId id="274" r:id="rId13"/>
    <p:sldId id="278" r:id="rId14"/>
    <p:sldId id="279" r:id="rId15"/>
    <p:sldId id="280" r:id="rId16"/>
    <p:sldId id="281" r:id="rId17"/>
    <p:sldId id="261" r:id="rId18"/>
    <p:sldId id="282" r:id="rId20"/>
    <p:sldId id="27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43B"/>
    <a:srgbClr val="E2F2E6"/>
    <a:srgbClr val="8AA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589065-BB97-4A97-AE07-D750CDAFC39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589065-BB97-4A97-AE07-D750CDAFC39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3.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4.png"/><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image" Target="../media/image3.jpeg"/><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2.png"/><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image" Target="../media/image4.png"/><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custDataLst>
              <p:tags r:id="rId3"/>
            </p:custDataLst>
          </p:nvPr>
        </p:nvGrpSpPr>
        <p:grpSpPr>
          <a:xfrm>
            <a:off x="0" y="0"/>
            <a:ext cx="12198672" cy="6858000"/>
            <a:chOff x="0" y="0"/>
            <a:chExt cx="12198672" cy="6858000"/>
          </a:xfrm>
        </p:grpSpPr>
        <p:pic>
          <p:nvPicPr>
            <p:cNvPr id="7" name="图片 6"/>
            <p:cNvPicPr>
              <a:picLocks noChangeAspect="1"/>
            </p:cNvPicPr>
            <p:nvPr userDrawn="1">
              <p:custDataLst>
                <p:tags r:id="rId4"/>
              </p:custDataLst>
            </p:nvPr>
          </p:nvPicPr>
          <p:blipFill rotWithShape="1">
            <a:blip r:embed="rId5" cstate="email"/>
            <a:srcRect l="1319" t="23519" r="1317" b="13763"/>
            <a:stretch>
              <a:fillRect/>
            </a:stretch>
          </p:blipFill>
          <p:spPr>
            <a:xfrm>
              <a:off x="0" y="0"/>
              <a:ext cx="12192000" cy="6858000"/>
            </a:xfrm>
            <a:prstGeom prst="rect">
              <a:avLst/>
            </a:prstGeom>
          </p:spPr>
        </p:pic>
        <p:sp>
          <p:nvSpPr>
            <p:cNvPr id="8" name="矩形 7"/>
            <p:cNvSpPr/>
            <p:nvPr userDrawn="1">
              <p:custDataLst>
                <p:tags r:id="rId6"/>
              </p:custDataLst>
            </p:nvPr>
          </p:nvSpPr>
          <p:spPr>
            <a:xfrm>
              <a:off x="6672" y="0"/>
              <a:ext cx="12192000" cy="6858000"/>
            </a:xfrm>
            <a:prstGeom prst="rect">
              <a:avLst/>
            </a:prstGeom>
            <a:solidFill>
              <a:srgbClr val="2C4A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solidFill>
                  <a:schemeClr val="lt1"/>
                </a:solidFill>
                <a:latin typeface="Arial" panose="020B0604020202020204" pitchFamily="34" charset="0"/>
                <a:ea typeface="黑体" panose="02010609060101010101" charset="-122"/>
              </a:endParaRPr>
            </a:p>
          </p:txBody>
        </p:sp>
        <p:sp>
          <p:nvSpPr>
            <p:cNvPr id="9" name="椭圆 8"/>
            <p:cNvSpPr/>
            <p:nvPr userDrawn="1">
              <p:custDataLst>
                <p:tags r:id="rId7"/>
              </p:custDataLst>
            </p:nvPr>
          </p:nvSpPr>
          <p:spPr>
            <a:xfrm>
              <a:off x="2828784" y="455078"/>
              <a:ext cx="6268923" cy="5888573"/>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solidFill>
                  <a:schemeClr val="lt1"/>
                </a:solidFill>
                <a:latin typeface="Arial" panose="020B0604020202020204" pitchFamily="34" charset="0"/>
                <a:ea typeface="黑体" panose="02010609060101010101" charset="-122"/>
              </a:endParaRPr>
            </a:p>
          </p:txBody>
        </p:sp>
        <p:sp>
          <p:nvSpPr>
            <p:cNvPr id="10" name="椭圆 9"/>
            <p:cNvSpPr/>
            <p:nvPr userDrawn="1">
              <p:custDataLst>
                <p:tags r:id="rId8"/>
              </p:custDataLst>
            </p:nvPr>
          </p:nvSpPr>
          <p:spPr>
            <a:xfrm>
              <a:off x="3101375" y="681387"/>
              <a:ext cx="5787204" cy="5436081"/>
            </a:xfrm>
            <a:prstGeom prst="ellipse">
              <a:avLst/>
            </a:prstGeom>
            <a:solidFill>
              <a:srgbClr val="FFFFFF">
                <a:alpha val="80000"/>
              </a:srgbClr>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solidFill>
                  <a:schemeClr val="lt1"/>
                </a:solidFill>
                <a:latin typeface="Arial" panose="020B0604020202020204" pitchFamily="34" charset="0"/>
                <a:ea typeface="黑体" panose="02010609060101010101" charset="-122"/>
              </a:endParaRPr>
            </a:p>
          </p:txBody>
        </p:sp>
      </p:grpSp>
      <p:sp>
        <p:nvSpPr>
          <p:cNvPr id="2" name="标题 1"/>
          <p:cNvSpPr>
            <a:spLocks noGrp="1"/>
          </p:cNvSpPr>
          <p:nvPr>
            <p:ph type="ctrTitle" hasCustomPrompt="1"/>
            <p:custDataLst>
              <p:tags r:id="rId9"/>
            </p:custDataLst>
          </p:nvPr>
        </p:nvSpPr>
        <p:spPr>
          <a:xfrm>
            <a:off x="3103200" y="2059200"/>
            <a:ext cx="5788800" cy="1720800"/>
          </a:xfrm>
        </p:spPr>
        <p:txBody>
          <a:bodyPr lIns="90000" tIns="46800" rIns="90000" bIns="46800" anchor="b">
            <a:normAutofit/>
          </a:bodyPr>
          <a:lstStyle>
            <a:lvl1pPr algn="ctr">
              <a:defRPr sz="4400">
                <a:solidFill>
                  <a:schemeClr val="accent1">
                    <a:lumMod val="50000"/>
                  </a:schemeClr>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3103200" y="3852000"/>
            <a:ext cx="5788800" cy="468000"/>
          </a:xfrm>
        </p:spPr>
        <p:txBody>
          <a:bodyPr anchor="ctr" anchorCtr="0">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custDataLst>
              <p:tags r:id="rId11"/>
            </p:custDataLst>
          </p:nvPr>
        </p:nvSpPr>
        <p:spPr>
          <a:xfrm>
            <a:off x="838200" y="6427792"/>
            <a:ext cx="2743200" cy="365125"/>
          </a:xfrm>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427792"/>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427792"/>
            <a:ext cx="2743200" cy="365125"/>
          </a:xfrm>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a:xfrm>
            <a:off x="606638" y="355049"/>
            <a:ext cx="11006667" cy="768625"/>
          </a:xfrm>
        </p:spPr>
        <p:txBody>
          <a:bodyPr/>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idx="1"/>
            <p:custDataLst>
              <p:tags r:id="rId3"/>
            </p:custDataLst>
          </p:nvPr>
        </p:nvSpPr>
        <p:spPr>
          <a:xfrm>
            <a:off x="592667" y="1493339"/>
            <a:ext cx="11006667" cy="5100644"/>
          </a:xfrm>
          <a:solidFill>
            <a:srgbClr val="E2F2E6"/>
          </a:solidFill>
        </p:spPr>
        <p:txBody>
          <a:bodyPr anchor="ctr" anchorCtr="0">
            <a:normAutofit/>
          </a:bodyPr>
          <a:lstStyle>
            <a:lvl1pPr marL="342900" indent="-342900">
              <a:lnSpc>
                <a:spcPct val="150000"/>
              </a:lnSpc>
              <a:spcBef>
                <a:spcPts val="0"/>
              </a:spcBef>
              <a:buClr>
                <a:srgbClr val="6CC082"/>
              </a:buClr>
              <a:buFont typeface="Arial" panose="020B0604020202020204" pitchFamily="34" charset="0"/>
              <a:buChar char="•"/>
              <a:defRPr sz="2400">
                <a:solidFill>
                  <a:schemeClr val="accent1">
                    <a:lumMod val="75000"/>
                  </a:schemeClr>
                </a:solidFill>
              </a:defRPr>
            </a:lvl1pPr>
            <a:lvl3pPr marL="360045">
              <a:defRPr>
                <a:solidFill>
                  <a:srgbClr val="439E5B"/>
                </a:solidFill>
              </a:defRPr>
            </a:lvl3pPr>
            <a:lvl4pPr marL="539750">
              <a:defRPr>
                <a:solidFill>
                  <a:srgbClr val="439E5B"/>
                </a:solidFill>
              </a:defRPr>
            </a:lvl4pPr>
            <a:lvl5pPr marL="720090">
              <a:defRPr>
                <a:solidFill>
                  <a:srgbClr val="439E5B"/>
                </a:solidFill>
              </a:defRPr>
            </a:lvl5pPr>
            <a:lvl6pPr marL="89979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470400" y="2192400"/>
            <a:ext cx="5263200" cy="810000"/>
          </a:xfrm>
        </p:spPr>
        <p:txBody>
          <a:bodyPr anchor="b">
            <a:normAutofit/>
          </a:bodyPr>
          <a:lstStyle>
            <a:lvl1pPr algn="ctr">
              <a:defRPr sz="4400">
                <a:effectLst>
                  <a:outerShdw blurRad="38100" dist="38100" dir="2700000" algn="tl">
                    <a:srgbClr val="000000">
                      <a:alpha val="43137"/>
                    </a:srgbClr>
                  </a:outerShdw>
                </a:effectLst>
              </a:defRPr>
            </a:lvl1pPr>
          </a:lstStyle>
          <a:p>
            <a:r>
              <a:rPr lang="zh-CN" altLang="en-US" dirty="0"/>
              <a:t>编辑标题</a:t>
            </a:r>
            <a:endParaRPr lang="zh-CN" altLang="en-US" dirty="0"/>
          </a:p>
        </p:txBody>
      </p:sp>
      <p:sp>
        <p:nvSpPr>
          <p:cNvPr id="3" name="文本占位符 2"/>
          <p:cNvSpPr>
            <a:spLocks noGrp="1"/>
          </p:cNvSpPr>
          <p:nvPr>
            <p:ph type="body" idx="1"/>
            <p:custDataLst>
              <p:tags r:id="rId3"/>
            </p:custDataLst>
          </p:nvPr>
        </p:nvSpPr>
        <p:spPr>
          <a:xfrm>
            <a:off x="3470400" y="3009600"/>
            <a:ext cx="5263200" cy="399600"/>
          </a:xfrm>
          <a:solidFill>
            <a:schemeClr val="accent1"/>
          </a:solidFill>
        </p:spPr>
        <p:txBody>
          <a:bodyPr anchor="ctr" anchorCtr="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7" name="组合 6"/>
          <p:cNvGrpSpPr/>
          <p:nvPr userDrawn="1">
            <p:custDataLst>
              <p:tags r:id="rId4"/>
            </p:custDataLst>
          </p:nvPr>
        </p:nvGrpSpPr>
        <p:grpSpPr>
          <a:xfrm>
            <a:off x="5857876" y="4540251"/>
            <a:ext cx="487363" cy="487363"/>
            <a:chOff x="5857876" y="4540251"/>
            <a:chExt cx="487363" cy="487363"/>
          </a:xfrm>
        </p:grpSpPr>
        <p:sp>
          <p:nvSpPr>
            <p:cNvPr id="8" name="椭圆 7">
              <a:hlinkClick r:id="" action="ppaction://hlinkshowjump?jump=nextslide"/>
            </p:cNvPr>
            <p:cNvSpPr/>
            <p:nvPr userDrawn="1">
              <p:custDataLst>
                <p:tags r:id="rId5"/>
              </p:custDataLst>
            </p:nvPr>
          </p:nvSpPr>
          <p:spPr bwMode="auto">
            <a:xfrm>
              <a:off x="5857876" y="4540251"/>
              <a:ext cx="487363" cy="487363"/>
            </a:xfrm>
            <a:prstGeom prst="ellipse">
              <a:avLst/>
            </a:prstGeom>
            <a:solidFill>
              <a:schemeClr val="accent2"/>
            </a:solidFill>
            <a:ln w="12700" cap="flat" cmpd="sng" algn="ctr">
              <a:noFill/>
              <a:prstDash val="solid"/>
              <a:miter lim="800000"/>
            </a:ln>
            <a:effectLst>
              <a:outerShdw dist="25400" dir="5400000" algn="t" rotWithShape="0">
                <a:srgbClr val="FFFFFF">
                  <a:alpha val="37000"/>
                </a:srgbClr>
              </a:outerShdw>
            </a:effectLst>
          </p:spPr>
          <p:txBody>
            <a:bodyPr anchor="ctr"/>
            <a:lstStyle/>
            <a:p>
              <a:pPr algn="ctr"/>
              <a:endParaRPr lang="zh-CN" altLang="en-US" kern="0">
                <a:solidFill>
                  <a:schemeClr val="bg1">
                    <a:lumMod val="65000"/>
                  </a:schemeClr>
                </a:solidFill>
                <a:latin typeface="Arial" panose="020B0604020202020204" pitchFamily="34" charset="0"/>
                <a:ea typeface="黑体" panose="02010609060101010101" charset="-122"/>
              </a:endParaRPr>
            </a:p>
          </p:txBody>
        </p:sp>
        <p:sp>
          <p:nvSpPr>
            <p:cNvPr id="9" name="燕尾形 8">
              <a:hlinkClick r:id="" action="ppaction://hlinkshowjump?jump=nextslide"/>
            </p:cNvPr>
            <p:cNvSpPr/>
            <p:nvPr userDrawn="1">
              <p:custDataLst>
                <p:tags r:id="rId6"/>
              </p:custDataLst>
            </p:nvPr>
          </p:nvSpPr>
          <p:spPr bwMode="auto">
            <a:xfrm>
              <a:off x="6013451" y="4692650"/>
              <a:ext cx="176213" cy="204788"/>
            </a:xfrm>
            <a:prstGeom prst="chevron">
              <a:avLst>
                <a:gd name="adj" fmla="val 61752"/>
              </a:avLst>
            </a:prstGeom>
            <a:solidFill>
              <a:srgbClr val="FFFFFF"/>
            </a:solidFill>
            <a:ln w="12700" cap="flat" cmpd="sng" algn="ctr">
              <a:noFill/>
              <a:prstDash val="solid"/>
              <a:miter lim="800000"/>
            </a:ln>
            <a:effectLst/>
          </p:spPr>
          <p:txBody>
            <a:bodyPr anchor="ctr"/>
            <a:lstStyle/>
            <a:p>
              <a:pPr algn="ctr"/>
              <a:endParaRPr lang="zh-CN" altLang="en-US" kern="0">
                <a:solidFill>
                  <a:srgbClr val="3D3F41"/>
                </a:solidFill>
                <a:latin typeface="Arial" panose="020B0604020202020204" pitchFamily="34" charset="0"/>
                <a:ea typeface="黑体" panose="02010609060101010101" charset="-122"/>
              </a:endParaRPr>
            </a:p>
          </p:txBody>
        </p:sp>
      </p:grpSp>
      <p:sp>
        <p:nvSpPr>
          <p:cNvPr id="4" name="日期占位符 3"/>
          <p:cNvSpPr>
            <a:spLocks noGrp="1"/>
          </p:cNvSpPr>
          <p:nvPr>
            <p:ph type="dt" sz="half" idx="10"/>
            <p:custDataLst>
              <p:tags r:id="rId7"/>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p:txBody>
          <a:bodyPr/>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sz="half" idx="1"/>
            <p:custDataLst>
              <p:tags r:id="rId3"/>
            </p:custDataLst>
          </p:nvPr>
        </p:nvSpPr>
        <p:spPr>
          <a:xfrm>
            <a:off x="592667" y="1481141"/>
            <a:ext cx="5324851" cy="4932363"/>
          </a:xfrm>
          <a:solidFill>
            <a:srgbClr val="E2F2E6"/>
          </a:solidFill>
        </p:spPr>
        <p:txBody>
          <a:bodyPr anchor="ctr"/>
          <a:lstStyle>
            <a:lvl1pPr marL="0"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4" name="KSO_BC2"/>
          <p:cNvSpPr>
            <a:spLocks noGrp="1"/>
          </p:cNvSpPr>
          <p:nvPr>
            <p:ph sz="half" idx="2"/>
            <p:custDataLst>
              <p:tags r:id="rId4"/>
            </p:custDataLst>
          </p:nvPr>
        </p:nvSpPr>
        <p:spPr>
          <a:xfrm>
            <a:off x="6259688" y="1481141"/>
            <a:ext cx="5339647" cy="4932363"/>
          </a:xfrm>
          <a:solidFill>
            <a:srgbClr val="E2F2E6"/>
          </a:solidFill>
        </p:spPr>
        <p:txBody>
          <a:bodyPr anchor="ctr"/>
          <a:lstStyle>
            <a:lvl1pPr marL="360045"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838200" y="6413504"/>
            <a:ext cx="2743200" cy="365125"/>
          </a:xfrm>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413504"/>
            <a:ext cx="4114800" cy="365125"/>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413504"/>
            <a:ext cx="2743200" cy="365125"/>
          </a:xfrm>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a:xfrm>
            <a:off x="844794" y="659340"/>
            <a:ext cx="10515599" cy="717022"/>
          </a:xfrm>
        </p:spPr>
        <p:txBody>
          <a:bodyPr/>
          <a:lstStyle>
            <a:lvl1pPr>
              <a:defRPr>
                <a:solidFill>
                  <a:schemeClr val="bg1"/>
                </a:solidFill>
              </a:defRPr>
            </a:lvl1p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44794" y="1376362"/>
            <a:ext cx="5157787" cy="823912"/>
          </a:xfrm>
        </p:spPr>
        <p:txBody>
          <a:bodyPr anchor="b">
            <a:norm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KSO_BC1"/>
          <p:cNvSpPr>
            <a:spLocks noGrp="1"/>
          </p:cNvSpPr>
          <p:nvPr>
            <p:ph sz="half" idx="2"/>
            <p:custDataLst>
              <p:tags r:id="rId4"/>
            </p:custDataLst>
          </p:nvPr>
        </p:nvSpPr>
        <p:spPr>
          <a:xfrm>
            <a:off x="844794" y="2200274"/>
            <a:ext cx="5157787" cy="3684588"/>
          </a:xfrm>
        </p:spPr>
        <p:txBody>
          <a:bodyPr>
            <a:normAutofit/>
          </a:bodyPr>
          <a:lstStyle>
            <a:lvl1pPr>
              <a:defRPr sz="2400">
                <a:solidFill>
                  <a:schemeClr val="bg1"/>
                </a:solidFill>
              </a:defRPr>
            </a:lvl1pPr>
            <a:lvl2pPr>
              <a:defRPr sz="1600"/>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5" name="Text Placeholder 4"/>
          <p:cNvSpPr>
            <a:spLocks noGrp="1"/>
          </p:cNvSpPr>
          <p:nvPr>
            <p:ph type="body" sz="quarter" idx="3"/>
            <p:custDataLst>
              <p:tags r:id="rId5"/>
            </p:custDataLst>
          </p:nvPr>
        </p:nvSpPr>
        <p:spPr>
          <a:xfrm>
            <a:off x="6177205" y="1376362"/>
            <a:ext cx="5183188" cy="823912"/>
          </a:xfrm>
        </p:spPr>
        <p:txBody>
          <a:bodyPr anchor="b">
            <a:norm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KSO_BC2"/>
          <p:cNvSpPr>
            <a:spLocks noGrp="1"/>
          </p:cNvSpPr>
          <p:nvPr>
            <p:ph sz="quarter" idx="4"/>
            <p:custDataLst>
              <p:tags r:id="rId6"/>
            </p:custDataLst>
          </p:nvPr>
        </p:nvSpPr>
        <p:spPr>
          <a:xfrm>
            <a:off x="6177205" y="2200274"/>
            <a:ext cx="5183188" cy="3684588"/>
          </a:xfrm>
        </p:spPr>
        <p:txBody>
          <a:bodyPr>
            <a:normAutofit/>
          </a:bodyPr>
          <a:lstStyle>
            <a:lvl1pPr>
              <a:defRPr sz="2400">
                <a:solidFill>
                  <a:schemeClr val="bg1"/>
                </a:solidFill>
              </a:defRPr>
            </a:lvl1pPr>
            <a:lvl2pPr>
              <a:defRPr sz="1600"/>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E209CE7-C191-49CB-93DE-563C8614E8C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custDataLst>
              <p:tags r:id="rId2"/>
            </p:custDataLst>
          </p:nvPr>
        </p:nvSpPr>
        <p:spPr>
          <a:xfrm>
            <a:off x="1554600" y="263108"/>
            <a:ext cx="9082800" cy="939600"/>
          </a:xfrm>
        </p:spPr>
        <p:txBody>
          <a:bodyPr anchor="b">
            <a:normAutofit/>
          </a:bodyPr>
          <a:lstStyle>
            <a:lvl1pPr>
              <a:defRPr sz="3600">
                <a:solidFill>
                  <a:schemeClr val="bg1"/>
                </a:solidFill>
              </a:defRPr>
            </a:lvl1pPr>
          </a:lstStyle>
          <a:p>
            <a:r>
              <a:rPr lang="zh-CN" altLang="en-US" dirty="0"/>
              <a:t>单击此处编辑标题</a:t>
            </a:r>
            <a:endParaRPr lang="en-US" dirty="0"/>
          </a:p>
        </p:txBody>
      </p:sp>
      <p:sp>
        <p:nvSpPr>
          <p:cNvPr id="3" name="KSO_BC1"/>
          <p:cNvSpPr>
            <a:spLocks noGrp="1" noChangeAspect="1"/>
          </p:cNvSpPr>
          <p:nvPr>
            <p:ph type="pic" idx="1"/>
            <p:custDataLst>
              <p:tags r:id="rId3"/>
            </p:custDataLst>
          </p:nvPr>
        </p:nvSpPr>
        <p:spPr>
          <a:xfrm>
            <a:off x="1554600" y="1307536"/>
            <a:ext cx="9082800" cy="4543200"/>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custDataLst>
              <p:tags r:id="rId4"/>
            </p:custDataLst>
          </p:nvPr>
        </p:nvSpPr>
        <p:spPr>
          <a:xfrm>
            <a:off x="1554600" y="5959880"/>
            <a:ext cx="9082800" cy="59760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custDataLst>
              <p:tags r:id="rId2"/>
            </p:custDataLst>
          </p:nvPr>
        </p:nvSpPr>
        <p:spPr>
          <a:xfrm>
            <a:off x="10393742" y="565082"/>
            <a:ext cx="1453553" cy="5597180"/>
          </a:xfrm>
        </p:spPr>
        <p:txBody>
          <a:bodyPr vert="eaVert" anchor="ctr" anchorCtr="0"/>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type="body" orient="vert" idx="1"/>
            <p:custDataLst>
              <p:tags r:id="rId3"/>
            </p:custDataLst>
          </p:nvPr>
        </p:nvSpPr>
        <p:spPr>
          <a:xfrm>
            <a:off x="347730" y="565082"/>
            <a:ext cx="9629637" cy="5597180"/>
          </a:xfrm>
        </p:spPr>
        <p:txBody>
          <a:bodyPr vert="eaVert"/>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en-US" altLang="zh-CN" dirty="0"/>
          </a:p>
          <a:p>
            <a:pPr lvl="3"/>
            <a:r>
              <a:rPr lang="zh-CN" altLang="en-US" dirty="0"/>
              <a:t>第三级</a:t>
            </a:r>
            <a:endParaRPr lang="en-US" altLang="zh-CN" dirty="0"/>
          </a:p>
          <a:p>
            <a:pPr lvl="4"/>
            <a:r>
              <a:rPr lang="zh-CN" altLang="en-US" dirty="0"/>
              <a:t>第四级</a:t>
            </a:r>
            <a:endParaRPr lang="en-US" altLang="zh-CN" dirty="0"/>
          </a:p>
          <a:p>
            <a:pPr lvl="5"/>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2438" y="554179"/>
            <a:ext cx="11415712" cy="5846763"/>
          </a:xfrm>
        </p:spPr>
        <p:txBody>
          <a:bodyPr/>
          <a:lstStyle>
            <a:lvl1pPr>
              <a:defRPr>
                <a:solidFill>
                  <a:schemeClr val="bg1"/>
                </a:solidFill>
              </a:defRPr>
            </a:lvl1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110400" y="2602800"/>
            <a:ext cx="4345200" cy="1324800"/>
          </a:xfrm>
        </p:spPr>
        <p:txBody>
          <a:bodyPr anchor="b" anchorCtr="0">
            <a:normAutofit/>
          </a:bodyPr>
          <a:lstStyle>
            <a:lvl1pPr>
              <a:defRPr sz="8000" b="0">
                <a:solidFill>
                  <a:srgbClr val="6BC082"/>
                </a:solidFill>
              </a:defRPr>
            </a:lvl1pPr>
          </a:lstStyle>
          <a:p>
            <a:r>
              <a:rPr lang="zh-CN" altLang="en-US" dirty="0"/>
              <a:t>编辑标题</a:t>
            </a:r>
            <a:endParaRPr lang="zh-CN" altLang="en-US" dirty="0"/>
          </a:p>
        </p:txBody>
      </p:sp>
      <p:sp>
        <p:nvSpPr>
          <p:cNvPr id="3" name="空心弧 2"/>
          <p:cNvSpPr/>
          <p:nvPr userDrawn="1">
            <p:custDataLst>
              <p:tags r:id="rId3"/>
            </p:custDataLst>
          </p:nvPr>
        </p:nvSpPr>
        <p:spPr bwMode="auto">
          <a:xfrm rot="7086271">
            <a:off x="6797957" y="2112636"/>
            <a:ext cx="2393948" cy="2393947"/>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a:solidFill>
                <a:schemeClr val="accent1"/>
              </a:solidFill>
              <a:latin typeface="Arial" panose="020B0604020202020204" pitchFamily="34" charset="0"/>
              <a:ea typeface="黑体" panose="02010609060101010101" charset="-122"/>
            </a:endParaRPr>
          </a:p>
        </p:txBody>
      </p:sp>
      <p:sp>
        <p:nvSpPr>
          <p:cNvPr id="7" name="内容占位符 6"/>
          <p:cNvSpPr>
            <a:spLocks noGrp="1"/>
          </p:cNvSpPr>
          <p:nvPr>
            <p:ph sz="quarter" idx="10" hasCustomPrompt="1"/>
            <p:custDataLst>
              <p:tags r:id="rId4"/>
            </p:custDataLst>
          </p:nvPr>
        </p:nvSpPr>
        <p:spPr>
          <a:xfrm>
            <a:off x="3348000" y="3967200"/>
            <a:ext cx="3538800" cy="522000"/>
          </a:xfrm>
        </p:spPr>
        <p:txBody>
          <a:bodyPr>
            <a:normAutofit/>
          </a:bodyPr>
          <a:lstStyle>
            <a:lvl1pPr marL="0" indent="0" algn="dist">
              <a:buNone/>
              <a:defRPr sz="2800"/>
            </a:lvl1pPr>
          </a:lstStyle>
          <a:p>
            <a:pPr lvl="0"/>
            <a:r>
              <a:rPr lang="zh-CN" altLang="en-US" dirty="0"/>
              <a:t>编辑副标题</a:t>
            </a:r>
            <a:endParaRPr lang="zh-CN" altLang="en-US" dirty="0"/>
          </a:p>
        </p:txBody>
      </p:sp>
      <p:sp>
        <p:nvSpPr>
          <p:cNvPr id="8" name="日期占位符 7"/>
          <p:cNvSpPr>
            <a:spLocks noGrp="1"/>
          </p:cNvSpPr>
          <p:nvPr>
            <p:ph type="dt" sz="half" idx="11"/>
            <p:custDataLst>
              <p:tags r:id="rId5"/>
            </p:custDataLst>
          </p:nvPr>
        </p:nvSpPr>
        <p:spPr/>
        <p:txBody>
          <a:bodyPr/>
          <a:lstStyle/>
          <a:p>
            <a:fld id="{7E209CE7-C191-49CB-93DE-563C8614E8C5}" type="datetimeFigureOut">
              <a:rPr lang="zh-CN" altLang="en-US" smtClean="0"/>
            </a:fld>
            <a:endParaRPr lang="zh-CN" altLang="en-US"/>
          </a:p>
        </p:txBody>
      </p:sp>
      <p:sp>
        <p:nvSpPr>
          <p:cNvPr id="9" name="页脚占位符 8"/>
          <p:cNvSpPr>
            <a:spLocks noGrp="1"/>
          </p:cNvSpPr>
          <p:nvPr>
            <p:ph type="ftr" sz="quarter" idx="12"/>
            <p:custDataLst>
              <p:tags r:id="rId6"/>
            </p:custDataLst>
          </p:nvPr>
        </p:nvSpPr>
        <p:spPr/>
        <p:txBody>
          <a:bodyPr/>
          <a:lstStyle/>
          <a:p>
            <a:endParaRPr lang="zh-CN" altLang="en-US"/>
          </a:p>
        </p:txBody>
      </p:sp>
      <p:sp>
        <p:nvSpPr>
          <p:cNvPr id="10" name="灯片编号占位符 9"/>
          <p:cNvSpPr>
            <a:spLocks noGrp="1"/>
          </p:cNvSpPr>
          <p:nvPr>
            <p:ph type="sldNum" sz="quarter" idx="13"/>
            <p:custDataLst>
              <p:tags r:id="rId7"/>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组合 10"/>
          <p:cNvGrpSpPr/>
          <p:nvPr userDrawn="1">
            <p:custDataLst>
              <p:tags r:id="rId3"/>
            </p:custDataLst>
          </p:nvPr>
        </p:nvGrpSpPr>
        <p:grpSpPr>
          <a:xfrm>
            <a:off x="0" y="0"/>
            <a:ext cx="12198672" cy="6858000"/>
            <a:chOff x="0" y="0"/>
            <a:chExt cx="12198672" cy="6858000"/>
          </a:xfrm>
        </p:grpSpPr>
        <p:pic>
          <p:nvPicPr>
            <p:cNvPr id="7" name="图片 6"/>
            <p:cNvPicPr>
              <a:picLocks noChangeAspect="1"/>
            </p:cNvPicPr>
            <p:nvPr userDrawn="1">
              <p:custDataLst>
                <p:tags r:id="rId4"/>
              </p:custDataLst>
            </p:nvPr>
          </p:nvPicPr>
          <p:blipFill rotWithShape="1">
            <a:blip r:embed="rId5" cstate="email"/>
            <a:srcRect l="1319" t="23519" r="1317" b="13763"/>
            <a:stretch>
              <a:fillRect/>
            </a:stretch>
          </p:blipFill>
          <p:spPr>
            <a:xfrm>
              <a:off x="0" y="0"/>
              <a:ext cx="12192000" cy="6858000"/>
            </a:xfrm>
            <a:prstGeom prst="rect">
              <a:avLst/>
            </a:prstGeom>
          </p:spPr>
        </p:pic>
        <p:sp>
          <p:nvSpPr>
            <p:cNvPr id="8" name="矩形 7"/>
            <p:cNvSpPr/>
            <p:nvPr userDrawn="1">
              <p:custDataLst>
                <p:tags r:id="rId6"/>
              </p:custDataLst>
            </p:nvPr>
          </p:nvSpPr>
          <p:spPr>
            <a:xfrm>
              <a:off x="6672" y="0"/>
              <a:ext cx="12192000" cy="6858000"/>
            </a:xfrm>
            <a:prstGeom prst="rect">
              <a:avLst/>
            </a:prstGeom>
            <a:solidFill>
              <a:srgbClr val="2C4A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charset="-122"/>
              </a:endParaRPr>
            </a:p>
          </p:txBody>
        </p:sp>
        <p:sp>
          <p:nvSpPr>
            <p:cNvPr id="9" name="椭圆 8"/>
            <p:cNvSpPr/>
            <p:nvPr userDrawn="1">
              <p:custDataLst>
                <p:tags r:id="rId7"/>
              </p:custDataLst>
            </p:nvPr>
          </p:nvSpPr>
          <p:spPr>
            <a:xfrm>
              <a:off x="2828784" y="455078"/>
              <a:ext cx="6268923" cy="5888573"/>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charset="-122"/>
              </a:endParaRPr>
            </a:p>
          </p:txBody>
        </p:sp>
        <p:sp>
          <p:nvSpPr>
            <p:cNvPr id="10" name="椭圆 9"/>
            <p:cNvSpPr/>
            <p:nvPr userDrawn="1">
              <p:custDataLst>
                <p:tags r:id="rId8"/>
              </p:custDataLst>
            </p:nvPr>
          </p:nvSpPr>
          <p:spPr>
            <a:xfrm>
              <a:off x="3101375" y="681387"/>
              <a:ext cx="5787204" cy="5436081"/>
            </a:xfrm>
            <a:prstGeom prst="ellipse">
              <a:avLst/>
            </a:prstGeom>
            <a:solidFill>
              <a:srgbClr val="FFFFFF">
                <a:alpha val="80000"/>
              </a:srgbClr>
            </a:solidFill>
            <a:ln>
              <a:no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charset="-122"/>
              </a:endParaRPr>
            </a:p>
          </p:txBody>
        </p:sp>
      </p:grpSp>
      <p:sp>
        <p:nvSpPr>
          <p:cNvPr id="2" name="标题 1"/>
          <p:cNvSpPr>
            <a:spLocks noGrp="1"/>
          </p:cNvSpPr>
          <p:nvPr>
            <p:ph type="ctrTitle" hasCustomPrompt="1"/>
            <p:custDataLst>
              <p:tags r:id="rId9"/>
            </p:custDataLst>
          </p:nvPr>
        </p:nvSpPr>
        <p:spPr>
          <a:xfrm>
            <a:off x="3103200" y="2059200"/>
            <a:ext cx="5788800" cy="1720800"/>
          </a:xfrm>
        </p:spPr>
        <p:txBody>
          <a:bodyPr lIns="90000" tIns="46800" rIns="90000" bIns="46800" anchor="b">
            <a:normAutofit/>
          </a:bodyPr>
          <a:lstStyle>
            <a:lvl1pPr algn="ctr">
              <a:defRPr sz="4400">
                <a:solidFill>
                  <a:schemeClr val="accent1">
                    <a:lumMod val="50000"/>
                  </a:schemeClr>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3103200" y="3852000"/>
            <a:ext cx="5788800" cy="468000"/>
          </a:xfrm>
        </p:spPr>
        <p:txBody>
          <a:bodyPr anchor="ctr" anchorCtr="0">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custDataLst>
              <p:tags r:id="rId11"/>
            </p:custDataLst>
          </p:nvPr>
        </p:nvSpPr>
        <p:spPr>
          <a:xfrm>
            <a:off x="838200" y="6427792"/>
            <a:ext cx="2743200" cy="365125"/>
          </a:xfrm>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427792"/>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427792"/>
            <a:ext cx="2743200" cy="365125"/>
          </a:xfrm>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a:xfrm>
            <a:off x="606638" y="355049"/>
            <a:ext cx="11006667" cy="768625"/>
          </a:xfrm>
        </p:spPr>
        <p:txBody>
          <a:bodyPr/>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idx="1"/>
            <p:custDataLst>
              <p:tags r:id="rId3"/>
            </p:custDataLst>
          </p:nvPr>
        </p:nvSpPr>
        <p:spPr>
          <a:xfrm>
            <a:off x="592667" y="1493339"/>
            <a:ext cx="11006667" cy="5100644"/>
          </a:xfrm>
          <a:solidFill>
            <a:srgbClr val="E2F2E6"/>
          </a:solidFill>
        </p:spPr>
        <p:txBody>
          <a:bodyPr anchor="ctr" anchorCtr="0">
            <a:normAutofit/>
          </a:bodyPr>
          <a:lstStyle>
            <a:lvl1pPr marL="342900" indent="-342900">
              <a:lnSpc>
                <a:spcPct val="150000"/>
              </a:lnSpc>
              <a:spcBef>
                <a:spcPts val="0"/>
              </a:spcBef>
              <a:buClr>
                <a:srgbClr val="6CC082"/>
              </a:buClr>
              <a:buFont typeface="Arial" panose="020B0604020202020204" pitchFamily="34" charset="0"/>
              <a:buChar char="•"/>
              <a:defRPr sz="2400">
                <a:solidFill>
                  <a:schemeClr val="accent1">
                    <a:lumMod val="75000"/>
                  </a:schemeClr>
                </a:solidFill>
              </a:defRPr>
            </a:lvl1pPr>
            <a:lvl3pPr marL="360045">
              <a:defRPr>
                <a:solidFill>
                  <a:srgbClr val="439E5B"/>
                </a:solidFill>
              </a:defRPr>
            </a:lvl3pPr>
            <a:lvl4pPr marL="539750">
              <a:defRPr>
                <a:solidFill>
                  <a:srgbClr val="439E5B"/>
                </a:solidFill>
              </a:defRPr>
            </a:lvl4pPr>
            <a:lvl5pPr marL="720090">
              <a:defRPr>
                <a:solidFill>
                  <a:srgbClr val="439E5B"/>
                </a:solidFill>
              </a:defRPr>
            </a:lvl5pPr>
            <a:lvl6pPr marL="89979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470400" y="2192400"/>
            <a:ext cx="5263200" cy="810000"/>
          </a:xfrm>
        </p:spPr>
        <p:txBody>
          <a:bodyPr anchor="b">
            <a:normAutofit/>
          </a:bodyPr>
          <a:lstStyle>
            <a:lvl1pPr algn="ctr">
              <a:defRPr sz="4400">
                <a:effectLst>
                  <a:outerShdw blurRad="38100" dist="38100" dir="2700000" algn="tl">
                    <a:srgbClr val="000000">
                      <a:alpha val="43137"/>
                    </a:srgbClr>
                  </a:outerShdw>
                </a:effectLst>
              </a:defRPr>
            </a:lvl1pPr>
          </a:lstStyle>
          <a:p>
            <a:r>
              <a:rPr lang="zh-CN" altLang="en-US" dirty="0"/>
              <a:t>编辑标题</a:t>
            </a:r>
            <a:endParaRPr lang="zh-CN" altLang="en-US" dirty="0"/>
          </a:p>
        </p:txBody>
      </p:sp>
      <p:sp>
        <p:nvSpPr>
          <p:cNvPr id="3" name="文本占位符 2"/>
          <p:cNvSpPr>
            <a:spLocks noGrp="1"/>
          </p:cNvSpPr>
          <p:nvPr>
            <p:ph type="body" idx="1"/>
            <p:custDataLst>
              <p:tags r:id="rId3"/>
            </p:custDataLst>
          </p:nvPr>
        </p:nvSpPr>
        <p:spPr>
          <a:xfrm>
            <a:off x="3470400" y="3009600"/>
            <a:ext cx="5263200" cy="399600"/>
          </a:xfrm>
          <a:solidFill>
            <a:schemeClr val="accent1"/>
          </a:solidFill>
        </p:spPr>
        <p:txBody>
          <a:bodyPr anchor="ctr" anchorCtr="0">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grpSp>
        <p:nvGrpSpPr>
          <p:cNvPr id="7" name="组合 6"/>
          <p:cNvGrpSpPr/>
          <p:nvPr userDrawn="1">
            <p:custDataLst>
              <p:tags r:id="rId4"/>
            </p:custDataLst>
          </p:nvPr>
        </p:nvGrpSpPr>
        <p:grpSpPr>
          <a:xfrm>
            <a:off x="5857876" y="4540251"/>
            <a:ext cx="487363" cy="487363"/>
            <a:chOff x="5857876" y="4540251"/>
            <a:chExt cx="487363" cy="487363"/>
          </a:xfrm>
        </p:grpSpPr>
        <p:sp>
          <p:nvSpPr>
            <p:cNvPr id="8" name="椭圆 7">
              <a:hlinkClick r:id="" action="ppaction://hlinkshowjump?jump=nextslide"/>
            </p:cNvPr>
            <p:cNvSpPr/>
            <p:nvPr userDrawn="1">
              <p:custDataLst>
                <p:tags r:id="rId5"/>
              </p:custDataLst>
            </p:nvPr>
          </p:nvSpPr>
          <p:spPr bwMode="auto">
            <a:xfrm>
              <a:off x="5857876" y="4540251"/>
              <a:ext cx="487363" cy="487363"/>
            </a:xfrm>
            <a:prstGeom prst="ellipse">
              <a:avLst/>
            </a:prstGeom>
            <a:solidFill>
              <a:schemeClr val="accent2"/>
            </a:solidFill>
            <a:ln w="12700" cap="flat" cmpd="sng" algn="ctr">
              <a:noFill/>
              <a:prstDash val="solid"/>
              <a:miter lim="800000"/>
            </a:ln>
            <a:effectLst>
              <a:outerShdw dist="25400" dir="5400000" algn="t" rotWithShape="0">
                <a:srgbClr val="FFFFFF">
                  <a:alpha val="37000"/>
                </a:srgbClr>
              </a:outerShdw>
            </a:effectLst>
          </p:spPr>
          <p:txBody>
            <a:bodyPr anchor="ctr"/>
            <a:lstStyle/>
            <a:p>
              <a:pPr algn="ctr"/>
              <a:endParaRPr lang="zh-CN" altLang="en-US" kern="0">
                <a:solidFill>
                  <a:schemeClr val="bg1">
                    <a:lumMod val="65000"/>
                  </a:schemeClr>
                </a:solidFill>
                <a:latin typeface="Arial" panose="020B0604020202020204" pitchFamily="34" charset="0"/>
                <a:ea typeface="黑体" panose="02010609060101010101" charset="-122"/>
              </a:endParaRPr>
            </a:p>
          </p:txBody>
        </p:sp>
        <p:sp>
          <p:nvSpPr>
            <p:cNvPr id="9" name="燕尾形 8">
              <a:hlinkClick r:id="" action="ppaction://hlinkshowjump?jump=nextslide"/>
            </p:cNvPr>
            <p:cNvSpPr/>
            <p:nvPr userDrawn="1">
              <p:custDataLst>
                <p:tags r:id="rId6"/>
              </p:custDataLst>
            </p:nvPr>
          </p:nvSpPr>
          <p:spPr bwMode="auto">
            <a:xfrm>
              <a:off x="6013451" y="4692650"/>
              <a:ext cx="176213" cy="204788"/>
            </a:xfrm>
            <a:prstGeom prst="chevron">
              <a:avLst>
                <a:gd name="adj" fmla="val 61752"/>
              </a:avLst>
            </a:prstGeom>
            <a:solidFill>
              <a:srgbClr val="FFFFFF"/>
            </a:solidFill>
            <a:ln w="12700" cap="flat" cmpd="sng" algn="ctr">
              <a:noFill/>
              <a:prstDash val="solid"/>
              <a:miter lim="800000"/>
            </a:ln>
            <a:effectLst/>
          </p:spPr>
          <p:txBody>
            <a:bodyPr anchor="ctr"/>
            <a:lstStyle/>
            <a:p>
              <a:pPr algn="ctr"/>
              <a:endParaRPr lang="zh-CN" altLang="en-US" kern="0">
                <a:solidFill>
                  <a:srgbClr val="3D3F41"/>
                </a:solidFill>
                <a:latin typeface="Arial" panose="020B0604020202020204" pitchFamily="34" charset="0"/>
                <a:ea typeface="黑体" panose="02010609060101010101" charset="-122"/>
              </a:endParaRPr>
            </a:p>
          </p:txBody>
        </p:sp>
      </p:grpSp>
      <p:sp>
        <p:nvSpPr>
          <p:cNvPr id="4" name="日期占位符 3"/>
          <p:cNvSpPr>
            <a:spLocks noGrp="1"/>
          </p:cNvSpPr>
          <p:nvPr>
            <p:ph type="dt" sz="half" idx="10"/>
            <p:custDataLst>
              <p:tags r:id="rId7"/>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p:txBody>
          <a:bodyPr/>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sz="half" idx="1"/>
            <p:custDataLst>
              <p:tags r:id="rId3"/>
            </p:custDataLst>
          </p:nvPr>
        </p:nvSpPr>
        <p:spPr>
          <a:xfrm>
            <a:off x="592667" y="1481141"/>
            <a:ext cx="5324851" cy="4932363"/>
          </a:xfrm>
          <a:solidFill>
            <a:srgbClr val="E2F2E6"/>
          </a:solidFill>
        </p:spPr>
        <p:txBody>
          <a:bodyPr anchor="ctr"/>
          <a:lstStyle>
            <a:lvl1pPr marL="0"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4" name="KSO_BC2"/>
          <p:cNvSpPr>
            <a:spLocks noGrp="1"/>
          </p:cNvSpPr>
          <p:nvPr>
            <p:ph sz="half" idx="2"/>
            <p:custDataLst>
              <p:tags r:id="rId4"/>
            </p:custDataLst>
          </p:nvPr>
        </p:nvSpPr>
        <p:spPr>
          <a:xfrm>
            <a:off x="6259688" y="1481141"/>
            <a:ext cx="5339647" cy="4932363"/>
          </a:xfrm>
          <a:solidFill>
            <a:srgbClr val="E2F2E6"/>
          </a:solidFill>
        </p:spPr>
        <p:txBody>
          <a:bodyPr anchor="ctr"/>
          <a:lstStyle>
            <a:lvl1pPr marL="360045" indent="-360045">
              <a:lnSpc>
                <a:spcPct val="150000"/>
              </a:lnSpc>
              <a:spcBef>
                <a:spcPts val="0"/>
              </a:spcBef>
              <a:buClr>
                <a:srgbClr val="439E5B"/>
              </a:buClr>
              <a:buFont typeface="Arial" panose="020B0604020202020204" pitchFamily="34" charset="0"/>
              <a:buChar char="•"/>
              <a:defRPr>
                <a:solidFill>
                  <a:schemeClr val="accent1">
                    <a:lumMod val="75000"/>
                  </a:schemeClr>
                </a:solidFill>
              </a:defRPr>
            </a:lvl1pPr>
            <a:lvl2pPr>
              <a:defRPr>
                <a:solidFill>
                  <a:schemeClr val="accent1">
                    <a:lumMod val="75000"/>
                  </a:schemeClr>
                </a:solidFill>
              </a:defRPr>
            </a:lvl2pPr>
            <a:lvl3pPr marL="539750" indent="-360045">
              <a:defRPr>
                <a:solidFill>
                  <a:srgbClr val="439E5B"/>
                </a:solidFill>
              </a:defRPr>
            </a:lvl3pPr>
            <a:lvl4pPr marL="720090" indent="-360045">
              <a:defRPr>
                <a:solidFill>
                  <a:srgbClr val="439E5B"/>
                </a:solidFill>
              </a:defRPr>
            </a:lvl4pPr>
            <a:lvl5pPr marL="899795" indent="-360045">
              <a:defRPr>
                <a:solidFill>
                  <a:srgbClr val="439E5B"/>
                </a:solidFill>
              </a:defRPr>
            </a:lvl5pPr>
            <a:lvl6pPr marL="1080135" indent="-360045">
              <a:defRPr>
                <a:solidFill>
                  <a:srgbClr val="439E5B"/>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838200" y="6413504"/>
            <a:ext cx="2743200" cy="365125"/>
          </a:xfrm>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038600" y="6413504"/>
            <a:ext cx="4114800" cy="365125"/>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413504"/>
            <a:ext cx="2743200" cy="365125"/>
          </a:xfrm>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custDataLst>
              <p:tags r:id="rId2"/>
            </p:custDataLst>
          </p:nvPr>
        </p:nvSpPr>
        <p:spPr>
          <a:xfrm>
            <a:off x="844794" y="659340"/>
            <a:ext cx="10515599" cy="717022"/>
          </a:xfrm>
        </p:spPr>
        <p:txBody>
          <a:bodyPr/>
          <a:lstStyle>
            <a:lvl1pPr>
              <a:defRPr>
                <a:solidFill>
                  <a:schemeClr val="bg1"/>
                </a:solidFill>
              </a:defRPr>
            </a:lvl1pPr>
          </a:lstStyle>
          <a:p>
            <a:r>
              <a:rPr lang="zh-CN" altLang="en-US" dirty="0"/>
              <a:t>单击此处编辑母版标题样式</a:t>
            </a:r>
            <a:endParaRPr lang="en-US" dirty="0"/>
          </a:p>
        </p:txBody>
      </p:sp>
      <p:sp>
        <p:nvSpPr>
          <p:cNvPr id="3" name="Text Placeholder 2"/>
          <p:cNvSpPr>
            <a:spLocks noGrp="1"/>
          </p:cNvSpPr>
          <p:nvPr>
            <p:ph type="body" idx="1"/>
            <p:custDataLst>
              <p:tags r:id="rId3"/>
            </p:custDataLst>
          </p:nvPr>
        </p:nvSpPr>
        <p:spPr>
          <a:xfrm>
            <a:off x="844794" y="1376362"/>
            <a:ext cx="5157787" cy="823912"/>
          </a:xfrm>
        </p:spPr>
        <p:txBody>
          <a:bodyPr anchor="b">
            <a:norm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KSO_BC1"/>
          <p:cNvSpPr>
            <a:spLocks noGrp="1"/>
          </p:cNvSpPr>
          <p:nvPr>
            <p:ph sz="half" idx="2"/>
            <p:custDataLst>
              <p:tags r:id="rId4"/>
            </p:custDataLst>
          </p:nvPr>
        </p:nvSpPr>
        <p:spPr>
          <a:xfrm>
            <a:off x="844794" y="2200274"/>
            <a:ext cx="5157787" cy="3684588"/>
          </a:xfrm>
        </p:spPr>
        <p:txBody>
          <a:bodyPr>
            <a:normAutofit/>
          </a:bodyPr>
          <a:lstStyle>
            <a:lvl1pPr>
              <a:defRPr sz="2400">
                <a:solidFill>
                  <a:schemeClr val="bg1"/>
                </a:solidFill>
              </a:defRPr>
            </a:lvl1pPr>
            <a:lvl2pPr>
              <a:defRPr sz="1600"/>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5" name="Text Placeholder 4"/>
          <p:cNvSpPr>
            <a:spLocks noGrp="1"/>
          </p:cNvSpPr>
          <p:nvPr>
            <p:ph type="body" sz="quarter" idx="3"/>
            <p:custDataLst>
              <p:tags r:id="rId5"/>
            </p:custDataLst>
          </p:nvPr>
        </p:nvSpPr>
        <p:spPr>
          <a:xfrm>
            <a:off x="6177205" y="1376362"/>
            <a:ext cx="5183188" cy="823912"/>
          </a:xfrm>
        </p:spPr>
        <p:txBody>
          <a:bodyPr anchor="b">
            <a:norm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KSO_BC2"/>
          <p:cNvSpPr>
            <a:spLocks noGrp="1"/>
          </p:cNvSpPr>
          <p:nvPr>
            <p:ph sz="quarter" idx="4"/>
            <p:custDataLst>
              <p:tags r:id="rId6"/>
            </p:custDataLst>
          </p:nvPr>
        </p:nvSpPr>
        <p:spPr>
          <a:xfrm>
            <a:off x="6177205" y="2200274"/>
            <a:ext cx="5183188" cy="3684588"/>
          </a:xfrm>
        </p:spPr>
        <p:txBody>
          <a:bodyPr>
            <a:normAutofit/>
          </a:bodyPr>
          <a:lstStyle>
            <a:lvl1pPr>
              <a:defRPr sz="2400">
                <a:solidFill>
                  <a:schemeClr val="bg1"/>
                </a:solidFill>
              </a:defRPr>
            </a:lvl1pPr>
            <a:lvl2pPr>
              <a:defRPr sz="1600"/>
            </a:lvl2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E209CE7-C191-49CB-93DE-563C8614E8C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custDataLst>
              <p:tags r:id="rId2"/>
            </p:custDataLst>
          </p:nvPr>
        </p:nvSpPr>
        <p:spPr>
          <a:xfrm>
            <a:off x="1554600" y="263108"/>
            <a:ext cx="9082800" cy="939600"/>
          </a:xfrm>
        </p:spPr>
        <p:txBody>
          <a:bodyPr anchor="b">
            <a:normAutofit/>
          </a:bodyPr>
          <a:lstStyle>
            <a:lvl1pPr>
              <a:defRPr sz="3600">
                <a:solidFill>
                  <a:schemeClr val="bg1"/>
                </a:solidFill>
              </a:defRPr>
            </a:lvl1pPr>
          </a:lstStyle>
          <a:p>
            <a:r>
              <a:rPr lang="zh-CN" altLang="en-US" dirty="0"/>
              <a:t>单击此处编辑标题</a:t>
            </a:r>
            <a:endParaRPr lang="en-US" dirty="0"/>
          </a:p>
        </p:txBody>
      </p:sp>
      <p:sp>
        <p:nvSpPr>
          <p:cNvPr id="3" name="KSO_BC1"/>
          <p:cNvSpPr>
            <a:spLocks noGrp="1" noChangeAspect="1"/>
          </p:cNvSpPr>
          <p:nvPr>
            <p:ph type="pic" idx="1"/>
            <p:custDataLst>
              <p:tags r:id="rId3"/>
            </p:custDataLst>
          </p:nvPr>
        </p:nvSpPr>
        <p:spPr>
          <a:xfrm>
            <a:off x="1554600" y="1307536"/>
            <a:ext cx="9082800" cy="4543200"/>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custDataLst>
              <p:tags r:id="rId4"/>
            </p:custDataLst>
          </p:nvPr>
        </p:nvSpPr>
        <p:spPr>
          <a:xfrm>
            <a:off x="1554600" y="5959880"/>
            <a:ext cx="9082800" cy="597600"/>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custDataLst>
              <p:tags r:id="rId2"/>
            </p:custDataLst>
          </p:nvPr>
        </p:nvSpPr>
        <p:spPr>
          <a:xfrm>
            <a:off x="10393742" y="565082"/>
            <a:ext cx="1453553" cy="5597180"/>
          </a:xfrm>
        </p:spPr>
        <p:txBody>
          <a:bodyPr vert="eaVert" anchor="ctr" anchorCtr="0"/>
          <a:lstStyle>
            <a:lvl1pPr>
              <a:defRPr>
                <a:solidFill>
                  <a:schemeClr val="bg1"/>
                </a:solidFill>
              </a:defRPr>
            </a:lvl1pPr>
          </a:lstStyle>
          <a:p>
            <a:r>
              <a:rPr lang="zh-CN" altLang="en-US" dirty="0"/>
              <a:t>单击此处编辑母版标题样式</a:t>
            </a:r>
            <a:endParaRPr lang="en-US" dirty="0"/>
          </a:p>
        </p:txBody>
      </p:sp>
      <p:sp>
        <p:nvSpPr>
          <p:cNvPr id="3" name="KSO_BC1"/>
          <p:cNvSpPr>
            <a:spLocks noGrp="1"/>
          </p:cNvSpPr>
          <p:nvPr>
            <p:ph type="body" orient="vert" idx="1"/>
            <p:custDataLst>
              <p:tags r:id="rId3"/>
            </p:custDataLst>
          </p:nvPr>
        </p:nvSpPr>
        <p:spPr>
          <a:xfrm>
            <a:off x="347730" y="565082"/>
            <a:ext cx="9629637" cy="5597180"/>
          </a:xfrm>
        </p:spPr>
        <p:txBody>
          <a:bodyPr vert="eaVert"/>
          <a:lstStyle>
            <a:lvl1pPr>
              <a:defRPr>
                <a:solidFill>
                  <a:schemeClr val="bg1"/>
                </a:solidFill>
              </a:defRPr>
            </a:lvl1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en-US" altLang="zh-CN" dirty="0"/>
          </a:p>
          <a:p>
            <a:pPr lvl="3"/>
            <a:r>
              <a:rPr lang="zh-CN" altLang="en-US" dirty="0"/>
              <a:t>第三级</a:t>
            </a:r>
            <a:endParaRPr lang="en-US" altLang="zh-CN" dirty="0"/>
          </a:p>
          <a:p>
            <a:pPr lvl="4"/>
            <a:r>
              <a:rPr lang="zh-CN" altLang="en-US" dirty="0"/>
              <a:t>第四级</a:t>
            </a:r>
            <a:endParaRPr lang="en-US" altLang="zh-CN" dirty="0"/>
          </a:p>
          <a:p>
            <a:pPr lvl="5"/>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2438" y="554179"/>
            <a:ext cx="11415712" cy="5846763"/>
          </a:xfrm>
        </p:spPr>
        <p:txBody>
          <a:bodyPr/>
          <a:lstStyle>
            <a:lvl1pPr>
              <a:defRPr>
                <a:solidFill>
                  <a:schemeClr val="bg1"/>
                </a:solidFill>
              </a:defRPr>
            </a:lvl1pPr>
            <a:lvl3pPr>
              <a:defRPr sz="2000">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110400" y="2602800"/>
            <a:ext cx="4345200" cy="1324800"/>
          </a:xfrm>
        </p:spPr>
        <p:txBody>
          <a:bodyPr anchor="b" anchorCtr="0">
            <a:normAutofit/>
          </a:bodyPr>
          <a:lstStyle>
            <a:lvl1pPr>
              <a:defRPr sz="8000" b="0">
                <a:solidFill>
                  <a:srgbClr val="6BC082"/>
                </a:solidFill>
              </a:defRPr>
            </a:lvl1pPr>
          </a:lstStyle>
          <a:p>
            <a:r>
              <a:rPr lang="zh-CN" altLang="en-US" dirty="0"/>
              <a:t>编辑标题</a:t>
            </a:r>
            <a:endParaRPr lang="zh-CN" altLang="en-US" dirty="0"/>
          </a:p>
        </p:txBody>
      </p:sp>
      <p:sp>
        <p:nvSpPr>
          <p:cNvPr id="3" name="空心弧 2"/>
          <p:cNvSpPr/>
          <p:nvPr userDrawn="1">
            <p:custDataLst>
              <p:tags r:id="rId3"/>
            </p:custDataLst>
          </p:nvPr>
        </p:nvSpPr>
        <p:spPr bwMode="auto">
          <a:xfrm rot="7086271">
            <a:off x="6797957" y="2112636"/>
            <a:ext cx="2393948" cy="2393947"/>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800">
              <a:solidFill>
                <a:schemeClr val="accent1"/>
              </a:solidFill>
              <a:latin typeface="Arial" panose="020B0604020202020204" pitchFamily="34" charset="0"/>
              <a:ea typeface="黑体" panose="02010609060101010101" charset="-122"/>
            </a:endParaRPr>
          </a:p>
        </p:txBody>
      </p:sp>
      <p:sp>
        <p:nvSpPr>
          <p:cNvPr id="7" name="内容占位符 6"/>
          <p:cNvSpPr>
            <a:spLocks noGrp="1"/>
          </p:cNvSpPr>
          <p:nvPr>
            <p:ph sz="quarter" idx="10" hasCustomPrompt="1"/>
            <p:custDataLst>
              <p:tags r:id="rId4"/>
            </p:custDataLst>
          </p:nvPr>
        </p:nvSpPr>
        <p:spPr>
          <a:xfrm>
            <a:off x="3348000" y="3967200"/>
            <a:ext cx="3538800" cy="522000"/>
          </a:xfrm>
        </p:spPr>
        <p:txBody>
          <a:bodyPr>
            <a:normAutofit/>
          </a:bodyPr>
          <a:lstStyle>
            <a:lvl1pPr marL="0" indent="0" algn="dist">
              <a:buNone/>
              <a:defRPr sz="2800"/>
            </a:lvl1pPr>
          </a:lstStyle>
          <a:p>
            <a:pPr lvl="0"/>
            <a:r>
              <a:rPr lang="zh-CN" altLang="en-US" dirty="0"/>
              <a:t>编辑副标题</a:t>
            </a:r>
            <a:endParaRPr lang="zh-CN" altLang="en-US" dirty="0"/>
          </a:p>
        </p:txBody>
      </p:sp>
      <p:sp>
        <p:nvSpPr>
          <p:cNvPr id="8" name="日期占位符 7"/>
          <p:cNvSpPr>
            <a:spLocks noGrp="1"/>
          </p:cNvSpPr>
          <p:nvPr>
            <p:ph type="dt" sz="half" idx="11"/>
            <p:custDataLst>
              <p:tags r:id="rId5"/>
            </p:custDataLst>
          </p:nvPr>
        </p:nvSpPr>
        <p:spPr/>
        <p:txBody>
          <a:bodyPr/>
          <a:lstStyle/>
          <a:p>
            <a:fld id="{7E209CE7-C191-49CB-93DE-563C8614E8C5}" type="datetimeFigureOut">
              <a:rPr lang="zh-CN" altLang="en-US" smtClean="0"/>
            </a:fld>
            <a:endParaRPr lang="zh-CN" altLang="en-US"/>
          </a:p>
        </p:txBody>
      </p:sp>
      <p:sp>
        <p:nvSpPr>
          <p:cNvPr id="9" name="页脚占位符 8"/>
          <p:cNvSpPr>
            <a:spLocks noGrp="1"/>
          </p:cNvSpPr>
          <p:nvPr>
            <p:ph type="ftr" sz="quarter" idx="12"/>
            <p:custDataLst>
              <p:tags r:id="rId6"/>
            </p:custDataLst>
          </p:nvPr>
        </p:nvSpPr>
        <p:spPr/>
        <p:txBody>
          <a:bodyPr/>
          <a:lstStyle/>
          <a:p>
            <a:endParaRPr lang="zh-CN" altLang="en-US"/>
          </a:p>
        </p:txBody>
      </p:sp>
      <p:sp>
        <p:nvSpPr>
          <p:cNvPr id="10" name="灯片编号占位符 9"/>
          <p:cNvSpPr>
            <a:spLocks noGrp="1"/>
          </p:cNvSpPr>
          <p:nvPr>
            <p:ph type="sldNum" sz="quarter" idx="13"/>
            <p:custDataLst>
              <p:tags r:id="rId7"/>
            </p:custDataLst>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9" Type="http://schemas.openxmlformats.org/officeDocument/2006/relationships/theme" Target="../theme/theme2.xml"/><Relationship Id="rId28" Type="http://schemas.openxmlformats.org/officeDocument/2006/relationships/image" Target="../media/image1.png"/><Relationship Id="rId27" Type="http://schemas.openxmlformats.org/officeDocument/2006/relationships/tags" Target="../tags/tag119.xml"/><Relationship Id="rId26" Type="http://schemas.openxmlformats.org/officeDocument/2006/relationships/tags" Target="../tags/tag118.xml"/><Relationship Id="rId25" Type="http://schemas.openxmlformats.org/officeDocument/2006/relationships/tags" Target="../tags/tag117.xml"/><Relationship Id="rId24" Type="http://schemas.openxmlformats.org/officeDocument/2006/relationships/tags" Target="../tags/tag116.xml"/><Relationship Id="rId23" Type="http://schemas.openxmlformats.org/officeDocument/2006/relationships/tags" Target="../tags/tag115.xml"/><Relationship Id="rId22" Type="http://schemas.openxmlformats.org/officeDocument/2006/relationships/tags" Target="../tags/tag114.xml"/><Relationship Id="rId21" Type="http://schemas.openxmlformats.org/officeDocument/2006/relationships/tags" Target="../tags/tag113.xml"/><Relationship Id="rId20" Type="http://schemas.openxmlformats.org/officeDocument/2006/relationships/image" Target="../media/image3.jpeg"/><Relationship Id="rId2" Type="http://schemas.openxmlformats.org/officeDocument/2006/relationships/slideLayout" Target="../slideLayouts/slideLayout13.xml"/><Relationship Id="rId19" Type="http://schemas.openxmlformats.org/officeDocument/2006/relationships/tags" Target="../tags/tag11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8" Type="http://schemas.openxmlformats.org/officeDocument/2006/relationships/theme" Target="../theme/theme3.xml"/><Relationship Id="rId27" Type="http://schemas.openxmlformats.org/officeDocument/2006/relationships/tags" Target="../tags/tag238.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image" Target="../media/image3.jpeg"/><Relationship Id="rId2" Type="http://schemas.openxmlformats.org/officeDocument/2006/relationships/slideLayout" Target="../slideLayouts/slideLayout31.xml"/><Relationship Id="rId19" Type="http://schemas.openxmlformats.org/officeDocument/2006/relationships/tags" Target="../tags/tag231.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custDataLst>
              <p:tags r:id="rId19"/>
            </p:custDataLst>
          </p:nvPr>
        </p:nvPicPr>
        <p:blipFill>
          <a:blip r:embed="rId20" cstate="email"/>
          <a:stretch>
            <a:fillRect/>
          </a:stretch>
        </p:blipFill>
        <p:spPr>
          <a:xfrm>
            <a:off x="0" y="0"/>
            <a:ext cx="12192000" cy="6858000"/>
          </a:xfrm>
          <a:prstGeom prst="rect">
            <a:avLst/>
          </a:prstGeom>
        </p:spPr>
      </p:pic>
      <p:sp>
        <p:nvSpPr>
          <p:cNvPr id="12" name="矩形 11"/>
          <p:cNvSpPr/>
          <p:nvPr userDrawn="1">
            <p:custDataLst>
              <p:tags r:id="rId21"/>
            </p:custDataLst>
          </p:nvPr>
        </p:nvSpPr>
        <p:spPr>
          <a:xfrm>
            <a:off x="-6028" y="0"/>
            <a:ext cx="12192000" cy="6858000"/>
          </a:xfrm>
          <a:prstGeom prst="rect">
            <a:avLst/>
          </a:prstGeom>
          <a:solidFill>
            <a:srgbClr val="2C4A3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solidFill>
                <a:schemeClr val="lt1"/>
              </a:solidFill>
              <a:latin typeface="Arial" panose="020B0604020202020204" pitchFamily="34" charset="0"/>
              <a:ea typeface="黑体" panose="02010609060101010101" charset="-122"/>
            </a:endParaRPr>
          </a:p>
        </p:txBody>
      </p:sp>
      <p:sp>
        <p:nvSpPr>
          <p:cNvPr id="2" name="KSO_BT1"/>
          <p:cNvSpPr>
            <a:spLocks noGrp="1"/>
          </p:cNvSpPr>
          <p:nvPr>
            <p:ph type="title"/>
            <p:custDataLst>
              <p:tags r:id="rId22"/>
            </p:custDataLst>
          </p:nvPr>
        </p:nvSpPr>
        <p:spPr>
          <a:xfrm>
            <a:off x="592668" y="355049"/>
            <a:ext cx="11006667" cy="76862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custDataLst>
              <p:tags r:id="rId23"/>
            </p:custDataLst>
          </p:nvPr>
        </p:nvSpPr>
        <p:spPr>
          <a:xfrm>
            <a:off x="838200" y="6356352"/>
            <a:ext cx="2743200" cy="365125"/>
          </a:xfrm>
          <a:prstGeom prst="rect">
            <a:avLst/>
          </a:prstGeom>
        </p:spPr>
        <p:txBody>
          <a:bodyPr vert="horz" lIns="91440" tIns="45720" rIns="91440" bIns="45720" rtlCol="0" anchor="ctr"/>
          <a:lstStyle>
            <a:lvl1pPr algn="l">
              <a:defRPr sz="1800" baseline="0">
                <a:solidFill>
                  <a:schemeClr val="tx1">
                    <a:tint val="75000"/>
                  </a:schemeClr>
                </a:solidFill>
                <a:latin typeface="Arial" panose="020B0604020202020204" pitchFamily="34" charset="0"/>
                <a:ea typeface="黑体" panose="02010609060101010101"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custDataLst>
              <p:tags r:id="rId24"/>
            </p:custDataLst>
          </p:nvPr>
        </p:nvSpPr>
        <p:spPr>
          <a:xfrm>
            <a:off x="4038600" y="6356352"/>
            <a:ext cx="4114800" cy="365125"/>
          </a:xfrm>
          <a:prstGeom prst="rect">
            <a:avLst/>
          </a:prstGeom>
        </p:spPr>
        <p:txBody>
          <a:bodyPr vert="horz" lIns="91440" tIns="45720" rIns="91440" bIns="45720" rtlCol="0" anchor="ctr"/>
          <a:lstStyle>
            <a:lvl1pPr algn="ctr">
              <a:defRPr sz="1800" baseline="0">
                <a:solidFill>
                  <a:schemeClr val="tx1">
                    <a:tint val="75000"/>
                  </a:schemeClr>
                </a:solidFill>
                <a:latin typeface="Arial" panose="020B0604020202020204" pitchFamily="34" charset="0"/>
                <a:ea typeface="黑体" panose="02010609060101010101" charset="-122"/>
              </a:defRPr>
            </a:lvl1pPr>
          </a:lstStyle>
          <a:p>
            <a:endParaRPr lang="zh-CN" altLang="en-US"/>
          </a:p>
        </p:txBody>
      </p:sp>
      <p:sp>
        <p:nvSpPr>
          <p:cNvPr id="6" name="KSO_FN"/>
          <p:cNvSpPr>
            <a:spLocks noGrp="1"/>
          </p:cNvSpPr>
          <p:nvPr>
            <p:ph type="sldNum" sz="quarter" idx="4"/>
            <p:custDataLst>
              <p:tags r:id="rId25"/>
            </p:custDataLst>
          </p:nvPr>
        </p:nvSpPr>
        <p:spPr>
          <a:xfrm>
            <a:off x="8610600" y="6356352"/>
            <a:ext cx="2743200" cy="365125"/>
          </a:xfrm>
          <a:prstGeom prst="rect">
            <a:avLst/>
          </a:prstGeom>
        </p:spPr>
        <p:txBody>
          <a:bodyPr vert="horz" lIns="91440" tIns="45720" rIns="91440" bIns="45720" rtlCol="0" anchor="ctr"/>
          <a:lstStyle>
            <a:lvl1pPr algn="r">
              <a:defRPr sz="1800" baseline="0">
                <a:solidFill>
                  <a:schemeClr val="tx1">
                    <a:tint val="75000"/>
                  </a:schemeClr>
                </a:solidFill>
                <a:latin typeface="Arial" panose="020B0604020202020204" pitchFamily="34" charset="0"/>
                <a:ea typeface="黑体" panose="02010609060101010101" charset="-122"/>
              </a:defRPr>
            </a:lvl1pPr>
          </a:lstStyle>
          <a:p>
            <a:fld id="{B31067DD-7756-4DF3-904A-8F40BA684AA6}" type="slidenum">
              <a:rPr lang="zh-CN" altLang="en-US" smtClean="0"/>
            </a:fld>
            <a:endParaRPr lang="zh-CN" altLang="en-US"/>
          </a:p>
        </p:txBody>
      </p:sp>
      <p:sp>
        <p:nvSpPr>
          <p:cNvPr id="3" name="KSO_BC1"/>
          <p:cNvSpPr>
            <a:spLocks noGrp="1"/>
          </p:cNvSpPr>
          <p:nvPr>
            <p:ph type="body" idx="1"/>
            <p:custDataLst>
              <p:tags r:id="rId26"/>
            </p:custDataLst>
          </p:nvPr>
        </p:nvSpPr>
        <p:spPr>
          <a:xfrm>
            <a:off x="592667" y="1364973"/>
            <a:ext cx="11006667" cy="485485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7" name="KSO_TEMPLATE" hidden="1"/>
          <p:cNvSpPr/>
          <p:nvPr userDrawn="1">
            <p:custDataLst>
              <p:tags r:id="rId27"/>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8" name="图片 7" descr="水印"/>
          <p:cNvPicPr>
            <a:picLocks noChangeAspect="1"/>
          </p:cNvPicPr>
          <p:nvPr userDrawn="1"/>
        </p:nvPicPr>
        <p:blipFill>
          <a:blip r:embed="rId28">
            <a:lum bright="70000" contrast="-70000"/>
          </a:blip>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20000"/>
            <a:lumOff val="80000"/>
          </a:schemeClr>
        </a:buClr>
        <a:buSzPct val="100000"/>
        <a:buFont typeface="Wingdings" panose="05000000000000000000" pitchFamily="2" charset="2"/>
        <a:buChar char=""/>
        <a:defRPr sz="2400" kern="1200" baseline="0">
          <a:solidFill>
            <a:schemeClr val="bg1"/>
          </a:solidFill>
          <a:latin typeface="Arial" panose="020B0604020202020204" pitchFamily="34" charset="0"/>
          <a:ea typeface="黑体" panose="02010609060101010101" charset="-122"/>
          <a:cs typeface="+mn-cs"/>
        </a:defRPr>
      </a:lvl1pPr>
      <a:lvl2pPr marL="285750" indent="-285750" algn="just" defTabSz="914400" rtl="0" eaLnBrk="1" latinLnBrk="0" hangingPunct="1">
        <a:lnSpc>
          <a:spcPct val="130000"/>
        </a:lnSpc>
        <a:spcBef>
          <a:spcPts val="0"/>
        </a:spcBef>
        <a:spcAft>
          <a:spcPts val="600"/>
        </a:spcAft>
        <a:buClr>
          <a:srgbClr val="FFFFFF"/>
        </a:buClr>
        <a:buFont typeface="Arial" panose="020B0604020202020204" pitchFamily="34" charset="0"/>
        <a:buChar char="•"/>
        <a:defRPr sz="2000" kern="1200" baseline="0">
          <a:solidFill>
            <a:schemeClr val="tx1"/>
          </a:solidFill>
          <a:latin typeface="幼圆" panose="02010509060101010101" pitchFamily="49"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p:custDataLst>
              <p:tags r:id="rId19"/>
            </p:custDataLst>
          </p:nvPr>
        </p:nvPicPr>
        <p:blipFill>
          <a:blip r:embed="rId20" cstate="email"/>
          <a:stretch>
            <a:fillRect/>
          </a:stretch>
        </p:blipFill>
        <p:spPr>
          <a:xfrm>
            <a:off x="0" y="0"/>
            <a:ext cx="12192000" cy="6858000"/>
          </a:xfrm>
          <a:prstGeom prst="rect">
            <a:avLst/>
          </a:prstGeom>
        </p:spPr>
      </p:pic>
      <p:sp>
        <p:nvSpPr>
          <p:cNvPr id="12" name="矩形 11"/>
          <p:cNvSpPr/>
          <p:nvPr>
            <p:custDataLst>
              <p:tags r:id="rId21"/>
            </p:custDataLst>
          </p:nvPr>
        </p:nvSpPr>
        <p:spPr>
          <a:xfrm>
            <a:off x="-6028" y="0"/>
            <a:ext cx="12192000" cy="6858000"/>
          </a:xfrm>
          <a:prstGeom prst="rect">
            <a:avLst/>
          </a:prstGeom>
          <a:solidFill>
            <a:srgbClr val="2C4A3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9060101010101" charset="-122"/>
            </a:endParaRPr>
          </a:p>
        </p:txBody>
      </p:sp>
      <p:sp>
        <p:nvSpPr>
          <p:cNvPr id="2" name="KSO_BT1"/>
          <p:cNvSpPr>
            <a:spLocks noGrp="1"/>
          </p:cNvSpPr>
          <p:nvPr>
            <p:ph type="title"/>
            <p:custDataLst>
              <p:tags r:id="rId22"/>
            </p:custDataLst>
          </p:nvPr>
        </p:nvSpPr>
        <p:spPr>
          <a:xfrm>
            <a:off x="592668" y="355049"/>
            <a:ext cx="11006667" cy="768625"/>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custDataLst>
              <p:tags r:id="rId23"/>
            </p:custDataLst>
          </p:nvPr>
        </p:nvSpPr>
        <p:spPr>
          <a:xfrm>
            <a:off x="838200" y="6356352"/>
            <a:ext cx="2743200" cy="365125"/>
          </a:xfrm>
          <a:prstGeom prst="rect">
            <a:avLst/>
          </a:prstGeom>
        </p:spPr>
        <p:txBody>
          <a:bodyPr vert="horz" lIns="91440" tIns="45720" rIns="91440" bIns="45720" rtlCol="0" anchor="ctr"/>
          <a:lstStyle>
            <a:lvl1pPr algn="l">
              <a:defRPr sz="1800" baseline="0">
                <a:solidFill>
                  <a:schemeClr val="tx1">
                    <a:tint val="75000"/>
                  </a:schemeClr>
                </a:solidFill>
                <a:latin typeface="Arial" panose="020B0604020202020204" pitchFamily="34" charset="0"/>
                <a:ea typeface="黑体" panose="02010609060101010101"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custDataLst>
              <p:tags r:id="rId24"/>
            </p:custDataLst>
          </p:nvPr>
        </p:nvSpPr>
        <p:spPr>
          <a:xfrm>
            <a:off x="4038600" y="6356352"/>
            <a:ext cx="4114800" cy="365125"/>
          </a:xfrm>
          <a:prstGeom prst="rect">
            <a:avLst/>
          </a:prstGeom>
        </p:spPr>
        <p:txBody>
          <a:bodyPr vert="horz" lIns="91440" tIns="45720" rIns="91440" bIns="45720" rtlCol="0" anchor="ctr"/>
          <a:lstStyle>
            <a:lvl1pPr algn="ctr">
              <a:defRPr sz="1800" baseline="0">
                <a:solidFill>
                  <a:schemeClr val="tx1">
                    <a:tint val="75000"/>
                  </a:schemeClr>
                </a:solidFill>
                <a:latin typeface="Arial" panose="020B0604020202020204" pitchFamily="34" charset="0"/>
                <a:ea typeface="黑体" panose="02010609060101010101" charset="-122"/>
              </a:defRPr>
            </a:lvl1pPr>
          </a:lstStyle>
          <a:p>
            <a:endParaRPr lang="zh-CN" altLang="en-US"/>
          </a:p>
        </p:txBody>
      </p:sp>
      <p:sp>
        <p:nvSpPr>
          <p:cNvPr id="6" name="KSO_FN"/>
          <p:cNvSpPr>
            <a:spLocks noGrp="1"/>
          </p:cNvSpPr>
          <p:nvPr>
            <p:ph type="sldNum" sz="quarter" idx="4"/>
            <p:custDataLst>
              <p:tags r:id="rId25"/>
            </p:custDataLst>
          </p:nvPr>
        </p:nvSpPr>
        <p:spPr>
          <a:xfrm>
            <a:off x="8610600" y="6356352"/>
            <a:ext cx="2743200" cy="365125"/>
          </a:xfrm>
          <a:prstGeom prst="rect">
            <a:avLst/>
          </a:prstGeom>
        </p:spPr>
        <p:txBody>
          <a:bodyPr vert="horz" lIns="91440" tIns="45720" rIns="91440" bIns="45720" rtlCol="0" anchor="ctr"/>
          <a:lstStyle>
            <a:lvl1pPr algn="r">
              <a:defRPr sz="1800" baseline="0">
                <a:solidFill>
                  <a:schemeClr val="tx1">
                    <a:tint val="75000"/>
                  </a:schemeClr>
                </a:solidFill>
                <a:latin typeface="Arial" panose="020B0604020202020204" pitchFamily="34" charset="0"/>
                <a:ea typeface="黑体" panose="02010609060101010101" charset="-122"/>
              </a:defRPr>
            </a:lvl1pPr>
          </a:lstStyle>
          <a:p>
            <a:fld id="{B31067DD-7756-4DF3-904A-8F40BA684AA6}" type="slidenum">
              <a:rPr lang="zh-CN" altLang="en-US" smtClean="0"/>
            </a:fld>
            <a:endParaRPr lang="zh-CN" altLang="en-US"/>
          </a:p>
        </p:txBody>
      </p:sp>
      <p:sp>
        <p:nvSpPr>
          <p:cNvPr id="3" name="KSO_BC1"/>
          <p:cNvSpPr>
            <a:spLocks noGrp="1"/>
          </p:cNvSpPr>
          <p:nvPr>
            <p:ph type="body" idx="1"/>
            <p:custDataLst>
              <p:tags r:id="rId26"/>
            </p:custDataLst>
          </p:nvPr>
        </p:nvSpPr>
        <p:spPr>
          <a:xfrm>
            <a:off x="592667" y="1364973"/>
            <a:ext cx="11006667" cy="485485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2"/>
            <a:r>
              <a:rPr lang="zh-CN" altLang="en-US" dirty="0"/>
              <a:t>第二级</a:t>
            </a:r>
            <a:endParaRPr lang="zh-CN" altLang="en-US" dirty="0"/>
          </a:p>
          <a:p>
            <a:pPr lvl="3"/>
            <a:r>
              <a:rPr lang="zh-CN" altLang="en-US" dirty="0"/>
              <a:t>第三级</a:t>
            </a:r>
            <a:endParaRPr lang="zh-CN" altLang="en-US" dirty="0"/>
          </a:p>
          <a:p>
            <a:pPr lvl="4"/>
            <a:r>
              <a:rPr lang="zh-CN" altLang="en-US" dirty="0"/>
              <a:t>第四级</a:t>
            </a:r>
            <a:endParaRPr lang="zh-CN" altLang="en-US" dirty="0"/>
          </a:p>
          <a:p>
            <a:pPr lvl="5"/>
            <a:r>
              <a:rPr lang="zh-CN" altLang="en-US" dirty="0"/>
              <a:t>第五级</a:t>
            </a:r>
            <a:endParaRPr lang="zh-CN" altLang="en-US" dirty="0"/>
          </a:p>
        </p:txBody>
      </p:sp>
      <p:sp>
        <p:nvSpPr>
          <p:cNvPr id="7" name="KSO_TEMPLATE" hidden="1"/>
          <p:cNvSpPr/>
          <p:nvPr userDrawn="1">
            <p:custDataLst>
              <p:tags r:id="rId27"/>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20000"/>
            <a:lumOff val="80000"/>
          </a:schemeClr>
        </a:buClr>
        <a:buSzPct val="100000"/>
        <a:buFont typeface="Wingdings" panose="05000000000000000000" pitchFamily="2" charset="2"/>
        <a:buChar char=""/>
        <a:defRPr sz="2400" kern="1200" baseline="0">
          <a:solidFill>
            <a:schemeClr val="bg1"/>
          </a:solidFill>
          <a:latin typeface="Arial" panose="020B0604020202020204" pitchFamily="34" charset="0"/>
          <a:ea typeface="黑体" panose="02010609060101010101" charset="-122"/>
          <a:cs typeface="+mn-cs"/>
        </a:defRPr>
      </a:lvl1pPr>
      <a:lvl2pPr marL="285750" indent="-285750" algn="just" defTabSz="914400" rtl="0" eaLnBrk="1" latinLnBrk="0" hangingPunct="1">
        <a:lnSpc>
          <a:spcPct val="130000"/>
        </a:lnSpc>
        <a:spcBef>
          <a:spcPts val="0"/>
        </a:spcBef>
        <a:spcAft>
          <a:spcPts val="600"/>
        </a:spcAft>
        <a:buClr>
          <a:srgbClr val="FFFFFF"/>
        </a:buClr>
        <a:buFont typeface="Arial" panose="020B0604020202020204" pitchFamily="34" charset="0"/>
        <a:buChar char="•"/>
        <a:defRPr sz="2000" kern="1200" baseline="0">
          <a:solidFill>
            <a:schemeClr val="tx1"/>
          </a:solidFill>
          <a:latin typeface="幼圆" panose="02010509060101010101" pitchFamily="49"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25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254.xml"/><Relationship Id="rId5" Type="http://schemas.openxmlformats.org/officeDocument/2006/relationships/image" Target="../media/image9.png"/><Relationship Id="rId4" Type="http://schemas.openxmlformats.org/officeDocument/2006/relationships/image" Target="../media/image12.png"/><Relationship Id="rId3" Type="http://schemas.openxmlformats.org/officeDocument/2006/relationships/tags" Target="../tags/tag253.xml"/><Relationship Id="rId2" Type="http://schemas.microsoft.com/office/2007/relationships/media" Target="file:///C:\Users\bravolily\Desktop\china%20daily%20ylp.mp4" TargetMode="External"/><Relationship Id="rId1" Type="http://schemas.openxmlformats.org/officeDocument/2006/relationships/video" Target="file:///C:\Users\bravolily\Desktop\china%20daily%20ylp.mp4" TargetMode="External"/></Relationships>
</file>

<file path=ppt/slides/_rels/slide1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1" Type="http://schemas.openxmlformats.org/officeDocument/2006/relationships/notesSlide" Target="../notesSlides/notesSlide1.xml"/><Relationship Id="rId10" Type="http://schemas.openxmlformats.org/officeDocument/2006/relationships/slideLayout" Target="../slideLayouts/slideLayout33.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3.xml"/><Relationship Id="rId5" Type="http://schemas.openxmlformats.org/officeDocument/2006/relationships/tags" Target="../tags/tag264.xml"/><Relationship Id="rId4" Type="http://schemas.openxmlformats.org/officeDocument/2006/relationships/image" Target="../media/image14.png"/><Relationship Id="rId3" Type="http://schemas.openxmlformats.org/officeDocument/2006/relationships/tags" Target="../tags/tag263.xml"/><Relationship Id="rId2" Type="http://schemas.microsoft.com/office/2007/relationships/media" Target="file:///C:\Users\bravolily\Desktop\&#38738;&#24180;&#23492;&#35821;&#34945;&#38534;&#24179;.mp4" TargetMode="External"/><Relationship Id="rId1" Type="http://schemas.openxmlformats.org/officeDocument/2006/relationships/video" Target="file:///C:\Users\bravolily\Desktop\&#38738;&#24180;&#23492;&#35821;&#34945;&#38534;&#24179;.mp4" TargetMode="Externa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0.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3.xml"/><Relationship Id="rId2" Type="http://schemas.openxmlformats.org/officeDocument/2006/relationships/image" Target="../media/image7.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4.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6.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3303" y="146134"/>
            <a:ext cx="11006667" cy="768625"/>
          </a:xfrm>
        </p:spPr>
        <p:txBody>
          <a:bodyPr/>
          <a:p>
            <a:r>
              <a:rPr lang="en-US" altLang="zh-CN"/>
              <a:t>Q: What kind of person is the pioneer, YLP?</a:t>
            </a:r>
            <a:endParaRPr lang="en-US" altLang="zh-CN"/>
          </a:p>
        </p:txBody>
      </p:sp>
      <p:pic>
        <p:nvPicPr>
          <p:cNvPr id="4" name="内容占位符 3"/>
          <p:cNvPicPr>
            <a:picLocks noChangeAspect="1"/>
          </p:cNvPicPr>
          <p:nvPr>
            <p:ph idx="1"/>
          </p:nvPr>
        </p:nvPicPr>
        <p:blipFill>
          <a:blip r:embed="rId1"/>
          <a:srcRect t="32306" r="3448" b="520"/>
          <a:stretch>
            <a:fillRect/>
          </a:stretch>
        </p:blipFill>
        <p:spPr>
          <a:xfrm>
            <a:off x="237490" y="1123950"/>
            <a:ext cx="7778115" cy="5248275"/>
          </a:xfrm>
          <a:prstGeom prst="rect">
            <a:avLst/>
          </a:prstGeom>
        </p:spPr>
      </p:pic>
      <p:grpSp>
        <p:nvGrpSpPr>
          <p:cNvPr id="11" name="组合 10"/>
          <p:cNvGrpSpPr/>
          <p:nvPr/>
        </p:nvGrpSpPr>
        <p:grpSpPr>
          <a:xfrm>
            <a:off x="8171815" y="817245"/>
            <a:ext cx="3578860" cy="1220470"/>
            <a:chOff x="12869" y="1287"/>
            <a:chExt cx="5636" cy="1922"/>
          </a:xfrm>
        </p:grpSpPr>
        <p:sp>
          <p:nvSpPr>
            <p:cNvPr id="6" name="圆角矩形 5"/>
            <p:cNvSpPr/>
            <p:nvPr/>
          </p:nvSpPr>
          <p:spPr>
            <a:xfrm>
              <a:off x="13276" y="1287"/>
              <a:ext cx="4750" cy="113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numerous awards and quite wealthy</a:t>
              </a:r>
              <a:endParaRPr lang="en-US" altLang="zh-CN" sz="2800">
                <a:latin typeface="Times New Roman" panose="02020603050405020304" pitchFamily="18" charset="0"/>
                <a:cs typeface="Times New Roman" panose="02020603050405020304" pitchFamily="18" charset="0"/>
              </a:endParaRPr>
            </a:p>
          </p:txBody>
        </p:sp>
        <p:sp>
          <p:nvSpPr>
            <p:cNvPr id="3" name="圆角矩形 2"/>
            <p:cNvSpPr/>
            <p:nvPr/>
          </p:nvSpPr>
          <p:spPr>
            <a:xfrm>
              <a:off x="12869" y="2633"/>
              <a:ext cx="5636" cy="57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retire to a life of leisure</a:t>
              </a:r>
              <a:endParaRPr lang="en-US" altLang="zh-CN" sz="2800">
                <a:latin typeface="Times New Roman" panose="02020603050405020304" pitchFamily="18" charset="0"/>
                <a:cs typeface="Times New Roman" panose="02020603050405020304" pitchFamily="18" charset="0"/>
              </a:endParaRPr>
            </a:p>
          </p:txBody>
        </p:sp>
      </p:grpSp>
      <p:grpSp>
        <p:nvGrpSpPr>
          <p:cNvPr id="10" name="组合 9"/>
          <p:cNvGrpSpPr/>
          <p:nvPr/>
        </p:nvGrpSpPr>
        <p:grpSpPr>
          <a:xfrm>
            <a:off x="8171815" y="2973070"/>
            <a:ext cx="3502660" cy="2002790"/>
            <a:chOff x="12869" y="4682"/>
            <a:chExt cx="5516" cy="3154"/>
          </a:xfrm>
        </p:grpSpPr>
        <p:sp>
          <p:nvSpPr>
            <p:cNvPr id="5" name="圆角矩形 4"/>
            <p:cNvSpPr/>
            <p:nvPr/>
          </p:nvSpPr>
          <p:spPr>
            <a:xfrm>
              <a:off x="13113" y="4682"/>
              <a:ext cx="4041" cy="57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a farmer at heart</a:t>
              </a:r>
              <a:endParaRPr lang="en-US" altLang="zh-CN" sz="2800">
                <a:latin typeface="Times New Roman" panose="02020603050405020304" pitchFamily="18" charset="0"/>
                <a:cs typeface="Times New Roman" panose="02020603050405020304" pitchFamily="18" charset="0"/>
              </a:endParaRPr>
            </a:p>
          </p:txBody>
        </p:sp>
        <p:sp>
          <p:nvSpPr>
            <p:cNvPr id="7" name="圆角矩形 6"/>
            <p:cNvSpPr/>
            <p:nvPr/>
          </p:nvSpPr>
          <p:spPr>
            <a:xfrm>
              <a:off x="13113" y="5614"/>
              <a:ext cx="4346" cy="57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a man of the soil</a:t>
              </a:r>
              <a:endParaRPr lang="en-US" altLang="zh-CN" sz="2800">
                <a:latin typeface="Times New Roman" panose="02020603050405020304" pitchFamily="18" charset="0"/>
                <a:cs typeface="Times New Roman" panose="02020603050405020304" pitchFamily="18" charset="0"/>
              </a:endParaRPr>
            </a:p>
          </p:txBody>
        </p:sp>
        <p:sp>
          <p:nvSpPr>
            <p:cNvPr id="8" name="圆角矩形 7"/>
            <p:cNvSpPr/>
            <p:nvPr/>
          </p:nvSpPr>
          <p:spPr>
            <a:xfrm>
              <a:off x="12869" y="6818"/>
              <a:ext cx="5517" cy="101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care little for celebrity or money</a:t>
              </a:r>
              <a:endParaRPr lang="en-US" altLang="zh-CN" sz="2800">
                <a:latin typeface="Times New Roman" panose="02020603050405020304" pitchFamily="18" charset="0"/>
                <a:cs typeface="Times New Roman" panose="02020603050405020304" pitchFamily="18" charset="0"/>
              </a:endParaRPr>
            </a:p>
          </p:txBody>
        </p:sp>
      </p:grpSp>
      <p:sp>
        <p:nvSpPr>
          <p:cNvPr id="9" name="圆角矩形 8"/>
          <p:cNvSpPr/>
          <p:nvPr/>
        </p:nvSpPr>
        <p:spPr>
          <a:xfrm>
            <a:off x="5282565" y="5106035"/>
            <a:ext cx="6720205" cy="18916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chemeClr val="tx1"/>
                </a:solidFill>
                <a:latin typeface="Times New Roman" panose="02020603050405020304" pitchFamily="18" charset="0"/>
                <a:cs typeface="Times New Roman" panose="02020603050405020304" pitchFamily="18" charset="0"/>
              </a:rPr>
              <a:t>Yet, he considers him a farmer...because he continually works the land ...Indeed, ...is just like that of millions of Chinese farmers, to whom he has devoted his life. (para1)</a:t>
            </a:r>
            <a:endParaRPr lang="en-US" altLang="zh-CN" sz="2800">
              <a:solidFill>
                <a:schemeClr val="tx1"/>
              </a:solidFill>
              <a:latin typeface="Times New Roman" panose="02020603050405020304" pitchFamily="18" charset="0"/>
              <a:cs typeface="Times New Roman" panose="02020603050405020304" pitchFamily="18" charset="0"/>
            </a:endParaRPr>
          </a:p>
        </p:txBody>
      </p:sp>
      <p:sp>
        <p:nvSpPr>
          <p:cNvPr id="15" name="上下箭头 14"/>
          <p:cNvSpPr/>
          <p:nvPr/>
        </p:nvSpPr>
        <p:spPr>
          <a:xfrm>
            <a:off x="9425940" y="2097405"/>
            <a:ext cx="560705" cy="865505"/>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3526790" y="995045"/>
            <a:ext cx="3747770" cy="36639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chemeClr val="tx1"/>
                </a:solidFill>
                <a:latin typeface="Times New Roman" panose="02020603050405020304" pitchFamily="18" charset="0"/>
                <a:cs typeface="Times New Roman" panose="02020603050405020304" pitchFamily="18" charset="0"/>
              </a:rPr>
              <a:t>stick to his original aims</a:t>
            </a:r>
            <a:endParaRPr lang="en-US" altLang="zh-CN" sz="2800">
              <a:solidFill>
                <a:schemeClr val="tx1"/>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animBg="1"/>
      <p:bldP spid="9"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p:nvPr>
            <p:ph idx="1"/>
          </p:nvPr>
        </p:nvSpPr>
        <p:spPr>
          <a:xfrm>
            <a:off x="388620" y="1353820"/>
            <a:ext cx="9345295" cy="5100955"/>
          </a:xfrm>
        </p:spPr>
        <p:txBody>
          <a:bodyPr>
            <a:noAutofit/>
          </a:bodyPr>
          <a:p>
            <a:pPr marL="0" indent="0" fontAlgn="auto">
              <a:lnSpc>
                <a:spcPct val="100000"/>
              </a:lnSpc>
              <a:buNone/>
            </a:pP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Times New Roman" panose="02020603050405020304" pitchFamily="18" charset="0"/>
                <a:cs typeface="Times New Roman" panose="02020603050405020304" pitchFamily="18" charset="0"/>
              </a:rPr>
              <a:t>What impresses people most about Yuan Long ping is his ongoing ability to fulfill his dreams. Long ago, he envisioned rice plants as tall as sorghum, with each ear of rice as big as a broom, and each grain of rice as huge as a peanut. He succeeded in producing a kind of rice that could feed more people at home and abroad. His latest vision for “seawater rice” has also become a reality, and potentially opened up nearly one million square kilometers of salty land in China for rice production. Despite his advanced years, Yuan Long ping is still young at heart and full of vision, and everyone is waiting to see what he will dream up next.</a:t>
            </a: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5893435" y="2065655"/>
            <a:ext cx="3762375" cy="32385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388620" y="1979930"/>
            <a:ext cx="5505450" cy="548640"/>
          </a:xfrm>
          <a:prstGeom prst="roundRect">
            <a:avLst/>
          </a:prstGeom>
          <a:solidFill>
            <a:srgbClr val="E2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u="sng">
                <a:solidFill>
                  <a:srgbClr val="FF0000"/>
                </a:solidFill>
                <a:latin typeface="Times New Roman" panose="02020603050405020304" pitchFamily="18" charset="0"/>
                <a:cs typeface="Times New Roman" panose="02020603050405020304" pitchFamily="18" charset="0"/>
                <a:sym typeface="+mn-ea"/>
              </a:rPr>
              <a:t>ongoing </a:t>
            </a:r>
            <a:r>
              <a:rPr lang="zh-CN" altLang="en-US" sz="2800">
                <a:solidFill>
                  <a:srgbClr val="FF0000"/>
                </a:solidFill>
                <a:latin typeface="Times New Roman" panose="02020603050405020304" pitchFamily="18" charset="0"/>
                <a:cs typeface="Times New Roman" panose="02020603050405020304" pitchFamily="18" charset="0"/>
                <a:sym typeface="+mn-ea"/>
              </a:rPr>
              <a:t>ability to fulfill his dreams</a:t>
            </a:r>
            <a:r>
              <a:rPr lang="en-US" altLang="zh-CN" sz="2800">
                <a:solidFill>
                  <a:srgbClr val="FF0000"/>
                </a:solidFill>
                <a:latin typeface="Times New Roman" panose="02020603050405020304" pitchFamily="18" charset="0"/>
                <a:cs typeface="Times New Roman" panose="02020603050405020304" pitchFamily="18" charset="0"/>
                <a:sym typeface="+mn-ea"/>
              </a:rPr>
              <a:t>.</a:t>
            </a:r>
            <a:endParaRPr lang="en-US" altLang="zh-CN" sz="2800">
              <a:solidFill>
                <a:srgbClr val="FF0000"/>
              </a:solidFill>
              <a:latin typeface="Times New Roman" panose="02020603050405020304" pitchFamily="18" charset="0"/>
              <a:cs typeface="Times New Roman" panose="02020603050405020304" pitchFamily="18" charset="0"/>
              <a:sym typeface="+mn-ea"/>
            </a:endParaRPr>
          </a:p>
        </p:txBody>
      </p:sp>
      <p:sp>
        <p:nvSpPr>
          <p:cNvPr id="5" name="圆角矩形 4"/>
          <p:cNvSpPr/>
          <p:nvPr/>
        </p:nvSpPr>
        <p:spPr>
          <a:xfrm>
            <a:off x="5001895" y="3716020"/>
            <a:ext cx="1765300" cy="3771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8752840" y="5016500"/>
            <a:ext cx="902970" cy="3771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88620" y="5488305"/>
            <a:ext cx="4686300" cy="3771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2207895" y="5016500"/>
            <a:ext cx="4071620" cy="3771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606425" y="923290"/>
            <a:ext cx="4871085" cy="688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persistent in pursuing his dream</a:t>
            </a:r>
            <a:endParaRPr lang="en-US" altLang="zh-CN" sz="2800">
              <a:latin typeface="Times New Roman" panose="02020603050405020304" pitchFamily="18" charset="0"/>
              <a:cs typeface="Times New Roman" panose="02020603050405020304" pitchFamily="18" charset="0"/>
            </a:endParaRPr>
          </a:p>
        </p:txBody>
      </p:sp>
      <p:sp>
        <p:nvSpPr>
          <p:cNvPr id="12" name="圆角矩形 11"/>
          <p:cNvSpPr/>
          <p:nvPr/>
        </p:nvSpPr>
        <p:spPr>
          <a:xfrm>
            <a:off x="5789295" y="6019800"/>
            <a:ext cx="5549900" cy="688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a man with young heart and vision</a:t>
            </a:r>
            <a:endParaRPr lang="en-US" altLang="zh-CN" sz="2800">
              <a:latin typeface="Times New Roman" panose="02020603050405020304" pitchFamily="18" charset="0"/>
              <a:cs typeface="Times New Roman" panose="02020603050405020304" pitchFamily="18" charset="0"/>
            </a:endParaRPr>
          </a:p>
        </p:txBody>
      </p:sp>
      <p:cxnSp>
        <p:nvCxnSpPr>
          <p:cNvPr id="14" name="直接连接符 13"/>
          <p:cNvCxnSpPr/>
          <p:nvPr/>
        </p:nvCxnSpPr>
        <p:spPr>
          <a:xfrm flipV="1">
            <a:off x="527685" y="3665220"/>
            <a:ext cx="1951355" cy="2159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53465" y="4463415"/>
            <a:ext cx="2967355" cy="2984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284085" y="5765165"/>
            <a:ext cx="2331085" cy="25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标题 3"/>
          <p:cNvSpPr>
            <a:spLocks noGrp="1"/>
          </p:cNvSpPr>
          <p:nvPr/>
        </p:nvSpPr>
        <p:spPr>
          <a:xfrm>
            <a:off x="1281600" y="332895"/>
            <a:ext cx="9626400" cy="723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微软雅黑" panose="020B0503020204020204" charset="-122"/>
                <a:cs typeface="+mj-cs"/>
              </a:defRPr>
            </a:lvl1pPr>
          </a:lstStyle>
          <a:p>
            <a:r>
              <a:rPr lang="en-US" altLang="zh-CN" sz="3200"/>
              <a:t>What kind of person is the Pioneer, YLP?</a:t>
            </a:r>
            <a:endParaRPr lang="en-US" altLang="zh-CN" sz="3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5" grpId="0" animBg="1"/>
      <p:bldP spid="5" grpId="1" animBg="1"/>
      <p:bldP spid="11" grpId="0" animBg="1"/>
      <p:bldP spid="11" grpId="1" animBg="1"/>
      <p:bldP spid="7" grpId="0" animBg="1"/>
      <p:bldP spid="7" grpId="1" animBg="1"/>
      <p:bldP spid="8" grpId="0" animBg="1"/>
      <p:bldP spid="8" grpId="1"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281600" y="332895"/>
            <a:ext cx="9626400" cy="723600"/>
          </a:xfrm>
        </p:spPr>
        <p:txBody>
          <a:bodyPr/>
          <a:p>
            <a:r>
              <a:rPr lang="en-US" altLang="zh-CN" sz="3200"/>
              <a:t>What kind of person is the Pioneer, YLP?</a:t>
            </a:r>
            <a:endParaRPr lang="en-US" altLang="zh-CN" sz="3200"/>
          </a:p>
        </p:txBody>
      </p:sp>
      <p:sp>
        <p:nvSpPr>
          <p:cNvPr id="5" name="内容占位符 4"/>
          <p:cNvSpPr>
            <a:spLocks noGrp="1"/>
          </p:cNvSpPr>
          <p:nvPr>
            <p:ph sz="quarter" idx="13"/>
          </p:nvPr>
        </p:nvSpPr>
        <p:spPr>
          <a:xfrm>
            <a:off x="3714115" y="1814830"/>
            <a:ext cx="7825740" cy="4566285"/>
          </a:xfrm>
          <a:solidFill>
            <a:srgbClr val="92D050"/>
          </a:solidFill>
        </p:spPr>
        <p:txBody>
          <a:bodyPr>
            <a:noAutofit/>
          </a:bodyPr>
          <a:p>
            <a:pPr algn="l"/>
            <a:r>
              <a:rPr lang="en-US" altLang="zh-CN" sz="2700">
                <a:solidFill>
                  <a:schemeClr val="tx1"/>
                </a:solidFill>
              </a:rPr>
              <a:t>knowledge</a:t>
            </a:r>
            <a:r>
              <a:rPr lang="en-US" altLang="zh-CN" sz="2700"/>
              <a:t>: </a:t>
            </a:r>
            <a:r>
              <a:rPr lang="en-US" altLang="zh-CN" sz="2700">
                <a:latin typeface="Times New Roman" panose="02020603050405020304" pitchFamily="18" charset="0"/>
                <a:cs typeface="Times New Roman" panose="02020603050405020304" pitchFamily="18" charset="0"/>
              </a:rPr>
              <a:t>the basis for fulfill dreams</a:t>
            </a:r>
            <a:endParaRPr lang="en-US" altLang="zh-CN" sz="2700"/>
          </a:p>
          <a:p>
            <a:pPr algn="l"/>
            <a:r>
              <a:rPr lang="en-US" altLang="zh-CN" sz="2700">
                <a:solidFill>
                  <a:schemeClr val="tx1"/>
                </a:solidFill>
              </a:rPr>
              <a:t>motivation:</a:t>
            </a:r>
            <a:r>
              <a:rPr lang="en-US" altLang="zh-CN" sz="2700"/>
              <a:t> </a:t>
            </a:r>
            <a:r>
              <a:rPr lang="en-US" altLang="zh-CN" sz="2700">
                <a:latin typeface="Times New Roman" panose="02020603050405020304" pitchFamily="18" charset="0"/>
                <a:cs typeface="Times New Roman" panose="02020603050405020304" pitchFamily="18" charset="0"/>
              </a:rPr>
              <a:t>concern for the land and people</a:t>
            </a:r>
            <a:endParaRPr lang="en-US" altLang="zh-CN" sz="2700">
              <a:latin typeface="Times New Roman" panose="02020603050405020304" pitchFamily="18" charset="0"/>
              <a:cs typeface="Times New Roman" panose="02020603050405020304" pitchFamily="18" charset="0"/>
            </a:endParaRPr>
          </a:p>
          <a:p>
            <a:pPr algn="l"/>
            <a:r>
              <a:rPr lang="en-US" altLang="zh-CN" sz="2700">
                <a:solidFill>
                  <a:schemeClr val="tx1"/>
                </a:solidFill>
              </a:rPr>
              <a:t>inspiration</a:t>
            </a:r>
            <a:r>
              <a:rPr lang="en-US" altLang="zh-CN" sz="2700"/>
              <a:t>: </a:t>
            </a:r>
            <a:r>
              <a:rPr lang="en-US" altLang="zh-CN" sz="2700">
                <a:latin typeface="Times New Roman" panose="02020603050405020304" pitchFamily="18" charset="0"/>
                <a:cs typeface="Times New Roman" panose="02020603050405020304" pitchFamily="18" charset="0"/>
              </a:rPr>
              <a:t>the possibility for innovation</a:t>
            </a:r>
            <a:endParaRPr lang="en-US" altLang="zh-CN" sz="2700">
              <a:latin typeface="Times New Roman" panose="02020603050405020304" pitchFamily="18" charset="0"/>
              <a:cs typeface="Times New Roman" panose="02020603050405020304" pitchFamily="18" charset="0"/>
            </a:endParaRPr>
          </a:p>
          <a:p>
            <a:pPr algn="l"/>
            <a:r>
              <a:rPr lang="en-US" altLang="zh-CN" sz="2700">
                <a:solidFill>
                  <a:schemeClr val="tx1"/>
                </a:solidFill>
              </a:rPr>
              <a:t>efforts:</a:t>
            </a:r>
            <a:r>
              <a:rPr lang="en-US" altLang="zh-CN" sz="2700">
                <a:latin typeface="Times New Roman" panose="02020603050405020304" pitchFamily="18" charset="0"/>
                <a:cs typeface="Times New Roman" panose="02020603050405020304" pitchFamily="18" charset="0"/>
              </a:rPr>
              <a:t> to put dream into practice</a:t>
            </a:r>
            <a:endParaRPr lang="en-US" altLang="zh-CN" sz="2700">
              <a:latin typeface="Times New Roman" panose="02020603050405020304" pitchFamily="18" charset="0"/>
              <a:cs typeface="Times New Roman" panose="02020603050405020304" pitchFamily="18" charset="0"/>
            </a:endParaRPr>
          </a:p>
          <a:p>
            <a:pPr algn="l"/>
            <a:r>
              <a:rPr lang="en-US" altLang="zh-CN" sz="2700">
                <a:solidFill>
                  <a:schemeClr val="tx1"/>
                </a:solidFill>
              </a:rPr>
              <a:t>persistence</a:t>
            </a:r>
            <a:r>
              <a:rPr lang="en-US" altLang="zh-CN" sz="2700"/>
              <a:t>: </a:t>
            </a:r>
            <a:r>
              <a:rPr lang="en-US" altLang="zh-CN" sz="2700">
                <a:latin typeface="Times New Roman" panose="02020603050405020304" pitchFamily="18" charset="0"/>
                <a:cs typeface="Times New Roman" panose="02020603050405020304" pitchFamily="18" charset="0"/>
              </a:rPr>
              <a:t>to stick to the dream</a:t>
            </a:r>
            <a:endParaRPr lang="en-US" altLang="zh-CN" sz="2700">
              <a:latin typeface="Times New Roman" panose="02020603050405020304" pitchFamily="18" charset="0"/>
              <a:cs typeface="Times New Roman" panose="02020603050405020304" pitchFamily="18" charset="0"/>
            </a:endParaRPr>
          </a:p>
          <a:p>
            <a:pPr algn="l"/>
            <a:r>
              <a:rPr lang="en-US" altLang="zh-CN" sz="2700">
                <a:solidFill>
                  <a:schemeClr val="tx1"/>
                </a:solidFill>
              </a:rPr>
              <a:t>vision:</a:t>
            </a:r>
            <a:r>
              <a:rPr lang="en-US" altLang="zh-CN" sz="2700"/>
              <a:t> </a:t>
            </a:r>
            <a:r>
              <a:rPr lang="en-US" altLang="zh-CN" sz="2700">
                <a:latin typeface="Times New Roman" panose="02020603050405020304" pitchFamily="18" charset="0"/>
                <a:cs typeface="Times New Roman" panose="02020603050405020304" pitchFamily="18" charset="0"/>
              </a:rPr>
              <a:t>to plan for the future</a:t>
            </a:r>
            <a:endParaRPr lang="en-US" altLang="zh-CN" sz="2700">
              <a:latin typeface="Times New Roman" panose="02020603050405020304" pitchFamily="18" charset="0"/>
              <a:cs typeface="Times New Roman" panose="02020603050405020304" pitchFamily="18" charset="0"/>
            </a:endParaRPr>
          </a:p>
          <a:p>
            <a:pPr algn="l"/>
            <a:r>
              <a:rPr lang="en-US" altLang="zh-CN" sz="2700">
                <a:solidFill>
                  <a:schemeClr val="tx1"/>
                </a:solidFill>
              </a:rPr>
              <a:t>young heart and challenging spirit</a:t>
            </a:r>
            <a:r>
              <a:rPr lang="en-US" altLang="zh-CN" sz="2700"/>
              <a:t>: to keep up</a:t>
            </a:r>
            <a:endParaRPr lang="en-US" altLang="zh-CN" sz="2700"/>
          </a:p>
          <a:p>
            <a:pPr algn="l"/>
            <a:endParaRPr lang="en-US" altLang="zh-CN" sz="1300"/>
          </a:p>
        </p:txBody>
      </p:sp>
      <p:sp>
        <p:nvSpPr>
          <p:cNvPr id="6" name="标题 3"/>
          <p:cNvSpPr>
            <a:spLocks noGrp="1"/>
          </p:cNvSpPr>
          <p:nvPr/>
        </p:nvSpPr>
        <p:spPr>
          <a:xfrm>
            <a:off x="1281430" y="1237615"/>
            <a:ext cx="7636510" cy="577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bg1"/>
                </a:solidFill>
                <a:effectLst/>
                <a:latin typeface="Arial" panose="020B0604020202020204" pitchFamily="34" charset="0"/>
                <a:ea typeface="微软雅黑" panose="020B0503020204020204" charset="-122"/>
                <a:cs typeface="+mj-cs"/>
              </a:defRPr>
            </a:lvl1pPr>
          </a:lstStyle>
          <a:p>
            <a:r>
              <a:rPr lang="en-US" altLang="zh-CN" sz="3200"/>
              <a:t>What kind of person is a Pioneer?</a:t>
            </a:r>
            <a:endParaRPr lang="en-US" altLang="zh-CN" sz="3200"/>
          </a:p>
        </p:txBody>
      </p:sp>
      <p:sp>
        <p:nvSpPr>
          <p:cNvPr id="7" name="标题 3"/>
          <p:cNvSpPr>
            <a:spLocks noGrp="1"/>
          </p:cNvSpPr>
          <p:nvPr/>
        </p:nvSpPr>
        <p:spPr>
          <a:xfrm>
            <a:off x="535305" y="2474595"/>
            <a:ext cx="3422015" cy="577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chemeClr val="bg1"/>
                </a:solidFill>
                <a:effectLst/>
                <a:latin typeface="Arial" panose="020B0604020202020204" pitchFamily="34" charset="0"/>
                <a:ea typeface="微软雅黑" panose="020B0503020204020204" charset="-122"/>
                <a:cs typeface="+mj-cs"/>
              </a:defRPr>
            </a:lvl1pPr>
          </a:lstStyle>
          <a:p>
            <a:r>
              <a:rPr lang="en-US" altLang="zh-CN" sz="3200"/>
              <a:t>a man with</a:t>
            </a:r>
            <a:endParaRPr lang="en-US" altLang="zh-CN" sz="3200"/>
          </a:p>
        </p:txBody>
      </p:sp>
      <p:sp>
        <p:nvSpPr>
          <p:cNvPr id="8" name="下箭头 7"/>
          <p:cNvSpPr/>
          <p:nvPr/>
        </p:nvSpPr>
        <p:spPr>
          <a:xfrm>
            <a:off x="4773930" y="938530"/>
            <a:ext cx="787400" cy="3987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dissolv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dissolv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dissolv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dissolve">
                                      <p:cBhvr>
                                        <p:cTn id="40" dur="5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dissolve">
                                      <p:cBhvr>
                                        <p:cTn id="45" dur="500"/>
                                        <p:tgtEl>
                                          <p:spTgt spid="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dissolve">
                                      <p:cBhvr>
                                        <p:cTn id="50" dur="500"/>
                                        <p:tgtEl>
                                          <p:spTgt spid="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dissolve">
                                      <p:cBhvr>
                                        <p:cTn id="5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P spid="5" grpId="1" animBg="1" build="p"/>
      <p:bldP spid="8" grpId="0" animBg="1"/>
      <p:bldP spid="8" grpId="1" animBg="1"/>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98963" y="138514"/>
            <a:ext cx="11006667" cy="768625"/>
          </a:xfrm>
        </p:spPr>
        <p:txBody>
          <a:bodyPr/>
          <a:p>
            <a:r>
              <a:rPr lang="en-US" altLang="zh-CN" sz="3600"/>
              <a:t>A Pioneer </a:t>
            </a:r>
            <a:r>
              <a:rPr lang="en-US" altLang="zh-CN" sz="3600" u="sng">
                <a:highlight>
                  <a:srgbClr val="00FF00"/>
                </a:highlight>
              </a:rPr>
              <a:t>for All People</a:t>
            </a:r>
            <a:endParaRPr lang="en-US" altLang="zh-CN" sz="3600" u="sng">
              <a:highlight>
                <a:srgbClr val="00FF00"/>
              </a:highlight>
            </a:endParaRPr>
          </a:p>
        </p:txBody>
      </p:sp>
      <p:pic>
        <p:nvPicPr>
          <p:cNvPr id="4" name="china daily ylp">
            <a:hlinkClick r:id="" action="ppaction://media"/>
          </p:cNvPr>
          <p:cNvPicPr/>
          <p:nvPr>
            <p:ph idx="1"/>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555625" y="1106170"/>
            <a:ext cx="11080115" cy="5396865"/>
          </a:xfrm>
          <a:prstGeom prst="rect">
            <a:avLst/>
          </a:prstGeom>
        </p:spPr>
      </p:pic>
      <p:sp>
        <p:nvSpPr>
          <p:cNvPr id="12" name="圆角矩形 11"/>
          <p:cNvSpPr/>
          <p:nvPr/>
        </p:nvSpPr>
        <p:spPr>
          <a:xfrm>
            <a:off x="1548765" y="1385570"/>
            <a:ext cx="10172065" cy="6889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LP's contributions feed people and prevent human from hunger.</a:t>
            </a:r>
            <a:endParaRPr lang="en-US" altLang="zh-CN" sz="2800">
              <a:latin typeface="Times New Roman" panose="02020603050405020304" pitchFamily="18" charset="0"/>
              <a:cs typeface="Times New Roman" panose="02020603050405020304" pitchFamily="18" charset="0"/>
            </a:endParaRPr>
          </a:p>
        </p:txBody>
      </p:sp>
      <p:sp>
        <p:nvSpPr>
          <p:cNvPr id="5" name="圆角矩形 4"/>
          <p:cNvSpPr/>
          <p:nvPr/>
        </p:nvSpPr>
        <p:spPr>
          <a:xfrm>
            <a:off x="1548765" y="2483485"/>
            <a:ext cx="6023610" cy="6889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LP's spirit is inspiring for all people.</a:t>
            </a:r>
            <a:endParaRPr lang="en-US" altLang="zh-CN" sz="280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5"/>
          <a:stretch>
            <a:fillRect/>
          </a:stretch>
        </p:blipFill>
        <p:spPr>
          <a:xfrm>
            <a:off x="1129030" y="3347085"/>
            <a:ext cx="7082790" cy="329438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385560" y="831850"/>
            <a:ext cx="5534660" cy="5369560"/>
          </a:xfrm>
          <a:prstGeom prst="rect">
            <a:avLst/>
          </a:prstGeom>
        </p:spPr>
      </p:pic>
      <p:sp>
        <p:nvSpPr>
          <p:cNvPr id="3074" name="MH_PageTitle"/>
          <p:cNvSpPr>
            <a:spLocks noGrp="1"/>
          </p:cNvSpPr>
          <p:nvPr>
            <p:ph type="title"/>
            <p:custDataLst>
              <p:tags r:id="rId2"/>
            </p:custDataLst>
          </p:nvPr>
        </p:nvSpPr>
        <p:spPr>
          <a:xfrm>
            <a:off x="539115" y="897255"/>
            <a:ext cx="6208395" cy="2126615"/>
          </a:xfrm>
        </p:spPr>
        <p:txBody>
          <a:bodyPr>
            <a:normAutofit fontScale="90000"/>
          </a:bodyPr>
          <a:lstStyle/>
          <a:p>
            <a:pPr fontAlgn="auto">
              <a:lnSpc>
                <a:spcPct val="120000"/>
              </a:lnSpc>
            </a:pPr>
            <a:r>
              <a:rPr lang="en-US" altLang="zh-CN" sz="3110" b="0" dirty="0">
                <a:latin typeface="Times New Roman" panose="02020603050405020304" pitchFamily="18" charset="0"/>
                <a:ea typeface="+mj-ea"/>
                <a:cs typeface="Times New Roman" panose="02020603050405020304" pitchFamily="18" charset="0"/>
              </a:rPr>
              <a:t>Would you choose to work the land? </a:t>
            </a:r>
            <a:br>
              <a:rPr lang="en-US" altLang="zh-CN" sz="3110" b="0" dirty="0">
                <a:latin typeface="Times New Roman" panose="02020603050405020304" pitchFamily="18" charset="0"/>
                <a:ea typeface="+mj-ea"/>
                <a:cs typeface="Times New Roman" panose="02020603050405020304" pitchFamily="18" charset="0"/>
              </a:rPr>
            </a:br>
            <a:r>
              <a:rPr lang="en-US" altLang="zh-CN" sz="3110" b="0" dirty="0">
                <a:latin typeface="Times New Roman" panose="02020603050405020304" pitchFamily="18" charset="0"/>
                <a:ea typeface="+mj-ea"/>
                <a:cs typeface="Times New Roman" panose="02020603050405020304" pitchFamily="18" charset="0"/>
              </a:rPr>
              <a:t>What’s your lifelong pursuit? </a:t>
            </a:r>
            <a:br>
              <a:rPr lang="en-US" altLang="zh-CN" sz="3110" b="0" dirty="0">
                <a:latin typeface="Times New Roman" panose="02020603050405020304" pitchFamily="18" charset="0"/>
                <a:ea typeface="+mj-ea"/>
                <a:cs typeface="Times New Roman" panose="02020603050405020304" pitchFamily="18" charset="0"/>
              </a:rPr>
            </a:br>
            <a:r>
              <a:rPr lang="en-US" altLang="zh-CN" sz="3110" b="0" dirty="0">
                <a:latin typeface="Times New Roman" panose="02020603050405020304" pitchFamily="18" charset="0"/>
                <a:ea typeface="+mj-ea"/>
                <a:cs typeface="Times New Roman" panose="02020603050405020304" pitchFamily="18" charset="0"/>
              </a:rPr>
              <a:t>What’s the relationship between the lifelong pursuit and working the land?</a:t>
            </a:r>
            <a:endParaRPr lang="en-US" altLang="zh-CN" sz="3110" b="0" dirty="0">
              <a:latin typeface="Times New Roman" panose="02020603050405020304" pitchFamily="18" charset="0"/>
              <a:ea typeface="+mj-ea"/>
              <a:cs typeface="Times New Roman" panose="02020603050405020304" pitchFamily="18" charset="0"/>
            </a:endParaRPr>
          </a:p>
        </p:txBody>
      </p:sp>
      <p:sp>
        <p:nvSpPr>
          <p:cNvPr id="2" name="内容占位符 1"/>
          <p:cNvSpPr>
            <a:spLocks noGrp="1"/>
          </p:cNvSpPr>
          <p:nvPr>
            <p:ph sz="half" idx="1"/>
            <p:custDataLst>
              <p:tags r:id="rId3"/>
            </p:custDataLst>
          </p:nvPr>
        </p:nvSpPr>
        <p:spPr>
          <a:xfrm>
            <a:off x="6678295" y="2279015"/>
            <a:ext cx="4948555" cy="1871980"/>
          </a:xfrm>
        </p:spPr>
        <p:txBody>
          <a:bodyPr/>
          <a:lstStyle/>
          <a:p>
            <a:pPr indent="0">
              <a:lnSpc>
                <a:spcPct val="130000"/>
              </a:lnSpc>
              <a:buNone/>
            </a:pPr>
            <a:r>
              <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sym typeface="+mn-ea"/>
              </a:rPr>
              <a:t>My </a:t>
            </a:r>
            <a:r>
              <a:rPr lang="en-US" altLang="zh-CN" sz="2800" b="1" dirty="0" smtClean="0">
                <a:solidFill>
                  <a:schemeClr val="accent1">
                    <a:lumMod val="50000"/>
                  </a:schemeClr>
                </a:solidFill>
                <a:latin typeface="Bell MT" panose="02020503060305020303" charset="0"/>
                <a:ea typeface="微软雅黑" panose="020B0503020204020204" charset="-122"/>
                <a:cs typeface="Bell MT" panose="02020503060305020303" charset="0"/>
                <a:sym typeface="+mn-ea"/>
              </a:rPr>
              <a:t>lifelong pursuit</a:t>
            </a:r>
            <a:r>
              <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sym typeface="+mn-ea"/>
              </a:rPr>
              <a:t> is to keep </a:t>
            </a:r>
            <a:endPar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endParaRPr>
          </a:p>
          <a:p>
            <a:pPr indent="0">
              <a:lnSpc>
                <a:spcPct val="130000"/>
              </a:lnSpc>
              <a:buNone/>
            </a:pPr>
            <a:r>
              <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sym typeface="+mn-ea"/>
              </a:rPr>
              <a:t>all the people away from hunger.</a:t>
            </a:r>
            <a:endPar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endParaRPr>
          </a:p>
          <a:p>
            <a:pPr indent="0">
              <a:lnSpc>
                <a:spcPct val="130000"/>
              </a:lnSpc>
              <a:buNone/>
            </a:pPr>
            <a:r>
              <a:rPr lang="en-US" altLang="zh-CN" sz="2800" dirty="0" smtClean="0">
                <a:solidFill>
                  <a:schemeClr val="accent1">
                    <a:lumMod val="50000"/>
                  </a:schemeClr>
                </a:solidFill>
                <a:latin typeface="Bell MT" panose="02020503060305020303" charset="0"/>
                <a:ea typeface="微软雅黑" panose="020B0503020204020204" charset="-122"/>
                <a:cs typeface="Bell MT" panose="02020503060305020303" charset="0"/>
                <a:sym typeface="+mn-ea"/>
              </a:rPr>
              <a:t>                   ----Yuan Long ping</a:t>
            </a:r>
            <a:endParaRPr lang="en-US" altLang="zh-CN" sz="2800" dirty="0">
              <a:latin typeface="+mn-lt"/>
              <a:ea typeface="+mn-ea"/>
            </a:endParaRPr>
          </a:p>
        </p:txBody>
      </p:sp>
      <p:sp>
        <p:nvSpPr>
          <p:cNvPr id="8" name="椭圆 7"/>
          <p:cNvSpPr/>
          <p:nvPr/>
        </p:nvSpPr>
        <p:spPr>
          <a:xfrm>
            <a:off x="8095615" y="609600"/>
            <a:ext cx="3190240" cy="151066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MH_Others_10"/>
          <p:cNvSpPr txBox="1"/>
          <p:nvPr>
            <p:custDataLst>
              <p:tags r:id="rId4"/>
            </p:custDataLst>
          </p:nvPr>
        </p:nvSpPr>
        <p:spPr>
          <a:xfrm>
            <a:off x="107743" y="-171690"/>
            <a:ext cx="3516086" cy="1492250"/>
          </a:xfrm>
          <a:prstGeom prst="rect">
            <a:avLst/>
          </a:prstGeom>
          <a:noFill/>
        </p:spPr>
        <p:txBody>
          <a:bodyPr anchor="ctr"/>
          <a:p>
            <a:r>
              <a:rPr lang="en-US" altLang="zh-CN" sz="4800" spc="400" dirty="0">
                <a:solidFill>
                  <a:schemeClr val="accent1"/>
                </a:solidFill>
                <a:latin typeface="Arial" panose="020B0604020202020204" pitchFamily="34" charset="0"/>
                <a:ea typeface="黑体" panose="02010609060101010101" charset="-122"/>
                <a:cs typeface="Times New Roman" panose="02020603050405020304" pitchFamily="18" charset="0"/>
              </a:rPr>
              <a:t>D</a:t>
            </a:r>
            <a:endParaRPr lang="en-US" altLang="zh-CN" sz="4800" spc="400" dirty="0">
              <a:solidFill>
                <a:schemeClr val="accent1"/>
              </a:solidFill>
              <a:latin typeface="Arial" panose="020B0604020202020204" pitchFamily="34" charset="0"/>
              <a:ea typeface="黑体" panose="02010609060101010101" charset="-122"/>
              <a:cs typeface="Times New Roman" panose="02020603050405020304" pitchFamily="18" charset="0"/>
            </a:endParaRPr>
          </a:p>
        </p:txBody>
      </p:sp>
      <p:sp>
        <p:nvSpPr>
          <p:cNvPr id="31" name="MH_Others_12"/>
          <p:cNvSpPr/>
          <p:nvPr>
            <p:custDataLst>
              <p:tags r:id="rId5"/>
            </p:custDataLst>
          </p:nvPr>
        </p:nvSpPr>
        <p:spPr>
          <a:xfrm>
            <a:off x="539236" y="370218"/>
            <a:ext cx="2189424" cy="461665"/>
          </a:xfrm>
          <a:prstGeom prst="rect">
            <a:avLst/>
          </a:prstGeom>
        </p:spPr>
        <p:txBody>
          <a:bodyPr wrap="none" anchor="ctr" anchorCtr="0">
            <a:noAutofit/>
          </a:bodyPr>
          <a:p>
            <a:r>
              <a:rPr lang="en-US" altLang="zh-CN" sz="2800" spc="300" dirty="0">
                <a:solidFill>
                  <a:schemeClr val="accent1"/>
                </a:solidFill>
                <a:latin typeface="Arial" panose="020B0604020202020204" pitchFamily="34" charset="0"/>
                <a:ea typeface="黑体" panose="02010609060101010101" charset="-122"/>
              </a:rPr>
              <a:t>iscussion</a:t>
            </a:r>
            <a:endParaRPr lang="en-US" altLang="zh-CN" sz="2800" spc="300" dirty="0">
              <a:solidFill>
                <a:schemeClr val="accent1"/>
              </a:solidFill>
              <a:latin typeface="Arial" panose="020B0604020202020204" pitchFamily="34" charset="0"/>
              <a:ea typeface="黑体" panose="02010609060101010101" charset="-122"/>
            </a:endParaRPr>
          </a:p>
        </p:txBody>
      </p:sp>
      <p:sp>
        <p:nvSpPr>
          <p:cNvPr id="17" name="Freeform 12"/>
          <p:cNvSpPr/>
          <p:nvPr>
            <p:custDataLst>
              <p:tags r:id="rId6"/>
            </p:custDataLst>
          </p:nvPr>
        </p:nvSpPr>
        <p:spPr bwMode="auto">
          <a:xfrm>
            <a:off x="1953260" y="3561715"/>
            <a:ext cx="2390140" cy="3385820"/>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gradFill>
            <a:gsLst>
              <a:gs pos="0">
                <a:srgbClr val="FECF40"/>
              </a:gs>
              <a:gs pos="100000">
                <a:srgbClr val="846C21"/>
              </a:gs>
            </a:gsLst>
            <a:lin scaled="0"/>
          </a:gradFill>
          <a:ln w="6350">
            <a:solidFill>
              <a:srgbClr val="FFFFFF"/>
            </a:solidFill>
          </a:ln>
        </p:spPr>
        <p:txBody>
          <a:bodyPr vert="horz" wrap="square" lIns="121912" tIns="60956" rIns="121912" bIns="60956" numCol="1" anchor="t" anchorCtr="0" compatLnSpc="1"/>
          <a:lstStyle/>
          <a:p>
            <a:endParaRPr lang="zh-CN" altLang="en-US" sz="1690"/>
          </a:p>
        </p:txBody>
      </p:sp>
      <p:sp>
        <p:nvSpPr>
          <p:cNvPr id="18" name="Oval 13"/>
          <p:cNvSpPr>
            <a:spLocks noChangeArrowheads="1"/>
          </p:cNvSpPr>
          <p:nvPr>
            <p:custDataLst>
              <p:tags r:id="rId7"/>
            </p:custDataLst>
          </p:nvPr>
        </p:nvSpPr>
        <p:spPr bwMode="auto">
          <a:xfrm rot="21120000">
            <a:off x="605790" y="3350895"/>
            <a:ext cx="2491740" cy="1301115"/>
          </a:xfrm>
          <a:prstGeom prst="ellipse">
            <a:avLst/>
          </a:prstGeom>
          <a:solidFill>
            <a:srgbClr val="00B050"/>
          </a:solidFill>
          <a:ln>
            <a:solidFill>
              <a:srgbClr val="FFFFFF"/>
            </a:solidFill>
          </a:ln>
        </p:spPr>
        <p:txBody>
          <a:bodyPr vert="horz" wrap="square" lIns="90000" tIns="46800" rIns="90000" bIns="46800" numCol="1" anchor="t" anchorCtr="0" compatLnSpc="1">
            <a:noAutofit/>
          </a:bodyPr>
          <a:lstStyle/>
          <a:p>
            <a:pPr algn="l">
              <a:lnSpc>
                <a:spcPct val="120000"/>
              </a:lnSpc>
              <a:spcBef>
                <a:spcPts val="400"/>
              </a:spcBef>
            </a:pPr>
            <a:r>
              <a:rPr lang="en-US" altLang="zh-CN" sz="2700" dirty="0">
                <a:solidFill>
                  <a:schemeClr val="bg1"/>
                </a:solidFill>
                <a:latin typeface="Arial Black" panose="020B0A04020102020204" charset="0"/>
                <a:cs typeface="Arial Black" panose="020B0A04020102020204" charset="0"/>
                <a:sym typeface="+mn-ea"/>
              </a:rPr>
              <a:t>working the land</a:t>
            </a:r>
            <a:endParaRPr lang="en-US" altLang="zh-CN" sz="2100" b="1" dirty="0">
              <a:ln w="12700">
                <a:solidFill>
                  <a:srgbClr val="FFFFFF"/>
                </a:solidFill>
              </a:ln>
              <a:solidFill>
                <a:schemeClr val="bg1"/>
              </a:solidFill>
              <a:latin typeface="Arial Black" panose="020B0A04020102020204" charset="0"/>
              <a:cs typeface="Arial Black" panose="020B0A04020102020204" charset="0"/>
              <a:sym typeface="+mn-ea"/>
            </a:endParaRPr>
          </a:p>
        </p:txBody>
      </p:sp>
      <p:sp>
        <p:nvSpPr>
          <p:cNvPr id="19" name="Oval 14"/>
          <p:cNvSpPr>
            <a:spLocks noChangeArrowheads="1"/>
          </p:cNvSpPr>
          <p:nvPr>
            <p:custDataLst>
              <p:tags r:id="rId8"/>
            </p:custDataLst>
          </p:nvPr>
        </p:nvSpPr>
        <p:spPr bwMode="auto">
          <a:xfrm rot="780000">
            <a:off x="3669665" y="3387725"/>
            <a:ext cx="2347595" cy="1294765"/>
          </a:xfrm>
          <a:prstGeom prst="ellipse">
            <a:avLst/>
          </a:prstGeom>
          <a:solidFill>
            <a:srgbClr val="C00000"/>
          </a:solidFill>
          <a:ln>
            <a:solidFill>
              <a:srgbClr val="FFFFFF"/>
            </a:solidFill>
          </a:ln>
        </p:spPr>
        <p:txBody>
          <a:bodyPr vert="horz" wrap="square" lIns="90000" tIns="46800" rIns="90000" bIns="46800" numCol="1" anchor="t" anchorCtr="0" compatLnSpc="1">
            <a:noAutofit/>
          </a:bodyPr>
          <a:lstStyle/>
          <a:p>
            <a:pPr algn="l">
              <a:lnSpc>
                <a:spcPct val="120000"/>
              </a:lnSpc>
              <a:spcBef>
                <a:spcPts val="400"/>
              </a:spcBef>
            </a:pPr>
            <a:r>
              <a:rPr lang="en-US" altLang="zh-CN" sz="2700" dirty="0">
                <a:solidFill>
                  <a:schemeClr val="bg1"/>
                </a:solidFill>
                <a:latin typeface="Arial Black" panose="020B0A04020102020204" charset="0"/>
                <a:cs typeface="Arial Black" panose="020B0A04020102020204" charset="0"/>
                <a:sym typeface="+mn-ea"/>
              </a:rPr>
              <a:t>lifelong pursuit</a:t>
            </a:r>
            <a:endParaRPr lang="en-US" altLang="zh-CN" sz="2700" dirty="0">
              <a:solidFill>
                <a:schemeClr val="bg1"/>
              </a:solidFill>
              <a:latin typeface="Arial Black" panose="020B0A04020102020204" charset="0"/>
              <a:cs typeface="Arial Black" panose="020B0A04020102020204" charset="0"/>
            </a:endParaRPr>
          </a:p>
          <a:p>
            <a:pPr algn="l">
              <a:lnSpc>
                <a:spcPct val="120000"/>
              </a:lnSpc>
              <a:spcBef>
                <a:spcPts val="400"/>
              </a:spcBef>
            </a:pPr>
            <a:endParaRPr lang="en-US" altLang="zh-CN" sz="1300" b="1" dirty="0">
              <a:ln w="12700">
                <a:solidFill>
                  <a:srgbClr val="FFFFFF"/>
                </a:solidFill>
              </a:ln>
              <a:solidFill>
                <a:schemeClr val="bg1"/>
              </a:solidFill>
              <a:latin typeface="Arial Black" panose="020B0A04020102020204" charset="0"/>
              <a:cs typeface="Arial Black" panose="020B0A04020102020204" charset="0"/>
            </a:endParaRPr>
          </a:p>
        </p:txBody>
      </p:sp>
      <p:sp>
        <p:nvSpPr>
          <p:cNvPr id="30" name="椭圆 29"/>
          <p:cNvSpPr/>
          <p:nvPr/>
        </p:nvSpPr>
        <p:spPr>
          <a:xfrm>
            <a:off x="7338060" y="2374900"/>
            <a:ext cx="2446655" cy="648970"/>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79370" y="5908040"/>
            <a:ext cx="7447915" cy="768350"/>
          </a:xfrm>
          <a:solidFill>
            <a:srgbClr val="92D050"/>
          </a:solidFill>
        </p:spPr>
        <p:txBody>
          <a:bodyPr/>
          <a:p>
            <a:r>
              <a:rPr lang="en-US" altLang="zh-CN">
                <a:latin typeface="Bell MT" panose="02020503060305020303" charset="0"/>
                <a:cs typeface="Bell MT" panose="02020503060305020303" charset="0"/>
              </a:rPr>
              <a:t>Chance favors the prepared mind.</a:t>
            </a:r>
            <a:endParaRPr lang="en-US" altLang="zh-CN">
              <a:latin typeface="Bell MT" panose="02020503060305020303" charset="0"/>
              <a:cs typeface="Bell MT" panose="02020503060305020303" charset="0"/>
            </a:endParaRPr>
          </a:p>
        </p:txBody>
      </p:sp>
      <p:pic>
        <p:nvPicPr>
          <p:cNvPr id="5" name="青年寄语袁隆平">
            <a:hlinkClick r:id="" action="ppaction://media"/>
          </p:cNvPr>
          <p:cNvPicPr/>
          <p:nvPr>
            <p:ph sz="half" idx="1"/>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592455" y="1037590"/>
            <a:ext cx="11007725" cy="5129530"/>
          </a:xfrm>
          <a:prstGeom prst="rect">
            <a:avLst/>
          </a:prstGeom>
        </p:spPr>
      </p:pic>
      <p:sp>
        <p:nvSpPr>
          <p:cNvPr id="6" name="标题 1"/>
          <p:cNvSpPr>
            <a:spLocks noGrp="1"/>
          </p:cNvSpPr>
          <p:nvPr/>
        </p:nvSpPr>
        <p:spPr>
          <a:xfrm>
            <a:off x="0" y="-80010"/>
            <a:ext cx="7447915" cy="7683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a:latin typeface="Bell MT" panose="02020503060305020303" charset="0"/>
                <a:cs typeface="Bell MT" panose="02020503060305020303" charset="0"/>
              </a:rPr>
              <a:t>What can we follow this pioneer?</a:t>
            </a:r>
            <a:endParaRPr lang="en-US" altLang="zh-CN">
              <a:latin typeface="Bell MT" panose="02020503060305020303" charset="0"/>
              <a:cs typeface="Bell MT" panose="02020503060305020303"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8" fill="hold" display="1">
                  <p:stCondLst>
                    <p:cond delay="indefinite"/>
                  </p:stCondLst>
                </p:cTn>
                <p:tgtEl>
                  <p:spTgt spid="5"/>
                </p:tgtEl>
              </p:cMediaNode>
            </p:video>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bldLvl="0" animBg="1"/>
      <p:bldP spid="2" grpId="1"/>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a:bodyPr>
          <a:lstStyle/>
          <a:p>
            <a:r>
              <a:rPr lang="en-US" altLang="zh-CN" dirty="0">
                <a:solidFill>
                  <a:schemeClr val="accent1"/>
                </a:solidFill>
                <a:latin typeface="+mj-lt"/>
                <a:ea typeface="+mj-ea"/>
              </a:rPr>
              <a:t>THANKS</a:t>
            </a:r>
            <a:endParaRPr lang="en-US" altLang="zh-CN" dirty="0">
              <a:solidFill>
                <a:schemeClr val="accent1"/>
              </a:solidFill>
              <a:latin typeface="+mj-lt"/>
              <a:ea typeface="+mj-ea"/>
            </a:endParaRPr>
          </a:p>
        </p:txBody>
      </p:sp>
      <p:sp>
        <p:nvSpPr>
          <p:cNvPr id="2" name="副标题 1"/>
          <p:cNvSpPr>
            <a:spLocks noGrp="1"/>
          </p:cNvSpPr>
          <p:nvPr>
            <p:ph type="subTitle" idx="1"/>
            <p:custDataLst>
              <p:tags r:id="rId2"/>
            </p:custDataLst>
          </p:nvPr>
        </p:nvSpPr>
        <p:spPr>
          <a:xfrm>
            <a:off x="9181465" y="5965825"/>
            <a:ext cx="2750185" cy="467995"/>
          </a:xfrm>
        </p:spPr>
        <p:txBody>
          <a:bodyPr>
            <a:noAutofit/>
          </a:bodyPr>
          <a:p>
            <a:r>
              <a:rPr lang="en-US" altLang="zh-CN" sz="3600" b="1" dirty="0">
                <a:solidFill>
                  <a:schemeClr val="bg1"/>
                </a:solidFill>
                <a:latin typeface="Britannic Bold" panose="020B0903060703020204" charset="0"/>
                <a:ea typeface="+mn-ea"/>
                <a:cs typeface="Britannic Bold" panose="020B0903060703020204" charset="0"/>
              </a:rPr>
              <a:t>by Lily</a:t>
            </a:r>
            <a:endParaRPr lang="en-US" altLang="zh-CN" sz="3600" b="1" dirty="0">
              <a:solidFill>
                <a:schemeClr val="bg1"/>
              </a:solidFill>
              <a:latin typeface="Britannic Bold" panose="020B0903060703020204" charset="0"/>
              <a:ea typeface="+mn-ea"/>
              <a:cs typeface="Britannic Bold" panose="020B09030607030202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4"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to="" calcmode="lin" valueType="num">
                                      <p:cBhvr>
                                        <p:cTn id="7" dur="833" fill="hold">
                                          <p:stCondLst>
                                            <p:cond delay="167"/>
                                          </p:stCondLst>
                                        </p:cTn>
                                        <p:tgtEl>
                                          <p:spTgt spid="3"/>
                                        </p:tgtEl>
                                        <p:attrNameLst>
                                          <p:attrName>ppt_h</p:attrName>
                                        </p:attrNameLst>
                                      </p:cBhvr>
                                      <p:tavLst>
                                        <p:tav tm="0" fmla="#ppt_h*(1+0.4*sin(2.5*pi*$)*(1-$)^3)">
                                          <p:val>
                                            <p:fltVal val="0"/>
                                          </p:val>
                                        </p:tav>
                                        <p:tav tm="100000">
                                          <p:val>
                                            <p:fltVal val="1"/>
                                          </p:val>
                                        </p:tav>
                                      </p:tavLst>
                                    </p:anim>
                                    <p:anim to="" calcmode="lin" valueType="num">
                                      <p:cBhvr>
                                        <p:cTn id="8" dur="1000" fill="hold">
                                          <p:stCondLst>
                                            <p:cond delay="0"/>
                                          </p:stCondLst>
                                        </p:cTn>
                                        <p:tgtEl>
                                          <p:spTgt spid="3"/>
                                        </p:tgtEl>
                                        <p:attrNameLst>
                                          <p:attrName>ppt_y</p:attrName>
                                        </p:attrNameLst>
                                      </p:cBhvr>
                                      <p:tavLst>
                                        <p:tav tm="0" fmla="#ppt_y-0.5*#ppt_h+0.5*ppt_h">
                                          <p:val>
                                            <p:fltVal val="0"/>
                                          </p:val>
                                        </p:tav>
                                        <p:tav tm="100000">
                                          <p:val>
                                            <p:fltVal val="1"/>
                                          </p:val>
                                        </p:tav>
                                      </p:tavLst>
                                    </p:anim>
                                    <p:anim to="" calcmode="lin" valueType="num">
                                      <p:cBhvr>
                                        <p:cTn id="9" dur="167" fill="hold">
                                          <p:stCondLst>
                                            <p:cond delay="0"/>
                                          </p:stCondLst>
                                        </p:cTn>
                                        <p:tgtEl>
                                          <p:spTgt spid="3"/>
                                        </p:tgtEl>
                                        <p:attrNameLst>
                                          <p:attrName>ppt_h</p:attrName>
                                        </p:attrNameLst>
                                      </p:cBhvr>
                                      <p:tavLst>
                                        <p:tav tm="0" fmla="$^2*#ppt_h">
                                          <p:val>
                                            <p:fltVal val="0"/>
                                          </p:val>
                                        </p:tav>
                                        <p:tav tm="100000" fmla="#ppt_h">
                                          <p:val>
                                            <p:fltVal val="1"/>
                                          </p:val>
                                        </p:tav>
                                      </p:tavLst>
                                    </p:anim>
                                  </p:childTnLst>
                                </p:cTn>
                              </p:par>
                            </p:childTnLst>
                          </p:cTn>
                        </p:par>
                        <p:par>
                          <p:cTn id="10" fill="hold">
                            <p:stCondLst>
                              <p:cond delay="0"/>
                            </p:stCondLst>
                            <p:childTnLst>
                              <p:par>
                                <p:cTn id="11" presetID="0"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filter="fade">
                                      <p:cBhvr>
                                        <p:cTn id="13" dur="500">
                                          <p:stCondLst>
                                            <p:cond delay="0"/>
                                          </p:stCondLst>
                                        </p:cTn>
                                        <p:tgtEl>
                                          <p:spTgt spid="2"/>
                                        </p:tgtEl>
                                      </p:cBhvr>
                                    </p:animEffect>
                                    <p:animScale>
                                      <p:cBhvr>
                                        <p:cTn id="14" dur="500" fill="hold">
                                          <p:stCondLst>
                                            <p:cond delay="0"/>
                                          </p:stCondLst>
                                        </p:cTn>
                                        <p:tgtEl>
                                          <p:spTgt spid="2"/>
                                        </p:tgtEl>
                                      </p:cBhvr>
                                      <p:from x="150000" y="150000"/>
                                      <p:to x="100000" y="100000"/>
                                    </p:animScale>
                                    <p:anim to="" calcmode="lin" valueType="num">
                                      <p:cBhvr>
                                        <p:cTn id="15" dur="500" fill="hold">
                                          <p:stCondLst>
                                            <p:cond delay="0"/>
                                          </p:stCondLst>
                                        </p:cTn>
                                        <p:tgtEl>
                                          <p:spTgt spid="2"/>
                                        </p:tgtEl>
                                        <p:attrNameLst>
                                          <p:attrName>ppt_x</p:attrName>
                                        </p:attrNameLst>
                                      </p:cBhvr>
                                      <p:tavLst>
                                        <p:tav tm="0">
                                          <p:val>
                                            <p:strVal val="#ppt_x+sin(rand(10))/10"/>
                                          </p:val>
                                        </p:tav>
                                        <p:tav tm="100000">
                                          <p:val>
                                            <p:strVal val="#ppt_x"/>
                                          </p:val>
                                        </p:tav>
                                      </p:tavLst>
                                    </p:anim>
                                    <p:anim to="" calcmode="lin" valueType="num">
                                      <p:cBhvr>
                                        <p:cTn id="16" dur="500" fill="hold">
                                          <p:stCondLst>
                                            <p:cond delay="0"/>
                                          </p:stCondLst>
                                        </p:cTn>
                                        <p:tgtEl>
                                          <p:spTgt spid="2"/>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custDataLst>
              <p:tags r:id="rId1"/>
            </p:custDataLst>
          </p:nvPr>
        </p:nvSpPr>
        <p:spPr>
          <a:xfrm>
            <a:off x="3022555" y="1966490"/>
            <a:ext cx="5788800" cy="1720800"/>
          </a:xfrm>
        </p:spPr>
        <p:txBody>
          <a:bodyPr/>
          <a:p>
            <a:r>
              <a:rPr lang="en-US" altLang="zh-CN" sz="3600" b="0" dirty="0">
                <a:solidFill>
                  <a:schemeClr val="accent1">
                    <a:lumMod val="50000"/>
                  </a:schemeClr>
                </a:solidFill>
                <a:latin typeface="Bell MT" panose="02020503060305020303" charset="0"/>
                <a:ea typeface="+mj-ea"/>
                <a:cs typeface="Bell MT" panose="02020503060305020303" charset="0"/>
              </a:rPr>
              <a:t>U5 Working the Land</a:t>
            </a:r>
            <a:br>
              <a:rPr lang="en-US" altLang="zh-CN" sz="3600" b="0" dirty="0">
                <a:solidFill>
                  <a:schemeClr val="accent1">
                    <a:lumMod val="50000"/>
                  </a:schemeClr>
                </a:solidFill>
                <a:latin typeface="Bell MT" panose="02020503060305020303" charset="0"/>
                <a:ea typeface="+mj-ea"/>
                <a:cs typeface="Bell MT" panose="02020503060305020303" charset="0"/>
              </a:rPr>
            </a:br>
            <a:r>
              <a:rPr lang="en-US" altLang="zh-CN" sz="3600" b="0" dirty="0">
                <a:solidFill>
                  <a:schemeClr val="accent1">
                    <a:lumMod val="50000"/>
                  </a:schemeClr>
                </a:solidFill>
                <a:latin typeface="Bell MT" panose="02020503060305020303" charset="0"/>
                <a:ea typeface="+mj-ea"/>
                <a:cs typeface="Bell MT" panose="02020503060305020303" charset="0"/>
              </a:rPr>
              <a:t>Reading and Thinking</a:t>
            </a:r>
            <a:endParaRPr lang="en-US" altLang="zh-CN" sz="3600" b="0" dirty="0">
              <a:solidFill>
                <a:schemeClr val="accent1">
                  <a:lumMod val="50000"/>
                </a:schemeClr>
              </a:solidFill>
              <a:latin typeface="Bell MT" panose="02020503060305020303" charset="0"/>
              <a:ea typeface="+mj-ea"/>
              <a:cs typeface="Bell MT" panose="02020503060305020303" charset="0"/>
            </a:endParaRPr>
          </a:p>
        </p:txBody>
      </p:sp>
      <p:sp>
        <p:nvSpPr>
          <p:cNvPr id="5" name="副标题 4"/>
          <p:cNvSpPr>
            <a:spLocks noGrp="1"/>
          </p:cNvSpPr>
          <p:nvPr>
            <p:ph type="subTitle" idx="1"/>
            <p:custDataLst>
              <p:tags r:id="rId2"/>
            </p:custDataLst>
          </p:nvPr>
        </p:nvSpPr>
        <p:spPr>
          <a:xfrm>
            <a:off x="3091770" y="3874860"/>
            <a:ext cx="5788800" cy="468000"/>
          </a:xfrm>
        </p:spPr>
        <p:txBody>
          <a:bodyPr>
            <a:noAutofit/>
          </a:bodyPr>
          <a:p>
            <a:r>
              <a:rPr lang="en-US" altLang="zh-CN" sz="3600" b="1" dirty="0">
                <a:solidFill>
                  <a:schemeClr val="tx1"/>
                </a:solidFill>
                <a:latin typeface="Britannic Bold" panose="020B0903060703020204" charset="0"/>
                <a:ea typeface="+mn-ea"/>
                <a:cs typeface="Britannic Bold" panose="020B0903060703020204" charset="0"/>
              </a:rPr>
              <a:t>A Pioneer for All People</a:t>
            </a:r>
            <a:endParaRPr lang="en-US" altLang="zh-CN" sz="3600" b="1" dirty="0">
              <a:solidFill>
                <a:schemeClr val="tx1"/>
              </a:solidFill>
              <a:latin typeface="Britannic Bold" panose="020B0903060703020204" charset="0"/>
              <a:ea typeface="+mn-ea"/>
              <a:cs typeface="Britannic Bold" panose="020B0903060703020204" charset="0"/>
            </a:endParaRPr>
          </a:p>
        </p:txBody>
      </p:sp>
      <p:sp>
        <p:nvSpPr>
          <p:cNvPr id="2" name="副标题 1"/>
          <p:cNvSpPr>
            <a:spLocks noGrp="1"/>
          </p:cNvSpPr>
          <p:nvPr>
            <p:custDataLst>
              <p:tags r:id="rId3"/>
            </p:custDataLst>
          </p:nvPr>
        </p:nvSpPr>
        <p:spPr>
          <a:xfrm>
            <a:off x="9181465" y="5965825"/>
            <a:ext cx="2750185" cy="467995"/>
          </a:xfrm>
          <a:prstGeom prst="rect">
            <a:avLst/>
          </a:prstGeom>
        </p:spPr>
        <p:txBody>
          <a:bodyPr vert="horz" lIns="91440" tIns="45720" rIns="91440" bIns="45720" rtlCol="0">
            <a:noAutofit/>
          </a:bodyPr>
          <a:lstStyle>
            <a:lvl1pPr marL="357505" indent="-357505" algn="just" defTabSz="914400" rtl="0" eaLnBrk="1" latinLnBrk="0" hangingPunct="1">
              <a:lnSpc>
                <a:spcPct val="110000"/>
              </a:lnSpc>
              <a:spcBef>
                <a:spcPts val="1800"/>
              </a:spcBef>
              <a:spcAft>
                <a:spcPts val="0"/>
              </a:spcAft>
              <a:buClr>
                <a:schemeClr val="accent2">
                  <a:lumMod val="20000"/>
                  <a:lumOff val="80000"/>
                </a:schemeClr>
              </a:buClr>
              <a:buSzPct val="100000"/>
              <a:buFont typeface="Wingdings" panose="05000000000000000000" pitchFamily="2" charset="2"/>
              <a:buChar char=""/>
              <a:defRPr sz="2400" kern="1200" baseline="0">
                <a:solidFill>
                  <a:schemeClr val="bg1"/>
                </a:solidFill>
                <a:latin typeface="Arial" panose="020B0604020202020204" pitchFamily="34" charset="0"/>
                <a:ea typeface="黑体" panose="02010609060101010101" charset="-122"/>
                <a:cs typeface="+mn-cs"/>
              </a:defRPr>
            </a:lvl1pPr>
            <a:lvl2pPr marL="285750" indent="-285750" algn="just" defTabSz="914400" rtl="0" eaLnBrk="1" latinLnBrk="0" hangingPunct="1">
              <a:lnSpc>
                <a:spcPct val="130000"/>
              </a:lnSpc>
              <a:spcBef>
                <a:spcPts val="0"/>
              </a:spcBef>
              <a:spcAft>
                <a:spcPts val="600"/>
              </a:spcAft>
              <a:buClr>
                <a:srgbClr val="FFFFFF"/>
              </a:buClr>
              <a:buFont typeface="Arial" panose="020B0604020202020204" pitchFamily="34" charset="0"/>
              <a:buChar char="•"/>
              <a:defRPr sz="2000" kern="1200" baseline="0">
                <a:solidFill>
                  <a:schemeClr val="tx1"/>
                </a:solidFill>
                <a:latin typeface="幼圆" panose="02010509060101010101" pitchFamily="49" charset="-122"/>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a:solidFill>
                  <a:schemeClr val="bg1"/>
                </a:solidFill>
                <a:latin typeface="Britannic Bold" panose="020B0903060703020204" charset="0"/>
                <a:ea typeface="+mn-ea"/>
                <a:cs typeface="Britannic Bold" panose="020B0903060703020204" charset="0"/>
              </a:rPr>
              <a:t>by Lily</a:t>
            </a:r>
            <a:endParaRPr lang="en-US" altLang="zh-CN" sz="3600" b="1" dirty="0">
              <a:solidFill>
                <a:schemeClr val="bg1"/>
              </a:solidFill>
              <a:latin typeface="Britannic Bold" panose="020B0903060703020204" charset="0"/>
              <a:ea typeface="+mn-ea"/>
              <a:cs typeface="Britannic Bold" panose="020B090306070302020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filter="fade">
                                      <p:cBhvr>
                                        <p:cTn id="7" dur="500">
                                          <p:stCondLst>
                                            <p:cond delay="0"/>
                                          </p:stCondLst>
                                        </p:cTn>
                                        <p:tgtEl>
                                          <p:spTgt spid="4"/>
                                        </p:tgtEl>
                                      </p:cBhvr>
                                    </p:animEffect>
                                    <p:animScale>
                                      <p:cBhvr>
                                        <p:cTn id="8" dur="500" fill="hold">
                                          <p:stCondLst>
                                            <p:cond delay="0"/>
                                          </p:stCondLst>
                                        </p:cTn>
                                        <p:tgtEl>
                                          <p:spTgt spid="4"/>
                                        </p:tgtEl>
                                      </p:cBhvr>
                                      <p:from x="150000" y="150000"/>
                                      <p:to x="100000" y="100000"/>
                                    </p:animScale>
                                    <p:anim to="" calcmode="lin" valueType="num">
                                      <p:cBhvr>
                                        <p:cTn id="9" dur="500" fill="hold">
                                          <p:stCondLst>
                                            <p:cond delay="0"/>
                                          </p:stCondLst>
                                        </p:cTn>
                                        <p:tgtEl>
                                          <p:spTgt spid="4"/>
                                        </p:tgtEl>
                                        <p:attrNameLst>
                                          <p:attrName>ppt_x</p:attrName>
                                        </p:attrNameLst>
                                      </p:cBhvr>
                                      <p:tavLst>
                                        <p:tav tm="0">
                                          <p:val>
                                            <p:strVal val="#ppt_x+sin(rand(10))/10"/>
                                          </p:val>
                                        </p:tav>
                                        <p:tav tm="100000">
                                          <p:val>
                                            <p:strVal val="#ppt_x"/>
                                          </p:val>
                                        </p:tav>
                                      </p:tavLst>
                                    </p:anim>
                                    <p:anim to="" calcmode="lin" valueType="num">
                                      <p:cBhvr>
                                        <p:cTn id="10" dur="500" fill="hold">
                                          <p:stCondLst>
                                            <p:cond delay="0"/>
                                          </p:stCondLst>
                                        </p:cTn>
                                        <p:tgtEl>
                                          <p:spTgt spid="4"/>
                                        </p:tgtEl>
                                        <p:attrNameLst>
                                          <p:attrName>ppt_y</p:attrName>
                                        </p:attrNameLst>
                                      </p:cBhvr>
                                      <p:tavLst>
                                        <p:tav tm="0">
                                          <p:val>
                                            <p:strVal val="#ppt_y+sin(rand(10))/10"/>
                                          </p:val>
                                        </p:tav>
                                        <p:tav tm="100000">
                                          <p:val>
                                            <p:strVal val="#ppt_y"/>
                                          </p:val>
                                        </p:tav>
                                      </p:tavLst>
                                    </p:anim>
                                  </p:childTnLst>
                                </p:cTn>
                              </p:par>
                            </p:childTnLst>
                          </p:cTn>
                        </p:par>
                        <p:par>
                          <p:cTn id="11" fill="hold">
                            <p:stCondLst>
                              <p:cond delay="0"/>
                            </p:stCondLst>
                            <p:childTnLst>
                              <p:par>
                                <p:cTn id="12" presetID="0"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Effect filter="fade">
                                      <p:cBhvr>
                                        <p:cTn id="14" dur="500">
                                          <p:stCondLst>
                                            <p:cond delay="0"/>
                                          </p:stCondLst>
                                        </p:cTn>
                                        <p:tgtEl>
                                          <p:spTgt spid="5"/>
                                        </p:tgtEl>
                                      </p:cBhvr>
                                    </p:animEffect>
                                    <p:animScale>
                                      <p:cBhvr>
                                        <p:cTn id="15" dur="500" fill="hold">
                                          <p:stCondLst>
                                            <p:cond delay="0"/>
                                          </p:stCondLst>
                                        </p:cTn>
                                        <p:tgtEl>
                                          <p:spTgt spid="5"/>
                                        </p:tgtEl>
                                      </p:cBhvr>
                                      <p:from x="150000" y="150000"/>
                                      <p:to x="100000" y="100000"/>
                                    </p:animScale>
                                    <p:anim to="" calcmode="lin" valueType="num">
                                      <p:cBhvr>
                                        <p:cTn id="16" dur="500" fill="hold">
                                          <p:stCondLst>
                                            <p:cond delay="0"/>
                                          </p:stCondLst>
                                        </p:cTn>
                                        <p:tgtEl>
                                          <p:spTgt spid="5"/>
                                        </p:tgtEl>
                                        <p:attrNameLst>
                                          <p:attrName>ppt_x</p:attrName>
                                        </p:attrNameLst>
                                      </p:cBhvr>
                                      <p:tavLst>
                                        <p:tav tm="0">
                                          <p:val>
                                            <p:strVal val="#ppt_x+sin(rand(10))/10"/>
                                          </p:val>
                                        </p:tav>
                                        <p:tav tm="100000">
                                          <p:val>
                                            <p:strVal val="#ppt_x"/>
                                          </p:val>
                                        </p:tav>
                                      </p:tavLst>
                                    </p:anim>
                                    <p:anim to="" calcmode="lin" valueType="num">
                                      <p:cBhvr>
                                        <p:cTn id="17" dur="500" fill="hold">
                                          <p:stCondLst>
                                            <p:cond delay="0"/>
                                          </p:stCondLst>
                                        </p:cTn>
                                        <p:tgtEl>
                                          <p:spTgt spid="5"/>
                                        </p:tgtEl>
                                        <p:attrNameLst>
                                          <p:attrName>ppt_y</p:attrName>
                                        </p:attrNameLst>
                                      </p:cBhvr>
                                      <p:tavLst>
                                        <p:tav tm="0">
                                          <p:val>
                                            <p:strVal val="#ppt_y+sin(rand(10))/10"/>
                                          </p:val>
                                        </p:tav>
                                        <p:tav tm="100000">
                                          <p:val>
                                            <p:strVal val="#ppt_y"/>
                                          </p:val>
                                        </p:tav>
                                      </p:tavLst>
                                    </p:anim>
                                  </p:childTnLst>
                                </p:cTn>
                              </p:par>
                            </p:childTnLst>
                          </p:cTn>
                        </p:par>
                        <p:par>
                          <p:cTn id="18" fill="hold">
                            <p:stCondLst>
                              <p:cond delay="1649"/>
                            </p:stCondLst>
                            <p:childTnLst>
                              <p:par>
                                <p:cTn id="19" presetID="0" presetClass="entr" presetSubtype="0" fill="hold" grpId="0" nodeType="afterEffect">
                                  <p:stCondLst>
                                    <p:cond delay="0"/>
                                  </p:stCondLst>
                                  <p:iterate type="lt">
                                    <p:tmPct val="10000"/>
                                  </p:iterate>
                                  <p:childTnLst>
                                    <p:set>
                                      <p:cBhvr>
                                        <p:cTn id="20" dur="1" fill="hold">
                                          <p:stCondLst>
                                            <p:cond delay="0"/>
                                          </p:stCondLst>
                                        </p:cTn>
                                        <p:tgtEl>
                                          <p:spTgt spid="2"/>
                                        </p:tgtEl>
                                        <p:attrNameLst>
                                          <p:attrName>style.visibility</p:attrName>
                                        </p:attrNameLst>
                                      </p:cBhvr>
                                      <p:to>
                                        <p:strVal val="visible"/>
                                      </p:to>
                                    </p:set>
                                    <p:animEffect filter="fade">
                                      <p:cBhvr>
                                        <p:cTn id="21" dur="500">
                                          <p:stCondLst>
                                            <p:cond delay="0"/>
                                          </p:stCondLst>
                                        </p:cTn>
                                        <p:tgtEl>
                                          <p:spTgt spid="2"/>
                                        </p:tgtEl>
                                      </p:cBhvr>
                                    </p:animEffect>
                                    <p:animScale>
                                      <p:cBhvr>
                                        <p:cTn id="22" dur="500" fill="hold">
                                          <p:stCondLst>
                                            <p:cond delay="0"/>
                                          </p:stCondLst>
                                        </p:cTn>
                                        <p:tgtEl>
                                          <p:spTgt spid="2"/>
                                        </p:tgtEl>
                                      </p:cBhvr>
                                      <p:from x="150000" y="150000"/>
                                      <p:to x="100000" y="100000"/>
                                    </p:animScale>
                                    <p:anim to="" calcmode="lin" valueType="num">
                                      <p:cBhvr>
                                        <p:cTn id="23" dur="500" fill="hold">
                                          <p:stCondLst>
                                            <p:cond delay="0"/>
                                          </p:stCondLst>
                                        </p:cTn>
                                        <p:tgtEl>
                                          <p:spTgt spid="2"/>
                                        </p:tgtEl>
                                        <p:attrNameLst>
                                          <p:attrName>ppt_x</p:attrName>
                                        </p:attrNameLst>
                                      </p:cBhvr>
                                      <p:tavLst>
                                        <p:tav tm="0">
                                          <p:val>
                                            <p:strVal val="#ppt_x+sin(rand(10))/10"/>
                                          </p:val>
                                        </p:tav>
                                        <p:tav tm="100000">
                                          <p:val>
                                            <p:strVal val="#ppt_x"/>
                                          </p:val>
                                        </p:tav>
                                      </p:tavLst>
                                    </p:anim>
                                    <p:anim to="" calcmode="lin" valueType="num">
                                      <p:cBhvr>
                                        <p:cTn id="24" dur="500" fill="hold">
                                          <p:stCondLst>
                                            <p:cond delay="0"/>
                                          </p:stCondLst>
                                        </p:cTn>
                                        <p:tgtEl>
                                          <p:spTgt spid="2"/>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3303" y="741129"/>
            <a:ext cx="11006667" cy="768625"/>
          </a:xfrm>
        </p:spPr>
        <p:txBody>
          <a:bodyPr>
            <a:normAutofit fontScale="90000"/>
          </a:bodyPr>
          <a:p>
            <a:r>
              <a:rPr lang="en-US" altLang="zh-CN" sz="3555">
                <a:latin typeface="Arial Black" panose="020B0A04020102020204" charset="0"/>
                <a:cs typeface="Arial Black" panose="020B0A04020102020204" charset="0"/>
              </a:rPr>
              <a:t>Whom would the season remind you of?</a:t>
            </a:r>
            <a:br>
              <a:rPr lang="en-US" altLang="zh-CN" sz="3555">
                <a:latin typeface="Arial Black" panose="020B0A04020102020204" charset="0"/>
                <a:cs typeface="Arial Black" panose="020B0A04020102020204" charset="0"/>
              </a:rPr>
            </a:br>
            <a:endParaRPr lang="en-US" altLang="zh-CN" sz="3555">
              <a:latin typeface="Arial Black" panose="020B0A04020102020204" charset="0"/>
              <a:cs typeface="Arial Black" panose="020B0A04020102020204" charset="0"/>
            </a:endParaRPr>
          </a:p>
        </p:txBody>
      </p:sp>
      <p:pic>
        <p:nvPicPr>
          <p:cNvPr id="4" name="http://photo-static-api.fotomore.com/creative/vcg/400/new/VCG41N863712244.jpg" descr="&amp;pky200_sjzg_VCG41N863712244&amp;2&amp;src_replace_replace1&amp;"/>
          <p:cNvPicPr>
            <a:picLocks noChangeAspect="1"/>
          </p:cNvPicPr>
          <p:nvPr>
            <p:ph idx="1"/>
          </p:nvPr>
        </p:nvPicPr>
        <p:blipFill>
          <a:blip r:embed="rId1"/>
          <a:srcRect/>
          <a:stretch>
            <a:fillRect/>
          </a:stretch>
        </p:blipFill>
        <p:spPr>
          <a:xfrm>
            <a:off x="499110" y="1518285"/>
            <a:ext cx="10472420" cy="4883150"/>
          </a:xfrm>
          <a:prstGeom prst="rect">
            <a:avLst/>
          </a:prstGeom>
        </p:spPr>
      </p:pic>
      <p:pic>
        <p:nvPicPr>
          <p:cNvPr id="5" name="图片 4" descr="C:\Users\bravolily\Downloads\1116e93af28e050301bc41372479b586.jpeg1116e93af28e050301bc41372479b586"/>
          <p:cNvPicPr>
            <a:picLocks noChangeAspect="1"/>
          </p:cNvPicPr>
          <p:nvPr/>
        </p:nvPicPr>
        <p:blipFill>
          <a:blip r:embed="rId2"/>
          <a:srcRect l="-176" t="7304"/>
          <a:stretch>
            <a:fillRect/>
          </a:stretch>
        </p:blipFill>
        <p:spPr>
          <a:xfrm>
            <a:off x="5700395" y="1391285"/>
            <a:ext cx="5478780" cy="5238750"/>
          </a:xfrm>
          <a:prstGeom prst="rect">
            <a:avLst/>
          </a:prstGeom>
          <a:effectLst>
            <a:softEdge rad="215900"/>
          </a:effectLst>
        </p:spPr>
      </p:pic>
      <p:sp>
        <p:nvSpPr>
          <p:cNvPr id="6" name="文本框 5" descr="7b0a20202020227461726765744d6f64756c65223a20226b6f6e6c696e65666f6e7473220a7d0a"/>
          <p:cNvSpPr txBox="1"/>
          <p:nvPr/>
        </p:nvSpPr>
        <p:spPr>
          <a:xfrm>
            <a:off x="2862580" y="2468245"/>
            <a:ext cx="3611245" cy="2491740"/>
          </a:xfrm>
          <a:prstGeom prst="rect">
            <a:avLst/>
          </a:prstGeom>
          <a:noFill/>
        </p:spPr>
        <p:txBody>
          <a:bodyPr wrap="square" rtlCol="0" anchor="t">
            <a:spAutoFit/>
          </a:bodyPr>
          <a:p>
            <a:pPr>
              <a:lnSpc>
                <a:spcPct val="130000"/>
              </a:lnSpc>
            </a:pPr>
            <a:r>
              <a:rPr lang="zh-CN" altLang="en-US" sz="6000">
                <a:latin typeface="汉仪尚巍手书W" panose="00020600040101010101" charset="-122"/>
                <a:ea typeface="汉仪尚巍手书W" panose="00020600040101010101" charset="-122"/>
                <a:sym typeface="汉仪尚巍手书W" panose="00020600040101010101" charset="-122"/>
              </a:rPr>
              <a:t>稻香弥漫，常忆袁公。</a:t>
            </a:r>
            <a:endParaRPr lang="zh-CN" altLang="en-US" sz="6000" dirty="0" smtClean="0">
              <a:latin typeface="汉仪尚巍手书W" panose="00020600040101010101" charset="-122"/>
              <a:ea typeface="汉仪尚巍手书W" panose="00020600040101010101" charset="-122"/>
              <a:sym typeface="汉仪尚巍手书W" panose="000206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67625" y="1190625"/>
            <a:ext cx="3858895" cy="1334135"/>
          </a:xfrm>
          <a:solidFill>
            <a:schemeClr val="accent1">
              <a:lumMod val="75000"/>
            </a:schemeClr>
          </a:solidFill>
        </p:spPr>
        <p:txBody>
          <a:bodyPr>
            <a:normAutofit fontScale="90000"/>
          </a:bodyPr>
          <a:p>
            <a:r>
              <a:rPr lang="en-US" altLang="zh-CN">
                <a:latin typeface="Times New Roman" panose="02020603050405020304" pitchFamily="18" charset="0"/>
                <a:cs typeface="Times New Roman" panose="02020603050405020304" pitchFamily="18" charset="0"/>
              </a:rPr>
              <a:t>an article from a column about people in a magazine</a:t>
            </a:r>
            <a:endParaRPr lang="en-US" altLang="zh-CN">
              <a:latin typeface="Times New Roman" panose="02020603050405020304" pitchFamily="18" charset="0"/>
              <a:cs typeface="Times New Roman" panose="02020603050405020304" pitchFamily="18" charset="0"/>
            </a:endParaRPr>
          </a:p>
        </p:txBody>
      </p:sp>
      <p:pic>
        <p:nvPicPr>
          <p:cNvPr id="4" name="内容占位符 3"/>
          <p:cNvPicPr>
            <a:picLocks noChangeAspect="1"/>
          </p:cNvPicPr>
          <p:nvPr>
            <p:ph idx="1"/>
          </p:nvPr>
        </p:nvPicPr>
        <p:blipFill>
          <a:blip r:embed="rId1"/>
          <a:srcRect r="5260"/>
          <a:stretch>
            <a:fillRect/>
          </a:stretch>
        </p:blipFill>
        <p:spPr>
          <a:xfrm>
            <a:off x="347345" y="241935"/>
            <a:ext cx="6998970" cy="6547485"/>
          </a:xfrm>
          <a:prstGeom prst="rect">
            <a:avLst/>
          </a:prstGeom>
        </p:spPr>
      </p:pic>
      <p:grpSp>
        <p:nvGrpSpPr>
          <p:cNvPr id="10" name="组合 9"/>
          <p:cNvGrpSpPr/>
          <p:nvPr/>
        </p:nvGrpSpPr>
        <p:grpSpPr>
          <a:xfrm>
            <a:off x="6950075" y="2651760"/>
            <a:ext cx="4866640" cy="2218690"/>
            <a:chOff x="10945" y="4176"/>
            <a:chExt cx="7664" cy="3494"/>
          </a:xfrm>
        </p:grpSpPr>
        <p:sp>
          <p:nvSpPr>
            <p:cNvPr id="9" name="云形标注 8"/>
            <p:cNvSpPr/>
            <p:nvPr/>
          </p:nvSpPr>
          <p:spPr>
            <a:xfrm>
              <a:off x="10945" y="4176"/>
              <a:ext cx="7479" cy="3494"/>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1"/>
            <p:cNvSpPr>
              <a:spLocks noGrp="1"/>
            </p:cNvSpPr>
            <p:nvPr/>
          </p:nvSpPr>
          <p:spPr>
            <a:xfrm>
              <a:off x="12075" y="5055"/>
              <a:ext cx="6534" cy="17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700">
                  <a:latin typeface="Times New Roman" panose="02020603050405020304" pitchFamily="18" charset="0"/>
                  <a:cs typeface="Times New Roman" panose="02020603050405020304" pitchFamily="18" charset="0"/>
                </a:rPr>
                <a:t>If you were the editor,  what will you write about this pioneer?</a:t>
              </a:r>
              <a:endParaRPr lang="en-US" altLang="zh-CN" sz="2700">
                <a:latin typeface="Times New Roman" panose="02020603050405020304" pitchFamily="18" charset="0"/>
                <a:cs typeface="Times New Roman" panose="02020603050405020304" pitchFamily="18" charset="0"/>
              </a:endParaRPr>
            </a:p>
          </p:txBody>
        </p:sp>
      </p:grpSp>
      <p:sp>
        <p:nvSpPr>
          <p:cNvPr id="6" name="椭圆 5"/>
          <p:cNvSpPr/>
          <p:nvPr/>
        </p:nvSpPr>
        <p:spPr>
          <a:xfrm>
            <a:off x="2515870" y="316865"/>
            <a:ext cx="1347470" cy="5391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2"/>
          <a:stretch>
            <a:fillRect/>
          </a:stretch>
        </p:blipFill>
        <p:spPr>
          <a:xfrm>
            <a:off x="921385" y="1842135"/>
            <a:ext cx="7082790" cy="35433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标题 1"/>
          <p:cNvSpPr>
            <a:spLocks noGrp="1"/>
          </p:cNvSpPr>
          <p:nvPr>
            <p:ph type="title"/>
          </p:nvPr>
        </p:nvSpPr>
        <p:spPr/>
        <p:txBody>
          <a:bodyPr/>
          <a:p>
            <a:r>
              <a:rPr lang="en-US" altLang="zh-CN"/>
              <a:t>Possible Aspects</a:t>
            </a:r>
            <a:endParaRPr lang="en-US" altLang="zh-CN"/>
          </a:p>
        </p:txBody>
      </p:sp>
      <p:sp>
        <p:nvSpPr>
          <p:cNvPr id="3" name="内容占位符 2"/>
          <p:cNvSpPr>
            <a:spLocks noGrp="1"/>
          </p:cNvSpPr>
          <p:nvPr>
            <p:ph idx="1"/>
          </p:nvPr>
        </p:nvSpPr>
        <p:spPr>
          <a:xfrm>
            <a:off x="937260" y="1395730"/>
            <a:ext cx="9679305" cy="4271645"/>
          </a:xfrm>
        </p:spPr>
        <p:txBody>
          <a:bodyPr/>
          <a:p>
            <a:r>
              <a:rPr lang="zh-CN" altLang="en-US" sz="2800"/>
              <a:t>Q1: Who is the pioneer?</a:t>
            </a:r>
            <a:endParaRPr lang="zh-CN" altLang="en-US" sz="2800"/>
          </a:p>
          <a:p>
            <a:r>
              <a:rPr lang="zh-CN" altLang="en-US" sz="2800"/>
              <a:t>Q2: What does he do?</a:t>
            </a:r>
            <a:endParaRPr lang="zh-CN" altLang="en-US" sz="2800"/>
          </a:p>
          <a:p>
            <a:r>
              <a:rPr lang="zh-CN" altLang="en-US" sz="2800"/>
              <a:t>Q3: Why does he do so?</a:t>
            </a:r>
            <a:endParaRPr lang="zh-CN" altLang="en-US" sz="2800"/>
          </a:p>
          <a:p>
            <a:r>
              <a:rPr lang="zh-CN" altLang="en-US" sz="2800"/>
              <a:t>Q4: How did he do...?</a:t>
            </a:r>
            <a:endParaRPr lang="zh-CN" altLang="en-US" sz="2800"/>
          </a:p>
          <a:p>
            <a:r>
              <a:rPr lang="zh-CN" altLang="en-US" sz="2800"/>
              <a:t>Q5: What</a:t>
            </a:r>
            <a:r>
              <a:rPr lang="en-US" altLang="zh-CN" sz="2800"/>
              <a:t>’ </a:t>
            </a:r>
            <a:r>
              <a:rPr lang="zh-CN" altLang="en-US" sz="2800"/>
              <a:t>s the significance of his innovation?</a:t>
            </a:r>
            <a:endParaRPr lang="zh-CN" altLang="en-US" sz="2800"/>
          </a:p>
          <a:p>
            <a:r>
              <a:rPr lang="zh-CN" altLang="en-US" sz="2800"/>
              <a:t>Q6: What kind of person is he?</a:t>
            </a:r>
            <a:endParaRPr lang="zh-CN" altLang="en-US" sz="280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36880" y="133985"/>
            <a:ext cx="7296785" cy="6567170"/>
          </a:xfrm>
          <a:prstGeom prst="rect">
            <a:avLst/>
          </a:prstGeom>
        </p:spPr>
      </p:pic>
      <p:sp>
        <p:nvSpPr>
          <p:cNvPr id="5" name="标题 1"/>
          <p:cNvSpPr>
            <a:spLocks noGrp="1"/>
          </p:cNvSpPr>
          <p:nvPr/>
        </p:nvSpPr>
        <p:spPr>
          <a:xfrm>
            <a:off x="8087995" y="859790"/>
            <a:ext cx="3514725"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“father of hybrid rice”</a:t>
            </a:r>
            <a:endParaRPr lang="en-US" altLang="zh-CN" sz="2800">
              <a:latin typeface="Times New Roman" panose="02020603050405020304" pitchFamily="18" charset="0"/>
              <a:cs typeface="Times New Roman" panose="02020603050405020304" pitchFamily="18" charset="0"/>
            </a:endParaRPr>
          </a:p>
        </p:txBody>
      </p:sp>
      <p:sp>
        <p:nvSpPr>
          <p:cNvPr id="6" name="标题 1"/>
          <p:cNvSpPr>
            <a:spLocks noGrp="1"/>
          </p:cNvSpPr>
          <p:nvPr/>
        </p:nvSpPr>
        <p:spPr>
          <a:xfrm>
            <a:off x="8098790" y="1834515"/>
            <a:ext cx="3514725" cy="574040"/>
          </a:xfrm>
          <a:prstGeom prst="rect">
            <a:avLst/>
          </a:prstGeom>
          <a:solidFill>
            <a:schemeClr val="accent2">
              <a:lumMod val="7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“a famous scientist”</a:t>
            </a:r>
            <a:endParaRPr lang="en-US" altLang="zh-CN" sz="2800">
              <a:latin typeface="Times New Roman" panose="02020603050405020304" pitchFamily="18" charset="0"/>
              <a:cs typeface="Times New Roman" panose="02020603050405020304" pitchFamily="18" charset="0"/>
            </a:endParaRPr>
          </a:p>
        </p:txBody>
      </p:sp>
      <p:sp>
        <p:nvSpPr>
          <p:cNvPr id="7" name="标题 1"/>
          <p:cNvSpPr>
            <a:spLocks noGrp="1"/>
          </p:cNvSpPr>
          <p:nvPr/>
        </p:nvSpPr>
        <p:spPr>
          <a:xfrm>
            <a:off x="9069070" y="3643630"/>
            <a:ext cx="1552575" cy="574040"/>
          </a:xfrm>
          <a:prstGeom prst="rect">
            <a:avLst/>
          </a:prstGeom>
          <a:solidFill>
            <a:srgbClr val="FFC000"/>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a farmer</a:t>
            </a:r>
            <a:endParaRPr lang="en-US" altLang="zh-CN" sz="280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8535670" y="4535170"/>
            <a:ext cx="2640965"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slim but strong</a:t>
            </a:r>
            <a:endParaRPr lang="en-US" altLang="zh-CN" sz="2800">
              <a:latin typeface="Times New Roman" panose="02020603050405020304" pitchFamily="18" charset="0"/>
              <a:cs typeface="Times New Roman" panose="02020603050405020304" pitchFamily="18" charset="0"/>
            </a:endParaRPr>
          </a:p>
        </p:txBody>
      </p:sp>
      <p:sp>
        <p:nvSpPr>
          <p:cNvPr id="9" name="标题 1"/>
          <p:cNvSpPr>
            <a:spLocks noGrp="1"/>
          </p:cNvSpPr>
          <p:nvPr/>
        </p:nvSpPr>
        <p:spPr>
          <a:xfrm>
            <a:off x="7733665" y="5109210"/>
            <a:ext cx="4223385"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continually work the land</a:t>
            </a:r>
            <a:endParaRPr lang="en-US" altLang="zh-CN" sz="2800">
              <a:latin typeface="Times New Roman" panose="02020603050405020304" pitchFamily="18" charset="0"/>
              <a:cs typeface="Times New Roman" panose="02020603050405020304" pitchFamily="18" charset="0"/>
            </a:endParaRPr>
          </a:p>
        </p:txBody>
      </p:sp>
      <p:sp>
        <p:nvSpPr>
          <p:cNvPr id="13" name="下箭头 12"/>
          <p:cNvSpPr/>
          <p:nvPr/>
        </p:nvSpPr>
        <p:spPr>
          <a:xfrm>
            <a:off x="9548495" y="1461770"/>
            <a:ext cx="441960" cy="3448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下箭头 13"/>
          <p:cNvSpPr/>
          <p:nvPr/>
        </p:nvSpPr>
        <p:spPr>
          <a:xfrm rot="10800000">
            <a:off x="9481185" y="4217670"/>
            <a:ext cx="441960" cy="34480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3270885" y="859790"/>
            <a:ext cx="1744980" cy="26416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823595" y="1049655"/>
            <a:ext cx="720725" cy="20510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3410585" y="1123950"/>
            <a:ext cx="732155" cy="1308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连接符 19"/>
          <p:cNvCxnSpPr/>
          <p:nvPr/>
        </p:nvCxnSpPr>
        <p:spPr>
          <a:xfrm>
            <a:off x="5108575" y="1294130"/>
            <a:ext cx="202628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381250" y="1487805"/>
            <a:ext cx="158432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8098790" y="2436495"/>
            <a:ext cx="1942465" cy="1150620"/>
            <a:chOff x="12754" y="3837"/>
            <a:chExt cx="3059" cy="1812"/>
          </a:xfrm>
        </p:grpSpPr>
        <p:sp>
          <p:nvSpPr>
            <p:cNvPr id="15" name="上下箭头 14"/>
            <p:cNvSpPr/>
            <p:nvPr/>
          </p:nvSpPr>
          <p:spPr>
            <a:xfrm>
              <a:off x="14931" y="3837"/>
              <a:ext cx="883" cy="1812"/>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标题 1"/>
            <p:cNvSpPr>
              <a:spLocks noGrp="1"/>
            </p:cNvSpPr>
            <p:nvPr/>
          </p:nvSpPr>
          <p:spPr>
            <a:xfrm>
              <a:off x="12754" y="4248"/>
              <a:ext cx="2282" cy="904"/>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solidFill>
                    <a:srgbClr val="FF0000"/>
                  </a:solidFill>
                  <a:latin typeface="Times New Roman" panose="02020603050405020304" pitchFamily="18" charset="0"/>
                  <a:cs typeface="Times New Roman" panose="02020603050405020304" pitchFamily="18" charset="0"/>
                </a:rPr>
                <a:t>contrast</a:t>
              </a:r>
              <a:endParaRPr lang="en-US" altLang="zh-CN" sz="2800">
                <a:solidFill>
                  <a:srgbClr val="FF0000"/>
                </a:solidFill>
                <a:latin typeface="Times New Roman" panose="02020603050405020304" pitchFamily="18" charset="0"/>
                <a:cs typeface="Times New Roman" panose="02020603050405020304" pitchFamily="18" charset="0"/>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8" grpId="0" bldLvl="0" animBg="1"/>
      <p:bldP spid="18" grpId="1" animBg="1"/>
      <p:bldP spid="6" grpId="0" animBg="1"/>
      <p:bldP spid="6" grpId="1" animBg="1"/>
      <p:bldP spid="13" grpId="0" animBg="1"/>
      <p:bldP spid="13" grpId="1" animBg="1"/>
      <p:bldP spid="5" grpId="0"/>
      <p:bldP spid="5" grpId="1"/>
      <p:bldP spid="7" grpId="0" animBg="1"/>
      <p:bldP spid="7" grpId="1" animBg="1"/>
      <p:bldP spid="14" grpId="0" animBg="1"/>
      <p:bldP spid="14" grpId="1" animBg="1"/>
      <p:bldP spid="8" grpId="0"/>
      <p:bldP spid="8" grpId="1"/>
      <p:bldP spid="9" grpId="0"/>
      <p:bldP spid="9" grpId="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15290" y="145415"/>
            <a:ext cx="7296785" cy="6567170"/>
          </a:xfrm>
          <a:prstGeom prst="rect">
            <a:avLst/>
          </a:prstGeom>
        </p:spPr>
      </p:pic>
      <p:sp>
        <p:nvSpPr>
          <p:cNvPr id="5" name="标题 1"/>
          <p:cNvSpPr>
            <a:spLocks noGrp="1"/>
          </p:cNvSpPr>
          <p:nvPr/>
        </p:nvSpPr>
        <p:spPr>
          <a:xfrm>
            <a:off x="7852410" y="923290"/>
            <a:ext cx="3514725"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external motivation</a:t>
            </a:r>
            <a:endParaRPr lang="en-US" altLang="zh-CN" sz="2800">
              <a:latin typeface="Times New Roman" panose="02020603050405020304" pitchFamily="18" charset="0"/>
              <a:cs typeface="Times New Roman" panose="02020603050405020304" pitchFamily="18" charset="0"/>
            </a:endParaRPr>
          </a:p>
        </p:txBody>
      </p:sp>
      <p:sp>
        <p:nvSpPr>
          <p:cNvPr id="6" name="标题 1"/>
          <p:cNvSpPr>
            <a:spLocks noGrp="1"/>
          </p:cNvSpPr>
          <p:nvPr/>
        </p:nvSpPr>
        <p:spPr>
          <a:xfrm>
            <a:off x="7927340" y="4196080"/>
            <a:ext cx="3514725"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internal motivation</a:t>
            </a:r>
            <a:endParaRPr lang="en-US" altLang="zh-CN" sz="2800">
              <a:latin typeface="Times New Roman" panose="02020603050405020304" pitchFamily="18" charset="0"/>
              <a:cs typeface="Times New Roman" panose="02020603050405020304" pitchFamily="18" charset="0"/>
            </a:endParaRPr>
          </a:p>
        </p:txBody>
      </p:sp>
      <p:sp>
        <p:nvSpPr>
          <p:cNvPr id="10" name="圆角矩形 9"/>
          <p:cNvSpPr/>
          <p:nvPr/>
        </p:nvSpPr>
        <p:spPr>
          <a:xfrm>
            <a:off x="4111625" y="2457450"/>
            <a:ext cx="1141730" cy="1943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3251835" y="2652395"/>
            <a:ext cx="1315085" cy="1943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5972175" y="2652395"/>
            <a:ext cx="1254760" cy="1943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7852410" y="1765300"/>
            <a:ext cx="4438650" cy="1789430"/>
            <a:chOff x="12366" y="2780"/>
            <a:chExt cx="6990" cy="2818"/>
          </a:xfrm>
        </p:grpSpPr>
        <p:sp>
          <p:nvSpPr>
            <p:cNvPr id="9" name="标题 1"/>
            <p:cNvSpPr>
              <a:spLocks noGrp="1"/>
            </p:cNvSpPr>
            <p:nvPr/>
          </p:nvSpPr>
          <p:spPr>
            <a:xfrm>
              <a:off x="12705" y="3160"/>
              <a:ext cx="6651" cy="20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sym typeface="+mn-ea"/>
                </a:rPr>
                <a:t>a situation where there are a lot of problems must be dealt with</a:t>
              </a:r>
              <a:endParaRPr lang="en-US" altLang="zh-CN" sz="2800">
                <a:latin typeface="Times New Roman" panose="02020603050405020304" pitchFamily="18" charset="0"/>
                <a:cs typeface="Times New Roman" panose="02020603050405020304" pitchFamily="18" charset="0"/>
                <a:sym typeface="+mn-ea"/>
              </a:endParaRPr>
            </a:p>
          </p:txBody>
        </p:sp>
        <p:sp>
          <p:nvSpPr>
            <p:cNvPr id="13" name="椭圆 12"/>
            <p:cNvSpPr/>
            <p:nvPr/>
          </p:nvSpPr>
          <p:spPr>
            <a:xfrm>
              <a:off x="12366" y="2780"/>
              <a:ext cx="6835" cy="2818"/>
            </a:xfrm>
            <a:prstGeom prst="ellips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圆角矩形 2"/>
          <p:cNvSpPr/>
          <p:nvPr/>
        </p:nvSpPr>
        <p:spPr>
          <a:xfrm>
            <a:off x="8322945" y="1640205"/>
            <a:ext cx="1044575" cy="3663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crisis</a:t>
            </a:r>
            <a:endParaRPr lang="en-US" altLang="zh-CN" sz="280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7388225" y="4656455"/>
            <a:ext cx="5043805" cy="1982470"/>
            <a:chOff x="12024" y="2535"/>
            <a:chExt cx="7943" cy="3122"/>
          </a:xfrm>
        </p:grpSpPr>
        <p:sp>
          <p:nvSpPr>
            <p:cNvPr id="16" name="标题 1"/>
            <p:cNvSpPr>
              <a:spLocks noGrp="1"/>
            </p:cNvSpPr>
            <p:nvPr/>
          </p:nvSpPr>
          <p:spPr>
            <a:xfrm>
              <a:off x="12755" y="3450"/>
              <a:ext cx="7212" cy="20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sym typeface="+mn-ea"/>
                </a:rPr>
                <a:t>His parents wanted him to pursue..... </a:t>
              </a:r>
              <a:r>
                <a:rPr lang="en-US" altLang="zh-CN" sz="2800">
                  <a:solidFill>
                    <a:srgbClr val="FF0000"/>
                  </a:solidFill>
                  <a:latin typeface="Times New Roman" panose="02020603050405020304" pitchFamily="18" charset="0"/>
                  <a:cs typeface="Times New Roman" panose="02020603050405020304" pitchFamily="18" charset="0"/>
                  <a:sym typeface="+mn-ea"/>
                </a:rPr>
                <a:t>However,what concerned him most...  he chose to...</a:t>
              </a:r>
              <a:endParaRPr lang="en-US" altLang="zh-CN" sz="2800">
                <a:solidFill>
                  <a:srgbClr val="FF0000"/>
                </a:solidFill>
                <a:latin typeface="Times New Roman" panose="02020603050405020304" pitchFamily="18" charset="0"/>
                <a:cs typeface="Times New Roman" panose="02020603050405020304" pitchFamily="18" charset="0"/>
                <a:sym typeface="+mn-ea"/>
              </a:endParaRPr>
            </a:p>
          </p:txBody>
        </p:sp>
        <p:sp>
          <p:nvSpPr>
            <p:cNvPr id="17" name="椭圆 16"/>
            <p:cNvSpPr/>
            <p:nvPr/>
          </p:nvSpPr>
          <p:spPr>
            <a:xfrm>
              <a:off x="12024" y="2535"/>
              <a:ext cx="7943" cy="3122"/>
            </a:xfrm>
            <a:prstGeom prst="ellips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圆角矩形 17"/>
          <p:cNvSpPr/>
          <p:nvPr/>
        </p:nvSpPr>
        <p:spPr>
          <a:xfrm>
            <a:off x="3187065" y="2458085"/>
            <a:ext cx="539115" cy="19431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5638800" y="2458085"/>
            <a:ext cx="1236980" cy="1936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818130" y="4956175"/>
            <a:ext cx="4408805" cy="1383665"/>
          </a:xfrm>
          <a:prstGeom prst="rect">
            <a:avLst/>
          </a:prstGeom>
          <a:solidFill>
            <a:srgbClr val="29443B"/>
          </a:solidFill>
        </p:spPr>
        <p:txBody>
          <a:bodyPr wrap="square" rtlCol="0" anchor="t">
            <a:spAutoFit/>
          </a:bodyPr>
          <a:p>
            <a:pPr fontAlgn="auto">
              <a:lnSpc>
                <a:spcPct val="100000"/>
              </a:lnSpc>
            </a:pPr>
            <a:r>
              <a:rPr lang="en-US" altLang="zh-CN"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His</a:t>
            </a:r>
            <a:r>
              <a:rPr lang="zh-CN" altLang="en-US"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concern</a:t>
            </a:r>
            <a:r>
              <a:rPr lang="en-US" altLang="zh-CN"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and love</a:t>
            </a:r>
            <a:r>
              <a:rPr lang="zh-CN" altLang="en-US"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about the country and the people before anything else.</a:t>
            </a:r>
            <a:endParaRPr lang="zh-CN" altLang="en-US"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6" name="标题 1"/>
          <p:cNvSpPr>
            <a:spLocks noGrp="1"/>
          </p:cNvSpPr>
          <p:nvPr/>
        </p:nvSpPr>
        <p:spPr>
          <a:xfrm>
            <a:off x="593090" y="146050"/>
            <a:ext cx="4824095" cy="768350"/>
          </a:xfrm>
          <a:prstGeom prst="rect">
            <a:avLst/>
          </a:prstGeom>
          <a:solidFill>
            <a:srgbClr val="29443B"/>
          </a:solidFill>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a:t>Q: Why did YLP do these?</a:t>
            </a: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dissolv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18" grpId="1" animBg="1"/>
      <p:bldP spid="10" grpId="0" animBg="1"/>
      <p:bldP spid="10" grpId="1" animBg="1"/>
      <p:bldP spid="19" grpId="0" animBg="1"/>
      <p:bldP spid="19" grpId="1" animBg="1"/>
      <p:bldP spid="11" grpId="0" animBg="1"/>
      <p:bldP spid="11" grpId="1" animBg="1"/>
      <p:bldP spid="3" grpId="0" animBg="1"/>
      <p:bldP spid="3" grpId="1" animBg="1"/>
      <p:bldP spid="5" grpId="0"/>
      <p:bldP spid="5" grpId="1"/>
      <p:bldP spid="6" grpId="0"/>
      <p:bldP spid="6" grpId="1"/>
      <p:bldP spid="20" grpId="0" bldLvl="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8868" y="355684"/>
            <a:ext cx="11006667" cy="768625"/>
          </a:xfrm>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415290" y="145415"/>
            <a:ext cx="7296785" cy="6567170"/>
          </a:xfrm>
          <a:prstGeom prst="rect">
            <a:avLst/>
          </a:prstGeom>
        </p:spPr>
      </p:pic>
      <p:sp>
        <p:nvSpPr>
          <p:cNvPr id="5" name="标题 1"/>
          <p:cNvSpPr>
            <a:spLocks noGrp="1"/>
          </p:cNvSpPr>
          <p:nvPr/>
        </p:nvSpPr>
        <p:spPr>
          <a:xfrm>
            <a:off x="7919720" y="5564505"/>
            <a:ext cx="2723515" cy="574040"/>
          </a:xfrm>
          <a:prstGeom prst="rect">
            <a:avLst/>
          </a:prstGeom>
          <a:solidFill>
            <a:srgbClr val="92D050"/>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solidFill>
                  <a:schemeClr val="bg1"/>
                </a:solidFill>
                <a:latin typeface="Times New Roman" panose="02020603050405020304" pitchFamily="18" charset="0"/>
                <a:cs typeface="Times New Roman" panose="02020603050405020304" pitchFamily="18" charset="0"/>
              </a:rPr>
              <a:t>innovative spirit</a:t>
            </a:r>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5289550" y="3384550"/>
            <a:ext cx="1765300" cy="22669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3963670" y="3622675"/>
            <a:ext cx="927100" cy="17272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7852410" y="1205230"/>
            <a:ext cx="4340225" cy="3223895"/>
          </a:xfrm>
          <a:prstGeom prst="ellipse">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8339455" y="1123315"/>
            <a:ext cx="3183890" cy="3663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work as a researcher</a:t>
            </a:r>
            <a:endParaRPr lang="en-US" altLang="zh-CN" sz="2800">
              <a:latin typeface="Times New Roman" panose="02020603050405020304" pitchFamily="18" charset="0"/>
              <a:cs typeface="Times New Roman" panose="02020603050405020304" pitchFamily="18" charset="0"/>
            </a:endParaRPr>
          </a:p>
        </p:txBody>
      </p:sp>
      <p:sp>
        <p:nvSpPr>
          <p:cNvPr id="18" name="圆角矩形 17"/>
          <p:cNvSpPr/>
          <p:nvPr/>
        </p:nvSpPr>
        <p:spPr>
          <a:xfrm>
            <a:off x="4502150" y="4181475"/>
            <a:ext cx="1585595" cy="275590"/>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3270885" y="5237480"/>
            <a:ext cx="1920240" cy="275590"/>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3437890" y="5509895"/>
            <a:ext cx="3180080" cy="1682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1923415" y="5509895"/>
            <a:ext cx="1101090" cy="16827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a:off x="8340090" y="1629410"/>
            <a:ext cx="3365500" cy="2373630"/>
            <a:chOff x="13133" y="3603"/>
            <a:chExt cx="5300" cy="3738"/>
          </a:xfrm>
        </p:grpSpPr>
        <p:sp>
          <p:nvSpPr>
            <p:cNvPr id="22" name="圆角矩形 21"/>
            <p:cNvSpPr/>
            <p:nvPr/>
          </p:nvSpPr>
          <p:spPr>
            <a:xfrm>
              <a:off x="13634" y="3603"/>
              <a:ext cx="3402" cy="5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realize that...</a:t>
              </a:r>
              <a:endParaRPr lang="en-US" altLang="zh-CN" sz="2800">
                <a:latin typeface="Times New Roman" panose="02020603050405020304" pitchFamily="18" charset="0"/>
                <a:cs typeface="Times New Roman" panose="02020603050405020304" pitchFamily="18" charset="0"/>
              </a:endParaRPr>
            </a:p>
          </p:txBody>
        </p:sp>
        <p:sp>
          <p:nvSpPr>
            <p:cNvPr id="23" name="圆角矩形 22"/>
            <p:cNvSpPr/>
            <p:nvPr/>
          </p:nvSpPr>
          <p:spPr>
            <a:xfrm>
              <a:off x="13379" y="4426"/>
              <a:ext cx="4351" cy="5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be convinced that</a:t>
              </a:r>
              <a:endParaRPr lang="en-US" altLang="zh-CN" sz="2800">
                <a:latin typeface="Times New Roman" panose="02020603050405020304" pitchFamily="18" charset="0"/>
                <a:cs typeface="Times New Roman" panose="02020603050405020304" pitchFamily="18" charset="0"/>
              </a:endParaRPr>
            </a:p>
          </p:txBody>
        </p:sp>
        <p:sp>
          <p:nvSpPr>
            <p:cNvPr id="24" name="圆角矩形 23"/>
            <p:cNvSpPr/>
            <p:nvPr/>
          </p:nvSpPr>
          <p:spPr>
            <a:xfrm>
              <a:off x="13634" y="5365"/>
              <a:ext cx="3553" cy="57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intense effort</a:t>
              </a:r>
              <a:endParaRPr lang="en-US" altLang="zh-CN" sz="2800">
                <a:latin typeface="Times New Roman" panose="02020603050405020304" pitchFamily="18" charset="0"/>
                <a:cs typeface="Times New Roman" panose="02020603050405020304" pitchFamily="18" charset="0"/>
              </a:endParaRPr>
            </a:p>
          </p:txBody>
        </p:sp>
        <p:sp>
          <p:nvSpPr>
            <p:cNvPr id="25" name="圆角矩形 24"/>
            <p:cNvSpPr/>
            <p:nvPr/>
          </p:nvSpPr>
          <p:spPr>
            <a:xfrm>
              <a:off x="13133" y="6235"/>
              <a:ext cx="5301" cy="110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overcome enormous technical difficulties</a:t>
              </a:r>
              <a:endParaRPr lang="en-US" altLang="zh-CN" sz="2800">
                <a:latin typeface="Times New Roman" panose="02020603050405020304" pitchFamily="18" charset="0"/>
                <a:cs typeface="Times New Roman" panose="02020603050405020304" pitchFamily="18" charset="0"/>
              </a:endParaRPr>
            </a:p>
          </p:txBody>
        </p:sp>
      </p:grpSp>
      <p:sp>
        <p:nvSpPr>
          <p:cNvPr id="27" name="圆角矩形 26"/>
          <p:cNvSpPr/>
          <p:nvPr/>
        </p:nvSpPr>
        <p:spPr>
          <a:xfrm>
            <a:off x="5984875" y="4826000"/>
            <a:ext cx="1069975" cy="266065"/>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标题 1"/>
          <p:cNvSpPr>
            <a:spLocks noGrp="1"/>
          </p:cNvSpPr>
          <p:nvPr/>
        </p:nvSpPr>
        <p:spPr>
          <a:xfrm>
            <a:off x="5289550" y="5871845"/>
            <a:ext cx="2630170" cy="5740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latin typeface="Times New Roman" panose="02020603050405020304" pitchFamily="18" charset="0"/>
                <a:cs typeface="Times New Roman" panose="02020603050405020304" pitchFamily="18" charset="0"/>
              </a:rPr>
              <a:t>unconventional</a:t>
            </a:r>
            <a:endParaRPr lang="en-US" altLang="zh-CN" sz="2800">
              <a:latin typeface="Times New Roman" panose="02020603050405020304" pitchFamily="18" charset="0"/>
              <a:cs typeface="Times New Roman" panose="02020603050405020304" pitchFamily="18" charset="0"/>
            </a:endParaRPr>
          </a:p>
        </p:txBody>
      </p:sp>
      <p:sp>
        <p:nvSpPr>
          <p:cNvPr id="30" name="标题 1"/>
          <p:cNvSpPr>
            <a:spLocks noGrp="1"/>
          </p:cNvSpPr>
          <p:nvPr/>
        </p:nvSpPr>
        <p:spPr>
          <a:xfrm>
            <a:off x="7919720" y="6311900"/>
            <a:ext cx="2491105" cy="574040"/>
          </a:xfrm>
          <a:prstGeom prst="rect">
            <a:avLst/>
          </a:prstGeom>
          <a:solidFill>
            <a:srgbClr val="92D050"/>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solidFill>
                  <a:schemeClr val="bg1"/>
                </a:solidFill>
                <a:latin typeface="Times New Roman" panose="02020603050405020304" pitchFamily="18" charset="0"/>
                <a:cs typeface="Times New Roman" panose="02020603050405020304" pitchFamily="18" charset="0"/>
              </a:rPr>
              <a:t>determination</a:t>
            </a:r>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31" name="圆角矩形 30"/>
          <p:cNvSpPr/>
          <p:nvPr/>
        </p:nvSpPr>
        <p:spPr>
          <a:xfrm>
            <a:off x="1190625" y="5234305"/>
            <a:ext cx="1920240" cy="275590"/>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圆角矩形 31"/>
          <p:cNvSpPr/>
          <p:nvPr/>
        </p:nvSpPr>
        <p:spPr>
          <a:xfrm>
            <a:off x="5644515" y="3959225"/>
            <a:ext cx="1920240" cy="275590"/>
          </a:xfrm>
          <a:prstGeom prst="roundRect">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标题 1"/>
          <p:cNvSpPr>
            <a:spLocks noGrp="1"/>
          </p:cNvSpPr>
          <p:nvPr/>
        </p:nvSpPr>
        <p:spPr>
          <a:xfrm>
            <a:off x="7564755" y="4817110"/>
            <a:ext cx="3417570" cy="574040"/>
          </a:xfrm>
          <a:prstGeom prst="rect">
            <a:avLst/>
          </a:prstGeom>
          <a:solidFill>
            <a:srgbClr val="92D050"/>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solidFill>
                  <a:schemeClr val="bg1"/>
                </a:solidFill>
                <a:latin typeface="Times New Roman" panose="02020603050405020304" pitchFamily="18" charset="0"/>
                <a:cs typeface="Times New Roman" panose="02020603050405020304" pitchFamily="18" charset="0"/>
              </a:rPr>
              <a:t>unconventional ideas</a:t>
            </a:r>
            <a:endParaRPr lang="en-US" altLang="zh-CN" sz="2800">
              <a:solidFill>
                <a:schemeClr val="bg1"/>
              </a:solidFill>
              <a:latin typeface="Times New Roman" panose="02020603050405020304" pitchFamily="18" charset="0"/>
              <a:cs typeface="Times New Roman" panose="02020603050405020304" pitchFamily="18" charset="0"/>
            </a:endParaRPr>
          </a:p>
        </p:txBody>
      </p:sp>
      <p:sp>
        <p:nvSpPr>
          <p:cNvPr id="34" name="椭圆 33"/>
          <p:cNvSpPr/>
          <p:nvPr/>
        </p:nvSpPr>
        <p:spPr>
          <a:xfrm>
            <a:off x="7273290" y="4003040"/>
            <a:ext cx="4340225" cy="3223895"/>
          </a:xfrm>
          <a:prstGeom prst="ellips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圆角矩形 34"/>
          <p:cNvSpPr/>
          <p:nvPr/>
        </p:nvSpPr>
        <p:spPr>
          <a:xfrm>
            <a:off x="7564755" y="4309745"/>
            <a:ext cx="2680970" cy="36639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invisible factors</a:t>
            </a:r>
            <a:endParaRPr lang="en-US" altLang="zh-CN" sz="2800">
              <a:latin typeface="Times New Roman" panose="02020603050405020304" pitchFamily="18" charset="0"/>
              <a:cs typeface="Times New Roman" panose="02020603050405020304" pitchFamily="18" charset="0"/>
            </a:endParaRPr>
          </a:p>
        </p:txBody>
      </p:sp>
      <p:sp>
        <p:nvSpPr>
          <p:cNvPr id="36" name="标题 1"/>
          <p:cNvSpPr>
            <a:spLocks noGrp="1"/>
          </p:cNvSpPr>
          <p:nvPr/>
        </p:nvSpPr>
        <p:spPr>
          <a:xfrm>
            <a:off x="593090" y="146050"/>
            <a:ext cx="8406765" cy="768350"/>
          </a:xfrm>
          <a:prstGeom prst="rect">
            <a:avLst/>
          </a:prstGeom>
          <a:solidFill>
            <a:srgbClr val="29443B"/>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a:t>Q: What did YLP do and How did he do it?</a:t>
            </a:r>
            <a:endParaRPr lang="en-US" altLang="zh-CN"/>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p:bldP spid="10" grpId="0" bldLvl="0" animBg="1"/>
      <p:bldP spid="10" grpId="1" animBg="1"/>
      <p:bldP spid="11" grpId="0" bldLvl="0" animBg="1"/>
      <p:bldP spid="11" grpId="1" animBg="1"/>
      <p:bldP spid="18" grpId="0" bldLvl="0" animBg="1"/>
      <p:bldP spid="18" grpId="1" animBg="1"/>
      <p:bldP spid="7" grpId="0" bldLvl="0" animBg="1"/>
      <p:bldP spid="7" grpId="1" animBg="1"/>
      <p:bldP spid="8" grpId="0" bldLvl="0" animBg="1"/>
      <p:bldP spid="8" grpId="1" animBg="1"/>
      <p:bldP spid="21" grpId="0" bldLvl="0" animBg="1"/>
      <p:bldP spid="21" grpId="1" animBg="1"/>
      <p:bldP spid="27" grpId="0" bldLvl="0" animBg="1"/>
      <p:bldP spid="27" grpId="1" animBg="1"/>
      <p:bldP spid="28" grpId="0"/>
      <p:bldP spid="28" grpId="1"/>
      <p:bldP spid="3" grpId="0" bldLvl="0" animBg="1"/>
      <p:bldP spid="3" grpId="1" animBg="1"/>
      <p:bldP spid="13" grpId="0" bldLvl="0" animBg="1"/>
      <p:bldP spid="13" grpId="1" animBg="1"/>
      <p:bldP spid="30" grpId="0" bldLvl="0" animBg="1"/>
      <p:bldP spid="30" grpId="1"/>
      <p:bldP spid="31" grpId="0" bldLvl="0" animBg="1"/>
      <p:bldP spid="31" grpId="1" animBg="1"/>
      <p:bldP spid="32" grpId="0" bldLvl="0" animBg="1"/>
      <p:bldP spid="32" grpId="1" animBg="1"/>
      <p:bldP spid="33" grpId="0" bldLvl="0" animBg="1"/>
      <p:bldP spid="33" grpId="1"/>
      <p:bldP spid="34" grpId="0" bldLvl="0" animBg="1"/>
      <p:bldP spid="34" grpId="1" animBg="1"/>
      <p:bldP spid="35" grpId="0" bldLvl="0" animBg="1"/>
      <p:bldP spid="3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内容占位符 11"/>
          <p:cNvSpPr/>
          <p:nvPr>
            <p:ph idx="1"/>
          </p:nvPr>
        </p:nvSpPr>
        <p:spPr>
          <a:xfrm>
            <a:off x="397510" y="1756410"/>
            <a:ext cx="10920095" cy="2796540"/>
          </a:xfrm>
        </p:spPr>
        <p:txBody>
          <a:bodyPr>
            <a:normAutofit lnSpcReduction="10000"/>
          </a:bodyPr>
          <a:p>
            <a:pPr marL="0" indent="0" fontAlgn="auto">
              <a:lnSpc>
                <a:spcPct val="100000"/>
              </a:lnSpc>
              <a:buNone/>
            </a:pPr>
            <a:r>
              <a:rPr lang="zh-CN" altLang="en-US" sz="2800">
                <a:solidFill>
                  <a:schemeClr val="tx1"/>
                </a:solidFill>
                <a:uFillTx/>
                <a:latin typeface="Times New Roman" panose="02020603050405020304" pitchFamily="18" charset="0"/>
                <a:cs typeface="Times New Roman" panose="02020603050405020304" pitchFamily="18" charset="0"/>
              </a:rPr>
              <a:t> </a:t>
            </a:r>
            <a:r>
              <a:rPr lang="en-US" altLang="zh-CN" sz="2800">
                <a:solidFill>
                  <a:schemeClr val="tx1"/>
                </a:solidFill>
                <a:uFillTx/>
                <a:latin typeface="Times New Roman" panose="02020603050405020304" pitchFamily="18" charset="0"/>
                <a:cs typeface="Times New Roman" panose="02020603050405020304" pitchFamily="18" charset="0"/>
              </a:rPr>
              <a:t>   </a:t>
            </a:r>
            <a:r>
              <a:rPr lang="zh-CN" altLang="en-US" sz="2800">
                <a:solidFill>
                  <a:schemeClr val="tx1"/>
                </a:solidFill>
                <a:uFillTx/>
                <a:latin typeface="Times New Roman" panose="02020603050405020304" pitchFamily="18" charset="0"/>
                <a:cs typeface="Times New Roman" panose="02020603050405020304" pitchFamily="18" charset="0"/>
              </a:rPr>
              <a:t>Today, it is estimated that about 60 percent of domestic rice consumption in China is comprised of crops generated from Yuan’s hybrid strains, and his strains have allowed China’s farmers to produce around 200 million tons of rice per year. Yuan’s innovation has helped feed not just China, but many other countries that depend on rice as well, such as India and Vietnam. Because of his invaluable contributions, Yuan Long ping has received numerous awards both in China and abroad.</a:t>
            </a:r>
            <a:endParaRPr lang="zh-CN" altLang="en-US" sz="2800">
              <a:solidFill>
                <a:schemeClr val="tx1"/>
              </a:solidFill>
              <a:uFillTx/>
              <a:latin typeface="Times New Roman" panose="02020603050405020304" pitchFamily="18" charset="0"/>
              <a:cs typeface="Times New Roman" panose="02020603050405020304" pitchFamily="18" charset="0"/>
            </a:endParaRPr>
          </a:p>
        </p:txBody>
      </p:sp>
      <p:sp>
        <p:nvSpPr>
          <p:cNvPr id="2" name="标题 1"/>
          <p:cNvSpPr>
            <a:spLocks noGrp="1"/>
          </p:cNvSpPr>
          <p:nvPr>
            <p:ph type="title"/>
          </p:nvPr>
        </p:nvSpPr>
        <p:spPr>
          <a:xfrm>
            <a:off x="397723" y="740494"/>
            <a:ext cx="11006667" cy="768625"/>
          </a:xfrm>
        </p:spPr>
        <p:txBody>
          <a:bodyPr>
            <a:normAutofit/>
          </a:bodyPr>
          <a:p>
            <a:r>
              <a:rPr lang="en-US" altLang="zh-CN" sz="2800">
                <a:latin typeface="Times New Roman" panose="02020603050405020304" pitchFamily="18" charset="0"/>
                <a:cs typeface="Times New Roman" panose="02020603050405020304" pitchFamily="18" charset="0"/>
              </a:rPr>
              <a:t>This hybrid enabled farmers to </a:t>
            </a:r>
            <a:r>
              <a:rPr lang="en-US" altLang="zh-CN" sz="2800" u="sng">
                <a:solidFill>
                  <a:srgbClr val="FF0000"/>
                </a:solidFill>
                <a:latin typeface="Times New Roman" panose="02020603050405020304" pitchFamily="18" charset="0"/>
                <a:cs typeface="Times New Roman" panose="02020603050405020304" pitchFamily="18" charset="0"/>
              </a:rPr>
              <a:t>expand</a:t>
            </a:r>
            <a:r>
              <a:rPr lang="en-US" altLang="zh-CN" sz="2800">
                <a:latin typeface="Times New Roman" panose="02020603050405020304" pitchFamily="18" charset="0"/>
                <a:cs typeface="Times New Roman" panose="02020603050405020304" pitchFamily="18" charset="0"/>
              </a:rPr>
              <a:t> their output </a:t>
            </a:r>
            <a:r>
              <a:rPr lang="en-US" altLang="zh-CN" sz="2800" u="sng">
                <a:solidFill>
                  <a:srgbClr val="FF0000"/>
                </a:solidFill>
                <a:latin typeface="Times New Roman" panose="02020603050405020304" pitchFamily="18" charset="0"/>
                <a:cs typeface="Times New Roman" panose="02020603050405020304" pitchFamily="18" charset="0"/>
              </a:rPr>
              <a:t>greatly</a:t>
            </a:r>
            <a:r>
              <a:rPr lang="en-US" altLang="zh-CN" sz="2800">
                <a:latin typeface="Times New Roman" panose="02020603050405020304" pitchFamily="18" charset="0"/>
                <a:cs typeface="Times New Roman" panose="02020603050405020304" pitchFamily="18" charset="0"/>
              </a:rPr>
              <a:t>. (para3)</a:t>
            </a:r>
            <a:endParaRPr lang="en-US" altLang="zh-CN" sz="2800">
              <a:latin typeface="Times New Roman" panose="02020603050405020304" pitchFamily="18" charset="0"/>
              <a:cs typeface="Times New Roman" panose="02020603050405020304" pitchFamily="18" charset="0"/>
            </a:endParaRPr>
          </a:p>
        </p:txBody>
      </p:sp>
      <p:sp>
        <p:nvSpPr>
          <p:cNvPr id="6" name="圆角矩形 5"/>
          <p:cNvSpPr/>
          <p:nvPr/>
        </p:nvSpPr>
        <p:spPr>
          <a:xfrm>
            <a:off x="6500495" y="1824355"/>
            <a:ext cx="1873250" cy="36639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60 percent</a:t>
            </a:r>
            <a:endParaRPr lang="en-US" altLang="zh-CN" sz="2800">
              <a:latin typeface="Times New Roman" panose="02020603050405020304" pitchFamily="18" charset="0"/>
              <a:cs typeface="Times New Roman" panose="02020603050405020304" pitchFamily="18" charset="0"/>
            </a:endParaRPr>
          </a:p>
        </p:txBody>
      </p:sp>
      <p:sp>
        <p:nvSpPr>
          <p:cNvPr id="7" name="圆角矩形 6"/>
          <p:cNvSpPr/>
          <p:nvPr/>
        </p:nvSpPr>
        <p:spPr>
          <a:xfrm>
            <a:off x="5116195" y="2973070"/>
            <a:ext cx="1482090" cy="36639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latin typeface="Times New Roman" panose="02020603050405020304" pitchFamily="18" charset="0"/>
                <a:cs typeface="Times New Roman" panose="02020603050405020304" pitchFamily="18" charset="0"/>
              </a:rPr>
              <a:t>per year</a:t>
            </a:r>
            <a:endParaRPr lang="en-US" altLang="zh-CN" sz="2800">
              <a:latin typeface="Times New Roman" panose="02020603050405020304" pitchFamily="18" charset="0"/>
              <a:cs typeface="Times New Roman" panose="02020603050405020304" pitchFamily="18" charset="0"/>
            </a:endParaRPr>
          </a:p>
        </p:txBody>
      </p:sp>
      <p:sp>
        <p:nvSpPr>
          <p:cNvPr id="8" name="圆角矩形 7"/>
          <p:cNvSpPr/>
          <p:nvPr/>
        </p:nvSpPr>
        <p:spPr>
          <a:xfrm>
            <a:off x="1635125" y="2971800"/>
            <a:ext cx="2699385" cy="36639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200 million tons </a:t>
            </a:r>
            <a:endParaRPr lang="en-US" altLang="zh-CN" sz="2800">
              <a:latin typeface="Times New Roman" panose="02020603050405020304" pitchFamily="18" charset="0"/>
              <a:cs typeface="Times New Roman" panose="02020603050405020304" pitchFamily="18" charset="0"/>
            </a:endParaRPr>
          </a:p>
        </p:txBody>
      </p:sp>
      <p:sp>
        <p:nvSpPr>
          <p:cNvPr id="9" name="圆角矩形 8"/>
          <p:cNvSpPr/>
          <p:nvPr/>
        </p:nvSpPr>
        <p:spPr>
          <a:xfrm>
            <a:off x="1250950" y="3339465"/>
            <a:ext cx="1310005" cy="36639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not just</a:t>
            </a:r>
            <a:endParaRPr lang="en-US" altLang="zh-CN" sz="2800">
              <a:latin typeface="Times New Roman" panose="02020603050405020304" pitchFamily="18" charset="0"/>
              <a:cs typeface="Times New Roman" panose="02020603050405020304" pitchFamily="18" charset="0"/>
            </a:endParaRPr>
          </a:p>
        </p:txBody>
      </p:sp>
      <p:sp>
        <p:nvSpPr>
          <p:cNvPr id="10" name="圆角矩形 9"/>
          <p:cNvSpPr/>
          <p:nvPr/>
        </p:nvSpPr>
        <p:spPr>
          <a:xfrm>
            <a:off x="3414395" y="3339465"/>
            <a:ext cx="1572260" cy="36639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but many</a:t>
            </a:r>
            <a:endParaRPr lang="en-US" altLang="zh-CN" sz="2800">
              <a:latin typeface="Times New Roman" panose="02020603050405020304" pitchFamily="18" charset="0"/>
              <a:cs typeface="Times New Roman" panose="02020603050405020304" pitchFamily="18" charset="0"/>
            </a:endParaRPr>
          </a:p>
        </p:txBody>
      </p:sp>
      <p:sp>
        <p:nvSpPr>
          <p:cNvPr id="11" name="圆角矩形 10"/>
          <p:cNvSpPr/>
          <p:nvPr/>
        </p:nvSpPr>
        <p:spPr>
          <a:xfrm>
            <a:off x="6679565" y="3705860"/>
            <a:ext cx="1758315" cy="43053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invaluable</a:t>
            </a:r>
            <a:endParaRPr lang="en-US" altLang="zh-CN" sz="2800">
              <a:latin typeface="Times New Roman" panose="02020603050405020304" pitchFamily="18" charset="0"/>
              <a:cs typeface="Times New Roman" panose="02020603050405020304" pitchFamily="18" charset="0"/>
            </a:endParaRPr>
          </a:p>
        </p:txBody>
      </p:sp>
      <p:sp>
        <p:nvSpPr>
          <p:cNvPr id="13" name="线形标注 1 12"/>
          <p:cNvSpPr/>
          <p:nvPr/>
        </p:nvSpPr>
        <p:spPr>
          <a:xfrm>
            <a:off x="5971540" y="4711700"/>
            <a:ext cx="5054600" cy="657225"/>
          </a:xfrm>
          <a:prstGeom prst="borderCallout1">
            <a:avLst>
              <a:gd name="adj1" fmla="val -2608"/>
              <a:gd name="adj2" fmla="val 51021"/>
              <a:gd name="adj3" fmla="val -89275"/>
              <a:gd name="adj4" fmla="val 32424"/>
            </a:avLst>
          </a:prstGeom>
          <a:solidFill>
            <a:srgbClr val="92D050"/>
          </a:solid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t>extremely useful and valuable</a:t>
            </a:r>
            <a:endParaRPr lang="en-US" altLang="zh-CN" sz="2800"/>
          </a:p>
        </p:txBody>
      </p:sp>
      <p:sp>
        <p:nvSpPr>
          <p:cNvPr id="14" name="标题 1"/>
          <p:cNvSpPr>
            <a:spLocks noGrp="1"/>
          </p:cNvSpPr>
          <p:nvPr/>
        </p:nvSpPr>
        <p:spPr>
          <a:xfrm>
            <a:off x="311363" y="84"/>
            <a:ext cx="11006667" cy="768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cs typeface="Arial" panose="020B0604020202020204" pitchFamily="34" charset="0"/>
              </a:rPr>
              <a:t>Q: What’s the significance of LP's contributions?</a:t>
            </a:r>
            <a:endParaRPr lang="en-US" altLang="zh-CN" sz="2800">
              <a:cs typeface="Arial" panose="020B0604020202020204" pitchFamily="34" charset="0"/>
            </a:endParaRPr>
          </a:p>
        </p:txBody>
      </p:sp>
      <p:sp>
        <p:nvSpPr>
          <p:cNvPr id="15" name="标题 1"/>
          <p:cNvSpPr>
            <a:spLocks noGrp="1"/>
          </p:cNvSpPr>
          <p:nvPr/>
        </p:nvSpPr>
        <p:spPr>
          <a:xfrm>
            <a:off x="311998" y="5342974"/>
            <a:ext cx="11006667" cy="768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chemeClr val="bg1"/>
                </a:solidFill>
                <a:effectLst/>
                <a:latin typeface="Arial" panose="020B0604020202020204" pitchFamily="34" charset="0"/>
                <a:ea typeface="黑体" panose="02010609060101010101" charset="-122"/>
                <a:cs typeface="+mj-cs"/>
              </a:defRPr>
            </a:lvl1pPr>
          </a:lstStyle>
          <a:p>
            <a:r>
              <a:rPr lang="en-US" altLang="zh-CN" sz="2800">
                <a:cs typeface="Arial" panose="020B0604020202020204" pitchFamily="34" charset="0"/>
              </a:rPr>
              <a:t>Q: What’s the writer’s tone in showing LP's contributions?</a:t>
            </a:r>
            <a:endParaRPr lang="en-US" altLang="zh-CN" sz="2800">
              <a:cs typeface="Arial" panose="020B0604020202020204" pitchFamily="34" charset="0"/>
            </a:endParaRPr>
          </a:p>
        </p:txBody>
      </p:sp>
      <p:sp>
        <p:nvSpPr>
          <p:cNvPr id="16" name="圆角矩形 15"/>
          <p:cNvSpPr/>
          <p:nvPr/>
        </p:nvSpPr>
        <p:spPr>
          <a:xfrm>
            <a:off x="2067560" y="1758315"/>
            <a:ext cx="2266950" cy="3663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a:solidFill>
                  <a:srgbClr val="FF0000"/>
                </a:solidFill>
                <a:uFillTx/>
                <a:latin typeface="Times New Roman" panose="02020603050405020304" pitchFamily="18" charset="0"/>
                <a:cs typeface="Times New Roman" panose="02020603050405020304" pitchFamily="18" charset="0"/>
                <a:sym typeface="+mn-ea"/>
              </a:rPr>
              <a:t>it is estimated</a:t>
            </a:r>
            <a:endParaRPr lang="zh-CN" altLang="en-US" sz="2800">
              <a:solidFill>
                <a:srgbClr val="FF0000"/>
              </a:solidFill>
              <a:uFillTx/>
              <a:latin typeface="Times New Roman" panose="02020603050405020304" pitchFamily="18" charset="0"/>
              <a:cs typeface="Times New Roman" panose="02020603050405020304" pitchFamily="18" charset="0"/>
              <a:sym typeface="+mn-ea"/>
            </a:endParaRPr>
          </a:p>
        </p:txBody>
      </p:sp>
      <p:sp>
        <p:nvSpPr>
          <p:cNvPr id="17" name="圆角矩形 16"/>
          <p:cNvSpPr/>
          <p:nvPr/>
        </p:nvSpPr>
        <p:spPr>
          <a:xfrm>
            <a:off x="8910320" y="1824355"/>
            <a:ext cx="1512570" cy="3663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rgbClr val="FF0000"/>
                </a:solidFill>
                <a:uFillTx/>
                <a:latin typeface="Times New Roman" panose="02020603050405020304" pitchFamily="18" charset="0"/>
                <a:cs typeface="Times New Roman" panose="02020603050405020304" pitchFamily="18" charset="0"/>
                <a:sym typeface="+mn-ea"/>
              </a:rPr>
              <a:t>domestic </a:t>
            </a:r>
            <a:endParaRPr lang="en-US" altLang="zh-CN" sz="2800">
              <a:solidFill>
                <a:srgbClr val="FF0000"/>
              </a:solidFill>
              <a:uFillTx/>
              <a:latin typeface="Times New Roman" panose="02020603050405020304" pitchFamily="18" charset="0"/>
              <a:cs typeface="Times New Roman" panose="02020603050405020304" pitchFamily="18" charset="0"/>
              <a:sym typeface="+mn-ea"/>
            </a:endParaRPr>
          </a:p>
        </p:txBody>
      </p:sp>
      <p:sp>
        <p:nvSpPr>
          <p:cNvPr id="18" name="圆角矩形 17"/>
          <p:cNvSpPr/>
          <p:nvPr/>
        </p:nvSpPr>
        <p:spPr>
          <a:xfrm>
            <a:off x="311150" y="3740785"/>
            <a:ext cx="1308100" cy="3663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rgbClr val="FF0000"/>
                </a:solidFill>
                <a:uFillTx/>
                <a:latin typeface="Times New Roman" panose="02020603050405020304" pitchFamily="18" charset="0"/>
                <a:cs typeface="Times New Roman" panose="02020603050405020304" pitchFamily="18" charset="0"/>
                <a:sym typeface="+mn-ea"/>
              </a:rPr>
              <a:t>such as</a:t>
            </a:r>
            <a:endParaRPr lang="en-US" altLang="zh-CN" sz="2800">
              <a:solidFill>
                <a:srgbClr val="FF0000"/>
              </a:solidFill>
              <a:uFillTx/>
              <a:latin typeface="Times New Roman" panose="02020603050405020304" pitchFamily="18" charset="0"/>
              <a:cs typeface="Times New Roman" panose="02020603050405020304" pitchFamily="18" charset="0"/>
              <a:sym typeface="+mn-ea"/>
            </a:endParaRPr>
          </a:p>
        </p:txBody>
      </p:sp>
      <p:sp>
        <p:nvSpPr>
          <p:cNvPr id="19" name="圆角矩形 18"/>
          <p:cNvSpPr/>
          <p:nvPr/>
        </p:nvSpPr>
        <p:spPr>
          <a:xfrm>
            <a:off x="4334510" y="3707130"/>
            <a:ext cx="1861185" cy="36639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rgbClr val="FF0000"/>
                </a:solidFill>
                <a:uFillTx/>
                <a:latin typeface="Times New Roman" panose="02020603050405020304" pitchFamily="18" charset="0"/>
                <a:cs typeface="Times New Roman" panose="02020603050405020304" pitchFamily="18" charset="0"/>
                <a:sym typeface="+mn-ea"/>
              </a:rPr>
              <a:t>Because of</a:t>
            </a:r>
            <a:endParaRPr lang="en-US" altLang="zh-CN" sz="2800">
              <a:solidFill>
                <a:srgbClr val="FF0000"/>
              </a:solidFill>
              <a:uFillTx/>
              <a:latin typeface="Times New Roman" panose="02020603050405020304" pitchFamily="18" charset="0"/>
              <a:cs typeface="Times New Roman" panose="02020603050405020304" pitchFamily="18" charset="0"/>
              <a:sym typeface="+mn-ea"/>
            </a:endParaRPr>
          </a:p>
        </p:txBody>
      </p:sp>
      <p:sp>
        <p:nvSpPr>
          <p:cNvPr id="20" name="线形标注 1 19"/>
          <p:cNvSpPr/>
          <p:nvPr/>
        </p:nvSpPr>
        <p:spPr>
          <a:xfrm>
            <a:off x="2776220" y="6078855"/>
            <a:ext cx="1778635" cy="657225"/>
          </a:xfrm>
          <a:prstGeom prst="borderCallout1">
            <a:avLst>
              <a:gd name="adj1" fmla="val -2608"/>
              <a:gd name="adj2" fmla="val 51021"/>
              <a:gd name="adj3" fmla="val -20483"/>
              <a:gd name="adj4" fmla="val 31988"/>
            </a:avLst>
          </a:prstGeom>
          <a:solidFill>
            <a:srgbClr val="00B050"/>
          </a:solid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latin typeface="Times New Roman" panose="02020603050405020304" pitchFamily="18" charset="0"/>
                <a:cs typeface="Times New Roman" panose="02020603050405020304" pitchFamily="18" charset="0"/>
              </a:rPr>
              <a:t>objective</a:t>
            </a:r>
            <a:endParaRPr lang="en-US" altLang="zh-CN" sz="280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animBg="1" uiExpand="1" build="p"/>
      <p:bldP spid="12" grpId="1" animBg="1" build="p"/>
      <p:bldP spid="6" grpId="0" animBg="1"/>
      <p:bldP spid="6" grpId="1" animBg="1"/>
      <p:bldP spid="8" grpId="0" animBg="1"/>
      <p:bldP spid="8" grpId="1" animBg="1"/>
      <p:bldP spid="7" grpId="0" animBg="1"/>
      <p:bldP spid="7" grpId="1" animBg="1"/>
      <p:bldP spid="9" grpId="0" animBg="1"/>
      <p:bldP spid="9" grpId="1" animBg="1"/>
      <p:bldP spid="10" grpId="0" animBg="1"/>
      <p:bldP spid="10" grpId="1" animBg="1"/>
      <p:bldP spid="11" grpId="0" animBg="1"/>
      <p:bldP spid="11" grpId="1" animBg="1"/>
      <p:bldP spid="13" grpId="0" animBg="1"/>
      <p:bldP spid="13" grpId="1" animBg="1"/>
      <p:bldP spid="16" grpId="0" animBg="1"/>
      <p:bldP spid="16" grpId="1" animBg="1"/>
      <p:bldP spid="17" grpId="0" animBg="1"/>
      <p:bldP spid="17" grpId="1" animBg="1"/>
      <p:bldP spid="18" grpId="0" animBg="1"/>
      <p:bldP spid="18" grpId="1" animBg="1"/>
      <p:bldP spid="19" grpId="0" animBg="1"/>
      <p:bldP spid="19" grpId="1" animBg="1"/>
      <p:bldP spid="15" grpId="0"/>
      <p:bldP spid="15" grpId="1"/>
      <p:bldP spid="20" grpId="0" animBg="1"/>
      <p:bldP spid="20"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10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0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16010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160102"/>
</p:tagLst>
</file>

<file path=ppt/tags/tag119.xml><?xml version="1.0" encoding="utf-8"?>
<p:tagLst xmlns:p="http://schemas.openxmlformats.org/presentationml/2006/main">
  <p:tag name="KSO_WM_TEMPLATE_CATEGORY" val="custom"/>
  <p:tag name="KSO_WM_TEMPLATE_INDEX" val="160102"/>
  <p:tag name="KSO_WM_TAG_VERSION" val="1.0"/>
  <p:tag name="KSO_WM_BEAUTIFY_FLAG" val="#wm#"/>
  <p:tag name="KSO_WM_TEMPLATE_THUMBS_INDEX" val="1、7、8、10、20、23、25、27"/>
  <p:tag name="KSO_WM_TEMPLATE_SUBCATEGORY" val="0"/>
  <p:tag name="KSO_WM_TEMPLATE_MASTER_TYPE" val="1"/>
  <p:tag name="KSO_WM_TEMPLATE_COLOR_TYPE"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MH" val="20150921152459"/>
  <p:tag name="MH_LIBRARY" val="GRAPHIC"/>
  <p:tag name="MH_ORDER" val="Oval 9"/>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MH" val="20150921152459"/>
  <p:tag name="MH_LIBRARY" val="GRAPHIC"/>
  <p:tag name="MH_ORDER" val="Chevron 1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MH" val="20150921160605"/>
  <p:tag name="MH_LIBRARY" val="GRAPHIC"/>
  <p:tag name="MH_ORDER" val="Block Arc 2"/>
  <p:tag name="KSO_WM_TAG_VERSION" val="1.0"/>
  <p:tag name="KSO_WM_BEAUTIFY_FLAG" val="#wm#"/>
  <p:tag name="KSO_WM_UNIT_TYPE" val="i"/>
  <p:tag name="KSO_WM_UNIT_ID" val="_11*i*0"/>
  <p:tag name="KSO_WM_UNIT_HIGHLIGHT" val="0"/>
  <p:tag name="KSO_WM_UNIT_COMPATIBLE" val="0"/>
  <p:tag name="KSO_WM_UNIT_DIAGRAM_ISNUMVISUAL" val="0"/>
  <p:tag name="KSO_WM_UNIT_DIAGRAM_ISREFERUNIT" val="0"/>
  <p:tag name="KSO_WM_UNIT_INDEX" val="0"/>
  <p:tag name="KSO_WM_UNIT_LAYERLEVEL"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18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9.xml><?xml version="1.0" encoding="utf-8"?>
<p:tagLst xmlns:p="http://schemas.openxmlformats.org/presentationml/2006/main">
  <p:tag name="MH" val="20150921152459"/>
  <p:tag name="MH_LIBRARY" val="GRAPHIC"/>
  <p:tag name="MH_ORDER" val="Oval 9"/>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19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1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19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19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19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19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19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19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19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MH" val="20150921152459"/>
  <p:tag name="MH_LIBRARY" val="GRAPHIC"/>
  <p:tag name="MH_ORDER" val="Chevron 10"/>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0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20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0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2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21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22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22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22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2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2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160102"/>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160102"/>
</p:tagLst>
</file>

<file path=ppt/tags/tag238.xml><?xml version="1.0" encoding="utf-8"?>
<p:tagLst xmlns:p="http://schemas.openxmlformats.org/presentationml/2006/main">
  <p:tag name="KSO_WM_TEMPLATE_CATEGORY" val="custom"/>
  <p:tag name="KSO_WM_TEMPLATE_INDEX" val="160102"/>
  <p:tag name="KSO_WM_TAG_VERSION" val="1.0"/>
  <p:tag name="KSO_WM_BEAUTIFY_FLAG" val="#wm#"/>
  <p:tag name="KSO_WM_TEMPLATE_THUMBS_INDEX" val="1、7、8、10、20、23、25、27"/>
  <p:tag name="KSO_WM_TEMPLATE_SUBCATEGORY" val="0"/>
  <p:tag name="KSO_WM_TEMPLATE_MASTER_TYPE" val="1"/>
  <p:tag name="KSO_WM_TEMPLATE_COLOR_TYPE" val="0"/>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102"/>
  <p:tag name="KSO_WM_UNIT_TYPE" val="a"/>
  <p:tag name="KSO_WM_UNIT_INDEX" val="1"/>
  <p:tag name="KSO_WM_UNIT_ID" val="custom160102_1*a*1"/>
  <p:tag name="KSO_WM_UNIT_LAYERLEVEL" val="1"/>
  <p:tag name="KSO_WM_UNIT_VALUE" val="22"/>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TAG_VERSION" val="1.0"/>
  <p:tag name="KSO_WM_BEAUTIFY_FLAG" val="#wm#"/>
  <p:tag name="KSO_WM_TEMPLATE_CATEGORY" val="custom"/>
  <p:tag name="KSO_WM_TEMPLATE_INDEX" val="160102"/>
  <p:tag name="KSO_WM_UNIT_TYPE" val="b"/>
  <p:tag name="KSO_WM_UNIT_INDEX" val="1"/>
  <p:tag name="KSO_WM_UNIT_ID" val="custom160102_1*b*1"/>
  <p:tag name="KSO_WM_UNIT_LAYERLEVEL" val="1"/>
  <p:tag name="KSO_WM_UNIT_VALUE" val="24"/>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Lst>
</file>

<file path=ppt/tags/tag241.xml><?xml version="1.0" encoding="utf-8"?>
<p:tagLst xmlns:p="http://schemas.openxmlformats.org/presentationml/2006/main">
  <p:tag name="KSO_WM_TAG_VERSION" val="1.0"/>
  <p:tag name="KSO_WM_BEAUTIFY_FLAG" val="#wm#"/>
  <p:tag name="KSO_WM_TEMPLATE_CATEGORY" val="custom"/>
  <p:tag name="KSO_WM_TEMPLATE_INDEX" val="160102"/>
  <p:tag name="KSO_WM_UNIT_TYPE" val="b"/>
  <p:tag name="KSO_WM_UNIT_INDEX" val="1"/>
  <p:tag name="KSO_WM_UNIT_ID" val="custom160102_1*b*1"/>
  <p:tag name="KSO_WM_UNIT_LAYERLEVEL" val="1"/>
  <p:tag name="KSO_WM_UNIT_VALUE" val="24"/>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Lst>
</file>

<file path=ppt/tags/tag242.xml><?xml version="1.0" encoding="utf-8"?>
<p:tagLst xmlns:p="http://schemas.openxmlformats.org/presentationml/2006/main">
  <p:tag name="KSO_WM_TEMPLATE_CATEGORY" val="custom"/>
  <p:tag name="KSO_WM_TEMPLATE_INDEX" val="160102"/>
  <p:tag name="KSO_WM_TAG_VERSION" val="1.0"/>
  <p:tag name="KSO_WM_SLIDE_ID" val="custom160102_1"/>
  <p:tag name="KSO_WM_SLIDE_INDEX" val="1"/>
  <p:tag name="KSO_WM_SLIDE_ITEM_CNT" val="0"/>
  <p:tag name="KSO_WM_SLIDE_LAYOUT" val="a_b"/>
  <p:tag name="KSO_WM_SLIDE_LAYOUT_CNT" val="1_1"/>
  <p:tag name="KSO_WM_SLIDE_TYPE" val="title"/>
  <p:tag name="KSO_WM_BEAUTIFY_FLAG" val="#wm#"/>
  <p:tag name="KSO_WM_TEMPLATE_THUMBS_INDEX" val="1、7、8、10、20、23、25、27"/>
  <p:tag name="KSO_WM_TEMPLATE_SUBCATEGORY" val="0"/>
  <p:tag name="KSO_WM_TEMPLATE_MASTER_TYPE" val="1"/>
  <p:tag name="KSO_WM_TEMPLATE_COLOR_TYPE" val="0"/>
  <p:tag name="KSO_WM_SLIDE_ANIMATION_ID" val="3126320"/>
  <p:tag name="KSO_WM_SLIDE_ANIMATION_TYPE" val="0_8_2"/>
</p:tagLst>
</file>

<file path=ppt/tags/tag243.xml><?xml version="1.0" encoding="utf-8"?>
<p:tagLst xmlns:p="http://schemas.openxmlformats.org/presentationml/2006/main">
  <p:tag name="KSO_WM_BEAUTIFY_FLAG" val="#wm#"/>
  <p:tag name="KSO_WM_TEMPLATE_CATEGORY" val="custom"/>
  <p:tag name="KSO_WM_TEMPLATE_INDEX" val="160102"/>
</p:tagLst>
</file>

<file path=ppt/tags/tag244.xml><?xml version="1.0" encoding="utf-8"?>
<p:tagLst xmlns:p="http://schemas.openxmlformats.org/presentationml/2006/main">
  <p:tag name="KSO_WM_BEAUTIFY_FLAG" val="#wm#"/>
  <p:tag name="KSO_WM_TEMPLATE_CATEGORY" val="custom"/>
  <p:tag name="KSO_WM_TEMPLATE_INDEX" val="160102"/>
</p:tagLst>
</file>

<file path=ppt/tags/tag245.xml><?xml version="1.0" encoding="utf-8"?>
<p:tagLst xmlns:p="http://schemas.openxmlformats.org/presentationml/2006/main">
  <p:tag name="KSO_WM_BEAUTIFY_FLAG" val="#wm#"/>
  <p:tag name="KSO_WM_TEMPLATE_CATEGORY" val="custom"/>
  <p:tag name="KSO_WM_TEMPLATE_INDEX" val="160102"/>
</p:tagLst>
</file>

<file path=ppt/tags/tag246.xml><?xml version="1.0" encoding="utf-8"?>
<p:tagLst xmlns:p="http://schemas.openxmlformats.org/presentationml/2006/main">
  <p:tag name="KSO_WM_BEAUTIFY_FLAG" val="#wm#"/>
  <p:tag name="KSO_WM_TEMPLATE_CATEGORY" val="custom"/>
  <p:tag name="KSO_WM_TEMPLATE_INDEX" val="160102"/>
</p:tagLst>
</file>

<file path=ppt/tags/tag247.xml><?xml version="1.0" encoding="utf-8"?>
<p:tagLst xmlns:p="http://schemas.openxmlformats.org/presentationml/2006/main">
  <p:tag name="KSO_WM_BEAUTIFY_FLAG" val="#wm#"/>
  <p:tag name="KSO_WM_TEMPLATE_CATEGORY" val="custom"/>
  <p:tag name="KSO_WM_TEMPLATE_INDEX" val="160102"/>
</p:tagLst>
</file>

<file path=ppt/tags/tag248.xml><?xml version="1.0" encoding="utf-8"?>
<p:tagLst xmlns:p="http://schemas.openxmlformats.org/presentationml/2006/main">
  <p:tag name="KSO_WM_BEAUTIFY_FLAG" val="#wm#"/>
  <p:tag name="KSO_WM_TEMPLATE_CATEGORY" val="custom"/>
  <p:tag name="KSO_WM_TEMPLATE_INDEX" val="160102"/>
</p:tagLst>
</file>

<file path=ppt/tags/tag249.xml><?xml version="1.0" encoding="utf-8"?>
<p:tagLst xmlns:p="http://schemas.openxmlformats.org/presentationml/2006/main">
  <p:tag name="KSO_WM_BEAUTIFY_FLAG" val="#wm#"/>
  <p:tag name="KSO_WM_TEMPLATE_CATEGORY" val="custom"/>
  <p:tag name="KSO_WM_TEMPLATE_INDEX" val="16010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160102"/>
</p:tagLst>
</file>

<file path=ppt/tags/tag251.xml><?xml version="1.0" encoding="utf-8"?>
<p:tagLst xmlns:p="http://schemas.openxmlformats.org/presentationml/2006/main">
  <p:tag name="KSO_WM_BEAUTIFY_FLAG" val="#wm#"/>
  <p:tag name="KSO_WM_TEMPLATE_CATEGORY" val="custom"/>
  <p:tag name="KSO_WM_TEMPLATE_INDEX" val="160102"/>
</p:tagLst>
</file>

<file path=ppt/tags/tag252.xml><?xml version="1.0" encoding="utf-8"?>
<p:tagLst xmlns:p="http://schemas.openxmlformats.org/presentationml/2006/main">
  <p:tag name="KSO_WM_BEAUTIFY_FLAG" val="#wm#"/>
  <p:tag name="KSO_WM_TEMPLATE_CATEGORY" val="custom"/>
  <p:tag name="KSO_WM_TEMPLATE_INDEX" val="160102"/>
</p:tagLst>
</file>

<file path=ppt/tags/tag253.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BTNRECT" val="8494*4019*460*460"/>
</p:tagLst>
</file>

<file path=ppt/tags/tag254.xml><?xml version="1.0" encoding="utf-8"?>
<p:tagLst xmlns:p="http://schemas.openxmlformats.org/presentationml/2006/main">
  <p:tag name="KSO_WM_BEAUTIFY_FLAG" val="#wm#"/>
  <p:tag name="KSO_WM_TEMPLATE_CATEGORY" val="custom"/>
  <p:tag name="KSO_WM_TEMPLATE_INDEX" val="16010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160102"/>
  <p:tag name="MH" val="20150921153126"/>
  <p:tag name="MH_LIBRARY" val="GRAPHIC"/>
  <p:tag name="MH_TYPE" val="PageTitle"/>
  <p:tag name="MH_ORDER" val="PageTitle"/>
  <p:tag name="KSO_WM_UNIT_TYPE" val="a"/>
  <p:tag name="KSO_WM_UNIT_INDEX" val="1"/>
  <p:tag name="KSO_WM_UNIT_ID" val="custom160102_3*a*1"/>
  <p:tag name="KSO_WM_UNIT_LAYERLEVEL" val="1"/>
  <p:tag name="KSO_WM_UNIT_VALUE" val="30"/>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Lst>
</file>

<file path=ppt/tags/tag256.xml><?xml version="1.0" encoding="utf-8"?>
<p:tagLst xmlns:p="http://schemas.openxmlformats.org/presentationml/2006/main">
  <p:tag name="KSO_WM_TAG_VERSION" val="1.0"/>
  <p:tag name="KSO_WM_BEAUTIFY_FLAG" val="#wm#"/>
  <p:tag name="KSO_WM_TEMPLATE_CATEGORY" val="custom"/>
  <p:tag name="KSO_WM_TEMPLATE_INDEX" val="160102"/>
  <p:tag name="KSO_WM_UNIT_TYPE" val="f"/>
  <p:tag name="KSO_WM_UNIT_INDEX" val="1"/>
  <p:tag name="KSO_WM_UNIT_ID" val="custom160102_3*f*1"/>
  <p:tag name="KSO_WM_UNIT_LAYERLEVEL" val="1"/>
  <p:tag name="KSO_WM_UNIT_VALUE" val="144"/>
  <p:tag name="KSO_WM_UNIT_HIGHLIGHT" val="0"/>
  <p:tag name="KSO_WM_UNIT_COMPATIBLE" val="0"/>
  <p:tag name="KSO_WM_UNIT_PRESET_TEXT_INDEX" val="4"/>
  <p:tag name="KSO_WM_UNIT_PRESET_TEXT_LEN" val="96"/>
  <p:tag name="KSO_WM_UNIT_SUBTYPE" val="a"/>
  <p:tag name="KSO_WM_UNIT_NOCLEAR" val="0"/>
  <p:tag name="KSO_WM_UNIT_DIAGRAM_ISNUMVISUAL" val="0"/>
  <p:tag name="KSO_WM_UNIT_DIAGRAM_ISREFERUNIT" val="0"/>
</p:tagLst>
</file>

<file path=ppt/tags/tag257.xml><?xml version="1.0" encoding="utf-8"?>
<p:tagLst xmlns:p="http://schemas.openxmlformats.org/presentationml/2006/main">
  <p:tag name="KSO_WM_TAG_VERSION" val="1.0"/>
  <p:tag name="KSO_WM_BEAUTIFY_FLAG" val="#wm#"/>
  <p:tag name="KSO_WM_UNIT_TYPE" val="i"/>
  <p:tag name="KSO_WM_UNIT_ID" val="custom160102_9*i*1"/>
  <p:tag name="KSO_WM_TEMPLATE_CATEGORY" val="custom"/>
  <p:tag name="KSO_WM_TEMPLATE_INDEX" val="160102"/>
  <p:tag name="KSO_WM_UNIT_HIGHLIGHT" val="0"/>
  <p:tag name="KSO_WM_UNIT_COMPATIBLE" val="0"/>
  <p:tag name="KSO_WM_UNIT_DIAGRAM_ISNUMVISUAL" val="0"/>
  <p:tag name="KSO_WM_UNIT_DIAGRAM_ISREFERUNIT" val="0"/>
  <p:tag name="KSO_WM_DIAGRAM_GROUP_CODE" val="l1-1"/>
  <p:tag name="KSO_WM_UNIT_INDEX" val="1"/>
  <p:tag name="KSO_WM_UNIT_LAYERLEVEL" val="1"/>
  <p:tag name="KSO_WM_UNIT_TEXT_FILL_FORE_SCHEMECOLOR_INDEX" val="5"/>
  <p:tag name="KSO_WM_UNIT_TEXT_FILL_TYPE" val="1"/>
  <p:tag name="KSO_WM_UNIT_USESOURCEFORMAT_APPLY" val="1"/>
</p:tagLst>
</file>

<file path=ppt/tags/tag258.xml><?xml version="1.0" encoding="utf-8"?>
<p:tagLst xmlns:p="http://schemas.openxmlformats.org/presentationml/2006/main">
  <p:tag name="KSO_WM_TAG_VERSION" val="1.0"/>
  <p:tag name="KSO_WM_BEAUTIFY_FLAG" val="#wm#"/>
  <p:tag name="KSO_WM_UNIT_TYPE" val="i"/>
  <p:tag name="KSO_WM_UNIT_ID" val="custom160102_9*i*2"/>
  <p:tag name="KSO_WM_TEMPLATE_CATEGORY" val="custom"/>
  <p:tag name="KSO_WM_TEMPLATE_INDEX" val="160102"/>
  <p:tag name="KSO_WM_UNIT_HIGHLIGHT" val="0"/>
  <p:tag name="KSO_WM_UNIT_COMPATIBLE" val="0"/>
  <p:tag name="KSO_WM_UNIT_DIAGRAM_ISNUMVISUAL" val="0"/>
  <p:tag name="KSO_WM_UNIT_DIAGRAM_ISREFERUNIT" val="0"/>
  <p:tag name="KSO_WM_DIAGRAM_GROUP_CODE" val="l1-1"/>
  <p:tag name="KSO_WM_UNIT_INDEX" val="2"/>
  <p:tag name="KSO_WM_UNIT_LAYERLEVEL" val="1"/>
  <p:tag name="KSO_WM_UNIT_TEXT_FILL_FORE_SCHEMECOLOR_INDEX" val="5"/>
  <p:tag name="KSO_WM_UNIT_TEXT_FILL_TYPE" val="1"/>
  <p:tag name="KSO_WM_UNIT_USESOURCEFORMAT_APPLY" val="1"/>
</p:tagLst>
</file>

<file path=ppt/tags/tag259.xml><?xml version="1.0" encoding="utf-8"?>
<p:tagLst xmlns:p="http://schemas.openxmlformats.org/presentationml/2006/main">
  <p:tag name="KSO_WM_TAG_VERSION" val="1.0"/>
  <p:tag name="KSO_WM_BEAUTIFY_FLAG" val="#wm#"/>
  <p:tag name="KSO_WM_TEMPLATE_CATEGORY" val="diagram"/>
  <p:tag name="KSO_WM_TEMPLATE_INDEX" val="20169940"/>
  <p:tag name="KSO_WM_UNIT_TYPE" val="l_i"/>
  <p:tag name="KSO_WM_UNIT_INDEX" val="1_1"/>
  <p:tag name="KSO_WM_UNIT_ID" val="diagram20169940_1*l_i*1_1"/>
  <p:tag name="KSO_WM_UNIT_LAYERLEVEL" val="1_1"/>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TAG_VERSION" val="1.0"/>
  <p:tag name="KSO_WM_BEAUTIFY_FLAG" val="#wm#"/>
  <p:tag name="KSO_WM_TEMPLATE_CATEGORY" val="diagram"/>
  <p:tag name="KSO_WM_TEMPLATE_INDEX" val="20169940"/>
  <p:tag name="KSO_WM_UNIT_TYPE" val="l_h_i"/>
  <p:tag name="KSO_WM_UNIT_INDEX" val="1_1_1"/>
  <p:tag name="KSO_WM_UNIT_ID" val="diagram20169940_1*l_h_i*1_1_1"/>
  <p:tag name="KSO_WM_UNIT_LAYERLEVEL" val="1_1_1"/>
  <p:tag name="KSO_WM_DIAGRAM_GROUP_CODE" val="l1-1"/>
  <p:tag name="KSO_WM_UNIT_FILL_FORE_SCHEMECOLOR_INDEX" val="5"/>
  <p:tag name="KSO_WM_UNIT_FILL_TYPE" val="1"/>
  <p:tag name="KSO_WM_UNIT_LINE_FORE_SCHEMECOLOR_INDEX" val="14"/>
  <p:tag name="KSO_WM_UNIT_LINE_FILL_TYPE" val="2"/>
  <p:tag name="KSO_WM_UNIT_TEXT_FORE_SCHEMECOLOR_INDEX" val="14"/>
  <p:tag name="KSO_WM_UNIT_TEXT_LINE_FILL_TYPE" val="2"/>
</p:tagLst>
</file>

<file path=ppt/tags/tag261.xml><?xml version="1.0" encoding="utf-8"?>
<p:tagLst xmlns:p="http://schemas.openxmlformats.org/presentationml/2006/main">
  <p:tag name="KSO_WM_TAG_VERSION" val="1.0"/>
  <p:tag name="KSO_WM_BEAUTIFY_FLAG" val="#wm#"/>
  <p:tag name="KSO_WM_TEMPLATE_CATEGORY" val="diagram"/>
  <p:tag name="KSO_WM_TEMPLATE_INDEX" val="20169940"/>
  <p:tag name="KSO_WM_UNIT_TYPE" val="l_h_i"/>
  <p:tag name="KSO_WM_UNIT_INDEX" val="1_2_1"/>
  <p:tag name="KSO_WM_UNIT_ID" val="diagram20169940_1*l_h_i*1_2_1"/>
  <p:tag name="KSO_WM_UNIT_LAYERLEVEL" val="1_1_1"/>
  <p:tag name="KSO_WM_DIAGRAM_GROUP_CODE" val="l1-1"/>
  <p:tag name="KSO_WM_UNIT_FILL_FORE_SCHEMECOLOR_INDEX" val="5"/>
  <p:tag name="KSO_WM_UNIT_FILL_TYPE" val="1"/>
  <p:tag name="KSO_WM_UNIT_LINE_FORE_SCHEMECOLOR_INDEX" val="14"/>
  <p:tag name="KSO_WM_UNIT_LINE_FILL_TYPE" val="2"/>
  <p:tag name="KSO_WM_UNIT_TEXT_FORE_SCHEMECOLOR_INDEX" val="14"/>
  <p:tag name="KSO_WM_UNIT_TEXT_LINE_FILL_TYPE" val="2"/>
</p:tagLst>
</file>

<file path=ppt/tags/tag262.xml><?xml version="1.0" encoding="utf-8"?>
<p:tagLst xmlns:p="http://schemas.openxmlformats.org/presentationml/2006/main">
  <p:tag name="MH_TYPE" val="#NeiR#"/>
  <p:tag name="MH_NUMBER" val="4"/>
  <p:tag name="MH_CATEGORY" val="#BingLLB#"/>
  <p:tag name="MH_LAYOUT" val="SubTitleDesc"/>
  <p:tag name="MH" val="20150921153126"/>
  <p:tag name="MH_LIBRARY" val="GRAPHIC"/>
  <p:tag name="KSO_WM_TEMPLATE_CATEGORY" val="custom"/>
  <p:tag name="KSO_WM_TEMPLATE_INDEX" val="160102"/>
  <p:tag name="KSO_WM_TAG_VERSION" val="1.0"/>
  <p:tag name="KSO_WM_SLIDE_ID" val="custom160102_3"/>
  <p:tag name="KSO_WM_SLIDE_INDEX" val="3"/>
  <p:tag name="KSO_WM_SLIDE_ITEM_CNT" val="0"/>
  <p:tag name="KSO_WM_SLIDE_LAYOUT" val="a_f"/>
  <p:tag name="KSO_WM_SLIDE_LAYOUT_CNT" val="1_2"/>
  <p:tag name="KSO_WM_SLIDE_TYPE" val="text"/>
  <p:tag name="KSO_WM_BEAUTIFY_FLAG" val="#wm#"/>
  <p:tag name="KSO_WM_SLIDE_POSITION" val="46*27"/>
  <p:tag name="KSO_WM_SLIDE_SIZE" val="866*477"/>
  <p:tag name="KSO_WM_TEMPLATE_SUBCATEGORY" val="0"/>
  <p:tag name="KSO_WM_TEMPLATE_MASTER_TYPE" val="1"/>
  <p:tag name="KSO_WM_TEMPLATE_COLOR_TYPE" val="0"/>
</p:tagLst>
</file>

<file path=ppt/tags/tag263.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BTNRECT" val="8437*3809*460*460"/>
</p:tagLst>
</file>

<file path=ppt/tags/tag264.xml><?xml version="1.0" encoding="utf-8"?>
<p:tagLst xmlns:p="http://schemas.openxmlformats.org/presentationml/2006/main">
  <p:tag name="KSO_WM_BEAUTIFY_FLAG" val="#wm#"/>
  <p:tag name="KSO_WM_TEMPLATE_CATEGORY" val="custom"/>
  <p:tag name="KSO_WM_TEMPLATE_INDEX" val="160102"/>
</p:tagLst>
</file>

<file path=ppt/tags/tag265.xml><?xml version="1.0" encoding="utf-8"?>
<p:tagLst xmlns:p="http://schemas.openxmlformats.org/presentationml/2006/main">
  <p:tag name="KSO_WM_TAG_VERSION" val="1.0"/>
  <p:tag name="KSO_WM_BEAUTIFY_FLAG" val="#wm#"/>
  <p:tag name="KSO_WM_TEMPLATE_CATEGORY" val="custom"/>
  <p:tag name="KSO_WM_TEMPLATE_INDEX" val="160102"/>
  <p:tag name="KSO_WM_UNIT_TYPE" val="a"/>
  <p:tag name="KSO_WM_UNIT_INDEX" val="1"/>
  <p:tag name="KSO_WM_UNIT_ID" val="custom160102_27*a*1"/>
  <p:tag name="KSO_WM_UNIT_LAYERLEVEL" val="1"/>
  <p:tag name="KSO_WM_UNIT_VALUE" val="4"/>
  <p:tag name="KSO_WM_UNIT_ISCONTENTSTITLE" val="0"/>
  <p:tag name="KSO_WM_UNIT_HIGHLIGHT" val="0"/>
  <p:tag name="KSO_WM_UNIT_COMPATIBLE" val="0"/>
  <p:tag name="KSO_WM_UNIT_PRESET_TEXT" val="THANKS"/>
  <p:tag name="KSO_WM_UNIT_ISNUMDGMTITLE" val="0"/>
  <p:tag name="KSO_WM_UNIT_NOCLEAR" val="0"/>
  <p:tag name="KSO_WM_UNIT_DIAGRAM_ISNUMVISUAL" val="0"/>
  <p:tag name="KSO_WM_UNIT_DIAGRAM_ISREFERUNIT" val="0"/>
</p:tagLst>
</file>

<file path=ppt/tags/tag266.xml><?xml version="1.0" encoding="utf-8"?>
<p:tagLst xmlns:p="http://schemas.openxmlformats.org/presentationml/2006/main">
  <p:tag name="KSO_WM_TAG_VERSION" val="1.0"/>
  <p:tag name="KSO_WM_BEAUTIFY_FLAG" val="#wm#"/>
  <p:tag name="KSO_WM_TEMPLATE_CATEGORY" val="custom"/>
  <p:tag name="KSO_WM_TEMPLATE_INDEX" val="160102"/>
  <p:tag name="KSO_WM_UNIT_TYPE" val="b"/>
  <p:tag name="KSO_WM_UNIT_INDEX" val="1"/>
  <p:tag name="KSO_WM_UNIT_ID" val="custom160102_1*b*1"/>
  <p:tag name="KSO_WM_UNIT_LAYERLEVEL" val="1"/>
  <p:tag name="KSO_WM_UNIT_VALUE" val="24"/>
  <p:tag name="KSO_WM_UNIT_ISCONTENTSTITLE" val="0"/>
  <p:tag name="KSO_WM_UNIT_HIGHLIGHT" val="0"/>
  <p:tag name="KSO_WM_UNIT_COMPATIBLE" val="0"/>
  <p:tag name="KSO_WM_UNIT_PRESET_TEXT_INDEX" val="3"/>
  <p:tag name="KSO_WM_UNIT_PRESET_TEXT_LEN" val="17"/>
  <p:tag name="KSO_WM_UNIT_ISNUMDGMTITLE" val="0"/>
  <p:tag name="KSO_WM_UNIT_NOCLEAR" val="0"/>
  <p:tag name="KSO_WM_UNIT_DIAGRAM_ISNUMVISUAL" val="0"/>
  <p:tag name="KSO_WM_UNIT_DIAGRAM_ISREFERUNIT" val="0"/>
  <p:tag name="KSO_WM_UNIT_TEXT_FILL_FORE_SCHEMECOLOR_INDEX_BRIGHTNESS" val="0"/>
  <p:tag name="KSO_WM_UNIT_TEXT_FILL_FORE_SCHEMECOLOR_INDEX" val="6"/>
  <p:tag name="KSO_WM_UNIT_TEXT_FILL_TYPE" val="1"/>
</p:tagLst>
</file>

<file path=ppt/tags/tag267.xml><?xml version="1.0" encoding="utf-8"?>
<p:tagLst xmlns:p="http://schemas.openxmlformats.org/presentationml/2006/main">
  <p:tag name="MH" val="20150921160605"/>
  <p:tag name="MH_LIBRARY" val="GRAPHIC"/>
  <p:tag name="KSO_WM_TEMPLATE_CATEGORY" val="custom"/>
  <p:tag name="KSO_WM_TEMPLATE_INDEX" val="160102"/>
  <p:tag name="KSO_WM_TAG_VERSION" val="1.0"/>
  <p:tag name="KSO_WM_SLIDE_ID" val="custom160102_27"/>
  <p:tag name="KSO_WM_SLIDE_INDEX" val="27"/>
  <p:tag name="KSO_WM_SLIDE_ITEM_CNT" val="0"/>
  <p:tag name="KSO_WM_SLIDE_LAYOUT" val="a_b"/>
  <p:tag name="KSO_WM_SLIDE_LAYOUT_CNT" val="1_1"/>
  <p:tag name="KSO_WM_SLIDE_TYPE" val="endPage"/>
  <p:tag name="KSO_WM_BEAUTIFY_FLAG" val="#wm#"/>
  <p:tag name="KSO_WM_TEMPLATE_SUBCATEGORY" val="0"/>
  <p:tag name="KSO_WM_TEMPLATE_MASTER_TYPE" val="1"/>
  <p:tag name="KSO_WM_TEMPLATE_COLOR_TYPE" val="0"/>
  <p:tag name="KSO_WM_SLIDE_ANIMATION_ID" val="3127900"/>
  <p:tag name="KSO_WM_SLIDE_ANIMATION_TYPE" val="0_9_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MH" val="20150921160605"/>
  <p:tag name="MH_LIBRARY" val="GRAPHIC"/>
  <p:tag name="MH_ORDER" val="Block Arc 2"/>
  <p:tag name="KSO_WM_TAG_VERSION" val="1.0"/>
  <p:tag name="KSO_WM_BEAUTIFY_FLAG" val="#wm#"/>
  <p:tag name="KSO_WM_UNIT_TYPE" val="i"/>
  <p:tag name="KSO_WM_UNIT_ID" val="_11*i*0"/>
  <p:tag name="KSO_WM_UNIT_HIGHLIGHT" val="0"/>
  <p:tag name="KSO_WM_UNIT_COMPATIBLE" val="0"/>
  <p:tag name="KSO_WM_UNIT_DIAGRAM_ISNUMVISUAL" val="0"/>
  <p:tag name="KSO_WM_UNIT_DIAGRAM_ISREFERUNIT" val="0"/>
  <p:tag name="KSO_WM_UNIT_INDEX" val="0"/>
  <p:tag name="KSO_WM_UNIT_LAYERLEVEL"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7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1"/>
</p:tagLst>
</file>

<file path=ppt/tags/tag7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7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7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7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1"/>
</p:tagLst>
</file>

<file path=ppt/tags/tag8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8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8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9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1"/>
</p:tagLst>
</file>

<file path=ppt/tags/tag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K_DARK_LIGHT" val="1"/>
  <p:tag name="KSO_WM_UNIT_SUBTYPE" val="h"/>
  <p:tag name="KSO_WM_UNIT_TYPE" val="i"/>
  <p:tag name="KSO_WM_UNIT_INDEX" val="1"/>
  <p:tag name="KSO_WM_UNIT_BK_DARK_LIGHT" val="1"/>
</p:tagLst>
</file>

<file path=ppt/tags/tag9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ags/tag9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60102">
      <a:dk1>
        <a:srgbClr val="1F2022"/>
      </a:dk1>
      <a:lt1>
        <a:srgbClr val="FFFFFF"/>
      </a:lt1>
      <a:dk2>
        <a:srgbClr val="243435"/>
      </a:dk2>
      <a:lt2>
        <a:srgbClr val="354F45"/>
      </a:lt2>
      <a:accent1>
        <a:srgbClr val="6CC082"/>
      </a:accent1>
      <a:accent2>
        <a:srgbClr val="55C0A0"/>
      </a:accent2>
      <a:accent3>
        <a:srgbClr val="3BC8BE"/>
      </a:accent3>
      <a:accent4>
        <a:srgbClr val="44C4CF"/>
      </a:accent4>
      <a:accent5>
        <a:srgbClr val="68B6D8"/>
      </a:accent5>
      <a:accent6>
        <a:srgbClr val="88AEEC"/>
      </a:accent6>
      <a:hlink>
        <a:srgbClr val="93E2FF"/>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160102">
      <a:dk1>
        <a:srgbClr val="1F2022"/>
      </a:dk1>
      <a:lt1>
        <a:srgbClr val="FFFFFF"/>
      </a:lt1>
      <a:dk2>
        <a:srgbClr val="243435"/>
      </a:dk2>
      <a:lt2>
        <a:srgbClr val="354F45"/>
      </a:lt2>
      <a:accent1>
        <a:srgbClr val="6CC082"/>
      </a:accent1>
      <a:accent2>
        <a:srgbClr val="55C0A0"/>
      </a:accent2>
      <a:accent3>
        <a:srgbClr val="3BC8BE"/>
      </a:accent3>
      <a:accent4>
        <a:srgbClr val="44C4CF"/>
      </a:accent4>
      <a:accent5>
        <a:srgbClr val="68B6D8"/>
      </a:accent5>
      <a:accent6>
        <a:srgbClr val="88AEEC"/>
      </a:accent6>
      <a:hlink>
        <a:srgbClr val="93E2FF"/>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上阴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3912</Words>
  <Application>WPS 演示</Application>
  <PresentationFormat>宽屏</PresentationFormat>
  <Paragraphs>180</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16</vt:i4>
      </vt:variant>
    </vt:vector>
  </HeadingPairs>
  <TitlesOfParts>
    <vt:vector size="35" baseType="lpstr">
      <vt:lpstr>Arial</vt:lpstr>
      <vt:lpstr>宋体</vt:lpstr>
      <vt:lpstr>Wingdings</vt:lpstr>
      <vt:lpstr>微软雅黑</vt:lpstr>
      <vt:lpstr>黑体</vt:lpstr>
      <vt:lpstr>幼圆</vt:lpstr>
      <vt:lpstr>Bell MT</vt:lpstr>
      <vt:lpstr>Britannic Bold</vt:lpstr>
      <vt:lpstr>Arial Black</vt:lpstr>
      <vt:lpstr>汉仪尚巍手书W</vt:lpstr>
      <vt:lpstr>Times New Roman</vt:lpstr>
      <vt:lpstr>Arial Unicode MS</vt:lpstr>
      <vt:lpstr>Calibri</vt:lpstr>
      <vt:lpstr>HelveticaNeue</vt:lpstr>
      <vt:lpstr>Corbel</vt:lpstr>
      <vt:lpstr>华文新魏</vt:lpstr>
      <vt:lpstr>Office 主题</vt:lpstr>
      <vt:lpstr>1_Office 主题​​</vt:lpstr>
      <vt:lpstr>2_Office 主题​​</vt:lpstr>
      <vt:lpstr>PowerPoint 演示文稿</vt:lpstr>
      <vt:lpstr>U5 Working the Land Reading and Thinking</vt:lpstr>
      <vt:lpstr>Whom would the season remind you of? </vt:lpstr>
      <vt:lpstr>an article from a column about people in a magazine</vt:lpstr>
      <vt:lpstr>Possible Aspects</vt:lpstr>
      <vt:lpstr>PowerPoint 演示文稿</vt:lpstr>
      <vt:lpstr>PowerPoint 演示文稿</vt:lpstr>
      <vt:lpstr>PowerPoint 演示文稿</vt:lpstr>
      <vt:lpstr>This hybrid enabled farmers to expand their output greatly. (para3)</vt:lpstr>
      <vt:lpstr>Q: What kind of person is the pioneer, YLP?</vt:lpstr>
      <vt:lpstr>PowerPoint 演示文稿</vt:lpstr>
      <vt:lpstr>What kind of person is the Pioneer, YLP?</vt:lpstr>
      <vt:lpstr>A Pioneer for All People</vt:lpstr>
      <vt:lpstr>Would you choose to work the land?  What’s your lifelong pursuit?  What’s the relationship between the lifelong pursuit and working the land?</vt:lpstr>
      <vt:lpstr>Chance favors the prepared mind.</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bravolily</dc:creator>
  <cp:lastModifiedBy>南山有谷堆</cp:lastModifiedBy>
  <cp:revision>27</cp:revision>
  <dcterms:created xsi:type="dcterms:W3CDTF">2021-10-08T12:58:00Z</dcterms:created>
  <dcterms:modified xsi:type="dcterms:W3CDTF">2021-10-20T09:28:11Z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C7E1DF3E18894B869FCAB08DE0DF4A1C</vt:lpwstr>
  </property>
  <property fmtid="{D5CDD505-2E9C-101B-9397-08002B2CF9AE}" pid="3" name="KSOProductBuildVer">
    <vt:lpwstr>2052-11.8.2.8506</vt:lpwstr>
  </property>
</Properties>
</file>